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2" r:id="rId4"/>
    <p:sldId id="264" r:id="rId5"/>
    <p:sldId id="265" r:id="rId6"/>
    <p:sldId id="273" r:id="rId7"/>
    <p:sldId id="274" r:id="rId8"/>
    <p:sldId id="275" r:id="rId9"/>
    <p:sldId id="276" r:id="rId10"/>
    <p:sldId id="283" r:id="rId11"/>
    <p:sldId id="285" r:id="rId12"/>
    <p:sldId id="293" r:id="rId13"/>
    <p:sldId id="294" r:id="rId14"/>
    <p:sldId id="295" r:id="rId15"/>
    <p:sldId id="297" r:id="rId16"/>
    <p:sldId id="300" r:id="rId17"/>
  </p:sldIdLst>
  <p:sldSz cx="20104100" cy="11347450"/>
  <p:notesSz cx="20104100" cy="113474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7F7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7" Type="http://schemas.openxmlformats.org/officeDocument/2006/relationships/slideLayout" Target="../slideLayouts/slideLayout5.xml"/><Relationship Id="rId16" Type="http://schemas.openxmlformats.org/officeDocument/2006/relationships/image" Target="../media/image26.png"/><Relationship Id="rId15" Type="http://schemas.openxmlformats.org/officeDocument/2006/relationships/image" Target="../media/image25.png"/><Relationship Id="rId14" Type="http://schemas.openxmlformats.org/officeDocument/2006/relationships/image" Target="../media/image24.png"/><Relationship Id="rId13" Type="http://schemas.openxmlformats.org/officeDocument/2006/relationships/image" Target="../media/image23.png"/><Relationship Id="rId12" Type="http://schemas.openxmlformats.org/officeDocument/2006/relationships/image" Target="../media/image22.png"/><Relationship Id="rId11" Type="http://schemas.openxmlformats.org/officeDocument/2006/relationships/image" Target="../media/image21.png"/><Relationship Id="rId10" Type="http://schemas.openxmlformats.org/officeDocument/2006/relationships/image" Target="../media/image20.png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32.png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2" Type="http://schemas.openxmlformats.org/officeDocument/2006/relationships/slideLayout" Target="../slideLayouts/slideLayout5.xml"/><Relationship Id="rId21" Type="http://schemas.openxmlformats.org/officeDocument/2006/relationships/image" Target="../media/image45.png"/><Relationship Id="rId20" Type="http://schemas.openxmlformats.org/officeDocument/2006/relationships/image" Target="../media/image44.png"/><Relationship Id="rId2" Type="http://schemas.openxmlformats.org/officeDocument/2006/relationships/image" Target="../media/image28.png"/><Relationship Id="rId19" Type="http://schemas.openxmlformats.org/officeDocument/2006/relationships/image" Target="../media/image43.png"/><Relationship Id="rId18" Type="http://schemas.openxmlformats.org/officeDocument/2006/relationships/image" Target="../media/image42.png"/><Relationship Id="rId17" Type="http://schemas.openxmlformats.org/officeDocument/2006/relationships/image" Target="../media/image41.png"/><Relationship Id="rId16" Type="http://schemas.openxmlformats.org/officeDocument/2006/relationships/image" Target="../media/image40.png"/><Relationship Id="rId15" Type="http://schemas.openxmlformats.org/officeDocument/2006/relationships/image" Target="../media/image39.png"/><Relationship Id="rId14" Type="http://schemas.openxmlformats.org/officeDocument/2006/relationships/image" Target="../media/image38.png"/><Relationship Id="rId13" Type="http://schemas.openxmlformats.org/officeDocument/2006/relationships/image" Target="../media/image37.png"/><Relationship Id="rId12" Type="http://schemas.openxmlformats.org/officeDocument/2006/relationships/image" Target="../media/image36.png"/><Relationship Id="rId11" Type="http://schemas.openxmlformats.org/officeDocument/2006/relationships/image" Target="../media/image35.png"/><Relationship Id="rId10" Type="http://schemas.openxmlformats.org/officeDocument/2006/relationships/image" Target="../media/image34.png"/><Relationship Id="rId1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openxmlformats.org/officeDocument/2006/relationships/image" Target="../media/image53.png"/><Relationship Id="rId7" Type="http://schemas.openxmlformats.org/officeDocument/2006/relationships/image" Target="../media/image52.png"/><Relationship Id="rId6" Type="http://schemas.openxmlformats.org/officeDocument/2006/relationships/image" Target="../media/image51.png"/><Relationship Id="rId50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9" Type="http://schemas.openxmlformats.org/officeDocument/2006/relationships/image" Target="../media/image94.png"/><Relationship Id="rId48" Type="http://schemas.openxmlformats.org/officeDocument/2006/relationships/image" Target="../media/image93.png"/><Relationship Id="rId47" Type="http://schemas.openxmlformats.org/officeDocument/2006/relationships/image" Target="../media/image92.png"/><Relationship Id="rId46" Type="http://schemas.openxmlformats.org/officeDocument/2006/relationships/image" Target="../media/image91.png"/><Relationship Id="rId45" Type="http://schemas.openxmlformats.org/officeDocument/2006/relationships/image" Target="../media/image90.png"/><Relationship Id="rId44" Type="http://schemas.openxmlformats.org/officeDocument/2006/relationships/image" Target="../media/image89.png"/><Relationship Id="rId43" Type="http://schemas.openxmlformats.org/officeDocument/2006/relationships/image" Target="../media/image88.png"/><Relationship Id="rId42" Type="http://schemas.openxmlformats.org/officeDocument/2006/relationships/image" Target="../media/image87.png"/><Relationship Id="rId41" Type="http://schemas.openxmlformats.org/officeDocument/2006/relationships/image" Target="../media/image86.png"/><Relationship Id="rId40" Type="http://schemas.openxmlformats.org/officeDocument/2006/relationships/image" Target="../media/image85.png"/><Relationship Id="rId4" Type="http://schemas.openxmlformats.org/officeDocument/2006/relationships/image" Target="../media/image49.png"/><Relationship Id="rId39" Type="http://schemas.openxmlformats.org/officeDocument/2006/relationships/image" Target="../media/image84.png"/><Relationship Id="rId38" Type="http://schemas.openxmlformats.org/officeDocument/2006/relationships/image" Target="../media/image83.png"/><Relationship Id="rId37" Type="http://schemas.openxmlformats.org/officeDocument/2006/relationships/image" Target="../media/image82.png"/><Relationship Id="rId36" Type="http://schemas.openxmlformats.org/officeDocument/2006/relationships/image" Target="../media/image81.png"/><Relationship Id="rId35" Type="http://schemas.openxmlformats.org/officeDocument/2006/relationships/image" Target="../media/image80.png"/><Relationship Id="rId34" Type="http://schemas.openxmlformats.org/officeDocument/2006/relationships/image" Target="../media/image79.png"/><Relationship Id="rId33" Type="http://schemas.openxmlformats.org/officeDocument/2006/relationships/image" Target="../media/image78.png"/><Relationship Id="rId32" Type="http://schemas.openxmlformats.org/officeDocument/2006/relationships/image" Target="../media/image77.png"/><Relationship Id="rId31" Type="http://schemas.openxmlformats.org/officeDocument/2006/relationships/image" Target="../media/image76.png"/><Relationship Id="rId30" Type="http://schemas.openxmlformats.org/officeDocument/2006/relationships/image" Target="../media/image75.png"/><Relationship Id="rId3" Type="http://schemas.openxmlformats.org/officeDocument/2006/relationships/image" Target="../media/image48.png"/><Relationship Id="rId29" Type="http://schemas.openxmlformats.org/officeDocument/2006/relationships/image" Target="../media/image74.png"/><Relationship Id="rId28" Type="http://schemas.openxmlformats.org/officeDocument/2006/relationships/image" Target="../media/image73.png"/><Relationship Id="rId27" Type="http://schemas.openxmlformats.org/officeDocument/2006/relationships/image" Target="../media/image72.png"/><Relationship Id="rId26" Type="http://schemas.openxmlformats.org/officeDocument/2006/relationships/image" Target="../media/image71.png"/><Relationship Id="rId25" Type="http://schemas.openxmlformats.org/officeDocument/2006/relationships/image" Target="../media/image70.png"/><Relationship Id="rId24" Type="http://schemas.openxmlformats.org/officeDocument/2006/relationships/image" Target="../media/image69.png"/><Relationship Id="rId23" Type="http://schemas.openxmlformats.org/officeDocument/2006/relationships/image" Target="../media/image68.png"/><Relationship Id="rId22" Type="http://schemas.openxmlformats.org/officeDocument/2006/relationships/image" Target="../media/image67.png"/><Relationship Id="rId21" Type="http://schemas.openxmlformats.org/officeDocument/2006/relationships/image" Target="../media/image66.png"/><Relationship Id="rId20" Type="http://schemas.openxmlformats.org/officeDocument/2006/relationships/image" Target="../media/image65.png"/><Relationship Id="rId2" Type="http://schemas.openxmlformats.org/officeDocument/2006/relationships/image" Target="../media/image47.png"/><Relationship Id="rId19" Type="http://schemas.openxmlformats.org/officeDocument/2006/relationships/image" Target="../media/image64.png"/><Relationship Id="rId18" Type="http://schemas.openxmlformats.org/officeDocument/2006/relationships/image" Target="../media/image63.png"/><Relationship Id="rId17" Type="http://schemas.openxmlformats.org/officeDocument/2006/relationships/image" Target="../media/image62.png"/><Relationship Id="rId16" Type="http://schemas.openxmlformats.org/officeDocument/2006/relationships/image" Target="../media/image61.png"/><Relationship Id="rId15" Type="http://schemas.openxmlformats.org/officeDocument/2006/relationships/image" Target="../media/image60.png"/><Relationship Id="rId14" Type="http://schemas.openxmlformats.org/officeDocument/2006/relationships/image" Target="../media/image59.png"/><Relationship Id="rId13" Type="http://schemas.openxmlformats.org/officeDocument/2006/relationships/image" Target="../media/image58.png"/><Relationship Id="rId12" Type="http://schemas.openxmlformats.org/officeDocument/2006/relationships/image" Target="../media/image57.png"/><Relationship Id="rId11" Type="http://schemas.openxmlformats.org/officeDocument/2006/relationships/image" Target="../media/image56.png"/><Relationship Id="rId10" Type="http://schemas.openxmlformats.org/officeDocument/2006/relationships/image" Target="../media/image55.png"/><Relationship Id="rId1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8.png"/><Relationship Id="rId8" Type="http://schemas.openxmlformats.org/officeDocument/2006/relationships/image" Target="../media/image97.png"/><Relationship Id="rId7" Type="http://schemas.openxmlformats.org/officeDocument/2006/relationships/image" Target="../media/image96.png"/><Relationship Id="rId6" Type="http://schemas.openxmlformats.org/officeDocument/2006/relationships/image" Target="../media/image91.png"/><Relationship Id="rId5" Type="http://schemas.openxmlformats.org/officeDocument/2006/relationships/image" Target="../media/image92.png"/><Relationship Id="rId4" Type="http://schemas.openxmlformats.org/officeDocument/2006/relationships/image" Target="../media/image90.png"/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95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7.png"/><Relationship Id="rId8" Type="http://schemas.openxmlformats.org/officeDocument/2006/relationships/image" Target="../media/image106.png"/><Relationship Id="rId7" Type="http://schemas.openxmlformats.org/officeDocument/2006/relationships/image" Target="../media/image105.png"/><Relationship Id="rId6" Type="http://schemas.openxmlformats.org/officeDocument/2006/relationships/image" Target="../media/image104.png"/><Relationship Id="rId51" Type="http://schemas.openxmlformats.org/officeDocument/2006/relationships/slideLayout" Target="../slideLayouts/slideLayout5.xml"/><Relationship Id="rId50" Type="http://schemas.openxmlformats.org/officeDocument/2006/relationships/image" Target="../media/image148.png"/><Relationship Id="rId5" Type="http://schemas.openxmlformats.org/officeDocument/2006/relationships/image" Target="../media/image103.png"/><Relationship Id="rId49" Type="http://schemas.openxmlformats.org/officeDocument/2006/relationships/image" Target="../media/image147.png"/><Relationship Id="rId48" Type="http://schemas.openxmlformats.org/officeDocument/2006/relationships/image" Target="../media/image146.png"/><Relationship Id="rId47" Type="http://schemas.openxmlformats.org/officeDocument/2006/relationships/image" Target="../media/image145.png"/><Relationship Id="rId46" Type="http://schemas.openxmlformats.org/officeDocument/2006/relationships/image" Target="../media/image144.png"/><Relationship Id="rId45" Type="http://schemas.openxmlformats.org/officeDocument/2006/relationships/image" Target="../media/image143.png"/><Relationship Id="rId44" Type="http://schemas.openxmlformats.org/officeDocument/2006/relationships/image" Target="../media/image142.png"/><Relationship Id="rId43" Type="http://schemas.openxmlformats.org/officeDocument/2006/relationships/image" Target="../media/image141.png"/><Relationship Id="rId42" Type="http://schemas.openxmlformats.org/officeDocument/2006/relationships/image" Target="../media/image140.png"/><Relationship Id="rId41" Type="http://schemas.openxmlformats.org/officeDocument/2006/relationships/image" Target="../media/image139.png"/><Relationship Id="rId40" Type="http://schemas.openxmlformats.org/officeDocument/2006/relationships/image" Target="../media/image138.png"/><Relationship Id="rId4" Type="http://schemas.openxmlformats.org/officeDocument/2006/relationships/image" Target="../media/image102.png"/><Relationship Id="rId39" Type="http://schemas.openxmlformats.org/officeDocument/2006/relationships/image" Target="../media/image137.png"/><Relationship Id="rId38" Type="http://schemas.openxmlformats.org/officeDocument/2006/relationships/image" Target="../media/image136.png"/><Relationship Id="rId37" Type="http://schemas.openxmlformats.org/officeDocument/2006/relationships/image" Target="../media/image135.png"/><Relationship Id="rId36" Type="http://schemas.openxmlformats.org/officeDocument/2006/relationships/image" Target="../media/image134.png"/><Relationship Id="rId35" Type="http://schemas.openxmlformats.org/officeDocument/2006/relationships/image" Target="../media/image133.png"/><Relationship Id="rId34" Type="http://schemas.openxmlformats.org/officeDocument/2006/relationships/image" Target="../media/image132.png"/><Relationship Id="rId33" Type="http://schemas.openxmlformats.org/officeDocument/2006/relationships/image" Target="../media/image131.png"/><Relationship Id="rId32" Type="http://schemas.openxmlformats.org/officeDocument/2006/relationships/image" Target="../media/image130.png"/><Relationship Id="rId31" Type="http://schemas.openxmlformats.org/officeDocument/2006/relationships/image" Target="../media/image129.png"/><Relationship Id="rId30" Type="http://schemas.openxmlformats.org/officeDocument/2006/relationships/image" Target="../media/image128.png"/><Relationship Id="rId3" Type="http://schemas.openxmlformats.org/officeDocument/2006/relationships/image" Target="../media/image101.png"/><Relationship Id="rId29" Type="http://schemas.openxmlformats.org/officeDocument/2006/relationships/image" Target="../media/image127.png"/><Relationship Id="rId28" Type="http://schemas.openxmlformats.org/officeDocument/2006/relationships/image" Target="../media/image126.png"/><Relationship Id="rId27" Type="http://schemas.openxmlformats.org/officeDocument/2006/relationships/image" Target="../media/image125.png"/><Relationship Id="rId26" Type="http://schemas.openxmlformats.org/officeDocument/2006/relationships/image" Target="../media/image124.png"/><Relationship Id="rId25" Type="http://schemas.openxmlformats.org/officeDocument/2006/relationships/image" Target="../media/image123.png"/><Relationship Id="rId24" Type="http://schemas.openxmlformats.org/officeDocument/2006/relationships/image" Target="../media/image122.png"/><Relationship Id="rId23" Type="http://schemas.openxmlformats.org/officeDocument/2006/relationships/image" Target="../media/image121.png"/><Relationship Id="rId22" Type="http://schemas.openxmlformats.org/officeDocument/2006/relationships/image" Target="../media/image120.png"/><Relationship Id="rId21" Type="http://schemas.openxmlformats.org/officeDocument/2006/relationships/image" Target="../media/image119.png"/><Relationship Id="rId20" Type="http://schemas.openxmlformats.org/officeDocument/2006/relationships/image" Target="../media/image118.png"/><Relationship Id="rId2" Type="http://schemas.openxmlformats.org/officeDocument/2006/relationships/image" Target="../media/image100.png"/><Relationship Id="rId19" Type="http://schemas.openxmlformats.org/officeDocument/2006/relationships/image" Target="../media/image117.png"/><Relationship Id="rId18" Type="http://schemas.openxmlformats.org/officeDocument/2006/relationships/image" Target="../media/image116.png"/><Relationship Id="rId17" Type="http://schemas.openxmlformats.org/officeDocument/2006/relationships/image" Target="../media/image115.png"/><Relationship Id="rId16" Type="http://schemas.openxmlformats.org/officeDocument/2006/relationships/image" Target="../media/image114.png"/><Relationship Id="rId15" Type="http://schemas.openxmlformats.org/officeDocument/2006/relationships/image" Target="../media/image113.png"/><Relationship Id="rId14" Type="http://schemas.openxmlformats.org/officeDocument/2006/relationships/image" Target="../media/image112.png"/><Relationship Id="rId13" Type="http://schemas.openxmlformats.org/officeDocument/2006/relationships/image" Target="../media/image111.png"/><Relationship Id="rId12" Type="http://schemas.openxmlformats.org/officeDocument/2006/relationships/image" Target="../media/image110.png"/><Relationship Id="rId11" Type="http://schemas.openxmlformats.org/officeDocument/2006/relationships/image" Target="../media/image109.png"/><Relationship Id="rId10" Type="http://schemas.openxmlformats.org/officeDocument/2006/relationships/image" Target="../media/image108.png"/><Relationship Id="rId1" Type="http://schemas.openxmlformats.org/officeDocument/2006/relationships/image" Target="../media/image99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0.png"/><Relationship Id="rId8" Type="http://schemas.openxmlformats.org/officeDocument/2006/relationships/image" Target="../media/image96.png"/><Relationship Id="rId7" Type="http://schemas.openxmlformats.org/officeDocument/2006/relationships/image" Target="../media/image92.png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3" Type="http://schemas.openxmlformats.org/officeDocument/2006/relationships/image" Target="../media/image88.png"/><Relationship Id="rId2" Type="http://schemas.openxmlformats.org/officeDocument/2006/relationships/image" Target="../media/image98.png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49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9.png"/><Relationship Id="rId8" Type="http://schemas.openxmlformats.org/officeDocument/2006/relationships/image" Target="../media/image158.png"/><Relationship Id="rId7" Type="http://schemas.openxmlformats.org/officeDocument/2006/relationships/image" Target="../media/image157.png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9" Type="http://schemas.openxmlformats.org/officeDocument/2006/relationships/slideLayout" Target="../slideLayouts/slideLayout5.xml"/><Relationship Id="rId48" Type="http://schemas.openxmlformats.org/officeDocument/2006/relationships/image" Target="../media/image148.png"/><Relationship Id="rId47" Type="http://schemas.openxmlformats.org/officeDocument/2006/relationships/image" Target="../media/image193.png"/><Relationship Id="rId46" Type="http://schemas.openxmlformats.org/officeDocument/2006/relationships/image" Target="../media/image192.png"/><Relationship Id="rId45" Type="http://schemas.openxmlformats.org/officeDocument/2006/relationships/image" Target="../media/image191.png"/><Relationship Id="rId44" Type="http://schemas.openxmlformats.org/officeDocument/2006/relationships/image" Target="../media/image190.png"/><Relationship Id="rId43" Type="http://schemas.openxmlformats.org/officeDocument/2006/relationships/image" Target="../media/image189.png"/><Relationship Id="rId42" Type="http://schemas.openxmlformats.org/officeDocument/2006/relationships/image" Target="../media/image188.png"/><Relationship Id="rId41" Type="http://schemas.openxmlformats.org/officeDocument/2006/relationships/image" Target="../media/image187.png"/><Relationship Id="rId40" Type="http://schemas.openxmlformats.org/officeDocument/2006/relationships/image" Target="../media/image186.png"/><Relationship Id="rId4" Type="http://schemas.openxmlformats.org/officeDocument/2006/relationships/image" Target="../media/image154.png"/><Relationship Id="rId39" Type="http://schemas.openxmlformats.org/officeDocument/2006/relationships/image" Target="../media/image185.png"/><Relationship Id="rId38" Type="http://schemas.openxmlformats.org/officeDocument/2006/relationships/image" Target="../media/image184.png"/><Relationship Id="rId37" Type="http://schemas.openxmlformats.org/officeDocument/2006/relationships/image" Target="../media/image183.png"/><Relationship Id="rId36" Type="http://schemas.openxmlformats.org/officeDocument/2006/relationships/image" Target="../media/image182.png"/><Relationship Id="rId35" Type="http://schemas.openxmlformats.org/officeDocument/2006/relationships/image" Target="../media/image181.png"/><Relationship Id="rId34" Type="http://schemas.openxmlformats.org/officeDocument/2006/relationships/image" Target="../media/image180.png"/><Relationship Id="rId33" Type="http://schemas.openxmlformats.org/officeDocument/2006/relationships/image" Target="../media/image179.png"/><Relationship Id="rId32" Type="http://schemas.openxmlformats.org/officeDocument/2006/relationships/image" Target="../media/image178.png"/><Relationship Id="rId31" Type="http://schemas.openxmlformats.org/officeDocument/2006/relationships/image" Target="../media/image177.png"/><Relationship Id="rId30" Type="http://schemas.openxmlformats.org/officeDocument/2006/relationships/image" Target="../media/image176.png"/><Relationship Id="rId3" Type="http://schemas.openxmlformats.org/officeDocument/2006/relationships/image" Target="../media/image153.png"/><Relationship Id="rId29" Type="http://schemas.openxmlformats.org/officeDocument/2006/relationships/image" Target="../media/image175.png"/><Relationship Id="rId28" Type="http://schemas.openxmlformats.org/officeDocument/2006/relationships/image" Target="../media/image174.png"/><Relationship Id="rId27" Type="http://schemas.openxmlformats.org/officeDocument/2006/relationships/image" Target="../media/image173.png"/><Relationship Id="rId26" Type="http://schemas.openxmlformats.org/officeDocument/2006/relationships/image" Target="../media/image172.png"/><Relationship Id="rId25" Type="http://schemas.openxmlformats.org/officeDocument/2006/relationships/image" Target="../media/image171.png"/><Relationship Id="rId24" Type="http://schemas.openxmlformats.org/officeDocument/2006/relationships/image" Target="../media/image126.png"/><Relationship Id="rId23" Type="http://schemas.openxmlformats.org/officeDocument/2006/relationships/image" Target="../media/image170.png"/><Relationship Id="rId22" Type="http://schemas.openxmlformats.org/officeDocument/2006/relationships/image" Target="../media/image113.png"/><Relationship Id="rId21" Type="http://schemas.openxmlformats.org/officeDocument/2006/relationships/image" Target="../media/image169.png"/><Relationship Id="rId20" Type="http://schemas.openxmlformats.org/officeDocument/2006/relationships/image" Target="../media/image168.png"/><Relationship Id="rId2" Type="http://schemas.openxmlformats.org/officeDocument/2006/relationships/image" Target="../media/image152.png"/><Relationship Id="rId19" Type="http://schemas.openxmlformats.org/officeDocument/2006/relationships/image" Target="../media/image167.png"/><Relationship Id="rId18" Type="http://schemas.openxmlformats.org/officeDocument/2006/relationships/image" Target="../media/image111.png"/><Relationship Id="rId17" Type="http://schemas.openxmlformats.org/officeDocument/2006/relationships/image" Target="../media/image166.png"/><Relationship Id="rId16" Type="http://schemas.openxmlformats.org/officeDocument/2006/relationships/image" Target="../media/image165.png"/><Relationship Id="rId15" Type="http://schemas.openxmlformats.org/officeDocument/2006/relationships/image" Target="../media/image164.png"/><Relationship Id="rId14" Type="http://schemas.openxmlformats.org/officeDocument/2006/relationships/image" Target="../media/image119.png"/><Relationship Id="rId13" Type="http://schemas.openxmlformats.org/officeDocument/2006/relationships/image" Target="../media/image163.png"/><Relationship Id="rId12" Type="http://schemas.openxmlformats.org/officeDocument/2006/relationships/image" Target="../media/image162.png"/><Relationship Id="rId11" Type="http://schemas.openxmlformats.org/officeDocument/2006/relationships/image" Target="../media/image161.png"/><Relationship Id="rId10" Type="http://schemas.openxmlformats.org/officeDocument/2006/relationships/image" Target="../media/image160.png"/><Relationship Id="rId1" Type="http://schemas.openxmlformats.org/officeDocument/2006/relationships/image" Target="../media/image15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7.png"/><Relationship Id="rId8" Type="http://schemas.openxmlformats.org/officeDocument/2006/relationships/image" Target="../media/image196.png"/><Relationship Id="rId7" Type="http://schemas.openxmlformats.org/officeDocument/2006/relationships/image" Target="../media/image92.png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3" Type="http://schemas.openxmlformats.org/officeDocument/2006/relationships/image" Target="../media/image88.png"/><Relationship Id="rId21" Type="http://schemas.openxmlformats.org/officeDocument/2006/relationships/slideLayout" Target="../slideLayouts/slideLayout5.xml"/><Relationship Id="rId20" Type="http://schemas.openxmlformats.org/officeDocument/2006/relationships/image" Target="../media/image208.png"/><Relationship Id="rId2" Type="http://schemas.openxmlformats.org/officeDocument/2006/relationships/image" Target="../media/image195.png"/><Relationship Id="rId19" Type="http://schemas.openxmlformats.org/officeDocument/2006/relationships/image" Target="../media/image207.png"/><Relationship Id="rId18" Type="http://schemas.openxmlformats.org/officeDocument/2006/relationships/image" Target="../media/image206.png"/><Relationship Id="rId17" Type="http://schemas.openxmlformats.org/officeDocument/2006/relationships/image" Target="../media/image205.png"/><Relationship Id="rId16" Type="http://schemas.openxmlformats.org/officeDocument/2006/relationships/image" Target="../media/image204.png"/><Relationship Id="rId15" Type="http://schemas.openxmlformats.org/officeDocument/2006/relationships/image" Target="../media/image203.png"/><Relationship Id="rId14" Type="http://schemas.openxmlformats.org/officeDocument/2006/relationships/image" Target="../media/image202.png"/><Relationship Id="rId13" Type="http://schemas.openxmlformats.org/officeDocument/2006/relationships/image" Target="../media/image201.png"/><Relationship Id="rId12" Type="http://schemas.openxmlformats.org/officeDocument/2006/relationships/image" Target="../media/image200.png"/><Relationship Id="rId11" Type="http://schemas.openxmlformats.org/officeDocument/2006/relationships/image" Target="../media/image199.png"/><Relationship Id="rId10" Type="http://schemas.openxmlformats.org/officeDocument/2006/relationships/image" Target="../media/image198.png"/><Relationship Id="rId1" Type="http://schemas.openxmlformats.org/officeDocument/2006/relationships/image" Target="../media/image19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7.png"/><Relationship Id="rId8" Type="http://schemas.openxmlformats.org/officeDocument/2006/relationships/image" Target="../media/image216.png"/><Relationship Id="rId7" Type="http://schemas.openxmlformats.org/officeDocument/2006/relationships/image" Target="../media/image215.png"/><Relationship Id="rId6" Type="http://schemas.openxmlformats.org/officeDocument/2006/relationships/image" Target="../media/image214.png"/><Relationship Id="rId5" Type="http://schemas.openxmlformats.org/officeDocument/2006/relationships/image" Target="../media/image213.png"/><Relationship Id="rId4" Type="http://schemas.openxmlformats.org/officeDocument/2006/relationships/image" Target="../media/image212.png"/><Relationship Id="rId35" Type="http://schemas.openxmlformats.org/officeDocument/2006/relationships/slideLayout" Target="../slideLayouts/slideLayout5.xml"/><Relationship Id="rId34" Type="http://schemas.openxmlformats.org/officeDocument/2006/relationships/image" Target="../media/image237.png"/><Relationship Id="rId33" Type="http://schemas.openxmlformats.org/officeDocument/2006/relationships/image" Target="../media/image92.png"/><Relationship Id="rId32" Type="http://schemas.openxmlformats.org/officeDocument/2006/relationships/image" Target="../media/image91.png"/><Relationship Id="rId31" Type="http://schemas.openxmlformats.org/officeDocument/2006/relationships/image" Target="../media/image90.png"/><Relationship Id="rId30" Type="http://schemas.openxmlformats.org/officeDocument/2006/relationships/image" Target="../media/image89.png"/><Relationship Id="rId3" Type="http://schemas.openxmlformats.org/officeDocument/2006/relationships/image" Target="../media/image211.png"/><Relationship Id="rId29" Type="http://schemas.openxmlformats.org/officeDocument/2006/relationships/image" Target="../media/image88.png"/><Relationship Id="rId28" Type="http://schemas.openxmlformats.org/officeDocument/2006/relationships/image" Target="../media/image236.png"/><Relationship Id="rId27" Type="http://schemas.openxmlformats.org/officeDocument/2006/relationships/image" Target="../media/image235.png"/><Relationship Id="rId26" Type="http://schemas.openxmlformats.org/officeDocument/2006/relationships/image" Target="../media/image234.png"/><Relationship Id="rId25" Type="http://schemas.openxmlformats.org/officeDocument/2006/relationships/image" Target="../media/image233.png"/><Relationship Id="rId24" Type="http://schemas.openxmlformats.org/officeDocument/2006/relationships/image" Target="../media/image232.png"/><Relationship Id="rId23" Type="http://schemas.openxmlformats.org/officeDocument/2006/relationships/image" Target="../media/image231.png"/><Relationship Id="rId22" Type="http://schemas.openxmlformats.org/officeDocument/2006/relationships/image" Target="../media/image230.png"/><Relationship Id="rId21" Type="http://schemas.openxmlformats.org/officeDocument/2006/relationships/image" Target="../media/image229.png"/><Relationship Id="rId20" Type="http://schemas.openxmlformats.org/officeDocument/2006/relationships/image" Target="../media/image228.png"/><Relationship Id="rId2" Type="http://schemas.openxmlformats.org/officeDocument/2006/relationships/image" Target="../media/image210.png"/><Relationship Id="rId19" Type="http://schemas.openxmlformats.org/officeDocument/2006/relationships/image" Target="../media/image227.png"/><Relationship Id="rId18" Type="http://schemas.openxmlformats.org/officeDocument/2006/relationships/image" Target="../media/image226.png"/><Relationship Id="rId17" Type="http://schemas.openxmlformats.org/officeDocument/2006/relationships/image" Target="../media/image225.png"/><Relationship Id="rId16" Type="http://schemas.openxmlformats.org/officeDocument/2006/relationships/image" Target="../media/image224.png"/><Relationship Id="rId15" Type="http://schemas.openxmlformats.org/officeDocument/2006/relationships/image" Target="../media/image223.png"/><Relationship Id="rId14" Type="http://schemas.openxmlformats.org/officeDocument/2006/relationships/image" Target="../media/image222.png"/><Relationship Id="rId13" Type="http://schemas.openxmlformats.org/officeDocument/2006/relationships/image" Target="../media/image221.png"/><Relationship Id="rId12" Type="http://schemas.openxmlformats.org/officeDocument/2006/relationships/image" Target="../media/image220.png"/><Relationship Id="rId11" Type="http://schemas.openxmlformats.org/officeDocument/2006/relationships/image" Target="../media/image219.png"/><Relationship Id="rId10" Type="http://schemas.openxmlformats.org/officeDocument/2006/relationships/image" Target="../media/image218.png"/><Relationship Id="rId1" Type="http://schemas.openxmlformats.org/officeDocument/2006/relationships/image" Target="../media/image209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1.png"/><Relationship Id="rId8" Type="http://schemas.openxmlformats.org/officeDocument/2006/relationships/image" Target="../media/image240.png"/><Relationship Id="rId7" Type="http://schemas.openxmlformats.org/officeDocument/2006/relationships/image" Target="../media/image239.png"/><Relationship Id="rId6" Type="http://schemas.openxmlformats.org/officeDocument/2006/relationships/image" Target="../media/image238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5" Type="http://schemas.openxmlformats.org/officeDocument/2006/relationships/slideLayout" Target="../slideLayouts/slideLayout5.xml"/><Relationship Id="rId14" Type="http://schemas.openxmlformats.org/officeDocument/2006/relationships/image" Target="../media/image246.jpeg"/><Relationship Id="rId13" Type="http://schemas.openxmlformats.org/officeDocument/2006/relationships/image" Target="../media/image245.jpeg"/><Relationship Id="rId12" Type="http://schemas.openxmlformats.org/officeDocument/2006/relationships/image" Target="../media/image244.jpeg"/><Relationship Id="rId11" Type="http://schemas.openxmlformats.org/officeDocument/2006/relationships/image" Target="../media/image243.jpeg"/><Relationship Id="rId10" Type="http://schemas.openxmlformats.org/officeDocument/2006/relationships/image" Target="../media/image242.png"/><Relationship Id="rId1" Type="http://schemas.openxmlformats.org/officeDocument/2006/relationships/image" Target="../media/image88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5.jpeg"/><Relationship Id="rId8" Type="http://schemas.openxmlformats.org/officeDocument/2006/relationships/image" Target="../media/image254.jpeg"/><Relationship Id="rId7" Type="http://schemas.openxmlformats.org/officeDocument/2006/relationships/image" Target="../media/image253.png"/><Relationship Id="rId6" Type="http://schemas.openxmlformats.org/officeDocument/2006/relationships/image" Target="../media/image252.png"/><Relationship Id="rId5" Type="http://schemas.openxmlformats.org/officeDocument/2006/relationships/image" Target="../media/image251.png"/><Relationship Id="rId4" Type="http://schemas.openxmlformats.org/officeDocument/2006/relationships/image" Target="../media/image250.png"/><Relationship Id="rId3" Type="http://schemas.openxmlformats.org/officeDocument/2006/relationships/image" Target="../media/image249.png"/><Relationship Id="rId2" Type="http://schemas.openxmlformats.org/officeDocument/2006/relationships/image" Target="../media/image248.png"/><Relationship Id="rId14" Type="http://schemas.openxmlformats.org/officeDocument/2006/relationships/slideLayout" Target="../slideLayouts/slideLayout5.xml"/><Relationship Id="rId13" Type="http://schemas.openxmlformats.org/officeDocument/2006/relationships/image" Target="../media/image259.jpeg"/><Relationship Id="rId12" Type="http://schemas.openxmlformats.org/officeDocument/2006/relationships/image" Target="../media/image258.png"/><Relationship Id="rId11" Type="http://schemas.openxmlformats.org/officeDocument/2006/relationships/image" Target="../media/image257.jpeg"/><Relationship Id="rId10" Type="http://schemas.openxmlformats.org/officeDocument/2006/relationships/image" Target="../media/image256.png"/><Relationship Id="rId1" Type="http://schemas.openxmlformats.org/officeDocument/2006/relationships/image" Target="../media/image247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3.jpeg"/><Relationship Id="rId8" Type="http://schemas.openxmlformats.org/officeDocument/2006/relationships/image" Target="../media/image262.png"/><Relationship Id="rId7" Type="http://schemas.openxmlformats.org/officeDocument/2006/relationships/image" Target="../media/image261.png"/><Relationship Id="rId6" Type="http://schemas.openxmlformats.org/officeDocument/2006/relationships/image" Target="../media/image91.png"/><Relationship Id="rId5" Type="http://schemas.openxmlformats.org/officeDocument/2006/relationships/image" Target="../media/image92.png"/><Relationship Id="rId4" Type="http://schemas.openxmlformats.org/officeDocument/2006/relationships/image" Target="../media/image90.png"/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269.png"/><Relationship Id="rId14" Type="http://schemas.openxmlformats.org/officeDocument/2006/relationships/image" Target="../media/image268.png"/><Relationship Id="rId13" Type="http://schemas.openxmlformats.org/officeDocument/2006/relationships/image" Target="../media/image267.png"/><Relationship Id="rId12" Type="http://schemas.openxmlformats.org/officeDocument/2006/relationships/image" Target="../media/image266.png"/><Relationship Id="rId11" Type="http://schemas.openxmlformats.org/officeDocument/2006/relationships/image" Target="../media/image265.png"/><Relationship Id="rId10" Type="http://schemas.openxmlformats.org/officeDocument/2006/relationships/image" Target="../media/image264.png"/><Relationship Id="rId1" Type="http://schemas.openxmlformats.org/officeDocument/2006/relationships/image" Target="../media/image260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2.png"/><Relationship Id="rId8" Type="http://schemas.openxmlformats.org/officeDocument/2006/relationships/image" Target="../media/image271.png"/><Relationship Id="rId7" Type="http://schemas.openxmlformats.org/officeDocument/2006/relationships/image" Target="../media/image270.png"/><Relationship Id="rId6" Type="http://schemas.openxmlformats.org/officeDocument/2006/relationships/image" Target="../media/image261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3" Type="http://schemas.openxmlformats.org/officeDocument/2006/relationships/slideLayout" Target="../slideLayouts/slideLayout5.xml"/><Relationship Id="rId22" Type="http://schemas.openxmlformats.org/officeDocument/2006/relationships/image" Target="../media/image285.jpeg"/><Relationship Id="rId21" Type="http://schemas.openxmlformats.org/officeDocument/2006/relationships/image" Target="../media/image284.jpeg"/><Relationship Id="rId20" Type="http://schemas.openxmlformats.org/officeDocument/2006/relationships/image" Target="../media/image283.png"/><Relationship Id="rId2" Type="http://schemas.openxmlformats.org/officeDocument/2006/relationships/image" Target="../media/image89.png"/><Relationship Id="rId19" Type="http://schemas.openxmlformats.org/officeDocument/2006/relationships/image" Target="../media/image282.png"/><Relationship Id="rId18" Type="http://schemas.openxmlformats.org/officeDocument/2006/relationships/image" Target="../media/image281.png"/><Relationship Id="rId17" Type="http://schemas.openxmlformats.org/officeDocument/2006/relationships/image" Target="../media/image280.png"/><Relationship Id="rId16" Type="http://schemas.openxmlformats.org/officeDocument/2006/relationships/image" Target="../media/image279.png"/><Relationship Id="rId15" Type="http://schemas.openxmlformats.org/officeDocument/2006/relationships/image" Target="../media/image278.png"/><Relationship Id="rId14" Type="http://schemas.openxmlformats.org/officeDocument/2006/relationships/image" Target="../media/image277.png"/><Relationship Id="rId13" Type="http://schemas.openxmlformats.org/officeDocument/2006/relationships/image" Target="../media/image276.png"/><Relationship Id="rId12" Type="http://schemas.openxmlformats.org/officeDocument/2006/relationships/image" Target="../media/image275.png"/><Relationship Id="rId11" Type="http://schemas.openxmlformats.org/officeDocument/2006/relationships/image" Target="../media/image274.png"/><Relationship Id="rId10" Type="http://schemas.openxmlformats.org/officeDocument/2006/relationships/image" Target="../media/image273.png"/><Relationship Id="rId1" Type="http://schemas.openxmlformats.org/officeDocument/2006/relationships/image" Target="../media/image88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3.png"/><Relationship Id="rId3" Type="http://schemas.openxmlformats.org/officeDocument/2006/relationships/image" Target="../media/image287.png"/><Relationship Id="rId2" Type="http://schemas.openxmlformats.org/officeDocument/2006/relationships/image" Target="../media/image286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1F2616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7441" y="5893432"/>
              <a:ext cx="10052467" cy="324932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98389" y="1345509"/>
              <a:ext cx="17507585" cy="5715"/>
            </a:xfrm>
            <a:custGeom>
              <a:avLst/>
              <a:gdLst/>
              <a:ahLst/>
              <a:cxnLst/>
              <a:rect l="l" t="t" r="r" b="b"/>
              <a:pathLst>
                <a:path w="17507585" h="5715">
                  <a:moveTo>
                    <a:pt x="17507320" y="0"/>
                  </a:moveTo>
                  <a:lnTo>
                    <a:pt x="0" y="0"/>
                  </a:lnTo>
                  <a:lnTo>
                    <a:pt x="0" y="5235"/>
                  </a:lnTo>
                  <a:lnTo>
                    <a:pt x="17507320" y="5235"/>
                  </a:lnTo>
                  <a:lnTo>
                    <a:pt x="17507320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298384" y="764380"/>
              <a:ext cx="1823085" cy="379730"/>
            </a:xfrm>
            <a:custGeom>
              <a:avLst/>
              <a:gdLst/>
              <a:ahLst/>
              <a:cxnLst/>
              <a:rect l="l" t="t" r="r" b="b"/>
              <a:pathLst>
                <a:path w="1823085" h="379730">
                  <a:moveTo>
                    <a:pt x="188937" y="285165"/>
                  </a:moveTo>
                  <a:lnTo>
                    <a:pt x="150418" y="256514"/>
                  </a:lnTo>
                  <a:lnTo>
                    <a:pt x="142290" y="266014"/>
                  </a:lnTo>
                  <a:lnTo>
                    <a:pt x="132232" y="273075"/>
                  </a:lnTo>
                  <a:lnTo>
                    <a:pt x="120472" y="277469"/>
                  </a:lnTo>
                  <a:lnTo>
                    <a:pt x="107175" y="278980"/>
                  </a:lnTo>
                  <a:lnTo>
                    <a:pt x="83807" y="273939"/>
                  </a:lnTo>
                  <a:lnTo>
                    <a:pt x="65011" y="259905"/>
                  </a:lnTo>
                  <a:lnTo>
                    <a:pt x="52489" y="238569"/>
                  </a:lnTo>
                  <a:lnTo>
                    <a:pt x="47942" y="211607"/>
                  </a:lnTo>
                  <a:lnTo>
                    <a:pt x="52514" y="184645"/>
                  </a:lnTo>
                  <a:lnTo>
                    <a:pt x="65201" y="163322"/>
                  </a:lnTo>
                  <a:lnTo>
                    <a:pt x="84429" y="149301"/>
                  </a:lnTo>
                  <a:lnTo>
                    <a:pt x="108661" y="144259"/>
                  </a:lnTo>
                  <a:lnTo>
                    <a:pt x="120840" y="145389"/>
                  </a:lnTo>
                  <a:lnTo>
                    <a:pt x="131521" y="148717"/>
                  </a:lnTo>
                  <a:lnTo>
                    <a:pt x="140703" y="154089"/>
                  </a:lnTo>
                  <a:lnTo>
                    <a:pt x="148361" y="161378"/>
                  </a:lnTo>
                  <a:lnTo>
                    <a:pt x="183921" y="132422"/>
                  </a:lnTo>
                  <a:lnTo>
                    <a:pt x="168643" y="118021"/>
                  </a:lnTo>
                  <a:lnTo>
                    <a:pt x="150634" y="108521"/>
                  </a:lnTo>
                  <a:lnTo>
                    <a:pt x="131559" y="103289"/>
                  </a:lnTo>
                  <a:lnTo>
                    <a:pt x="113131" y="101688"/>
                  </a:lnTo>
                  <a:lnTo>
                    <a:pt x="67843" y="109435"/>
                  </a:lnTo>
                  <a:lnTo>
                    <a:pt x="32016" y="131495"/>
                  </a:lnTo>
                  <a:lnTo>
                    <a:pt x="8470" y="166128"/>
                  </a:lnTo>
                  <a:lnTo>
                    <a:pt x="0" y="211607"/>
                  </a:lnTo>
                  <a:lnTo>
                    <a:pt x="8470" y="257073"/>
                  </a:lnTo>
                  <a:lnTo>
                    <a:pt x="32016" y="291719"/>
                  </a:lnTo>
                  <a:lnTo>
                    <a:pt x="67843" y="313778"/>
                  </a:lnTo>
                  <a:lnTo>
                    <a:pt x="113131" y="321513"/>
                  </a:lnTo>
                  <a:lnTo>
                    <a:pt x="134632" y="319328"/>
                  </a:lnTo>
                  <a:lnTo>
                    <a:pt x="155257" y="312648"/>
                  </a:lnTo>
                  <a:lnTo>
                    <a:pt x="173761" y="301320"/>
                  </a:lnTo>
                  <a:lnTo>
                    <a:pt x="188937" y="285165"/>
                  </a:lnTo>
                  <a:close/>
                </a:path>
                <a:path w="1823085" h="379730">
                  <a:moveTo>
                    <a:pt x="349034" y="244424"/>
                  </a:moveTo>
                  <a:lnTo>
                    <a:pt x="342785" y="213334"/>
                  </a:lnTo>
                  <a:lnTo>
                    <a:pt x="338988" y="208051"/>
                  </a:lnTo>
                  <a:lnTo>
                    <a:pt x="325716" y="189572"/>
                  </a:lnTo>
                  <a:lnTo>
                    <a:pt x="304609" y="176961"/>
                  </a:lnTo>
                  <a:lnTo>
                    <a:pt x="304609" y="244424"/>
                  </a:lnTo>
                  <a:lnTo>
                    <a:pt x="302183" y="259181"/>
                  </a:lnTo>
                  <a:lnTo>
                    <a:pt x="295186" y="270662"/>
                  </a:lnTo>
                  <a:lnTo>
                    <a:pt x="284010" y="278091"/>
                  </a:lnTo>
                  <a:lnTo>
                    <a:pt x="269074" y="280746"/>
                  </a:lnTo>
                  <a:lnTo>
                    <a:pt x="254152" y="278091"/>
                  </a:lnTo>
                  <a:lnTo>
                    <a:pt x="242976" y="270662"/>
                  </a:lnTo>
                  <a:lnTo>
                    <a:pt x="235966" y="259181"/>
                  </a:lnTo>
                  <a:lnTo>
                    <a:pt x="233540" y="244424"/>
                  </a:lnTo>
                  <a:lnTo>
                    <a:pt x="235966" y="229616"/>
                  </a:lnTo>
                  <a:lnTo>
                    <a:pt x="242976" y="218135"/>
                  </a:lnTo>
                  <a:lnTo>
                    <a:pt x="254152" y="210693"/>
                  </a:lnTo>
                  <a:lnTo>
                    <a:pt x="269074" y="208051"/>
                  </a:lnTo>
                  <a:lnTo>
                    <a:pt x="284010" y="210693"/>
                  </a:lnTo>
                  <a:lnTo>
                    <a:pt x="295186" y="218135"/>
                  </a:lnTo>
                  <a:lnTo>
                    <a:pt x="302183" y="229616"/>
                  </a:lnTo>
                  <a:lnTo>
                    <a:pt x="304609" y="244424"/>
                  </a:lnTo>
                  <a:lnTo>
                    <a:pt x="304609" y="176961"/>
                  </a:lnTo>
                  <a:lnTo>
                    <a:pt x="300316" y="174396"/>
                  </a:lnTo>
                  <a:lnTo>
                    <a:pt x="269074" y="169062"/>
                  </a:lnTo>
                  <a:lnTo>
                    <a:pt x="237845" y="174396"/>
                  </a:lnTo>
                  <a:lnTo>
                    <a:pt x="212445" y="189572"/>
                  </a:lnTo>
                  <a:lnTo>
                    <a:pt x="195376" y="213334"/>
                  </a:lnTo>
                  <a:lnTo>
                    <a:pt x="189128" y="244424"/>
                  </a:lnTo>
                  <a:lnTo>
                    <a:pt x="195376" y="275526"/>
                  </a:lnTo>
                  <a:lnTo>
                    <a:pt x="212445" y="299275"/>
                  </a:lnTo>
                  <a:lnTo>
                    <a:pt x="237845" y="314452"/>
                  </a:lnTo>
                  <a:lnTo>
                    <a:pt x="269074" y="319786"/>
                  </a:lnTo>
                  <a:lnTo>
                    <a:pt x="300304" y="314452"/>
                  </a:lnTo>
                  <a:lnTo>
                    <a:pt x="325704" y="299275"/>
                  </a:lnTo>
                  <a:lnTo>
                    <a:pt x="339039" y="280746"/>
                  </a:lnTo>
                  <a:lnTo>
                    <a:pt x="342785" y="275526"/>
                  </a:lnTo>
                  <a:lnTo>
                    <a:pt x="349034" y="244424"/>
                  </a:lnTo>
                  <a:close/>
                </a:path>
                <a:path w="1823085" h="379730">
                  <a:moveTo>
                    <a:pt x="466737" y="170573"/>
                  </a:moveTo>
                  <a:lnTo>
                    <a:pt x="462597" y="169405"/>
                  </a:lnTo>
                  <a:lnTo>
                    <a:pt x="456996" y="169087"/>
                  </a:lnTo>
                  <a:lnTo>
                    <a:pt x="451942" y="169087"/>
                  </a:lnTo>
                  <a:lnTo>
                    <a:pt x="438543" y="170789"/>
                  </a:lnTo>
                  <a:lnTo>
                    <a:pt x="427431" y="175831"/>
                  </a:lnTo>
                  <a:lnTo>
                    <a:pt x="418211" y="184150"/>
                  </a:lnTo>
                  <a:lnTo>
                    <a:pt x="410489" y="195656"/>
                  </a:lnTo>
                  <a:lnTo>
                    <a:pt x="409892" y="195656"/>
                  </a:lnTo>
                  <a:lnTo>
                    <a:pt x="409892" y="172593"/>
                  </a:lnTo>
                  <a:lnTo>
                    <a:pt x="365467" y="172593"/>
                  </a:lnTo>
                  <a:lnTo>
                    <a:pt x="365442" y="316217"/>
                  </a:lnTo>
                  <a:lnTo>
                    <a:pt x="409867" y="316217"/>
                  </a:lnTo>
                  <a:lnTo>
                    <a:pt x="409867" y="256247"/>
                  </a:lnTo>
                  <a:lnTo>
                    <a:pt x="411035" y="236639"/>
                  </a:lnTo>
                  <a:lnTo>
                    <a:pt x="416166" y="221424"/>
                  </a:lnTo>
                  <a:lnTo>
                    <a:pt x="427609" y="211594"/>
                  </a:lnTo>
                  <a:lnTo>
                    <a:pt x="447789" y="208102"/>
                  </a:lnTo>
                  <a:lnTo>
                    <a:pt x="454329" y="208102"/>
                  </a:lnTo>
                  <a:lnTo>
                    <a:pt x="460514" y="209308"/>
                  </a:lnTo>
                  <a:lnTo>
                    <a:pt x="466737" y="211061"/>
                  </a:lnTo>
                  <a:lnTo>
                    <a:pt x="466737" y="170573"/>
                  </a:lnTo>
                  <a:close/>
                </a:path>
                <a:path w="1823085" h="379730">
                  <a:moveTo>
                    <a:pt x="620890" y="237007"/>
                  </a:moveTo>
                  <a:lnTo>
                    <a:pt x="618883" y="210185"/>
                  </a:lnTo>
                  <a:lnTo>
                    <a:pt x="611111" y="188620"/>
                  </a:lnTo>
                  <a:lnTo>
                    <a:pt x="594893" y="174256"/>
                  </a:lnTo>
                  <a:lnTo>
                    <a:pt x="567575" y="169037"/>
                  </a:lnTo>
                  <a:lnTo>
                    <a:pt x="552729" y="171056"/>
                  </a:lnTo>
                  <a:lnTo>
                    <a:pt x="540677" y="176352"/>
                  </a:lnTo>
                  <a:lnTo>
                    <a:pt x="531558" y="183756"/>
                  </a:lnTo>
                  <a:lnTo>
                    <a:pt x="525526" y="192087"/>
                  </a:lnTo>
                  <a:lnTo>
                    <a:pt x="524941" y="192087"/>
                  </a:lnTo>
                  <a:lnTo>
                    <a:pt x="524941" y="172593"/>
                  </a:lnTo>
                  <a:lnTo>
                    <a:pt x="482282" y="172593"/>
                  </a:lnTo>
                  <a:lnTo>
                    <a:pt x="482282" y="316153"/>
                  </a:lnTo>
                  <a:lnTo>
                    <a:pt x="526707" y="316153"/>
                  </a:lnTo>
                  <a:lnTo>
                    <a:pt x="526707" y="244665"/>
                  </a:lnTo>
                  <a:lnTo>
                    <a:pt x="527659" y="231089"/>
                  </a:lnTo>
                  <a:lnTo>
                    <a:pt x="531469" y="219367"/>
                  </a:lnTo>
                  <a:lnTo>
                    <a:pt x="539559" y="211137"/>
                  </a:lnTo>
                  <a:lnTo>
                    <a:pt x="553339" y="208038"/>
                  </a:lnTo>
                  <a:lnTo>
                    <a:pt x="566572" y="211620"/>
                  </a:lnTo>
                  <a:lnTo>
                    <a:pt x="573455" y="220751"/>
                  </a:lnTo>
                  <a:lnTo>
                    <a:pt x="576059" y="232981"/>
                  </a:lnTo>
                  <a:lnTo>
                    <a:pt x="576465" y="245872"/>
                  </a:lnTo>
                  <a:lnTo>
                    <a:pt x="576465" y="316179"/>
                  </a:lnTo>
                  <a:lnTo>
                    <a:pt x="620890" y="316179"/>
                  </a:lnTo>
                  <a:lnTo>
                    <a:pt x="620890" y="237007"/>
                  </a:lnTo>
                  <a:close/>
                </a:path>
                <a:path w="1823085" h="379730">
                  <a:moveTo>
                    <a:pt x="780618" y="244398"/>
                  </a:moveTo>
                  <a:lnTo>
                    <a:pt x="778154" y="228130"/>
                  </a:lnTo>
                  <a:lnTo>
                    <a:pt x="775893" y="213296"/>
                  </a:lnTo>
                  <a:lnTo>
                    <a:pt x="768896" y="200977"/>
                  </a:lnTo>
                  <a:lnTo>
                    <a:pt x="762406" y="189534"/>
                  </a:lnTo>
                  <a:lnTo>
                    <a:pt x="741146" y="174371"/>
                  </a:lnTo>
                  <a:lnTo>
                    <a:pt x="736206" y="173431"/>
                  </a:lnTo>
                  <a:lnTo>
                    <a:pt x="736206" y="228130"/>
                  </a:lnTo>
                  <a:lnTo>
                    <a:pt x="677557" y="228130"/>
                  </a:lnTo>
                  <a:lnTo>
                    <a:pt x="680212" y="218046"/>
                  </a:lnTo>
                  <a:lnTo>
                    <a:pt x="686358" y="209359"/>
                  </a:lnTo>
                  <a:lnTo>
                    <a:pt x="695960" y="203263"/>
                  </a:lnTo>
                  <a:lnTo>
                    <a:pt x="708952" y="200977"/>
                  </a:lnTo>
                  <a:lnTo>
                    <a:pt x="720001" y="203136"/>
                  </a:lnTo>
                  <a:lnTo>
                    <a:pt x="728700" y="209016"/>
                  </a:lnTo>
                  <a:lnTo>
                    <a:pt x="734326" y="217665"/>
                  </a:lnTo>
                  <a:lnTo>
                    <a:pt x="736206" y="228130"/>
                  </a:lnTo>
                  <a:lnTo>
                    <a:pt x="736206" y="173431"/>
                  </a:lnTo>
                  <a:lnTo>
                    <a:pt x="681888" y="174371"/>
                  </a:lnTo>
                  <a:lnTo>
                    <a:pt x="639406" y="213296"/>
                  </a:lnTo>
                  <a:lnTo>
                    <a:pt x="633171" y="244398"/>
                  </a:lnTo>
                  <a:lnTo>
                    <a:pt x="638251" y="269722"/>
                  </a:lnTo>
                  <a:lnTo>
                    <a:pt x="639457" y="275551"/>
                  </a:lnTo>
                  <a:lnTo>
                    <a:pt x="656475" y="299250"/>
                  </a:lnTo>
                  <a:lnTo>
                    <a:pt x="681875" y="314426"/>
                  </a:lnTo>
                  <a:lnTo>
                    <a:pt x="713117" y="319760"/>
                  </a:lnTo>
                  <a:lnTo>
                    <a:pt x="730338" y="317855"/>
                  </a:lnTo>
                  <a:lnTo>
                    <a:pt x="746785" y="312318"/>
                  </a:lnTo>
                  <a:lnTo>
                    <a:pt x="761580" y="303415"/>
                  </a:lnTo>
                  <a:lnTo>
                    <a:pt x="773811" y="291376"/>
                  </a:lnTo>
                  <a:lnTo>
                    <a:pt x="766559" y="286029"/>
                  </a:lnTo>
                  <a:lnTo>
                    <a:pt x="742721" y="268592"/>
                  </a:lnTo>
                  <a:lnTo>
                    <a:pt x="736688" y="275551"/>
                  </a:lnTo>
                  <a:lnTo>
                    <a:pt x="729538" y="281076"/>
                  </a:lnTo>
                  <a:lnTo>
                    <a:pt x="721055" y="284708"/>
                  </a:lnTo>
                  <a:lnTo>
                    <a:pt x="711034" y="286029"/>
                  </a:lnTo>
                  <a:lnTo>
                    <a:pt x="699071" y="284060"/>
                  </a:lnTo>
                  <a:lnTo>
                    <a:pt x="689203" y="278472"/>
                  </a:lnTo>
                  <a:lnTo>
                    <a:pt x="681888" y="269722"/>
                  </a:lnTo>
                  <a:lnTo>
                    <a:pt x="677583" y="258279"/>
                  </a:lnTo>
                  <a:lnTo>
                    <a:pt x="780618" y="258279"/>
                  </a:lnTo>
                  <a:lnTo>
                    <a:pt x="780618" y="244398"/>
                  </a:lnTo>
                  <a:close/>
                </a:path>
                <a:path w="1823085" h="379730">
                  <a:moveTo>
                    <a:pt x="840752" y="106654"/>
                  </a:moveTo>
                  <a:lnTo>
                    <a:pt x="796328" y="106654"/>
                  </a:lnTo>
                  <a:lnTo>
                    <a:pt x="796328" y="212064"/>
                  </a:lnTo>
                  <a:lnTo>
                    <a:pt x="796328" y="316204"/>
                  </a:lnTo>
                  <a:lnTo>
                    <a:pt x="840752" y="316204"/>
                  </a:lnTo>
                  <a:lnTo>
                    <a:pt x="840752" y="212064"/>
                  </a:lnTo>
                  <a:lnTo>
                    <a:pt x="840752" y="106654"/>
                  </a:lnTo>
                  <a:close/>
                </a:path>
                <a:path w="1823085" h="379730">
                  <a:moveTo>
                    <a:pt x="911250" y="106654"/>
                  </a:moveTo>
                  <a:lnTo>
                    <a:pt x="866813" y="106654"/>
                  </a:lnTo>
                  <a:lnTo>
                    <a:pt x="866813" y="212064"/>
                  </a:lnTo>
                  <a:lnTo>
                    <a:pt x="866813" y="316204"/>
                  </a:lnTo>
                  <a:lnTo>
                    <a:pt x="911250" y="316204"/>
                  </a:lnTo>
                  <a:lnTo>
                    <a:pt x="911250" y="212064"/>
                  </a:lnTo>
                  <a:lnTo>
                    <a:pt x="911250" y="106654"/>
                  </a:lnTo>
                  <a:close/>
                </a:path>
                <a:path w="1823085" h="379730">
                  <a:moveTo>
                    <a:pt x="1730692" y="30276"/>
                  </a:moveTo>
                  <a:lnTo>
                    <a:pt x="1726603" y="26670"/>
                  </a:lnTo>
                  <a:lnTo>
                    <a:pt x="1717979" y="19088"/>
                  </a:lnTo>
                  <a:lnTo>
                    <a:pt x="1701457" y="9398"/>
                  </a:lnTo>
                  <a:lnTo>
                    <a:pt x="1697558" y="8089"/>
                  </a:lnTo>
                  <a:lnTo>
                    <a:pt x="1697558" y="30924"/>
                  </a:lnTo>
                  <a:lnTo>
                    <a:pt x="1697558" y="41427"/>
                  </a:lnTo>
                  <a:lnTo>
                    <a:pt x="1693087" y="45681"/>
                  </a:lnTo>
                  <a:lnTo>
                    <a:pt x="1682064" y="45681"/>
                  </a:lnTo>
                  <a:lnTo>
                    <a:pt x="1678178" y="41986"/>
                  </a:lnTo>
                  <a:lnTo>
                    <a:pt x="1677581" y="41427"/>
                  </a:lnTo>
                  <a:lnTo>
                    <a:pt x="1677581" y="37426"/>
                  </a:lnTo>
                  <a:lnTo>
                    <a:pt x="1677581" y="30924"/>
                  </a:lnTo>
                  <a:lnTo>
                    <a:pt x="1682064" y="26670"/>
                  </a:lnTo>
                  <a:lnTo>
                    <a:pt x="1693087" y="26670"/>
                  </a:lnTo>
                  <a:lnTo>
                    <a:pt x="1697558" y="30924"/>
                  </a:lnTo>
                  <a:lnTo>
                    <a:pt x="1697558" y="8089"/>
                  </a:lnTo>
                  <a:lnTo>
                    <a:pt x="1681213" y="2578"/>
                  </a:lnTo>
                  <a:lnTo>
                    <a:pt x="1671307" y="1511"/>
                  </a:lnTo>
                  <a:lnTo>
                    <a:pt x="1671307" y="43942"/>
                  </a:lnTo>
                  <a:lnTo>
                    <a:pt x="1587919" y="90436"/>
                  </a:lnTo>
                  <a:lnTo>
                    <a:pt x="1587919" y="82651"/>
                  </a:lnTo>
                  <a:lnTo>
                    <a:pt x="1587919" y="70307"/>
                  </a:lnTo>
                  <a:lnTo>
                    <a:pt x="1641614" y="41986"/>
                  </a:lnTo>
                  <a:lnTo>
                    <a:pt x="1671307" y="43942"/>
                  </a:lnTo>
                  <a:lnTo>
                    <a:pt x="1671307" y="1511"/>
                  </a:lnTo>
                  <a:lnTo>
                    <a:pt x="1657337" y="0"/>
                  </a:lnTo>
                  <a:lnTo>
                    <a:pt x="1628127" y="2578"/>
                  </a:lnTo>
                  <a:lnTo>
                    <a:pt x="1628394" y="2578"/>
                  </a:lnTo>
                  <a:lnTo>
                    <a:pt x="1606169" y="8140"/>
                  </a:lnTo>
                  <a:lnTo>
                    <a:pt x="1591691" y="13728"/>
                  </a:lnTo>
                  <a:lnTo>
                    <a:pt x="1586547" y="16268"/>
                  </a:lnTo>
                  <a:lnTo>
                    <a:pt x="1556639" y="16268"/>
                  </a:lnTo>
                  <a:lnTo>
                    <a:pt x="1556639" y="175094"/>
                  </a:lnTo>
                  <a:lnTo>
                    <a:pt x="1556639" y="217843"/>
                  </a:lnTo>
                  <a:lnTo>
                    <a:pt x="1464259" y="155638"/>
                  </a:lnTo>
                  <a:lnTo>
                    <a:pt x="1455610" y="147929"/>
                  </a:lnTo>
                  <a:lnTo>
                    <a:pt x="1449057" y="138557"/>
                  </a:lnTo>
                  <a:lnTo>
                    <a:pt x="1444891" y="127825"/>
                  </a:lnTo>
                  <a:lnTo>
                    <a:pt x="1443443" y="116014"/>
                  </a:lnTo>
                  <a:lnTo>
                    <a:pt x="1444371" y="106603"/>
                  </a:lnTo>
                  <a:lnTo>
                    <a:pt x="1447050" y="97764"/>
                  </a:lnTo>
                  <a:lnTo>
                    <a:pt x="1447304" y="97282"/>
                  </a:lnTo>
                  <a:lnTo>
                    <a:pt x="1451292" y="89725"/>
                  </a:lnTo>
                  <a:lnTo>
                    <a:pt x="1456956" y="82651"/>
                  </a:lnTo>
                  <a:lnTo>
                    <a:pt x="1531442" y="132702"/>
                  </a:lnTo>
                  <a:lnTo>
                    <a:pt x="1542770" y="141770"/>
                  </a:lnTo>
                  <a:lnTo>
                    <a:pt x="1550606" y="151549"/>
                  </a:lnTo>
                  <a:lnTo>
                    <a:pt x="1555165" y="162509"/>
                  </a:lnTo>
                  <a:lnTo>
                    <a:pt x="1556639" y="175094"/>
                  </a:lnTo>
                  <a:lnTo>
                    <a:pt x="1556639" y="16268"/>
                  </a:lnTo>
                  <a:lnTo>
                    <a:pt x="1490052" y="16268"/>
                  </a:lnTo>
                  <a:lnTo>
                    <a:pt x="1490052" y="37426"/>
                  </a:lnTo>
                  <a:lnTo>
                    <a:pt x="1463192" y="41833"/>
                  </a:lnTo>
                  <a:lnTo>
                    <a:pt x="1440192" y="54165"/>
                  </a:lnTo>
                  <a:lnTo>
                    <a:pt x="1422654" y="73113"/>
                  </a:lnTo>
                  <a:lnTo>
                    <a:pt x="1412240" y="97282"/>
                  </a:lnTo>
                  <a:lnTo>
                    <a:pt x="1321409" y="37426"/>
                  </a:lnTo>
                  <a:lnTo>
                    <a:pt x="1490052" y="37426"/>
                  </a:lnTo>
                  <a:lnTo>
                    <a:pt x="1490052" y="16268"/>
                  </a:lnTo>
                  <a:lnTo>
                    <a:pt x="1113586" y="16268"/>
                  </a:lnTo>
                  <a:lnTo>
                    <a:pt x="1116926" y="24714"/>
                  </a:lnTo>
                  <a:lnTo>
                    <a:pt x="1125943" y="31534"/>
                  </a:lnTo>
                  <a:lnTo>
                    <a:pt x="1139126" y="36093"/>
                  </a:lnTo>
                  <a:lnTo>
                    <a:pt x="1154963" y="37757"/>
                  </a:lnTo>
                  <a:lnTo>
                    <a:pt x="1285875" y="37757"/>
                  </a:lnTo>
                  <a:lnTo>
                    <a:pt x="1285633" y="38100"/>
                  </a:lnTo>
                  <a:lnTo>
                    <a:pt x="1409738" y="119913"/>
                  </a:lnTo>
                  <a:lnTo>
                    <a:pt x="1409738" y="234365"/>
                  </a:lnTo>
                  <a:lnTo>
                    <a:pt x="1414894" y="271272"/>
                  </a:lnTo>
                  <a:lnTo>
                    <a:pt x="1453172" y="333146"/>
                  </a:lnTo>
                  <a:lnTo>
                    <a:pt x="1484299" y="355777"/>
                  </a:lnTo>
                  <a:lnTo>
                    <a:pt x="1537347" y="376707"/>
                  </a:lnTo>
                  <a:lnTo>
                    <a:pt x="1580908" y="379552"/>
                  </a:lnTo>
                  <a:lnTo>
                    <a:pt x="1587576" y="379552"/>
                  </a:lnTo>
                  <a:lnTo>
                    <a:pt x="1587576" y="217843"/>
                  </a:lnTo>
                  <a:lnTo>
                    <a:pt x="1587665" y="151549"/>
                  </a:lnTo>
                  <a:lnTo>
                    <a:pt x="1604594" y="103568"/>
                  </a:lnTo>
                  <a:lnTo>
                    <a:pt x="1649031" y="73113"/>
                  </a:lnTo>
                  <a:lnTo>
                    <a:pt x="1685429" y="53670"/>
                  </a:lnTo>
                  <a:lnTo>
                    <a:pt x="1700796" y="45681"/>
                  </a:lnTo>
                  <a:lnTo>
                    <a:pt x="1730692" y="30276"/>
                  </a:lnTo>
                  <a:close/>
                </a:path>
                <a:path w="1823085" h="379730">
                  <a:moveTo>
                    <a:pt x="1822526" y="58597"/>
                  </a:moveTo>
                  <a:lnTo>
                    <a:pt x="1762887" y="43675"/>
                  </a:lnTo>
                  <a:lnTo>
                    <a:pt x="1741474" y="40373"/>
                  </a:lnTo>
                  <a:lnTo>
                    <a:pt x="1741322" y="40373"/>
                  </a:lnTo>
                  <a:lnTo>
                    <a:pt x="1694053" y="65049"/>
                  </a:lnTo>
                  <a:lnTo>
                    <a:pt x="1658454" y="84048"/>
                  </a:lnTo>
                  <a:lnTo>
                    <a:pt x="1617484" y="111061"/>
                  </a:lnTo>
                  <a:lnTo>
                    <a:pt x="1602282" y="144195"/>
                  </a:lnTo>
                  <a:lnTo>
                    <a:pt x="1724367" y="58597"/>
                  </a:lnTo>
                  <a:lnTo>
                    <a:pt x="1822526" y="585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3330" y="871026"/>
              <a:ext cx="226780" cy="2131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94647" y="871384"/>
              <a:ext cx="144064" cy="21274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74187" y="764380"/>
              <a:ext cx="889000" cy="419100"/>
            </a:xfrm>
            <a:custGeom>
              <a:avLst/>
              <a:gdLst/>
              <a:ahLst/>
              <a:cxnLst/>
              <a:rect l="l" t="t" r="r" b="b"/>
              <a:pathLst>
                <a:path w="889000" h="419100">
                  <a:moveTo>
                    <a:pt x="13474" y="0"/>
                  </a:moveTo>
                  <a:lnTo>
                    <a:pt x="0" y="0"/>
                  </a:lnTo>
                  <a:lnTo>
                    <a:pt x="0" y="418833"/>
                  </a:lnTo>
                  <a:lnTo>
                    <a:pt x="13474" y="418833"/>
                  </a:lnTo>
                  <a:lnTo>
                    <a:pt x="13474" y="0"/>
                  </a:lnTo>
                  <a:close/>
                </a:path>
                <a:path w="889000" h="419100">
                  <a:moveTo>
                    <a:pt x="878713" y="198170"/>
                  </a:moveTo>
                  <a:lnTo>
                    <a:pt x="874014" y="190906"/>
                  </a:lnTo>
                  <a:lnTo>
                    <a:pt x="873861" y="190665"/>
                  </a:lnTo>
                  <a:lnTo>
                    <a:pt x="874204" y="190665"/>
                  </a:lnTo>
                  <a:lnTo>
                    <a:pt x="874877" y="190411"/>
                  </a:lnTo>
                  <a:lnTo>
                    <a:pt x="877773" y="187109"/>
                  </a:lnTo>
                  <a:lnTo>
                    <a:pt x="878001" y="186512"/>
                  </a:lnTo>
                  <a:lnTo>
                    <a:pt x="875474" y="180390"/>
                  </a:lnTo>
                  <a:lnTo>
                    <a:pt x="874687" y="179959"/>
                  </a:lnTo>
                  <a:lnTo>
                    <a:pt x="874039" y="179755"/>
                  </a:lnTo>
                  <a:lnTo>
                    <a:pt x="874293" y="179755"/>
                  </a:lnTo>
                  <a:lnTo>
                    <a:pt x="873747" y="179679"/>
                  </a:lnTo>
                  <a:lnTo>
                    <a:pt x="873747" y="183476"/>
                  </a:lnTo>
                  <a:lnTo>
                    <a:pt x="872705" y="183476"/>
                  </a:lnTo>
                  <a:lnTo>
                    <a:pt x="872985" y="183718"/>
                  </a:lnTo>
                  <a:lnTo>
                    <a:pt x="873366" y="184226"/>
                  </a:lnTo>
                  <a:lnTo>
                    <a:pt x="873366" y="185953"/>
                  </a:lnTo>
                  <a:lnTo>
                    <a:pt x="872959" y="186512"/>
                  </a:lnTo>
                  <a:lnTo>
                    <a:pt x="873163" y="186512"/>
                  </a:lnTo>
                  <a:lnTo>
                    <a:pt x="871651" y="187109"/>
                  </a:lnTo>
                  <a:lnTo>
                    <a:pt x="868146" y="187109"/>
                  </a:lnTo>
                  <a:lnTo>
                    <a:pt x="868146" y="182791"/>
                  </a:lnTo>
                  <a:lnTo>
                    <a:pt x="869543" y="182791"/>
                  </a:lnTo>
                  <a:lnTo>
                    <a:pt x="873747" y="183476"/>
                  </a:lnTo>
                  <a:lnTo>
                    <a:pt x="873747" y="179679"/>
                  </a:lnTo>
                  <a:lnTo>
                    <a:pt x="871753" y="179349"/>
                  </a:lnTo>
                  <a:lnTo>
                    <a:pt x="863511" y="179349"/>
                  </a:lnTo>
                  <a:lnTo>
                    <a:pt x="863511" y="198170"/>
                  </a:lnTo>
                  <a:lnTo>
                    <a:pt x="868172" y="198170"/>
                  </a:lnTo>
                  <a:lnTo>
                    <a:pt x="868172" y="190906"/>
                  </a:lnTo>
                  <a:lnTo>
                    <a:pt x="869289" y="190906"/>
                  </a:lnTo>
                  <a:lnTo>
                    <a:pt x="873607" y="198170"/>
                  </a:lnTo>
                  <a:lnTo>
                    <a:pt x="878713" y="198170"/>
                  </a:lnTo>
                  <a:close/>
                </a:path>
                <a:path w="889000" h="419100">
                  <a:moveTo>
                    <a:pt x="888492" y="191376"/>
                  </a:moveTo>
                  <a:lnTo>
                    <a:pt x="888390" y="185953"/>
                  </a:lnTo>
                  <a:lnTo>
                    <a:pt x="888047" y="184226"/>
                  </a:lnTo>
                  <a:lnTo>
                    <a:pt x="887844" y="183718"/>
                  </a:lnTo>
                  <a:lnTo>
                    <a:pt x="887044" y="181940"/>
                  </a:lnTo>
                  <a:lnTo>
                    <a:pt x="886193" y="179959"/>
                  </a:lnTo>
                  <a:lnTo>
                    <a:pt x="886104" y="179755"/>
                  </a:lnTo>
                  <a:lnTo>
                    <a:pt x="884821" y="177850"/>
                  </a:lnTo>
                  <a:lnTo>
                    <a:pt x="883729" y="176784"/>
                  </a:lnTo>
                  <a:lnTo>
                    <a:pt x="883729" y="191376"/>
                  </a:lnTo>
                  <a:lnTo>
                    <a:pt x="883488" y="192659"/>
                  </a:lnTo>
                  <a:lnTo>
                    <a:pt x="882142" y="195922"/>
                  </a:lnTo>
                  <a:lnTo>
                    <a:pt x="882091" y="196062"/>
                  </a:lnTo>
                  <a:lnTo>
                    <a:pt x="881151" y="197535"/>
                  </a:lnTo>
                  <a:lnTo>
                    <a:pt x="878763" y="200037"/>
                  </a:lnTo>
                  <a:lnTo>
                    <a:pt x="877341" y="201041"/>
                  </a:lnTo>
                  <a:lnTo>
                    <a:pt x="874077" y="202501"/>
                  </a:lnTo>
                  <a:lnTo>
                    <a:pt x="872312" y="202844"/>
                  </a:lnTo>
                  <a:lnTo>
                    <a:pt x="868591" y="202844"/>
                  </a:lnTo>
                  <a:lnTo>
                    <a:pt x="857173" y="191376"/>
                  </a:lnTo>
                  <a:lnTo>
                    <a:pt x="857275" y="185953"/>
                  </a:lnTo>
                  <a:lnTo>
                    <a:pt x="868565" y="174955"/>
                  </a:lnTo>
                  <a:lnTo>
                    <a:pt x="872324" y="174955"/>
                  </a:lnTo>
                  <a:lnTo>
                    <a:pt x="874077" y="175323"/>
                  </a:lnTo>
                  <a:lnTo>
                    <a:pt x="875690" y="176072"/>
                  </a:lnTo>
                  <a:lnTo>
                    <a:pt x="877328" y="176784"/>
                  </a:lnTo>
                  <a:lnTo>
                    <a:pt x="882764" y="183476"/>
                  </a:lnTo>
                  <a:lnTo>
                    <a:pt x="883488" y="185166"/>
                  </a:lnTo>
                  <a:lnTo>
                    <a:pt x="883589" y="185686"/>
                  </a:lnTo>
                  <a:lnTo>
                    <a:pt x="883640" y="185953"/>
                  </a:lnTo>
                  <a:lnTo>
                    <a:pt x="883729" y="191376"/>
                  </a:lnTo>
                  <a:lnTo>
                    <a:pt x="883729" y="176784"/>
                  </a:lnTo>
                  <a:lnTo>
                    <a:pt x="883170" y="176225"/>
                  </a:lnTo>
                  <a:lnTo>
                    <a:pt x="881913" y="174955"/>
                  </a:lnTo>
                  <a:lnTo>
                    <a:pt x="881545" y="174574"/>
                  </a:lnTo>
                  <a:lnTo>
                    <a:pt x="879640" y="173291"/>
                  </a:lnTo>
                  <a:lnTo>
                    <a:pt x="877443" y="172351"/>
                  </a:lnTo>
                  <a:lnTo>
                    <a:pt x="875296" y="171386"/>
                  </a:lnTo>
                  <a:lnTo>
                    <a:pt x="872921" y="170903"/>
                  </a:lnTo>
                  <a:lnTo>
                    <a:pt x="867968" y="170903"/>
                  </a:lnTo>
                  <a:lnTo>
                    <a:pt x="865606" y="171386"/>
                  </a:lnTo>
                  <a:lnTo>
                    <a:pt x="852678" y="185166"/>
                  </a:lnTo>
                  <a:lnTo>
                    <a:pt x="852563" y="185686"/>
                  </a:lnTo>
                  <a:lnTo>
                    <a:pt x="852512" y="185953"/>
                  </a:lnTo>
                  <a:lnTo>
                    <a:pt x="852411" y="191376"/>
                  </a:lnTo>
                  <a:lnTo>
                    <a:pt x="852881" y="193725"/>
                  </a:lnTo>
                  <a:lnTo>
                    <a:pt x="867943" y="206895"/>
                  </a:lnTo>
                  <a:lnTo>
                    <a:pt x="872947" y="206895"/>
                  </a:lnTo>
                  <a:lnTo>
                    <a:pt x="875284" y="206438"/>
                  </a:lnTo>
                  <a:lnTo>
                    <a:pt x="879640" y="204533"/>
                  </a:lnTo>
                  <a:lnTo>
                    <a:pt x="881545" y="203250"/>
                  </a:lnTo>
                  <a:lnTo>
                    <a:pt x="881938" y="202844"/>
                  </a:lnTo>
                  <a:lnTo>
                    <a:pt x="884758" y="200037"/>
                  </a:lnTo>
                  <a:lnTo>
                    <a:pt x="886040" y="198170"/>
                  </a:lnTo>
                  <a:lnTo>
                    <a:pt x="886345" y="197535"/>
                  </a:lnTo>
                  <a:lnTo>
                    <a:pt x="888022" y="193725"/>
                  </a:lnTo>
                  <a:lnTo>
                    <a:pt x="888492" y="1913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92975" y="886262"/>
              <a:ext cx="210657" cy="19526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24639" y="945835"/>
              <a:ext cx="134348" cy="1390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78900" y="945825"/>
              <a:ext cx="84880" cy="1357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784206" y="873029"/>
              <a:ext cx="242570" cy="208915"/>
            </a:xfrm>
            <a:custGeom>
              <a:avLst/>
              <a:gdLst/>
              <a:ahLst/>
              <a:cxnLst/>
              <a:rect l="l" t="t" r="r" b="b"/>
              <a:pathLst>
                <a:path w="242570" h="208915">
                  <a:moveTo>
                    <a:pt x="33172" y="0"/>
                  </a:moveTo>
                  <a:lnTo>
                    <a:pt x="0" y="0"/>
                  </a:lnTo>
                  <a:lnTo>
                    <a:pt x="0" y="208508"/>
                  </a:lnTo>
                  <a:lnTo>
                    <a:pt x="33172" y="208508"/>
                  </a:lnTo>
                  <a:lnTo>
                    <a:pt x="33172" y="0"/>
                  </a:lnTo>
                  <a:close/>
                </a:path>
                <a:path w="242570" h="208915">
                  <a:moveTo>
                    <a:pt x="91503" y="76136"/>
                  </a:moveTo>
                  <a:lnTo>
                    <a:pt x="58343" y="76136"/>
                  </a:lnTo>
                  <a:lnTo>
                    <a:pt x="58343" y="208521"/>
                  </a:lnTo>
                  <a:lnTo>
                    <a:pt x="91503" y="208521"/>
                  </a:lnTo>
                  <a:lnTo>
                    <a:pt x="91503" y="76136"/>
                  </a:lnTo>
                  <a:close/>
                </a:path>
                <a:path w="242570" h="208915">
                  <a:moveTo>
                    <a:pt x="96202" y="25463"/>
                  </a:moveTo>
                  <a:lnTo>
                    <a:pt x="94132" y="20726"/>
                  </a:lnTo>
                  <a:lnTo>
                    <a:pt x="85940" y="13284"/>
                  </a:lnTo>
                  <a:lnTo>
                    <a:pt x="86093" y="13284"/>
                  </a:lnTo>
                  <a:lnTo>
                    <a:pt x="80708" y="11303"/>
                  </a:lnTo>
                  <a:lnTo>
                    <a:pt x="68567" y="11303"/>
                  </a:lnTo>
                  <a:lnTo>
                    <a:pt x="63538" y="13284"/>
                  </a:lnTo>
                  <a:lnTo>
                    <a:pt x="55600" y="21196"/>
                  </a:lnTo>
                  <a:lnTo>
                    <a:pt x="53632" y="25844"/>
                  </a:lnTo>
                  <a:lnTo>
                    <a:pt x="53632" y="36474"/>
                  </a:lnTo>
                  <a:lnTo>
                    <a:pt x="55626" y="41122"/>
                  </a:lnTo>
                  <a:lnTo>
                    <a:pt x="63639" y="49123"/>
                  </a:lnTo>
                  <a:lnTo>
                    <a:pt x="63779" y="49123"/>
                  </a:lnTo>
                  <a:lnTo>
                    <a:pt x="68567" y="51003"/>
                  </a:lnTo>
                  <a:lnTo>
                    <a:pt x="80708" y="51003"/>
                  </a:lnTo>
                  <a:lnTo>
                    <a:pt x="85826" y="49123"/>
                  </a:lnTo>
                  <a:lnTo>
                    <a:pt x="94119" y="41592"/>
                  </a:lnTo>
                  <a:lnTo>
                    <a:pt x="96202" y="36842"/>
                  </a:lnTo>
                  <a:lnTo>
                    <a:pt x="96202" y="25463"/>
                  </a:lnTo>
                  <a:close/>
                </a:path>
                <a:path w="242570" h="208915">
                  <a:moveTo>
                    <a:pt x="242443" y="118122"/>
                  </a:moveTo>
                  <a:lnTo>
                    <a:pt x="237439" y="97358"/>
                  </a:lnTo>
                  <a:lnTo>
                    <a:pt x="235546" y="93573"/>
                  </a:lnTo>
                  <a:lnTo>
                    <a:pt x="227799" y="84023"/>
                  </a:lnTo>
                  <a:lnTo>
                    <a:pt x="222770" y="80162"/>
                  </a:lnTo>
                  <a:lnTo>
                    <a:pt x="210413" y="74282"/>
                  </a:lnTo>
                  <a:lnTo>
                    <a:pt x="202907" y="72796"/>
                  </a:lnTo>
                  <a:lnTo>
                    <a:pt x="194068" y="72796"/>
                  </a:lnTo>
                  <a:lnTo>
                    <a:pt x="156565" y="90741"/>
                  </a:lnTo>
                  <a:lnTo>
                    <a:pt x="153428" y="97358"/>
                  </a:lnTo>
                  <a:lnTo>
                    <a:pt x="152869" y="97358"/>
                  </a:lnTo>
                  <a:lnTo>
                    <a:pt x="152869" y="76123"/>
                  </a:lnTo>
                  <a:lnTo>
                    <a:pt x="121373" y="76123"/>
                  </a:lnTo>
                  <a:lnTo>
                    <a:pt x="121373" y="208495"/>
                  </a:lnTo>
                  <a:lnTo>
                    <a:pt x="154546" y="208495"/>
                  </a:lnTo>
                  <a:lnTo>
                    <a:pt x="154546" y="131800"/>
                  </a:lnTo>
                  <a:lnTo>
                    <a:pt x="155092" y="127584"/>
                  </a:lnTo>
                  <a:lnTo>
                    <a:pt x="179235" y="102577"/>
                  </a:lnTo>
                  <a:lnTo>
                    <a:pt x="190652" y="102577"/>
                  </a:lnTo>
                  <a:lnTo>
                    <a:pt x="209270" y="137795"/>
                  </a:lnTo>
                  <a:lnTo>
                    <a:pt x="209270" y="208495"/>
                  </a:lnTo>
                  <a:lnTo>
                    <a:pt x="242443" y="208495"/>
                  </a:lnTo>
                  <a:lnTo>
                    <a:pt x="242443" y="1181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422785" y="880601"/>
              <a:ext cx="2364196" cy="24049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301740" y="4842072"/>
              <a:ext cx="2416175" cy="485775"/>
            </a:xfrm>
            <a:custGeom>
              <a:avLst/>
              <a:gdLst/>
              <a:ahLst/>
              <a:cxnLst/>
              <a:rect l="l" t="t" r="r" b="b"/>
              <a:pathLst>
                <a:path w="2416175" h="485775">
                  <a:moveTo>
                    <a:pt x="500890" y="136707"/>
                  </a:moveTo>
                  <a:lnTo>
                    <a:pt x="454818" y="142236"/>
                  </a:lnTo>
                  <a:lnTo>
                    <a:pt x="414442" y="158822"/>
                  </a:lnTo>
                  <a:lnTo>
                    <a:pt x="381606" y="184622"/>
                  </a:lnTo>
                  <a:lnTo>
                    <a:pt x="358891" y="215784"/>
                  </a:lnTo>
                  <a:lnTo>
                    <a:pt x="341230" y="261520"/>
                  </a:lnTo>
                  <a:lnTo>
                    <a:pt x="336036" y="310943"/>
                  </a:lnTo>
                  <a:lnTo>
                    <a:pt x="337227" y="334188"/>
                  </a:lnTo>
                  <a:lnTo>
                    <a:pt x="347722" y="382187"/>
                  </a:lnTo>
                  <a:lnTo>
                    <a:pt x="368496" y="421139"/>
                  </a:lnTo>
                  <a:lnTo>
                    <a:pt x="397647" y="451630"/>
                  </a:lnTo>
                  <a:lnTo>
                    <a:pt x="434211" y="473116"/>
                  </a:lnTo>
                  <a:lnTo>
                    <a:pt x="476430" y="483838"/>
                  </a:lnTo>
                  <a:lnTo>
                    <a:pt x="499550" y="485178"/>
                  </a:lnTo>
                  <a:lnTo>
                    <a:pt x="518691" y="484299"/>
                  </a:lnTo>
                  <a:lnTo>
                    <a:pt x="568574" y="471106"/>
                  </a:lnTo>
                  <a:lnTo>
                    <a:pt x="608154" y="444342"/>
                  </a:lnTo>
                  <a:lnTo>
                    <a:pt x="613826" y="438269"/>
                  </a:lnTo>
                  <a:lnTo>
                    <a:pt x="499550" y="438269"/>
                  </a:lnTo>
                  <a:lnTo>
                    <a:pt x="485938" y="437431"/>
                  </a:lnTo>
                  <a:lnTo>
                    <a:pt x="446609" y="424866"/>
                  </a:lnTo>
                  <a:lnTo>
                    <a:pt x="414694" y="396218"/>
                  </a:lnTo>
                  <a:lnTo>
                    <a:pt x="394841" y="352324"/>
                  </a:lnTo>
                  <a:lnTo>
                    <a:pt x="391442" y="323675"/>
                  </a:lnTo>
                  <a:lnTo>
                    <a:pt x="378255" y="323675"/>
                  </a:lnTo>
                  <a:lnTo>
                    <a:pt x="378255" y="280117"/>
                  </a:lnTo>
                  <a:lnTo>
                    <a:pt x="391751" y="280117"/>
                  </a:lnTo>
                  <a:lnTo>
                    <a:pt x="391909" y="276933"/>
                  </a:lnTo>
                  <a:lnTo>
                    <a:pt x="405731" y="231197"/>
                  </a:lnTo>
                  <a:lnTo>
                    <a:pt x="434128" y="200161"/>
                  </a:lnTo>
                  <a:lnTo>
                    <a:pt x="471739" y="183449"/>
                  </a:lnTo>
                  <a:lnTo>
                    <a:pt x="499550" y="180266"/>
                  </a:lnTo>
                  <a:lnTo>
                    <a:pt x="611689" y="180266"/>
                  </a:lnTo>
                  <a:lnTo>
                    <a:pt x="601075" y="170424"/>
                  </a:lnTo>
                  <a:lnTo>
                    <a:pt x="584657" y="158822"/>
                  </a:lnTo>
                  <a:lnTo>
                    <a:pt x="566354" y="149147"/>
                  </a:lnTo>
                  <a:lnTo>
                    <a:pt x="546292" y="142236"/>
                  </a:lnTo>
                  <a:lnTo>
                    <a:pt x="524470" y="138090"/>
                  </a:lnTo>
                  <a:lnTo>
                    <a:pt x="500890" y="136707"/>
                  </a:lnTo>
                  <a:close/>
                </a:path>
                <a:path w="2416175" h="485775">
                  <a:moveTo>
                    <a:pt x="196350" y="54281"/>
                  </a:moveTo>
                  <a:lnTo>
                    <a:pt x="140058" y="54281"/>
                  </a:lnTo>
                  <a:lnTo>
                    <a:pt x="140058" y="477262"/>
                  </a:lnTo>
                  <a:lnTo>
                    <a:pt x="196350" y="477262"/>
                  </a:lnTo>
                  <a:lnTo>
                    <a:pt x="196350" y="54281"/>
                  </a:lnTo>
                  <a:close/>
                </a:path>
                <a:path w="2416175" h="485775">
                  <a:moveTo>
                    <a:pt x="647650" y="377957"/>
                  </a:moveTo>
                  <a:lnTo>
                    <a:pt x="592029" y="377957"/>
                  </a:lnTo>
                  <a:lnTo>
                    <a:pt x="585872" y="391276"/>
                  </a:lnTo>
                  <a:lnTo>
                    <a:pt x="578123" y="403087"/>
                  </a:lnTo>
                  <a:lnTo>
                    <a:pt x="545412" y="429222"/>
                  </a:lnTo>
                  <a:lnTo>
                    <a:pt x="499550" y="438269"/>
                  </a:lnTo>
                  <a:lnTo>
                    <a:pt x="613826" y="438269"/>
                  </a:lnTo>
                  <a:lnTo>
                    <a:pt x="618834" y="432908"/>
                  </a:lnTo>
                  <a:lnTo>
                    <a:pt x="628174" y="420427"/>
                  </a:lnTo>
                  <a:lnTo>
                    <a:pt x="636090" y="407108"/>
                  </a:lnTo>
                  <a:lnTo>
                    <a:pt x="642582" y="392951"/>
                  </a:lnTo>
                  <a:lnTo>
                    <a:pt x="647650" y="377957"/>
                  </a:lnTo>
                  <a:close/>
                </a:path>
                <a:path w="2416175" h="485775">
                  <a:moveTo>
                    <a:pt x="391751" y="280117"/>
                  </a:moveTo>
                  <a:lnTo>
                    <a:pt x="378255" y="280117"/>
                  </a:lnTo>
                  <a:lnTo>
                    <a:pt x="378255" y="323675"/>
                  </a:lnTo>
                  <a:lnTo>
                    <a:pt x="391442" y="323675"/>
                  </a:lnTo>
                  <a:lnTo>
                    <a:pt x="390988" y="314294"/>
                  </a:lnTo>
                  <a:lnTo>
                    <a:pt x="390988" y="295530"/>
                  </a:lnTo>
                  <a:lnTo>
                    <a:pt x="391751" y="280117"/>
                  </a:lnTo>
                  <a:close/>
                </a:path>
                <a:path w="2416175" h="485775">
                  <a:moveTo>
                    <a:pt x="611689" y="180266"/>
                  </a:moveTo>
                  <a:lnTo>
                    <a:pt x="499550" y="180266"/>
                  </a:lnTo>
                  <a:lnTo>
                    <a:pt x="520073" y="181900"/>
                  </a:lnTo>
                  <a:lnTo>
                    <a:pt x="538753" y="186800"/>
                  </a:lnTo>
                  <a:lnTo>
                    <a:pt x="583317" y="220810"/>
                  </a:lnTo>
                  <a:lnTo>
                    <a:pt x="598730" y="257667"/>
                  </a:lnTo>
                  <a:lnTo>
                    <a:pt x="601411" y="280117"/>
                  </a:lnTo>
                  <a:lnTo>
                    <a:pt x="391751" y="280117"/>
                  </a:lnTo>
                  <a:lnTo>
                    <a:pt x="390988" y="295530"/>
                  </a:lnTo>
                  <a:lnTo>
                    <a:pt x="390988" y="314294"/>
                  </a:lnTo>
                  <a:lnTo>
                    <a:pt x="391442" y="323675"/>
                  </a:lnTo>
                  <a:lnTo>
                    <a:pt x="656362" y="323675"/>
                  </a:lnTo>
                  <a:lnTo>
                    <a:pt x="656808" y="317421"/>
                  </a:lnTo>
                  <a:lnTo>
                    <a:pt x="656934" y="314294"/>
                  </a:lnTo>
                  <a:lnTo>
                    <a:pt x="657032" y="292179"/>
                  </a:lnTo>
                  <a:lnTo>
                    <a:pt x="655859" y="271824"/>
                  </a:lnTo>
                  <a:lnTo>
                    <a:pt x="646477" y="233626"/>
                  </a:lnTo>
                  <a:lnTo>
                    <a:pt x="627881" y="198904"/>
                  </a:lnTo>
                  <a:lnTo>
                    <a:pt x="615483" y="183784"/>
                  </a:lnTo>
                  <a:lnTo>
                    <a:pt x="611689" y="180266"/>
                  </a:lnTo>
                  <a:close/>
                </a:path>
                <a:path w="2416175" h="485775">
                  <a:moveTo>
                    <a:pt x="336408" y="8041"/>
                  </a:moveTo>
                  <a:lnTo>
                    <a:pt x="0" y="8041"/>
                  </a:lnTo>
                  <a:lnTo>
                    <a:pt x="0" y="54281"/>
                  </a:lnTo>
                  <a:lnTo>
                    <a:pt x="336408" y="54281"/>
                  </a:lnTo>
                  <a:lnTo>
                    <a:pt x="336408" y="8041"/>
                  </a:lnTo>
                  <a:close/>
                </a:path>
                <a:path w="2416175" h="485775">
                  <a:moveTo>
                    <a:pt x="952136" y="180266"/>
                  </a:moveTo>
                  <a:lnTo>
                    <a:pt x="841597" y="180266"/>
                  </a:lnTo>
                  <a:lnTo>
                    <a:pt x="854204" y="180936"/>
                  </a:lnTo>
                  <a:lnTo>
                    <a:pt x="865889" y="182947"/>
                  </a:lnTo>
                  <a:lnTo>
                    <a:pt x="903082" y="203889"/>
                  </a:lnTo>
                  <a:lnTo>
                    <a:pt x="922851" y="246777"/>
                  </a:lnTo>
                  <a:lnTo>
                    <a:pt x="925364" y="276766"/>
                  </a:lnTo>
                  <a:lnTo>
                    <a:pt x="835566" y="276766"/>
                  </a:lnTo>
                  <a:lnTo>
                    <a:pt x="814163" y="277562"/>
                  </a:lnTo>
                  <a:lnTo>
                    <a:pt x="775630" y="283928"/>
                  </a:lnTo>
                  <a:lnTo>
                    <a:pt x="729852" y="304409"/>
                  </a:lnTo>
                  <a:lnTo>
                    <a:pt x="700720" y="337246"/>
                  </a:lnTo>
                  <a:lnTo>
                    <a:pt x="690994" y="379967"/>
                  </a:lnTo>
                  <a:lnTo>
                    <a:pt x="690875" y="383653"/>
                  </a:lnTo>
                  <a:lnTo>
                    <a:pt x="691612" y="396134"/>
                  </a:lnTo>
                  <a:lnTo>
                    <a:pt x="703549" y="433578"/>
                  </a:lnTo>
                  <a:lnTo>
                    <a:pt x="731192" y="463483"/>
                  </a:lnTo>
                  <a:lnTo>
                    <a:pt x="773746" y="481660"/>
                  </a:lnTo>
                  <a:lnTo>
                    <a:pt x="810100" y="485178"/>
                  </a:lnTo>
                  <a:lnTo>
                    <a:pt x="819357" y="484885"/>
                  </a:lnTo>
                  <a:lnTo>
                    <a:pt x="862371" y="475461"/>
                  </a:lnTo>
                  <a:lnTo>
                    <a:pt x="898391" y="454101"/>
                  </a:lnTo>
                  <a:lnTo>
                    <a:pt x="914501" y="437599"/>
                  </a:lnTo>
                  <a:lnTo>
                    <a:pt x="820153" y="437599"/>
                  </a:lnTo>
                  <a:lnTo>
                    <a:pt x="809472" y="437180"/>
                  </a:lnTo>
                  <a:lnTo>
                    <a:pt x="768217" y="422186"/>
                  </a:lnTo>
                  <a:lnTo>
                    <a:pt x="750291" y="388427"/>
                  </a:lnTo>
                  <a:lnTo>
                    <a:pt x="749788" y="379967"/>
                  </a:lnTo>
                  <a:lnTo>
                    <a:pt x="750333" y="371507"/>
                  </a:lnTo>
                  <a:lnTo>
                    <a:pt x="751897" y="363884"/>
                  </a:lnTo>
                  <a:lnTo>
                    <a:pt x="751966" y="363549"/>
                  </a:lnTo>
                  <a:lnTo>
                    <a:pt x="777976" y="332429"/>
                  </a:lnTo>
                  <a:lnTo>
                    <a:pt x="824634" y="320827"/>
                  </a:lnTo>
                  <a:lnTo>
                    <a:pt x="840257" y="320325"/>
                  </a:lnTo>
                  <a:lnTo>
                    <a:pt x="981655" y="320325"/>
                  </a:lnTo>
                  <a:lnTo>
                    <a:pt x="981655" y="272745"/>
                  </a:lnTo>
                  <a:lnTo>
                    <a:pt x="977802" y="234547"/>
                  </a:lnTo>
                  <a:lnTo>
                    <a:pt x="957824" y="187177"/>
                  </a:lnTo>
                  <a:lnTo>
                    <a:pt x="952136" y="180266"/>
                  </a:lnTo>
                  <a:close/>
                </a:path>
                <a:path w="2416175" h="485775">
                  <a:moveTo>
                    <a:pt x="981655" y="420175"/>
                  </a:moveTo>
                  <a:lnTo>
                    <a:pt x="929385" y="420175"/>
                  </a:lnTo>
                  <a:lnTo>
                    <a:pt x="934758" y="477262"/>
                  </a:lnTo>
                  <a:lnTo>
                    <a:pt x="981655" y="477262"/>
                  </a:lnTo>
                  <a:lnTo>
                    <a:pt x="981655" y="420175"/>
                  </a:lnTo>
                  <a:close/>
                </a:path>
                <a:path w="2416175" h="485775">
                  <a:moveTo>
                    <a:pt x="981655" y="320325"/>
                  </a:moveTo>
                  <a:lnTo>
                    <a:pt x="925364" y="320325"/>
                  </a:lnTo>
                  <a:lnTo>
                    <a:pt x="925028" y="328366"/>
                  </a:lnTo>
                  <a:lnTo>
                    <a:pt x="924903" y="331340"/>
                  </a:lnTo>
                  <a:lnTo>
                    <a:pt x="923521" y="342272"/>
                  </a:lnTo>
                  <a:lnTo>
                    <a:pt x="921218" y="353120"/>
                  </a:lnTo>
                  <a:lnTo>
                    <a:pt x="918093" y="363549"/>
                  </a:lnTo>
                  <a:lnTo>
                    <a:pt x="917992" y="363884"/>
                  </a:lnTo>
                  <a:lnTo>
                    <a:pt x="897888" y="401411"/>
                  </a:lnTo>
                  <a:lnTo>
                    <a:pt x="865052" y="428217"/>
                  </a:lnTo>
                  <a:lnTo>
                    <a:pt x="820153" y="437599"/>
                  </a:lnTo>
                  <a:lnTo>
                    <a:pt x="914501" y="437599"/>
                  </a:lnTo>
                  <a:lnTo>
                    <a:pt x="916485" y="435253"/>
                  </a:lnTo>
                  <a:lnTo>
                    <a:pt x="921804" y="427966"/>
                  </a:lnTo>
                  <a:lnTo>
                    <a:pt x="926704" y="420175"/>
                  </a:lnTo>
                  <a:lnTo>
                    <a:pt x="981655" y="420175"/>
                  </a:lnTo>
                  <a:lnTo>
                    <a:pt x="981655" y="320325"/>
                  </a:lnTo>
                  <a:close/>
                </a:path>
                <a:path w="2416175" h="485775">
                  <a:moveTo>
                    <a:pt x="841597" y="136707"/>
                  </a:moveTo>
                  <a:lnTo>
                    <a:pt x="788070" y="144246"/>
                  </a:lnTo>
                  <a:lnTo>
                    <a:pt x="743757" y="165858"/>
                  </a:lnTo>
                  <a:lnTo>
                    <a:pt x="712219" y="200747"/>
                  </a:lnTo>
                  <a:lnTo>
                    <a:pt x="697518" y="248620"/>
                  </a:lnTo>
                  <a:lnTo>
                    <a:pt x="755149" y="248620"/>
                  </a:lnTo>
                  <a:lnTo>
                    <a:pt x="759003" y="232327"/>
                  </a:lnTo>
                  <a:lnTo>
                    <a:pt x="765201" y="218297"/>
                  </a:lnTo>
                  <a:lnTo>
                    <a:pt x="797242" y="189690"/>
                  </a:lnTo>
                  <a:lnTo>
                    <a:pt x="841597" y="180266"/>
                  </a:lnTo>
                  <a:lnTo>
                    <a:pt x="952136" y="180266"/>
                  </a:lnTo>
                  <a:lnTo>
                    <a:pt x="947311" y="174403"/>
                  </a:lnTo>
                  <a:lnTo>
                    <a:pt x="903543" y="146508"/>
                  </a:lnTo>
                  <a:lnTo>
                    <a:pt x="864340" y="137796"/>
                  </a:lnTo>
                  <a:lnTo>
                    <a:pt x="841597" y="136707"/>
                  </a:lnTo>
                  <a:close/>
                </a:path>
                <a:path w="2416175" h="485775">
                  <a:moveTo>
                    <a:pt x="1081522" y="144749"/>
                  </a:moveTo>
                  <a:lnTo>
                    <a:pt x="1031931" y="144749"/>
                  </a:lnTo>
                  <a:lnTo>
                    <a:pt x="1031931" y="477137"/>
                  </a:lnTo>
                  <a:lnTo>
                    <a:pt x="1088223" y="477137"/>
                  </a:lnTo>
                  <a:lnTo>
                    <a:pt x="1088223" y="304912"/>
                  </a:lnTo>
                  <a:lnTo>
                    <a:pt x="1088946" y="288828"/>
                  </a:lnTo>
                  <a:lnTo>
                    <a:pt x="1101626" y="239908"/>
                  </a:lnTo>
                  <a:lnTo>
                    <a:pt x="1125876" y="206862"/>
                  </a:lnTo>
                  <a:lnTo>
                    <a:pt x="1134953" y="199700"/>
                  </a:lnTo>
                  <a:lnTo>
                    <a:pt x="1086883" y="199700"/>
                  </a:lnTo>
                  <a:lnTo>
                    <a:pt x="1081693" y="146508"/>
                  </a:lnTo>
                  <a:lnTo>
                    <a:pt x="1081620" y="145754"/>
                  </a:lnTo>
                  <a:lnTo>
                    <a:pt x="1081522" y="144749"/>
                  </a:lnTo>
                  <a:close/>
                </a:path>
                <a:path w="2416175" h="485775">
                  <a:moveTo>
                    <a:pt x="1293236" y="184957"/>
                  </a:moveTo>
                  <a:lnTo>
                    <a:pt x="1180702" y="184957"/>
                  </a:lnTo>
                  <a:lnTo>
                    <a:pt x="1199005" y="186591"/>
                  </a:lnTo>
                  <a:lnTo>
                    <a:pt x="1215046" y="191491"/>
                  </a:lnTo>
                  <a:lnTo>
                    <a:pt x="1249433" y="225752"/>
                  </a:lnTo>
                  <a:lnTo>
                    <a:pt x="1259820" y="264620"/>
                  </a:lnTo>
                  <a:lnTo>
                    <a:pt x="1261118" y="288828"/>
                  </a:lnTo>
                  <a:lnTo>
                    <a:pt x="1261118" y="477137"/>
                  </a:lnTo>
                  <a:lnTo>
                    <a:pt x="1317410" y="477137"/>
                  </a:lnTo>
                  <a:lnTo>
                    <a:pt x="1317515" y="286274"/>
                  </a:lnTo>
                  <a:lnTo>
                    <a:pt x="1323818" y="242086"/>
                  </a:lnTo>
                  <a:lnTo>
                    <a:pt x="1348602" y="204391"/>
                  </a:lnTo>
                  <a:lnTo>
                    <a:pt x="1303337" y="204391"/>
                  </a:lnTo>
                  <a:lnTo>
                    <a:pt x="1298269" y="193501"/>
                  </a:lnTo>
                  <a:lnTo>
                    <a:pt x="1293236" y="184957"/>
                  </a:lnTo>
                  <a:close/>
                </a:path>
                <a:path w="2416175" h="485775">
                  <a:moveTo>
                    <a:pt x="1521127" y="184957"/>
                  </a:moveTo>
                  <a:lnTo>
                    <a:pt x="1407208" y="184957"/>
                  </a:lnTo>
                  <a:lnTo>
                    <a:pt x="1426977" y="186591"/>
                  </a:lnTo>
                  <a:lnTo>
                    <a:pt x="1444065" y="191491"/>
                  </a:lnTo>
                  <a:lnTo>
                    <a:pt x="1479290" y="225752"/>
                  </a:lnTo>
                  <a:lnTo>
                    <a:pt x="1489677" y="264620"/>
                  </a:lnTo>
                  <a:lnTo>
                    <a:pt x="1490975" y="288828"/>
                  </a:lnTo>
                  <a:lnTo>
                    <a:pt x="1490975" y="477137"/>
                  </a:lnTo>
                  <a:lnTo>
                    <a:pt x="1546596" y="477137"/>
                  </a:lnTo>
                  <a:lnTo>
                    <a:pt x="1546596" y="282797"/>
                  </a:lnTo>
                  <a:lnTo>
                    <a:pt x="1545591" y="259091"/>
                  </a:lnTo>
                  <a:lnTo>
                    <a:pt x="1542576" y="237563"/>
                  </a:lnTo>
                  <a:lnTo>
                    <a:pt x="1537550" y="218213"/>
                  </a:lnTo>
                  <a:lnTo>
                    <a:pt x="1530513" y="201040"/>
                  </a:lnTo>
                  <a:lnTo>
                    <a:pt x="1521790" y="185837"/>
                  </a:lnTo>
                  <a:lnTo>
                    <a:pt x="1521127" y="184957"/>
                  </a:lnTo>
                  <a:close/>
                </a:path>
                <a:path w="2416175" h="485775">
                  <a:moveTo>
                    <a:pt x="1421281" y="136707"/>
                  </a:moveTo>
                  <a:lnTo>
                    <a:pt x="1367125" y="146508"/>
                  </a:lnTo>
                  <a:lnTo>
                    <a:pt x="1326624" y="175073"/>
                  </a:lnTo>
                  <a:lnTo>
                    <a:pt x="1306017" y="204391"/>
                  </a:lnTo>
                  <a:lnTo>
                    <a:pt x="1348602" y="204391"/>
                  </a:lnTo>
                  <a:lnTo>
                    <a:pt x="1351419" y="201836"/>
                  </a:lnTo>
                  <a:lnTo>
                    <a:pt x="1360969" y="195679"/>
                  </a:lnTo>
                  <a:lnTo>
                    <a:pt x="1371398" y="190988"/>
                  </a:lnTo>
                  <a:lnTo>
                    <a:pt x="1382581" y="187638"/>
                  </a:lnTo>
                  <a:lnTo>
                    <a:pt x="1393274" y="185837"/>
                  </a:lnTo>
                  <a:lnTo>
                    <a:pt x="1390551" y="185837"/>
                  </a:lnTo>
                  <a:lnTo>
                    <a:pt x="1407208" y="184957"/>
                  </a:lnTo>
                  <a:lnTo>
                    <a:pt x="1521127" y="184957"/>
                  </a:lnTo>
                  <a:lnTo>
                    <a:pt x="1511414" y="172560"/>
                  </a:lnTo>
                  <a:lnTo>
                    <a:pt x="1471667" y="145754"/>
                  </a:lnTo>
                  <a:lnTo>
                    <a:pt x="1439632" y="137796"/>
                  </a:lnTo>
                  <a:lnTo>
                    <a:pt x="1440655" y="137796"/>
                  </a:lnTo>
                  <a:lnTo>
                    <a:pt x="1421281" y="136707"/>
                  </a:lnTo>
                  <a:close/>
                </a:path>
                <a:path w="2416175" h="485775">
                  <a:moveTo>
                    <a:pt x="1194775" y="136707"/>
                  </a:moveTo>
                  <a:lnTo>
                    <a:pt x="1177306" y="137796"/>
                  </a:lnTo>
                  <a:lnTo>
                    <a:pt x="1178218" y="137796"/>
                  </a:lnTo>
                  <a:lnTo>
                    <a:pt x="1163111" y="140728"/>
                  </a:lnTo>
                  <a:lnTo>
                    <a:pt x="1120633" y="161586"/>
                  </a:lnTo>
                  <a:lnTo>
                    <a:pt x="1089563" y="199700"/>
                  </a:lnTo>
                  <a:lnTo>
                    <a:pt x="1134953" y="199700"/>
                  </a:lnTo>
                  <a:lnTo>
                    <a:pt x="1135803" y="199030"/>
                  </a:lnTo>
                  <a:lnTo>
                    <a:pt x="1146650" y="192873"/>
                  </a:lnTo>
                  <a:lnTo>
                    <a:pt x="1157750" y="188475"/>
                  </a:lnTo>
                  <a:lnTo>
                    <a:pt x="1169100" y="185837"/>
                  </a:lnTo>
                  <a:lnTo>
                    <a:pt x="1180702" y="184957"/>
                  </a:lnTo>
                  <a:lnTo>
                    <a:pt x="1293236" y="184957"/>
                  </a:lnTo>
                  <a:lnTo>
                    <a:pt x="1292447" y="183617"/>
                  </a:lnTo>
                  <a:lnTo>
                    <a:pt x="1261621" y="153963"/>
                  </a:lnTo>
                  <a:lnTo>
                    <a:pt x="1219570" y="138718"/>
                  </a:lnTo>
                  <a:lnTo>
                    <a:pt x="1207507" y="137210"/>
                  </a:lnTo>
                  <a:lnTo>
                    <a:pt x="1194775" y="136707"/>
                  </a:lnTo>
                  <a:close/>
                </a:path>
                <a:path w="2416175" h="485775">
                  <a:moveTo>
                    <a:pt x="1986570" y="48249"/>
                  </a:moveTo>
                  <a:lnTo>
                    <a:pt x="1871592" y="48249"/>
                  </a:lnTo>
                  <a:lnTo>
                    <a:pt x="1887600" y="49129"/>
                  </a:lnTo>
                  <a:lnTo>
                    <a:pt x="1887064" y="49129"/>
                  </a:lnTo>
                  <a:lnTo>
                    <a:pt x="1931234" y="68856"/>
                  </a:lnTo>
                  <a:lnTo>
                    <a:pt x="1953139" y="107138"/>
                  </a:lnTo>
                  <a:lnTo>
                    <a:pt x="1957949" y="140058"/>
                  </a:lnTo>
                  <a:lnTo>
                    <a:pt x="1958039" y="142068"/>
                  </a:lnTo>
                  <a:lnTo>
                    <a:pt x="1947108" y="193837"/>
                  </a:lnTo>
                  <a:lnTo>
                    <a:pt x="1928302" y="229982"/>
                  </a:lnTo>
                  <a:lnTo>
                    <a:pt x="1902167" y="267175"/>
                  </a:lnTo>
                  <a:lnTo>
                    <a:pt x="1869288" y="304954"/>
                  </a:lnTo>
                  <a:lnTo>
                    <a:pt x="1831425" y="342816"/>
                  </a:lnTo>
                  <a:lnTo>
                    <a:pt x="1789165" y="380930"/>
                  </a:lnTo>
                  <a:lnTo>
                    <a:pt x="1744266" y="418793"/>
                  </a:lnTo>
                  <a:lnTo>
                    <a:pt x="1720811" y="437599"/>
                  </a:lnTo>
                  <a:lnTo>
                    <a:pt x="1720811" y="477137"/>
                  </a:lnTo>
                  <a:lnTo>
                    <a:pt x="2030414" y="477137"/>
                  </a:lnTo>
                  <a:lnTo>
                    <a:pt x="2030414" y="430227"/>
                  </a:lnTo>
                  <a:lnTo>
                    <a:pt x="1803908" y="430227"/>
                  </a:lnTo>
                  <a:lnTo>
                    <a:pt x="1816850" y="419547"/>
                  </a:lnTo>
                  <a:lnTo>
                    <a:pt x="1858189" y="383988"/>
                  </a:lnTo>
                  <a:lnTo>
                    <a:pt x="1886670" y="357685"/>
                  </a:lnTo>
                  <a:lnTo>
                    <a:pt x="1914481" y="329707"/>
                  </a:lnTo>
                  <a:lnTo>
                    <a:pt x="1940783" y="300388"/>
                  </a:lnTo>
                  <a:lnTo>
                    <a:pt x="1964741" y="270065"/>
                  </a:lnTo>
                  <a:lnTo>
                    <a:pt x="1993640" y="222066"/>
                  </a:lnTo>
                  <a:lnTo>
                    <a:pt x="2010980" y="172895"/>
                  </a:lnTo>
                  <a:lnTo>
                    <a:pt x="2014228" y="142068"/>
                  </a:lnTo>
                  <a:lnTo>
                    <a:pt x="2014331" y="140058"/>
                  </a:lnTo>
                  <a:lnTo>
                    <a:pt x="2013234" y="118279"/>
                  </a:lnTo>
                  <a:lnTo>
                    <a:pt x="2013200" y="117608"/>
                  </a:lnTo>
                  <a:lnTo>
                    <a:pt x="2009807" y="97169"/>
                  </a:lnTo>
                  <a:lnTo>
                    <a:pt x="2004153" y="78741"/>
                  </a:lnTo>
                  <a:lnTo>
                    <a:pt x="1996237" y="62322"/>
                  </a:lnTo>
                  <a:lnTo>
                    <a:pt x="1986570" y="48249"/>
                  </a:lnTo>
                  <a:close/>
                </a:path>
                <a:path w="2416175" h="485775">
                  <a:moveTo>
                    <a:pt x="1872262" y="0"/>
                  </a:moveTo>
                  <a:lnTo>
                    <a:pt x="1832221" y="4355"/>
                  </a:lnTo>
                  <a:lnTo>
                    <a:pt x="1780663" y="27140"/>
                  </a:lnTo>
                  <a:lnTo>
                    <a:pt x="1743596" y="68353"/>
                  </a:lnTo>
                  <a:lnTo>
                    <a:pt x="1729355" y="104541"/>
                  </a:lnTo>
                  <a:lnTo>
                    <a:pt x="1724162" y="147430"/>
                  </a:lnTo>
                  <a:lnTo>
                    <a:pt x="1778443" y="147430"/>
                  </a:lnTo>
                  <a:lnTo>
                    <a:pt x="1779071" y="134320"/>
                  </a:lnTo>
                  <a:lnTo>
                    <a:pt x="1780956" y="121797"/>
                  </a:lnTo>
                  <a:lnTo>
                    <a:pt x="1801730" y="78070"/>
                  </a:lnTo>
                  <a:lnTo>
                    <a:pt x="1843278" y="51768"/>
                  </a:lnTo>
                  <a:lnTo>
                    <a:pt x="1871592" y="48249"/>
                  </a:lnTo>
                  <a:lnTo>
                    <a:pt x="1986570" y="48249"/>
                  </a:lnTo>
                  <a:lnTo>
                    <a:pt x="1986311" y="47872"/>
                  </a:lnTo>
                  <a:lnTo>
                    <a:pt x="1945977" y="16083"/>
                  </a:lnTo>
                  <a:lnTo>
                    <a:pt x="1892978" y="1088"/>
                  </a:lnTo>
                  <a:lnTo>
                    <a:pt x="1894132" y="1088"/>
                  </a:lnTo>
                  <a:lnTo>
                    <a:pt x="1872262" y="0"/>
                  </a:lnTo>
                  <a:close/>
                </a:path>
                <a:path w="2416175" h="485775">
                  <a:moveTo>
                    <a:pt x="2346127" y="376616"/>
                  </a:moveTo>
                  <a:lnTo>
                    <a:pt x="2290506" y="376616"/>
                  </a:lnTo>
                  <a:lnTo>
                    <a:pt x="2290506" y="477137"/>
                  </a:lnTo>
                  <a:lnTo>
                    <a:pt x="2346127" y="477137"/>
                  </a:lnTo>
                  <a:lnTo>
                    <a:pt x="2346127" y="376616"/>
                  </a:lnTo>
                  <a:close/>
                </a:path>
                <a:path w="2416175" h="485775">
                  <a:moveTo>
                    <a:pt x="2346127" y="8041"/>
                  </a:moveTo>
                  <a:lnTo>
                    <a:pt x="2261020" y="8041"/>
                  </a:lnTo>
                  <a:lnTo>
                    <a:pt x="2052607" y="333057"/>
                  </a:lnTo>
                  <a:lnTo>
                    <a:pt x="2052607" y="376616"/>
                  </a:lnTo>
                  <a:lnTo>
                    <a:pt x="2415821" y="376616"/>
                  </a:lnTo>
                  <a:lnTo>
                    <a:pt x="2415821" y="327026"/>
                  </a:lnTo>
                  <a:lnTo>
                    <a:pt x="2114930" y="327026"/>
                  </a:lnTo>
                  <a:lnTo>
                    <a:pt x="2290506" y="46909"/>
                  </a:lnTo>
                  <a:lnTo>
                    <a:pt x="2346127" y="46909"/>
                  </a:lnTo>
                  <a:lnTo>
                    <a:pt x="2346127" y="8041"/>
                  </a:lnTo>
                  <a:close/>
                </a:path>
                <a:path w="2416175" h="485775">
                  <a:moveTo>
                    <a:pt x="2346127" y="46909"/>
                  </a:moveTo>
                  <a:lnTo>
                    <a:pt x="2293186" y="46909"/>
                  </a:lnTo>
                  <a:lnTo>
                    <a:pt x="2293186" y="327026"/>
                  </a:lnTo>
                  <a:lnTo>
                    <a:pt x="2346127" y="327026"/>
                  </a:lnTo>
                  <a:lnTo>
                    <a:pt x="2346127" y="46909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596414" y="5319209"/>
              <a:ext cx="4357769" cy="435776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119959" y="5654278"/>
              <a:ext cx="3687633" cy="36876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8389" y="1335038"/>
              <a:ext cx="17507585" cy="5715"/>
            </a:xfrm>
            <a:custGeom>
              <a:avLst/>
              <a:gdLst/>
              <a:ahLst/>
              <a:cxnLst/>
              <a:rect l="l" t="t" r="r" b="b"/>
              <a:pathLst>
                <a:path w="17507585" h="5715">
                  <a:moveTo>
                    <a:pt x="17507320" y="0"/>
                  </a:moveTo>
                  <a:lnTo>
                    <a:pt x="0" y="0"/>
                  </a:lnTo>
                  <a:lnTo>
                    <a:pt x="0" y="5235"/>
                  </a:lnTo>
                  <a:lnTo>
                    <a:pt x="17507320" y="5235"/>
                  </a:lnTo>
                  <a:lnTo>
                    <a:pt x="17507320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98384" y="753903"/>
              <a:ext cx="1823085" cy="379730"/>
            </a:xfrm>
            <a:custGeom>
              <a:avLst/>
              <a:gdLst/>
              <a:ahLst/>
              <a:cxnLst/>
              <a:rect l="l" t="t" r="r" b="b"/>
              <a:pathLst>
                <a:path w="1823085" h="379730">
                  <a:moveTo>
                    <a:pt x="188937" y="285191"/>
                  </a:moveTo>
                  <a:lnTo>
                    <a:pt x="150418" y="256540"/>
                  </a:lnTo>
                  <a:lnTo>
                    <a:pt x="142290" y="266026"/>
                  </a:lnTo>
                  <a:lnTo>
                    <a:pt x="132232" y="273088"/>
                  </a:lnTo>
                  <a:lnTo>
                    <a:pt x="120472" y="277482"/>
                  </a:lnTo>
                  <a:lnTo>
                    <a:pt x="107175" y="279006"/>
                  </a:lnTo>
                  <a:lnTo>
                    <a:pt x="83807" y="273951"/>
                  </a:lnTo>
                  <a:lnTo>
                    <a:pt x="65011" y="259918"/>
                  </a:lnTo>
                  <a:lnTo>
                    <a:pt x="52489" y="238582"/>
                  </a:lnTo>
                  <a:lnTo>
                    <a:pt x="47942" y="211620"/>
                  </a:lnTo>
                  <a:lnTo>
                    <a:pt x="52514" y="184658"/>
                  </a:lnTo>
                  <a:lnTo>
                    <a:pt x="65201" y="163334"/>
                  </a:lnTo>
                  <a:lnTo>
                    <a:pt x="84429" y="149313"/>
                  </a:lnTo>
                  <a:lnTo>
                    <a:pt x="108661" y="144272"/>
                  </a:lnTo>
                  <a:lnTo>
                    <a:pt x="120840" y="145415"/>
                  </a:lnTo>
                  <a:lnTo>
                    <a:pt x="131521" y="148729"/>
                  </a:lnTo>
                  <a:lnTo>
                    <a:pt x="140703" y="154101"/>
                  </a:lnTo>
                  <a:lnTo>
                    <a:pt x="148361" y="161391"/>
                  </a:lnTo>
                  <a:lnTo>
                    <a:pt x="183921" y="132435"/>
                  </a:lnTo>
                  <a:lnTo>
                    <a:pt x="168643" y="118033"/>
                  </a:lnTo>
                  <a:lnTo>
                    <a:pt x="150634" y="108546"/>
                  </a:lnTo>
                  <a:lnTo>
                    <a:pt x="131559" y="103314"/>
                  </a:lnTo>
                  <a:lnTo>
                    <a:pt x="113131" y="101714"/>
                  </a:lnTo>
                  <a:lnTo>
                    <a:pt x="67843" y="109448"/>
                  </a:lnTo>
                  <a:lnTo>
                    <a:pt x="32016" y="131508"/>
                  </a:lnTo>
                  <a:lnTo>
                    <a:pt x="8470" y="166154"/>
                  </a:lnTo>
                  <a:lnTo>
                    <a:pt x="0" y="211620"/>
                  </a:lnTo>
                  <a:lnTo>
                    <a:pt x="8470" y="257098"/>
                  </a:lnTo>
                  <a:lnTo>
                    <a:pt x="32016" y="291731"/>
                  </a:lnTo>
                  <a:lnTo>
                    <a:pt x="67843" y="313791"/>
                  </a:lnTo>
                  <a:lnTo>
                    <a:pt x="113131" y="321538"/>
                  </a:lnTo>
                  <a:lnTo>
                    <a:pt x="134632" y="319341"/>
                  </a:lnTo>
                  <a:lnTo>
                    <a:pt x="155257" y="312661"/>
                  </a:lnTo>
                  <a:lnTo>
                    <a:pt x="173761" y="301332"/>
                  </a:lnTo>
                  <a:lnTo>
                    <a:pt x="188937" y="285191"/>
                  </a:lnTo>
                  <a:close/>
                </a:path>
                <a:path w="1823085" h="379730">
                  <a:moveTo>
                    <a:pt x="349034" y="244436"/>
                  </a:moveTo>
                  <a:lnTo>
                    <a:pt x="342785" y="213334"/>
                  </a:lnTo>
                  <a:lnTo>
                    <a:pt x="338988" y="208051"/>
                  </a:lnTo>
                  <a:lnTo>
                    <a:pt x="325716" y="189572"/>
                  </a:lnTo>
                  <a:lnTo>
                    <a:pt x="304609" y="176974"/>
                  </a:lnTo>
                  <a:lnTo>
                    <a:pt x="304609" y="244436"/>
                  </a:lnTo>
                  <a:lnTo>
                    <a:pt x="302183" y="259181"/>
                  </a:lnTo>
                  <a:lnTo>
                    <a:pt x="295173" y="270662"/>
                  </a:lnTo>
                  <a:lnTo>
                    <a:pt x="283997" y="278104"/>
                  </a:lnTo>
                  <a:lnTo>
                    <a:pt x="269074" y="280746"/>
                  </a:lnTo>
                  <a:lnTo>
                    <a:pt x="254152" y="278104"/>
                  </a:lnTo>
                  <a:lnTo>
                    <a:pt x="242976" y="270662"/>
                  </a:lnTo>
                  <a:lnTo>
                    <a:pt x="235966" y="259181"/>
                  </a:lnTo>
                  <a:lnTo>
                    <a:pt x="233540" y="244436"/>
                  </a:lnTo>
                  <a:lnTo>
                    <a:pt x="235966" y="229616"/>
                  </a:lnTo>
                  <a:lnTo>
                    <a:pt x="242976" y="218135"/>
                  </a:lnTo>
                  <a:lnTo>
                    <a:pt x="254152" y="210705"/>
                  </a:lnTo>
                  <a:lnTo>
                    <a:pt x="269074" y="208051"/>
                  </a:lnTo>
                  <a:lnTo>
                    <a:pt x="283997" y="210705"/>
                  </a:lnTo>
                  <a:lnTo>
                    <a:pt x="295173" y="218135"/>
                  </a:lnTo>
                  <a:lnTo>
                    <a:pt x="302183" y="229616"/>
                  </a:lnTo>
                  <a:lnTo>
                    <a:pt x="304609" y="244436"/>
                  </a:lnTo>
                  <a:lnTo>
                    <a:pt x="304609" y="176974"/>
                  </a:lnTo>
                  <a:lnTo>
                    <a:pt x="300316" y="174409"/>
                  </a:lnTo>
                  <a:lnTo>
                    <a:pt x="269074" y="169075"/>
                  </a:lnTo>
                  <a:lnTo>
                    <a:pt x="237845" y="174409"/>
                  </a:lnTo>
                  <a:lnTo>
                    <a:pt x="212445" y="189572"/>
                  </a:lnTo>
                  <a:lnTo>
                    <a:pt x="195376" y="213334"/>
                  </a:lnTo>
                  <a:lnTo>
                    <a:pt x="189128" y="244436"/>
                  </a:lnTo>
                  <a:lnTo>
                    <a:pt x="195376" y="275526"/>
                  </a:lnTo>
                  <a:lnTo>
                    <a:pt x="212445" y="299288"/>
                  </a:lnTo>
                  <a:lnTo>
                    <a:pt x="237845" y="314452"/>
                  </a:lnTo>
                  <a:lnTo>
                    <a:pt x="269074" y="319786"/>
                  </a:lnTo>
                  <a:lnTo>
                    <a:pt x="300304" y="314452"/>
                  </a:lnTo>
                  <a:lnTo>
                    <a:pt x="325704" y="299288"/>
                  </a:lnTo>
                  <a:lnTo>
                    <a:pt x="339026" y="280746"/>
                  </a:lnTo>
                  <a:lnTo>
                    <a:pt x="342785" y="275526"/>
                  </a:lnTo>
                  <a:lnTo>
                    <a:pt x="349034" y="244436"/>
                  </a:lnTo>
                  <a:close/>
                </a:path>
                <a:path w="1823085" h="379730">
                  <a:moveTo>
                    <a:pt x="466750" y="170586"/>
                  </a:moveTo>
                  <a:lnTo>
                    <a:pt x="462597" y="169418"/>
                  </a:lnTo>
                  <a:lnTo>
                    <a:pt x="456996" y="169100"/>
                  </a:lnTo>
                  <a:lnTo>
                    <a:pt x="451942" y="169100"/>
                  </a:lnTo>
                  <a:lnTo>
                    <a:pt x="438543" y="170789"/>
                  </a:lnTo>
                  <a:lnTo>
                    <a:pt x="427431" y="175844"/>
                  </a:lnTo>
                  <a:lnTo>
                    <a:pt x="418211" y="184162"/>
                  </a:lnTo>
                  <a:lnTo>
                    <a:pt x="410489" y="195668"/>
                  </a:lnTo>
                  <a:lnTo>
                    <a:pt x="409892" y="195668"/>
                  </a:lnTo>
                  <a:lnTo>
                    <a:pt x="409892" y="172605"/>
                  </a:lnTo>
                  <a:lnTo>
                    <a:pt x="365467" y="172605"/>
                  </a:lnTo>
                  <a:lnTo>
                    <a:pt x="365442" y="316230"/>
                  </a:lnTo>
                  <a:lnTo>
                    <a:pt x="409867" y="316230"/>
                  </a:lnTo>
                  <a:lnTo>
                    <a:pt x="409867" y="256260"/>
                  </a:lnTo>
                  <a:lnTo>
                    <a:pt x="411048" y="236651"/>
                  </a:lnTo>
                  <a:lnTo>
                    <a:pt x="416166" y="221437"/>
                  </a:lnTo>
                  <a:lnTo>
                    <a:pt x="427621" y="211594"/>
                  </a:lnTo>
                  <a:lnTo>
                    <a:pt x="447789" y="208102"/>
                  </a:lnTo>
                  <a:lnTo>
                    <a:pt x="454329" y="208102"/>
                  </a:lnTo>
                  <a:lnTo>
                    <a:pt x="460514" y="209308"/>
                  </a:lnTo>
                  <a:lnTo>
                    <a:pt x="466750" y="211074"/>
                  </a:lnTo>
                  <a:lnTo>
                    <a:pt x="466750" y="170586"/>
                  </a:lnTo>
                  <a:close/>
                </a:path>
                <a:path w="1823085" h="379730">
                  <a:moveTo>
                    <a:pt x="620890" y="237020"/>
                  </a:moveTo>
                  <a:lnTo>
                    <a:pt x="618883" y="210197"/>
                  </a:lnTo>
                  <a:lnTo>
                    <a:pt x="611111" y="188633"/>
                  </a:lnTo>
                  <a:lnTo>
                    <a:pt x="594893" y="174269"/>
                  </a:lnTo>
                  <a:lnTo>
                    <a:pt x="567575" y="169049"/>
                  </a:lnTo>
                  <a:lnTo>
                    <a:pt x="552729" y="171081"/>
                  </a:lnTo>
                  <a:lnTo>
                    <a:pt x="540677" y="176377"/>
                  </a:lnTo>
                  <a:lnTo>
                    <a:pt x="531558" y="183769"/>
                  </a:lnTo>
                  <a:lnTo>
                    <a:pt x="525526" y="192100"/>
                  </a:lnTo>
                  <a:lnTo>
                    <a:pt x="524941" y="192100"/>
                  </a:lnTo>
                  <a:lnTo>
                    <a:pt x="524941" y="172605"/>
                  </a:lnTo>
                  <a:lnTo>
                    <a:pt x="482282" y="172605"/>
                  </a:lnTo>
                  <a:lnTo>
                    <a:pt x="482282" y="316166"/>
                  </a:lnTo>
                  <a:lnTo>
                    <a:pt x="526707" y="316166"/>
                  </a:lnTo>
                  <a:lnTo>
                    <a:pt x="526707" y="244678"/>
                  </a:lnTo>
                  <a:lnTo>
                    <a:pt x="527659" y="231101"/>
                  </a:lnTo>
                  <a:lnTo>
                    <a:pt x="531469" y="219392"/>
                  </a:lnTo>
                  <a:lnTo>
                    <a:pt x="539559" y="211162"/>
                  </a:lnTo>
                  <a:lnTo>
                    <a:pt x="553339" y="208051"/>
                  </a:lnTo>
                  <a:lnTo>
                    <a:pt x="566572" y="211632"/>
                  </a:lnTo>
                  <a:lnTo>
                    <a:pt x="573455" y="220764"/>
                  </a:lnTo>
                  <a:lnTo>
                    <a:pt x="576059" y="233006"/>
                  </a:lnTo>
                  <a:lnTo>
                    <a:pt x="576465" y="245884"/>
                  </a:lnTo>
                  <a:lnTo>
                    <a:pt x="576465" y="316204"/>
                  </a:lnTo>
                  <a:lnTo>
                    <a:pt x="620890" y="316204"/>
                  </a:lnTo>
                  <a:lnTo>
                    <a:pt x="620890" y="237020"/>
                  </a:lnTo>
                  <a:close/>
                </a:path>
                <a:path w="1823085" h="379730">
                  <a:moveTo>
                    <a:pt x="780618" y="244411"/>
                  </a:moveTo>
                  <a:lnTo>
                    <a:pt x="778154" y="228155"/>
                  </a:lnTo>
                  <a:lnTo>
                    <a:pt x="775893" y="213309"/>
                  </a:lnTo>
                  <a:lnTo>
                    <a:pt x="768896" y="200990"/>
                  </a:lnTo>
                  <a:lnTo>
                    <a:pt x="762406" y="189560"/>
                  </a:lnTo>
                  <a:lnTo>
                    <a:pt x="741146" y="174383"/>
                  </a:lnTo>
                  <a:lnTo>
                    <a:pt x="736206" y="173443"/>
                  </a:lnTo>
                  <a:lnTo>
                    <a:pt x="736206" y="228155"/>
                  </a:lnTo>
                  <a:lnTo>
                    <a:pt x="677557" y="228155"/>
                  </a:lnTo>
                  <a:lnTo>
                    <a:pt x="680212" y="218059"/>
                  </a:lnTo>
                  <a:lnTo>
                    <a:pt x="686358" y="209372"/>
                  </a:lnTo>
                  <a:lnTo>
                    <a:pt x="695960" y="203288"/>
                  </a:lnTo>
                  <a:lnTo>
                    <a:pt x="708952" y="200990"/>
                  </a:lnTo>
                  <a:lnTo>
                    <a:pt x="720001" y="203161"/>
                  </a:lnTo>
                  <a:lnTo>
                    <a:pt x="728700" y="209029"/>
                  </a:lnTo>
                  <a:lnTo>
                    <a:pt x="734326" y="217678"/>
                  </a:lnTo>
                  <a:lnTo>
                    <a:pt x="736206" y="228155"/>
                  </a:lnTo>
                  <a:lnTo>
                    <a:pt x="736206" y="173443"/>
                  </a:lnTo>
                  <a:lnTo>
                    <a:pt x="681888" y="174383"/>
                  </a:lnTo>
                  <a:lnTo>
                    <a:pt x="639406" y="213309"/>
                  </a:lnTo>
                  <a:lnTo>
                    <a:pt x="633171" y="244411"/>
                  </a:lnTo>
                  <a:lnTo>
                    <a:pt x="638251" y="269735"/>
                  </a:lnTo>
                  <a:lnTo>
                    <a:pt x="639457" y="275564"/>
                  </a:lnTo>
                  <a:lnTo>
                    <a:pt x="656475" y="299262"/>
                  </a:lnTo>
                  <a:lnTo>
                    <a:pt x="681875" y="314439"/>
                  </a:lnTo>
                  <a:lnTo>
                    <a:pt x="713117" y="319773"/>
                  </a:lnTo>
                  <a:lnTo>
                    <a:pt x="730338" y="317868"/>
                  </a:lnTo>
                  <a:lnTo>
                    <a:pt x="746785" y="312343"/>
                  </a:lnTo>
                  <a:lnTo>
                    <a:pt x="761580" y="303428"/>
                  </a:lnTo>
                  <a:lnTo>
                    <a:pt x="773811" y="291388"/>
                  </a:lnTo>
                  <a:lnTo>
                    <a:pt x="766559" y="286042"/>
                  </a:lnTo>
                  <a:lnTo>
                    <a:pt x="742721" y="268605"/>
                  </a:lnTo>
                  <a:lnTo>
                    <a:pt x="736688" y="275564"/>
                  </a:lnTo>
                  <a:lnTo>
                    <a:pt x="729538" y="281089"/>
                  </a:lnTo>
                  <a:lnTo>
                    <a:pt x="721055" y="284734"/>
                  </a:lnTo>
                  <a:lnTo>
                    <a:pt x="711034" y="286042"/>
                  </a:lnTo>
                  <a:lnTo>
                    <a:pt x="699071" y="284073"/>
                  </a:lnTo>
                  <a:lnTo>
                    <a:pt x="689203" y="278485"/>
                  </a:lnTo>
                  <a:lnTo>
                    <a:pt x="681888" y="269735"/>
                  </a:lnTo>
                  <a:lnTo>
                    <a:pt x="677583" y="258292"/>
                  </a:lnTo>
                  <a:lnTo>
                    <a:pt x="780618" y="258292"/>
                  </a:lnTo>
                  <a:lnTo>
                    <a:pt x="780618" y="244411"/>
                  </a:lnTo>
                  <a:close/>
                </a:path>
                <a:path w="1823085" h="379730">
                  <a:moveTo>
                    <a:pt x="840752" y="106654"/>
                  </a:moveTo>
                  <a:lnTo>
                    <a:pt x="796328" y="106654"/>
                  </a:lnTo>
                  <a:lnTo>
                    <a:pt x="796328" y="212064"/>
                  </a:lnTo>
                  <a:lnTo>
                    <a:pt x="796328" y="316204"/>
                  </a:lnTo>
                  <a:lnTo>
                    <a:pt x="840752" y="316204"/>
                  </a:lnTo>
                  <a:lnTo>
                    <a:pt x="840752" y="212064"/>
                  </a:lnTo>
                  <a:lnTo>
                    <a:pt x="840752" y="106654"/>
                  </a:lnTo>
                  <a:close/>
                </a:path>
                <a:path w="1823085" h="379730">
                  <a:moveTo>
                    <a:pt x="911237" y="106654"/>
                  </a:moveTo>
                  <a:lnTo>
                    <a:pt x="866813" y="106654"/>
                  </a:lnTo>
                  <a:lnTo>
                    <a:pt x="866813" y="212064"/>
                  </a:lnTo>
                  <a:lnTo>
                    <a:pt x="866813" y="316204"/>
                  </a:lnTo>
                  <a:lnTo>
                    <a:pt x="911237" y="316204"/>
                  </a:lnTo>
                  <a:lnTo>
                    <a:pt x="911237" y="212064"/>
                  </a:lnTo>
                  <a:lnTo>
                    <a:pt x="911237" y="106654"/>
                  </a:lnTo>
                  <a:close/>
                </a:path>
                <a:path w="1823085" h="379730">
                  <a:moveTo>
                    <a:pt x="1730692" y="30276"/>
                  </a:moveTo>
                  <a:lnTo>
                    <a:pt x="1726603" y="26682"/>
                  </a:lnTo>
                  <a:lnTo>
                    <a:pt x="1717979" y="19088"/>
                  </a:lnTo>
                  <a:lnTo>
                    <a:pt x="1701457" y="9410"/>
                  </a:lnTo>
                  <a:lnTo>
                    <a:pt x="1697558" y="8102"/>
                  </a:lnTo>
                  <a:lnTo>
                    <a:pt x="1697558" y="30937"/>
                  </a:lnTo>
                  <a:lnTo>
                    <a:pt x="1697558" y="41440"/>
                  </a:lnTo>
                  <a:lnTo>
                    <a:pt x="1693087" y="45694"/>
                  </a:lnTo>
                  <a:lnTo>
                    <a:pt x="1682064" y="45694"/>
                  </a:lnTo>
                  <a:lnTo>
                    <a:pt x="1678178" y="41998"/>
                  </a:lnTo>
                  <a:lnTo>
                    <a:pt x="1677581" y="41440"/>
                  </a:lnTo>
                  <a:lnTo>
                    <a:pt x="1677581" y="37426"/>
                  </a:lnTo>
                  <a:lnTo>
                    <a:pt x="1677581" y="30937"/>
                  </a:lnTo>
                  <a:lnTo>
                    <a:pt x="1682064" y="26682"/>
                  </a:lnTo>
                  <a:lnTo>
                    <a:pt x="1693087" y="26682"/>
                  </a:lnTo>
                  <a:lnTo>
                    <a:pt x="1697558" y="30937"/>
                  </a:lnTo>
                  <a:lnTo>
                    <a:pt x="1697558" y="8102"/>
                  </a:lnTo>
                  <a:lnTo>
                    <a:pt x="1681213" y="2590"/>
                  </a:lnTo>
                  <a:lnTo>
                    <a:pt x="1671307" y="1524"/>
                  </a:lnTo>
                  <a:lnTo>
                    <a:pt x="1671307" y="43954"/>
                  </a:lnTo>
                  <a:lnTo>
                    <a:pt x="1587919" y="90449"/>
                  </a:lnTo>
                  <a:lnTo>
                    <a:pt x="1587919" y="82651"/>
                  </a:lnTo>
                  <a:lnTo>
                    <a:pt x="1587919" y="70319"/>
                  </a:lnTo>
                  <a:lnTo>
                    <a:pt x="1641614" y="41998"/>
                  </a:lnTo>
                  <a:lnTo>
                    <a:pt x="1671307" y="43954"/>
                  </a:lnTo>
                  <a:lnTo>
                    <a:pt x="1671307" y="1524"/>
                  </a:lnTo>
                  <a:lnTo>
                    <a:pt x="1657337" y="0"/>
                  </a:lnTo>
                  <a:lnTo>
                    <a:pt x="1628127" y="2590"/>
                  </a:lnTo>
                  <a:lnTo>
                    <a:pt x="1628394" y="2590"/>
                  </a:lnTo>
                  <a:lnTo>
                    <a:pt x="1606169" y="8140"/>
                  </a:lnTo>
                  <a:lnTo>
                    <a:pt x="1591691" y="13741"/>
                  </a:lnTo>
                  <a:lnTo>
                    <a:pt x="1586547" y="16281"/>
                  </a:lnTo>
                  <a:lnTo>
                    <a:pt x="1556639" y="16281"/>
                  </a:lnTo>
                  <a:lnTo>
                    <a:pt x="1556639" y="175107"/>
                  </a:lnTo>
                  <a:lnTo>
                    <a:pt x="1556639" y="217855"/>
                  </a:lnTo>
                  <a:lnTo>
                    <a:pt x="1464259" y="155638"/>
                  </a:lnTo>
                  <a:lnTo>
                    <a:pt x="1455610" y="147942"/>
                  </a:lnTo>
                  <a:lnTo>
                    <a:pt x="1449057" y="138569"/>
                  </a:lnTo>
                  <a:lnTo>
                    <a:pt x="1444891" y="127838"/>
                  </a:lnTo>
                  <a:lnTo>
                    <a:pt x="1443443" y="116027"/>
                  </a:lnTo>
                  <a:lnTo>
                    <a:pt x="1444371" y="106603"/>
                  </a:lnTo>
                  <a:lnTo>
                    <a:pt x="1447050" y="97777"/>
                  </a:lnTo>
                  <a:lnTo>
                    <a:pt x="1447304" y="97282"/>
                  </a:lnTo>
                  <a:lnTo>
                    <a:pt x="1451292" y="89725"/>
                  </a:lnTo>
                  <a:lnTo>
                    <a:pt x="1456956" y="82651"/>
                  </a:lnTo>
                  <a:lnTo>
                    <a:pt x="1531442" y="132702"/>
                  </a:lnTo>
                  <a:lnTo>
                    <a:pt x="1542770" y="141770"/>
                  </a:lnTo>
                  <a:lnTo>
                    <a:pt x="1550606" y="151561"/>
                  </a:lnTo>
                  <a:lnTo>
                    <a:pt x="1555165" y="162521"/>
                  </a:lnTo>
                  <a:lnTo>
                    <a:pt x="1556639" y="175107"/>
                  </a:lnTo>
                  <a:lnTo>
                    <a:pt x="1556639" y="16281"/>
                  </a:lnTo>
                  <a:lnTo>
                    <a:pt x="1490052" y="16281"/>
                  </a:lnTo>
                  <a:lnTo>
                    <a:pt x="1490052" y="37426"/>
                  </a:lnTo>
                  <a:lnTo>
                    <a:pt x="1463192" y="41833"/>
                  </a:lnTo>
                  <a:lnTo>
                    <a:pt x="1440192" y="54165"/>
                  </a:lnTo>
                  <a:lnTo>
                    <a:pt x="1422654" y="73126"/>
                  </a:lnTo>
                  <a:lnTo>
                    <a:pt x="1412240" y="97282"/>
                  </a:lnTo>
                  <a:lnTo>
                    <a:pt x="1321409" y="37426"/>
                  </a:lnTo>
                  <a:lnTo>
                    <a:pt x="1490052" y="37426"/>
                  </a:lnTo>
                  <a:lnTo>
                    <a:pt x="1490052" y="16281"/>
                  </a:lnTo>
                  <a:lnTo>
                    <a:pt x="1113586" y="16281"/>
                  </a:lnTo>
                  <a:lnTo>
                    <a:pt x="1116926" y="24714"/>
                  </a:lnTo>
                  <a:lnTo>
                    <a:pt x="1125943" y="31534"/>
                  </a:lnTo>
                  <a:lnTo>
                    <a:pt x="1139126" y="36106"/>
                  </a:lnTo>
                  <a:lnTo>
                    <a:pt x="1154963" y="37769"/>
                  </a:lnTo>
                  <a:lnTo>
                    <a:pt x="1285887" y="37769"/>
                  </a:lnTo>
                  <a:lnTo>
                    <a:pt x="1285633" y="38100"/>
                  </a:lnTo>
                  <a:lnTo>
                    <a:pt x="1409750" y="119913"/>
                  </a:lnTo>
                  <a:lnTo>
                    <a:pt x="1409750" y="234365"/>
                  </a:lnTo>
                  <a:lnTo>
                    <a:pt x="1414907" y="271284"/>
                  </a:lnTo>
                  <a:lnTo>
                    <a:pt x="1453172" y="333146"/>
                  </a:lnTo>
                  <a:lnTo>
                    <a:pt x="1484299" y="355777"/>
                  </a:lnTo>
                  <a:lnTo>
                    <a:pt x="1537347" y="376707"/>
                  </a:lnTo>
                  <a:lnTo>
                    <a:pt x="1580908" y="379564"/>
                  </a:lnTo>
                  <a:lnTo>
                    <a:pt x="1587576" y="379564"/>
                  </a:lnTo>
                  <a:lnTo>
                    <a:pt x="1587576" y="217855"/>
                  </a:lnTo>
                  <a:lnTo>
                    <a:pt x="1587665" y="151561"/>
                  </a:lnTo>
                  <a:lnTo>
                    <a:pt x="1604606" y="103581"/>
                  </a:lnTo>
                  <a:lnTo>
                    <a:pt x="1649031" y="73126"/>
                  </a:lnTo>
                  <a:lnTo>
                    <a:pt x="1685429" y="53670"/>
                  </a:lnTo>
                  <a:lnTo>
                    <a:pt x="1700809" y="45694"/>
                  </a:lnTo>
                  <a:lnTo>
                    <a:pt x="1730692" y="30276"/>
                  </a:lnTo>
                  <a:close/>
                </a:path>
                <a:path w="1823085" h="379730">
                  <a:moveTo>
                    <a:pt x="1822526" y="58597"/>
                  </a:moveTo>
                  <a:lnTo>
                    <a:pt x="1762887" y="43688"/>
                  </a:lnTo>
                  <a:lnTo>
                    <a:pt x="1741474" y="40373"/>
                  </a:lnTo>
                  <a:lnTo>
                    <a:pt x="1741322" y="40373"/>
                  </a:lnTo>
                  <a:lnTo>
                    <a:pt x="1694053" y="65062"/>
                  </a:lnTo>
                  <a:lnTo>
                    <a:pt x="1658454" y="84048"/>
                  </a:lnTo>
                  <a:lnTo>
                    <a:pt x="1617484" y="111061"/>
                  </a:lnTo>
                  <a:lnTo>
                    <a:pt x="1602282" y="144208"/>
                  </a:lnTo>
                  <a:lnTo>
                    <a:pt x="1724367" y="58597"/>
                  </a:lnTo>
                  <a:lnTo>
                    <a:pt x="1822526" y="585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43329" y="860545"/>
              <a:ext cx="226782" cy="2131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4646" y="860903"/>
              <a:ext cx="144064" cy="21274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74187" y="753903"/>
              <a:ext cx="889000" cy="419100"/>
            </a:xfrm>
            <a:custGeom>
              <a:avLst/>
              <a:gdLst/>
              <a:ahLst/>
              <a:cxnLst/>
              <a:rect l="l" t="t" r="r" b="b"/>
              <a:pathLst>
                <a:path w="889000" h="419100">
                  <a:moveTo>
                    <a:pt x="13474" y="0"/>
                  </a:moveTo>
                  <a:lnTo>
                    <a:pt x="0" y="0"/>
                  </a:lnTo>
                  <a:lnTo>
                    <a:pt x="0" y="418846"/>
                  </a:lnTo>
                  <a:lnTo>
                    <a:pt x="13474" y="418846"/>
                  </a:lnTo>
                  <a:lnTo>
                    <a:pt x="13474" y="0"/>
                  </a:lnTo>
                  <a:close/>
                </a:path>
                <a:path w="889000" h="419100">
                  <a:moveTo>
                    <a:pt x="878713" y="198170"/>
                  </a:moveTo>
                  <a:lnTo>
                    <a:pt x="874014" y="190906"/>
                  </a:lnTo>
                  <a:lnTo>
                    <a:pt x="873861" y="190665"/>
                  </a:lnTo>
                  <a:lnTo>
                    <a:pt x="874204" y="190665"/>
                  </a:lnTo>
                  <a:lnTo>
                    <a:pt x="874877" y="190411"/>
                  </a:lnTo>
                  <a:lnTo>
                    <a:pt x="877773" y="187109"/>
                  </a:lnTo>
                  <a:lnTo>
                    <a:pt x="878001" y="186499"/>
                  </a:lnTo>
                  <a:lnTo>
                    <a:pt x="875474" y="180378"/>
                  </a:lnTo>
                  <a:lnTo>
                    <a:pt x="874687" y="179959"/>
                  </a:lnTo>
                  <a:lnTo>
                    <a:pt x="874039" y="179743"/>
                  </a:lnTo>
                  <a:lnTo>
                    <a:pt x="874293" y="179743"/>
                  </a:lnTo>
                  <a:lnTo>
                    <a:pt x="873747" y="179666"/>
                  </a:lnTo>
                  <a:lnTo>
                    <a:pt x="873747" y="183476"/>
                  </a:lnTo>
                  <a:lnTo>
                    <a:pt x="872705" y="183476"/>
                  </a:lnTo>
                  <a:lnTo>
                    <a:pt x="872985" y="183718"/>
                  </a:lnTo>
                  <a:lnTo>
                    <a:pt x="873366" y="184226"/>
                  </a:lnTo>
                  <a:lnTo>
                    <a:pt x="873366" y="185953"/>
                  </a:lnTo>
                  <a:lnTo>
                    <a:pt x="872959" y="186499"/>
                  </a:lnTo>
                  <a:lnTo>
                    <a:pt x="873163" y="186499"/>
                  </a:lnTo>
                  <a:lnTo>
                    <a:pt x="871651" y="187109"/>
                  </a:lnTo>
                  <a:lnTo>
                    <a:pt x="868146" y="187109"/>
                  </a:lnTo>
                  <a:lnTo>
                    <a:pt x="868146" y="182791"/>
                  </a:lnTo>
                  <a:lnTo>
                    <a:pt x="869543" y="182791"/>
                  </a:lnTo>
                  <a:lnTo>
                    <a:pt x="873747" y="183476"/>
                  </a:lnTo>
                  <a:lnTo>
                    <a:pt x="873747" y="179666"/>
                  </a:lnTo>
                  <a:lnTo>
                    <a:pt x="871753" y="179349"/>
                  </a:lnTo>
                  <a:lnTo>
                    <a:pt x="863511" y="179349"/>
                  </a:lnTo>
                  <a:lnTo>
                    <a:pt x="863511" y="198170"/>
                  </a:lnTo>
                  <a:lnTo>
                    <a:pt x="868172" y="198170"/>
                  </a:lnTo>
                  <a:lnTo>
                    <a:pt x="868172" y="190906"/>
                  </a:lnTo>
                  <a:lnTo>
                    <a:pt x="869289" y="190906"/>
                  </a:lnTo>
                  <a:lnTo>
                    <a:pt x="873607" y="198170"/>
                  </a:lnTo>
                  <a:lnTo>
                    <a:pt x="878713" y="198170"/>
                  </a:lnTo>
                  <a:close/>
                </a:path>
                <a:path w="889000" h="419100">
                  <a:moveTo>
                    <a:pt x="888492" y="191376"/>
                  </a:moveTo>
                  <a:lnTo>
                    <a:pt x="888390" y="185953"/>
                  </a:lnTo>
                  <a:lnTo>
                    <a:pt x="888047" y="184226"/>
                  </a:lnTo>
                  <a:lnTo>
                    <a:pt x="887844" y="183718"/>
                  </a:lnTo>
                  <a:lnTo>
                    <a:pt x="887044" y="181940"/>
                  </a:lnTo>
                  <a:lnTo>
                    <a:pt x="886193" y="179959"/>
                  </a:lnTo>
                  <a:lnTo>
                    <a:pt x="886104" y="179743"/>
                  </a:lnTo>
                  <a:lnTo>
                    <a:pt x="884821" y="177838"/>
                  </a:lnTo>
                  <a:lnTo>
                    <a:pt x="883729" y="176771"/>
                  </a:lnTo>
                  <a:lnTo>
                    <a:pt x="883729" y="191376"/>
                  </a:lnTo>
                  <a:lnTo>
                    <a:pt x="883488" y="192659"/>
                  </a:lnTo>
                  <a:lnTo>
                    <a:pt x="882142" y="195910"/>
                  </a:lnTo>
                  <a:lnTo>
                    <a:pt x="882091" y="196062"/>
                  </a:lnTo>
                  <a:lnTo>
                    <a:pt x="881151" y="197535"/>
                  </a:lnTo>
                  <a:lnTo>
                    <a:pt x="878763" y="200037"/>
                  </a:lnTo>
                  <a:lnTo>
                    <a:pt x="877341" y="201041"/>
                  </a:lnTo>
                  <a:lnTo>
                    <a:pt x="874077" y="202501"/>
                  </a:lnTo>
                  <a:lnTo>
                    <a:pt x="872312" y="202844"/>
                  </a:lnTo>
                  <a:lnTo>
                    <a:pt x="868591" y="202844"/>
                  </a:lnTo>
                  <a:lnTo>
                    <a:pt x="857173" y="191376"/>
                  </a:lnTo>
                  <a:lnTo>
                    <a:pt x="857275" y="185953"/>
                  </a:lnTo>
                  <a:lnTo>
                    <a:pt x="857326" y="185686"/>
                  </a:lnTo>
                  <a:lnTo>
                    <a:pt x="857427" y="185153"/>
                  </a:lnTo>
                  <a:lnTo>
                    <a:pt x="868565" y="174955"/>
                  </a:lnTo>
                  <a:lnTo>
                    <a:pt x="872324" y="174955"/>
                  </a:lnTo>
                  <a:lnTo>
                    <a:pt x="874077" y="175323"/>
                  </a:lnTo>
                  <a:lnTo>
                    <a:pt x="875690" y="176072"/>
                  </a:lnTo>
                  <a:lnTo>
                    <a:pt x="877328" y="176784"/>
                  </a:lnTo>
                  <a:lnTo>
                    <a:pt x="882764" y="183476"/>
                  </a:lnTo>
                  <a:lnTo>
                    <a:pt x="883488" y="185153"/>
                  </a:lnTo>
                  <a:lnTo>
                    <a:pt x="883589" y="185686"/>
                  </a:lnTo>
                  <a:lnTo>
                    <a:pt x="883640" y="185953"/>
                  </a:lnTo>
                  <a:lnTo>
                    <a:pt x="883729" y="191376"/>
                  </a:lnTo>
                  <a:lnTo>
                    <a:pt x="883729" y="176771"/>
                  </a:lnTo>
                  <a:lnTo>
                    <a:pt x="883170" y="176225"/>
                  </a:lnTo>
                  <a:lnTo>
                    <a:pt x="881913" y="174955"/>
                  </a:lnTo>
                  <a:lnTo>
                    <a:pt x="881545" y="174574"/>
                  </a:lnTo>
                  <a:lnTo>
                    <a:pt x="879640" y="173291"/>
                  </a:lnTo>
                  <a:lnTo>
                    <a:pt x="877443" y="172351"/>
                  </a:lnTo>
                  <a:lnTo>
                    <a:pt x="875296" y="171386"/>
                  </a:lnTo>
                  <a:lnTo>
                    <a:pt x="872921" y="170891"/>
                  </a:lnTo>
                  <a:lnTo>
                    <a:pt x="867968" y="170891"/>
                  </a:lnTo>
                  <a:lnTo>
                    <a:pt x="852678" y="185153"/>
                  </a:lnTo>
                  <a:lnTo>
                    <a:pt x="852563" y="185686"/>
                  </a:lnTo>
                  <a:lnTo>
                    <a:pt x="852512" y="185953"/>
                  </a:lnTo>
                  <a:lnTo>
                    <a:pt x="852411" y="191376"/>
                  </a:lnTo>
                  <a:lnTo>
                    <a:pt x="852881" y="193725"/>
                  </a:lnTo>
                  <a:lnTo>
                    <a:pt x="867943" y="206895"/>
                  </a:lnTo>
                  <a:lnTo>
                    <a:pt x="872947" y="206895"/>
                  </a:lnTo>
                  <a:lnTo>
                    <a:pt x="875284" y="206425"/>
                  </a:lnTo>
                  <a:lnTo>
                    <a:pt x="879640" y="204533"/>
                  </a:lnTo>
                  <a:lnTo>
                    <a:pt x="881545" y="203238"/>
                  </a:lnTo>
                  <a:lnTo>
                    <a:pt x="881938" y="202844"/>
                  </a:lnTo>
                  <a:lnTo>
                    <a:pt x="884758" y="200037"/>
                  </a:lnTo>
                  <a:lnTo>
                    <a:pt x="886040" y="198170"/>
                  </a:lnTo>
                  <a:lnTo>
                    <a:pt x="886345" y="197535"/>
                  </a:lnTo>
                  <a:lnTo>
                    <a:pt x="888022" y="193725"/>
                  </a:lnTo>
                  <a:lnTo>
                    <a:pt x="888492" y="1913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2978" y="875791"/>
              <a:ext cx="210657" cy="1952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24641" y="935365"/>
              <a:ext cx="134348" cy="1390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78897" y="935344"/>
              <a:ext cx="84880" cy="13572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784206" y="862539"/>
              <a:ext cx="242570" cy="208915"/>
            </a:xfrm>
            <a:custGeom>
              <a:avLst/>
              <a:gdLst/>
              <a:ahLst/>
              <a:cxnLst/>
              <a:rect l="l" t="t" r="r" b="b"/>
              <a:pathLst>
                <a:path w="242570" h="208915">
                  <a:moveTo>
                    <a:pt x="33172" y="0"/>
                  </a:moveTo>
                  <a:lnTo>
                    <a:pt x="0" y="0"/>
                  </a:lnTo>
                  <a:lnTo>
                    <a:pt x="0" y="208521"/>
                  </a:lnTo>
                  <a:lnTo>
                    <a:pt x="33172" y="208521"/>
                  </a:lnTo>
                  <a:lnTo>
                    <a:pt x="33172" y="0"/>
                  </a:lnTo>
                  <a:close/>
                </a:path>
                <a:path w="242570" h="208915">
                  <a:moveTo>
                    <a:pt x="91503" y="76161"/>
                  </a:moveTo>
                  <a:lnTo>
                    <a:pt x="58343" y="76161"/>
                  </a:lnTo>
                  <a:lnTo>
                    <a:pt x="58343" y="208559"/>
                  </a:lnTo>
                  <a:lnTo>
                    <a:pt x="91503" y="208559"/>
                  </a:lnTo>
                  <a:lnTo>
                    <a:pt x="91503" y="76161"/>
                  </a:lnTo>
                  <a:close/>
                </a:path>
                <a:path w="242570" h="208915">
                  <a:moveTo>
                    <a:pt x="96202" y="25488"/>
                  </a:moveTo>
                  <a:lnTo>
                    <a:pt x="94132" y="20764"/>
                  </a:lnTo>
                  <a:lnTo>
                    <a:pt x="85940" y="13322"/>
                  </a:lnTo>
                  <a:lnTo>
                    <a:pt x="86093" y="13322"/>
                  </a:lnTo>
                  <a:lnTo>
                    <a:pt x="80708" y="11341"/>
                  </a:lnTo>
                  <a:lnTo>
                    <a:pt x="68567" y="11341"/>
                  </a:lnTo>
                  <a:lnTo>
                    <a:pt x="63538" y="13322"/>
                  </a:lnTo>
                  <a:lnTo>
                    <a:pt x="55600" y="21221"/>
                  </a:lnTo>
                  <a:lnTo>
                    <a:pt x="53632" y="25869"/>
                  </a:lnTo>
                  <a:lnTo>
                    <a:pt x="53632" y="36499"/>
                  </a:lnTo>
                  <a:lnTo>
                    <a:pt x="55626" y="41148"/>
                  </a:lnTo>
                  <a:lnTo>
                    <a:pt x="63639" y="49161"/>
                  </a:lnTo>
                  <a:lnTo>
                    <a:pt x="63779" y="49161"/>
                  </a:lnTo>
                  <a:lnTo>
                    <a:pt x="68567" y="51028"/>
                  </a:lnTo>
                  <a:lnTo>
                    <a:pt x="80708" y="51028"/>
                  </a:lnTo>
                  <a:lnTo>
                    <a:pt x="85826" y="49161"/>
                  </a:lnTo>
                  <a:lnTo>
                    <a:pt x="94119" y="41617"/>
                  </a:lnTo>
                  <a:lnTo>
                    <a:pt x="96202" y="36880"/>
                  </a:lnTo>
                  <a:lnTo>
                    <a:pt x="96202" y="25488"/>
                  </a:lnTo>
                  <a:close/>
                </a:path>
                <a:path w="242570" h="208915">
                  <a:moveTo>
                    <a:pt x="242443" y="118135"/>
                  </a:moveTo>
                  <a:lnTo>
                    <a:pt x="237439" y="97370"/>
                  </a:lnTo>
                  <a:lnTo>
                    <a:pt x="235546" y="93573"/>
                  </a:lnTo>
                  <a:lnTo>
                    <a:pt x="227799" y="84023"/>
                  </a:lnTo>
                  <a:lnTo>
                    <a:pt x="222770" y="80175"/>
                  </a:lnTo>
                  <a:lnTo>
                    <a:pt x="210413" y="74282"/>
                  </a:lnTo>
                  <a:lnTo>
                    <a:pt x="202907" y="72809"/>
                  </a:lnTo>
                  <a:lnTo>
                    <a:pt x="194068" y="72809"/>
                  </a:lnTo>
                  <a:lnTo>
                    <a:pt x="156565" y="90754"/>
                  </a:lnTo>
                  <a:lnTo>
                    <a:pt x="153428" y="97370"/>
                  </a:lnTo>
                  <a:lnTo>
                    <a:pt x="152869" y="97370"/>
                  </a:lnTo>
                  <a:lnTo>
                    <a:pt x="152869" y="76123"/>
                  </a:lnTo>
                  <a:lnTo>
                    <a:pt x="121373" y="76123"/>
                  </a:lnTo>
                  <a:lnTo>
                    <a:pt x="121373" y="208508"/>
                  </a:lnTo>
                  <a:lnTo>
                    <a:pt x="154546" y="208508"/>
                  </a:lnTo>
                  <a:lnTo>
                    <a:pt x="154546" y="131813"/>
                  </a:lnTo>
                  <a:lnTo>
                    <a:pt x="155092" y="127596"/>
                  </a:lnTo>
                  <a:lnTo>
                    <a:pt x="179235" y="102590"/>
                  </a:lnTo>
                  <a:lnTo>
                    <a:pt x="190652" y="102590"/>
                  </a:lnTo>
                  <a:lnTo>
                    <a:pt x="209270" y="137807"/>
                  </a:lnTo>
                  <a:lnTo>
                    <a:pt x="209270" y="208508"/>
                  </a:lnTo>
                  <a:lnTo>
                    <a:pt x="242443" y="208508"/>
                  </a:lnTo>
                  <a:lnTo>
                    <a:pt x="242443" y="1181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75852" y="870130"/>
              <a:ext cx="2146884" cy="24049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497511" y="873397"/>
              <a:ext cx="292735" cy="182245"/>
            </a:xfrm>
            <a:custGeom>
              <a:avLst/>
              <a:gdLst/>
              <a:ahLst/>
              <a:cxnLst/>
              <a:rect l="l" t="t" r="r" b="b"/>
              <a:pathLst>
                <a:path w="292734" h="182244">
                  <a:moveTo>
                    <a:pt x="74133" y="0"/>
                  </a:moveTo>
                  <a:lnTo>
                    <a:pt x="34177" y="11559"/>
                  </a:lnTo>
                  <a:lnTo>
                    <a:pt x="8795" y="43475"/>
                  </a:lnTo>
                  <a:lnTo>
                    <a:pt x="0" y="90971"/>
                  </a:lnTo>
                  <a:lnTo>
                    <a:pt x="455" y="101886"/>
                  </a:lnTo>
                  <a:lnTo>
                    <a:pt x="13680" y="148346"/>
                  </a:lnTo>
                  <a:lnTo>
                    <a:pt x="42988" y="175581"/>
                  </a:lnTo>
                  <a:lnTo>
                    <a:pt x="74133" y="181942"/>
                  </a:lnTo>
                  <a:lnTo>
                    <a:pt x="85269" y="181235"/>
                  </a:lnTo>
                  <a:lnTo>
                    <a:pt x="121394" y="164303"/>
                  </a:lnTo>
                  <a:lnTo>
                    <a:pt x="122275" y="163345"/>
                  </a:lnTo>
                  <a:lnTo>
                    <a:pt x="73882" y="163345"/>
                  </a:lnTo>
                  <a:lnTo>
                    <a:pt x="66532" y="162811"/>
                  </a:lnTo>
                  <a:lnTo>
                    <a:pt x="31852" y="137508"/>
                  </a:lnTo>
                  <a:lnTo>
                    <a:pt x="21612" y="90971"/>
                  </a:lnTo>
                  <a:lnTo>
                    <a:pt x="22020" y="80070"/>
                  </a:lnTo>
                  <a:lnTo>
                    <a:pt x="36187" y="37883"/>
                  </a:lnTo>
                  <a:lnTo>
                    <a:pt x="73882" y="18847"/>
                  </a:lnTo>
                  <a:lnTo>
                    <a:pt x="122366" y="18847"/>
                  </a:lnTo>
                  <a:lnTo>
                    <a:pt x="121394" y="17795"/>
                  </a:lnTo>
                  <a:lnTo>
                    <a:pt x="113588" y="11559"/>
                  </a:lnTo>
                  <a:lnTo>
                    <a:pt x="104996" y="6502"/>
                  </a:lnTo>
                  <a:lnTo>
                    <a:pt x="95557" y="2889"/>
                  </a:lnTo>
                  <a:lnTo>
                    <a:pt x="85269" y="722"/>
                  </a:lnTo>
                  <a:lnTo>
                    <a:pt x="74133" y="0"/>
                  </a:lnTo>
                  <a:close/>
                </a:path>
                <a:path w="292734" h="182244">
                  <a:moveTo>
                    <a:pt x="122366" y="18847"/>
                  </a:moveTo>
                  <a:lnTo>
                    <a:pt x="73882" y="18847"/>
                  </a:lnTo>
                  <a:lnTo>
                    <a:pt x="81217" y="19381"/>
                  </a:lnTo>
                  <a:lnTo>
                    <a:pt x="88144" y="20983"/>
                  </a:lnTo>
                  <a:lnTo>
                    <a:pt x="119368" y="52270"/>
                  </a:lnTo>
                  <a:lnTo>
                    <a:pt x="126153" y="90971"/>
                  </a:lnTo>
                  <a:lnTo>
                    <a:pt x="125729" y="101886"/>
                  </a:lnTo>
                  <a:lnTo>
                    <a:pt x="111326" y="144184"/>
                  </a:lnTo>
                  <a:lnTo>
                    <a:pt x="73882" y="163345"/>
                  </a:lnTo>
                  <a:lnTo>
                    <a:pt x="122275" y="163345"/>
                  </a:lnTo>
                  <a:lnTo>
                    <a:pt x="142817" y="128006"/>
                  </a:lnTo>
                  <a:lnTo>
                    <a:pt x="147765" y="90971"/>
                  </a:lnTo>
                  <a:lnTo>
                    <a:pt x="147309" y="80070"/>
                  </a:lnTo>
                  <a:lnTo>
                    <a:pt x="147215" y="77824"/>
                  </a:lnTo>
                  <a:lnTo>
                    <a:pt x="134084" y="33752"/>
                  </a:lnTo>
                  <a:lnTo>
                    <a:pt x="128226" y="25192"/>
                  </a:lnTo>
                  <a:lnTo>
                    <a:pt x="122366" y="18847"/>
                  </a:lnTo>
                  <a:close/>
                </a:path>
                <a:path w="292734" h="182244">
                  <a:moveTo>
                    <a:pt x="193902" y="126655"/>
                  </a:moveTo>
                  <a:lnTo>
                    <a:pt x="172541" y="126655"/>
                  </a:lnTo>
                  <a:lnTo>
                    <a:pt x="173223" y="134948"/>
                  </a:lnTo>
                  <a:lnTo>
                    <a:pt x="196258" y="172392"/>
                  </a:lnTo>
                  <a:lnTo>
                    <a:pt x="233356" y="181942"/>
                  </a:lnTo>
                  <a:lnTo>
                    <a:pt x="241038" y="181565"/>
                  </a:lnTo>
                  <a:lnTo>
                    <a:pt x="242151" y="181565"/>
                  </a:lnTo>
                  <a:lnTo>
                    <a:pt x="277208" y="165984"/>
                  </a:lnTo>
                  <a:lnTo>
                    <a:pt x="279277" y="163597"/>
                  </a:lnTo>
                  <a:lnTo>
                    <a:pt x="225147" y="163597"/>
                  </a:lnTo>
                  <a:lnTo>
                    <a:pt x="218463" y="162005"/>
                  </a:lnTo>
                  <a:lnTo>
                    <a:pt x="218257" y="162005"/>
                  </a:lnTo>
                  <a:lnTo>
                    <a:pt x="206383" y="155220"/>
                  </a:lnTo>
                  <a:lnTo>
                    <a:pt x="193946" y="128414"/>
                  </a:lnTo>
                  <a:lnTo>
                    <a:pt x="193902" y="126655"/>
                  </a:lnTo>
                  <a:close/>
                </a:path>
                <a:path w="292734" h="182244">
                  <a:moveTo>
                    <a:pt x="277428" y="18344"/>
                  </a:moveTo>
                  <a:lnTo>
                    <a:pt x="243743" y="18344"/>
                  </a:lnTo>
                  <a:lnTo>
                    <a:pt x="251450" y="20941"/>
                  </a:lnTo>
                  <a:lnTo>
                    <a:pt x="256476" y="26135"/>
                  </a:lnTo>
                  <a:lnTo>
                    <a:pt x="261670" y="31328"/>
                  </a:lnTo>
                  <a:lnTo>
                    <a:pt x="264266" y="37778"/>
                  </a:lnTo>
                  <a:lnTo>
                    <a:pt x="264266" y="54867"/>
                  </a:lnTo>
                  <a:lnTo>
                    <a:pt x="227325" y="75641"/>
                  </a:lnTo>
                  <a:lnTo>
                    <a:pt x="214258" y="75641"/>
                  </a:lnTo>
                  <a:lnTo>
                    <a:pt x="214258" y="93484"/>
                  </a:lnTo>
                  <a:lnTo>
                    <a:pt x="235199" y="93484"/>
                  </a:lnTo>
                  <a:lnTo>
                    <a:pt x="242403" y="94740"/>
                  </a:lnTo>
                  <a:lnTo>
                    <a:pt x="248937" y="97253"/>
                  </a:lnTo>
                  <a:lnTo>
                    <a:pt x="255638" y="99599"/>
                  </a:lnTo>
                  <a:lnTo>
                    <a:pt x="260916" y="103368"/>
                  </a:lnTo>
                  <a:lnTo>
                    <a:pt x="264769" y="108562"/>
                  </a:lnTo>
                  <a:lnTo>
                    <a:pt x="268790" y="113588"/>
                  </a:lnTo>
                  <a:lnTo>
                    <a:pt x="270749" y="120038"/>
                  </a:lnTo>
                  <a:lnTo>
                    <a:pt x="270680" y="135451"/>
                  </a:lnTo>
                  <a:lnTo>
                    <a:pt x="269376" y="140896"/>
                  </a:lnTo>
                  <a:lnTo>
                    <a:pt x="241566" y="163597"/>
                  </a:lnTo>
                  <a:lnTo>
                    <a:pt x="279277" y="163597"/>
                  </a:lnTo>
                  <a:lnTo>
                    <a:pt x="292161" y="128414"/>
                  </a:lnTo>
                  <a:lnTo>
                    <a:pt x="292161" y="120038"/>
                  </a:lnTo>
                  <a:lnTo>
                    <a:pt x="290569" y="112750"/>
                  </a:lnTo>
                  <a:lnTo>
                    <a:pt x="284203" y="100352"/>
                  </a:lnTo>
                  <a:lnTo>
                    <a:pt x="279847" y="95326"/>
                  </a:lnTo>
                  <a:lnTo>
                    <a:pt x="274318" y="91473"/>
                  </a:lnTo>
                  <a:lnTo>
                    <a:pt x="268957" y="87620"/>
                  </a:lnTo>
                  <a:lnTo>
                    <a:pt x="262842" y="85023"/>
                  </a:lnTo>
                  <a:lnTo>
                    <a:pt x="255973" y="83683"/>
                  </a:lnTo>
                  <a:lnTo>
                    <a:pt x="262675" y="82007"/>
                  </a:lnTo>
                  <a:lnTo>
                    <a:pt x="285627" y="50260"/>
                  </a:lnTo>
                  <a:lnTo>
                    <a:pt x="285627" y="36187"/>
                  </a:lnTo>
                  <a:lnTo>
                    <a:pt x="283695" y="29103"/>
                  </a:lnTo>
                  <a:lnTo>
                    <a:pt x="283617" y="28815"/>
                  </a:lnTo>
                  <a:lnTo>
                    <a:pt x="279596" y="22114"/>
                  </a:lnTo>
                  <a:lnTo>
                    <a:pt x="277428" y="18344"/>
                  </a:lnTo>
                  <a:close/>
                </a:path>
                <a:path w="292734" h="182244">
                  <a:moveTo>
                    <a:pt x="233608" y="0"/>
                  </a:moveTo>
                  <a:lnTo>
                    <a:pt x="194405" y="13570"/>
                  </a:lnTo>
                  <a:lnTo>
                    <a:pt x="178321" y="48752"/>
                  </a:lnTo>
                  <a:lnTo>
                    <a:pt x="199682" y="48752"/>
                  </a:lnTo>
                  <a:lnTo>
                    <a:pt x="200520" y="39873"/>
                  </a:lnTo>
                  <a:lnTo>
                    <a:pt x="203870" y="32585"/>
                  </a:lnTo>
                  <a:lnTo>
                    <a:pt x="215598" y="21193"/>
                  </a:lnTo>
                  <a:lnTo>
                    <a:pt x="223472" y="18344"/>
                  </a:lnTo>
                  <a:lnTo>
                    <a:pt x="277428" y="18344"/>
                  </a:lnTo>
                  <a:lnTo>
                    <a:pt x="275742" y="15413"/>
                  </a:lnTo>
                  <a:lnTo>
                    <a:pt x="269962" y="10052"/>
                  </a:lnTo>
                  <a:lnTo>
                    <a:pt x="262256" y="6031"/>
                  </a:lnTo>
                  <a:lnTo>
                    <a:pt x="256130" y="3392"/>
                  </a:lnTo>
                  <a:lnTo>
                    <a:pt x="249541" y="1570"/>
                  </a:lnTo>
                  <a:lnTo>
                    <a:pt x="249731" y="1570"/>
                  </a:lnTo>
                  <a:lnTo>
                    <a:pt x="241911" y="392"/>
                  </a:lnTo>
                  <a:lnTo>
                    <a:pt x="242148" y="392"/>
                  </a:lnTo>
                  <a:lnTo>
                    <a:pt x="233608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7968" y="2200980"/>
              <a:ext cx="5533191" cy="88181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4845" y="3067969"/>
              <a:ext cx="10952546" cy="299467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98389" y="3403037"/>
              <a:ext cx="10282409" cy="23245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82156" y="3497275"/>
              <a:ext cx="10114875" cy="21360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4845" y="5539098"/>
              <a:ext cx="10952546" cy="299467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98389" y="5874166"/>
              <a:ext cx="10282409" cy="232453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82156" y="5968404"/>
              <a:ext cx="10114875" cy="213606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4845" y="8010227"/>
              <a:ext cx="10952546" cy="299467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98389" y="8345295"/>
              <a:ext cx="10282409" cy="23245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82156" y="8439533"/>
              <a:ext cx="10114875" cy="21360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460353" y="3403037"/>
              <a:ext cx="7643746" cy="79055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62459" y="2007"/>
            <a:ext cx="7624445" cy="11306810"/>
            <a:chOff x="12062459" y="2007"/>
            <a:chExt cx="7624445" cy="1130681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5800378" y="2007"/>
              <a:ext cx="3885981" cy="569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62459" y="5633336"/>
              <a:ext cx="3769518" cy="5675219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6056503" y="2017195"/>
            <a:ext cx="5210175" cy="728345"/>
          </a:xfrm>
          <a:custGeom>
            <a:avLst/>
            <a:gdLst/>
            <a:ahLst/>
            <a:cxnLst/>
            <a:rect l="l" t="t" r="r" b="b"/>
            <a:pathLst>
              <a:path w="5210175" h="728344">
                <a:moveTo>
                  <a:pt x="141733" y="12062"/>
                </a:moveTo>
                <a:lnTo>
                  <a:pt x="0" y="12062"/>
                </a:lnTo>
                <a:lnTo>
                  <a:pt x="0" y="715705"/>
                </a:lnTo>
                <a:lnTo>
                  <a:pt x="100520" y="715705"/>
                </a:lnTo>
                <a:lnTo>
                  <a:pt x="100520" y="166864"/>
                </a:lnTo>
                <a:lnTo>
                  <a:pt x="207425" y="166864"/>
                </a:lnTo>
                <a:lnTo>
                  <a:pt x="141733" y="12062"/>
                </a:lnTo>
                <a:close/>
              </a:path>
              <a:path w="5210175" h="728344">
                <a:moveTo>
                  <a:pt x="720731" y="166864"/>
                </a:moveTo>
                <a:lnTo>
                  <a:pt x="620211" y="166864"/>
                </a:lnTo>
                <a:lnTo>
                  <a:pt x="620211" y="715705"/>
                </a:lnTo>
                <a:lnTo>
                  <a:pt x="720731" y="715705"/>
                </a:lnTo>
                <a:lnTo>
                  <a:pt x="720731" y="166864"/>
                </a:lnTo>
                <a:close/>
              </a:path>
              <a:path w="5210175" h="728344">
                <a:moveTo>
                  <a:pt x="207425" y="166864"/>
                </a:moveTo>
                <a:lnTo>
                  <a:pt x="104541" y="166864"/>
                </a:lnTo>
                <a:lnTo>
                  <a:pt x="297540" y="615185"/>
                </a:lnTo>
                <a:lnTo>
                  <a:pt x="423191" y="615185"/>
                </a:lnTo>
                <a:lnTo>
                  <a:pt x="462570" y="523711"/>
                </a:lnTo>
                <a:lnTo>
                  <a:pt x="358858" y="523711"/>
                </a:lnTo>
                <a:lnTo>
                  <a:pt x="207425" y="166864"/>
                </a:lnTo>
                <a:close/>
              </a:path>
              <a:path w="5210175" h="728344">
                <a:moveTo>
                  <a:pt x="720731" y="12062"/>
                </a:moveTo>
                <a:lnTo>
                  <a:pt x="578998" y="12062"/>
                </a:lnTo>
                <a:lnTo>
                  <a:pt x="362879" y="523711"/>
                </a:lnTo>
                <a:lnTo>
                  <a:pt x="462570" y="523711"/>
                </a:lnTo>
                <a:lnTo>
                  <a:pt x="616190" y="166864"/>
                </a:lnTo>
                <a:lnTo>
                  <a:pt x="720731" y="166864"/>
                </a:lnTo>
                <a:lnTo>
                  <a:pt x="720731" y="12062"/>
                </a:lnTo>
                <a:close/>
              </a:path>
              <a:path w="5210175" h="728344">
                <a:moveTo>
                  <a:pt x="1019921" y="205061"/>
                </a:moveTo>
                <a:lnTo>
                  <a:pt x="949808" y="213354"/>
                </a:lnTo>
                <a:lnTo>
                  <a:pt x="888239" y="238233"/>
                </a:lnTo>
                <a:lnTo>
                  <a:pt x="837979" y="277939"/>
                </a:lnTo>
                <a:lnTo>
                  <a:pt x="799781" y="330712"/>
                </a:lnTo>
                <a:lnTo>
                  <a:pt x="776410" y="394040"/>
                </a:lnTo>
                <a:lnTo>
                  <a:pt x="768620" y="467420"/>
                </a:lnTo>
                <a:lnTo>
                  <a:pt x="770631" y="505366"/>
                </a:lnTo>
                <a:lnTo>
                  <a:pt x="786714" y="573720"/>
                </a:lnTo>
                <a:lnTo>
                  <a:pt x="818378" y="631708"/>
                </a:lnTo>
                <a:lnTo>
                  <a:pt x="862607" y="677445"/>
                </a:lnTo>
                <a:lnTo>
                  <a:pt x="918458" y="709674"/>
                </a:lnTo>
                <a:lnTo>
                  <a:pt x="983294" y="725758"/>
                </a:lnTo>
                <a:lnTo>
                  <a:pt x="1018916" y="727768"/>
                </a:lnTo>
                <a:lnTo>
                  <a:pt x="1047690" y="726449"/>
                </a:lnTo>
                <a:lnTo>
                  <a:pt x="1099961" y="715894"/>
                </a:lnTo>
                <a:lnTo>
                  <a:pt x="1145635" y="694722"/>
                </a:lnTo>
                <a:lnTo>
                  <a:pt x="1184335" y="665571"/>
                </a:lnTo>
                <a:lnTo>
                  <a:pt x="1203894" y="644336"/>
                </a:lnTo>
                <a:lnTo>
                  <a:pt x="1017911" y="644336"/>
                </a:lnTo>
                <a:lnTo>
                  <a:pt x="998561" y="643142"/>
                </a:lnTo>
                <a:lnTo>
                  <a:pt x="961368" y="633593"/>
                </a:lnTo>
                <a:lnTo>
                  <a:pt x="927254" y="614557"/>
                </a:lnTo>
                <a:lnTo>
                  <a:pt x="899611" y="586411"/>
                </a:lnTo>
                <a:lnTo>
                  <a:pt x="879004" y="548779"/>
                </a:lnTo>
                <a:lnTo>
                  <a:pt x="868449" y="502037"/>
                </a:lnTo>
                <a:lnTo>
                  <a:pt x="867829" y="489534"/>
                </a:lnTo>
                <a:lnTo>
                  <a:pt x="842000" y="489534"/>
                </a:lnTo>
                <a:lnTo>
                  <a:pt x="842000" y="419170"/>
                </a:lnTo>
                <a:lnTo>
                  <a:pt x="868728" y="419170"/>
                </a:lnTo>
                <a:lnTo>
                  <a:pt x="872407" y="396804"/>
                </a:lnTo>
                <a:lnTo>
                  <a:pt x="888239" y="355842"/>
                </a:lnTo>
                <a:lnTo>
                  <a:pt x="912616" y="324178"/>
                </a:lnTo>
                <a:lnTo>
                  <a:pt x="943526" y="301561"/>
                </a:lnTo>
                <a:lnTo>
                  <a:pt x="979964" y="287991"/>
                </a:lnTo>
                <a:lnTo>
                  <a:pt x="1018916" y="283467"/>
                </a:lnTo>
                <a:lnTo>
                  <a:pt x="1201387" y="283467"/>
                </a:lnTo>
                <a:lnTo>
                  <a:pt x="1194827" y="275677"/>
                </a:lnTo>
                <a:lnTo>
                  <a:pt x="1147582" y="238233"/>
                </a:lnTo>
                <a:lnTo>
                  <a:pt x="1089029" y="213354"/>
                </a:lnTo>
                <a:lnTo>
                  <a:pt x="1055795" y="207135"/>
                </a:lnTo>
                <a:lnTo>
                  <a:pt x="1019921" y="205061"/>
                </a:lnTo>
                <a:close/>
              </a:path>
              <a:path w="5210175" h="728344">
                <a:moveTo>
                  <a:pt x="1246092" y="563919"/>
                </a:moveTo>
                <a:lnTo>
                  <a:pt x="1144567" y="563919"/>
                </a:lnTo>
                <a:lnTo>
                  <a:pt x="1135960" y="581573"/>
                </a:lnTo>
                <a:lnTo>
                  <a:pt x="1125217" y="597343"/>
                </a:lnTo>
                <a:lnTo>
                  <a:pt x="1080673" y="632462"/>
                </a:lnTo>
                <a:lnTo>
                  <a:pt x="1040304" y="643142"/>
                </a:lnTo>
                <a:lnTo>
                  <a:pt x="1038772" y="643142"/>
                </a:lnTo>
                <a:lnTo>
                  <a:pt x="1017911" y="644336"/>
                </a:lnTo>
                <a:lnTo>
                  <a:pt x="1203894" y="644336"/>
                </a:lnTo>
                <a:lnTo>
                  <a:pt x="1215371" y="629132"/>
                </a:lnTo>
                <a:lnTo>
                  <a:pt x="1227747" y="608651"/>
                </a:lnTo>
                <a:lnTo>
                  <a:pt x="1237988" y="586914"/>
                </a:lnTo>
                <a:lnTo>
                  <a:pt x="1246092" y="563919"/>
                </a:lnTo>
                <a:close/>
              </a:path>
              <a:path w="5210175" h="728344">
                <a:moveTo>
                  <a:pt x="868728" y="419170"/>
                </a:moveTo>
                <a:lnTo>
                  <a:pt x="842000" y="419170"/>
                </a:lnTo>
                <a:lnTo>
                  <a:pt x="842000" y="489534"/>
                </a:lnTo>
                <a:lnTo>
                  <a:pt x="867829" y="489534"/>
                </a:lnTo>
                <a:lnTo>
                  <a:pt x="867130" y="475461"/>
                </a:lnTo>
                <a:lnTo>
                  <a:pt x="867130" y="447316"/>
                </a:lnTo>
                <a:lnTo>
                  <a:pt x="868449" y="420866"/>
                </a:lnTo>
                <a:lnTo>
                  <a:pt x="868728" y="419170"/>
                </a:lnTo>
                <a:close/>
              </a:path>
              <a:path w="5210175" h="728344">
                <a:moveTo>
                  <a:pt x="1201387" y="283467"/>
                </a:moveTo>
                <a:lnTo>
                  <a:pt x="1018916" y="283467"/>
                </a:lnTo>
                <a:lnTo>
                  <a:pt x="1047313" y="285729"/>
                </a:lnTo>
                <a:lnTo>
                  <a:pt x="1073197" y="292514"/>
                </a:lnTo>
                <a:lnTo>
                  <a:pt x="1117426" y="319655"/>
                </a:lnTo>
                <a:lnTo>
                  <a:pt x="1147582" y="362125"/>
                </a:lnTo>
                <a:lnTo>
                  <a:pt x="1159645" y="419170"/>
                </a:lnTo>
                <a:lnTo>
                  <a:pt x="868728" y="419170"/>
                </a:lnTo>
                <a:lnTo>
                  <a:pt x="868449" y="420866"/>
                </a:lnTo>
                <a:lnTo>
                  <a:pt x="867130" y="447316"/>
                </a:lnTo>
                <a:lnTo>
                  <a:pt x="867130" y="475461"/>
                </a:lnTo>
                <a:lnTo>
                  <a:pt x="867829" y="489534"/>
                </a:lnTo>
                <a:lnTo>
                  <a:pt x="1258155" y="489534"/>
                </a:lnTo>
                <a:lnTo>
                  <a:pt x="1259495" y="480823"/>
                </a:lnTo>
                <a:lnTo>
                  <a:pt x="1260165" y="472446"/>
                </a:lnTo>
                <a:lnTo>
                  <a:pt x="1260165" y="442290"/>
                </a:lnTo>
                <a:lnTo>
                  <a:pt x="1252626" y="379967"/>
                </a:lnTo>
                <a:lnTo>
                  <a:pt x="1230009" y="323675"/>
                </a:lnTo>
                <a:lnTo>
                  <a:pt x="1213926" y="298357"/>
                </a:lnTo>
                <a:lnTo>
                  <a:pt x="1201387" y="283467"/>
                </a:lnTo>
                <a:close/>
              </a:path>
              <a:path w="5210175" h="728344">
                <a:moveTo>
                  <a:pt x="1385997" y="217124"/>
                </a:moveTo>
                <a:lnTo>
                  <a:pt x="1298544" y="217124"/>
                </a:lnTo>
                <a:lnTo>
                  <a:pt x="1298544" y="715705"/>
                </a:lnTo>
                <a:lnTo>
                  <a:pt x="1399064" y="715705"/>
                </a:lnTo>
                <a:lnTo>
                  <a:pt x="1399064" y="467420"/>
                </a:lnTo>
                <a:lnTo>
                  <a:pt x="1399693" y="448007"/>
                </a:lnTo>
                <a:lnTo>
                  <a:pt x="1409116" y="398061"/>
                </a:lnTo>
                <a:lnTo>
                  <a:pt x="1429283" y="359046"/>
                </a:lnTo>
                <a:lnTo>
                  <a:pt x="1460633" y="332220"/>
                </a:lnTo>
                <a:lnTo>
                  <a:pt x="1473512" y="325812"/>
                </a:lnTo>
                <a:lnTo>
                  <a:pt x="1395054" y="325812"/>
                </a:lnTo>
                <a:lnTo>
                  <a:pt x="1386091" y="218255"/>
                </a:lnTo>
                <a:lnTo>
                  <a:pt x="1385997" y="217124"/>
                </a:lnTo>
                <a:close/>
              </a:path>
              <a:path w="5210175" h="728344">
                <a:moveTo>
                  <a:pt x="1583017" y="205061"/>
                </a:moveTo>
                <a:lnTo>
                  <a:pt x="1540798" y="207072"/>
                </a:lnTo>
                <a:lnTo>
                  <a:pt x="1488967" y="218255"/>
                </a:lnTo>
                <a:lnTo>
                  <a:pt x="1447314" y="247280"/>
                </a:lnTo>
                <a:lnTo>
                  <a:pt x="1423189" y="279446"/>
                </a:lnTo>
                <a:lnTo>
                  <a:pt x="1399003" y="325812"/>
                </a:lnTo>
                <a:lnTo>
                  <a:pt x="1473512" y="325812"/>
                </a:lnTo>
                <a:lnTo>
                  <a:pt x="1487522" y="320660"/>
                </a:lnTo>
                <a:lnTo>
                  <a:pt x="1503166" y="316262"/>
                </a:lnTo>
                <a:lnTo>
                  <a:pt x="1519940" y="313121"/>
                </a:lnTo>
                <a:lnTo>
                  <a:pt x="1537845" y="311236"/>
                </a:lnTo>
                <a:lnTo>
                  <a:pt x="1556882" y="310608"/>
                </a:lnTo>
                <a:lnTo>
                  <a:pt x="1583017" y="310608"/>
                </a:lnTo>
                <a:lnTo>
                  <a:pt x="1583017" y="205061"/>
                </a:lnTo>
                <a:close/>
              </a:path>
              <a:path w="5210175" h="728344">
                <a:moveTo>
                  <a:pt x="1711809" y="12062"/>
                </a:moveTo>
                <a:lnTo>
                  <a:pt x="1611288" y="12062"/>
                </a:lnTo>
                <a:lnTo>
                  <a:pt x="1611288" y="715705"/>
                </a:lnTo>
                <a:lnTo>
                  <a:pt x="1711809" y="715705"/>
                </a:lnTo>
                <a:lnTo>
                  <a:pt x="1711809" y="12062"/>
                </a:lnTo>
                <a:close/>
              </a:path>
              <a:path w="5210175" h="728344">
                <a:moveTo>
                  <a:pt x="1893178" y="217124"/>
                </a:moveTo>
                <a:lnTo>
                  <a:pt x="1792657" y="217124"/>
                </a:lnTo>
                <a:lnTo>
                  <a:pt x="1792657" y="715705"/>
                </a:lnTo>
                <a:lnTo>
                  <a:pt x="1893178" y="715705"/>
                </a:lnTo>
                <a:lnTo>
                  <a:pt x="1893178" y="217124"/>
                </a:lnTo>
                <a:close/>
              </a:path>
              <a:path w="5210175" h="728344">
                <a:moveTo>
                  <a:pt x="1842917" y="0"/>
                </a:moveTo>
                <a:lnTo>
                  <a:pt x="1804845" y="10743"/>
                </a:lnTo>
                <a:lnTo>
                  <a:pt x="1776762" y="51328"/>
                </a:lnTo>
                <a:lnTo>
                  <a:pt x="1775568" y="64333"/>
                </a:lnTo>
                <a:lnTo>
                  <a:pt x="1776729" y="77400"/>
                </a:lnTo>
                <a:lnTo>
                  <a:pt x="1776762" y="77777"/>
                </a:lnTo>
                <a:lnTo>
                  <a:pt x="1804845" y="118488"/>
                </a:lnTo>
                <a:lnTo>
                  <a:pt x="1842917" y="128666"/>
                </a:lnTo>
                <a:lnTo>
                  <a:pt x="1856425" y="127535"/>
                </a:lnTo>
                <a:lnTo>
                  <a:pt x="1898518" y="100520"/>
                </a:lnTo>
                <a:lnTo>
                  <a:pt x="1907955" y="77777"/>
                </a:lnTo>
                <a:lnTo>
                  <a:pt x="1908067" y="77400"/>
                </a:lnTo>
                <a:lnTo>
                  <a:pt x="1909261" y="64333"/>
                </a:lnTo>
                <a:lnTo>
                  <a:pt x="1908067" y="51328"/>
                </a:lnTo>
                <a:lnTo>
                  <a:pt x="1904486" y="39454"/>
                </a:lnTo>
                <a:lnTo>
                  <a:pt x="1868801" y="4774"/>
                </a:lnTo>
                <a:lnTo>
                  <a:pt x="1856425" y="1193"/>
                </a:lnTo>
                <a:lnTo>
                  <a:pt x="1842917" y="0"/>
                </a:lnTo>
                <a:close/>
              </a:path>
              <a:path w="5210175" h="728344">
                <a:moveTo>
                  <a:pt x="2054906" y="217124"/>
                </a:moveTo>
                <a:lnTo>
                  <a:pt x="1967453" y="217124"/>
                </a:lnTo>
                <a:lnTo>
                  <a:pt x="1967453" y="715705"/>
                </a:lnTo>
                <a:lnTo>
                  <a:pt x="2067973" y="715705"/>
                </a:lnTo>
                <a:lnTo>
                  <a:pt x="2067973" y="457368"/>
                </a:lnTo>
                <a:lnTo>
                  <a:pt x="2069104" y="431735"/>
                </a:lnTo>
                <a:lnTo>
                  <a:pt x="2078151" y="386501"/>
                </a:lnTo>
                <a:lnTo>
                  <a:pt x="2095895" y="349497"/>
                </a:lnTo>
                <a:lnTo>
                  <a:pt x="2135322" y="310608"/>
                </a:lnTo>
                <a:lnTo>
                  <a:pt x="2166684" y="296535"/>
                </a:lnTo>
                <a:lnTo>
                  <a:pt x="2063952" y="296535"/>
                </a:lnTo>
                <a:lnTo>
                  <a:pt x="2054906" y="217124"/>
                </a:lnTo>
                <a:close/>
              </a:path>
              <a:path w="5210175" h="728344">
                <a:moveTo>
                  <a:pt x="2398458" y="290504"/>
                </a:moveTo>
                <a:lnTo>
                  <a:pt x="2207697" y="290504"/>
                </a:lnTo>
                <a:lnTo>
                  <a:pt x="2235968" y="292891"/>
                </a:lnTo>
                <a:lnTo>
                  <a:pt x="2260470" y="300053"/>
                </a:lnTo>
                <a:lnTo>
                  <a:pt x="2298165" y="328702"/>
                </a:lnTo>
                <a:lnTo>
                  <a:pt x="2321536" y="374690"/>
                </a:lnTo>
                <a:lnTo>
                  <a:pt x="2329326" y="438269"/>
                </a:lnTo>
                <a:lnTo>
                  <a:pt x="2329326" y="715705"/>
                </a:lnTo>
                <a:lnTo>
                  <a:pt x="2429847" y="715705"/>
                </a:lnTo>
                <a:lnTo>
                  <a:pt x="2429847" y="428217"/>
                </a:lnTo>
                <a:lnTo>
                  <a:pt x="2428339" y="392155"/>
                </a:lnTo>
                <a:lnTo>
                  <a:pt x="2423816" y="359360"/>
                </a:lnTo>
                <a:lnTo>
                  <a:pt x="2416277" y="329832"/>
                </a:lnTo>
                <a:lnTo>
                  <a:pt x="2405722" y="303571"/>
                </a:lnTo>
                <a:lnTo>
                  <a:pt x="2398458" y="290504"/>
                </a:lnTo>
                <a:close/>
              </a:path>
              <a:path w="5210175" h="728344">
                <a:moveTo>
                  <a:pt x="2237853" y="205061"/>
                </a:moveTo>
                <a:lnTo>
                  <a:pt x="2182064" y="211344"/>
                </a:lnTo>
                <a:lnTo>
                  <a:pt x="2135322" y="230191"/>
                </a:lnTo>
                <a:lnTo>
                  <a:pt x="2097375" y="258840"/>
                </a:lnTo>
                <a:lnTo>
                  <a:pt x="2067973" y="296535"/>
                </a:lnTo>
                <a:lnTo>
                  <a:pt x="2166684" y="296535"/>
                </a:lnTo>
                <a:lnTo>
                  <a:pt x="2169499" y="295530"/>
                </a:lnTo>
                <a:lnTo>
                  <a:pt x="2188095" y="291760"/>
                </a:lnTo>
                <a:lnTo>
                  <a:pt x="2207697" y="290504"/>
                </a:lnTo>
                <a:lnTo>
                  <a:pt x="2398458" y="290504"/>
                </a:lnTo>
                <a:lnTo>
                  <a:pt x="2392906" y="280515"/>
                </a:lnTo>
                <a:lnTo>
                  <a:pt x="2359734" y="243825"/>
                </a:lnTo>
                <a:lnTo>
                  <a:pt x="2316824" y="219197"/>
                </a:lnTo>
                <a:lnTo>
                  <a:pt x="2266061" y="206632"/>
                </a:lnTo>
                <a:lnTo>
                  <a:pt x="2237853" y="205061"/>
                </a:lnTo>
                <a:close/>
              </a:path>
              <a:path w="5210175" h="728344">
                <a:moveTo>
                  <a:pt x="2927777" y="12062"/>
                </a:moveTo>
                <a:lnTo>
                  <a:pt x="2667429" y="12062"/>
                </a:lnTo>
                <a:lnTo>
                  <a:pt x="2667429" y="715705"/>
                </a:lnTo>
                <a:lnTo>
                  <a:pt x="2935818" y="715705"/>
                </a:lnTo>
                <a:lnTo>
                  <a:pt x="2971566" y="714135"/>
                </a:lnTo>
                <a:lnTo>
                  <a:pt x="3034391" y="701570"/>
                </a:lnTo>
                <a:lnTo>
                  <a:pt x="3085531" y="676879"/>
                </a:lnTo>
                <a:lnTo>
                  <a:pt x="3124232" y="642702"/>
                </a:lnTo>
                <a:lnTo>
                  <a:pt x="3131685" y="632273"/>
                </a:lnTo>
                <a:lnTo>
                  <a:pt x="2767949" y="632273"/>
                </a:lnTo>
                <a:lnTo>
                  <a:pt x="2767949" y="393035"/>
                </a:lnTo>
                <a:lnTo>
                  <a:pt x="3106773" y="393035"/>
                </a:lnTo>
                <a:lnTo>
                  <a:pt x="3100672" y="387506"/>
                </a:lnTo>
                <a:lnTo>
                  <a:pt x="3082579" y="374941"/>
                </a:lnTo>
                <a:lnTo>
                  <a:pt x="3063040" y="364323"/>
                </a:lnTo>
                <a:lnTo>
                  <a:pt x="3051254" y="359863"/>
                </a:lnTo>
                <a:lnTo>
                  <a:pt x="2984068" y="359863"/>
                </a:lnTo>
                <a:lnTo>
                  <a:pt x="2999146" y="349811"/>
                </a:lnTo>
                <a:lnTo>
                  <a:pt x="3034889" y="349811"/>
                </a:lnTo>
                <a:lnTo>
                  <a:pt x="3045511" y="346293"/>
                </a:lnTo>
                <a:lnTo>
                  <a:pt x="3064485" y="337748"/>
                </a:lnTo>
                <a:lnTo>
                  <a:pt x="3082641" y="326691"/>
                </a:lnTo>
                <a:lnTo>
                  <a:pt x="3096410" y="315634"/>
                </a:lnTo>
                <a:lnTo>
                  <a:pt x="2767949" y="315634"/>
                </a:lnTo>
                <a:lnTo>
                  <a:pt x="2767949" y="94489"/>
                </a:lnTo>
                <a:lnTo>
                  <a:pt x="3120439" y="94489"/>
                </a:lnTo>
                <a:lnTo>
                  <a:pt x="3110724" y="81044"/>
                </a:lnTo>
                <a:lnTo>
                  <a:pt x="3073532" y="48878"/>
                </a:lnTo>
                <a:lnTo>
                  <a:pt x="3024653" y="25632"/>
                </a:lnTo>
                <a:lnTo>
                  <a:pt x="2963336" y="13570"/>
                </a:lnTo>
                <a:lnTo>
                  <a:pt x="2927777" y="12062"/>
                </a:lnTo>
                <a:close/>
              </a:path>
              <a:path w="5210175" h="728344">
                <a:moveTo>
                  <a:pt x="3106773" y="393035"/>
                </a:moveTo>
                <a:lnTo>
                  <a:pt x="2921746" y="393035"/>
                </a:lnTo>
                <a:lnTo>
                  <a:pt x="2952719" y="395108"/>
                </a:lnTo>
                <a:lnTo>
                  <a:pt x="2980299" y="401328"/>
                </a:lnTo>
                <a:lnTo>
                  <a:pt x="3025282" y="426206"/>
                </a:lnTo>
                <a:lnTo>
                  <a:pt x="3053930" y="464907"/>
                </a:lnTo>
                <a:lnTo>
                  <a:pt x="3063480" y="514664"/>
                </a:lnTo>
                <a:lnTo>
                  <a:pt x="3061155" y="541240"/>
                </a:lnTo>
                <a:lnTo>
                  <a:pt x="3042559" y="584966"/>
                </a:lnTo>
                <a:lnTo>
                  <a:pt x="3005932" y="615311"/>
                </a:lnTo>
                <a:lnTo>
                  <a:pt x="2954666" y="630389"/>
                </a:lnTo>
                <a:lnTo>
                  <a:pt x="2923756" y="632273"/>
                </a:lnTo>
                <a:lnTo>
                  <a:pt x="3131685" y="632273"/>
                </a:lnTo>
                <a:lnTo>
                  <a:pt x="3159225" y="575479"/>
                </a:lnTo>
                <a:lnTo>
                  <a:pt x="3166011" y="523711"/>
                </a:lnTo>
                <a:lnTo>
                  <a:pt x="3164566" y="500592"/>
                </a:lnTo>
                <a:lnTo>
                  <a:pt x="3153006" y="457368"/>
                </a:lnTo>
                <a:lnTo>
                  <a:pt x="3130828" y="418667"/>
                </a:lnTo>
                <a:lnTo>
                  <a:pt x="3116755" y="402082"/>
                </a:lnTo>
                <a:lnTo>
                  <a:pt x="3106773" y="393035"/>
                </a:lnTo>
                <a:close/>
              </a:path>
              <a:path w="5210175" h="728344">
                <a:moveTo>
                  <a:pt x="2999146" y="349811"/>
                </a:moveTo>
                <a:lnTo>
                  <a:pt x="2984068" y="359863"/>
                </a:lnTo>
                <a:lnTo>
                  <a:pt x="3005303" y="357350"/>
                </a:lnTo>
                <a:lnTo>
                  <a:pt x="3025784" y="352826"/>
                </a:lnTo>
                <a:lnTo>
                  <a:pt x="3026026" y="352826"/>
                </a:lnTo>
                <a:lnTo>
                  <a:pt x="3021324" y="351758"/>
                </a:lnTo>
                <a:lnTo>
                  <a:pt x="2999146" y="349811"/>
                </a:lnTo>
                <a:close/>
              </a:path>
              <a:path w="5210175" h="728344">
                <a:moveTo>
                  <a:pt x="3026026" y="352826"/>
                </a:moveTo>
                <a:lnTo>
                  <a:pt x="3025784" y="352826"/>
                </a:lnTo>
                <a:lnTo>
                  <a:pt x="3005303" y="357350"/>
                </a:lnTo>
                <a:lnTo>
                  <a:pt x="2984068" y="359863"/>
                </a:lnTo>
                <a:lnTo>
                  <a:pt x="3051254" y="359863"/>
                </a:lnTo>
                <a:lnTo>
                  <a:pt x="3042622" y="356596"/>
                </a:lnTo>
                <a:lnTo>
                  <a:pt x="3026026" y="352826"/>
                </a:lnTo>
                <a:close/>
              </a:path>
              <a:path w="5210175" h="728344">
                <a:moveTo>
                  <a:pt x="3034889" y="349811"/>
                </a:moveTo>
                <a:lnTo>
                  <a:pt x="2999146" y="349811"/>
                </a:lnTo>
                <a:lnTo>
                  <a:pt x="3021324" y="351758"/>
                </a:lnTo>
                <a:lnTo>
                  <a:pt x="3026026" y="352826"/>
                </a:lnTo>
                <a:lnTo>
                  <a:pt x="3025784" y="352826"/>
                </a:lnTo>
                <a:lnTo>
                  <a:pt x="3034889" y="349811"/>
                </a:lnTo>
                <a:close/>
              </a:path>
              <a:path w="5210175" h="728344">
                <a:moveTo>
                  <a:pt x="3120439" y="94489"/>
                </a:moveTo>
                <a:lnTo>
                  <a:pt x="2913704" y="94489"/>
                </a:lnTo>
                <a:lnTo>
                  <a:pt x="2944802" y="96374"/>
                </a:lnTo>
                <a:lnTo>
                  <a:pt x="2971755" y="102028"/>
                </a:lnTo>
                <a:lnTo>
                  <a:pt x="3013219" y="124645"/>
                </a:lnTo>
                <a:lnTo>
                  <a:pt x="3038098" y="159073"/>
                </a:lnTo>
                <a:lnTo>
                  <a:pt x="3046391" y="204056"/>
                </a:lnTo>
                <a:lnTo>
                  <a:pt x="3044318" y="228809"/>
                </a:lnTo>
                <a:lnTo>
                  <a:pt x="3027732" y="270023"/>
                </a:lnTo>
                <a:lnTo>
                  <a:pt x="2994749" y="299236"/>
                </a:lnTo>
                <a:lnTo>
                  <a:pt x="2946499" y="313812"/>
                </a:lnTo>
                <a:lnTo>
                  <a:pt x="2916720" y="315634"/>
                </a:lnTo>
                <a:lnTo>
                  <a:pt x="3096410" y="315634"/>
                </a:lnTo>
                <a:lnTo>
                  <a:pt x="3125802" y="281457"/>
                </a:lnTo>
                <a:lnTo>
                  <a:pt x="3143896" y="240997"/>
                </a:lnTo>
                <a:lnTo>
                  <a:pt x="3149927" y="191994"/>
                </a:lnTo>
                <a:lnTo>
                  <a:pt x="3148357" y="167052"/>
                </a:lnTo>
                <a:lnTo>
                  <a:pt x="3143645" y="143492"/>
                </a:lnTo>
                <a:lnTo>
                  <a:pt x="3135792" y="121315"/>
                </a:lnTo>
                <a:lnTo>
                  <a:pt x="3124797" y="100520"/>
                </a:lnTo>
                <a:lnTo>
                  <a:pt x="3120439" y="94489"/>
                </a:lnTo>
                <a:close/>
              </a:path>
              <a:path w="5210175" h="728344">
                <a:moveTo>
                  <a:pt x="3332160" y="217124"/>
                </a:moveTo>
                <a:lnTo>
                  <a:pt x="3231640" y="217124"/>
                </a:lnTo>
                <a:lnTo>
                  <a:pt x="3231640" y="715705"/>
                </a:lnTo>
                <a:lnTo>
                  <a:pt x="3332160" y="715705"/>
                </a:lnTo>
                <a:lnTo>
                  <a:pt x="3332160" y="217124"/>
                </a:lnTo>
                <a:close/>
              </a:path>
              <a:path w="5210175" h="728344">
                <a:moveTo>
                  <a:pt x="3281900" y="0"/>
                </a:moveTo>
                <a:lnTo>
                  <a:pt x="3243828" y="10743"/>
                </a:lnTo>
                <a:lnTo>
                  <a:pt x="3215745" y="51328"/>
                </a:lnTo>
                <a:lnTo>
                  <a:pt x="3214551" y="64333"/>
                </a:lnTo>
                <a:lnTo>
                  <a:pt x="3215711" y="77400"/>
                </a:lnTo>
                <a:lnTo>
                  <a:pt x="3243828" y="118488"/>
                </a:lnTo>
                <a:lnTo>
                  <a:pt x="3281900" y="128666"/>
                </a:lnTo>
                <a:lnTo>
                  <a:pt x="3295407" y="127535"/>
                </a:lnTo>
                <a:lnTo>
                  <a:pt x="3337500" y="100520"/>
                </a:lnTo>
                <a:lnTo>
                  <a:pt x="3348243" y="64333"/>
                </a:lnTo>
                <a:lnTo>
                  <a:pt x="3347049" y="51328"/>
                </a:lnTo>
                <a:lnTo>
                  <a:pt x="3319029" y="10743"/>
                </a:lnTo>
                <a:lnTo>
                  <a:pt x="3281900" y="0"/>
                </a:lnTo>
                <a:close/>
              </a:path>
              <a:path w="5210175" h="728344">
                <a:moveTo>
                  <a:pt x="3927610" y="205061"/>
                </a:moveTo>
                <a:lnTo>
                  <a:pt x="3856492" y="213606"/>
                </a:lnTo>
                <a:lnTo>
                  <a:pt x="3795928" y="239238"/>
                </a:lnTo>
                <a:lnTo>
                  <a:pt x="3747930" y="279698"/>
                </a:lnTo>
                <a:lnTo>
                  <a:pt x="3712497" y="332722"/>
                </a:lnTo>
                <a:lnTo>
                  <a:pt x="3691506" y="395359"/>
                </a:lnTo>
                <a:lnTo>
                  <a:pt x="3691387" y="395799"/>
                </a:lnTo>
                <a:lnTo>
                  <a:pt x="3686139" y="429976"/>
                </a:lnTo>
                <a:lnTo>
                  <a:pt x="3686110" y="430164"/>
                </a:lnTo>
                <a:lnTo>
                  <a:pt x="3684351" y="466415"/>
                </a:lnTo>
                <a:lnTo>
                  <a:pt x="3686110" y="502665"/>
                </a:lnTo>
                <a:lnTo>
                  <a:pt x="3700183" y="569511"/>
                </a:lnTo>
                <a:lnTo>
                  <a:pt x="3728517" y="628190"/>
                </a:lnTo>
                <a:lnTo>
                  <a:pt x="3769228" y="674932"/>
                </a:lnTo>
                <a:lnTo>
                  <a:pt x="3821687" y="708543"/>
                </a:lnTo>
                <a:lnTo>
                  <a:pt x="3884010" y="725632"/>
                </a:lnTo>
                <a:lnTo>
                  <a:pt x="3918564" y="727768"/>
                </a:lnTo>
                <a:lnTo>
                  <a:pt x="3939233" y="727014"/>
                </a:lnTo>
                <a:lnTo>
                  <a:pt x="3977933" y="720983"/>
                </a:lnTo>
                <a:lnTo>
                  <a:pt x="4030393" y="700879"/>
                </a:lnTo>
                <a:lnTo>
                  <a:pt x="4075375" y="668210"/>
                </a:lnTo>
                <a:lnTo>
                  <a:pt x="4097935" y="642325"/>
                </a:lnTo>
                <a:lnTo>
                  <a:pt x="3945704" y="642325"/>
                </a:lnTo>
                <a:lnTo>
                  <a:pt x="3921893" y="640943"/>
                </a:lnTo>
                <a:lnTo>
                  <a:pt x="3879172" y="629886"/>
                </a:lnTo>
                <a:lnTo>
                  <a:pt x="3843613" y="608086"/>
                </a:lnTo>
                <a:lnTo>
                  <a:pt x="3815970" y="577427"/>
                </a:lnTo>
                <a:lnTo>
                  <a:pt x="3796620" y="538035"/>
                </a:lnTo>
                <a:lnTo>
                  <a:pt x="3787070" y="491796"/>
                </a:lnTo>
                <a:lnTo>
                  <a:pt x="3785924" y="467420"/>
                </a:lnTo>
                <a:lnTo>
                  <a:pt x="3785877" y="466415"/>
                </a:lnTo>
                <a:lnTo>
                  <a:pt x="3790651" y="417411"/>
                </a:lnTo>
                <a:lnTo>
                  <a:pt x="3804975" y="374941"/>
                </a:lnTo>
                <a:lnTo>
                  <a:pt x="3828849" y="339256"/>
                </a:lnTo>
                <a:lnTo>
                  <a:pt x="3860262" y="312618"/>
                </a:lnTo>
                <a:lnTo>
                  <a:pt x="3899465" y="296032"/>
                </a:lnTo>
                <a:lnTo>
                  <a:pt x="3944699" y="290504"/>
                </a:lnTo>
                <a:lnTo>
                  <a:pt x="4104124" y="290504"/>
                </a:lnTo>
                <a:lnTo>
                  <a:pt x="4093218" y="276871"/>
                </a:lnTo>
                <a:lnTo>
                  <a:pt x="4059041" y="246212"/>
                </a:lnTo>
                <a:lnTo>
                  <a:pt x="4014686" y="220328"/>
                </a:lnTo>
                <a:lnTo>
                  <a:pt x="3959400" y="206758"/>
                </a:lnTo>
                <a:lnTo>
                  <a:pt x="3927610" y="205061"/>
                </a:lnTo>
                <a:close/>
              </a:path>
              <a:path w="5210175" h="728344">
                <a:moveTo>
                  <a:pt x="3493888" y="217124"/>
                </a:moveTo>
                <a:lnTo>
                  <a:pt x="3406435" y="217124"/>
                </a:lnTo>
                <a:lnTo>
                  <a:pt x="3406435" y="715705"/>
                </a:lnTo>
                <a:lnTo>
                  <a:pt x="3506956" y="715705"/>
                </a:lnTo>
                <a:lnTo>
                  <a:pt x="3506988" y="466415"/>
                </a:lnTo>
                <a:lnTo>
                  <a:pt x="3507584" y="448007"/>
                </a:lnTo>
                <a:lnTo>
                  <a:pt x="3517008" y="398061"/>
                </a:lnTo>
                <a:lnTo>
                  <a:pt x="3537175" y="359046"/>
                </a:lnTo>
                <a:lnTo>
                  <a:pt x="3568524" y="332220"/>
                </a:lnTo>
                <a:lnTo>
                  <a:pt x="3581404" y="325812"/>
                </a:lnTo>
                <a:lnTo>
                  <a:pt x="3502945" y="325812"/>
                </a:lnTo>
                <a:lnTo>
                  <a:pt x="3493982" y="218255"/>
                </a:lnTo>
                <a:lnTo>
                  <a:pt x="3493888" y="217124"/>
                </a:lnTo>
                <a:close/>
              </a:path>
              <a:path w="5210175" h="728344">
                <a:moveTo>
                  <a:pt x="4207057" y="622221"/>
                </a:moveTo>
                <a:lnTo>
                  <a:pt x="4115584" y="622221"/>
                </a:lnTo>
                <a:lnTo>
                  <a:pt x="4122620" y="715705"/>
                </a:lnTo>
                <a:lnTo>
                  <a:pt x="4207057" y="715705"/>
                </a:lnTo>
                <a:lnTo>
                  <a:pt x="4207057" y="622221"/>
                </a:lnTo>
                <a:close/>
              </a:path>
              <a:path w="5210175" h="728344">
                <a:moveTo>
                  <a:pt x="4104124" y="290504"/>
                </a:moveTo>
                <a:lnTo>
                  <a:pt x="3944699" y="290504"/>
                </a:lnTo>
                <a:lnTo>
                  <a:pt x="3968510" y="291886"/>
                </a:lnTo>
                <a:lnTo>
                  <a:pt x="3990687" y="296032"/>
                </a:lnTo>
                <a:lnTo>
                  <a:pt x="4030141" y="312618"/>
                </a:lnTo>
                <a:lnTo>
                  <a:pt x="4062057" y="339005"/>
                </a:lnTo>
                <a:lnTo>
                  <a:pt x="4085428" y="373936"/>
                </a:lnTo>
                <a:lnTo>
                  <a:pt x="4100506" y="416657"/>
                </a:lnTo>
                <a:lnTo>
                  <a:pt x="4105532" y="466415"/>
                </a:lnTo>
                <a:lnTo>
                  <a:pt x="4104275" y="491796"/>
                </a:lnTo>
                <a:lnTo>
                  <a:pt x="4094223" y="538035"/>
                </a:lnTo>
                <a:lnTo>
                  <a:pt x="4074810" y="577427"/>
                </a:lnTo>
                <a:lnTo>
                  <a:pt x="4047167" y="608086"/>
                </a:lnTo>
                <a:lnTo>
                  <a:pt x="4011294" y="629886"/>
                </a:lnTo>
                <a:lnTo>
                  <a:pt x="3969075" y="640943"/>
                </a:lnTo>
                <a:lnTo>
                  <a:pt x="3945704" y="642325"/>
                </a:lnTo>
                <a:lnTo>
                  <a:pt x="4097935" y="642325"/>
                </a:lnTo>
                <a:lnTo>
                  <a:pt x="4100506" y="639059"/>
                </a:lnTo>
                <a:lnTo>
                  <a:pt x="4111563" y="622221"/>
                </a:lnTo>
                <a:lnTo>
                  <a:pt x="4207057" y="622221"/>
                </a:lnTo>
                <a:lnTo>
                  <a:pt x="4207057" y="293519"/>
                </a:lnTo>
                <a:lnTo>
                  <a:pt x="4106537" y="293519"/>
                </a:lnTo>
                <a:lnTo>
                  <a:pt x="4104124" y="290504"/>
                </a:lnTo>
                <a:close/>
              </a:path>
              <a:path w="5210175" h="728344">
                <a:moveTo>
                  <a:pt x="3690908" y="205061"/>
                </a:moveTo>
                <a:lnTo>
                  <a:pt x="3669045" y="205564"/>
                </a:lnTo>
                <a:lnTo>
                  <a:pt x="3646993" y="207197"/>
                </a:lnTo>
                <a:lnTo>
                  <a:pt x="3647747" y="207197"/>
                </a:lnTo>
                <a:lnTo>
                  <a:pt x="3629842" y="209585"/>
                </a:lnTo>
                <a:lnTo>
                  <a:pt x="3582095" y="225668"/>
                </a:lnTo>
                <a:lnTo>
                  <a:pt x="3543143" y="261604"/>
                </a:lnTo>
                <a:lnTo>
                  <a:pt x="3519018" y="300807"/>
                </a:lnTo>
                <a:lnTo>
                  <a:pt x="3506895" y="325812"/>
                </a:lnTo>
                <a:lnTo>
                  <a:pt x="3581404" y="325812"/>
                </a:lnTo>
                <a:lnTo>
                  <a:pt x="3595414" y="320660"/>
                </a:lnTo>
                <a:lnTo>
                  <a:pt x="3611057" y="316262"/>
                </a:lnTo>
                <a:lnTo>
                  <a:pt x="3627832" y="313121"/>
                </a:lnTo>
                <a:lnTo>
                  <a:pt x="3645737" y="311236"/>
                </a:lnTo>
                <a:lnTo>
                  <a:pt x="3664773" y="310608"/>
                </a:lnTo>
                <a:lnTo>
                  <a:pt x="3690908" y="310608"/>
                </a:lnTo>
                <a:lnTo>
                  <a:pt x="3690908" y="205061"/>
                </a:lnTo>
                <a:close/>
              </a:path>
              <a:path w="5210175" h="728344">
                <a:moveTo>
                  <a:pt x="4207057" y="12062"/>
                </a:moveTo>
                <a:lnTo>
                  <a:pt x="4106537" y="12062"/>
                </a:lnTo>
                <a:lnTo>
                  <a:pt x="4106537" y="293519"/>
                </a:lnTo>
                <a:lnTo>
                  <a:pt x="4207057" y="293519"/>
                </a:lnTo>
                <a:lnTo>
                  <a:pt x="4207057" y="12062"/>
                </a:lnTo>
                <a:close/>
              </a:path>
              <a:path w="5210175" h="728344">
                <a:moveTo>
                  <a:pt x="4554898" y="12062"/>
                </a:moveTo>
                <a:lnTo>
                  <a:pt x="4454377" y="12062"/>
                </a:lnTo>
                <a:lnTo>
                  <a:pt x="4454377" y="715705"/>
                </a:lnTo>
                <a:lnTo>
                  <a:pt x="4554898" y="715705"/>
                </a:lnTo>
                <a:lnTo>
                  <a:pt x="4554898" y="12062"/>
                </a:lnTo>
                <a:close/>
              </a:path>
              <a:path w="5210175" h="728344">
                <a:moveTo>
                  <a:pt x="4848849" y="12062"/>
                </a:moveTo>
                <a:lnTo>
                  <a:pt x="4623683" y="12062"/>
                </a:lnTo>
                <a:lnTo>
                  <a:pt x="4623683" y="715705"/>
                </a:lnTo>
                <a:lnTo>
                  <a:pt x="4848849" y="715705"/>
                </a:lnTo>
                <a:lnTo>
                  <a:pt x="4907905" y="713067"/>
                </a:lnTo>
                <a:lnTo>
                  <a:pt x="4961432" y="705151"/>
                </a:lnTo>
                <a:lnTo>
                  <a:pt x="5009431" y="691957"/>
                </a:lnTo>
                <a:lnTo>
                  <a:pt x="5051901" y="673487"/>
                </a:lnTo>
                <a:lnTo>
                  <a:pt x="5089470" y="649676"/>
                </a:lnTo>
                <a:lnTo>
                  <a:pt x="5110543" y="631268"/>
                </a:lnTo>
                <a:lnTo>
                  <a:pt x="4724204" y="631268"/>
                </a:lnTo>
                <a:lnTo>
                  <a:pt x="4724204" y="96499"/>
                </a:lnTo>
                <a:lnTo>
                  <a:pt x="5109188" y="96499"/>
                </a:lnTo>
                <a:lnTo>
                  <a:pt x="5089470" y="79159"/>
                </a:lnTo>
                <a:lnTo>
                  <a:pt x="5051901" y="55286"/>
                </a:lnTo>
                <a:lnTo>
                  <a:pt x="5009431" y="36375"/>
                </a:lnTo>
                <a:lnTo>
                  <a:pt x="4961432" y="22868"/>
                </a:lnTo>
                <a:lnTo>
                  <a:pt x="4907905" y="14763"/>
                </a:lnTo>
                <a:lnTo>
                  <a:pt x="4848849" y="12062"/>
                </a:lnTo>
                <a:close/>
              </a:path>
              <a:path w="5210175" h="728344">
                <a:moveTo>
                  <a:pt x="5109188" y="96499"/>
                </a:moveTo>
                <a:lnTo>
                  <a:pt x="4844829" y="96499"/>
                </a:lnTo>
                <a:lnTo>
                  <a:pt x="4891068" y="98510"/>
                </a:lnTo>
                <a:lnTo>
                  <a:pt x="4932281" y="104541"/>
                </a:lnTo>
                <a:lnTo>
                  <a:pt x="4999630" y="128666"/>
                </a:lnTo>
                <a:lnTo>
                  <a:pt x="5049388" y="167869"/>
                </a:lnTo>
                <a:lnTo>
                  <a:pt x="5082057" y="221145"/>
                </a:lnTo>
                <a:lnTo>
                  <a:pt x="5100150" y="287237"/>
                </a:lnTo>
                <a:lnTo>
                  <a:pt x="5106182" y="364889"/>
                </a:lnTo>
                <a:lnTo>
                  <a:pt x="5104674" y="404720"/>
                </a:lnTo>
                <a:lnTo>
                  <a:pt x="5092611" y="476090"/>
                </a:lnTo>
                <a:lnTo>
                  <a:pt x="5067858" y="535585"/>
                </a:lnTo>
                <a:lnTo>
                  <a:pt x="5026645" y="581322"/>
                </a:lnTo>
                <a:lnTo>
                  <a:pt x="4968469" y="613175"/>
                </a:lnTo>
                <a:lnTo>
                  <a:pt x="4891068" y="629258"/>
                </a:lnTo>
                <a:lnTo>
                  <a:pt x="4844829" y="631268"/>
                </a:lnTo>
                <a:lnTo>
                  <a:pt x="5110543" y="631268"/>
                </a:lnTo>
                <a:lnTo>
                  <a:pt x="5148777" y="588861"/>
                </a:lnTo>
                <a:lnTo>
                  <a:pt x="5170515" y="551857"/>
                </a:lnTo>
                <a:lnTo>
                  <a:pt x="5187666" y="510769"/>
                </a:lnTo>
                <a:lnTo>
                  <a:pt x="5199917" y="465912"/>
                </a:lnTo>
                <a:lnTo>
                  <a:pt x="5207268" y="417285"/>
                </a:lnTo>
                <a:lnTo>
                  <a:pt x="5209718" y="364889"/>
                </a:lnTo>
                <a:lnTo>
                  <a:pt x="5207268" y="312493"/>
                </a:lnTo>
                <a:lnTo>
                  <a:pt x="5199917" y="263866"/>
                </a:lnTo>
                <a:lnTo>
                  <a:pt x="5187666" y="219009"/>
                </a:lnTo>
                <a:lnTo>
                  <a:pt x="5170515" y="177921"/>
                </a:lnTo>
                <a:lnTo>
                  <a:pt x="5148777" y="140477"/>
                </a:lnTo>
                <a:lnTo>
                  <a:pt x="5121762" y="107556"/>
                </a:lnTo>
                <a:lnTo>
                  <a:pt x="5109188" y="96499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816729" y="1298389"/>
            <a:ext cx="4358005" cy="4358005"/>
            <a:chOff x="816729" y="1298389"/>
            <a:chExt cx="4358005" cy="43580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6729" y="1298389"/>
              <a:ext cx="4357769" cy="435776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40273" y="1633458"/>
              <a:ext cx="3687633" cy="3687633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24696" y="3568477"/>
            <a:ext cx="8091227" cy="161084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40742" y="6638122"/>
            <a:ext cx="2810820" cy="31898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36016" y="6638122"/>
            <a:ext cx="2624134" cy="314964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3245974" y="6995553"/>
            <a:ext cx="2963545" cy="2272665"/>
            <a:chOff x="3245974" y="6995553"/>
            <a:chExt cx="2963545" cy="2272665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45974" y="6995553"/>
              <a:ext cx="2963260" cy="227218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69518" y="7330621"/>
              <a:ext cx="2293124" cy="16020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53285" y="7424859"/>
              <a:ext cx="2125589" cy="1455453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6502420" y="6995553"/>
            <a:ext cx="2963545" cy="2272665"/>
            <a:chOff x="6502420" y="6995553"/>
            <a:chExt cx="2963545" cy="227266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02420" y="6995553"/>
              <a:ext cx="2963260" cy="227218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25964" y="7330621"/>
              <a:ext cx="2293124" cy="16020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09731" y="7424859"/>
              <a:ext cx="2125589" cy="1455453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816729" y="6995553"/>
            <a:ext cx="2827655" cy="2272665"/>
            <a:chOff x="816729" y="6995553"/>
            <a:chExt cx="2827655" cy="2272665"/>
          </a:xfrm>
        </p:grpSpPr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16729" y="6995553"/>
              <a:ext cx="2827139" cy="227218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40273" y="7330621"/>
              <a:ext cx="2157002" cy="160204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24040" y="7424859"/>
              <a:ext cx="1989468" cy="1455453"/>
            </a:xfrm>
            <a:prstGeom prst="rect">
              <a:avLst/>
            </a:prstGeom>
          </p:spPr>
        </p:pic>
      </p:grpSp>
      <p:sp>
        <p:nvSpPr>
          <p:cNvPr id="24" name="object 24"/>
          <p:cNvSpPr/>
          <p:nvPr/>
        </p:nvSpPr>
        <p:spPr>
          <a:xfrm>
            <a:off x="17329315" y="9423796"/>
            <a:ext cx="13335" cy="817244"/>
          </a:xfrm>
          <a:custGeom>
            <a:avLst/>
            <a:gdLst/>
            <a:ahLst/>
            <a:cxnLst/>
            <a:rect l="l" t="t" r="r" b="b"/>
            <a:pathLst>
              <a:path w="13334" h="817245">
                <a:moveTo>
                  <a:pt x="13062" y="0"/>
                </a:moveTo>
                <a:lnTo>
                  <a:pt x="0" y="0"/>
                </a:lnTo>
                <a:lnTo>
                  <a:pt x="0" y="816729"/>
                </a:lnTo>
                <a:lnTo>
                  <a:pt x="13062" y="816729"/>
                </a:lnTo>
                <a:lnTo>
                  <a:pt x="13062" y="0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8155973" y="9996648"/>
            <a:ext cx="35560" cy="34925"/>
          </a:xfrm>
          <a:custGeom>
            <a:avLst/>
            <a:gdLst/>
            <a:ahLst/>
            <a:cxnLst/>
            <a:rect l="l" t="t" r="r" b="b"/>
            <a:pathLst>
              <a:path w="35559" h="34925">
                <a:moveTo>
                  <a:pt x="19934" y="0"/>
                </a:moveTo>
                <a:lnTo>
                  <a:pt x="15106" y="0"/>
                </a:lnTo>
                <a:lnTo>
                  <a:pt x="12792" y="470"/>
                </a:lnTo>
                <a:lnTo>
                  <a:pt x="10692" y="1398"/>
                </a:lnTo>
                <a:lnTo>
                  <a:pt x="8589" y="2295"/>
                </a:lnTo>
                <a:lnTo>
                  <a:pt x="0" y="19792"/>
                </a:lnTo>
                <a:lnTo>
                  <a:pt x="459" y="22059"/>
                </a:lnTo>
                <a:lnTo>
                  <a:pt x="15106" y="34788"/>
                </a:lnTo>
                <a:lnTo>
                  <a:pt x="19934" y="34788"/>
                </a:lnTo>
                <a:lnTo>
                  <a:pt x="22199" y="34346"/>
                </a:lnTo>
                <a:lnTo>
                  <a:pt x="26435" y="32507"/>
                </a:lnTo>
                <a:lnTo>
                  <a:pt x="28286" y="31256"/>
                </a:lnTo>
                <a:lnTo>
                  <a:pt x="28686" y="30859"/>
                </a:lnTo>
                <a:lnTo>
                  <a:pt x="15713" y="30859"/>
                </a:lnTo>
                <a:lnTo>
                  <a:pt x="13995" y="30520"/>
                </a:lnTo>
                <a:lnTo>
                  <a:pt x="4614" y="19792"/>
                </a:lnTo>
                <a:lnTo>
                  <a:pt x="4708" y="14539"/>
                </a:lnTo>
                <a:lnTo>
                  <a:pt x="15698" y="3914"/>
                </a:lnTo>
                <a:lnTo>
                  <a:pt x="28650" y="3914"/>
                </a:lnTo>
                <a:lnTo>
                  <a:pt x="28286" y="3546"/>
                </a:lnTo>
                <a:lnTo>
                  <a:pt x="26435" y="2295"/>
                </a:lnTo>
                <a:lnTo>
                  <a:pt x="24302" y="1398"/>
                </a:lnTo>
                <a:lnTo>
                  <a:pt x="22199" y="470"/>
                </a:lnTo>
                <a:lnTo>
                  <a:pt x="19934" y="0"/>
                </a:lnTo>
                <a:close/>
              </a:path>
              <a:path w="35559" h="34925">
                <a:moveTo>
                  <a:pt x="28650" y="3914"/>
                </a:moveTo>
                <a:lnTo>
                  <a:pt x="19341" y="3914"/>
                </a:lnTo>
                <a:lnTo>
                  <a:pt x="21044" y="4267"/>
                </a:lnTo>
                <a:lnTo>
                  <a:pt x="22614" y="4988"/>
                </a:lnTo>
                <a:lnTo>
                  <a:pt x="30420" y="19792"/>
                </a:lnTo>
                <a:lnTo>
                  <a:pt x="30182" y="21028"/>
                </a:lnTo>
                <a:lnTo>
                  <a:pt x="29486" y="22677"/>
                </a:lnTo>
                <a:lnTo>
                  <a:pt x="28834" y="24295"/>
                </a:lnTo>
                <a:lnTo>
                  <a:pt x="19326" y="30859"/>
                </a:lnTo>
                <a:lnTo>
                  <a:pt x="28686" y="30859"/>
                </a:lnTo>
                <a:lnTo>
                  <a:pt x="31411" y="28151"/>
                </a:lnTo>
                <a:lnTo>
                  <a:pt x="32684" y="26311"/>
                </a:lnTo>
                <a:lnTo>
                  <a:pt x="34551" y="22059"/>
                </a:lnTo>
                <a:lnTo>
                  <a:pt x="35025" y="19792"/>
                </a:lnTo>
                <a:lnTo>
                  <a:pt x="34932" y="14539"/>
                </a:lnTo>
                <a:lnTo>
                  <a:pt x="34593" y="12876"/>
                </a:lnTo>
                <a:lnTo>
                  <a:pt x="34566" y="12743"/>
                </a:lnTo>
                <a:lnTo>
                  <a:pt x="33618" y="10654"/>
                </a:lnTo>
                <a:lnTo>
                  <a:pt x="32809" y="8755"/>
                </a:lnTo>
                <a:lnTo>
                  <a:pt x="32714" y="8535"/>
                </a:lnTo>
                <a:lnTo>
                  <a:pt x="31456" y="6695"/>
                </a:lnTo>
                <a:lnTo>
                  <a:pt x="29856" y="5135"/>
                </a:lnTo>
                <a:lnTo>
                  <a:pt x="28650" y="3914"/>
                </a:lnTo>
                <a:close/>
              </a:path>
              <a:path w="35559" h="34925">
                <a:moveTo>
                  <a:pt x="18764" y="8152"/>
                </a:moveTo>
                <a:lnTo>
                  <a:pt x="10781" y="8152"/>
                </a:lnTo>
                <a:lnTo>
                  <a:pt x="10781" y="26311"/>
                </a:lnTo>
                <a:lnTo>
                  <a:pt x="15298" y="26311"/>
                </a:lnTo>
                <a:lnTo>
                  <a:pt x="15298" y="19292"/>
                </a:lnTo>
                <a:lnTo>
                  <a:pt x="20960" y="19292"/>
                </a:lnTo>
                <a:lnTo>
                  <a:pt x="20807" y="19057"/>
                </a:lnTo>
                <a:lnTo>
                  <a:pt x="21153" y="19057"/>
                </a:lnTo>
                <a:lnTo>
                  <a:pt x="21785" y="18821"/>
                </a:lnTo>
                <a:lnTo>
                  <a:pt x="22762" y="18232"/>
                </a:lnTo>
                <a:lnTo>
                  <a:pt x="23192" y="17850"/>
                </a:lnTo>
                <a:lnTo>
                  <a:pt x="23565" y="17394"/>
                </a:lnTo>
                <a:lnTo>
                  <a:pt x="23991" y="16923"/>
                </a:lnTo>
                <a:lnTo>
                  <a:pt x="24317" y="16364"/>
                </a:lnTo>
                <a:lnTo>
                  <a:pt x="24582" y="15672"/>
                </a:lnTo>
                <a:lnTo>
                  <a:pt x="15254" y="15672"/>
                </a:lnTo>
                <a:lnTo>
                  <a:pt x="15254" y="11478"/>
                </a:lnTo>
                <a:lnTo>
                  <a:pt x="24717" y="11478"/>
                </a:lnTo>
                <a:lnTo>
                  <a:pt x="23769" y="10080"/>
                </a:lnTo>
                <a:lnTo>
                  <a:pt x="23147" y="9521"/>
                </a:lnTo>
                <a:lnTo>
                  <a:pt x="22362" y="9153"/>
                </a:lnTo>
                <a:lnTo>
                  <a:pt x="21607" y="8755"/>
                </a:lnTo>
                <a:lnTo>
                  <a:pt x="20917" y="8535"/>
                </a:lnTo>
                <a:lnTo>
                  <a:pt x="21091" y="8535"/>
                </a:lnTo>
                <a:lnTo>
                  <a:pt x="18764" y="8152"/>
                </a:lnTo>
                <a:close/>
              </a:path>
              <a:path w="35559" h="34925">
                <a:moveTo>
                  <a:pt x="20960" y="19292"/>
                </a:moveTo>
                <a:lnTo>
                  <a:pt x="16379" y="19292"/>
                </a:lnTo>
                <a:lnTo>
                  <a:pt x="20570" y="26311"/>
                </a:lnTo>
                <a:lnTo>
                  <a:pt x="25517" y="26311"/>
                </a:lnTo>
                <a:lnTo>
                  <a:pt x="20960" y="19292"/>
                </a:lnTo>
                <a:close/>
              </a:path>
              <a:path w="35559" h="34925">
                <a:moveTo>
                  <a:pt x="24717" y="11478"/>
                </a:moveTo>
                <a:lnTo>
                  <a:pt x="16674" y="11478"/>
                </a:lnTo>
                <a:lnTo>
                  <a:pt x="20506" y="12155"/>
                </a:lnTo>
                <a:lnTo>
                  <a:pt x="19700" y="12155"/>
                </a:lnTo>
                <a:lnTo>
                  <a:pt x="19934" y="12346"/>
                </a:lnTo>
                <a:lnTo>
                  <a:pt x="20231" y="12743"/>
                </a:lnTo>
                <a:lnTo>
                  <a:pt x="20348" y="14539"/>
                </a:lnTo>
                <a:lnTo>
                  <a:pt x="19934" y="15069"/>
                </a:lnTo>
                <a:lnTo>
                  <a:pt x="19527" y="15378"/>
                </a:lnTo>
                <a:lnTo>
                  <a:pt x="19676" y="15378"/>
                </a:lnTo>
                <a:lnTo>
                  <a:pt x="18373" y="15672"/>
                </a:lnTo>
                <a:lnTo>
                  <a:pt x="24582" y="15672"/>
                </a:lnTo>
                <a:lnTo>
                  <a:pt x="24695" y="15378"/>
                </a:lnTo>
                <a:lnTo>
                  <a:pt x="24717" y="11478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6" name="object 26"/>
          <p:cNvGrpSpPr/>
          <p:nvPr/>
        </p:nvGrpSpPr>
        <p:grpSpPr>
          <a:xfrm>
            <a:off x="18519478" y="9423796"/>
            <a:ext cx="696595" cy="389255"/>
            <a:chOff x="18519478" y="9423796"/>
            <a:chExt cx="696595" cy="389255"/>
          </a:xfrm>
        </p:grpSpPr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999360" y="9465210"/>
              <a:ext cx="216208" cy="10652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8519478" y="9423811"/>
              <a:ext cx="608965" cy="389255"/>
            </a:xfrm>
            <a:custGeom>
              <a:avLst/>
              <a:gdLst/>
              <a:ahLst/>
              <a:cxnLst/>
              <a:rect l="l" t="t" r="r" b="b"/>
              <a:pathLst>
                <a:path w="608965" h="389254">
                  <a:moveTo>
                    <a:pt x="533939" y="0"/>
                  </a:moveTo>
                  <a:lnTo>
                    <a:pt x="533779" y="0"/>
                  </a:lnTo>
                  <a:lnTo>
                    <a:pt x="505034" y="2645"/>
                  </a:lnTo>
                  <a:lnTo>
                    <a:pt x="505483" y="2645"/>
                  </a:lnTo>
                  <a:lnTo>
                    <a:pt x="483765" y="8292"/>
                  </a:lnTo>
                  <a:lnTo>
                    <a:pt x="469512" y="14003"/>
                  </a:lnTo>
                  <a:lnTo>
                    <a:pt x="464436" y="16599"/>
                  </a:lnTo>
                  <a:lnTo>
                    <a:pt x="0" y="16599"/>
                  </a:lnTo>
                  <a:lnTo>
                    <a:pt x="3279" y="25235"/>
                  </a:lnTo>
                  <a:lnTo>
                    <a:pt x="12142" y="32167"/>
                  </a:lnTo>
                  <a:lnTo>
                    <a:pt x="25122" y="36778"/>
                  </a:lnTo>
                  <a:lnTo>
                    <a:pt x="40756" y="38452"/>
                  </a:lnTo>
                  <a:lnTo>
                    <a:pt x="369416" y="38452"/>
                  </a:lnTo>
                  <a:lnTo>
                    <a:pt x="357140" y="39715"/>
                  </a:lnTo>
                  <a:lnTo>
                    <a:pt x="330133" y="48553"/>
                  </a:lnTo>
                  <a:lnTo>
                    <a:pt x="303126" y="72541"/>
                  </a:lnTo>
                  <a:lnTo>
                    <a:pt x="290850" y="119257"/>
                  </a:lnTo>
                  <a:lnTo>
                    <a:pt x="290850" y="240206"/>
                  </a:lnTo>
                  <a:lnTo>
                    <a:pt x="295893" y="278093"/>
                  </a:lnTo>
                  <a:lnTo>
                    <a:pt x="333404" y="341593"/>
                  </a:lnTo>
                  <a:lnTo>
                    <a:pt x="363981" y="364820"/>
                  </a:lnTo>
                  <a:lnTo>
                    <a:pt x="419231" y="386881"/>
                  </a:lnTo>
                  <a:lnTo>
                    <a:pt x="442961" y="389175"/>
                  </a:lnTo>
                  <a:lnTo>
                    <a:pt x="465517" y="389175"/>
                  </a:lnTo>
                  <a:lnTo>
                    <a:pt x="465517" y="158460"/>
                  </a:lnTo>
                  <a:lnTo>
                    <a:pt x="466901" y="142228"/>
                  </a:lnTo>
                  <a:lnTo>
                    <a:pt x="471982" y="124983"/>
                  </a:lnTo>
                  <a:lnTo>
                    <a:pt x="482149" y="108171"/>
                  </a:lnTo>
                  <a:lnTo>
                    <a:pt x="498795" y="93239"/>
                  </a:lnTo>
                  <a:lnTo>
                    <a:pt x="509652" y="86661"/>
                  </a:lnTo>
                  <a:lnTo>
                    <a:pt x="465843" y="86661"/>
                  </a:lnTo>
                  <a:lnTo>
                    <a:pt x="465843" y="71945"/>
                  </a:lnTo>
                  <a:lnTo>
                    <a:pt x="518492" y="42984"/>
                  </a:lnTo>
                  <a:lnTo>
                    <a:pt x="556642" y="42984"/>
                  </a:lnTo>
                  <a:lnTo>
                    <a:pt x="555235" y="41586"/>
                  </a:lnTo>
                  <a:lnTo>
                    <a:pt x="555235" y="32345"/>
                  </a:lnTo>
                  <a:lnTo>
                    <a:pt x="555386" y="32167"/>
                  </a:lnTo>
                  <a:lnTo>
                    <a:pt x="559026" y="28578"/>
                  </a:lnTo>
                  <a:lnTo>
                    <a:pt x="605788" y="28578"/>
                  </a:lnTo>
                  <a:lnTo>
                    <a:pt x="595364" y="19518"/>
                  </a:lnTo>
                  <a:lnTo>
                    <a:pt x="578279" y="9627"/>
                  </a:lnTo>
                  <a:lnTo>
                    <a:pt x="557651" y="2645"/>
                  </a:lnTo>
                  <a:lnTo>
                    <a:pt x="533939" y="0"/>
                  </a:lnTo>
                  <a:close/>
                </a:path>
                <a:path w="608965" h="389254">
                  <a:moveTo>
                    <a:pt x="556642" y="42984"/>
                  </a:moveTo>
                  <a:lnTo>
                    <a:pt x="518492" y="42984"/>
                  </a:lnTo>
                  <a:lnTo>
                    <a:pt x="541625" y="44853"/>
                  </a:lnTo>
                  <a:lnTo>
                    <a:pt x="465799" y="86661"/>
                  </a:lnTo>
                  <a:lnTo>
                    <a:pt x="509652" y="86661"/>
                  </a:lnTo>
                  <a:lnTo>
                    <a:pt x="526272" y="76591"/>
                  </a:lnTo>
                  <a:lnTo>
                    <a:pt x="562768" y="55877"/>
                  </a:lnTo>
                  <a:lnTo>
                    <a:pt x="581777" y="45354"/>
                  </a:lnTo>
                  <a:lnTo>
                    <a:pt x="559026" y="45354"/>
                  </a:lnTo>
                  <a:lnTo>
                    <a:pt x="556642" y="42984"/>
                  </a:lnTo>
                  <a:close/>
                </a:path>
                <a:path w="608965" h="389254">
                  <a:moveTo>
                    <a:pt x="605788" y="28578"/>
                  </a:moveTo>
                  <a:lnTo>
                    <a:pt x="568297" y="28578"/>
                  </a:lnTo>
                  <a:lnTo>
                    <a:pt x="572118" y="32345"/>
                  </a:lnTo>
                  <a:lnTo>
                    <a:pt x="572089" y="41586"/>
                  </a:lnTo>
                  <a:lnTo>
                    <a:pt x="568327" y="45354"/>
                  </a:lnTo>
                  <a:lnTo>
                    <a:pt x="581777" y="45354"/>
                  </a:lnTo>
                  <a:lnTo>
                    <a:pt x="608071" y="30888"/>
                  </a:lnTo>
                  <a:lnTo>
                    <a:pt x="608447" y="30888"/>
                  </a:lnTo>
                  <a:lnTo>
                    <a:pt x="605788" y="28578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9034341" y="9423799"/>
              <a:ext cx="101600" cy="121920"/>
            </a:xfrm>
            <a:custGeom>
              <a:avLst/>
              <a:gdLst/>
              <a:ahLst/>
              <a:cxnLst/>
              <a:rect l="l" t="t" r="r" b="b"/>
              <a:pathLst>
                <a:path w="101600" h="121920">
                  <a:moveTo>
                    <a:pt x="93433" y="30759"/>
                  </a:moveTo>
                  <a:lnTo>
                    <a:pt x="80365" y="19418"/>
                  </a:lnTo>
                  <a:lnTo>
                    <a:pt x="63322" y="9575"/>
                  </a:lnTo>
                  <a:lnTo>
                    <a:pt x="42748" y="2628"/>
                  </a:lnTo>
                  <a:lnTo>
                    <a:pt x="19088" y="0"/>
                  </a:lnTo>
                  <a:lnTo>
                    <a:pt x="14871" y="76"/>
                  </a:lnTo>
                  <a:lnTo>
                    <a:pt x="14871" y="11772"/>
                  </a:lnTo>
                  <a:lnTo>
                    <a:pt x="35407" y="13830"/>
                  </a:lnTo>
                  <a:lnTo>
                    <a:pt x="53860" y="19316"/>
                  </a:lnTo>
                  <a:lnTo>
                    <a:pt x="69811" y="27228"/>
                  </a:lnTo>
                  <a:lnTo>
                    <a:pt x="82867" y="36576"/>
                  </a:lnTo>
                  <a:lnTo>
                    <a:pt x="93433" y="30759"/>
                  </a:lnTo>
                  <a:close/>
                </a:path>
                <a:path w="101600" h="121920">
                  <a:moveTo>
                    <a:pt x="101600" y="41414"/>
                  </a:moveTo>
                  <a:lnTo>
                    <a:pt x="61836" y="68148"/>
                  </a:lnTo>
                  <a:lnTo>
                    <a:pt x="31838" y="88658"/>
                  </a:lnTo>
                  <a:lnTo>
                    <a:pt x="12611" y="102476"/>
                  </a:lnTo>
                  <a:lnTo>
                    <a:pt x="0" y="112610"/>
                  </a:lnTo>
                  <a:lnTo>
                    <a:pt x="1003" y="121589"/>
                  </a:lnTo>
                  <a:lnTo>
                    <a:pt x="84874" y="60134"/>
                  </a:lnTo>
                  <a:lnTo>
                    <a:pt x="101600" y="41414"/>
                  </a:lnTo>
                  <a:close/>
                </a:path>
              </a:pathLst>
            </a:custGeom>
            <a:solidFill>
              <a:srgbClr val="DF1E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8845518" y="9452387"/>
              <a:ext cx="290830" cy="189230"/>
            </a:xfrm>
            <a:custGeom>
              <a:avLst/>
              <a:gdLst/>
              <a:ahLst/>
              <a:cxnLst/>
              <a:rect l="l" t="t" r="r" b="b"/>
              <a:pathLst>
                <a:path w="290830" h="189229">
                  <a:moveTo>
                    <a:pt x="104216" y="147535"/>
                  </a:moveTo>
                  <a:lnTo>
                    <a:pt x="102857" y="135496"/>
                  </a:lnTo>
                  <a:lnTo>
                    <a:pt x="98653" y="125006"/>
                  </a:lnTo>
                  <a:lnTo>
                    <a:pt x="91414" y="115633"/>
                  </a:lnTo>
                  <a:lnTo>
                    <a:pt x="80949" y="106934"/>
                  </a:lnTo>
                  <a:lnTo>
                    <a:pt x="12382" y="58775"/>
                  </a:lnTo>
                  <a:lnTo>
                    <a:pt x="0" y="90779"/>
                  </a:lnTo>
                  <a:lnTo>
                    <a:pt x="1358" y="102019"/>
                  </a:lnTo>
                  <a:lnTo>
                    <a:pt x="5194" y="112306"/>
                  </a:lnTo>
                  <a:lnTo>
                    <a:pt x="11176" y="121323"/>
                  </a:lnTo>
                  <a:lnTo>
                    <a:pt x="19011" y="128765"/>
                  </a:lnTo>
                  <a:lnTo>
                    <a:pt x="104190" y="188633"/>
                  </a:lnTo>
                  <a:lnTo>
                    <a:pt x="104216" y="147535"/>
                  </a:lnTo>
                  <a:close/>
                </a:path>
                <a:path w="290830" h="189229">
                  <a:moveTo>
                    <a:pt x="215595" y="16294"/>
                  </a:moveTo>
                  <a:lnTo>
                    <a:pt x="192430" y="14427"/>
                  </a:lnTo>
                  <a:lnTo>
                    <a:pt x="139776" y="43383"/>
                  </a:lnTo>
                  <a:lnTo>
                    <a:pt x="139763" y="58102"/>
                  </a:lnTo>
                  <a:lnTo>
                    <a:pt x="215595" y="16294"/>
                  </a:lnTo>
                  <a:close/>
                </a:path>
                <a:path w="290830" h="189229">
                  <a:moveTo>
                    <a:pt x="246062" y="3771"/>
                  </a:moveTo>
                  <a:lnTo>
                    <a:pt x="242265" y="0"/>
                  </a:lnTo>
                  <a:lnTo>
                    <a:pt x="237604" y="0"/>
                  </a:lnTo>
                  <a:lnTo>
                    <a:pt x="232968" y="0"/>
                  </a:lnTo>
                  <a:lnTo>
                    <a:pt x="229184" y="3746"/>
                  </a:lnTo>
                  <a:lnTo>
                    <a:pt x="229184" y="13017"/>
                  </a:lnTo>
                  <a:lnTo>
                    <a:pt x="232943" y="16776"/>
                  </a:lnTo>
                  <a:lnTo>
                    <a:pt x="242265" y="16776"/>
                  </a:lnTo>
                  <a:lnTo>
                    <a:pt x="246062" y="12979"/>
                  </a:lnTo>
                  <a:lnTo>
                    <a:pt x="246062" y="3771"/>
                  </a:lnTo>
                  <a:close/>
                </a:path>
                <a:path w="290830" h="189229">
                  <a:moveTo>
                    <a:pt x="290461" y="12839"/>
                  </a:moveTo>
                  <a:lnTo>
                    <a:pt x="289001" y="9994"/>
                  </a:lnTo>
                  <a:lnTo>
                    <a:pt x="285559" y="5664"/>
                  </a:lnTo>
                  <a:lnTo>
                    <a:pt x="282270" y="2197"/>
                  </a:lnTo>
                  <a:lnTo>
                    <a:pt x="236728" y="27317"/>
                  </a:lnTo>
                  <a:lnTo>
                    <a:pt x="200240" y="48044"/>
                  </a:lnTo>
                  <a:lnTo>
                    <a:pt x="157187" y="78333"/>
                  </a:lnTo>
                  <a:lnTo>
                    <a:pt x="139598" y="124879"/>
                  </a:lnTo>
                  <a:lnTo>
                    <a:pt x="139471" y="129908"/>
                  </a:lnTo>
                  <a:lnTo>
                    <a:pt x="153885" y="119380"/>
                  </a:lnTo>
                  <a:lnTo>
                    <a:pt x="155549" y="110680"/>
                  </a:lnTo>
                  <a:lnTo>
                    <a:pt x="159981" y="98691"/>
                  </a:lnTo>
                  <a:lnTo>
                    <a:pt x="168630" y="85458"/>
                  </a:lnTo>
                  <a:lnTo>
                    <a:pt x="182930" y="73025"/>
                  </a:lnTo>
                  <a:lnTo>
                    <a:pt x="209664" y="57226"/>
                  </a:lnTo>
                  <a:lnTo>
                    <a:pt x="245516" y="37249"/>
                  </a:lnTo>
                  <a:lnTo>
                    <a:pt x="290461" y="12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8695270" y="9462265"/>
              <a:ext cx="193675" cy="81280"/>
            </a:xfrm>
            <a:custGeom>
              <a:avLst/>
              <a:gdLst/>
              <a:ahLst/>
              <a:cxnLst/>
              <a:rect l="l" t="t" r="r" b="b"/>
              <a:pathLst>
                <a:path w="193675" h="81279">
                  <a:moveTo>
                    <a:pt x="193609" y="0"/>
                  </a:moveTo>
                  <a:lnTo>
                    <a:pt x="0" y="0"/>
                  </a:lnTo>
                  <a:lnTo>
                    <a:pt x="115042" y="80804"/>
                  </a:lnTo>
                  <a:lnTo>
                    <a:pt x="127118" y="34424"/>
                  </a:lnTo>
                  <a:lnTo>
                    <a:pt x="154148" y="10398"/>
                  </a:lnTo>
                  <a:lnTo>
                    <a:pt x="181266" y="1374"/>
                  </a:lnTo>
                  <a:lnTo>
                    <a:pt x="193609" y="0"/>
                  </a:lnTo>
                  <a:close/>
                </a:path>
              </a:pathLst>
            </a:custGeom>
            <a:solidFill>
              <a:srgbClr val="FFDD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/>
          <p:cNvGrpSpPr/>
          <p:nvPr/>
        </p:nvGrpSpPr>
        <p:grpSpPr>
          <a:xfrm>
            <a:off x="17443840" y="9519466"/>
            <a:ext cx="1301115" cy="212725"/>
            <a:chOff x="17443840" y="9519466"/>
            <a:chExt cx="1301115" cy="212725"/>
          </a:xfrm>
        </p:grpSpPr>
        <p:sp>
          <p:nvSpPr>
            <p:cNvPr id="33" name="object 33"/>
            <p:cNvSpPr/>
            <p:nvPr/>
          </p:nvSpPr>
          <p:spPr>
            <a:xfrm>
              <a:off x="17443831" y="9519468"/>
              <a:ext cx="884555" cy="212725"/>
            </a:xfrm>
            <a:custGeom>
              <a:avLst/>
              <a:gdLst/>
              <a:ahLst/>
              <a:cxnLst/>
              <a:rect l="l" t="t" r="r" b="b"/>
              <a:pathLst>
                <a:path w="884555" h="212725">
                  <a:moveTo>
                    <a:pt x="183362" y="177342"/>
                  </a:moveTo>
                  <a:lnTo>
                    <a:pt x="145999" y="149644"/>
                  </a:lnTo>
                  <a:lnTo>
                    <a:pt x="138099" y="158826"/>
                  </a:lnTo>
                  <a:lnTo>
                    <a:pt x="128346" y="165646"/>
                  </a:lnTo>
                  <a:lnTo>
                    <a:pt x="116928" y="169900"/>
                  </a:lnTo>
                  <a:lnTo>
                    <a:pt x="104025" y="171373"/>
                  </a:lnTo>
                  <a:lnTo>
                    <a:pt x="81343" y="166484"/>
                  </a:lnTo>
                  <a:lnTo>
                    <a:pt x="63106" y="152920"/>
                  </a:lnTo>
                  <a:lnTo>
                    <a:pt x="50952" y="132295"/>
                  </a:lnTo>
                  <a:lnTo>
                    <a:pt x="46532" y="106235"/>
                  </a:lnTo>
                  <a:lnTo>
                    <a:pt x="50977" y="80175"/>
                  </a:lnTo>
                  <a:lnTo>
                    <a:pt x="63284" y="59575"/>
                  </a:lnTo>
                  <a:lnTo>
                    <a:pt x="81953" y="46024"/>
                  </a:lnTo>
                  <a:lnTo>
                    <a:pt x="105460" y="41148"/>
                  </a:lnTo>
                  <a:lnTo>
                    <a:pt x="117271" y="42252"/>
                  </a:lnTo>
                  <a:lnTo>
                    <a:pt x="127647" y="45453"/>
                  </a:lnTo>
                  <a:lnTo>
                    <a:pt x="136563" y="50647"/>
                  </a:lnTo>
                  <a:lnTo>
                    <a:pt x="143979" y="57708"/>
                  </a:lnTo>
                  <a:lnTo>
                    <a:pt x="178511" y="29705"/>
                  </a:lnTo>
                  <a:lnTo>
                    <a:pt x="163677" y="15786"/>
                  </a:lnTo>
                  <a:lnTo>
                    <a:pt x="146189" y="6604"/>
                  </a:lnTo>
                  <a:lnTo>
                    <a:pt x="127685" y="1549"/>
                  </a:lnTo>
                  <a:lnTo>
                    <a:pt x="109804" y="0"/>
                  </a:lnTo>
                  <a:lnTo>
                    <a:pt x="65849" y="7493"/>
                  </a:lnTo>
                  <a:lnTo>
                    <a:pt x="31076" y="28816"/>
                  </a:lnTo>
                  <a:lnTo>
                    <a:pt x="8229" y="62293"/>
                  </a:lnTo>
                  <a:lnTo>
                    <a:pt x="0" y="106235"/>
                  </a:lnTo>
                  <a:lnTo>
                    <a:pt x="8229" y="150177"/>
                  </a:lnTo>
                  <a:lnTo>
                    <a:pt x="31076" y="183667"/>
                  </a:lnTo>
                  <a:lnTo>
                    <a:pt x="65849" y="204990"/>
                  </a:lnTo>
                  <a:lnTo>
                    <a:pt x="109804" y="212471"/>
                  </a:lnTo>
                  <a:lnTo>
                    <a:pt x="130670" y="210350"/>
                  </a:lnTo>
                  <a:lnTo>
                    <a:pt x="150672" y="203898"/>
                  </a:lnTo>
                  <a:lnTo>
                    <a:pt x="168630" y="192951"/>
                  </a:lnTo>
                  <a:lnTo>
                    <a:pt x="183362" y="177342"/>
                  </a:lnTo>
                  <a:close/>
                </a:path>
                <a:path w="884555" h="212725">
                  <a:moveTo>
                    <a:pt x="338747" y="137972"/>
                  </a:moveTo>
                  <a:lnTo>
                    <a:pt x="332689" y="107911"/>
                  </a:lnTo>
                  <a:lnTo>
                    <a:pt x="329006" y="102806"/>
                  </a:lnTo>
                  <a:lnTo>
                    <a:pt x="316115" y="84950"/>
                  </a:lnTo>
                  <a:lnTo>
                    <a:pt x="295617" y="72771"/>
                  </a:lnTo>
                  <a:lnTo>
                    <a:pt x="295617" y="137972"/>
                  </a:lnTo>
                  <a:lnTo>
                    <a:pt x="293268" y="152222"/>
                  </a:lnTo>
                  <a:lnTo>
                    <a:pt x="286473" y="163322"/>
                  </a:lnTo>
                  <a:lnTo>
                    <a:pt x="275628" y="170510"/>
                  </a:lnTo>
                  <a:lnTo>
                    <a:pt x="261150" y="173062"/>
                  </a:lnTo>
                  <a:lnTo>
                    <a:pt x="246672" y="170510"/>
                  </a:lnTo>
                  <a:lnTo>
                    <a:pt x="235826" y="163322"/>
                  </a:lnTo>
                  <a:lnTo>
                    <a:pt x="229019" y="152222"/>
                  </a:lnTo>
                  <a:lnTo>
                    <a:pt x="226669" y="137972"/>
                  </a:lnTo>
                  <a:lnTo>
                    <a:pt x="229019" y="123647"/>
                  </a:lnTo>
                  <a:lnTo>
                    <a:pt x="235826" y="112560"/>
                  </a:lnTo>
                  <a:lnTo>
                    <a:pt x="246672" y="105371"/>
                  </a:lnTo>
                  <a:lnTo>
                    <a:pt x="261150" y="102806"/>
                  </a:lnTo>
                  <a:lnTo>
                    <a:pt x="275615" y="105371"/>
                  </a:lnTo>
                  <a:lnTo>
                    <a:pt x="286461" y="112560"/>
                  </a:lnTo>
                  <a:lnTo>
                    <a:pt x="293268" y="123647"/>
                  </a:lnTo>
                  <a:lnTo>
                    <a:pt x="295617" y="137972"/>
                  </a:lnTo>
                  <a:lnTo>
                    <a:pt x="295617" y="72771"/>
                  </a:lnTo>
                  <a:lnTo>
                    <a:pt x="291452" y="70294"/>
                  </a:lnTo>
                  <a:lnTo>
                    <a:pt x="261150" y="65138"/>
                  </a:lnTo>
                  <a:lnTo>
                    <a:pt x="230822" y="70294"/>
                  </a:lnTo>
                  <a:lnTo>
                    <a:pt x="206171" y="84950"/>
                  </a:lnTo>
                  <a:lnTo>
                    <a:pt x="189598" y="107911"/>
                  </a:lnTo>
                  <a:lnTo>
                    <a:pt x="183540" y="137972"/>
                  </a:lnTo>
                  <a:lnTo>
                    <a:pt x="189598" y="168021"/>
                  </a:lnTo>
                  <a:lnTo>
                    <a:pt x="206171" y="190982"/>
                  </a:lnTo>
                  <a:lnTo>
                    <a:pt x="230822" y="205638"/>
                  </a:lnTo>
                  <a:lnTo>
                    <a:pt x="261150" y="210794"/>
                  </a:lnTo>
                  <a:lnTo>
                    <a:pt x="291465" y="205638"/>
                  </a:lnTo>
                  <a:lnTo>
                    <a:pt x="316115" y="190982"/>
                  </a:lnTo>
                  <a:lnTo>
                    <a:pt x="329044" y="173062"/>
                  </a:lnTo>
                  <a:lnTo>
                    <a:pt x="332689" y="168021"/>
                  </a:lnTo>
                  <a:lnTo>
                    <a:pt x="338747" y="137972"/>
                  </a:lnTo>
                  <a:close/>
                </a:path>
                <a:path w="884555" h="212725">
                  <a:moveTo>
                    <a:pt x="452970" y="66573"/>
                  </a:moveTo>
                  <a:lnTo>
                    <a:pt x="448945" y="65430"/>
                  </a:lnTo>
                  <a:lnTo>
                    <a:pt x="443509" y="65138"/>
                  </a:lnTo>
                  <a:lnTo>
                    <a:pt x="438607" y="65138"/>
                  </a:lnTo>
                  <a:lnTo>
                    <a:pt x="425615" y="66789"/>
                  </a:lnTo>
                  <a:lnTo>
                    <a:pt x="414832" y="71666"/>
                  </a:lnTo>
                  <a:lnTo>
                    <a:pt x="405879" y="79705"/>
                  </a:lnTo>
                  <a:lnTo>
                    <a:pt x="398386" y="90830"/>
                  </a:lnTo>
                  <a:lnTo>
                    <a:pt x="397814" y="90830"/>
                  </a:lnTo>
                  <a:lnTo>
                    <a:pt x="397814" y="68541"/>
                  </a:lnTo>
                  <a:lnTo>
                    <a:pt x="354698" y="68541"/>
                  </a:lnTo>
                  <a:lnTo>
                    <a:pt x="354672" y="207327"/>
                  </a:lnTo>
                  <a:lnTo>
                    <a:pt x="397776" y="207327"/>
                  </a:lnTo>
                  <a:lnTo>
                    <a:pt x="397776" y="149377"/>
                  </a:lnTo>
                  <a:lnTo>
                    <a:pt x="398919" y="130416"/>
                  </a:lnTo>
                  <a:lnTo>
                    <a:pt x="403885" y="115709"/>
                  </a:lnTo>
                  <a:lnTo>
                    <a:pt x="415010" y="106210"/>
                  </a:lnTo>
                  <a:lnTo>
                    <a:pt x="434581" y="102831"/>
                  </a:lnTo>
                  <a:lnTo>
                    <a:pt x="440918" y="102831"/>
                  </a:lnTo>
                  <a:lnTo>
                    <a:pt x="446938" y="103987"/>
                  </a:lnTo>
                  <a:lnTo>
                    <a:pt x="452970" y="105702"/>
                  </a:lnTo>
                  <a:lnTo>
                    <a:pt x="452970" y="66573"/>
                  </a:lnTo>
                  <a:close/>
                </a:path>
                <a:path w="884555" h="212725">
                  <a:moveTo>
                    <a:pt x="602551" y="130810"/>
                  </a:moveTo>
                  <a:lnTo>
                    <a:pt x="600621" y="104889"/>
                  </a:lnTo>
                  <a:lnTo>
                    <a:pt x="593064" y="84035"/>
                  </a:lnTo>
                  <a:lnTo>
                    <a:pt x="577329" y="70167"/>
                  </a:lnTo>
                  <a:lnTo>
                    <a:pt x="550811" y="65125"/>
                  </a:lnTo>
                  <a:lnTo>
                    <a:pt x="536397" y="67081"/>
                  </a:lnTo>
                  <a:lnTo>
                    <a:pt x="524700" y="72199"/>
                  </a:lnTo>
                  <a:lnTo>
                    <a:pt x="515861" y="79349"/>
                  </a:lnTo>
                  <a:lnTo>
                    <a:pt x="510006" y="87414"/>
                  </a:lnTo>
                  <a:lnTo>
                    <a:pt x="509435" y="87414"/>
                  </a:lnTo>
                  <a:lnTo>
                    <a:pt x="509435" y="68567"/>
                  </a:lnTo>
                  <a:lnTo>
                    <a:pt x="468033" y="68567"/>
                  </a:lnTo>
                  <a:lnTo>
                    <a:pt x="468033" y="207314"/>
                  </a:lnTo>
                  <a:lnTo>
                    <a:pt x="511149" y="207314"/>
                  </a:lnTo>
                  <a:lnTo>
                    <a:pt x="511149" y="138226"/>
                  </a:lnTo>
                  <a:lnTo>
                    <a:pt x="512076" y="125107"/>
                  </a:lnTo>
                  <a:lnTo>
                    <a:pt x="515772" y="113779"/>
                  </a:lnTo>
                  <a:lnTo>
                    <a:pt x="523621" y="105829"/>
                  </a:lnTo>
                  <a:lnTo>
                    <a:pt x="537006" y="102819"/>
                  </a:lnTo>
                  <a:lnTo>
                    <a:pt x="549859" y="106286"/>
                  </a:lnTo>
                  <a:lnTo>
                    <a:pt x="556526" y="115112"/>
                  </a:lnTo>
                  <a:lnTo>
                    <a:pt x="559054" y="126936"/>
                  </a:lnTo>
                  <a:lnTo>
                    <a:pt x="559447" y="139395"/>
                  </a:lnTo>
                  <a:lnTo>
                    <a:pt x="559447" y="207352"/>
                  </a:lnTo>
                  <a:lnTo>
                    <a:pt x="602551" y="207352"/>
                  </a:lnTo>
                  <a:lnTo>
                    <a:pt x="602551" y="130810"/>
                  </a:lnTo>
                  <a:close/>
                </a:path>
                <a:path w="884555" h="212725">
                  <a:moveTo>
                    <a:pt x="757567" y="137947"/>
                  </a:moveTo>
                  <a:lnTo>
                    <a:pt x="755167" y="122212"/>
                  </a:lnTo>
                  <a:lnTo>
                    <a:pt x="752995" y="107899"/>
                  </a:lnTo>
                  <a:lnTo>
                    <a:pt x="746188" y="95961"/>
                  </a:lnTo>
                  <a:lnTo>
                    <a:pt x="739902" y="84937"/>
                  </a:lnTo>
                  <a:lnTo>
                    <a:pt x="719264" y="70269"/>
                  </a:lnTo>
                  <a:lnTo>
                    <a:pt x="714476" y="69367"/>
                  </a:lnTo>
                  <a:lnTo>
                    <a:pt x="714476" y="122212"/>
                  </a:lnTo>
                  <a:lnTo>
                    <a:pt x="657555" y="122212"/>
                  </a:lnTo>
                  <a:lnTo>
                    <a:pt x="660133" y="112458"/>
                  </a:lnTo>
                  <a:lnTo>
                    <a:pt x="666102" y="104063"/>
                  </a:lnTo>
                  <a:lnTo>
                    <a:pt x="675411" y="98183"/>
                  </a:lnTo>
                  <a:lnTo>
                    <a:pt x="688009" y="95961"/>
                  </a:lnTo>
                  <a:lnTo>
                    <a:pt x="699376" y="98183"/>
                  </a:lnTo>
                  <a:lnTo>
                    <a:pt x="698931" y="98183"/>
                  </a:lnTo>
                  <a:lnTo>
                    <a:pt x="707186" y="103733"/>
                  </a:lnTo>
                  <a:lnTo>
                    <a:pt x="712647" y="112090"/>
                  </a:lnTo>
                  <a:lnTo>
                    <a:pt x="714476" y="122212"/>
                  </a:lnTo>
                  <a:lnTo>
                    <a:pt x="714476" y="69367"/>
                  </a:lnTo>
                  <a:lnTo>
                    <a:pt x="661758" y="70269"/>
                  </a:lnTo>
                  <a:lnTo>
                    <a:pt x="620522" y="107899"/>
                  </a:lnTo>
                  <a:lnTo>
                    <a:pt x="614464" y="137947"/>
                  </a:lnTo>
                  <a:lnTo>
                    <a:pt x="619391" y="162407"/>
                  </a:lnTo>
                  <a:lnTo>
                    <a:pt x="620572" y="168059"/>
                  </a:lnTo>
                  <a:lnTo>
                    <a:pt x="637095" y="190957"/>
                  </a:lnTo>
                  <a:lnTo>
                    <a:pt x="661758" y="205625"/>
                  </a:lnTo>
                  <a:lnTo>
                    <a:pt x="692061" y="210781"/>
                  </a:lnTo>
                  <a:lnTo>
                    <a:pt x="708787" y="208940"/>
                  </a:lnTo>
                  <a:lnTo>
                    <a:pt x="724738" y="203593"/>
                  </a:lnTo>
                  <a:lnTo>
                    <a:pt x="739089" y="194983"/>
                  </a:lnTo>
                  <a:lnTo>
                    <a:pt x="750963" y="183349"/>
                  </a:lnTo>
                  <a:lnTo>
                    <a:pt x="743927" y="178181"/>
                  </a:lnTo>
                  <a:lnTo>
                    <a:pt x="720801" y="161328"/>
                  </a:lnTo>
                  <a:lnTo>
                    <a:pt x="714933" y="168059"/>
                  </a:lnTo>
                  <a:lnTo>
                    <a:pt x="707999" y="173393"/>
                  </a:lnTo>
                  <a:lnTo>
                    <a:pt x="699770" y="176911"/>
                  </a:lnTo>
                  <a:lnTo>
                    <a:pt x="690041" y="178181"/>
                  </a:lnTo>
                  <a:lnTo>
                    <a:pt x="678421" y="176276"/>
                  </a:lnTo>
                  <a:lnTo>
                    <a:pt x="668858" y="170865"/>
                  </a:lnTo>
                  <a:lnTo>
                    <a:pt x="661758" y="162407"/>
                  </a:lnTo>
                  <a:lnTo>
                    <a:pt x="657567" y="151358"/>
                  </a:lnTo>
                  <a:lnTo>
                    <a:pt x="757567" y="151358"/>
                  </a:lnTo>
                  <a:lnTo>
                    <a:pt x="757567" y="137947"/>
                  </a:lnTo>
                  <a:close/>
                </a:path>
                <a:path w="884555" h="212725">
                  <a:moveTo>
                    <a:pt x="815936" y="5410"/>
                  </a:moveTo>
                  <a:lnTo>
                    <a:pt x="772820" y="5410"/>
                  </a:lnTo>
                  <a:lnTo>
                    <a:pt x="772820" y="105740"/>
                  </a:lnTo>
                  <a:lnTo>
                    <a:pt x="772820" y="207340"/>
                  </a:lnTo>
                  <a:lnTo>
                    <a:pt x="815936" y="207340"/>
                  </a:lnTo>
                  <a:lnTo>
                    <a:pt x="815936" y="105740"/>
                  </a:lnTo>
                  <a:lnTo>
                    <a:pt x="815936" y="5410"/>
                  </a:lnTo>
                  <a:close/>
                </a:path>
                <a:path w="884555" h="212725">
                  <a:moveTo>
                    <a:pt x="884339" y="5410"/>
                  </a:moveTo>
                  <a:lnTo>
                    <a:pt x="841235" y="5410"/>
                  </a:lnTo>
                  <a:lnTo>
                    <a:pt x="841235" y="105740"/>
                  </a:lnTo>
                  <a:lnTo>
                    <a:pt x="841235" y="207340"/>
                  </a:lnTo>
                  <a:lnTo>
                    <a:pt x="884339" y="207340"/>
                  </a:lnTo>
                  <a:lnTo>
                    <a:pt x="884339" y="105740"/>
                  </a:lnTo>
                  <a:lnTo>
                    <a:pt x="884339" y="5410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360866" y="9524867"/>
              <a:ext cx="220089" cy="20539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8604784" y="9524619"/>
              <a:ext cx="140335" cy="205740"/>
            </a:xfrm>
            <a:custGeom>
              <a:avLst/>
              <a:gdLst/>
              <a:ahLst/>
              <a:cxnLst/>
              <a:rect l="l" t="t" r="r" b="b"/>
              <a:pathLst>
                <a:path w="140334" h="205740">
                  <a:moveTo>
                    <a:pt x="36544" y="179062"/>
                  </a:moveTo>
                  <a:lnTo>
                    <a:pt x="17623" y="179062"/>
                  </a:lnTo>
                  <a:lnTo>
                    <a:pt x="17756" y="179327"/>
                  </a:lnTo>
                  <a:lnTo>
                    <a:pt x="27656" y="191053"/>
                  </a:lnTo>
                  <a:lnTo>
                    <a:pt x="40673" y="199246"/>
                  </a:lnTo>
                  <a:lnTo>
                    <a:pt x="55408" y="204054"/>
                  </a:lnTo>
                  <a:lnTo>
                    <a:pt x="70465" y="205624"/>
                  </a:lnTo>
                  <a:lnTo>
                    <a:pt x="98408" y="200489"/>
                  </a:lnTo>
                  <a:lnTo>
                    <a:pt x="112649" y="191202"/>
                  </a:lnTo>
                  <a:lnTo>
                    <a:pt x="70465" y="191202"/>
                  </a:lnTo>
                  <a:lnTo>
                    <a:pt x="48402" y="186877"/>
                  </a:lnTo>
                  <a:lnTo>
                    <a:pt x="36544" y="179062"/>
                  </a:lnTo>
                  <a:close/>
                </a:path>
                <a:path w="140334" h="205740">
                  <a:moveTo>
                    <a:pt x="16246" y="0"/>
                  </a:moveTo>
                  <a:lnTo>
                    <a:pt x="0" y="0"/>
                  </a:lnTo>
                  <a:lnTo>
                    <a:pt x="0" y="202180"/>
                  </a:lnTo>
                  <a:lnTo>
                    <a:pt x="16246" y="202180"/>
                  </a:lnTo>
                  <a:lnTo>
                    <a:pt x="16246" y="179062"/>
                  </a:lnTo>
                  <a:lnTo>
                    <a:pt x="36544" y="179062"/>
                  </a:lnTo>
                  <a:lnTo>
                    <a:pt x="30658" y="175182"/>
                  </a:lnTo>
                  <a:lnTo>
                    <a:pt x="18826" y="157879"/>
                  </a:lnTo>
                  <a:lnTo>
                    <a:pt x="14498" y="136724"/>
                  </a:lnTo>
                  <a:lnTo>
                    <a:pt x="18819" y="115601"/>
                  </a:lnTo>
                  <a:lnTo>
                    <a:pt x="30635" y="98294"/>
                  </a:lnTo>
                  <a:lnTo>
                    <a:pt x="36535" y="94387"/>
                  </a:lnTo>
                  <a:lnTo>
                    <a:pt x="16246" y="94387"/>
                  </a:lnTo>
                  <a:lnTo>
                    <a:pt x="16246" y="0"/>
                  </a:lnTo>
                  <a:close/>
                </a:path>
                <a:path w="140334" h="205740">
                  <a:moveTo>
                    <a:pt x="112640" y="82246"/>
                  </a:moveTo>
                  <a:lnTo>
                    <a:pt x="70465" y="82246"/>
                  </a:lnTo>
                  <a:lnTo>
                    <a:pt x="92583" y="86582"/>
                  </a:lnTo>
                  <a:lnTo>
                    <a:pt x="109291" y="98294"/>
                  </a:lnTo>
                  <a:lnTo>
                    <a:pt x="119859" y="115601"/>
                  </a:lnTo>
                  <a:lnTo>
                    <a:pt x="123558" y="136724"/>
                  </a:lnTo>
                  <a:lnTo>
                    <a:pt x="119828" y="157879"/>
                  </a:lnTo>
                  <a:lnTo>
                    <a:pt x="109245" y="175182"/>
                  </a:lnTo>
                  <a:lnTo>
                    <a:pt x="92556" y="186877"/>
                  </a:lnTo>
                  <a:lnTo>
                    <a:pt x="70465" y="191202"/>
                  </a:lnTo>
                  <a:lnTo>
                    <a:pt x="112649" y="191202"/>
                  </a:lnTo>
                  <a:lnTo>
                    <a:pt x="120335" y="186190"/>
                  </a:lnTo>
                  <a:lnTo>
                    <a:pt x="134662" y="164383"/>
                  </a:lnTo>
                  <a:lnTo>
                    <a:pt x="139804" y="136724"/>
                  </a:lnTo>
                  <a:lnTo>
                    <a:pt x="134674" y="109070"/>
                  </a:lnTo>
                  <a:lnTo>
                    <a:pt x="120346" y="87270"/>
                  </a:lnTo>
                  <a:lnTo>
                    <a:pt x="112640" y="82246"/>
                  </a:lnTo>
                  <a:close/>
                </a:path>
                <a:path w="140334" h="205740">
                  <a:moveTo>
                    <a:pt x="70465" y="67825"/>
                  </a:moveTo>
                  <a:lnTo>
                    <a:pt x="27637" y="82408"/>
                  </a:lnTo>
                  <a:lnTo>
                    <a:pt x="17623" y="94387"/>
                  </a:lnTo>
                  <a:lnTo>
                    <a:pt x="36535" y="94387"/>
                  </a:lnTo>
                  <a:lnTo>
                    <a:pt x="48376" y="86582"/>
                  </a:lnTo>
                  <a:lnTo>
                    <a:pt x="70465" y="82246"/>
                  </a:lnTo>
                  <a:lnTo>
                    <a:pt x="112640" y="82246"/>
                  </a:lnTo>
                  <a:lnTo>
                    <a:pt x="98412" y="72972"/>
                  </a:lnTo>
                  <a:lnTo>
                    <a:pt x="70465" y="67825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6" name="object 36"/>
          <p:cNvGrpSpPr/>
          <p:nvPr/>
        </p:nvGrpSpPr>
        <p:grpSpPr>
          <a:xfrm>
            <a:off x="17444005" y="9936460"/>
            <a:ext cx="712470" cy="205104"/>
            <a:chOff x="17444005" y="9936460"/>
            <a:chExt cx="712470" cy="205104"/>
          </a:xfrm>
        </p:grpSpPr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444005" y="9949263"/>
              <a:ext cx="204449" cy="18873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668847" y="10006832"/>
              <a:ext cx="130385" cy="13435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818513" y="10006832"/>
              <a:ext cx="82357" cy="13114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7920730" y="9936473"/>
              <a:ext cx="93980" cy="201930"/>
            </a:xfrm>
            <a:custGeom>
              <a:avLst/>
              <a:gdLst/>
              <a:ahLst/>
              <a:cxnLst/>
              <a:rect l="l" t="t" r="r" b="b"/>
              <a:pathLst>
                <a:path w="93980" h="201929">
                  <a:moveTo>
                    <a:pt x="32194" y="0"/>
                  </a:moveTo>
                  <a:lnTo>
                    <a:pt x="0" y="0"/>
                  </a:lnTo>
                  <a:lnTo>
                    <a:pt x="0" y="201510"/>
                  </a:lnTo>
                  <a:lnTo>
                    <a:pt x="32194" y="201510"/>
                  </a:lnTo>
                  <a:lnTo>
                    <a:pt x="32194" y="0"/>
                  </a:lnTo>
                  <a:close/>
                </a:path>
                <a:path w="93980" h="201929">
                  <a:moveTo>
                    <a:pt x="88798" y="73558"/>
                  </a:moveTo>
                  <a:lnTo>
                    <a:pt x="56603" y="73558"/>
                  </a:lnTo>
                  <a:lnTo>
                    <a:pt x="56603" y="201510"/>
                  </a:lnTo>
                  <a:lnTo>
                    <a:pt x="88798" y="201510"/>
                  </a:lnTo>
                  <a:lnTo>
                    <a:pt x="88798" y="73558"/>
                  </a:lnTo>
                  <a:close/>
                </a:path>
                <a:path w="93980" h="201929">
                  <a:moveTo>
                    <a:pt x="93357" y="24599"/>
                  </a:moveTo>
                  <a:lnTo>
                    <a:pt x="91325" y="20027"/>
                  </a:lnTo>
                  <a:lnTo>
                    <a:pt x="83388" y="12827"/>
                  </a:lnTo>
                  <a:lnTo>
                    <a:pt x="83527" y="12827"/>
                  </a:lnTo>
                  <a:lnTo>
                    <a:pt x="78308" y="10909"/>
                  </a:lnTo>
                  <a:lnTo>
                    <a:pt x="66522" y="10909"/>
                  </a:lnTo>
                  <a:lnTo>
                    <a:pt x="61645" y="12827"/>
                  </a:lnTo>
                  <a:lnTo>
                    <a:pt x="53962" y="20459"/>
                  </a:lnTo>
                  <a:lnTo>
                    <a:pt x="52044" y="24955"/>
                  </a:lnTo>
                  <a:lnTo>
                    <a:pt x="52044" y="35267"/>
                  </a:lnTo>
                  <a:lnTo>
                    <a:pt x="53949" y="39763"/>
                  </a:lnTo>
                  <a:lnTo>
                    <a:pt x="61760" y="47485"/>
                  </a:lnTo>
                  <a:lnTo>
                    <a:pt x="61912" y="47485"/>
                  </a:lnTo>
                  <a:lnTo>
                    <a:pt x="66509" y="49288"/>
                  </a:lnTo>
                  <a:lnTo>
                    <a:pt x="78320" y="49288"/>
                  </a:lnTo>
                  <a:lnTo>
                    <a:pt x="83286" y="47485"/>
                  </a:lnTo>
                  <a:lnTo>
                    <a:pt x="91338" y="40182"/>
                  </a:lnTo>
                  <a:lnTo>
                    <a:pt x="93357" y="35610"/>
                  </a:lnTo>
                  <a:lnTo>
                    <a:pt x="93357" y="24599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038483" y="10006853"/>
              <a:ext cx="117516" cy="1311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98389" y="3183149"/>
            <a:ext cx="17507585" cy="7005320"/>
            <a:chOff x="1298389" y="3183149"/>
            <a:chExt cx="17507585" cy="700532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298389" y="3183149"/>
              <a:ext cx="2931847" cy="49631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8389" y="3183149"/>
              <a:ext cx="2931847" cy="49631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1358" y="3440732"/>
              <a:ext cx="1419113" cy="21193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3462" y="3859652"/>
              <a:ext cx="2352283" cy="7809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7316" y="4820963"/>
              <a:ext cx="2439991" cy="125759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19766" y="3183149"/>
              <a:ext cx="4376830" cy="28166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19766" y="3183149"/>
              <a:ext cx="4376830" cy="28166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02735" y="3435895"/>
              <a:ext cx="1540250" cy="2167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94839" y="3857641"/>
              <a:ext cx="3504348" cy="59792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94839" y="4705783"/>
              <a:ext cx="3967438" cy="10397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19766" y="5989346"/>
              <a:ext cx="4376830" cy="215700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19766" y="5989346"/>
              <a:ext cx="4376830" cy="215700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02735" y="6246930"/>
              <a:ext cx="1638504" cy="21193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95342" y="6664509"/>
              <a:ext cx="1787038" cy="3773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90986" y="7296112"/>
              <a:ext cx="4001395" cy="57497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586126" y="3183149"/>
              <a:ext cx="2932430" cy="2816860"/>
            </a:xfrm>
            <a:custGeom>
              <a:avLst/>
              <a:gdLst/>
              <a:ahLst/>
              <a:cxnLst/>
              <a:rect l="l" t="t" r="r" b="b"/>
              <a:pathLst>
                <a:path w="2932429" h="2816860">
                  <a:moveTo>
                    <a:pt x="2931847" y="0"/>
                  </a:moveTo>
                  <a:lnTo>
                    <a:pt x="0" y="0"/>
                  </a:lnTo>
                  <a:lnTo>
                    <a:pt x="0" y="2816668"/>
                  </a:lnTo>
                  <a:lnTo>
                    <a:pt x="2931847" y="2816668"/>
                  </a:lnTo>
                  <a:lnTo>
                    <a:pt x="2931847" y="0"/>
                  </a:lnTo>
                  <a:close/>
                </a:path>
              </a:pathLst>
            </a:custGeom>
            <a:solidFill>
              <a:srgbClr val="C3DCA0">
                <a:alpha val="27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586126" y="3183149"/>
              <a:ext cx="2921377" cy="281666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57115" y="3435895"/>
              <a:ext cx="2115746" cy="21676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56173" y="3858311"/>
              <a:ext cx="2390475" cy="191860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586126" y="5989346"/>
              <a:ext cx="2931847" cy="215700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586126" y="5989346"/>
              <a:ext cx="2921377" cy="215700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764026" y="6242323"/>
              <a:ext cx="1045807" cy="16862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61199" y="6663838"/>
              <a:ext cx="2204393" cy="59993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757680" y="7407271"/>
              <a:ext cx="2333668" cy="5999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507502" y="3183149"/>
              <a:ext cx="4376830" cy="496319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507503" y="3183149"/>
              <a:ext cx="4376830" cy="496319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685403" y="3435895"/>
              <a:ext cx="2708796" cy="21676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678722" y="3857641"/>
              <a:ext cx="3926434" cy="81982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682073" y="4822192"/>
              <a:ext cx="3953870" cy="100163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682073" y="5994958"/>
              <a:ext cx="4029093" cy="104893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682408" y="7189393"/>
              <a:ext cx="3769551" cy="56107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873862" y="3183149"/>
              <a:ext cx="2931847" cy="496319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873862" y="3183149"/>
              <a:ext cx="2931847" cy="496319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6051761" y="3437968"/>
              <a:ext cx="2309671" cy="21745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6147805" y="3850940"/>
              <a:ext cx="2466369" cy="279095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98389" y="8135877"/>
              <a:ext cx="8758895" cy="205229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298389" y="8135877"/>
              <a:ext cx="8758895" cy="205229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476290" y="8390697"/>
              <a:ext cx="1650637" cy="1667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468436" y="8810370"/>
              <a:ext cx="5425463" cy="103971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0046814" y="8135877"/>
              <a:ext cx="8759190" cy="2052320"/>
            </a:xfrm>
            <a:custGeom>
              <a:avLst/>
              <a:gdLst/>
              <a:ahLst/>
              <a:cxnLst/>
              <a:rect l="l" t="t" r="r" b="b"/>
              <a:pathLst>
                <a:path w="8759190" h="2052320">
                  <a:moveTo>
                    <a:pt x="8758895" y="0"/>
                  </a:moveTo>
                  <a:lnTo>
                    <a:pt x="0" y="0"/>
                  </a:lnTo>
                  <a:lnTo>
                    <a:pt x="0" y="2052293"/>
                  </a:lnTo>
                  <a:lnTo>
                    <a:pt x="8758895" y="2052293"/>
                  </a:lnTo>
                  <a:lnTo>
                    <a:pt x="8758895" y="0"/>
                  </a:lnTo>
                  <a:close/>
                </a:path>
              </a:pathLst>
            </a:custGeom>
            <a:solidFill>
              <a:srgbClr val="C3DCA0">
                <a:alpha val="27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046814" y="8135877"/>
              <a:ext cx="8758895" cy="205229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229782" y="8390697"/>
              <a:ext cx="1955581" cy="16678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225740" y="8810370"/>
              <a:ext cx="7809662" cy="38005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225740" y="9333914"/>
              <a:ext cx="8404184" cy="597929"/>
            </a:xfrm>
            <a:prstGeom prst="rect">
              <a:avLst/>
            </a:prstGeom>
          </p:spPr>
        </p:pic>
      </p:grpSp>
      <p:sp>
        <p:nvSpPr>
          <p:cNvPr id="47" name="object 47"/>
          <p:cNvSpPr/>
          <p:nvPr/>
        </p:nvSpPr>
        <p:spPr>
          <a:xfrm>
            <a:off x="1298389" y="1335038"/>
            <a:ext cx="17507585" cy="5715"/>
          </a:xfrm>
          <a:custGeom>
            <a:avLst/>
            <a:gdLst/>
            <a:ahLst/>
            <a:cxnLst/>
            <a:rect l="l" t="t" r="r" b="b"/>
            <a:pathLst>
              <a:path w="17507585" h="5715">
                <a:moveTo>
                  <a:pt x="17507320" y="0"/>
                </a:moveTo>
                <a:lnTo>
                  <a:pt x="0" y="0"/>
                </a:lnTo>
                <a:lnTo>
                  <a:pt x="0" y="5235"/>
                </a:lnTo>
                <a:lnTo>
                  <a:pt x="17507320" y="5235"/>
                </a:lnTo>
                <a:lnTo>
                  <a:pt x="17507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/>
          <p:cNvGrpSpPr/>
          <p:nvPr/>
        </p:nvGrpSpPr>
        <p:grpSpPr>
          <a:xfrm>
            <a:off x="2406176" y="756603"/>
            <a:ext cx="717550" cy="403225"/>
            <a:chOff x="2406176" y="756603"/>
            <a:chExt cx="717550" cy="403225"/>
          </a:xfrm>
        </p:grpSpPr>
        <p:pic>
          <p:nvPicPr>
            <p:cNvPr id="49" name="object 4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900670" y="799427"/>
              <a:ext cx="222790" cy="11021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2406176" y="756603"/>
              <a:ext cx="627380" cy="403225"/>
            </a:xfrm>
            <a:custGeom>
              <a:avLst/>
              <a:gdLst/>
              <a:ahLst/>
              <a:cxnLst/>
              <a:rect l="l" t="t" r="r" b="b"/>
              <a:pathLst>
                <a:path w="627380" h="403225">
                  <a:moveTo>
                    <a:pt x="550194" y="0"/>
                  </a:moveTo>
                  <a:lnTo>
                    <a:pt x="520585" y="2737"/>
                  </a:lnTo>
                  <a:lnTo>
                    <a:pt x="520935" y="2737"/>
                  </a:lnTo>
                  <a:lnTo>
                    <a:pt x="498494" y="8598"/>
                  </a:lnTo>
                  <a:lnTo>
                    <a:pt x="483807" y="14510"/>
                  </a:lnTo>
                  <a:lnTo>
                    <a:pt x="478575" y="17197"/>
                  </a:lnTo>
                  <a:lnTo>
                    <a:pt x="0" y="17197"/>
                  </a:lnTo>
                  <a:lnTo>
                    <a:pt x="3381" y="26131"/>
                  </a:lnTo>
                  <a:lnTo>
                    <a:pt x="12518" y="33302"/>
                  </a:lnTo>
                  <a:lnTo>
                    <a:pt x="25894" y="38073"/>
                  </a:lnTo>
                  <a:lnTo>
                    <a:pt x="41994" y="39805"/>
                  </a:lnTo>
                  <a:lnTo>
                    <a:pt x="380656" y="39805"/>
                  </a:lnTo>
                  <a:lnTo>
                    <a:pt x="368008" y="41111"/>
                  </a:lnTo>
                  <a:lnTo>
                    <a:pt x="340180" y="50256"/>
                  </a:lnTo>
                  <a:lnTo>
                    <a:pt x="312353" y="75077"/>
                  </a:lnTo>
                  <a:lnTo>
                    <a:pt x="299704" y="123413"/>
                  </a:lnTo>
                  <a:lnTo>
                    <a:pt x="299704" y="248556"/>
                  </a:lnTo>
                  <a:lnTo>
                    <a:pt x="304900" y="287753"/>
                  </a:lnTo>
                  <a:lnTo>
                    <a:pt x="319839" y="323131"/>
                  </a:lnTo>
                  <a:lnTo>
                    <a:pt x="343549" y="353456"/>
                  </a:lnTo>
                  <a:lnTo>
                    <a:pt x="375059" y="377491"/>
                  </a:lnTo>
                  <a:lnTo>
                    <a:pt x="431989" y="400315"/>
                  </a:lnTo>
                  <a:lnTo>
                    <a:pt x="456434" y="402684"/>
                  </a:lnTo>
                  <a:lnTo>
                    <a:pt x="479689" y="402684"/>
                  </a:lnTo>
                  <a:lnTo>
                    <a:pt x="479689" y="163964"/>
                  </a:lnTo>
                  <a:lnTo>
                    <a:pt x="481114" y="147172"/>
                  </a:lnTo>
                  <a:lnTo>
                    <a:pt x="486347" y="129327"/>
                  </a:lnTo>
                  <a:lnTo>
                    <a:pt x="496822" y="111928"/>
                  </a:lnTo>
                  <a:lnTo>
                    <a:pt x="513971" y="96474"/>
                  </a:lnTo>
                  <a:lnTo>
                    <a:pt x="525137" y="89684"/>
                  </a:lnTo>
                  <a:lnTo>
                    <a:pt x="480022" y="89684"/>
                  </a:lnTo>
                  <a:lnTo>
                    <a:pt x="480022" y="74454"/>
                  </a:lnTo>
                  <a:lnTo>
                    <a:pt x="534277" y="44485"/>
                  </a:lnTo>
                  <a:lnTo>
                    <a:pt x="573569" y="44485"/>
                  </a:lnTo>
                  <a:lnTo>
                    <a:pt x="572122" y="43041"/>
                  </a:lnTo>
                  <a:lnTo>
                    <a:pt x="572122" y="33490"/>
                  </a:lnTo>
                  <a:lnTo>
                    <a:pt x="572280" y="33302"/>
                  </a:lnTo>
                  <a:lnTo>
                    <a:pt x="576033" y="29588"/>
                  </a:lnTo>
                  <a:lnTo>
                    <a:pt x="624239" y="29588"/>
                  </a:lnTo>
                  <a:lnTo>
                    <a:pt x="613487" y="20199"/>
                  </a:lnTo>
                  <a:lnTo>
                    <a:pt x="595884" y="9963"/>
                  </a:lnTo>
                  <a:lnTo>
                    <a:pt x="574629" y="2737"/>
                  </a:lnTo>
                  <a:lnTo>
                    <a:pt x="550194" y="0"/>
                  </a:lnTo>
                  <a:close/>
                </a:path>
                <a:path w="627380" h="403225">
                  <a:moveTo>
                    <a:pt x="573569" y="44485"/>
                  </a:moveTo>
                  <a:lnTo>
                    <a:pt x="534277" y="44485"/>
                  </a:lnTo>
                  <a:lnTo>
                    <a:pt x="558113" y="46420"/>
                  </a:lnTo>
                  <a:lnTo>
                    <a:pt x="479962" y="89684"/>
                  </a:lnTo>
                  <a:lnTo>
                    <a:pt x="525137" y="89684"/>
                  </a:lnTo>
                  <a:lnTo>
                    <a:pt x="542293" y="79252"/>
                  </a:lnTo>
                  <a:lnTo>
                    <a:pt x="579903" y="57819"/>
                  </a:lnTo>
                  <a:lnTo>
                    <a:pt x="599467" y="46944"/>
                  </a:lnTo>
                  <a:lnTo>
                    <a:pt x="576033" y="46944"/>
                  </a:lnTo>
                  <a:lnTo>
                    <a:pt x="573569" y="44485"/>
                  </a:lnTo>
                  <a:close/>
                </a:path>
                <a:path w="627380" h="403225">
                  <a:moveTo>
                    <a:pt x="624239" y="29588"/>
                  </a:moveTo>
                  <a:lnTo>
                    <a:pt x="585574" y="29588"/>
                  </a:lnTo>
                  <a:lnTo>
                    <a:pt x="589518" y="33490"/>
                  </a:lnTo>
                  <a:lnTo>
                    <a:pt x="589486" y="43041"/>
                  </a:lnTo>
                  <a:lnTo>
                    <a:pt x="585606" y="46944"/>
                  </a:lnTo>
                  <a:lnTo>
                    <a:pt x="599467" y="46944"/>
                  </a:lnTo>
                  <a:lnTo>
                    <a:pt x="626815" y="31837"/>
                  </a:lnTo>
                  <a:lnTo>
                    <a:pt x="624239" y="29588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2936710" y="756608"/>
              <a:ext cx="104775" cy="126364"/>
            </a:xfrm>
            <a:custGeom>
              <a:avLst/>
              <a:gdLst/>
              <a:ahLst/>
              <a:cxnLst/>
              <a:rect l="l" t="t" r="r" b="b"/>
              <a:pathLst>
                <a:path w="104775" h="126365">
                  <a:moveTo>
                    <a:pt x="96266" y="31826"/>
                  </a:moveTo>
                  <a:lnTo>
                    <a:pt x="82791" y="20104"/>
                  </a:lnTo>
                  <a:lnTo>
                    <a:pt x="65227" y="9906"/>
                  </a:lnTo>
                  <a:lnTo>
                    <a:pt x="44030" y="2717"/>
                  </a:lnTo>
                  <a:lnTo>
                    <a:pt x="19646" y="0"/>
                  </a:lnTo>
                  <a:lnTo>
                    <a:pt x="15328" y="63"/>
                  </a:lnTo>
                  <a:lnTo>
                    <a:pt x="15328" y="12166"/>
                  </a:lnTo>
                  <a:lnTo>
                    <a:pt x="36487" y="14300"/>
                  </a:lnTo>
                  <a:lnTo>
                    <a:pt x="55499" y="19977"/>
                  </a:lnTo>
                  <a:lnTo>
                    <a:pt x="71932" y="28168"/>
                  </a:lnTo>
                  <a:lnTo>
                    <a:pt x="85382" y="37820"/>
                  </a:lnTo>
                  <a:lnTo>
                    <a:pt x="96266" y="31826"/>
                  </a:lnTo>
                  <a:close/>
                </a:path>
                <a:path w="104775" h="126365">
                  <a:moveTo>
                    <a:pt x="104686" y="42824"/>
                  </a:moveTo>
                  <a:lnTo>
                    <a:pt x="63728" y="70485"/>
                  </a:lnTo>
                  <a:lnTo>
                    <a:pt x="32816" y="91706"/>
                  </a:lnTo>
                  <a:lnTo>
                    <a:pt x="13004" y="105994"/>
                  </a:lnTo>
                  <a:lnTo>
                    <a:pt x="0" y="116497"/>
                  </a:lnTo>
                  <a:lnTo>
                    <a:pt x="1028" y="125780"/>
                  </a:lnTo>
                  <a:lnTo>
                    <a:pt x="87464" y="62191"/>
                  </a:lnTo>
                  <a:lnTo>
                    <a:pt x="104686" y="42824"/>
                  </a:lnTo>
                  <a:close/>
                </a:path>
              </a:pathLst>
            </a:custGeom>
            <a:solidFill>
              <a:srgbClr val="DF1E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2742133" y="786186"/>
              <a:ext cx="299720" cy="195580"/>
            </a:xfrm>
            <a:custGeom>
              <a:avLst/>
              <a:gdLst/>
              <a:ahLst/>
              <a:cxnLst/>
              <a:rect l="l" t="t" r="r" b="b"/>
              <a:pathLst>
                <a:path w="299719" h="195580">
                  <a:moveTo>
                    <a:pt x="107391" y="152615"/>
                  </a:moveTo>
                  <a:lnTo>
                    <a:pt x="105994" y="140169"/>
                  </a:lnTo>
                  <a:lnTo>
                    <a:pt x="101650" y="129311"/>
                  </a:lnTo>
                  <a:lnTo>
                    <a:pt x="94195" y="119608"/>
                  </a:lnTo>
                  <a:lnTo>
                    <a:pt x="83413" y="110617"/>
                  </a:lnTo>
                  <a:lnTo>
                    <a:pt x="12763" y="60794"/>
                  </a:lnTo>
                  <a:lnTo>
                    <a:pt x="7416" y="67792"/>
                  </a:lnTo>
                  <a:lnTo>
                    <a:pt x="3403" y="75755"/>
                  </a:lnTo>
                  <a:lnTo>
                    <a:pt x="876" y="84505"/>
                  </a:lnTo>
                  <a:lnTo>
                    <a:pt x="0" y="93903"/>
                  </a:lnTo>
                  <a:lnTo>
                    <a:pt x="1397" y="105549"/>
                  </a:lnTo>
                  <a:lnTo>
                    <a:pt x="5346" y="116192"/>
                  </a:lnTo>
                  <a:lnTo>
                    <a:pt x="11518" y="125514"/>
                  </a:lnTo>
                  <a:lnTo>
                    <a:pt x="19596" y="133223"/>
                  </a:lnTo>
                  <a:lnTo>
                    <a:pt x="107365" y="195160"/>
                  </a:lnTo>
                  <a:lnTo>
                    <a:pt x="107391" y="152615"/>
                  </a:lnTo>
                  <a:close/>
                </a:path>
                <a:path w="299719" h="195580">
                  <a:moveTo>
                    <a:pt x="222173" y="16840"/>
                  </a:moveTo>
                  <a:lnTo>
                    <a:pt x="198310" y="14897"/>
                  </a:lnTo>
                  <a:lnTo>
                    <a:pt x="144056" y="44869"/>
                  </a:lnTo>
                  <a:lnTo>
                    <a:pt x="144056" y="60083"/>
                  </a:lnTo>
                  <a:lnTo>
                    <a:pt x="222173" y="16840"/>
                  </a:lnTo>
                  <a:close/>
                </a:path>
                <a:path w="299719" h="195580">
                  <a:moveTo>
                    <a:pt x="253542" y="3898"/>
                  </a:moveTo>
                  <a:lnTo>
                    <a:pt x="249656" y="0"/>
                  </a:lnTo>
                  <a:lnTo>
                    <a:pt x="244830" y="0"/>
                  </a:lnTo>
                  <a:lnTo>
                    <a:pt x="240068" y="0"/>
                  </a:lnTo>
                  <a:lnTo>
                    <a:pt x="236156" y="3860"/>
                  </a:lnTo>
                  <a:lnTo>
                    <a:pt x="236156" y="13449"/>
                  </a:lnTo>
                  <a:lnTo>
                    <a:pt x="240030" y="17348"/>
                  </a:lnTo>
                  <a:lnTo>
                    <a:pt x="249631" y="17348"/>
                  </a:lnTo>
                  <a:lnTo>
                    <a:pt x="253542" y="13411"/>
                  </a:lnTo>
                  <a:lnTo>
                    <a:pt x="253542" y="3898"/>
                  </a:lnTo>
                  <a:close/>
                </a:path>
                <a:path w="299719" h="195580">
                  <a:moveTo>
                    <a:pt x="299300" y="13258"/>
                  </a:moveTo>
                  <a:lnTo>
                    <a:pt x="297802" y="10325"/>
                  </a:lnTo>
                  <a:lnTo>
                    <a:pt x="294233" y="5829"/>
                  </a:lnTo>
                  <a:lnTo>
                    <a:pt x="290855" y="2247"/>
                  </a:lnTo>
                  <a:lnTo>
                    <a:pt x="243928" y="28244"/>
                  </a:lnTo>
                  <a:lnTo>
                    <a:pt x="206324" y="49669"/>
                  </a:lnTo>
                  <a:lnTo>
                    <a:pt x="161963" y="81013"/>
                  </a:lnTo>
                  <a:lnTo>
                    <a:pt x="143852" y="129159"/>
                  </a:lnTo>
                  <a:lnTo>
                    <a:pt x="143700" y="134378"/>
                  </a:lnTo>
                  <a:lnTo>
                    <a:pt x="158559" y="123469"/>
                  </a:lnTo>
                  <a:lnTo>
                    <a:pt x="160274" y="114477"/>
                  </a:lnTo>
                  <a:lnTo>
                    <a:pt x="164846" y="102069"/>
                  </a:lnTo>
                  <a:lnTo>
                    <a:pt x="173748" y="88379"/>
                  </a:lnTo>
                  <a:lnTo>
                    <a:pt x="188518" y="75526"/>
                  </a:lnTo>
                  <a:lnTo>
                    <a:pt x="216052" y="59182"/>
                  </a:lnTo>
                  <a:lnTo>
                    <a:pt x="252996" y="38506"/>
                  </a:lnTo>
                  <a:lnTo>
                    <a:pt x="299300" y="132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2587321" y="796380"/>
              <a:ext cx="200025" cy="83820"/>
            </a:xfrm>
            <a:custGeom>
              <a:avLst/>
              <a:gdLst/>
              <a:ahLst/>
              <a:cxnLst/>
              <a:rect l="l" t="t" r="r" b="b"/>
              <a:pathLst>
                <a:path w="200025" h="83819">
                  <a:moveTo>
                    <a:pt x="199495" y="0"/>
                  </a:moveTo>
                  <a:lnTo>
                    <a:pt x="0" y="0"/>
                  </a:lnTo>
                  <a:lnTo>
                    <a:pt x="118542" y="83608"/>
                  </a:lnTo>
                  <a:lnTo>
                    <a:pt x="130983" y="35620"/>
                  </a:lnTo>
                  <a:lnTo>
                    <a:pt x="158834" y="10760"/>
                  </a:lnTo>
                  <a:lnTo>
                    <a:pt x="186777" y="1422"/>
                  </a:lnTo>
                  <a:lnTo>
                    <a:pt x="199495" y="0"/>
                  </a:lnTo>
                  <a:close/>
                </a:path>
              </a:pathLst>
            </a:custGeom>
            <a:solidFill>
              <a:srgbClr val="FFDD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4" name="object 54"/>
          <p:cNvGrpSpPr/>
          <p:nvPr/>
        </p:nvGrpSpPr>
        <p:grpSpPr>
          <a:xfrm>
            <a:off x="1298389" y="855606"/>
            <a:ext cx="1340485" cy="220345"/>
            <a:chOff x="1298389" y="855606"/>
            <a:chExt cx="1340485" cy="220345"/>
          </a:xfrm>
        </p:grpSpPr>
        <p:sp>
          <p:nvSpPr>
            <p:cNvPr id="55" name="object 55"/>
            <p:cNvSpPr/>
            <p:nvPr/>
          </p:nvSpPr>
          <p:spPr>
            <a:xfrm>
              <a:off x="1298384" y="855617"/>
              <a:ext cx="911860" cy="220345"/>
            </a:xfrm>
            <a:custGeom>
              <a:avLst/>
              <a:gdLst/>
              <a:ahLst/>
              <a:cxnLst/>
              <a:rect l="l" t="t" r="r" b="b"/>
              <a:pathLst>
                <a:path w="911860" h="220344">
                  <a:moveTo>
                    <a:pt x="188937" y="183476"/>
                  </a:moveTo>
                  <a:lnTo>
                    <a:pt x="150418" y="154825"/>
                  </a:lnTo>
                  <a:lnTo>
                    <a:pt x="142290" y="164312"/>
                  </a:lnTo>
                  <a:lnTo>
                    <a:pt x="132232" y="171373"/>
                  </a:lnTo>
                  <a:lnTo>
                    <a:pt x="120472" y="175768"/>
                  </a:lnTo>
                  <a:lnTo>
                    <a:pt x="107175" y="177292"/>
                  </a:lnTo>
                  <a:lnTo>
                    <a:pt x="83807" y="172237"/>
                  </a:lnTo>
                  <a:lnTo>
                    <a:pt x="65011" y="158203"/>
                  </a:lnTo>
                  <a:lnTo>
                    <a:pt x="52489" y="136867"/>
                  </a:lnTo>
                  <a:lnTo>
                    <a:pt x="47942" y="109905"/>
                  </a:lnTo>
                  <a:lnTo>
                    <a:pt x="52514" y="82943"/>
                  </a:lnTo>
                  <a:lnTo>
                    <a:pt x="65201" y="61620"/>
                  </a:lnTo>
                  <a:lnTo>
                    <a:pt x="84429" y="47599"/>
                  </a:lnTo>
                  <a:lnTo>
                    <a:pt x="108661" y="42557"/>
                  </a:lnTo>
                  <a:lnTo>
                    <a:pt x="120840" y="43700"/>
                  </a:lnTo>
                  <a:lnTo>
                    <a:pt x="131521" y="47015"/>
                  </a:lnTo>
                  <a:lnTo>
                    <a:pt x="140703" y="52387"/>
                  </a:lnTo>
                  <a:lnTo>
                    <a:pt x="148361" y="59677"/>
                  </a:lnTo>
                  <a:lnTo>
                    <a:pt x="183921" y="30721"/>
                  </a:lnTo>
                  <a:lnTo>
                    <a:pt x="168643" y="16319"/>
                  </a:lnTo>
                  <a:lnTo>
                    <a:pt x="150634" y="6832"/>
                  </a:lnTo>
                  <a:lnTo>
                    <a:pt x="131559" y="1600"/>
                  </a:lnTo>
                  <a:lnTo>
                    <a:pt x="113131" y="0"/>
                  </a:lnTo>
                  <a:lnTo>
                    <a:pt x="67843" y="7734"/>
                  </a:lnTo>
                  <a:lnTo>
                    <a:pt x="32016" y="29794"/>
                  </a:lnTo>
                  <a:lnTo>
                    <a:pt x="8470" y="64439"/>
                  </a:lnTo>
                  <a:lnTo>
                    <a:pt x="0" y="109905"/>
                  </a:lnTo>
                  <a:lnTo>
                    <a:pt x="8470" y="155384"/>
                  </a:lnTo>
                  <a:lnTo>
                    <a:pt x="32016" y="190017"/>
                  </a:lnTo>
                  <a:lnTo>
                    <a:pt x="67843" y="212077"/>
                  </a:lnTo>
                  <a:lnTo>
                    <a:pt x="113131" y="219824"/>
                  </a:lnTo>
                  <a:lnTo>
                    <a:pt x="134632" y="217627"/>
                  </a:lnTo>
                  <a:lnTo>
                    <a:pt x="155257" y="210947"/>
                  </a:lnTo>
                  <a:lnTo>
                    <a:pt x="173761" y="199618"/>
                  </a:lnTo>
                  <a:lnTo>
                    <a:pt x="188937" y="183476"/>
                  </a:lnTo>
                  <a:close/>
                </a:path>
                <a:path w="911860" h="220344">
                  <a:moveTo>
                    <a:pt x="349034" y="142722"/>
                  </a:moveTo>
                  <a:lnTo>
                    <a:pt x="342785" y="111620"/>
                  </a:lnTo>
                  <a:lnTo>
                    <a:pt x="338988" y="106337"/>
                  </a:lnTo>
                  <a:lnTo>
                    <a:pt x="325716" y="87858"/>
                  </a:lnTo>
                  <a:lnTo>
                    <a:pt x="304609" y="75260"/>
                  </a:lnTo>
                  <a:lnTo>
                    <a:pt x="304609" y="142722"/>
                  </a:lnTo>
                  <a:lnTo>
                    <a:pt x="302183" y="157467"/>
                  </a:lnTo>
                  <a:lnTo>
                    <a:pt x="295186" y="168948"/>
                  </a:lnTo>
                  <a:lnTo>
                    <a:pt x="284010" y="176390"/>
                  </a:lnTo>
                  <a:lnTo>
                    <a:pt x="269074" y="179031"/>
                  </a:lnTo>
                  <a:lnTo>
                    <a:pt x="254152" y="176390"/>
                  </a:lnTo>
                  <a:lnTo>
                    <a:pt x="242976" y="168948"/>
                  </a:lnTo>
                  <a:lnTo>
                    <a:pt x="235966" y="157467"/>
                  </a:lnTo>
                  <a:lnTo>
                    <a:pt x="233540" y="142722"/>
                  </a:lnTo>
                  <a:lnTo>
                    <a:pt x="235966" y="127901"/>
                  </a:lnTo>
                  <a:lnTo>
                    <a:pt x="242976" y="116420"/>
                  </a:lnTo>
                  <a:lnTo>
                    <a:pt x="254152" y="108991"/>
                  </a:lnTo>
                  <a:lnTo>
                    <a:pt x="269074" y="106337"/>
                  </a:lnTo>
                  <a:lnTo>
                    <a:pt x="284010" y="108991"/>
                  </a:lnTo>
                  <a:lnTo>
                    <a:pt x="295186" y="116420"/>
                  </a:lnTo>
                  <a:lnTo>
                    <a:pt x="302183" y="127901"/>
                  </a:lnTo>
                  <a:lnTo>
                    <a:pt x="304609" y="142722"/>
                  </a:lnTo>
                  <a:lnTo>
                    <a:pt x="304609" y="75260"/>
                  </a:lnTo>
                  <a:lnTo>
                    <a:pt x="300316" y="72694"/>
                  </a:lnTo>
                  <a:lnTo>
                    <a:pt x="269074" y="67360"/>
                  </a:lnTo>
                  <a:lnTo>
                    <a:pt x="237845" y="72694"/>
                  </a:lnTo>
                  <a:lnTo>
                    <a:pt x="212445" y="87858"/>
                  </a:lnTo>
                  <a:lnTo>
                    <a:pt x="195376" y="111620"/>
                  </a:lnTo>
                  <a:lnTo>
                    <a:pt x="189128" y="142722"/>
                  </a:lnTo>
                  <a:lnTo>
                    <a:pt x="195376" y="173812"/>
                  </a:lnTo>
                  <a:lnTo>
                    <a:pt x="212445" y="197573"/>
                  </a:lnTo>
                  <a:lnTo>
                    <a:pt x="237845" y="212737"/>
                  </a:lnTo>
                  <a:lnTo>
                    <a:pt x="269074" y="218071"/>
                  </a:lnTo>
                  <a:lnTo>
                    <a:pt x="300304" y="212737"/>
                  </a:lnTo>
                  <a:lnTo>
                    <a:pt x="325704" y="197573"/>
                  </a:lnTo>
                  <a:lnTo>
                    <a:pt x="339039" y="179031"/>
                  </a:lnTo>
                  <a:lnTo>
                    <a:pt x="342785" y="173812"/>
                  </a:lnTo>
                  <a:lnTo>
                    <a:pt x="349034" y="142722"/>
                  </a:lnTo>
                  <a:close/>
                </a:path>
                <a:path w="911860" h="220344">
                  <a:moveTo>
                    <a:pt x="466737" y="68872"/>
                  </a:moveTo>
                  <a:lnTo>
                    <a:pt x="462597" y="67703"/>
                  </a:lnTo>
                  <a:lnTo>
                    <a:pt x="456996" y="67386"/>
                  </a:lnTo>
                  <a:lnTo>
                    <a:pt x="451942" y="67386"/>
                  </a:lnTo>
                  <a:lnTo>
                    <a:pt x="438543" y="69075"/>
                  </a:lnTo>
                  <a:lnTo>
                    <a:pt x="427431" y="74129"/>
                  </a:lnTo>
                  <a:lnTo>
                    <a:pt x="418211" y="82448"/>
                  </a:lnTo>
                  <a:lnTo>
                    <a:pt x="410489" y="93954"/>
                  </a:lnTo>
                  <a:lnTo>
                    <a:pt x="409892" y="93954"/>
                  </a:lnTo>
                  <a:lnTo>
                    <a:pt x="409892" y="70891"/>
                  </a:lnTo>
                  <a:lnTo>
                    <a:pt x="365467" y="70891"/>
                  </a:lnTo>
                  <a:lnTo>
                    <a:pt x="365442" y="214515"/>
                  </a:lnTo>
                  <a:lnTo>
                    <a:pt x="409867" y="214515"/>
                  </a:lnTo>
                  <a:lnTo>
                    <a:pt x="409867" y="154546"/>
                  </a:lnTo>
                  <a:lnTo>
                    <a:pt x="411035" y="134937"/>
                  </a:lnTo>
                  <a:lnTo>
                    <a:pt x="416166" y="119722"/>
                  </a:lnTo>
                  <a:lnTo>
                    <a:pt x="427609" y="109880"/>
                  </a:lnTo>
                  <a:lnTo>
                    <a:pt x="447789" y="106387"/>
                  </a:lnTo>
                  <a:lnTo>
                    <a:pt x="454329" y="106387"/>
                  </a:lnTo>
                  <a:lnTo>
                    <a:pt x="460514" y="107594"/>
                  </a:lnTo>
                  <a:lnTo>
                    <a:pt x="466737" y="109359"/>
                  </a:lnTo>
                  <a:lnTo>
                    <a:pt x="466737" y="68872"/>
                  </a:lnTo>
                  <a:close/>
                </a:path>
                <a:path w="911860" h="220344">
                  <a:moveTo>
                    <a:pt x="620890" y="135305"/>
                  </a:moveTo>
                  <a:lnTo>
                    <a:pt x="618896" y="108483"/>
                  </a:lnTo>
                  <a:lnTo>
                    <a:pt x="611111" y="86918"/>
                  </a:lnTo>
                  <a:lnTo>
                    <a:pt x="594893" y="72555"/>
                  </a:lnTo>
                  <a:lnTo>
                    <a:pt x="567575" y="67335"/>
                  </a:lnTo>
                  <a:lnTo>
                    <a:pt x="552729" y="69367"/>
                  </a:lnTo>
                  <a:lnTo>
                    <a:pt x="540677" y="74663"/>
                  </a:lnTo>
                  <a:lnTo>
                    <a:pt x="531558" y="82054"/>
                  </a:lnTo>
                  <a:lnTo>
                    <a:pt x="525538" y="90385"/>
                  </a:lnTo>
                  <a:lnTo>
                    <a:pt x="524941" y="90385"/>
                  </a:lnTo>
                  <a:lnTo>
                    <a:pt x="524941" y="70891"/>
                  </a:lnTo>
                  <a:lnTo>
                    <a:pt x="482282" y="70891"/>
                  </a:lnTo>
                  <a:lnTo>
                    <a:pt x="482282" y="214452"/>
                  </a:lnTo>
                  <a:lnTo>
                    <a:pt x="526707" y="214452"/>
                  </a:lnTo>
                  <a:lnTo>
                    <a:pt x="526707" y="142963"/>
                  </a:lnTo>
                  <a:lnTo>
                    <a:pt x="527672" y="129387"/>
                  </a:lnTo>
                  <a:lnTo>
                    <a:pt x="531482" y="117678"/>
                  </a:lnTo>
                  <a:lnTo>
                    <a:pt x="539559" y="109448"/>
                  </a:lnTo>
                  <a:lnTo>
                    <a:pt x="553351" y="106337"/>
                  </a:lnTo>
                  <a:lnTo>
                    <a:pt x="566572" y="109918"/>
                  </a:lnTo>
                  <a:lnTo>
                    <a:pt x="573455" y="119049"/>
                  </a:lnTo>
                  <a:lnTo>
                    <a:pt x="576059" y="131292"/>
                  </a:lnTo>
                  <a:lnTo>
                    <a:pt x="576465" y="144170"/>
                  </a:lnTo>
                  <a:lnTo>
                    <a:pt x="576465" y="214490"/>
                  </a:lnTo>
                  <a:lnTo>
                    <a:pt x="620890" y="214490"/>
                  </a:lnTo>
                  <a:lnTo>
                    <a:pt x="620890" y="135305"/>
                  </a:lnTo>
                  <a:close/>
                </a:path>
                <a:path w="911860" h="220344">
                  <a:moveTo>
                    <a:pt x="780618" y="142697"/>
                  </a:moveTo>
                  <a:lnTo>
                    <a:pt x="778154" y="126441"/>
                  </a:lnTo>
                  <a:lnTo>
                    <a:pt x="775906" y="111594"/>
                  </a:lnTo>
                  <a:lnTo>
                    <a:pt x="768908" y="99275"/>
                  </a:lnTo>
                  <a:lnTo>
                    <a:pt x="762419" y="87845"/>
                  </a:lnTo>
                  <a:lnTo>
                    <a:pt x="741159" y="72669"/>
                  </a:lnTo>
                  <a:lnTo>
                    <a:pt x="736206" y="71729"/>
                  </a:lnTo>
                  <a:lnTo>
                    <a:pt x="736206" y="126441"/>
                  </a:lnTo>
                  <a:lnTo>
                    <a:pt x="677570" y="126441"/>
                  </a:lnTo>
                  <a:lnTo>
                    <a:pt x="680212" y="116344"/>
                  </a:lnTo>
                  <a:lnTo>
                    <a:pt x="686371" y="107657"/>
                  </a:lnTo>
                  <a:lnTo>
                    <a:pt x="695960" y="101574"/>
                  </a:lnTo>
                  <a:lnTo>
                    <a:pt x="708952" y="99275"/>
                  </a:lnTo>
                  <a:lnTo>
                    <a:pt x="720013" y="101447"/>
                  </a:lnTo>
                  <a:lnTo>
                    <a:pt x="728700" y="107315"/>
                  </a:lnTo>
                  <a:lnTo>
                    <a:pt x="734326" y="115963"/>
                  </a:lnTo>
                  <a:lnTo>
                    <a:pt x="736206" y="126441"/>
                  </a:lnTo>
                  <a:lnTo>
                    <a:pt x="736206" y="71729"/>
                  </a:lnTo>
                  <a:lnTo>
                    <a:pt x="681888" y="72669"/>
                  </a:lnTo>
                  <a:lnTo>
                    <a:pt x="639419" y="111594"/>
                  </a:lnTo>
                  <a:lnTo>
                    <a:pt x="633171" y="142697"/>
                  </a:lnTo>
                  <a:lnTo>
                    <a:pt x="638251" y="168021"/>
                  </a:lnTo>
                  <a:lnTo>
                    <a:pt x="639457" y="173850"/>
                  </a:lnTo>
                  <a:lnTo>
                    <a:pt x="656488" y="197548"/>
                  </a:lnTo>
                  <a:lnTo>
                    <a:pt x="681888" y="212725"/>
                  </a:lnTo>
                  <a:lnTo>
                    <a:pt x="713117" y="218059"/>
                  </a:lnTo>
                  <a:lnTo>
                    <a:pt x="730351" y="216154"/>
                  </a:lnTo>
                  <a:lnTo>
                    <a:pt x="746798" y="210629"/>
                  </a:lnTo>
                  <a:lnTo>
                    <a:pt x="761580" y="201714"/>
                  </a:lnTo>
                  <a:lnTo>
                    <a:pt x="773811" y="189674"/>
                  </a:lnTo>
                  <a:lnTo>
                    <a:pt x="766572" y="184327"/>
                  </a:lnTo>
                  <a:lnTo>
                    <a:pt x="742734" y="166890"/>
                  </a:lnTo>
                  <a:lnTo>
                    <a:pt x="736688" y="173850"/>
                  </a:lnTo>
                  <a:lnTo>
                    <a:pt x="729538" y="179374"/>
                  </a:lnTo>
                  <a:lnTo>
                    <a:pt x="721067" y="183019"/>
                  </a:lnTo>
                  <a:lnTo>
                    <a:pt x="711034" y="184327"/>
                  </a:lnTo>
                  <a:lnTo>
                    <a:pt x="699071" y="182359"/>
                  </a:lnTo>
                  <a:lnTo>
                    <a:pt x="689216" y="176771"/>
                  </a:lnTo>
                  <a:lnTo>
                    <a:pt x="681901" y="168021"/>
                  </a:lnTo>
                  <a:lnTo>
                    <a:pt x="677583" y="156578"/>
                  </a:lnTo>
                  <a:lnTo>
                    <a:pt x="780618" y="156578"/>
                  </a:lnTo>
                  <a:lnTo>
                    <a:pt x="780618" y="142697"/>
                  </a:lnTo>
                  <a:close/>
                </a:path>
                <a:path w="911860" h="220344">
                  <a:moveTo>
                    <a:pt x="840752" y="4940"/>
                  </a:moveTo>
                  <a:lnTo>
                    <a:pt x="796328" y="4940"/>
                  </a:lnTo>
                  <a:lnTo>
                    <a:pt x="796328" y="110350"/>
                  </a:lnTo>
                  <a:lnTo>
                    <a:pt x="796328" y="214490"/>
                  </a:lnTo>
                  <a:lnTo>
                    <a:pt x="840752" y="214490"/>
                  </a:lnTo>
                  <a:lnTo>
                    <a:pt x="840752" y="110350"/>
                  </a:lnTo>
                  <a:lnTo>
                    <a:pt x="840752" y="4940"/>
                  </a:lnTo>
                  <a:close/>
                </a:path>
                <a:path w="911860" h="220344">
                  <a:moveTo>
                    <a:pt x="911237" y="4940"/>
                  </a:moveTo>
                  <a:lnTo>
                    <a:pt x="866813" y="4940"/>
                  </a:lnTo>
                  <a:lnTo>
                    <a:pt x="866813" y="110350"/>
                  </a:lnTo>
                  <a:lnTo>
                    <a:pt x="866813" y="214490"/>
                  </a:lnTo>
                  <a:lnTo>
                    <a:pt x="911237" y="214490"/>
                  </a:lnTo>
                  <a:lnTo>
                    <a:pt x="911237" y="110350"/>
                  </a:lnTo>
                  <a:lnTo>
                    <a:pt x="911237" y="4940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243325" y="860545"/>
              <a:ext cx="226780" cy="213128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2494647" y="860903"/>
              <a:ext cx="144145" cy="213360"/>
            </a:xfrm>
            <a:custGeom>
              <a:avLst/>
              <a:gdLst/>
              <a:ahLst/>
              <a:cxnLst/>
              <a:rect l="l" t="t" r="r" b="b"/>
              <a:pathLst>
                <a:path w="144144" h="213359">
                  <a:moveTo>
                    <a:pt x="37646" y="185271"/>
                  </a:moveTo>
                  <a:lnTo>
                    <a:pt x="18159" y="185271"/>
                  </a:lnTo>
                  <a:lnTo>
                    <a:pt x="18302" y="185540"/>
                  </a:lnTo>
                  <a:lnTo>
                    <a:pt x="28506" y="197669"/>
                  </a:lnTo>
                  <a:lnTo>
                    <a:pt x="41919" y="206147"/>
                  </a:lnTo>
                  <a:lnTo>
                    <a:pt x="57102" y="211123"/>
                  </a:lnTo>
                  <a:lnTo>
                    <a:pt x="72620" y="212749"/>
                  </a:lnTo>
                  <a:lnTo>
                    <a:pt x="101408" y="207436"/>
                  </a:lnTo>
                  <a:lnTo>
                    <a:pt x="116069" y="197836"/>
                  </a:lnTo>
                  <a:lnTo>
                    <a:pt x="72620" y="197836"/>
                  </a:lnTo>
                  <a:lnTo>
                    <a:pt x="49879" y="193365"/>
                  </a:lnTo>
                  <a:lnTo>
                    <a:pt x="37646" y="185271"/>
                  </a:lnTo>
                  <a:close/>
                </a:path>
                <a:path w="144144" h="213359">
                  <a:moveTo>
                    <a:pt x="16743" y="0"/>
                  </a:moveTo>
                  <a:lnTo>
                    <a:pt x="0" y="0"/>
                  </a:lnTo>
                  <a:lnTo>
                    <a:pt x="0" y="209195"/>
                  </a:lnTo>
                  <a:lnTo>
                    <a:pt x="16743" y="209195"/>
                  </a:lnTo>
                  <a:lnTo>
                    <a:pt x="16743" y="185271"/>
                  </a:lnTo>
                  <a:lnTo>
                    <a:pt x="37646" y="185271"/>
                  </a:lnTo>
                  <a:lnTo>
                    <a:pt x="31593" y="181265"/>
                  </a:lnTo>
                  <a:lnTo>
                    <a:pt x="19399" y="163358"/>
                  </a:lnTo>
                  <a:lnTo>
                    <a:pt x="14931" y="141467"/>
                  </a:lnTo>
                  <a:lnTo>
                    <a:pt x="19393" y="119604"/>
                  </a:lnTo>
                  <a:lnTo>
                    <a:pt x="31577" y="101694"/>
                  </a:lnTo>
                  <a:lnTo>
                    <a:pt x="37647" y="97664"/>
                  </a:lnTo>
                  <a:lnTo>
                    <a:pt x="16743" y="97664"/>
                  </a:lnTo>
                  <a:lnTo>
                    <a:pt x="16743" y="0"/>
                  </a:lnTo>
                  <a:close/>
                </a:path>
                <a:path w="144144" h="213359">
                  <a:moveTo>
                    <a:pt x="116059" y="85099"/>
                  </a:moveTo>
                  <a:lnTo>
                    <a:pt x="72620" y="85099"/>
                  </a:lnTo>
                  <a:lnTo>
                    <a:pt x="95404" y="89579"/>
                  </a:lnTo>
                  <a:lnTo>
                    <a:pt x="112617" y="101694"/>
                  </a:lnTo>
                  <a:lnTo>
                    <a:pt x="123507" y="119604"/>
                  </a:lnTo>
                  <a:lnTo>
                    <a:pt x="127320" y="141467"/>
                  </a:lnTo>
                  <a:lnTo>
                    <a:pt x="123473" y="163358"/>
                  </a:lnTo>
                  <a:lnTo>
                    <a:pt x="112560" y="181265"/>
                  </a:lnTo>
                  <a:lnTo>
                    <a:pt x="96401" y="192642"/>
                  </a:lnTo>
                  <a:lnTo>
                    <a:pt x="95341" y="193365"/>
                  </a:lnTo>
                  <a:lnTo>
                    <a:pt x="72620" y="197836"/>
                  </a:lnTo>
                  <a:lnTo>
                    <a:pt x="116069" y="197836"/>
                  </a:lnTo>
                  <a:lnTo>
                    <a:pt x="124000" y="192642"/>
                  </a:lnTo>
                  <a:lnTo>
                    <a:pt x="138764" y="170081"/>
                  </a:lnTo>
                  <a:lnTo>
                    <a:pt x="144064" y="141467"/>
                  </a:lnTo>
                  <a:lnTo>
                    <a:pt x="138777" y="112859"/>
                  </a:lnTo>
                  <a:lnTo>
                    <a:pt x="124012" y="90305"/>
                  </a:lnTo>
                  <a:lnTo>
                    <a:pt x="116059" y="85099"/>
                  </a:lnTo>
                  <a:close/>
                </a:path>
                <a:path w="144144" h="213359">
                  <a:moveTo>
                    <a:pt x="72620" y="70186"/>
                  </a:moveTo>
                  <a:lnTo>
                    <a:pt x="28488" y="85272"/>
                  </a:lnTo>
                  <a:lnTo>
                    <a:pt x="18159" y="97664"/>
                  </a:lnTo>
                  <a:lnTo>
                    <a:pt x="37647" y="97664"/>
                  </a:lnTo>
                  <a:lnTo>
                    <a:pt x="49865" y="89579"/>
                  </a:lnTo>
                  <a:lnTo>
                    <a:pt x="72620" y="85099"/>
                  </a:lnTo>
                  <a:lnTo>
                    <a:pt x="116059" y="85099"/>
                  </a:lnTo>
                  <a:lnTo>
                    <a:pt x="101412" y="75512"/>
                  </a:lnTo>
                  <a:lnTo>
                    <a:pt x="72620" y="70186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/>
          <p:nvPr/>
        </p:nvSpPr>
        <p:spPr>
          <a:xfrm>
            <a:off x="3174201" y="753903"/>
            <a:ext cx="13970" cy="419100"/>
          </a:xfrm>
          <a:custGeom>
            <a:avLst/>
            <a:gdLst/>
            <a:ahLst/>
            <a:cxnLst/>
            <a:rect l="l" t="t" r="r" b="b"/>
            <a:pathLst>
              <a:path w="13969" h="419100">
                <a:moveTo>
                  <a:pt x="13468" y="0"/>
                </a:moveTo>
                <a:lnTo>
                  <a:pt x="0" y="0"/>
                </a:lnTo>
                <a:lnTo>
                  <a:pt x="0" y="418835"/>
                </a:lnTo>
                <a:lnTo>
                  <a:pt x="13468" y="418835"/>
                </a:lnTo>
                <a:lnTo>
                  <a:pt x="13468" y="0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026607" y="924791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20512" y="0"/>
                </a:moveTo>
                <a:lnTo>
                  <a:pt x="15551" y="0"/>
                </a:lnTo>
                <a:lnTo>
                  <a:pt x="13197" y="491"/>
                </a:lnTo>
                <a:lnTo>
                  <a:pt x="258" y="14262"/>
                </a:lnTo>
                <a:lnTo>
                  <a:pt x="150" y="14786"/>
                </a:lnTo>
                <a:lnTo>
                  <a:pt x="94" y="15055"/>
                </a:lnTo>
                <a:lnTo>
                  <a:pt x="0" y="20481"/>
                </a:lnTo>
                <a:lnTo>
                  <a:pt x="461" y="22829"/>
                </a:lnTo>
                <a:lnTo>
                  <a:pt x="15535" y="35997"/>
                </a:lnTo>
                <a:lnTo>
                  <a:pt x="20528" y="35997"/>
                </a:lnTo>
                <a:lnTo>
                  <a:pt x="22865" y="35537"/>
                </a:lnTo>
                <a:lnTo>
                  <a:pt x="27222" y="33633"/>
                </a:lnTo>
                <a:lnTo>
                  <a:pt x="29130" y="32348"/>
                </a:lnTo>
                <a:lnTo>
                  <a:pt x="29528" y="31952"/>
                </a:lnTo>
                <a:lnTo>
                  <a:pt x="16171" y="31952"/>
                </a:lnTo>
                <a:lnTo>
                  <a:pt x="14406" y="31603"/>
                </a:lnTo>
                <a:lnTo>
                  <a:pt x="4762" y="20481"/>
                </a:lnTo>
                <a:lnTo>
                  <a:pt x="4855" y="15055"/>
                </a:lnTo>
                <a:lnTo>
                  <a:pt x="4907" y="14786"/>
                </a:lnTo>
                <a:lnTo>
                  <a:pt x="5008" y="14262"/>
                </a:lnTo>
                <a:lnTo>
                  <a:pt x="16155" y="4061"/>
                </a:lnTo>
                <a:lnTo>
                  <a:pt x="29505" y="4061"/>
                </a:lnTo>
                <a:lnTo>
                  <a:pt x="29130" y="3680"/>
                </a:lnTo>
                <a:lnTo>
                  <a:pt x="27222" y="2395"/>
                </a:lnTo>
                <a:lnTo>
                  <a:pt x="25028" y="1459"/>
                </a:lnTo>
                <a:lnTo>
                  <a:pt x="22885" y="491"/>
                </a:lnTo>
                <a:lnTo>
                  <a:pt x="20512" y="0"/>
                </a:lnTo>
                <a:close/>
              </a:path>
              <a:path w="36195" h="36194">
                <a:moveTo>
                  <a:pt x="29505" y="4061"/>
                </a:moveTo>
                <a:lnTo>
                  <a:pt x="19908" y="4061"/>
                </a:lnTo>
                <a:lnTo>
                  <a:pt x="21657" y="4426"/>
                </a:lnTo>
                <a:lnTo>
                  <a:pt x="23279" y="5171"/>
                </a:lnTo>
                <a:lnTo>
                  <a:pt x="30355" y="12580"/>
                </a:lnTo>
                <a:lnTo>
                  <a:pt x="31070" y="14262"/>
                </a:lnTo>
                <a:lnTo>
                  <a:pt x="31172" y="14786"/>
                </a:lnTo>
                <a:lnTo>
                  <a:pt x="31224" y="15055"/>
                </a:lnTo>
                <a:lnTo>
                  <a:pt x="31317" y="20481"/>
                </a:lnTo>
                <a:lnTo>
                  <a:pt x="31070" y="21766"/>
                </a:lnTo>
                <a:lnTo>
                  <a:pt x="19892" y="31952"/>
                </a:lnTo>
                <a:lnTo>
                  <a:pt x="29528" y="31952"/>
                </a:lnTo>
                <a:lnTo>
                  <a:pt x="36079" y="20481"/>
                </a:lnTo>
                <a:lnTo>
                  <a:pt x="35982" y="15055"/>
                </a:lnTo>
                <a:lnTo>
                  <a:pt x="35628" y="13326"/>
                </a:lnTo>
                <a:lnTo>
                  <a:pt x="35431" y="12818"/>
                </a:lnTo>
                <a:lnTo>
                  <a:pt x="34632" y="11042"/>
                </a:lnTo>
                <a:lnTo>
                  <a:pt x="33782" y="9058"/>
                </a:lnTo>
                <a:lnTo>
                  <a:pt x="33694" y="8852"/>
                </a:lnTo>
                <a:lnTo>
                  <a:pt x="32406" y="6948"/>
                </a:lnTo>
                <a:lnTo>
                  <a:pt x="30752" y="5330"/>
                </a:lnTo>
                <a:lnTo>
                  <a:pt x="29505" y="4061"/>
                </a:lnTo>
                <a:close/>
              </a:path>
              <a:path w="36195" h="36194">
                <a:moveTo>
                  <a:pt x="19335" y="8456"/>
                </a:moveTo>
                <a:lnTo>
                  <a:pt x="11098" y="8456"/>
                </a:lnTo>
                <a:lnTo>
                  <a:pt x="11098" y="27271"/>
                </a:lnTo>
                <a:lnTo>
                  <a:pt x="15758" y="27271"/>
                </a:lnTo>
                <a:lnTo>
                  <a:pt x="15758" y="20005"/>
                </a:lnTo>
                <a:lnTo>
                  <a:pt x="21604" y="20005"/>
                </a:lnTo>
                <a:lnTo>
                  <a:pt x="21450" y="19767"/>
                </a:lnTo>
                <a:lnTo>
                  <a:pt x="21789" y="19767"/>
                </a:lnTo>
                <a:lnTo>
                  <a:pt x="22468" y="19513"/>
                </a:lnTo>
                <a:lnTo>
                  <a:pt x="25356" y="16214"/>
                </a:lnTo>
                <a:lnTo>
                  <a:pt x="15726" y="16214"/>
                </a:lnTo>
                <a:lnTo>
                  <a:pt x="15726" y="11898"/>
                </a:lnTo>
                <a:lnTo>
                  <a:pt x="25473" y="11898"/>
                </a:lnTo>
                <a:lnTo>
                  <a:pt x="24503" y="10439"/>
                </a:lnTo>
                <a:lnTo>
                  <a:pt x="23867" y="9868"/>
                </a:lnTo>
                <a:lnTo>
                  <a:pt x="23056" y="9487"/>
                </a:lnTo>
                <a:lnTo>
                  <a:pt x="22277" y="9058"/>
                </a:lnTo>
                <a:lnTo>
                  <a:pt x="21622" y="8852"/>
                </a:lnTo>
                <a:lnTo>
                  <a:pt x="21879" y="8852"/>
                </a:lnTo>
                <a:lnTo>
                  <a:pt x="19335" y="8456"/>
                </a:lnTo>
                <a:close/>
              </a:path>
              <a:path w="36195" h="36194">
                <a:moveTo>
                  <a:pt x="21604" y="20005"/>
                </a:moveTo>
                <a:lnTo>
                  <a:pt x="16871" y="20005"/>
                </a:lnTo>
                <a:lnTo>
                  <a:pt x="21196" y="27271"/>
                </a:lnTo>
                <a:lnTo>
                  <a:pt x="26300" y="27271"/>
                </a:lnTo>
                <a:lnTo>
                  <a:pt x="21604" y="20005"/>
                </a:lnTo>
                <a:close/>
              </a:path>
              <a:path w="36195" h="36194">
                <a:moveTo>
                  <a:pt x="25473" y="11898"/>
                </a:moveTo>
                <a:lnTo>
                  <a:pt x="17129" y="11898"/>
                </a:lnTo>
                <a:lnTo>
                  <a:pt x="21330" y="12580"/>
                </a:lnTo>
                <a:lnTo>
                  <a:pt x="20293" y="12580"/>
                </a:lnTo>
                <a:lnTo>
                  <a:pt x="20565" y="12818"/>
                </a:lnTo>
                <a:lnTo>
                  <a:pt x="20957" y="13326"/>
                </a:lnTo>
                <a:lnTo>
                  <a:pt x="20957" y="15055"/>
                </a:lnTo>
                <a:lnTo>
                  <a:pt x="20544" y="15611"/>
                </a:lnTo>
                <a:lnTo>
                  <a:pt x="20751" y="15611"/>
                </a:lnTo>
                <a:lnTo>
                  <a:pt x="19240" y="16214"/>
                </a:lnTo>
                <a:lnTo>
                  <a:pt x="25356" y="16214"/>
                </a:lnTo>
                <a:lnTo>
                  <a:pt x="25582" y="15611"/>
                </a:lnTo>
                <a:lnTo>
                  <a:pt x="25662" y="12580"/>
                </a:lnTo>
                <a:lnTo>
                  <a:pt x="25473" y="11898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0" name="object 60"/>
          <p:cNvGrpSpPr/>
          <p:nvPr/>
        </p:nvGrpSpPr>
        <p:grpSpPr>
          <a:xfrm>
            <a:off x="3292981" y="862539"/>
            <a:ext cx="734060" cy="212090"/>
            <a:chOff x="3292981" y="862539"/>
            <a:chExt cx="734060" cy="212090"/>
          </a:xfrm>
        </p:grpSpPr>
        <p:pic>
          <p:nvPicPr>
            <p:cNvPr id="61" name="object 6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292981" y="875791"/>
              <a:ext cx="210657" cy="19526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524639" y="935365"/>
              <a:ext cx="134348" cy="13900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678900" y="935344"/>
              <a:ext cx="84880" cy="135724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784206" y="862539"/>
              <a:ext cx="242570" cy="208915"/>
            </a:xfrm>
            <a:custGeom>
              <a:avLst/>
              <a:gdLst/>
              <a:ahLst/>
              <a:cxnLst/>
              <a:rect l="l" t="t" r="r" b="b"/>
              <a:pathLst>
                <a:path w="242570" h="208915">
                  <a:moveTo>
                    <a:pt x="33172" y="0"/>
                  </a:moveTo>
                  <a:lnTo>
                    <a:pt x="0" y="0"/>
                  </a:lnTo>
                  <a:lnTo>
                    <a:pt x="0" y="208521"/>
                  </a:lnTo>
                  <a:lnTo>
                    <a:pt x="33172" y="208521"/>
                  </a:lnTo>
                  <a:lnTo>
                    <a:pt x="33172" y="0"/>
                  </a:lnTo>
                  <a:close/>
                </a:path>
                <a:path w="242570" h="208915">
                  <a:moveTo>
                    <a:pt x="91503" y="76161"/>
                  </a:moveTo>
                  <a:lnTo>
                    <a:pt x="58343" y="76161"/>
                  </a:lnTo>
                  <a:lnTo>
                    <a:pt x="58343" y="208559"/>
                  </a:lnTo>
                  <a:lnTo>
                    <a:pt x="91503" y="208559"/>
                  </a:lnTo>
                  <a:lnTo>
                    <a:pt x="91503" y="76161"/>
                  </a:lnTo>
                  <a:close/>
                </a:path>
                <a:path w="242570" h="208915">
                  <a:moveTo>
                    <a:pt x="96202" y="25488"/>
                  </a:moveTo>
                  <a:lnTo>
                    <a:pt x="94132" y="20764"/>
                  </a:lnTo>
                  <a:lnTo>
                    <a:pt x="85940" y="13322"/>
                  </a:lnTo>
                  <a:lnTo>
                    <a:pt x="86093" y="13322"/>
                  </a:lnTo>
                  <a:lnTo>
                    <a:pt x="80708" y="11341"/>
                  </a:lnTo>
                  <a:lnTo>
                    <a:pt x="68567" y="11341"/>
                  </a:lnTo>
                  <a:lnTo>
                    <a:pt x="63538" y="13322"/>
                  </a:lnTo>
                  <a:lnTo>
                    <a:pt x="55600" y="21221"/>
                  </a:lnTo>
                  <a:lnTo>
                    <a:pt x="53632" y="25869"/>
                  </a:lnTo>
                  <a:lnTo>
                    <a:pt x="53632" y="36499"/>
                  </a:lnTo>
                  <a:lnTo>
                    <a:pt x="55626" y="41148"/>
                  </a:lnTo>
                  <a:lnTo>
                    <a:pt x="63639" y="49161"/>
                  </a:lnTo>
                  <a:lnTo>
                    <a:pt x="63779" y="49161"/>
                  </a:lnTo>
                  <a:lnTo>
                    <a:pt x="68567" y="51028"/>
                  </a:lnTo>
                  <a:lnTo>
                    <a:pt x="80708" y="51028"/>
                  </a:lnTo>
                  <a:lnTo>
                    <a:pt x="85826" y="49161"/>
                  </a:lnTo>
                  <a:lnTo>
                    <a:pt x="94119" y="41617"/>
                  </a:lnTo>
                  <a:lnTo>
                    <a:pt x="96202" y="36880"/>
                  </a:lnTo>
                  <a:lnTo>
                    <a:pt x="96202" y="25488"/>
                  </a:lnTo>
                  <a:close/>
                </a:path>
                <a:path w="242570" h="208915">
                  <a:moveTo>
                    <a:pt x="242443" y="118135"/>
                  </a:moveTo>
                  <a:lnTo>
                    <a:pt x="237439" y="97370"/>
                  </a:lnTo>
                  <a:lnTo>
                    <a:pt x="235546" y="93573"/>
                  </a:lnTo>
                  <a:lnTo>
                    <a:pt x="227799" y="84023"/>
                  </a:lnTo>
                  <a:lnTo>
                    <a:pt x="222770" y="80175"/>
                  </a:lnTo>
                  <a:lnTo>
                    <a:pt x="210413" y="74282"/>
                  </a:lnTo>
                  <a:lnTo>
                    <a:pt x="202907" y="72809"/>
                  </a:lnTo>
                  <a:lnTo>
                    <a:pt x="194068" y="72809"/>
                  </a:lnTo>
                  <a:lnTo>
                    <a:pt x="156565" y="90754"/>
                  </a:lnTo>
                  <a:lnTo>
                    <a:pt x="153428" y="97370"/>
                  </a:lnTo>
                  <a:lnTo>
                    <a:pt x="152869" y="97370"/>
                  </a:lnTo>
                  <a:lnTo>
                    <a:pt x="152869" y="76123"/>
                  </a:lnTo>
                  <a:lnTo>
                    <a:pt x="121373" y="76123"/>
                  </a:lnTo>
                  <a:lnTo>
                    <a:pt x="121373" y="208508"/>
                  </a:lnTo>
                  <a:lnTo>
                    <a:pt x="154546" y="208508"/>
                  </a:lnTo>
                  <a:lnTo>
                    <a:pt x="154546" y="131813"/>
                  </a:lnTo>
                  <a:lnTo>
                    <a:pt x="155092" y="127596"/>
                  </a:lnTo>
                  <a:lnTo>
                    <a:pt x="179235" y="102590"/>
                  </a:lnTo>
                  <a:lnTo>
                    <a:pt x="190652" y="102590"/>
                  </a:lnTo>
                  <a:lnTo>
                    <a:pt x="209270" y="137807"/>
                  </a:lnTo>
                  <a:lnTo>
                    <a:pt x="209270" y="208508"/>
                  </a:lnTo>
                  <a:lnTo>
                    <a:pt x="242443" y="208508"/>
                  </a:lnTo>
                  <a:lnTo>
                    <a:pt x="242443" y="118135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5" name="object 65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8709682" y="870130"/>
            <a:ext cx="2687505" cy="185209"/>
          </a:xfrm>
          <a:prstGeom prst="rect">
            <a:avLst/>
          </a:prstGeom>
        </p:spPr>
      </p:pic>
      <p:sp>
        <p:nvSpPr>
          <p:cNvPr id="66" name="object 66"/>
          <p:cNvSpPr/>
          <p:nvPr/>
        </p:nvSpPr>
        <p:spPr>
          <a:xfrm>
            <a:off x="18488184" y="873397"/>
            <a:ext cx="302260" cy="182245"/>
          </a:xfrm>
          <a:custGeom>
            <a:avLst/>
            <a:gdLst/>
            <a:ahLst/>
            <a:cxnLst/>
            <a:rect l="l" t="t" r="r" b="b"/>
            <a:pathLst>
              <a:path w="302259" h="182244">
                <a:moveTo>
                  <a:pt x="74133" y="0"/>
                </a:moveTo>
                <a:lnTo>
                  <a:pt x="34177" y="11559"/>
                </a:lnTo>
                <a:lnTo>
                  <a:pt x="8795" y="43475"/>
                </a:lnTo>
                <a:lnTo>
                  <a:pt x="0" y="90971"/>
                </a:lnTo>
                <a:lnTo>
                  <a:pt x="455" y="101886"/>
                </a:lnTo>
                <a:lnTo>
                  <a:pt x="549" y="104132"/>
                </a:lnTo>
                <a:lnTo>
                  <a:pt x="13680" y="148346"/>
                </a:lnTo>
                <a:lnTo>
                  <a:pt x="42988" y="175581"/>
                </a:lnTo>
                <a:lnTo>
                  <a:pt x="74133" y="181942"/>
                </a:lnTo>
                <a:lnTo>
                  <a:pt x="85269" y="181235"/>
                </a:lnTo>
                <a:lnTo>
                  <a:pt x="121394" y="164303"/>
                </a:lnTo>
                <a:lnTo>
                  <a:pt x="122275" y="163345"/>
                </a:lnTo>
                <a:lnTo>
                  <a:pt x="73882" y="163345"/>
                </a:lnTo>
                <a:lnTo>
                  <a:pt x="66532" y="162811"/>
                </a:lnTo>
                <a:lnTo>
                  <a:pt x="31852" y="137508"/>
                </a:lnTo>
                <a:lnTo>
                  <a:pt x="21612" y="90971"/>
                </a:lnTo>
                <a:lnTo>
                  <a:pt x="22020" y="80070"/>
                </a:lnTo>
                <a:lnTo>
                  <a:pt x="36187" y="37883"/>
                </a:lnTo>
                <a:lnTo>
                  <a:pt x="73882" y="18847"/>
                </a:lnTo>
                <a:lnTo>
                  <a:pt x="122366" y="18847"/>
                </a:lnTo>
                <a:lnTo>
                  <a:pt x="121394" y="17795"/>
                </a:lnTo>
                <a:lnTo>
                  <a:pt x="113588" y="11559"/>
                </a:lnTo>
                <a:lnTo>
                  <a:pt x="104996" y="6502"/>
                </a:lnTo>
                <a:lnTo>
                  <a:pt x="95557" y="2889"/>
                </a:lnTo>
                <a:lnTo>
                  <a:pt x="85269" y="722"/>
                </a:lnTo>
                <a:lnTo>
                  <a:pt x="74133" y="0"/>
                </a:lnTo>
                <a:close/>
              </a:path>
              <a:path w="302259" h="182244">
                <a:moveTo>
                  <a:pt x="122366" y="18847"/>
                </a:moveTo>
                <a:lnTo>
                  <a:pt x="73882" y="18847"/>
                </a:lnTo>
                <a:lnTo>
                  <a:pt x="81217" y="19381"/>
                </a:lnTo>
                <a:lnTo>
                  <a:pt x="88144" y="20983"/>
                </a:lnTo>
                <a:lnTo>
                  <a:pt x="119368" y="52270"/>
                </a:lnTo>
                <a:lnTo>
                  <a:pt x="126153" y="90971"/>
                </a:lnTo>
                <a:lnTo>
                  <a:pt x="125729" y="101886"/>
                </a:lnTo>
                <a:lnTo>
                  <a:pt x="111326" y="144184"/>
                </a:lnTo>
                <a:lnTo>
                  <a:pt x="73882" y="163345"/>
                </a:lnTo>
                <a:lnTo>
                  <a:pt x="122275" y="163345"/>
                </a:lnTo>
                <a:lnTo>
                  <a:pt x="142817" y="128006"/>
                </a:lnTo>
                <a:lnTo>
                  <a:pt x="147765" y="90971"/>
                </a:lnTo>
                <a:lnTo>
                  <a:pt x="147309" y="80070"/>
                </a:lnTo>
                <a:lnTo>
                  <a:pt x="147215" y="77824"/>
                </a:lnTo>
                <a:lnTo>
                  <a:pt x="134084" y="33752"/>
                </a:lnTo>
                <a:lnTo>
                  <a:pt x="128226" y="25192"/>
                </a:lnTo>
                <a:lnTo>
                  <a:pt x="122366" y="18847"/>
                </a:lnTo>
                <a:close/>
              </a:path>
              <a:path w="302259" h="182244">
                <a:moveTo>
                  <a:pt x="241398" y="0"/>
                </a:moveTo>
                <a:lnTo>
                  <a:pt x="204708" y="12565"/>
                </a:lnTo>
                <a:lnTo>
                  <a:pt x="181588" y="46993"/>
                </a:lnTo>
                <a:lnTo>
                  <a:pt x="175608" y="70427"/>
                </a:lnTo>
                <a:lnTo>
                  <a:pt x="175557" y="70678"/>
                </a:lnTo>
                <a:lnTo>
                  <a:pt x="174049" y="83887"/>
                </a:lnTo>
                <a:lnTo>
                  <a:pt x="173958" y="86447"/>
                </a:lnTo>
                <a:lnTo>
                  <a:pt x="173866" y="106928"/>
                </a:lnTo>
                <a:lnTo>
                  <a:pt x="174426" y="113462"/>
                </a:lnTo>
                <a:lnTo>
                  <a:pt x="188625" y="155806"/>
                </a:lnTo>
                <a:lnTo>
                  <a:pt x="224058" y="180182"/>
                </a:lnTo>
                <a:lnTo>
                  <a:pt x="241649" y="181942"/>
                </a:lnTo>
                <a:lnTo>
                  <a:pt x="249048" y="181502"/>
                </a:lnTo>
                <a:lnTo>
                  <a:pt x="250142" y="181502"/>
                </a:lnTo>
                <a:lnTo>
                  <a:pt x="285753" y="163597"/>
                </a:lnTo>
                <a:lnTo>
                  <a:pt x="285957" y="163345"/>
                </a:lnTo>
                <a:lnTo>
                  <a:pt x="232435" y="163345"/>
                </a:lnTo>
                <a:lnTo>
                  <a:pt x="225482" y="161670"/>
                </a:lnTo>
                <a:lnTo>
                  <a:pt x="199179" y="131681"/>
                </a:lnTo>
                <a:lnTo>
                  <a:pt x="199179" y="116771"/>
                </a:lnTo>
                <a:lnTo>
                  <a:pt x="200939" y="110153"/>
                </a:lnTo>
                <a:lnTo>
                  <a:pt x="204457" y="104290"/>
                </a:lnTo>
                <a:lnTo>
                  <a:pt x="208143" y="98258"/>
                </a:lnTo>
                <a:lnTo>
                  <a:pt x="210744" y="95745"/>
                </a:lnTo>
                <a:lnTo>
                  <a:pt x="193651" y="95745"/>
                </a:lnTo>
                <a:lnTo>
                  <a:pt x="200687" y="51516"/>
                </a:lnTo>
                <a:lnTo>
                  <a:pt x="224561" y="21109"/>
                </a:lnTo>
                <a:lnTo>
                  <a:pt x="232435" y="18344"/>
                </a:lnTo>
                <a:lnTo>
                  <a:pt x="284908" y="18344"/>
                </a:lnTo>
                <a:lnTo>
                  <a:pt x="280601" y="13947"/>
                </a:lnTo>
                <a:lnTo>
                  <a:pt x="249392" y="408"/>
                </a:lnTo>
                <a:lnTo>
                  <a:pt x="241398" y="0"/>
                </a:lnTo>
                <a:close/>
              </a:path>
              <a:path w="302259" h="182244">
                <a:moveTo>
                  <a:pt x="286755" y="84688"/>
                </a:moveTo>
                <a:lnTo>
                  <a:pt x="247848" y="84688"/>
                </a:lnTo>
                <a:lnTo>
                  <a:pt x="255060" y="86447"/>
                </a:lnTo>
                <a:lnTo>
                  <a:pt x="254868" y="86447"/>
                </a:lnTo>
                <a:lnTo>
                  <a:pt x="260748" y="89714"/>
                </a:lnTo>
                <a:lnTo>
                  <a:pt x="266947" y="92897"/>
                </a:lnTo>
                <a:lnTo>
                  <a:pt x="271722" y="97421"/>
                </a:lnTo>
                <a:lnTo>
                  <a:pt x="275072" y="103284"/>
                </a:lnTo>
                <a:lnTo>
                  <a:pt x="278590" y="109148"/>
                </a:lnTo>
                <a:lnTo>
                  <a:pt x="280350" y="116017"/>
                </a:lnTo>
                <a:lnTo>
                  <a:pt x="280284" y="131681"/>
                </a:lnTo>
                <a:lnTo>
                  <a:pt x="278590" y="138215"/>
                </a:lnTo>
                <a:lnTo>
                  <a:pt x="275072" y="144246"/>
                </a:lnTo>
                <a:lnTo>
                  <a:pt x="271722" y="150110"/>
                </a:lnTo>
                <a:lnTo>
                  <a:pt x="266947" y="154801"/>
                </a:lnTo>
                <a:lnTo>
                  <a:pt x="260748" y="158319"/>
                </a:lnTo>
                <a:lnTo>
                  <a:pt x="254717" y="161670"/>
                </a:lnTo>
                <a:lnTo>
                  <a:pt x="247848" y="163345"/>
                </a:lnTo>
                <a:lnTo>
                  <a:pt x="285957" y="163345"/>
                </a:lnTo>
                <a:lnTo>
                  <a:pt x="301710" y="122886"/>
                </a:lnTo>
                <a:lnTo>
                  <a:pt x="301327" y="116771"/>
                </a:lnTo>
                <a:lnTo>
                  <a:pt x="301279" y="116017"/>
                </a:lnTo>
                <a:lnTo>
                  <a:pt x="301192" y="114624"/>
                </a:lnTo>
                <a:lnTo>
                  <a:pt x="299637" y="106928"/>
                </a:lnTo>
                <a:lnTo>
                  <a:pt x="297045" y="99798"/>
                </a:lnTo>
                <a:lnTo>
                  <a:pt x="293417" y="93232"/>
                </a:lnTo>
                <a:lnTo>
                  <a:pt x="289082" y="87185"/>
                </a:lnTo>
                <a:lnTo>
                  <a:pt x="286755" y="84688"/>
                </a:lnTo>
                <a:close/>
              </a:path>
              <a:path w="302259" h="182244">
                <a:moveTo>
                  <a:pt x="244414" y="66343"/>
                </a:moveTo>
                <a:lnTo>
                  <a:pt x="236205" y="66343"/>
                </a:lnTo>
                <a:lnTo>
                  <a:pt x="228749" y="67683"/>
                </a:lnTo>
                <a:lnTo>
                  <a:pt x="196331" y="90552"/>
                </a:lnTo>
                <a:lnTo>
                  <a:pt x="193651" y="95745"/>
                </a:lnTo>
                <a:lnTo>
                  <a:pt x="210744" y="95745"/>
                </a:lnTo>
                <a:lnTo>
                  <a:pt x="213085" y="93484"/>
                </a:lnTo>
                <a:lnTo>
                  <a:pt x="225482" y="86447"/>
                </a:lnTo>
                <a:lnTo>
                  <a:pt x="232435" y="84688"/>
                </a:lnTo>
                <a:lnTo>
                  <a:pt x="286755" y="84688"/>
                </a:lnTo>
                <a:lnTo>
                  <a:pt x="284119" y="81861"/>
                </a:lnTo>
                <a:lnTo>
                  <a:pt x="251717" y="66783"/>
                </a:lnTo>
                <a:lnTo>
                  <a:pt x="244414" y="66343"/>
                </a:lnTo>
                <a:close/>
              </a:path>
              <a:path w="302259" h="182244">
                <a:moveTo>
                  <a:pt x="284908" y="18344"/>
                </a:moveTo>
                <a:lnTo>
                  <a:pt x="241147" y="18344"/>
                </a:lnTo>
                <a:lnTo>
                  <a:pt x="248230" y="18831"/>
                </a:lnTo>
                <a:lnTo>
                  <a:pt x="254654" y="20292"/>
                </a:lnTo>
                <a:lnTo>
                  <a:pt x="277837" y="47747"/>
                </a:lnTo>
                <a:lnTo>
                  <a:pt x="297438" y="47747"/>
                </a:lnTo>
                <a:lnTo>
                  <a:pt x="285062" y="18502"/>
                </a:lnTo>
                <a:lnTo>
                  <a:pt x="284908" y="18344"/>
                </a:lnTo>
                <a:close/>
              </a:path>
            </a:pathLst>
          </a:custGeom>
          <a:solidFill>
            <a:srgbClr val="13131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7" name="object 67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348650" y="1986117"/>
            <a:ext cx="16869019" cy="6614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20104100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98389" y="1335038"/>
              <a:ext cx="17507585" cy="5715"/>
            </a:xfrm>
            <a:custGeom>
              <a:avLst/>
              <a:gdLst/>
              <a:ahLst/>
              <a:cxnLst/>
              <a:rect l="l" t="t" r="r" b="b"/>
              <a:pathLst>
                <a:path w="17507585" h="5715">
                  <a:moveTo>
                    <a:pt x="17507320" y="0"/>
                  </a:moveTo>
                  <a:lnTo>
                    <a:pt x="0" y="0"/>
                  </a:lnTo>
                  <a:lnTo>
                    <a:pt x="0" y="5235"/>
                  </a:lnTo>
                  <a:lnTo>
                    <a:pt x="17507320" y="5235"/>
                  </a:lnTo>
                  <a:lnTo>
                    <a:pt x="17507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0665" y="799427"/>
              <a:ext cx="222790" cy="11021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06171" y="756603"/>
              <a:ext cx="627380" cy="403225"/>
            </a:xfrm>
            <a:custGeom>
              <a:avLst/>
              <a:gdLst/>
              <a:ahLst/>
              <a:cxnLst/>
              <a:rect l="l" t="t" r="r" b="b"/>
              <a:pathLst>
                <a:path w="627380" h="403225">
                  <a:moveTo>
                    <a:pt x="550194" y="0"/>
                  </a:moveTo>
                  <a:lnTo>
                    <a:pt x="520585" y="2737"/>
                  </a:lnTo>
                  <a:lnTo>
                    <a:pt x="520935" y="2737"/>
                  </a:lnTo>
                  <a:lnTo>
                    <a:pt x="498494" y="8598"/>
                  </a:lnTo>
                  <a:lnTo>
                    <a:pt x="483807" y="14510"/>
                  </a:lnTo>
                  <a:lnTo>
                    <a:pt x="478575" y="17197"/>
                  </a:lnTo>
                  <a:lnTo>
                    <a:pt x="0" y="17197"/>
                  </a:lnTo>
                  <a:lnTo>
                    <a:pt x="3381" y="26131"/>
                  </a:lnTo>
                  <a:lnTo>
                    <a:pt x="12518" y="33302"/>
                  </a:lnTo>
                  <a:lnTo>
                    <a:pt x="25894" y="38073"/>
                  </a:lnTo>
                  <a:lnTo>
                    <a:pt x="41994" y="39805"/>
                  </a:lnTo>
                  <a:lnTo>
                    <a:pt x="380656" y="39805"/>
                  </a:lnTo>
                  <a:lnTo>
                    <a:pt x="368008" y="41111"/>
                  </a:lnTo>
                  <a:lnTo>
                    <a:pt x="340180" y="50256"/>
                  </a:lnTo>
                  <a:lnTo>
                    <a:pt x="312353" y="75077"/>
                  </a:lnTo>
                  <a:lnTo>
                    <a:pt x="299704" y="123413"/>
                  </a:lnTo>
                  <a:lnTo>
                    <a:pt x="299704" y="248556"/>
                  </a:lnTo>
                  <a:lnTo>
                    <a:pt x="304900" y="287753"/>
                  </a:lnTo>
                  <a:lnTo>
                    <a:pt x="319839" y="323131"/>
                  </a:lnTo>
                  <a:lnTo>
                    <a:pt x="343549" y="353456"/>
                  </a:lnTo>
                  <a:lnTo>
                    <a:pt x="375059" y="377491"/>
                  </a:lnTo>
                  <a:lnTo>
                    <a:pt x="431989" y="400315"/>
                  </a:lnTo>
                  <a:lnTo>
                    <a:pt x="456434" y="402684"/>
                  </a:lnTo>
                  <a:lnTo>
                    <a:pt x="479689" y="402684"/>
                  </a:lnTo>
                  <a:lnTo>
                    <a:pt x="479689" y="163964"/>
                  </a:lnTo>
                  <a:lnTo>
                    <a:pt x="481114" y="147172"/>
                  </a:lnTo>
                  <a:lnTo>
                    <a:pt x="486347" y="129327"/>
                  </a:lnTo>
                  <a:lnTo>
                    <a:pt x="496822" y="111928"/>
                  </a:lnTo>
                  <a:lnTo>
                    <a:pt x="513971" y="96474"/>
                  </a:lnTo>
                  <a:lnTo>
                    <a:pt x="525137" y="89684"/>
                  </a:lnTo>
                  <a:lnTo>
                    <a:pt x="480022" y="89684"/>
                  </a:lnTo>
                  <a:lnTo>
                    <a:pt x="480022" y="74454"/>
                  </a:lnTo>
                  <a:lnTo>
                    <a:pt x="534277" y="44485"/>
                  </a:lnTo>
                  <a:lnTo>
                    <a:pt x="573569" y="44485"/>
                  </a:lnTo>
                  <a:lnTo>
                    <a:pt x="572122" y="43041"/>
                  </a:lnTo>
                  <a:lnTo>
                    <a:pt x="572122" y="33490"/>
                  </a:lnTo>
                  <a:lnTo>
                    <a:pt x="572280" y="33302"/>
                  </a:lnTo>
                  <a:lnTo>
                    <a:pt x="576033" y="29588"/>
                  </a:lnTo>
                  <a:lnTo>
                    <a:pt x="624239" y="29588"/>
                  </a:lnTo>
                  <a:lnTo>
                    <a:pt x="613487" y="20199"/>
                  </a:lnTo>
                  <a:lnTo>
                    <a:pt x="595884" y="9963"/>
                  </a:lnTo>
                  <a:lnTo>
                    <a:pt x="574629" y="2737"/>
                  </a:lnTo>
                  <a:lnTo>
                    <a:pt x="550194" y="0"/>
                  </a:lnTo>
                  <a:close/>
                </a:path>
                <a:path w="627380" h="403225">
                  <a:moveTo>
                    <a:pt x="573569" y="44485"/>
                  </a:moveTo>
                  <a:lnTo>
                    <a:pt x="534277" y="44485"/>
                  </a:lnTo>
                  <a:lnTo>
                    <a:pt x="558113" y="46420"/>
                  </a:lnTo>
                  <a:lnTo>
                    <a:pt x="479962" y="89684"/>
                  </a:lnTo>
                  <a:lnTo>
                    <a:pt x="525137" y="89684"/>
                  </a:lnTo>
                  <a:lnTo>
                    <a:pt x="542293" y="79252"/>
                  </a:lnTo>
                  <a:lnTo>
                    <a:pt x="579903" y="57819"/>
                  </a:lnTo>
                  <a:lnTo>
                    <a:pt x="599467" y="46944"/>
                  </a:lnTo>
                  <a:lnTo>
                    <a:pt x="576033" y="46944"/>
                  </a:lnTo>
                  <a:lnTo>
                    <a:pt x="573569" y="44485"/>
                  </a:lnTo>
                  <a:close/>
                </a:path>
                <a:path w="627380" h="403225">
                  <a:moveTo>
                    <a:pt x="624239" y="29588"/>
                  </a:moveTo>
                  <a:lnTo>
                    <a:pt x="585574" y="29588"/>
                  </a:lnTo>
                  <a:lnTo>
                    <a:pt x="589518" y="33490"/>
                  </a:lnTo>
                  <a:lnTo>
                    <a:pt x="589486" y="43041"/>
                  </a:lnTo>
                  <a:lnTo>
                    <a:pt x="585606" y="46944"/>
                  </a:lnTo>
                  <a:lnTo>
                    <a:pt x="599467" y="46944"/>
                  </a:lnTo>
                  <a:lnTo>
                    <a:pt x="626815" y="31837"/>
                  </a:lnTo>
                  <a:lnTo>
                    <a:pt x="624239" y="29588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936710" y="756608"/>
              <a:ext cx="104775" cy="126364"/>
            </a:xfrm>
            <a:custGeom>
              <a:avLst/>
              <a:gdLst/>
              <a:ahLst/>
              <a:cxnLst/>
              <a:rect l="l" t="t" r="r" b="b"/>
              <a:pathLst>
                <a:path w="104775" h="126365">
                  <a:moveTo>
                    <a:pt x="96266" y="31826"/>
                  </a:moveTo>
                  <a:lnTo>
                    <a:pt x="82791" y="20104"/>
                  </a:lnTo>
                  <a:lnTo>
                    <a:pt x="65227" y="9906"/>
                  </a:lnTo>
                  <a:lnTo>
                    <a:pt x="44030" y="2717"/>
                  </a:lnTo>
                  <a:lnTo>
                    <a:pt x="19646" y="0"/>
                  </a:lnTo>
                  <a:lnTo>
                    <a:pt x="15328" y="63"/>
                  </a:lnTo>
                  <a:lnTo>
                    <a:pt x="15328" y="12166"/>
                  </a:lnTo>
                  <a:lnTo>
                    <a:pt x="36487" y="14300"/>
                  </a:lnTo>
                  <a:lnTo>
                    <a:pt x="55499" y="19977"/>
                  </a:lnTo>
                  <a:lnTo>
                    <a:pt x="71932" y="28168"/>
                  </a:lnTo>
                  <a:lnTo>
                    <a:pt x="85382" y="37820"/>
                  </a:lnTo>
                  <a:lnTo>
                    <a:pt x="96266" y="31826"/>
                  </a:lnTo>
                  <a:close/>
                </a:path>
                <a:path w="104775" h="126365">
                  <a:moveTo>
                    <a:pt x="104686" y="42824"/>
                  </a:moveTo>
                  <a:lnTo>
                    <a:pt x="63728" y="70485"/>
                  </a:lnTo>
                  <a:lnTo>
                    <a:pt x="32816" y="91706"/>
                  </a:lnTo>
                  <a:lnTo>
                    <a:pt x="13004" y="105994"/>
                  </a:lnTo>
                  <a:lnTo>
                    <a:pt x="0" y="116497"/>
                  </a:lnTo>
                  <a:lnTo>
                    <a:pt x="1028" y="125780"/>
                  </a:lnTo>
                  <a:lnTo>
                    <a:pt x="87464" y="62191"/>
                  </a:lnTo>
                  <a:lnTo>
                    <a:pt x="104686" y="42824"/>
                  </a:lnTo>
                  <a:close/>
                </a:path>
              </a:pathLst>
            </a:custGeom>
            <a:solidFill>
              <a:srgbClr val="DF1E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742145" y="786186"/>
              <a:ext cx="299720" cy="195580"/>
            </a:xfrm>
            <a:custGeom>
              <a:avLst/>
              <a:gdLst/>
              <a:ahLst/>
              <a:cxnLst/>
              <a:rect l="l" t="t" r="r" b="b"/>
              <a:pathLst>
                <a:path w="299719" h="195580">
                  <a:moveTo>
                    <a:pt x="107378" y="152615"/>
                  </a:moveTo>
                  <a:lnTo>
                    <a:pt x="105981" y="140169"/>
                  </a:lnTo>
                  <a:lnTo>
                    <a:pt x="101638" y="129311"/>
                  </a:lnTo>
                  <a:lnTo>
                    <a:pt x="94183" y="119608"/>
                  </a:lnTo>
                  <a:lnTo>
                    <a:pt x="83400" y="110617"/>
                  </a:lnTo>
                  <a:lnTo>
                    <a:pt x="12750" y="60794"/>
                  </a:lnTo>
                  <a:lnTo>
                    <a:pt x="7404" y="67792"/>
                  </a:lnTo>
                  <a:lnTo>
                    <a:pt x="3390" y="75755"/>
                  </a:lnTo>
                  <a:lnTo>
                    <a:pt x="876" y="84505"/>
                  </a:lnTo>
                  <a:lnTo>
                    <a:pt x="0" y="93903"/>
                  </a:lnTo>
                  <a:lnTo>
                    <a:pt x="1384" y="105549"/>
                  </a:lnTo>
                  <a:lnTo>
                    <a:pt x="5334" y="116192"/>
                  </a:lnTo>
                  <a:lnTo>
                    <a:pt x="11518" y="125514"/>
                  </a:lnTo>
                  <a:lnTo>
                    <a:pt x="19583" y="133223"/>
                  </a:lnTo>
                  <a:lnTo>
                    <a:pt x="107365" y="195160"/>
                  </a:lnTo>
                  <a:lnTo>
                    <a:pt x="107378" y="152615"/>
                  </a:lnTo>
                  <a:close/>
                </a:path>
                <a:path w="299719" h="195580">
                  <a:moveTo>
                    <a:pt x="222161" y="16840"/>
                  </a:moveTo>
                  <a:lnTo>
                    <a:pt x="198297" y="14897"/>
                  </a:lnTo>
                  <a:lnTo>
                    <a:pt x="144043" y="44869"/>
                  </a:lnTo>
                  <a:lnTo>
                    <a:pt x="144043" y="60083"/>
                  </a:lnTo>
                  <a:lnTo>
                    <a:pt x="222161" y="16840"/>
                  </a:lnTo>
                  <a:close/>
                </a:path>
                <a:path w="299719" h="195580">
                  <a:moveTo>
                    <a:pt x="253542" y="3898"/>
                  </a:moveTo>
                  <a:lnTo>
                    <a:pt x="249643" y="0"/>
                  </a:lnTo>
                  <a:lnTo>
                    <a:pt x="244830" y="0"/>
                  </a:lnTo>
                  <a:lnTo>
                    <a:pt x="240055" y="0"/>
                  </a:lnTo>
                  <a:lnTo>
                    <a:pt x="236143" y="3860"/>
                  </a:lnTo>
                  <a:lnTo>
                    <a:pt x="236143" y="13449"/>
                  </a:lnTo>
                  <a:lnTo>
                    <a:pt x="240030" y="17348"/>
                  </a:lnTo>
                  <a:lnTo>
                    <a:pt x="249631" y="17348"/>
                  </a:lnTo>
                  <a:lnTo>
                    <a:pt x="253542" y="13411"/>
                  </a:lnTo>
                  <a:lnTo>
                    <a:pt x="253542" y="3898"/>
                  </a:lnTo>
                  <a:close/>
                </a:path>
                <a:path w="299719" h="195580">
                  <a:moveTo>
                    <a:pt x="299288" y="13258"/>
                  </a:moveTo>
                  <a:lnTo>
                    <a:pt x="297789" y="10325"/>
                  </a:lnTo>
                  <a:lnTo>
                    <a:pt x="294220" y="5829"/>
                  </a:lnTo>
                  <a:lnTo>
                    <a:pt x="290842" y="2247"/>
                  </a:lnTo>
                  <a:lnTo>
                    <a:pt x="243916" y="28244"/>
                  </a:lnTo>
                  <a:lnTo>
                    <a:pt x="206311" y="49669"/>
                  </a:lnTo>
                  <a:lnTo>
                    <a:pt x="161950" y="81013"/>
                  </a:lnTo>
                  <a:lnTo>
                    <a:pt x="143840" y="129159"/>
                  </a:lnTo>
                  <a:lnTo>
                    <a:pt x="143687" y="134378"/>
                  </a:lnTo>
                  <a:lnTo>
                    <a:pt x="158546" y="123469"/>
                  </a:lnTo>
                  <a:lnTo>
                    <a:pt x="160261" y="114477"/>
                  </a:lnTo>
                  <a:lnTo>
                    <a:pt x="164833" y="102069"/>
                  </a:lnTo>
                  <a:lnTo>
                    <a:pt x="173736" y="88379"/>
                  </a:lnTo>
                  <a:lnTo>
                    <a:pt x="188506" y="75526"/>
                  </a:lnTo>
                  <a:lnTo>
                    <a:pt x="216039" y="59182"/>
                  </a:lnTo>
                  <a:lnTo>
                    <a:pt x="252984" y="38506"/>
                  </a:lnTo>
                  <a:lnTo>
                    <a:pt x="299288" y="132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587320" y="796380"/>
              <a:ext cx="200025" cy="83820"/>
            </a:xfrm>
            <a:custGeom>
              <a:avLst/>
              <a:gdLst/>
              <a:ahLst/>
              <a:cxnLst/>
              <a:rect l="l" t="t" r="r" b="b"/>
              <a:pathLst>
                <a:path w="200025" h="83819">
                  <a:moveTo>
                    <a:pt x="199495" y="0"/>
                  </a:moveTo>
                  <a:lnTo>
                    <a:pt x="0" y="0"/>
                  </a:lnTo>
                  <a:lnTo>
                    <a:pt x="118542" y="83608"/>
                  </a:lnTo>
                  <a:lnTo>
                    <a:pt x="130983" y="35620"/>
                  </a:lnTo>
                  <a:lnTo>
                    <a:pt x="158834" y="10760"/>
                  </a:lnTo>
                  <a:lnTo>
                    <a:pt x="186777" y="1422"/>
                  </a:lnTo>
                  <a:lnTo>
                    <a:pt x="199495" y="0"/>
                  </a:lnTo>
                  <a:close/>
                </a:path>
              </a:pathLst>
            </a:custGeom>
            <a:solidFill>
              <a:srgbClr val="FFD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298384" y="855617"/>
              <a:ext cx="911860" cy="220345"/>
            </a:xfrm>
            <a:custGeom>
              <a:avLst/>
              <a:gdLst/>
              <a:ahLst/>
              <a:cxnLst/>
              <a:rect l="l" t="t" r="r" b="b"/>
              <a:pathLst>
                <a:path w="911860" h="220344">
                  <a:moveTo>
                    <a:pt x="188937" y="183476"/>
                  </a:moveTo>
                  <a:lnTo>
                    <a:pt x="150418" y="154825"/>
                  </a:lnTo>
                  <a:lnTo>
                    <a:pt x="142290" y="164312"/>
                  </a:lnTo>
                  <a:lnTo>
                    <a:pt x="132232" y="171373"/>
                  </a:lnTo>
                  <a:lnTo>
                    <a:pt x="120472" y="175768"/>
                  </a:lnTo>
                  <a:lnTo>
                    <a:pt x="107175" y="177292"/>
                  </a:lnTo>
                  <a:lnTo>
                    <a:pt x="83807" y="172237"/>
                  </a:lnTo>
                  <a:lnTo>
                    <a:pt x="65011" y="158203"/>
                  </a:lnTo>
                  <a:lnTo>
                    <a:pt x="52489" y="136867"/>
                  </a:lnTo>
                  <a:lnTo>
                    <a:pt x="47942" y="109905"/>
                  </a:lnTo>
                  <a:lnTo>
                    <a:pt x="52514" y="82943"/>
                  </a:lnTo>
                  <a:lnTo>
                    <a:pt x="65201" y="61620"/>
                  </a:lnTo>
                  <a:lnTo>
                    <a:pt x="84429" y="47599"/>
                  </a:lnTo>
                  <a:lnTo>
                    <a:pt x="108661" y="42557"/>
                  </a:lnTo>
                  <a:lnTo>
                    <a:pt x="120840" y="43700"/>
                  </a:lnTo>
                  <a:lnTo>
                    <a:pt x="131521" y="47015"/>
                  </a:lnTo>
                  <a:lnTo>
                    <a:pt x="140703" y="52387"/>
                  </a:lnTo>
                  <a:lnTo>
                    <a:pt x="148361" y="59677"/>
                  </a:lnTo>
                  <a:lnTo>
                    <a:pt x="183921" y="30721"/>
                  </a:lnTo>
                  <a:lnTo>
                    <a:pt x="168643" y="16319"/>
                  </a:lnTo>
                  <a:lnTo>
                    <a:pt x="150634" y="6832"/>
                  </a:lnTo>
                  <a:lnTo>
                    <a:pt x="131559" y="1600"/>
                  </a:lnTo>
                  <a:lnTo>
                    <a:pt x="113131" y="0"/>
                  </a:lnTo>
                  <a:lnTo>
                    <a:pt x="67843" y="7734"/>
                  </a:lnTo>
                  <a:lnTo>
                    <a:pt x="32016" y="29794"/>
                  </a:lnTo>
                  <a:lnTo>
                    <a:pt x="8470" y="64439"/>
                  </a:lnTo>
                  <a:lnTo>
                    <a:pt x="0" y="109905"/>
                  </a:lnTo>
                  <a:lnTo>
                    <a:pt x="8470" y="155384"/>
                  </a:lnTo>
                  <a:lnTo>
                    <a:pt x="32016" y="190017"/>
                  </a:lnTo>
                  <a:lnTo>
                    <a:pt x="67843" y="212077"/>
                  </a:lnTo>
                  <a:lnTo>
                    <a:pt x="113131" y="219824"/>
                  </a:lnTo>
                  <a:lnTo>
                    <a:pt x="134632" y="217627"/>
                  </a:lnTo>
                  <a:lnTo>
                    <a:pt x="155257" y="210947"/>
                  </a:lnTo>
                  <a:lnTo>
                    <a:pt x="173761" y="199618"/>
                  </a:lnTo>
                  <a:lnTo>
                    <a:pt x="188937" y="183476"/>
                  </a:lnTo>
                  <a:close/>
                </a:path>
                <a:path w="911860" h="220344">
                  <a:moveTo>
                    <a:pt x="349034" y="142722"/>
                  </a:moveTo>
                  <a:lnTo>
                    <a:pt x="342785" y="111620"/>
                  </a:lnTo>
                  <a:lnTo>
                    <a:pt x="338988" y="106337"/>
                  </a:lnTo>
                  <a:lnTo>
                    <a:pt x="325716" y="87858"/>
                  </a:lnTo>
                  <a:lnTo>
                    <a:pt x="304609" y="75260"/>
                  </a:lnTo>
                  <a:lnTo>
                    <a:pt x="304609" y="142722"/>
                  </a:lnTo>
                  <a:lnTo>
                    <a:pt x="302183" y="157467"/>
                  </a:lnTo>
                  <a:lnTo>
                    <a:pt x="295186" y="168948"/>
                  </a:lnTo>
                  <a:lnTo>
                    <a:pt x="284010" y="176390"/>
                  </a:lnTo>
                  <a:lnTo>
                    <a:pt x="269074" y="179031"/>
                  </a:lnTo>
                  <a:lnTo>
                    <a:pt x="254152" y="176390"/>
                  </a:lnTo>
                  <a:lnTo>
                    <a:pt x="242976" y="168948"/>
                  </a:lnTo>
                  <a:lnTo>
                    <a:pt x="235966" y="157467"/>
                  </a:lnTo>
                  <a:lnTo>
                    <a:pt x="233540" y="142722"/>
                  </a:lnTo>
                  <a:lnTo>
                    <a:pt x="235966" y="127901"/>
                  </a:lnTo>
                  <a:lnTo>
                    <a:pt x="242976" y="116420"/>
                  </a:lnTo>
                  <a:lnTo>
                    <a:pt x="254152" y="108991"/>
                  </a:lnTo>
                  <a:lnTo>
                    <a:pt x="269074" y="106337"/>
                  </a:lnTo>
                  <a:lnTo>
                    <a:pt x="284010" y="108991"/>
                  </a:lnTo>
                  <a:lnTo>
                    <a:pt x="295186" y="116420"/>
                  </a:lnTo>
                  <a:lnTo>
                    <a:pt x="302183" y="127901"/>
                  </a:lnTo>
                  <a:lnTo>
                    <a:pt x="304609" y="142722"/>
                  </a:lnTo>
                  <a:lnTo>
                    <a:pt x="304609" y="75260"/>
                  </a:lnTo>
                  <a:lnTo>
                    <a:pt x="300316" y="72694"/>
                  </a:lnTo>
                  <a:lnTo>
                    <a:pt x="269074" y="67360"/>
                  </a:lnTo>
                  <a:lnTo>
                    <a:pt x="237845" y="72694"/>
                  </a:lnTo>
                  <a:lnTo>
                    <a:pt x="212445" y="87858"/>
                  </a:lnTo>
                  <a:lnTo>
                    <a:pt x="195376" y="111620"/>
                  </a:lnTo>
                  <a:lnTo>
                    <a:pt x="189128" y="142722"/>
                  </a:lnTo>
                  <a:lnTo>
                    <a:pt x="195376" y="173812"/>
                  </a:lnTo>
                  <a:lnTo>
                    <a:pt x="212445" y="197573"/>
                  </a:lnTo>
                  <a:lnTo>
                    <a:pt x="237845" y="212737"/>
                  </a:lnTo>
                  <a:lnTo>
                    <a:pt x="269074" y="218071"/>
                  </a:lnTo>
                  <a:lnTo>
                    <a:pt x="300304" y="212737"/>
                  </a:lnTo>
                  <a:lnTo>
                    <a:pt x="325704" y="197573"/>
                  </a:lnTo>
                  <a:lnTo>
                    <a:pt x="339039" y="179031"/>
                  </a:lnTo>
                  <a:lnTo>
                    <a:pt x="342785" y="173812"/>
                  </a:lnTo>
                  <a:lnTo>
                    <a:pt x="349034" y="142722"/>
                  </a:lnTo>
                  <a:close/>
                </a:path>
                <a:path w="911860" h="220344">
                  <a:moveTo>
                    <a:pt x="466737" y="68872"/>
                  </a:moveTo>
                  <a:lnTo>
                    <a:pt x="462597" y="67703"/>
                  </a:lnTo>
                  <a:lnTo>
                    <a:pt x="456996" y="67386"/>
                  </a:lnTo>
                  <a:lnTo>
                    <a:pt x="451942" y="67386"/>
                  </a:lnTo>
                  <a:lnTo>
                    <a:pt x="438543" y="69075"/>
                  </a:lnTo>
                  <a:lnTo>
                    <a:pt x="427431" y="74129"/>
                  </a:lnTo>
                  <a:lnTo>
                    <a:pt x="418211" y="82448"/>
                  </a:lnTo>
                  <a:lnTo>
                    <a:pt x="410489" y="93954"/>
                  </a:lnTo>
                  <a:lnTo>
                    <a:pt x="409892" y="93954"/>
                  </a:lnTo>
                  <a:lnTo>
                    <a:pt x="409892" y="70891"/>
                  </a:lnTo>
                  <a:lnTo>
                    <a:pt x="365467" y="70891"/>
                  </a:lnTo>
                  <a:lnTo>
                    <a:pt x="365442" y="214515"/>
                  </a:lnTo>
                  <a:lnTo>
                    <a:pt x="409867" y="214515"/>
                  </a:lnTo>
                  <a:lnTo>
                    <a:pt x="409867" y="154546"/>
                  </a:lnTo>
                  <a:lnTo>
                    <a:pt x="411035" y="134937"/>
                  </a:lnTo>
                  <a:lnTo>
                    <a:pt x="416166" y="119722"/>
                  </a:lnTo>
                  <a:lnTo>
                    <a:pt x="427609" y="109880"/>
                  </a:lnTo>
                  <a:lnTo>
                    <a:pt x="447789" y="106387"/>
                  </a:lnTo>
                  <a:lnTo>
                    <a:pt x="454329" y="106387"/>
                  </a:lnTo>
                  <a:lnTo>
                    <a:pt x="460514" y="107594"/>
                  </a:lnTo>
                  <a:lnTo>
                    <a:pt x="466737" y="109359"/>
                  </a:lnTo>
                  <a:lnTo>
                    <a:pt x="466737" y="68872"/>
                  </a:lnTo>
                  <a:close/>
                </a:path>
                <a:path w="911860" h="220344">
                  <a:moveTo>
                    <a:pt x="620890" y="135305"/>
                  </a:moveTo>
                  <a:lnTo>
                    <a:pt x="618883" y="108483"/>
                  </a:lnTo>
                  <a:lnTo>
                    <a:pt x="611111" y="86918"/>
                  </a:lnTo>
                  <a:lnTo>
                    <a:pt x="594893" y="72555"/>
                  </a:lnTo>
                  <a:lnTo>
                    <a:pt x="567575" y="67335"/>
                  </a:lnTo>
                  <a:lnTo>
                    <a:pt x="552729" y="69367"/>
                  </a:lnTo>
                  <a:lnTo>
                    <a:pt x="540677" y="74663"/>
                  </a:lnTo>
                  <a:lnTo>
                    <a:pt x="531558" y="82054"/>
                  </a:lnTo>
                  <a:lnTo>
                    <a:pt x="525526" y="90385"/>
                  </a:lnTo>
                  <a:lnTo>
                    <a:pt x="524941" y="90385"/>
                  </a:lnTo>
                  <a:lnTo>
                    <a:pt x="524941" y="70891"/>
                  </a:lnTo>
                  <a:lnTo>
                    <a:pt x="482282" y="70891"/>
                  </a:lnTo>
                  <a:lnTo>
                    <a:pt x="482282" y="214452"/>
                  </a:lnTo>
                  <a:lnTo>
                    <a:pt x="526707" y="214452"/>
                  </a:lnTo>
                  <a:lnTo>
                    <a:pt x="526707" y="142963"/>
                  </a:lnTo>
                  <a:lnTo>
                    <a:pt x="527659" y="129387"/>
                  </a:lnTo>
                  <a:lnTo>
                    <a:pt x="531469" y="117678"/>
                  </a:lnTo>
                  <a:lnTo>
                    <a:pt x="539559" y="109448"/>
                  </a:lnTo>
                  <a:lnTo>
                    <a:pt x="553339" y="106337"/>
                  </a:lnTo>
                  <a:lnTo>
                    <a:pt x="566572" y="109918"/>
                  </a:lnTo>
                  <a:lnTo>
                    <a:pt x="573455" y="119049"/>
                  </a:lnTo>
                  <a:lnTo>
                    <a:pt x="576059" y="131292"/>
                  </a:lnTo>
                  <a:lnTo>
                    <a:pt x="576465" y="144170"/>
                  </a:lnTo>
                  <a:lnTo>
                    <a:pt x="576465" y="214490"/>
                  </a:lnTo>
                  <a:lnTo>
                    <a:pt x="620890" y="214490"/>
                  </a:lnTo>
                  <a:lnTo>
                    <a:pt x="620890" y="135305"/>
                  </a:lnTo>
                  <a:close/>
                </a:path>
                <a:path w="911860" h="220344">
                  <a:moveTo>
                    <a:pt x="780618" y="142697"/>
                  </a:moveTo>
                  <a:lnTo>
                    <a:pt x="778154" y="126441"/>
                  </a:lnTo>
                  <a:lnTo>
                    <a:pt x="775893" y="111594"/>
                  </a:lnTo>
                  <a:lnTo>
                    <a:pt x="768896" y="99275"/>
                  </a:lnTo>
                  <a:lnTo>
                    <a:pt x="762406" y="87845"/>
                  </a:lnTo>
                  <a:lnTo>
                    <a:pt x="741146" y="72669"/>
                  </a:lnTo>
                  <a:lnTo>
                    <a:pt x="736206" y="71729"/>
                  </a:lnTo>
                  <a:lnTo>
                    <a:pt x="736206" y="126441"/>
                  </a:lnTo>
                  <a:lnTo>
                    <a:pt x="677557" y="126441"/>
                  </a:lnTo>
                  <a:lnTo>
                    <a:pt x="680212" y="116344"/>
                  </a:lnTo>
                  <a:lnTo>
                    <a:pt x="686358" y="107657"/>
                  </a:lnTo>
                  <a:lnTo>
                    <a:pt x="695960" y="101574"/>
                  </a:lnTo>
                  <a:lnTo>
                    <a:pt x="708952" y="99275"/>
                  </a:lnTo>
                  <a:lnTo>
                    <a:pt x="720001" y="101447"/>
                  </a:lnTo>
                  <a:lnTo>
                    <a:pt x="728700" y="107315"/>
                  </a:lnTo>
                  <a:lnTo>
                    <a:pt x="734326" y="115963"/>
                  </a:lnTo>
                  <a:lnTo>
                    <a:pt x="736206" y="126441"/>
                  </a:lnTo>
                  <a:lnTo>
                    <a:pt x="736206" y="71729"/>
                  </a:lnTo>
                  <a:lnTo>
                    <a:pt x="681888" y="72669"/>
                  </a:lnTo>
                  <a:lnTo>
                    <a:pt x="639406" y="111594"/>
                  </a:lnTo>
                  <a:lnTo>
                    <a:pt x="633171" y="142697"/>
                  </a:lnTo>
                  <a:lnTo>
                    <a:pt x="638251" y="168021"/>
                  </a:lnTo>
                  <a:lnTo>
                    <a:pt x="639457" y="173850"/>
                  </a:lnTo>
                  <a:lnTo>
                    <a:pt x="656475" y="197548"/>
                  </a:lnTo>
                  <a:lnTo>
                    <a:pt x="681875" y="212725"/>
                  </a:lnTo>
                  <a:lnTo>
                    <a:pt x="713117" y="218059"/>
                  </a:lnTo>
                  <a:lnTo>
                    <a:pt x="730338" y="216154"/>
                  </a:lnTo>
                  <a:lnTo>
                    <a:pt x="746785" y="210629"/>
                  </a:lnTo>
                  <a:lnTo>
                    <a:pt x="761580" y="201714"/>
                  </a:lnTo>
                  <a:lnTo>
                    <a:pt x="773811" y="189674"/>
                  </a:lnTo>
                  <a:lnTo>
                    <a:pt x="766559" y="184327"/>
                  </a:lnTo>
                  <a:lnTo>
                    <a:pt x="742721" y="166890"/>
                  </a:lnTo>
                  <a:lnTo>
                    <a:pt x="736688" y="173850"/>
                  </a:lnTo>
                  <a:lnTo>
                    <a:pt x="729538" y="179374"/>
                  </a:lnTo>
                  <a:lnTo>
                    <a:pt x="721055" y="183019"/>
                  </a:lnTo>
                  <a:lnTo>
                    <a:pt x="711034" y="184327"/>
                  </a:lnTo>
                  <a:lnTo>
                    <a:pt x="699071" y="182359"/>
                  </a:lnTo>
                  <a:lnTo>
                    <a:pt x="689203" y="176771"/>
                  </a:lnTo>
                  <a:lnTo>
                    <a:pt x="681888" y="168021"/>
                  </a:lnTo>
                  <a:lnTo>
                    <a:pt x="677583" y="156578"/>
                  </a:lnTo>
                  <a:lnTo>
                    <a:pt x="780618" y="156578"/>
                  </a:lnTo>
                  <a:lnTo>
                    <a:pt x="780618" y="142697"/>
                  </a:lnTo>
                  <a:close/>
                </a:path>
                <a:path w="911860" h="220344">
                  <a:moveTo>
                    <a:pt x="840752" y="4940"/>
                  </a:moveTo>
                  <a:lnTo>
                    <a:pt x="796328" y="4940"/>
                  </a:lnTo>
                  <a:lnTo>
                    <a:pt x="796328" y="110350"/>
                  </a:lnTo>
                  <a:lnTo>
                    <a:pt x="796328" y="214490"/>
                  </a:lnTo>
                  <a:lnTo>
                    <a:pt x="840752" y="214490"/>
                  </a:lnTo>
                  <a:lnTo>
                    <a:pt x="840752" y="110350"/>
                  </a:lnTo>
                  <a:lnTo>
                    <a:pt x="840752" y="4940"/>
                  </a:lnTo>
                  <a:close/>
                </a:path>
                <a:path w="911860" h="220344">
                  <a:moveTo>
                    <a:pt x="911250" y="4940"/>
                  </a:moveTo>
                  <a:lnTo>
                    <a:pt x="866813" y="4940"/>
                  </a:lnTo>
                  <a:lnTo>
                    <a:pt x="866813" y="110350"/>
                  </a:lnTo>
                  <a:lnTo>
                    <a:pt x="866813" y="214490"/>
                  </a:lnTo>
                  <a:lnTo>
                    <a:pt x="911250" y="214490"/>
                  </a:lnTo>
                  <a:lnTo>
                    <a:pt x="911250" y="110350"/>
                  </a:lnTo>
                  <a:lnTo>
                    <a:pt x="911250" y="4940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3330" y="860545"/>
              <a:ext cx="226780" cy="21312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94635" y="753903"/>
              <a:ext cx="1568450" cy="419100"/>
            </a:xfrm>
            <a:custGeom>
              <a:avLst/>
              <a:gdLst/>
              <a:ahLst/>
              <a:cxnLst/>
              <a:rect l="l" t="t" r="r" b="b"/>
              <a:pathLst>
                <a:path w="1568450" h="419100">
                  <a:moveTo>
                    <a:pt x="144068" y="248475"/>
                  </a:moveTo>
                  <a:lnTo>
                    <a:pt x="138785" y="219862"/>
                  </a:lnTo>
                  <a:lnTo>
                    <a:pt x="127330" y="202374"/>
                  </a:lnTo>
                  <a:lnTo>
                    <a:pt x="127330" y="248475"/>
                  </a:lnTo>
                  <a:lnTo>
                    <a:pt x="123482" y="270357"/>
                  </a:lnTo>
                  <a:lnTo>
                    <a:pt x="112560" y="288277"/>
                  </a:lnTo>
                  <a:lnTo>
                    <a:pt x="96405" y="299643"/>
                  </a:lnTo>
                  <a:lnTo>
                    <a:pt x="95351" y="300367"/>
                  </a:lnTo>
                  <a:lnTo>
                    <a:pt x="72631" y="304838"/>
                  </a:lnTo>
                  <a:lnTo>
                    <a:pt x="49885" y="300367"/>
                  </a:lnTo>
                  <a:lnTo>
                    <a:pt x="37655" y="292277"/>
                  </a:lnTo>
                  <a:lnTo>
                    <a:pt x="31597" y="288277"/>
                  </a:lnTo>
                  <a:lnTo>
                    <a:pt x="19405" y="270357"/>
                  </a:lnTo>
                  <a:lnTo>
                    <a:pt x="14935" y="248475"/>
                  </a:lnTo>
                  <a:lnTo>
                    <a:pt x="19405" y="226606"/>
                  </a:lnTo>
                  <a:lnTo>
                    <a:pt x="31584" y="208699"/>
                  </a:lnTo>
                  <a:lnTo>
                    <a:pt x="37655" y="204673"/>
                  </a:lnTo>
                  <a:lnTo>
                    <a:pt x="49872" y="196583"/>
                  </a:lnTo>
                  <a:lnTo>
                    <a:pt x="72631" y="192100"/>
                  </a:lnTo>
                  <a:lnTo>
                    <a:pt x="95415" y="196583"/>
                  </a:lnTo>
                  <a:lnTo>
                    <a:pt x="112623" y="208699"/>
                  </a:lnTo>
                  <a:lnTo>
                    <a:pt x="123507" y="226606"/>
                  </a:lnTo>
                  <a:lnTo>
                    <a:pt x="127330" y="248475"/>
                  </a:lnTo>
                  <a:lnTo>
                    <a:pt x="127330" y="202374"/>
                  </a:lnTo>
                  <a:lnTo>
                    <a:pt x="124015" y="197307"/>
                  </a:lnTo>
                  <a:lnTo>
                    <a:pt x="116065" y="192100"/>
                  </a:lnTo>
                  <a:lnTo>
                    <a:pt x="101422" y="182524"/>
                  </a:lnTo>
                  <a:lnTo>
                    <a:pt x="72631" y="177190"/>
                  </a:lnTo>
                  <a:lnTo>
                    <a:pt x="57086" y="178816"/>
                  </a:lnTo>
                  <a:lnTo>
                    <a:pt x="41897" y="183794"/>
                  </a:lnTo>
                  <a:lnTo>
                    <a:pt x="28498" y="192278"/>
                  </a:lnTo>
                  <a:lnTo>
                    <a:pt x="18313" y="204431"/>
                  </a:lnTo>
                  <a:lnTo>
                    <a:pt x="18161" y="204673"/>
                  </a:lnTo>
                  <a:lnTo>
                    <a:pt x="16751" y="204673"/>
                  </a:lnTo>
                  <a:lnTo>
                    <a:pt x="16751" y="107010"/>
                  </a:lnTo>
                  <a:lnTo>
                    <a:pt x="0" y="107010"/>
                  </a:lnTo>
                  <a:lnTo>
                    <a:pt x="0" y="316204"/>
                  </a:lnTo>
                  <a:lnTo>
                    <a:pt x="16751" y="316204"/>
                  </a:lnTo>
                  <a:lnTo>
                    <a:pt x="16751" y="292277"/>
                  </a:lnTo>
                  <a:lnTo>
                    <a:pt x="18161" y="292277"/>
                  </a:lnTo>
                  <a:lnTo>
                    <a:pt x="57111" y="318135"/>
                  </a:lnTo>
                  <a:lnTo>
                    <a:pt x="72631" y="319760"/>
                  </a:lnTo>
                  <a:lnTo>
                    <a:pt x="101409" y="314439"/>
                  </a:lnTo>
                  <a:lnTo>
                    <a:pt x="116078" y="304838"/>
                  </a:lnTo>
                  <a:lnTo>
                    <a:pt x="124002" y="299643"/>
                  </a:lnTo>
                  <a:lnTo>
                    <a:pt x="138772" y="277088"/>
                  </a:lnTo>
                  <a:lnTo>
                    <a:pt x="144068" y="248475"/>
                  </a:lnTo>
                  <a:close/>
                </a:path>
                <a:path w="1568450" h="419100">
                  <a:moveTo>
                    <a:pt x="693026" y="0"/>
                  </a:moveTo>
                  <a:lnTo>
                    <a:pt x="679551" y="0"/>
                  </a:lnTo>
                  <a:lnTo>
                    <a:pt x="679551" y="418846"/>
                  </a:lnTo>
                  <a:lnTo>
                    <a:pt x="693026" y="418846"/>
                  </a:lnTo>
                  <a:lnTo>
                    <a:pt x="693026" y="0"/>
                  </a:lnTo>
                  <a:close/>
                </a:path>
                <a:path w="1568450" h="419100">
                  <a:moveTo>
                    <a:pt x="1558264" y="198170"/>
                  </a:moveTo>
                  <a:lnTo>
                    <a:pt x="1553565" y="190906"/>
                  </a:lnTo>
                  <a:lnTo>
                    <a:pt x="1553413" y="190665"/>
                  </a:lnTo>
                  <a:lnTo>
                    <a:pt x="1553756" y="190665"/>
                  </a:lnTo>
                  <a:lnTo>
                    <a:pt x="1554429" y="190411"/>
                  </a:lnTo>
                  <a:lnTo>
                    <a:pt x="1557324" y="187109"/>
                  </a:lnTo>
                  <a:lnTo>
                    <a:pt x="1557553" y="186499"/>
                  </a:lnTo>
                  <a:lnTo>
                    <a:pt x="1555026" y="180378"/>
                  </a:lnTo>
                  <a:lnTo>
                    <a:pt x="1554238" y="179959"/>
                  </a:lnTo>
                  <a:lnTo>
                    <a:pt x="1553591" y="179743"/>
                  </a:lnTo>
                  <a:lnTo>
                    <a:pt x="1553845" y="179743"/>
                  </a:lnTo>
                  <a:lnTo>
                    <a:pt x="1553298" y="179666"/>
                  </a:lnTo>
                  <a:lnTo>
                    <a:pt x="1553298" y="183476"/>
                  </a:lnTo>
                  <a:lnTo>
                    <a:pt x="1552257" y="183476"/>
                  </a:lnTo>
                  <a:lnTo>
                    <a:pt x="1552536" y="183718"/>
                  </a:lnTo>
                  <a:lnTo>
                    <a:pt x="1552917" y="184226"/>
                  </a:lnTo>
                  <a:lnTo>
                    <a:pt x="1552917" y="185953"/>
                  </a:lnTo>
                  <a:lnTo>
                    <a:pt x="1552511" y="186499"/>
                  </a:lnTo>
                  <a:lnTo>
                    <a:pt x="1552714" y="186499"/>
                  </a:lnTo>
                  <a:lnTo>
                    <a:pt x="1551203" y="187109"/>
                  </a:lnTo>
                  <a:lnTo>
                    <a:pt x="1547698" y="187109"/>
                  </a:lnTo>
                  <a:lnTo>
                    <a:pt x="1547698" y="182791"/>
                  </a:lnTo>
                  <a:lnTo>
                    <a:pt x="1549095" y="182791"/>
                  </a:lnTo>
                  <a:lnTo>
                    <a:pt x="1553298" y="183476"/>
                  </a:lnTo>
                  <a:lnTo>
                    <a:pt x="1553298" y="179666"/>
                  </a:lnTo>
                  <a:lnTo>
                    <a:pt x="1551305" y="179349"/>
                  </a:lnTo>
                  <a:lnTo>
                    <a:pt x="1543062" y="179349"/>
                  </a:lnTo>
                  <a:lnTo>
                    <a:pt x="1543062" y="198170"/>
                  </a:lnTo>
                  <a:lnTo>
                    <a:pt x="1547723" y="198170"/>
                  </a:lnTo>
                  <a:lnTo>
                    <a:pt x="1547723" y="190906"/>
                  </a:lnTo>
                  <a:lnTo>
                    <a:pt x="1548841" y="190906"/>
                  </a:lnTo>
                  <a:lnTo>
                    <a:pt x="1553159" y="198170"/>
                  </a:lnTo>
                  <a:lnTo>
                    <a:pt x="1558264" y="198170"/>
                  </a:lnTo>
                  <a:close/>
                </a:path>
                <a:path w="1568450" h="419100">
                  <a:moveTo>
                    <a:pt x="1568043" y="191376"/>
                  </a:moveTo>
                  <a:lnTo>
                    <a:pt x="1567942" y="185953"/>
                  </a:lnTo>
                  <a:lnTo>
                    <a:pt x="1567599" y="184226"/>
                  </a:lnTo>
                  <a:lnTo>
                    <a:pt x="1567395" y="183718"/>
                  </a:lnTo>
                  <a:lnTo>
                    <a:pt x="1566595" y="181940"/>
                  </a:lnTo>
                  <a:lnTo>
                    <a:pt x="1565744" y="179959"/>
                  </a:lnTo>
                  <a:lnTo>
                    <a:pt x="1565656" y="179743"/>
                  </a:lnTo>
                  <a:lnTo>
                    <a:pt x="1564373" y="177838"/>
                  </a:lnTo>
                  <a:lnTo>
                    <a:pt x="1563281" y="176771"/>
                  </a:lnTo>
                  <a:lnTo>
                    <a:pt x="1563281" y="191376"/>
                  </a:lnTo>
                  <a:lnTo>
                    <a:pt x="1563039" y="192659"/>
                  </a:lnTo>
                  <a:lnTo>
                    <a:pt x="1561693" y="195910"/>
                  </a:lnTo>
                  <a:lnTo>
                    <a:pt x="1561642" y="196062"/>
                  </a:lnTo>
                  <a:lnTo>
                    <a:pt x="1560703" y="197535"/>
                  </a:lnTo>
                  <a:lnTo>
                    <a:pt x="1558315" y="200037"/>
                  </a:lnTo>
                  <a:lnTo>
                    <a:pt x="1556893" y="201041"/>
                  </a:lnTo>
                  <a:lnTo>
                    <a:pt x="1553629" y="202501"/>
                  </a:lnTo>
                  <a:lnTo>
                    <a:pt x="1551863" y="202844"/>
                  </a:lnTo>
                  <a:lnTo>
                    <a:pt x="1548142" y="202844"/>
                  </a:lnTo>
                  <a:lnTo>
                    <a:pt x="1536725" y="191376"/>
                  </a:lnTo>
                  <a:lnTo>
                    <a:pt x="1536827" y="185953"/>
                  </a:lnTo>
                  <a:lnTo>
                    <a:pt x="1536877" y="185686"/>
                  </a:lnTo>
                  <a:lnTo>
                    <a:pt x="1536979" y="185153"/>
                  </a:lnTo>
                  <a:lnTo>
                    <a:pt x="1548117" y="174955"/>
                  </a:lnTo>
                  <a:lnTo>
                    <a:pt x="1551876" y="174955"/>
                  </a:lnTo>
                  <a:lnTo>
                    <a:pt x="1553629" y="175323"/>
                  </a:lnTo>
                  <a:lnTo>
                    <a:pt x="1555242" y="176072"/>
                  </a:lnTo>
                  <a:lnTo>
                    <a:pt x="1556880" y="176784"/>
                  </a:lnTo>
                  <a:lnTo>
                    <a:pt x="1562315" y="183476"/>
                  </a:lnTo>
                  <a:lnTo>
                    <a:pt x="1563039" y="185153"/>
                  </a:lnTo>
                  <a:lnTo>
                    <a:pt x="1563141" y="185686"/>
                  </a:lnTo>
                  <a:lnTo>
                    <a:pt x="1563192" y="185953"/>
                  </a:lnTo>
                  <a:lnTo>
                    <a:pt x="1563281" y="191376"/>
                  </a:lnTo>
                  <a:lnTo>
                    <a:pt x="1563281" y="176771"/>
                  </a:lnTo>
                  <a:lnTo>
                    <a:pt x="1562722" y="176225"/>
                  </a:lnTo>
                  <a:lnTo>
                    <a:pt x="1561465" y="174955"/>
                  </a:lnTo>
                  <a:lnTo>
                    <a:pt x="1561096" y="174574"/>
                  </a:lnTo>
                  <a:lnTo>
                    <a:pt x="1559191" y="173291"/>
                  </a:lnTo>
                  <a:lnTo>
                    <a:pt x="1556994" y="172351"/>
                  </a:lnTo>
                  <a:lnTo>
                    <a:pt x="1554848" y="171386"/>
                  </a:lnTo>
                  <a:lnTo>
                    <a:pt x="1552473" y="170891"/>
                  </a:lnTo>
                  <a:lnTo>
                    <a:pt x="1547520" y="170891"/>
                  </a:lnTo>
                  <a:lnTo>
                    <a:pt x="1532229" y="185153"/>
                  </a:lnTo>
                  <a:lnTo>
                    <a:pt x="1532115" y="185686"/>
                  </a:lnTo>
                  <a:lnTo>
                    <a:pt x="1532064" y="185953"/>
                  </a:lnTo>
                  <a:lnTo>
                    <a:pt x="1531962" y="191376"/>
                  </a:lnTo>
                  <a:lnTo>
                    <a:pt x="1532432" y="193725"/>
                  </a:lnTo>
                  <a:lnTo>
                    <a:pt x="1547495" y="206895"/>
                  </a:lnTo>
                  <a:lnTo>
                    <a:pt x="1552498" y="206895"/>
                  </a:lnTo>
                  <a:lnTo>
                    <a:pt x="1554835" y="206425"/>
                  </a:lnTo>
                  <a:lnTo>
                    <a:pt x="1559191" y="204533"/>
                  </a:lnTo>
                  <a:lnTo>
                    <a:pt x="1561096" y="203238"/>
                  </a:lnTo>
                  <a:lnTo>
                    <a:pt x="1561490" y="202844"/>
                  </a:lnTo>
                  <a:lnTo>
                    <a:pt x="1564309" y="200037"/>
                  </a:lnTo>
                  <a:lnTo>
                    <a:pt x="1565592" y="198170"/>
                  </a:lnTo>
                  <a:lnTo>
                    <a:pt x="1565897" y="197535"/>
                  </a:lnTo>
                  <a:lnTo>
                    <a:pt x="1567573" y="193725"/>
                  </a:lnTo>
                  <a:lnTo>
                    <a:pt x="1568043" y="191376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92975" y="875791"/>
              <a:ext cx="210657" cy="19526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78900" y="935344"/>
              <a:ext cx="84880" cy="1357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24639" y="935364"/>
              <a:ext cx="134348" cy="13900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784206" y="862539"/>
              <a:ext cx="242570" cy="208915"/>
            </a:xfrm>
            <a:custGeom>
              <a:avLst/>
              <a:gdLst/>
              <a:ahLst/>
              <a:cxnLst/>
              <a:rect l="l" t="t" r="r" b="b"/>
              <a:pathLst>
                <a:path w="242570" h="208915">
                  <a:moveTo>
                    <a:pt x="33172" y="0"/>
                  </a:moveTo>
                  <a:lnTo>
                    <a:pt x="0" y="0"/>
                  </a:lnTo>
                  <a:lnTo>
                    <a:pt x="0" y="208521"/>
                  </a:lnTo>
                  <a:lnTo>
                    <a:pt x="33172" y="208521"/>
                  </a:lnTo>
                  <a:lnTo>
                    <a:pt x="33172" y="0"/>
                  </a:lnTo>
                  <a:close/>
                </a:path>
                <a:path w="242570" h="208915">
                  <a:moveTo>
                    <a:pt x="91503" y="76161"/>
                  </a:moveTo>
                  <a:lnTo>
                    <a:pt x="58343" y="76161"/>
                  </a:lnTo>
                  <a:lnTo>
                    <a:pt x="58343" y="208559"/>
                  </a:lnTo>
                  <a:lnTo>
                    <a:pt x="91503" y="208559"/>
                  </a:lnTo>
                  <a:lnTo>
                    <a:pt x="91503" y="76161"/>
                  </a:lnTo>
                  <a:close/>
                </a:path>
                <a:path w="242570" h="208915">
                  <a:moveTo>
                    <a:pt x="96202" y="25488"/>
                  </a:moveTo>
                  <a:lnTo>
                    <a:pt x="94132" y="20764"/>
                  </a:lnTo>
                  <a:lnTo>
                    <a:pt x="85940" y="13322"/>
                  </a:lnTo>
                  <a:lnTo>
                    <a:pt x="86093" y="13322"/>
                  </a:lnTo>
                  <a:lnTo>
                    <a:pt x="80708" y="11341"/>
                  </a:lnTo>
                  <a:lnTo>
                    <a:pt x="68567" y="11341"/>
                  </a:lnTo>
                  <a:lnTo>
                    <a:pt x="63538" y="13322"/>
                  </a:lnTo>
                  <a:lnTo>
                    <a:pt x="55600" y="21221"/>
                  </a:lnTo>
                  <a:lnTo>
                    <a:pt x="53632" y="25869"/>
                  </a:lnTo>
                  <a:lnTo>
                    <a:pt x="53632" y="36499"/>
                  </a:lnTo>
                  <a:lnTo>
                    <a:pt x="55626" y="41148"/>
                  </a:lnTo>
                  <a:lnTo>
                    <a:pt x="63639" y="49161"/>
                  </a:lnTo>
                  <a:lnTo>
                    <a:pt x="63779" y="49161"/>
                  </a:lnTo>
                  <a:lnTo>
                    <a:pt x="68567" y="51028"/>
                  </a:lnTo>
                  <a:lnTo>
                    <a:pt x="80708" y="51028"/>
                  </a:lnTo>
                  <a:lnTo>
                    <a:pt x="85826" y="49161"/>
                  </a:lnTo>
                  <a:lnTo>
                    <a:pt x="94119" y="41617"/>
                  </a:lnTo>
                  <a:lnTo>
                    <a:pt x="96202" y="36880"/>
                  </a:lnTo>
                  <a:lnTo>
                    <a:pt x="96202" y="25488"/>
                  </a:lnTo>
                  <a:close/>
                </a:path>
                <a:path w="242570" h="208915">
                  <a:moveTo>
                    <a:pt x="242443" y="118135"/>
                  </a:moveTo>
                  <a:lnTo>
                    <a:pt x="237439" y="97370"/>
                  </a:lnTo>
                  <a:lnTo>
                    <a:pt x="235546" y="93573"/>
                  </a:lnTo>
                  <a:lnTo>
                    <a:pt x="227799" y="84023"/>
                  </a:lnTo>
                  <a:lnTo>
                    <a:pt x="222770" y="80175"/>
                  </a:lnTo>
                  <a:lnTo>
                    <a:pt x="210413" y="74282"/>
                  </a:lnTo>
                  <a:lnTo>
                    <a:pt x="202907" y="72809"/>
                  </a:lnTo>
                  <a:lnTo>
                    <a:pt x="194068" y="72809"/>
                  </a:lnTo>
                  <a:lnTo>
                    <a:pt x="156565" y="90754"/>
                  </a:lnTo>
                  <a:lnTo>
                    <a:pt x="153428" y="97370"/>
                  </a:lnTo>
                  <a:lnTo>
                    <a:pt x="152869" y="97370"/>
                  </a:lnTo>
                  <a:lnTo>
                    <a:pt x="152869" y="76123"/>
                  </a:lnTo>
                  <a:lnTo>
                    <a:pt x="121373" y="76123"/>
                  </a:lnTo>
                  <a:lnTo>
                    <a:pt x="121373" y="208508"/>
                  </a:lnTo>
                  <a:lnTo>
                    <a:pt x="154546" y="208508"/>
                  </a:lnTo>
                  <a:lnTo>
                    <a:pt x="154546" y="131813"/>
                  </a:lnTo>
                  <a:lnTo>
                    <a:pt x="155092" y="127596"/>
                  </a:lnTo>
                  <a:lnTo>
                    <a:pt x="179235" y="102590"/>
                  </a:lnTo>
                  <a:lnTo>
                    <a:pt x="190652" y="102590"/>
                  </a:lnTo>
                  <a:lnTo>
                    <a:pt x="209270" y="137807"/>
                  </a:lnTo>
                  <a:lnTo>
                    <a:pt x="209270" y="208508"/>
                  </a:lnTo>
                  <a:lnTo>
                    <a:pt x="242443" y="208508"/>
                  </a:lnTo>
                  <a:lnTo>
                    <a:pt x="242443" y="118135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18573" y="870130"/>
              <a:ext cx="2069560" cy="24049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582819" y="876413"/>
              <a:ext cx="215747" cy="17591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48650" y="2169567"/>
              <a:ext cx="2732916" cy="4771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3687" y="1109913"/>
            <a:ext cx="7696200" cy="327660"/>
            <a:chOff x="913687" y="1109913"/>
            <a:chExt cx="7696200" cy="327660"/>
          </a:xfrm>
        </p:grpSpPr>
        <p:sp>
          <p:nvSpPr>
            <p:cNvPr id="3" name="object 3"/>
            <p:cNvSpPr/>
            <p:nvPr/>
          </p:nvSpPr>
          <p:spPr>
            <a:xfrm>
              <a:off x="913687" y="1109913"/>
              <a:ext cx="7696200" cy="327660"/>
            </a:xfrm>
            <a:custGeom>
              <a:avLst/>
              <a:gdLst/>
              <a:ahLst/>
              <a:cxnLst/>
              <a:rect l="l" t="t" r="r" b="b"/>
              <a:pathLst>
                <a:path w="7696200" h="327659">
                  <a:moveTo>
                    <a:pt x="7696100" y="0"/>
                  </a:moveTo>
                  <a:lnTo>
                    <a:pt x="0" y="0"/>
                  </a:lnTo>
                  <a:lnTo>
                    <a:pt x="0" y="327416"/>
                  </a:lnTo>
                  <a:lnTo>
                    <a:pt x="7696100" y="327416"/>
                  </a:lnTo>
                  <a:lnTo>
                    <a:pt x="7696100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134201" y="1200368"/>
              <a:ext cx="1246606" cy="17429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8668788" y="1109913"/>
            <a:ext cx="6680834" cy="327660"/>
            <a:chOff x="8668788" y="1109913"/>
            <a:chExt cx="6680834" cy="327660"/>
          </a:xfrm>
        </p:grpSpPr>
        <p:sp>
          <p:nvSpPr>
            <p:cNvPr id="6" name="object 6"/>
            <p:cNvSpPr/>
            <p:nvPr/>
          </p:nvSpPr>
          <p:spPr>
            <a:xfrm>
              <a:off x="8668788" y="1109913"/>
              <a:ext cx="6680834" cy="327660"/>
            </a:xfrm>
            <a:custGeom>
              <a:avLst/>
              <a:gdLst/>
              <a:ahLst/>
              <a:cxnLst/>
              <a:rect l="l" t="t" r="r" b="b"/>
              <a:pathLst>
                <a:path w="6680834" h="327659">
                  <a:moveTo>
                    <a:pt x="6680424" y="0"/>
                  </a:moveTo>
                  <a:lnTo>
                    <a:pt x="0" y="0"/>
                  </a:lnTo>
                  <a:lnTo>
                    <a:pt x="0" y="327416"/>
                  </a:lnTo>
                  <a:lnTo>
                    <a:pt x="6680424" y="327416"/>
                  </a:lnTo>
                  <a:lnTo>
                    <a:pt x="6680424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76229" y="1200368"/>
              <a:ext cx="1258360" cy="17429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5408214" y="1109913"/>
            <a:ext cx="4228465" cy="327660"/>
            <a:chOff x="15408214" y="1109913"/>
            <a:chExt cx="4228465" cy="327660"/>
          </a:xfrm>
        </p:grpSpPr>
        <p:sp>
          <p:nvSpPr>
            <p:cNvPr id="9" name="object 9"/>
            <p:cNvSpPr/>
            <p:nvPr/>
          </p:nvSpPr>
          <p:spPr>
            <a:xfrm>
              <a:off x="15408214" y="1109913"/>
              <a:ext cx="4228465" cy="327660"/>
            </a:xfrm>
            <a:custGeom>
              <a:avLst/>
              <a:gdLst/>
              <a:ahLst/>
              <a:cxnLst/>
              <a:rect l="l" t="t" r="r" b="b"/>
              <a:pathLst>
                <a:path w="4228465" h="327659">
                  <a:moveTo>
                    <a:pt x="4228013" y="0"/>
                  </a:moveTo>
                  <a:lnTo>
                    <a:pt x="0" y="0"/>
                  </a:lnTo>
                  <a:lnTo>
                    <a:pt x="0" y="327416"/>
                  </a:lnTo>
                  <a:lnTo>
                    <a:pt x="4228013" y="327416"/>
                  </a:lnTo>
                  <a:lnTo>
                    <a:pt x="4228013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55766" y="1200368"/>
              <a:ext cx="1125072" cy="174296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913687" y="1555335"/>
            <a:ext cx="3805554" cy="590550"/>
            <a:chOff x="913687" y="1555335"/>
            <a:chExt cx="3805554" cy="590550"/>
          </a:xfrm>
        </p:grpSpPr>
        <p:sp>
          <p:nvSpPr>
            <p:cNvPr id="12" name="object 12"/>
            <p:cNvSpPr/>
            <p:nvPr/>
          </p:nvSpPr>
          <p:spPr>
            <a:xfrm>
              <a:off x="913687" y="1555335"/>
              <a:ext cx="3805554" cy="590550"/>
            </a:xfrm>
            <a:custGeom>
              <a:avLst/>
              <a:gdLst/>
              <a:ahLst/>
              <a:cxnLst/>
              <a:rect l="l" t="t" r="r" b="b"/>
              <a:pathLst>
                <a:path w="3805554" h="590550">
                  <a:moveTo>
                    <a:pt x="3805474" y="0"/>
                  </a:moveTo>
                  <a:lnTo>
                    <a:pt x="0" y="0"/>
                  </a:lnTo>
                  <a:lnTo>
                    <a:pt x="0" y="589995"/>
                  </a:lnTo>
                  <a:lnTo>
                    <a:pt x="3805474" y="589995"/>
                  </a:lnTo>
                  <a:lnTo>
                    <a:pt x="3805474" y="0"/>
                  </a:lnTo>
                  <a:close/>
                </a:path>
              </a:pathLst>
            </a:custGeom>
            <a:solidFill>
              <a:srgbClr val="DBEAC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3267" y="1696070"/>
              <a:ext cx="979845" cy="1306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9475" y="1925831"/>
              <a:ext cx="1035394" cy="111629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4797823" y="1555335"/>
            <a:ext cx="3805554" cy="590550"/>
            <a:chOff x="4797823" y="1555335"/>
            <a:chExt cx="3805554" cy="590550"/>
          </a:xfrm>
        </p:grpSpPr>
        <p:sp>
          <p:nvSpPr>
            <p:cNvPr id="16" name="object 16"/>
            <p:cNvSpPr/>
            <p:nvPr/>
          </p:nvSpPr>
          <p:spPr>
            <a:xfrm>
              <a:off x="4797823" y="1555335"/>
              <a:ext cx="3805554" cy="590550"/>
            </a:xfrm>
            <a:custGeom>
              <a:avLst/>
              <a:gdLst/>
              <a:ahLst/>
              <a:cxnLst/>
              <a:rect l="l" t="t" r="r" b="b"/>
              <a:pathLst>
                <a:path w="3805554" h="590550">
                  <a:moveTo>
                    <a:pt x="3805474" y="0"/>
                  </a:moveTo>
                  <a:lnTo>
                    <a:pt x="0" y="0"/>
                  </a:lnTo>
                  <a:lnTo>
                    <a:pt x="0" y="589995"/>
                  </a:lnTo>
                  <a:lnTo>
                    <a:pt x="3805474" y="589995"/>
                  </a:lnTo>
                  <a:lnTo>
                    <a:pt x="3805474" y="0"/>
                  </a:lnTo>
                  <a:close/>
                </a:path>
              </a:pathLst>
            </a:custGeom>
            <a:solidFill>
              <a:srgbClr val="DBEAC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70760" y="1688716"/>
              <a:ext cx="1248818" cy="13796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39985" y="1925831"/>
              <a:ext cx="1727508" cy="111629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8681969" y="1555335"/>
            <a:ext cx="4297680" cy="590550"/>
            <a:chOff x="8681969" y="1555335"/>
            <a:chExt cx="4297680" cy="590550"/>
          </a:xfrm>
        </p:grpSpPr>
        <p:sp>
          <p:nvSpPr>
            <p:cNvPr id="20" name="object 20"/>
            <p:cNvSpPr/>
            <p:nvPr/>
          </p:nvSpPr>
          <p:spPr>
            <a:xfrm>
              <a:off x="8681969" y="1555335"/>
              <a:ext cx="4297680" cy="590550"/>
            </a:xfrm>
            <a:custGeom>
              <a:avLst/>
              <a:gdLst/>
              <a:ahLst/>
              <a:cxnLst/>
              <a:rect l="l" t="t" r="r" b="b"/>
              <a:pathLst>
                <a:path w="4297680" h="590550">
                  <a:moveTo>
                    <a:pt x="4297137" y="0"/>
                  </a:moveTo>
                  <a:lnTo>
                    <a:pt x="0" y="0"/>
                  </a:lnTo>
                  <a:lnTo>
                    <a:pt x="0" y="589995"/>
                  </a:lnTo>
                  <a:lnTo>
                    <a:pt x="4297137" y="589995"/>
                  </a:lnTo>
                  <a:lnTo>
                    <a:pt x="4297137" y="0"/>
                  </a:lnTo>
                  <a:close/>
                </a:path>
              </a:pathLst>
            </a:custGeom>
            <a:solidFill>
              <a:srgbClr val="DBEAC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21673" y="1688716"/>
              <a:ext cx="1006190" cy="17228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17760" y="1925831"/>
              <a:ext cx="831913" cy="111629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3057767" y="1555335"/>
            <a:ext cx="4297680" cy="590550"/>
            <a:chOff x="13057767" y="1555335"/>
            <a:chExt cx="4297680" cy="590550"/>
          </a:xfrm>
        </p:grpSpPr>
        <p:sp>
          <p:nvSpPr>
            <p:cNvPr id="24" name="object 24"/>
            <p:cNvSpPr/>
            <p:nvPr/>
          </p:nvSpPr>
          <p:spPr>
            <a:xfrm>
              <a:off x="13057767" y="1555335"/>
              <a:ext cx="4297680" cy="590550"/>
            </a:xfrm>
            <a:custGeom>
              <a:avLst/>
              <a:gdLst/>
              <a:ahLst/>
              <a:cxnLst/>
              <a:rect l="l" t="t" r="r" b="b"/>
              <a:pathLst>
                <a:path w="4297680" h="590550">
                  <a:moveTo>
                    <a:pt x="4297137" y="0"/>
                  </a:moveTo>
                  <a:lnTo>
                    <a:pt x="0" y="0"/>
                  </a:lnTo>
                  <a:lnTo>
                    <a:pt x="0" y="589995"/>
                  </a:lnTo>
                  <a:lnTo>
                    <a:pt x="4297137" y="589995"/>
                  </a:lnTo>
                  <a:lnTo>
                    <a:pt x="4297137" y="0"/>
                  </a:lnTo>
                  <a:close/>
                </a:path>
              </a:pathLst>
            </a:custGeom>
            <a:solidFill>
              <a:srgbClr val="DBEA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4873069" y="1688716"/>
              <a:ext cx="666750" cy="138430"/>
            </a:xfrm>
            <a:custGeom>
              <a:avLst/>
              <a:gdLst/>
              <a:ahLst/>
              <a:cxnLst/>
              <a:rect l="l" t="t" r="r" b="b"/>
              <a:pathLst>
                <a:path w="666750" h="138430">
                  <a:moveTo>
                    <a:pt x="26336" y="95664"/>
                  </a:moveTo>
                  <a:lnTo>
                    <a:pt x="0" y="95664"/>
                  </a:lnTo>
                  <a:lnTo>
                    <a:pt x="97" y="99980"/>
                  </a:lnTo>
                  <a:lnTo>
                    <a:pt x="24883" y="133189"/>
                  </a:lnTo>
                  <a:lnTo>
                    <a:pt x="51855" y="137903"/>
                  </a:lnTo>
                  <a:lnTo>
                    <a:pt x="59425" y="137608"/>
                  </a:lnTo>
                  <a:lnTo>
                    <a:pt x="99036" y="115086"/>
                  </a:lnTo>
                  <a:lnTo>
                    <a:pt x="46847" y="115086"/>
                  </a:lnTo>
                  <a:lnTo>
                    <a:pt x="42884" y="114416"/>
                  </a:lnTo>
                  <a:lnTo>
                    <a:pt x="42746" y="114416"/>
                  </a:lnTo>
                  <a:lnTo>
                    <a:pt x="38907" y="112949"/>
                  </a:lnTo>
                  <a:lnTo>
                    <a:pt x="26383" y="96356"/>
                  </a:lnTo>
                  <a:lnTo>
                    <a:pt x="26336" y="95664"/>
                  </a:lnTo>
                  <a:close/>
                </a:path>
                <a:path w="666750" h="138430">
                  <a:moveTo>
                    <a:pt x="52169" y="5594"/>
                  </a:moveTo>
                  <a:lnTo>
                    <a:pt x="13848" y="18311"/>
                  </a:lnTo>
                  <a:lnTo>
                    <a:pt x="3352" y="36769"/>
                  </a:lnTo>
                  <a:lnTo>
                    <a:pt x="3352" y="54075"/>
                  </a:lnTo>
                  <a:lnTo>
                    <a:pt x="38467" y="79636"/>
                  </a:lnTo>
                  <a:lnTo>
                    <a:pt x="57176" y="84288"/>
                  </a:lnTo>
                  <a:lnTo>
                    <a:pt x="61136" y="85545"/>
                  </a:lnTo>
                  <a:lnTo>
                    <a:pt x="67631" y="88310"/>
                  </a:lnTo>
                  <a:lnTo>
                    <a:pt x="70103" y="89986"/>
                  </a:lnTo>
                  <a:lnTo>
                    <a:pt x="73505" y="93946"/>
                  </a:lnTo>
                  <a:lnTo>
                    <a:pt x="74357" y="96356"/>
                  </a:lnTo>
                  <a:lnTo>
                    <a:pt x="74357" y="102348"/>
                  </a:lnTo>
                  <a:lnTo>
                    <a:pt x="56150" y="115086"/>
                  </a:lnTo>
                  <a:lnTo>
                    <a:pt x="99036" y="115086"/>
                  </a:lnTo>
                  <a:lnTo>
                    <a:pt x="99771" y="114018"/>
                  </a:lnTo>
                  <a:lnTo>
                    <a:pt x="101782" y="107188"/>
                  </a:lnTo>
                  <a:lnTo>
                    <a:pt x="101782" y="93946"/>
                  </a:lnTo>
                  <a:lnTo>
                    <a:pt x="100797" y="89190"/>
                  </a:lnTo>
                  <a:lnTo>
                    <a:pt x="98870" y="85042"/>
                  </a:lnTo>
                  <a:lnTo>
                    <a:pt x="96984" y="80893"/>
                  </a:lnTo>
                  <a:lnTo>
                    <a:pt x="63231" y="61471"/>
                  </a:lnTo>
                  <a:lnTo>
                    <a:pt x="51666" y="58706"/>
                  </a:lnTo>
                  <a:lnTo>
                    <a:pt x="31217" y="45045"/>
                  </a:lnTo>
                  <a:lnTo>
                    <a:pt x="31301" y="39975"/>
                  </a:lnTo>
                  <a:lnTo>
                    <a:pt x="40729" y="30233"/>
                  </a:lnTo>
                  <a:lnTo>
                    <a:pt x="43788" y="28976"/>
                  </a:lnTo>
                  <a:lnTo>
                    <a:pt x="47539" y="28347"/>
                  </a:lnTo>
                  <a:lnTo>
                    <a:pt x="96783" y="28347"/>
                  </a:lnTo>
                  <a:lnTo>
                    <a:pt x="89924" y="18311"/>
                  </a:lnTo>
                  <a:lnTo>
                    <a:pt x="59106" y="5900"/>
                  </a:lnTo>
                  <a:lnTo>
                    <a:pt x="52169" y="5594"/>
                  </a:lnTo>
                  <a:close/>
                </a:path>
                <a:path w="666750" h="138430">
                  <a:moveTo>
                    <a:pt x="96783" y="28347"/>
                  </a:moveTo>
                  <a:lnTo>
                    <a:pt x="58517" y="28347"/>
                  </a:lnTo>
                  <a:lnTo>
                    <a:pt x="63692" y="29751"/>
                  </a:lnTo>
                  <a:lnTo>
                    <a:pt x="71319" y="35366"/>
                  </a:lnTo>
                  <a:lnTo>
                    <a:pt x="73477" y="39305"/>
                  </a:lnTo>
                  <a:lnTo>
                    <a:pt x="73979" y="44375"/>
                  </a:lnTo>
                  <a:lnTo>
                    <a:pt x="100064" y="44375"/>
                  </a:lnTo>
                  <a:lnTo>
                    <a:pt x="99939" y="36769"/>
                  </a:lnTo>
                  <a:lnTo>
                    <a:pt x="99530" y="35366"/>
                  </a:lnTo>
                  <a:lnTo>
                    <a:pt x="97968" y="30233"/>
                  </a:lnTo>
                  <a:lnTo>
                    <a:pt x="97885" y="29960"/>
                  </a:lnTo>
                  <a:lnTo>
                    <a:pt x="96783" y="28347"/>
                  </a:lnTo>
                  <a:close/>
                </a:path>
                <a:path w="666750" h="138430">
                  <a:moveTo>
                    <a:pt x="172467" y="38278"/>
                  </a:moveTo>
                  <a:lnTo>
                    <a:pt x="166097" y="38278"/>
                  </a:lnTo>
                  <a:lnTo>
                    <a:pt x="159223" y="38671"/>
                  </a:lnTo>
                  <a:lnTo>
                    <a:pt x="125053" y="62100"/>
                  </a:lnTo>
                  <a:lnTo>
                    <a:pt x="119271" y="88247"/>
                  </a:lnTo>
                  <a:lnTo>
                    <a:pt x="119585" y="94659"/>
                  </a:lnTo>
                  <a:lnTo>
                    <a:pt x="119632" y="95629"/>
                  </a:lnTo>
                  <a:lnTo>
                    <a:pt x="120716" y="102500"/>
                  </a:lnTo>
                  <a:lnTo>
                    <a:pt x="122399" y="108424"/>
                  </a:lnTo>
                  <a:lnTo>
                    <a:pt x="122523" y="108860"/>
                  </a:lnTo>
                  <a:lnTo>
                    <a:pt x="153306" y="136457"/>
                  </a:lnTo>
                  <a:lnTo>
                    <a:pt x="167166" y="137966"/>
                  </a:lnTo>
                  <a:lnTo>
                    <a:pt x="175128" y="137966"/>
                  </a:lnTo>
                  <a:lnTo>
                    <a:pt x="207868" y="117978"/>
                  </a:lnTo>
                  <a:lnTo>
                    <a:pt x="163122" y="117978"/>
                  </a:lnTo>
                  <a:lnTo>
                    <a:pt x="159246" y="117035"/>
                  </a:lnTo>
                  <a:lnTo>
                    <a:pt x="145732" y="99498"/>
                  </a:lnTo>
                  <a:lnTo>
                    <a:pt x="145741" y="94659"/>
                  </a:lnTo>
                  <a:lnTo>
                    <a:pt x="129956" y="94659"/>
                  </a:lnTo>
                  <a:lnTo>
                    <a:pt x="129956" y="78065"/>
                  </a:lnTo>
                  <a:lnTo>
                    <a:pt x="145769" y="78065"/>
                  </a:lnTo>
                  <a:lnTo>
                    <a:pt x="145774" y="75132"/>
                  </a:lnTo>
                  <a:lnTo>
                    <a:pt x="162473" y="58266"/>
                  </a:lnTo>
                  <a:lnTo>
                    <a:pt x="204844" y="58266"/>
                  </a:lnTo>
                  <a:lnTo>
                    <a:pt x="202530" y="54599"/>
                  </a:lnTo>
                  <a:lnTo>
                    <a:pt x="194235" y="46407"/>
                  </a:lnTo>
                  <a:lnTo>
                    <a:pt x="189416" y="43369"/>
                  </a:lnTo>
                  <a:lnTo>
                    <a:pt x="183885" y="41358"/>
                  </a:lnTo>
                  <a:lnTo>
                    <a:pt x="178396" y="39305"/>
                  </a:lnTo>
                  <a:lnTo>
                    <a:pt x="172467" y="38278"/>
                  </a:lnTo>
                  <a:close/>
                </a:path>
                <a:path w="666750" h="138430">
                  <a:moveTo>
                    <a:pt x="186148" y="106790"/>
                  </a:moveTo>
                  <a:lnTo>
                    <a:pt x="170581" y="117978"/>
                  </a:lnTo>
                  <a:lnTo>
                    <a:pt x="207868" y="117978"/>
                  </a:lnTo>
                  <a:lnTo>
                    <a:pt x="209656" y="114374"/>
                  </a:lnTo>
                  <a:lnTo>
                    <a:pt x="210745" y="109220"/>
                  </a:lnTo>
                  <a:lnTo>
                    <a:pt x="210821" y="108860"/>
                  </a:lnTo>
                  <a:lnTo>
                    <a:pt x="210913" y="108424"/>
                  </a:lnTo>
                  <a:lnTo>
                    <a:pt x="186148" y="106790"/>
                  </a:lnTo>
                  <a:close/>
                </a:path>
                <a:path w="666750" h="138430">
                  <a:moveTo>
                    <a:pt x="145769" y="78065"/>
                  </a:moveTo>
                  <a:lnTo>
                    <a:pt x="129956" y="78065"/>
                  </a:lnTo>
                  <a:lnTo>
                    <a:pt x="129956" y="94659"/>
                  </a:lnTo>
                  <a:lnTo>
                    <a:pt x="145741" y="94659"/>
                  </a:lnTo>
                  <a:lnTo>
                    <a:pt x="145769" y="78065"/>
                  </a:lnTo>
                  <a:close/>
                </a:path>
                <a:path w="666750" h="138430">
                  <a:moveTo>
                    <a:pt x="204844" y="58266"/>
                  </a:moveTo>
                  <a:lnTo>
                    <a:pt x="170434" y="58266"/>
                  </a:lnTo>
                  <a:lnTo>
                    <a:pt x="174183" y="59209"/>
                  </a:lnTo>
                  <a:lnTo>
                    <a:pt x="173993" y="59209"/>
                  </a:lnTo>
                  <a:lnTo>
                    <a:pt x="176783" y="60843"/>
                  </a:lnTo>
                  <a:lnTo>
                    <a:pt x="179758" y="62519"/>
                  </a:lnTo>
                  <a:lnTo>
                    <a:pt x="182083" y="64845"/>
                  </a:lnTo>
                  <a:lnTo>
                    <a:pt x="185436" y="70795"/>
                  </a:lnTo>
                  <a:lnTo>
                    <a:pt x="186274" y="74262"/>
                  </a:lnTo>
                  <a:lnTo>
                    <a:pt x="186274" y="78065"/>
                  </a:lnTo>
                  <a:lnTo>
                    <a:pt x="145769" y="78065"/>
                  </a:lnTo>
                  <a:lnTo>
                    <a:pt x="145741" y="94659"/>
                  </a:lnTo>
                  <a:lnTo>
                    <a:pt x="211478" y="94659"/>
                  </a:lnTo>
                  <a:lnTo>
                    <a:pt x="211478" y="79092"/>
                  </a:lnTo>
                  <a:lnTo>
                    <a:pt x="210326" y="71926"/>
                  </a:lnTo>
                  <a:lnTo>
                    <a:pt x="205717" y="59649"/>
                  </a:lnTo>
                  <a:lnTo>
                    <a:pt x="204844" y="58266"/>
                  </a:lnTo>
                  <a:close/>
                </a:path>
                <a:path w="666750" h="138430">
                  <a:moveTo>
                    <a:pt x="258451" y="39535"/>
                  </a:moveTo>
                  <a:lnTo>
                    <a:pt x="232492" y="39535"/>
                  </a:lnTo>
                  <a:lnTo>
                    <a:pt x="232492" y="136080"/>
                  </a:lnTo>
                  <a:lnTo>
                    <a:pt x="259268" y="136080"/>
                  </a:lnTo>
                  <a:lnTo>
                    <a:pt x="259268" y="77520"/>
                  </a:lnTo>
                  <a:lnTo>
                    <a:pt x="260148" y="74042"/>
                  </a:lnTo>
                  <a:lnTo>
                    <a:pt x="275820" y="61409"/>
                  </a:lnTo>
                  <a:lnTo>
                    <a:pt x="291073" y="61409"/>
                  </a:lnTo>
                  <a:lnTo>
                    <a:pt x="291073" y="56380"/>
                  </a:lnTo>
                  <a:lnTo>
                    <a:pt x="258451" y="56380"/>
                  </a:lnTo>
                  <a:lnTo>
                    <a:pt x="258451" y="39535"/>
                  </a:lnTo>
                  <a:close/>
                </a:path>
                <a:path w="666750" h="138430">
                  <a:moveTo>
                    <a:pt x="291073" y="61409"/>
                  </a:moveTo>
                  <a:lnTo>
                    <a:pt x="281602" y="61409"/>
                  </a:lnTo>
                  <a:lnTo>
                    <a:pt x="283635" y="61555"/>
                  </a:lnTo>
                  <a:lnTo>
                    <a:pt x="289028" y="62268"/>
                  </a:lnTo>
                  <a:lnTo>
                    <a:pt x="288729" y="62268"/>
                  </a:lnTo>
                  <a:lnTo>
                    <a:pt x="289816" y="62477"/>
                  </a:lnTo>
                  <a:lnTo>
                    <a:pt x="291073" y="62854"/>
                  </a:lnTo>
                  <a:lnTo>
                    <a:pt x="291073" y="61409"/>
                  </a:lnTo>
                  <a:close/>
                </a:path>
                <a:path w="666750" h="138430">
                  <a:moveTo>
                    <a:pt x="285437" y="38236"/>
                  </a:moveTo>
                  <a:lnTo>
                    <a:pt x="276986" y="38236"/>
                  </a:lnTo>
                  <a:lnTo>
                    <a:pt x="272468" y="39703"/>
                  </a:lnTo>
                  <a:lnTo>
                    <a:pt x="268319" y="42804"/>
                  </a:lnTo>
                  <a:lnTo>
                    <a:pt x="264171" y="45862"/>
                  </a:lnTo>
                  <a:lnTo>
                    <a:pt x="261217" y="50388"/>
                  </a:lnTo>
                  <a:lnTo>
                    <a:pt x="259457" y="56380"/>
                  </a:lnTo>
                  <a:lnTo>
                    <a:pt x="291073" y="56380"/>
                  </a:lnTo>
                  <a:lnTo>
                    <a:pt x="291073" y="39095"/>
                  </a:lnTo>
                  <a:lnTo>
                    <a:pt x="289899" y="38802"/>
                  </a:lnTo>
                  <a:lnTo>
                    <a:pt x="288537" y="38571"/>
                  </a:lnTo>
                  <a:lnTo>
                    <a:pt x="285437" y="38236"/>
                  </a:lnTo>
                  <a:close/>
                </a:path>
                <a:path w="666750" h="138430">
                  <a:moveTo>
                    <a:pt x="332011" y="39535"/>
                  </a:moveTo>
                  <a:lnTo>
                    <a:pt x="303727" y="39535"/>
                  </a:lnTo>
                  <a:lnTo>
                    <a:pt x="337479" y="136080"/>
                  </a:lnTo>
                  <a:lnTo>
                    <a:pt x="367650" y="136080"/>
                  </a:lnTo>
                  <a:lnTo>
                    <a:pt x="377253" y="108612"/>
                  </a:lnTo>
                  <a:lnTo>
                    <a:pt x="352062" y="108612"/>
                  </a:lnTo>
                  <a:lnTo>
                    <a:pt x="332011" y="39535"/>
                  </a:lnTo>
                  <a:close/>
                </a:path>
                <a:path w="666750" h="138430">
                  <a:moveTo>
                    <a:pt x="401403" y="39535"/>
                  </a:moveTo>
                  <a:lnTo>
                    <a:pt x="373055" y="39535"/>
                  </a:lnTo>
                  <a:lnTo>
                    <a:pt x="353067" y="108612"/>
                  </a:lnTo>
                  <a:lnTo>
                    <a:pt x="377253" y="108612"/>
                  </a:lnTo>
                  <a:lnTo>
                    <a:pt x="401403" y="39535"/>
                  </a:lnTo>
                  <a:close/>
                </a:path>
                <a:path w="666750" h="138430">
                  <a:moveTo>
                    <a:pt x="445421" y="39535"/>
                  </a:moveTo>
                  <a:lnTo>
                    <a:pt x="418645" y="39535"/>
                  </a:lnTo>
                  <a:lnTo>
                    <a:pt x="418645" y="136080"/>
                  </a:lnTo>
                  <a:lnTo>
                    <a:pt x="445421" y="136080"/>
                  </a:lnTo>
                  <a:lnTo>
                    <a:pt x="445421" y="39535"/>
                  </a:lnTo>
                  <a:close/>
                </a:path>
                <a:path w="666750" h="138430">
                  <a:moveTo>
                    <a:pt x="436077" y="0"/>
                  </a:moveTo>
                  <a:lnTo>
                    <a:pt x="428115" y="0"/>
                  </a:lnTo>
                  <a:lnTo>
                    <a:pt x="424700" y="1340"/>
                  </a:lnTo>
                  <a:lnTo>
                    <a:pt x="419043" y="6662"/>
                  </a:lnTo>
                  <a:lnTo>
                    <a:pt x="417639" y="9826"/>
                  </a:lnTo>
                  <a:lnTo>
                    <a:pt x="417639" y="17243"/>
                  </a:lnTo>
                  <a:lnTo>
                    <a:pt x="419043" y="20448"/>
                  </a:lnTo>
                  <a:lnTo>
                    <a:pt x="421851" y="23130"/>
                  </a:lnTo>
                  <a:lnTo>
                    <a:pt x="424700" y="25770"/>
                  </a:lnTo>
                  <a:lnTo>
                    <a:pt x="428115" y="27090"/>
                  </a:lnTo>
                  <a:lnTo>
                    <a:pt x="436077" y="27090"/>
                  </a:lnTo>
                  <a:lnTo>
                    <a:pt x="439471" y="25770"/>
                  </a:lnTo>
                  <a:lnTo>
                    <a:pt x="445128" y="20448"/>
                  </a:lnTo>
                  <a:lnTo>
                    <a:pt x="446552" y="17243"/>
                  </a:lnTo>
                  <a:lnTo>
                    <a:pt x="446552" y="9826"/>
                  </a:lnTo>
                  <a:lnTo>
                    <a:pt x="445128" y="6662"/>
                  </a:lnTo>
                  <a:lnTo>
                    <a:pt x="442278" y="4022"/>
                  </a:lnTo>
                  <a:lnTo>
                    <a:pt x="439471" y="1340"/>
                  </a:lnTo>
                  <a:lnTo>
                    <a:pt x="436077" y="0"/>
                  </a:lnTo>
                  <a:close/>
                </a:path>
                <a:path w="666750" h="138430">
                  <a:moveTo>
                    <a:pt x="522328" y="38278"/>
                  </a:moveTo>
                  <a:lnTo>
                    <a:pt x="513906" y="38278"/>
                  </a:lnTo>
                  <a:lnTo>
                    <a:pt x="506834" y="38675"/>
                  </a:lnTo>
                  <a:lnTo>
                    <a:pt x="472233" y="62163"/>
                  </a:lnTo>
                  <a:lnTo>
                    <a:pt x="466513" y="88185"/>
                  </a:lnTo>
                  <a:lnTo>
                    <a:pt x="466801" y="93967"/>
                  </a:lnTo>
                  <a:lnTo>
                    <a:pt x="466867" y="95295"/>
                  </a:lnTo>
                  <a:lnTo>
                    <a:pt x="467927" y="101981"/>
                  </a:lnTo>
                  <a:lnTo>
                    <a:pt x="469581" y="107837"/>
                  </a:lnTo>
                  <a:lnTo>
                    <a:pt x="469695" y="108243"/>
                  </a:lnTo>
                  <a:lnTo>
                    <a:pt x="500235" y="136394"/>
                  </a:lnTo>
                  <a:lnTo>
                    <a:pt x="514031" y="137966"/>
                  </a:lnTo>
                  <a:lnTo>
                    <a:pt x="522622" y="137966"/>
                  </a:lnTo>
                  <a:lnTo>
                    <a:pt x="530059" y="136394"/>
                  </a:lnTo>
                  <a:lnTo>
                    <a:pt x="542630" y="130109"/>
                  </a:lnTo>
                  <a:lnTo>
                    <a:pt x="547554" y="125751"/>
                  </a:lnTo>
                  <a:lnTo>
                    <a:pt x="553297" y="116784"/>
                  </a:lnTo>
                  <a:lnTo>
                    <a:pt x="510197" y="116784"/>
                  </a:lnTo>
                  <a:lnTo>
                    <a:pt x="506573" y="115652"/>
                  </a:lnTo>
                  <a:lnTo>
                    <a:pt x="493729" y="93967"/>
                  </a:lnTo>
                  <a:lnTo>
                    <a:pt x="493851" y="80996"/>
                  </a:lnTo>
                  <a:lnTo>
                    <a:pt x="510197" y="59146"/>
                  </a:lnTo>
                  <a:lnTo>
                    <a:pt x="553316" y="59146"/>
                  </a:lnTo>
                  <a:lnTo>
                    <a:pt x="547365" y="50220"/>
                  </a:lnTo>
                  <a:lnTo>
                    <a:pt x="542358" y="45925"/>
                  </a:lnTo>
                  <a:lnTo>
                    <a:pt x="529822" y="39865"/>
                  </a:lnTo>
                  <a:lnTo>
                    <a:pt x="529981" y="39865"/>
                  </a:lnTo>
                  <a:lnTo>
                    <a:pt x="522328" y="38278"/>
                  </a:lnTo>
                  <a:close/>
                </a:path>
                <a:path w="666750" h="138430">
                  <a:moveTo>
                    <a:pt x="557150" y="100693"/>
                  </a:moveTo>
                  <a:lnTo>
                    <a:pt x="531882" y="100693"/>
                  </a:lnTo>
                  <a:lnTo>
                    <a:pt x="531463" y="103521"/>
                  </a:lnTo>
                  <a:lnTo>
                    <a:pt x="531379" y="104087"/>
                  </a:lnTo>
                  <a:lnTo>
                    <a:pt x="517405" y="116784"/>
                  </a:lnTo>
                  <a:lnTo>
                    <a:pt x="553297" y="116784"/>
                  </a:lnTo>
                  <a:lnTo>
                    <a:pt x="557076" y="101981"/>
                  </a:lnTo>
                  <a:lnTo>
                    <a:pt x="557150" y="100693"/>
                  </a:lnTo>
                  <a:close/>
                </a:path>
                <a:path w="666750" h="138430">
                  <a:moveTo>
                    <a:pt x="553316" y="59146"/>
                  </a:moveTo>
                  <a:lnTo>
                    <a:pt x="519248" y="59146"/>
                  </a:lnTo>
                  <a:lnTo>
                    <a:pt x="523208" y="60633"/>
                  </a:lnTo>
                  <a:lnTo>
                    <a:pt x="526225" y="63608"/>
                  </a:lnTo>
                  <a:lnTo>
                    <a:pt x="529284" y="66542"/>
                  </a:lnTo>
                  <a:lnTo>
                    <a:pt x="531170" y="70418"/>
                  </a:lnTo>
                  <a:lnTo>
                    <a:pt x="531882" y="75237"/>
                  </a:lnTo>
                  <a:lnTo>
                    <a:pt x="557150" y="75237"/>
                  </a:lnTo>
                  <a:lnTo>
                    <a:pt x="556906" y="70418"/>
                  </a:lnTo>
                  <a:lnTo>
                    <a:pt x="556784" y="68008"/>
                  </a:lnTo>
                  <a:lnTo>
                    <a:pt x="556773" y="67778"/>
                  </a:lnTo>
                  <a:lnTo>
                    <a:pt x="554740" y="61283"/>
                  </a:lnTo>
                  <a:lnTo>
                    <a:pt x="553316" y="59146"/>
                  </a:lnTo>
                  <a:close/>
                </a:path>
                <a:path w="666750" h="138430">
                  <a:moveTo>
                    <a:pt x="627132" y="38278"/>
                  </a:moveTo>
                  <a:lnTo>
                    <a:pt x="620763" y="38278"/>
                  </a:lnTo>
                  <a:lnTo>
                    <a:pt x="613888" y="38671"/>
                  </a:lnTo>
                  <a:lnTo>
                    <a:pt x="579719" y="62100"/>
                  </a:lnTo>
                  <a:lnTo>
                    <a:pt x="573936" y="88247"/>
                  </a:lnTo>
                  <a:lnTo>
                    <a:pt x="574250" y="94659"/>
                  </a:lnTo>
                  <a:lnTo>
                    <a:pt x="574298" y="95629"/>
                  </a:lnTo>
                  <a:lnTo>
                    <a:pt x="596187" y="131931"/>
                  </a:lnTo>
                  <a:lnTo>
                    <a:pt x="621832" y="137966"/>
                  </a:lnTo>
                  <a:lnTo>
                    <a:pt x="629793" y="137966"/>
                  </a:lnTo>
                  <a:lnTo>
                    <a:pt x="662534" y="117978"/>
                  </a:lnTo>
                  <a:lnTo>
                    <a:pt x="617788" y="117978"/>
                  </a:lnTo>
                  <a:lnTo>
                    <a:pt x="613912" y="117035"/>
                  </a:lnTo>
                  <a:lnTo>
                    <a:pt x="600398" y="99498"/>
                  </a:lnTo>
                  <a:lnTo>
                    <a:pt x="600406" y="94659"/>
                  </a:lnTo>
                  <a:lnTo>
                    <a:pt x="584622" y="94659"/>
                  </a:lnTo>
                  <a:lnTo>
                    <a:pt x="584622" y="78065"/>
                  </a:lnTo>
                  <a:lnTo>
                    <a:pt x="600435" y="78065"/>
                  </a:lnTo>
                  <a:lnTo>
                    <a:pt x="600440" y="75132"/>
                  </a:lnTo>
                  <a:lnTo>
                    <a:pt x="601275" y="71926"/>
                  </a:lnTo>
                  <a:lnTo>
                    <a:pt x="601341" y="71675"/>
                  </a:lnTo>
                  <a:lnTo>
                    <a:pt x="604861" y="65431"/>
                  </a:lnTo>
                  <a:lnTo>
                    <a:pt x="607291" y="62938"/>
                  </a:lnTo>
                  <a:lnTo>
                    <a:pt x="613535" y="59209"/>
                  </a:lnTo>
                  <a:lnTo>
                    <a:pt x="617138" y="58266"/>
                  </a:lnTo>
                  <a:lnTo>
                    <a:pt x="659510" y="58266"/>
                  </a:lnTo>
                  <a:lnTo>
                    <a:pt x="657196" y="54599"/>
                  </a:lnTo>
                  <a:lnTo>
                    <a:pt x="648901" y="46407"/>
                  </a:lnTo>
                  <a:lnTo>
                    <a:pt x="644082" y="43369"/>
                  </a:lnTo>
                  <a:lnTo>
                    <a:pt x="638551" y="41358"/>
                  </a:lnTo>
                  <a:lnTo>
                    <a:pt x="633062" y="39305"/>
                  </a:lnTo>
                  <a:lnTo>
                    <a:pt x="627132" y="38278"/>
                  </a:lnTo>
                  <a:close/>
                </a:path>
                <a:path w="666750" h="138430">
                  <a:moveTo>
                    <a:pt x="640814" y="106790"/>
                  </a:moveTo>
                  <a:lnTo>
                    <a:pt x="625247" y="117978"/>
                  </a:lnTo>
                  <a:lnTo>
                    <a:pt x="662534" y="117978"/>
                  </a:lnTo>
                  <a:lnTo>
                    <a:pt x="664321" y="114374"/>
                  </a:lnTo>
                  <a:lnTo>
                    <a:pt x="665410" y="109220"/>
                  </a:lnTo>
                  <a:lnTo>
                    <a:pt x="665486" y="108860"/>
                  </a:lnTo>
                  <a:lnTo>
                    <a:pt x="665578" y="108424"/>
                  </a:lnTo>
                  <a:lnTo>
                    <a:pt x="640814" y="106790"/>
                  </a:lnTo>
                  <a:close/>
                </a:path>
                <a:path w="666750" h="138430">
                  <a:moveTo>
                    <a:pt x="600435" y="78065"/>
                  </a:moveTo>
                  <a:lnTo>
                    <a:pt x="584622" y="78065"/>
                  </a:lnTo>
                  <a:lnTo>
                    <a:pt x="584622" y="94659"/>
                  </a:lnTo>
                  <a:lnTo>
                    <a:pt x="600406" y="94659"/>
                  </a:lnTo>
                  <a:lnTo>
                    <a:pt x="600435" y="78065"/>
                  </a:lnTo>
                  <a:close/>
                </a:path>
                <a:path w="666750" h="138430">
                  <a:moveTo>
                    <a:pt x="659510" y="58266"/>
                  </a:moveTo>
                  <a:lnTo>
                    <a:pt x="625100" y="58266"/>
                  </a:lnTo>
                  <a:lnTo>
                    <a:pt x="628848" y="59209"/>
                  </a:lnTo>
                  <a:lnTo>
                    <a:pt x="628658" y="59209"/>
                  </a:lnTo>
                  <a:lnTo>
                    <a:pt x="631448" y="60843"/>
                  </a:lnTo>
                  <a:lnTo>
                    <a:pt x="634423" y="62519"/>
                  </a:lnTo>
                  <a:lnTo>
                    <a:pt x="636749" y="64845"/>
                  </a:lnTo>
                  <a:lnTo>
                    <a:pt x="640101" y="70795"/>
                  </a:lnTo>
                  <a:lnTo>
                    <a:pt x="640939" y="74262"/>
                  </a:lnTo>
                  <a:lnTo>
                    <a:pt x="640939" y="78065"/>
                  </a:lnTo>
                  <a:lnTo>
                    <a:pt x="600435" y="78065"/>
                  </a:lnTo>
                  <a:lnTo>
                    <a:pt x="600406" y="94659"/>
                  </a:lnTo>
                  <a:lnTo>
                    <a:pt x="666144" y="94659"/>
                  </a:lnTo>
                  <a:lnTo>
                    <a:pt x="666144" y="79092"/>
                  </a:lnTo>
                  <a:lnTo>
                    <a:pt x="664992" y="71926"/>
                  </a:lnTo>
                  <a:lnTo>
                    <a:pt x="660382" y="59649"/>
                  </a:lnTo>
                  <a:lnTo>
                    <a:pt x="659510" y="58266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709385" y="1924993"/>
              <a:ext cx="991543" cy="112467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17433574" y="1555335"/>
            <a:ext cx="2202815" cy="590550"/>
            <a:chOff x="17433574" y="1555335"/>
            <a:chExt cx="2202815" cy="590550"/>
          </a:xfrm>
        </p:grpSpPr>
        <p:sp>
          <p:nvSpPr>
            <p:cNvPr id="28" name="object 28"/>
            <p:cNvSpPr/>
            <p:nvPr/>
          </p:nvSpPr>
          <p:spPr>
            <a:xfrm>
              <a:off x="17433574" y="1555335"/>
              <a:ext cx="2202815" cy="590550"/>
            </a:xfrm>
            <a:custGeom>
              <a:avLst/>
              <a:gdLst/>
              <a:ahLst/>
              <a:cxnLst/>
              <a:rect l="l" t="t" r="r" b="b"/>
              <a:pathLst>
                <a:path w="2202815" h="590550">
                  <a:moveTo>
                    <a:pt x="2202651" y="0"/>
                  </a:moveTo>
                  <a:lnTo>
                    <a:pt x="0" y="0"/>
                  </a:lnTo>
                  <a:lnTo>
                    <a:pt x="0" y="589995"/>
                  </a:lnTo>
                  <a:lnTo>
                    <a:pt x="2202651" y="589995"/>
                  </a:lnTo>
                  <a:lnTo>
                    <a:pt x="2202651" y="0"/>
                  </a:lnTo>
                  <a:close/>
                </a:path>
              </a:pathLst>
            </a:custGeom>
            <a:solidFill>
              <a:srgbClr val="DBEA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8216254" y="1696070"/>
              <a:ext cx="637540" cy="165100"/>
            </a:xfrm>
            <a:custGeom>
              <a:avLst/>
              <a:gdLst/>
              <a:ahLst/>
              <a:cxnLst/>
              <a:rect l="l" t="t" r="r" b="b"/>
              <a:pathLst>
                <a:path w="637540" h="165100">
                  <a:moveTo>
                    <a:pt x="27216" y="0"/>
                  </a:moveTo>
                  <a:lnTo>
                    <a:pt x="0" y="0"/>
                  </a:lnTo>
                  <a:lnTo>
                    <a:pt x="0" y="128726"/>
                  </a:lnTo>
                  <a:lnTo>
                    <a:pt x="82402" y="128726"/>
                  </a:lnTo>
                  <a:lnTo>
                    <a:pt x="82402" y="106287"/>
                  </a:lnTo>
                  <a:lnTo>
                    <a:pt x="27216" y="106287"/>
                  </a:lnTo>
                  <a:lnTo>
                    <a:pt x="27216" y="0"/>
                  </a:lnTo>
                  <a:close/>
                </a:path>
                <a:path w="637540" h="165100">
                  <a:moveTo>
                    <a:pt x="147084" y="30924"/>
                  </a:moveTo>
                  <a:lnTo>
                    <a:pt x="109203" y="47182"/>
                  </a:lnTo>
                  <a:lnTo>
                    <a:pt x="99566" y="80831"/>
                  </a:lnTo>
                  <a:lnTo>
                    <a:pt x="99838" y="86257"/>
                  </a:lnTo>
                  <a:lnTo>
                    <a:pt x="99927" y="88024"/>
                  </a:lnTo>
                  <a:lnTo>
                    <a:pt x="121753" y="124389"/>
                  </a:lnTo>
                  <a:lnTo>
                    <a:pt x="147084" y="130612"/>
                  </a:lnTo>
                  <a:lnTo>
                    <a:pt x="154155" y="130223"/>
                  </a:lnTo>
                  <a:lnTo>
                    <a:pt x="187292" y="109869"/>
                  </a:lnTo>
                  <a:lnTo>
                    <a:pt x="142726" y="109869"/>
                  </a:lnTo>
                  <a:lnTo>
                    <a:pt x="138955" y="108612"/>
                  </a:lnTo>
                  <a:lnTo>
                    <a:pt x="126782" y="86257"/>
                  </a:lnTo>
                  <a:lnTo>
                    <a:pt x="126782" y="75027"/>
                  </a:lnTo>
                  <a:lnTo>
                    <a:pt x="142726" y="51352"/>
                  </a:lnTo>
                  <a:lnTo>
                    <a:pt x="187107" y="51352"/>
                  </a:lnTo>
                  <a:lnTo>
                    <a:pt x="184964" y="47182"/>
                  </a:lnTo>
                  <a:lnTo>
                    <a:pt x="154155" y="31317"/>
                  </a:lnTo>
                  <a:lnTo>
                    <a:pt x="147084" y="30924"/>
                  </a:lnTo>
                  <a:close/>
                </a:path>
                <a:path w="637540" h="165100">
                  <a:moveTo>
                    <a:pt x="187107" y="51352"/>
                  </a:moveTo>
                  <a:lnTo>
                    <a:pt x="151651" y="51352"/>
                  </a:lnTo>
                  <a:lnTo>
                    <a:pt x="155360" y="52630"/>
                  </a:lnTo>
                  <a:lnTo>
                    <a:pt x="161310" y="57742"/>
                  </a:lnTo>
                  <a:lnTo>
                    <a:pt x="163552" y="61220"/>
                  </a:lnTo>
                  <a:lnTo>
                    <a:pt x="165060" y="65620"/>
                  </a:lnTo>
                  <a:lnTo>
                    <a:pt x="166611" y="70020"/>
                  </a:lnTo>
                  <a:lnTo>
                    <a:pt x="167386" y="75027"/>
                  </a:lnTo>
                  <a:lnTo>
                    <a:pt x="167386" y="86257"/>
                  </a:lnTo>
                  <a:lnTo>
                    <a:pt x="166611" y="91265"/>
                  </a:lnTo>
                  <a:lnTo>
                    <a:pt x="165060" y="95664"/>
                  </a:lnTo>
                  <a:lnTo>
                    <a:pt x="163552" y="100064"/>
                  </a:lnTo>
                  <a:lnTo>
                    <a:pt x="161310" y="103542"/>
                  </a:lnTo>
                  <a:lnTo>
                    <a:pt x="158335" y="106098"/>
                  </a:lnTo>
                  <a:lnTo>
                    <a:pt x="155360" y="108612"/>
                  </a:lnTo>
                  <a:lnTo>
                    <a:pt x="151651" y="109869"/>
                  </a:lnTo>
                  <a:lnTo>
                    <a:pt x="187292" y="109869"/>
                  </a:lnTo>
                  <a:lnTo>
                    <a:pt x="194602" y="80831"/>
                  </a:lnTo>
                  <a:lnTo>
                    <a:pt x="194312" y="75027"/>
                  </a:lnTo>
                  <a:lnTo>
                    <a:pt x="194241" y="73587"/>
                  </a:lnTo>
                  <a:lnTo>
                    <a:pt x="193156" y="66814"/>
                  </a:lnTo>
                  <a:lnTo>
                    <a:pt x="191349" y="60513"/>
                  </a:lnTo>
                  <a:lnTo>
                    <a:pt x="188819" y="54683"/>
                  </a:lnTo>
                  <a:lnTo>
                    <a:pt x="187107" y="51352"/>
                  </a:lnTo>
                  <a:close/>
                </a:path>
                <a:path w="637540" h="165100">
                  <a:moveTo>
                    <a:pt x="218161" y="142177"/>
                  </a:moveTo>
                  <a:lnTo>
                    <a:pt x="212127" y="162165"/>
                  </a:lnTo>
                  <a:lnTo>
                    <a:pt x="214055" y="162961"/>
                  </a:lnTo>
                  <a:lnTo>
                    <a:pt x="216485" y="163610"/>
                  </a:lnTo>
                  <a:lnTo>
                    <a:pt x="219418" y="164113"/>
                  </a:lnTo>
                  <a:lnTo>
                    <a:pt x="222393" y="164658"/>
                  </a:lnTo>
                  <a:lnTo>
                    <a:pt x="225578" y="164930"/>
                  </a:lnTo>
                  <a:lnTo>
                    <a:pt x="235593" y="164930"/>
                  </a:lnTo>
                  <a:lnTo>
                    <a:pt x="241250" y="163862"/>
                  </a:lnTo>
                  <a:lnTo>
                    <a:pt x="250636" y="159629"/>
                  </a:lnTo>
                  <a:lnTo>
                    <a:pt x="254512" y="156633"/>
                  </a:lnTo>
                  <a:lnTo>
                    <a:pt x="257571" y="152736"/>
                  </a:lnTo>
                  <a:lnTo>
                    <a:pt x="260672" y="148881"/>
                  </a:lnTo>
                  <a:lnTo>
                    <a:pt x="263123" y="144356"/>
                  </a:lnTo>
                  <a:lnTo>
                    <a:pt x="263305" y="143832"/>
                  </a:lnTo>
                  <a:lnTo>
                    <a:pt x="225038" y="143832"/>
                  </a:lnTo>
                  <a:lnTo>
                    <a:pt x="221870" y="143245"/>
                  </a:lnTo>
                  <a:lnTo>
                    <a:pt x="221646" y="143245"/>
                  </a:lnTo>
                  <a:lnTo>
                    <a:pt x="218161" y="142177"/>
                  </a:lnTo>
                  <a:close/>
                </a:path>
                <a:path w="637540" h="165100">
                  <a:moveTo>
                    <a:pt x="232932" y="32181"/>
                  </a:moveTo>
                  <a:lnTo>
                    <a:pt x="204773" y="32181"/>
                  </a:lnTo>
                  <a:lnTo>
                    <a:pt x="239406" y="131492"/>
                  </a:lnTo>
                  <a:lnTo>
                    <a:pt x="236661" y="138594"/>
                  </a:lnTo>
                  <a:lnTo>
                    <a:pt x="235132" y="140731"/>
                  </a:lnTo>
                  <a:lnTo>
                    <a:pt x="231403" y="143245"/>
                  </a:lnTo>
                  <a:lnTo>
                    <a:pt x="229203" y="143832"/>
                  </a:lnTo>
                  <a:lnTo>
                    <a:pt x="263305" y="143832"/>
                  </a:lnTo>
                  <a:lnTo>
                    <a:pt x="264925" y="139160"/>
                  </a:lnTo>
                  <a:lnTo>
                    <a:pt x="277580" y="103081"/>
                  </a:lnTo>
                  <a:lnTo>
                    <a:pt x="252920" y="103081"/>
                  </a:lnTo>
                  <a:lnTo>
                    <a:pt x="232932" y="32181"/>
                  </a:lnTo>
                  <a:close/>
                </a:path>
                <a:path w="637540" h="165100">
                  <a:moveTo>
                    <a:pt x="302449" y="32181"/>
                  </a:moveTo>
                  <a:lnTo>
                    <a:pt x="274102" y="32181"/>
                  </a:lnTo>
                  <a:lnTo>
                    <a:pt x="253925" y="103081"/>
                  </a:lnTo>
                  <a:lnTo>
                    <a:pt x="277580" y="103081"/>
                  </a:lnTo>
                  <a:lnTo>
                    <a:pt x="302449" y="32181"/>
                  </a:lnTo>
                  <a:close/>
                </a:path>
                <a:path w="637540" h="165100">
                  <a:moveTo>
                    <a:pt x="396558" y="50472"/>
                  </a:moveTo>
                  <a:lnTo>
                    <a:pt x="362459" y="50472"/>
                  </a:lnTo>
                  <a:lnTo>
                    <a:pt x="365979" y="51561"/>
                  </a:lnTo>
                  <a:lnTo>
                    <a:pt x="368451" y="53740"/>
                  </a:lnTo>
                  <a:lnTo>
                    <a:pt x="370965" y="55919"/>
                  </a:lnTo>
                  <a:lnTo>
                    <a:pt x="372222" y="58999"/>
                  </a:lnTo>
                  <a:lnTo>
                    <a:pt x="372222" y="65410"/>
                  </a:lnTo>
                  <a:lnTo>
                    <a:pt x="344064" y="72492"/>
                  </a:lnTo>
                  <a:lnTo>
                    <a:pt x="339496" y="73288"/>
                  </a:lnTo>
                  <a:lnTo>
                    <a:pt x="312573" y="96398"/>
                  </a:lnTo>
                  <a:lnTo>
                    <a:pt x="312579" y="108151"/>
                  </a:lnTo>
                  <a:lnTo>
                    <a:pt x="338469" y="130549"/>
                  </a:lnTo>
                  <a:lnTo>
                    <a:pt x="349406" y="130549"/>
                  </a:lnTo>
                  <a:lnTo>
                    <a:pt x="372851" y="115338"/>
                  </a:lnTo>
                  <a:lnTo>
                    <a:pt x="398999" y="115338"/>
                  </a:lnTo>
                  <a:lnTo>
                    <a:pt x="398999" y="112069"/>
                  </a:lnTo>
                  <a:lnTo>
                    <a:pt x="348191" y="112069"/>
                  </a:lnTo>
                  <a:lnTo>
                    <a:pt x="344797" y="111127"/>
                  </a:lnTo>
                  <a:lnTo>
                    <a:pt x="342115" y="109241"/>
                  </a:lnTo>
                  <a:lnTo>
                    <a:pt x="339475" y="107313"/>
                  </a:lnTo>
                  <a:lnTo>
                    <a:pt x="338155" y="104527"/>
                  </a:lnTo>
                  <a:lnTo>
                    <a:pt x="338155" y="98367"/>
                  </a:lnTo>
                  <a:lnTo>
                    <a:pt x="358709" y="87619"/>
                  </a:lnTo>
                  <a:lnTo>
                    <a:pt x="360510" y="87326"/>
                  </a:lnTo>
                  <a:lnTo>
                    <a:pt x="372411" y="83973"/>
                  </a:lnTo>
                  <a:lnTo>
                    <a:pt x="398999" y="83973"/>
                  </a:lnTo>
                  <a:lnTo>
                    <a:pt x="398999" y="57868"/>
                  </a:lnTo>
                  <a:lnTo>
                    <a:pt x="397888" y="52944"/>
                  </a:lnTo>
                  <a:lnTo>
                    <a:pt x="396558" y="50472"/>
                  </a:lnTo>
                  <a:close/>
                </a:path>
                <a:path w="637540" h="165100">
                  <a:moveTo>
                    <a:pt x="398999" y="115338"/>
                  </a:moveTo>
                  <a:lnTo>
                    <a:pt x="373605" y="115338"/>
                  </a:lnTo>
                  <a:lnTo>
                    <a:pt x="373605" y="128726"/>
                  </a:lnTo>
                  <a:lnTo>
                    <a:pt x="398999" y="128726"/>
                  </a:lnTo>
                  <a:lnTo>
                    <a:pt x="398999" y="115338"/>
                  </a:lnTo>
                  <a:close/>
                </a:path>
                <a:path w="637540" h="165100">
                  <a:moveTo>
                    <a:pt x="398999" y="83973"/>
                  </a:moveTo>
                  <a:lnTo>
                    <a:pt x="372411" y="83973"/>
                  </a:lnTo>
                  <a:lnTo>
                    <a:pt x="372411" y="97613"/>
                  </a:lnTo>
                  <a:lnTo>
                    <a:pt x="371552" y="100651"/>
                  </a:lnTo>
                  <a:lnTo>
                    <a:pt x="356236" y="112069"/>
                  </a:lnTo>
                  <a:lnTo>
                    <a:pt x="398999" y="112069"/>
                  </a:lnTo>
                  <a:lnTo>
                    <a:pt x="398999" y="83973"/>
                  </a:lnTo>
                  <a:close/>
                </a:path>
                <a:path w="637540" h="165100">
                  <a:moveTo>
                    <a:pt x="363381" y="30924"/>
                  </a:moveTo>
                  <a:lnTo>
                    <a:pt x="350307" y="30924"/>
                  </a:lnTo>
                  <a:lnTo>
                    <a:pt x="343519" y="32097"/>
                  </a:lnTo>
                  <a:lnTo>
                    <a:pt x="331828" y="36749"/>
                  </a:lnTo>
                  <a:lnTo>
                    <a:pt x="327072" y="40059"/>
                  </a:lnTo>
                  <a:lnTo>
                    <a:pt x="323384" y="44375"/>
                  </a:lnTo>
                  <a:lnTo>
                    <a:pt x="319697" y="48649"/>
                  </a:lnTo>
                  <a:lnTo>
                    <a:pt x="317220" y="53740"/>
                  </a:lnTo>
                  <a:lnTo>
                    <a:pt x="316336" y="57868"/>
                  </a:lnTo>
                  <a:lnTo>
                    <a:pt x="316219" y="58412"/>
                  </a:lnTo>
                  <a:lnTo>
                    <a:pt x="316093" y="58999"/>
                  </a:lnTo>
                  <a:lnTo>
                    <a:pt x="315967" y="59586"/>
                  </a:lnTo>
                  <a:lnTo>
                    <a:pt x="340732" y="61597"/>
                  </a:lnTo>
                  <a:lnTo>
                    <a:pt x="341654" y="58412"/>
                  </a:lnTo>
                  <a:lnTo>
                    <a:pt x="343435" y="55919"/>
                  </a:lnTo>
                  <a:lnTo>
                    <a:pt x="343540" y="55773"/>
                  </a:lnTo>
                  <a:lnTo>
                    <a:pt x="346304" y="53740"/>
                  </a:lnTo>
                  <a:lnTo>
                    <a:pt x="349211" y="51561"/>
                  </a:lnTo>
                  <a:lnTo>
                    <a:pt x="353073" y="50472"/>
                  </a:lnTo>
                  <a:lnTo>
                    <a:pt x="396558" y="50472"/>
                  </a:lnTo>
                  <a:lnTo>
                    <a:pt x="393446" y="44689"/>
                  </a:lnTo>
                  <a:lnTo>
                    <a:pt x="390408" y="41295"/>
                  </a:lnTo>
                  <a:lnTo>
                    <a:pt x="382740" y="36015"/>
                  </a:lnTo>
                  <a:lnTo>
                    <a:pt x="378361" y="34067"/>
                  </a:lnTo>
                  <a:lnTo>
                    <a:pt x="368514" y="31553"/>
                  </a:lnTo>
                  <a:lnTo>
                    <a:pt x="363381" y="30924"/>
                  </a:lnTo>
                  <a:close/>
                </a:path>
                <a:path w="637540" h="165100">
                  <a:moveTo>
                    <a:pt x="450088" y="0"/>
                  </a:moveTo>
                  <a:lnTo>
                    <a:pt x="423312" y="0"/>
                  </a:lnTo>
                  <a:lnTo>
                    <a:pt x="423312" y="128726"/>
                  </a:lnTo>
                  <a:lnTo>
                    <a:pt x="450088" y="128726"/>
                  </a:lnTo>
                  <a:lnTo>
                    <a:pt x="450088" y="0"/>
                  </a:lnTo>
                  <a:close/>
                </a:path>
                <a:path w="637540" h="165100">
                  <a:moveTo>
                    <a:pt x="508264" y="9051"/>
                  </a:moveTo>
                  <a:lnTo>
                    <a:pt x="481488" y="9051"/>
                  </a:lnTo>
                  <a:lnTo>
                    <a:pt x="481446" y="108906"/>
                  </a:lnTo>
                  <a:lnTo>
                    <a:pt x="482766" y="114144"/>
                  </a:lnTo>
                  <a:lnTo>
                    <a:pt x="488130" y="122440"/>
                  </a:lnTo>
                  <a:lnTo>
                    <a:pt x="491880" y="125499"/>
                  </a:lnTo>
                  <a:lnTo>
                    <a:pt x="501869" y="129564"/>
                  </a:lnTo>
                  <a:lnTo>
                    <a:pt x="502388" y="129564"/>
                  </a:lnTo>
                  <a:lnTo>
                    <a:pt x="507217" y="130297"/>
                  </a:lnTo>
                  <a:lnTo>
                    <a:pt x="517148" y="129920"/>
                  </a:lnTo>
                  <a:lnTo>
                    <a:pt x="520102" y="129564"/>
                  </a:lnTo>
                  <a:lnTo>
                    <a:pt x="522532" y="128977"/>
                  </a:lnTo>
                  <a:lnTo>
                    <a:pt x="524963" y="128433"/>
                  </a:lnTo>
                  <a:lnTo>
                    <a:pt x="526848" y="127951"/>
                  </a:lnTo>
                  <a:lnTo>
                    <a:pt x="528189" y="127532"/>
                  </a:lnTo>
                  <a:lnTo>
                    <a:pt x="524253" y="108906"/>
                  </a:lnTo>
                  <a:lnTo>
                    <a:pt x="524164" y="108487"/>
                  </a:lnTo>
                  <a:lnTo>
                    <a:pt x="515514" y="108487"/>
                  </a:lnTo>
                  <a:lnTo>
                    <a:pt x="513921" y="108214"/>
                  </a:lnTo>
                  <a:lnTo>
                    <a:pt x="511198" y="107125"/>
                  </a:lnTo>
                  <a:lnTo>
                    <a:pt x="510150" y="106182"/>
                  </a:lnTo>
                  <a:lnTo>
                    <a:pt x="508642" y="103458"/>
                  </a:lnTo>
                  <a:lnTo>
                    <a:pt x="508264" y="101531"/>
                  </a:lnTo>
                  <a:lnTo>
                    <a:pt x="508264" y="9051"/>
                  </a:lnTo>
                  <a:close/>
                </a:path>
                <a:path w="637540" h="165100">
                  <a:moveTo>
                    <a:pt x="524005" y="107732"/>
                  </a:moveTo>
                  <a:lnTo>
                    <a:pt x="523308" y="107732"/>
                  </a:lnTo>
                  <a:lnTo>
                    <a:pt x="520835" y="108214"/>
                  </a:lnTo>
                  <a:lnTo>
                    <a:pt x="519201" y="108487"/>
                  </a:lnTo>
                  <a:lnTo>
                    <a:pt x="524164" y="108487"/>
                  </a:lnTo>
                  <a:lnTo>
                    <a:pt x="524107" y="108214"/>
                  </a:lnTo>
                  <a:lnTo>
                    <a:pt x="524005" y="107732"/>
                  </a:lnTo>
                  <a:close/>
                </a:path>
                <a:path w="637540" h="165100">
                  <a:moveTo>
                    <a:pt x="481479" y="32181"/>
                  </a:moveTo>
                  <a:lnTo>
                    <a:pt x="468289" y="32181"/>
                  </a:lnTo>
                  <a:lnTo>
                    <a:pt x="468289" y="52295"/>
                  </a:lnTo>
                  <a:lnTo>
                    <a:pt x="481470" y="52295"/>
                  </a:lnTo>
                  <a:lnTo>
                    <a:pt x="481479" y="32181"/>
                  </a:lnTo>
                  <a:close/>
                </a:path>
                <a:path w="637540" h="165100">
                  <a:moveTo>
                    <a:pt x="526429" y="32181"/>
                  </a:moveTo>
                  <a:lnTo>
                    <a:pt x="508264" y="32181"/>
                  </a:lnTo>
                  <a:lnTo>
                    <a:pt x="508264" y="52295"/>
                  </a:lnTo>
                  <a:lnTo>
                    <a:pt x="526429" y="52295"/>
                  </a:lnTo>
                  <a:lnTo>
                    <a:pt x="526429" y="32181"/>
                  </a:lnTo>
                  <a:close/>
                </a:path>
                <a:path w="637540" h="165100">
                  <a:moveTo>
                    <a:pt x="553131" y="142177"/>
                  </a:moveTo>
                  <a:lnTo>
                    <a:pt x="547097" y="162165"/>
                  </a:lnTo>
                  <a:lnTo>
                    <a:pt x="549025" y="162961"/>
                  </a:lnTo>
                  <a:lnTo>
                    <a:pt x="551455" y="163610"/>
                  </a:lnTo>
                  <a:lnTo>
                    <a:pt x="554388" y="164113"/>
                  </a:lnTo>
                  <a:lnTo>
                    <a:pt x="557364" y="164658"/>
                  </a:lnTo>
                  <a:lnTo>
                    <a:pt x="560548" y="164930"/>
                  </a:lnTo>
                  <a:lnTo>
                    <a:pt x="570563" y="164930"/>
                  </a:lnTo>
                  <a:lnTo>
                    <a:pt x="576220" y="163862"/>
                  </a:lnTo>
                  <a:lnTo>
                    <a:pt x="585606" y="159629"/>
                  </a:lnTo>
                  <a:lnTo>
                    <a:pt x="589482" y="156633"/>
                  </a:lnTo>
                  <a:lnTo>
                    <a:pt x="592541" y="152736"/>
                  </a:lnTo>
                  <a:lnTo>
                    <a:pt x="595642" y="148881"/>
                  </a:lnTo>
                  <a:lnTo>
                    <a:pt x="598093" y="144356"/>
                  </a:lnTo>
                  <a:lnTo>
                    <a:pt x="598275" y="143832"/>
                  </a:lnTo>
                  <a:lnTo>
                    <a:pt x="560008" y="143832"/>
                  </a:lnTo>
                  <a:lnTo>
                    <a:pt x="556840" y="143245"/>
                  </a:lnTo>
                  <a:lnTo>
                    <a:pt x="556616" y="143245"/>
                  </a:lnTo>
                  <a:lnTo>
                    <a:pt x="553131" y="142177"/>
                  </a:lnTo>
                  <a:close/>
                </a:path>
                <a:path w="637540" h="165100">
                  <a:moveTo>
                    <a:pt x="567902" y="32181"/>
                  </a:moveTo>
                  <a:lnTo>
                    <a:pt x="539743" y="32181"/>
                  </a:lnTo>
                  <a:lnTo>
                    <a:pt x="574376" y="131492"/>
                  </a:lnTo>
                  <a:lnTo>
                    <a:pt x="571632" y="138594"/>
                  </a:lnTo>
                  <a:lnTo>
                    <a:pt x="570102" y="140731"/>
                  </a:lnTo>
                  <a:lnTo>
                    <a:pt x="566373" y="143245"/>
                  </a:lnTo>
                  <a:lnTo>
                    <a:pt x="564173" y="143832"/>
                  </a:lnTo>
                  <a:lnTo>
                    <a:pt x="598275" y="143832"/>
                  </a:lnTo>
                  <a:lnTo>
                    <a:pt x="599895" y="139160"/>
                  </a:lnTo>
                  <a:lnTo>
                    <a:pt x="612550" y="103081"/>
                  </a:lnTo>
                  <a:lnTo>
                    <a:pt x="587890" y="103081"/>
                  </a:lnTo>
                  <a:lnTo>
                    <a:pt x="567902" y="32181"/>
                  </a:lnTo>
                  <a:close/>
                </a:path>
                <a:path w="637540" h="165100">
                  <a:moveTo>
                    <a:pt x="637419" y="32181"/>
                  </a:moveTo>
                  <a:lnTo>
                    <a:pt x="609072" y="32181"/>
                  </a:lnTo>
                  <a:lnTo>
                    <a:pt x="588896" y="103081"/>
                  </a:lnTo>
                  <a:lnTo>
                    <a:pt x="612550" y="103081"/>
                  </a:lnTo>
                  <a:lnTo>
                    <a:pt x="637419" y="32181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077260" y="1924951"/>
              <a:ext cx="917741" cy="88499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471189" y="2263326"/>
            <a:ext cx="361315" cy="2711450"/>
            <a:chOff x="471189" y="2263326"/>
            <a:chExt cx="361315" cy="2711450"/>
          </a:xfrm>
        </p:grpSpPr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1189" y="2263326"/>
              <a:ext cx="360779" cy="271136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83916" y="3254069"/>
              <a:ext cx="132715" cy="735965"/>
            </a:xfrm>
            <a:custGeom>
              <a:avLst/>
              <a:gdLst/>
              <a:ahLst/>
              <a:cxnLst/>
              <a:rect l="l" t="t" r="r" b="b"/>
              <a:pathLst>
                <a:path w="132715" h="735964">
                  <a:moveTo>
                    <a:pt x="1759" y="650698"/>
                  </a:moveTo>
                  <a:lnTo>
                    <a:pt x="1759" y="735929"/>
                  </a:lnTo>
                  <a:lnTo>
                    <a:pt x="130486" y="735929"/>
                  </a:lnTo>
                  <a:lnTo>
                    <a:pt x="130486" y="708712"/>
                  </a:lnTo>
                  <a:lnTo>
                    <a:pt x="77311" y="708712"/>
                  </a:lnTo>
                  <a:lnTo>
                    <a:pt x="77311" y="656354"/>
                  </a:lnTo>
                  <a:lnTo>
                    <a:pt x="54872" y="656354"/>
                  </a:lnTo>
                  <a:lnTo>
                    <a:pt x="54872" y="708712"/>
                  </a:lnTo>
                  <a:lnTo>
                    <a:pt x="24199" y="708712"/>
                  </a:lnTo>
                  <a:lnTo>
                    <a:pt x="24199" y="650698"/>
                  </a:lnTo>
                  <a:lnTo>
                    <a:pt x="1759" y="650698"/>
                  </a:lnTo>
                  <a:close/>
                </a:path>
                <a:path w="132715" h="735964">
                  <a:moveTo>
                    <a:pt x="1759" y="542112"/>
                  </a:moveTo>
                  <a:lnTo>
                    <a:pt x="1759" y="628851"/>
                  </a:lnTo>
                  <a:lnTo>
                    <a:pt x="130486" y="628851"/>
                  </a:lnTo>
                  <a:lnTo>
                    <a:pt x="130486" y="541860"/>
                  </a:lnTo>
                  <a:lnTo>
                    <a:pt x="108047" y="541860"/>
                  </a:lnTo>
                  <a:lnTo>
                    <a:pt x="108047" y="601635"/>
                  </a:lnTo>
                  <a:lnTo>
                    <a:pt x="77311" y="601635"/>
                  </a:lnTo>
                  <a:lnTo>
                    <a:pt x="77311" y="546574"/>
                  </a:lnTo>
                  <a:lnTo>
                    <a:pt x="54872" y="546574"/>
                  </a:lnTo>
                  <a:lnTo>
                    <a:pt x="54872" y="601635"/>
                  </a:lnTo>
                  <a:lnTo>
                    <a:pt x="24199" y="601635"/>
                  </a:lnTo>
                  <a:lnTo>
                    <a:pt x="24199" y="542112"/>
                  </a:lnTo>
                  <a:lnTo>
                    <a:pt x="1759" y="542112"/>
                  </a:lnTo>
                  <a:close/>
                </a:path>
                <a:path w="132715" h="735964">
                  <a:moveTo>
                    <a:pt x="1759" y="430195"/>
                  </a:moveTo>
                  <a:lnTo>
                    <a:pt x="1759" y="516934"/>
                  </a:lnTo>
                  <a:lnTo>
                    <a:pt x="130486" y="516934"/>
                  </a:lnTo>
                  <a:lnTo>
                    <a:pt x="130486" y="429943"/>
                  </a:lnTo>
                  <a:lnTo>
                    <a:pt x="108047" y="429943"/>
                  </a:lnTo>
                  <a:lnTo>
                    <a:pt x="108047" y="489718"/>
                  </a:lnTo>
                  <a:lnTo>
                    <a:pt x="77311" y="489718"/>
                  </a:lnTo>
                  <a:lnTo>
                    <a:pt x="77311" y="434657"/>
                  </a:lnTo>
                  <a:lnTo>
                    <a:pt x="54872" y="434657"/>
                  </a:lnTo>
                  <a:lnTo>
                    <a:pt x="54872" y="489718"/>
                  </a:lnTo>
                  <a:lnTo>
                    <a:pt x="24199" y="489718"/>
                  </a:lnTo>
                  <a:lnTo>
                    <a:pt x="24199" y="430195"/>
                  </a:lnTo>
                  <a:lnTo>
                    <a:pt x="1759" y="430195"/>
                  </a:lnTo>
                  <a:close/>
                </a:path>
                <a:path w="132715" h="735964">
                  <a:moveTo>
                    <a:pt x="1759" y="377801"/>
                  </a:moveTo>
                  <a:lnTo>
                    <a:pt x="1759" y="405017"/>
                  </a:lnTo>
                  <a:lnTo>
                    <a:pt x="130486" y="405017"/>
                  </a:lnTo>
                  <a:lnTo>
                    <a:pt x="130486" y="322614"/>
                  </a:lnTo>
                  <a:lnTo>
                    <a:pt x="108047" y="322614"/>
                  </a:lnTo>
                  <a:lnTo>
                    <a:pt x="108047" y="377801"/>
                  </a:lnTo>
                  <a:lnTo>
                    <a:pt x="1759" y="377801"/>
                  </a:lnTo>
                  <a:close/>
                </a:path>
                <a:path w="132715" h="735964">
                  <a:moveTo>
                    <a:pt x="1759" y="273835"/>
                  </a:moveTo>
                  <a:lnTo>
                    <a:pt x="1759" y="301051"/>
                  </a:lnTo>
                  <a:lnTo>
                    <a:pt x="130486" y="301051"/>
                  </a:lnTo>
                  <a:lnTo>
                    <a:pt x="130486" y="273835"/>
                  </a:lnTo>
                  <a:lnTo>
                    <a:pt x="1759" y="273835"/>
                  </a:lnTo>
                  <a:close/>
                </a:path>
                <a:path w="132715" h="735964">
                  <a:moveTo>
                    <a:pt x="1759" y="224018"/>
                  </a:moveTo>
                  <a:lnTo>
                    <a:pt x="1759" y="247903"/>
                  </a:lnTo>
                  <a:lnTo>
                    <a:pt x="130486" y="247903"/>
                  </a:lnTo>
                  <a:lnTo>
                    <a:pt x="130486" y="220687"/>
                  </a:lnTo>
                  <a:lnTo>
                    <a:pt x="49466" y="220687"/>
                  </a:lnTo>
                  <a:lnTo>
                    <a:pt x="49466" y="191275"/>
                  </a:lnTo>
                  <a:lnTo>
                    <a:pt x="1759" y="224018"/>
                  </a:lnTo>
                  <a:close/>
                </a:path>
                <a:path w="132715" h="735964">
                  <a:moveTo>
                    <a:pt x="49466" y="191275"/>
                  </a:moveTo>
                  <a:lnTo>
                    <a:pt x="49466" y="219744"/>
                  </a:lnTo>
                  <a:lnTo>
                    <a:pt x="130486" y="163740"/>
                  </a:lnTo>
                  <a:lnTo>
                    <a:pt x="130486" y="140233"/>
                  </a:lnTo>
                  <a:lnTo>
                    <a:pt x="82716" y="140233"/>
                  </a:lnTo>
                  <a:lnTo>
                    <a:pt x="82716" y="168454"/>
                  </a:lnTo>
                  <a:lnTo>
                    <a:pt x="49466" y="191275"/>
                  </a:lnTo>
                  <a:close/>
                </a:path>
                <a:path w="132715" h="735964">
                  <a:moveTo>
                    <a:pt x="1759" y="140233"/>
                  </a:moveTo>
                  <a:lnTo>
                    <a:pt x="1759" y="167323"/>
                  </a:lnTo>
                  <a:lnTo>
                    <a:pt x="82716" y="167323"/>
                  </a:lnTo>
                  <a:lnTo>
                    <a:pt x="82716" y="140233"/>
                  </a:lnTo>
                  <a:lnTo>
                    <a:pt x="1759" y="140233"/>
                  </a:lnTo>
                  <a:close/>
                </a:path>
                <a:path w="132715" h="735964">
                  <a:moveTo>
                    <a:pt x="0" y="48963"/>
                  </a:moveTo>
                  <a:lnTo>
                    <a:pt x="0" y="64761"/>
                  </a:lnTo>
                  <a:lnTo>
                    <a:pt x="1487" y="72660"/>
                  </a:lnTo>
                  <a:lnTo>
                    <a:pt x="23172" y="104611"/>
                  </a:lnTo>
                  <a:lnTo>
                    <a:pt x="66248" y="116469"/>
                  </a:lnTo>
                  <a:lnTo>
                    <a:pt x="74964" y="116048"/>
                  </a:lnTo>
                  <a:lnTo>
                    <a:pt x="76085" y="115994"/>
                  </a:lnTo>
                  <a:lnTo>
                    <a:pt x="114536" y="99687"/>
                  </a:lnTo>
                  <a:lnTo>
                    <a:pt x="131837" y="63968"/>
                  </a:lnTo>
                  <a:lnTo>
                    <a:pt x="131837" y="62875"/>
                  </a:lnTo>
                  <a:lnTo>
                    <a:pt x="132246" y="55689"/>
                  </a:lnTo>
                  <a:lnTo>
                    <a:pt x="117726" y="15682"/>
                  </a:lnTo>
                  <a:lnTo>
                    <a:pt x="108172" y="7983"/>
                  </a:lnTo>
                  <a:lnTo>
                    <a:pt x="108172" y="62351"/>
                  </a:lnTo>
                  <a:lnTo>
                    <a:pt x="106538" y="68239"/>
                  </a:lnTo>
                  <a:lnTo>
                    <a:pt x="99959" y="78212"/>
                  </a:lnTo>
                  <a:lnTo>
                    <a:pt x="95161" y="82067"/>
                  </a:lnTo>
                  <a:lnTo>
                    <a:pt x="82591" y="87514"/>
                  </a:lnTo>
                  <a:lnTo>
                    <a:pt x="74964" y="88876"/>
                  </a:lnTo>
                  <a:lnTo>
                    <a:pt x="57030" y="88876"/>
                  </a:lnTo>
                  <a:lnTo>
                    <a:pt x="24073" y="62393"/>
                  </a:lnTo>
                  <a:lnTo>
                    <a:pt x="24073" y="8219"/>
                  </a:lnTo>
                  <a:lnTo>
                    <a:pt x="20574" y="10266"/>
                  </a:lnTo>
                  <a:lnTo>
                    <a:pt x="15986" y="14268"/>
                  </a:lnTo>
                  <a:lnTo>
                    <a:pt x="8275" y="24031"/>
                  </a:lnTo>
                  <a:lnTo>
                    <a:pt x="5300" y="29604"/>
                  </a:lnTo>
                  <a:lnTo>
                    <a:pt x="1068" y="42175"/>
                  </a:lnTo>
                  <a:lnTo>
                    <a:pt x="0" y="48963"/>
                  </a:lnTo>
                  <a:close/>
                </a:path>
                <a:path w="132715" h="735964">
                  <a:moveTo>
                    <a:pt x="81271" y="26210"/>
                  </a:moveTo>
                  <a:lnTo>
                    <a:pt x="86760" y="26210"/>
                  </a:lnTo>
                  <a:lnTo>
                    <a:pt x="91516" y="27383"/>
                  </a:lnTo>
                  <a:lnTo>
                    <a:pt x="95539" y="29730"/>
                  </a:lnTo>
                  <a:lnTo>
                    <a:pt x="99561" y="32034"/>
                  </a:lnTo>
                  <a:lnTo>
                    <a:pt x="102683" y="35387"/>
                  </a:lnTo>
                  <a:lnTo>
                    <a:pt x="107083" y="44144"/>
                  </a:lnTo>
                  <a:lnTo>
                    <a:pt x="108172" y="49403"/>
                  </a:lnTo>
                  <a:lnTo>
                    <a:pt x="108172" y="7983"/>
                  </a:lnTo>
                  <a:lnTo>
                    <a:pt x="82088" y="233"/>
                  </a:lnTo>
                  <a:lnTo>
                    <a:pt x="82088" y="20679"/>
                  </a:lnTo>
                  <a:lnTo>
                    <a:pt x="81271" y="26210"/>
                  </a:lnTo>
                  <a:close/>
                </a:path>
                <a:path w="132715" h="735964">
                  <a:moveTo>
                    <a:pt x="61597" y="0"/>
                  </a:moveTo>
                  <a:lnTo>
                    <a:pt x="61597" y="53866"/>
                  </a:lnTo>
                  <a:lnTo>
                    <a:pt x="82088" y="53866"/>
                  </a:lnTo>
                  <a:lnTo>
                    <a:pt x="82088" y="26210"/>
                  </a:lnTo>
                  <a:lnTo>
                    <a:pt x="81271" y="26210"/>
                  </a:lnTo>
                  <a:lnTo>
                    <a:pt x="81271" y="189"/>
                  </a:lnTo>
                  <a:lnTo>
                    <a:pt x="77814" y="0"/>
                  </a:lnTo>
                  <a:lnTo>
                    <a:pt x="61597" y="0"/>
                  </a:lnTo>
                  <a:close/>
                </a:path>
                <a:path w="132715" h="735964">
                  <a:moveTo>
                    <a:pt x="81271" y="189"/>
                  </a:moveTo>
                  <a:lnTo>
                    <a:pt x="81271" y="26210"/>
                  </a:lnTo>
                  <a:lnTo>
                    <a:pt x="82088" y="20679"/>
                  </a:lnTo>
                  <a:lnTo>
                    <a:pt x="82088" y="233"/>
                  </a:lnTo>
                  <a:lnTo>
                    <a:pt x="81271" y="189"/>
                  </a:lnTo>
                  <a:close/>
                </a:path>
                <a:path w="132715" h="735964">
                  <a:moveTo>
                    <a:pt x="24073" y="8219"/>
                  </a:moveTo>
                  <a:lnTo>
                    <a:pt x="24073" y="52295"/>
                  </a:lnTo>
                  <a:lnTo>
                    <a:pt x="24513" y="49089"/>
                  </a:lnTo>
                  <a:lnTo>
                    <a:pt x="26273" y="43265"/>
                  </a:lnTo>
                  <a:lnTo>
                    <a:pt x="27551" y="40667"/>
                  </a:lnTo>
                  <a:lnTo>
                    <a:pt x="29227" y="38404"/>
                  </a:lnTo>
                  <a:lnTo>
                    <a:pt x="30861" y="36099"/>
                  </a:lnTo>
                  <a:lnTo>
                    <a:pt x="32872" y="34151"/>
                  </a:lnTo>
                  <a:lnTo>
                    <a:pt x="37608" y="30966"/>
                  </a:lnTo>
                  <a:lnTo>
                    <a:pt x="40310" y="29730"/>
                  </a:lnTo>
                  <a:lnTo>
                    <a:pt x="43369" y="28850"/>
                  </a:lnTo>
                  <a:lnTo>
                    <a:pt x="43369" y="1194"/>
                  </a:lnTo>
                  <a:lnTo>
                    <a:pt x="38341" y="1888"/>
                  </a:lnTo>
                  <a:lnTo>
                    <a:pt x="37608" y="1990"/>
                  </a:lnTo>
                  <a:lnTo>
                    <a:pt x="37000" y="2074"/>
                  </a:lnTo>
                  <a:lnTo>
                    <a:pt x="31175" y="4064"/>
                  </a:lnTo>
                  <a:lnTo>
                    <a:pt x="24073" y="82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/>
          <p:nvPr/>
        </p:nvSpPr>
        <p:spPr>
          <a:xfrm>
            <a:off x="2712379" y="3269684"/>
            <a:ext cx="483234" cy="105410"/>
          </a:xfrm>
          <a:custGeom>
            <a:avLst/>
            <a:gdLst/>
            <a:ahLst/>
            <a:cxnLst/>
            <a:rect l="l" t="t" r="r" b="b"/>
            <a:pathLst>
              <a:path w="483235" h="105410">
                <a:moveTo>
                  <a:pt x="49245" y="1759"/>
                </a:moveTo>
                <a:lnTo>
                  <a:pt x="35654" y="1759"/>
                </a:lnTo>
                <a:lnTo>
                  <a:pt x="28061" y="3845"/>
                </a:lnTo>
                <a:lnTo>
                  <a:pt x="1429" y="38425"/>
                </a:lnTo>
                <a:lnTo>
                  <a:pt x="0" y="53189"/>
                </a:lnTo>
                <a:lnTo>
                  <a:pt x="357" y="60839"/>
                </a:lnTo>
                <a:lnTo>
                  <a:pt x="28061" y="102532"/>
                </a:lnTo>
                <a:lnTo>
                  <a:pt x="35654" y="104618"/>
                </a:lnTo>
                <a:lnTo>
                  <a:pt x="49245" y="104618"/>
                </a:lnTo>
                <a:lnTo>
                  <a:pt x="53987" y="103884"/>
                </a:lnTo>
                <a:lnTo>
                  <a:pt x="62884" y="100951"/>
                </a:lnTo>
                <a:lnTo>
                  <a:pt x="66909" y="98816"/>
                </a:lnTo>
                <a:lnTo>
                  <a:pt x="73956" y="93276"/>
                </a:lnTo>
                <a:lnTo>
                  <a:pt x="38131" y="93276"/>
                </a:lnTo>
                <a:lnTo>
                  <a:pt x="32640" y="91744"/>
                </a:lnTo>
                <a:lnTo>
                  <a:pt x="11732" y="61858"/>
                </a:lnTo>
                <a:lnTo>
                  <a:pt x="11732" y="44519"/>
                </a:lnTo>
                <a:lnTo>
                  <a:pt x="37722" y="13215"/>
                </a:lnTo>
                <a:lnTo>
                  <a:pt x="74080" y="13215"/>
                </a:lnTo>
                <a:lnTo>
                  <a:pt x="66909" y="7577"/>
                </a:lnTo>
                <a:lnTo>
                  <a:pt x="62884" y="5426"/>
                </a:lnTo>
                <a:lnTo>
                  <a:pt x="53987" y="2493"/>
                </a:lnTo>
                <a:lnTo>
                  <a:pt x="49245" y="1759"/>
                </a:lnTo>
                <a:close/>
              </a:path>
              <a:path w="483235" h="105410">
                <a:moveTo>
                  <a:pt x="84476" y="71961"/>
                </a:moveTo>
                <a:lnTo>
                  <a:pt x="72352" y="71961"/>
                </a:lnTo>
                <a:lnTo>
                  <a:pt x="71820" y="74528"/>
                </a:lnTo>
                <a:lnTo>
                  <a:pt x="71693" y="75139"/>
                </a:lnTo>
                <a:lnTo>
                  <a:pt x="47518" y="93276"/>
                </a:lnTo>
                <a:lnTo>
                  <a:pt x="73994" y="93276"/>
                </a:lnTo>
                <a:lnTo>
                  <a:pt x="77078" y="89740"/>
                </a:lnTo>
                <a:lnTo>
                  <a:pt x="81901" y="81657"/>
                </a:lnTo>
                <a:lnTo>
                  <a:pt x="83564" y="77078"/>
                </a:lnTo>
                <a:lnTo>
                  <a:pt x="84476" y="71961"/>
                </a:lnTo>
                <a:close/>
              </a:path>
              <a:path w="483235" h="105410">
                <a:moveTo>
                  <a:pt x="74080" y="13215"/>
                </a:moveTo>
                <a:lnTo>
                  <a:pt x="48316" y="13215"/>
                </a:lnTo>
                <a:lnTo>
                  <a:pt x="50712" y="13557"/>
                </a:lnTo>
                <a:lnTo>
                  <a:pt x="56839" y="15383"/>
                </a:lnTo>
                <a:lnTo>
                  <a:pt x="59625" y="16751"/>
                </a:lnTo>
                <a:lnTo>
                  <a:pt x="62135" y="18577"/>
                </a:lnTo>
                <a:lnTo>
                  <a:pt x="64677" y="20369"/>
                </a:lnTo>
                <a:lnTo>
                  <a:pt x="66828" y="22585"/>
                </a:lnTo>
                <a:lnTo>
                  <a:pt x="68621" y="25274"/>
                </a:lnTo>
                <a:lnTo>
                  <a:pt x="70380" y="27865"/>
                </a:lnTo>
                <a:lnTo>
                  <a:pt x="71635" y="30929"/>
                </a:lnTo>
                <a:lnTo>
                  <a:pt x="72352" y="34416"/>
                </a:lnTo>
                <a:lnTo>
                  <a:pt x="84476" y="34416"/>
                </a:lnTo>
                <a:lnTo>
                  <a:pt x="83564" y="29267"/>
                </a:lnTo>
                <a:lnTo>
                  <a:pt x="81901" y="24687"/>
                </a:lnTo>
                <a:lnTo>
                  <a:pt x="77146" y="16751"/>
                </a:lnTo>
                <a:lnTo>
                  <a:pt x="75979" y="15383"/>
                </a:lnTo>
                <a:lnTo>
                  <a:pt x="74080" y="13215"/>
                </a:lnTo>
                <a:close/>
              </a:path>
              <a:path w="483235" h="105410">
                <a:moveTo>
                  <a:pt x="114041" y="28158"/>
                </a:moveTo>
                <a:lnTo>
                  <a:pt x="102503" y="28158"/>
                </a:lnTo>
                <a:lnTo>
                  <a:pt x="102503" y="82260"/>
                </a:lnTo>
                <a:lnTo>
                  <a:pt x="122058" y="104227"/>
                </a:lnTo>
                <a:lnTo>
                  <a:pt x="132422" y="104227"/>
                </a:lnTo>
                <a:lnTo>
                  <a:pt x="137115" y="102907"/>
                </a:lnTo>
                <a:lnTo>
                  <a:pt x="144546" y="97594"/>
                </a:lnTo>
                <a:lnTo>
                  <a:pt x="147284" y="94351"/>
                </a:lnTo>
                <a:lnTo>
                  <a:pt x="147870" y="93080"/>
                </a:lnTo>
                <a:lnTo>
                  <a:pt x="125676" y="93080"/>
                </a:lnTo>
                <a:lnTo>
                  <a:pt x="121732" y="91451"/>
                </a:lnTo>
                <a:lnTo>
                  <a:pt x="115572" y="84932"/>
                </a:lnTo>
                <a:lnTo>
                  <a:pt x="114041" y="80565"/>
                </a:lnTo>
                <a:lnTo>
                  <a:pt x="114041" y="28158"/>
                </a:lnTo>
                <a:close/>
              </a:path>
              <a:path w="483235" h="105410">
                <a:moveTo>
                  <a:pt x="161363" y="90538"/>
                </a:moveTo>
                <a:lnTo>
                  <a:pt x="149826" y="90538"/>
                </a:lnTo>
                <a:lnTo>
                  <a:pt x="149826" y="103249"/>
                </a:lnTo>
                <a:lnTo>
                  <a:pt x="161363" y="103249"/>
                </a:lnTo>
                <a:lnTo>
                  <a:pt x="161363" y="90538"/>
                </a:lnTo>
                <a:close/>
              </a:path>
              <a:path w="483235" h="105410">
                <a:moveTo>
                  <a:pt x="161363" y="28158"/>
                </a:moveTo>
                <a:lnTo>
                  <a:pt x="149826" y="28158"/>
                </a:lnTo>
                <a:lnTo>
                  <a:pt x="149826" y="77241"/>
                </a:lnTo>
                <a:lnTo>
                  <a:pt x="148799" y="81103"/>
                </a:lnTo>
                <a:lnTo>
                  <a:pt x="146746" y="84134"/>
                </a:lnTo>
                <a:lnTo>
                  <a:pt x="144725" y="87165"/>
                </a:lnTo>
                <a:lnTo>
                  <a:pt x="142216" y="89414"/>
                </a:lnTo>
                <a:lnTo>
                  <a:pt x="136252" y="92347"/>
                </a:lnTo>
                <a:lnTo>
                  <a:pt x="133335" y="93080"/>
                </a:lnTo>
                <a:lnTo>
                  <a:pt x="147870" y="93080"/>
                </a:lnTo>
                <a:lnTo>
                  <a:pt x="149044" y="90538"/>
                </a:lnTo>
                <a:lnTo>
                  <a:pt x="161363" y="90538"/>
                </a:lnTo>
                <a:lnTo>
                  <a:pt x="161363" y="28158"/>
                </a:lnTo>
                <a:close/>
              </a:path>
              <a:path w="483235" h="105410">
                <a:moveTo>
                  <a:pt x="193641" y="28158"/>
                </a:moveTo>
                <a:lnTo>
                  <a:pt x="182495" y="28158"/>
                </a:lnTo>
                <a:lnTo>
                  <a:pt x="182495" y="103249"/>
                </a:lnTo>
                <a:lnTo>
                  <a:pt x="194032" y="103249"/>
                </a:lnTo>
                <a:lnTo>
                  <a:pt x="194032" y="52341"/>
                </a:lnTo>
                <a:lnTo>
                  <a:pt x="194847" y="49326"/>
                </a:lnTo>
                <a:lnTo>
                  <a:pt x="198138" y="44014"/>
                </a:lnTo>
                <a:lnTo>
                  <a:pt x="200387" y="41928"/>
                </a:lnTo>
                <a:lnTo>
                  <a:pt x="204956" y="39500"/>
                </a:lnTo>
                <a:lnTo>
                  <a:pt x="193641" y="39500"/>
                </a:lnTo>
                <a:lnTo>
                  <a:pt x="193641" y="28158"/>
                </a:lnTo>
                <a:close/>
              </a:path>
              <a:path w="483235" h="105410">
                <a:moveTo>
                  <a:pt x="220040" y="27181"/>
                </a:moveTo>
                <a:lnTo>
                  <a:pt x="208797" y="27181"/>
                </a:lnTo>
                <a:lnTo>
                  <a:pt x="205414" y="28158"/>
                </a:lnTo>
                <a:lnTo>
                  <a:pt x="198269" y="32770"/>
                </a:lnTo>
                <a:lnTo>
                  <a:pt x="195792" y="35785"/>
                </a:lnTo>
                <a:lnTo>
                  <a:pt x="194423" y="39500"/>
                </a:lnTo>
                <a:lnTo>
                  <a:pt x="204956" y="39500"/>
                </a:lnTo>
                <a:lnTo>
                  <a:pt x="206060" y="38914"/>
                </a:lnTo>
                <a:lnTo>
                  <a:pt x="208864" y="38245"/>
                </a:lnTo>
                <a:lnTo>
                  <a:pt x="220040" y="38245"/>
                </a:lnTo>
                <a:lnTo>
                  <a:pt x="220040" y="27181"/>
                </a:lnTo>
                <a:close/>
              </a:path>
              <a:path w="483235" h="105410">
                <a:moveTo>
                  <a:pt x="220040" y="38245"/>
                </a:moveTo>
                <a:lnTo>
                  <a:pt x="215982" y="38245"/>
                </a:lnTo>
                <a:lnTo>
                  <a:pt x="217351" y="38474"/>
                </a:lnTo>
                <a:lnTo>
                  <a:pt x="218752" y="38669"/>
                </a:lnTo>
                <a:lnTo>
                  <a:pt x="220246" y="38914"/>
                </a:lnTo>
                <a:lnTo>
                  <a:pt x="220040" y="38914"/>
                </a:lnTo>
                <a:lnTo>
                  <a:pt x="220040" y="38245"/>
                </a:lnTo>
                <a:close/>
              </a:path>
              <a:path w="483235" h="105410">
                <a:moveTo>
                  <a:pt x="245253" y="28158"/>
                </a:moveTo>
                <a:lnTo>
                  <a:pt x="233716" y="28158"/>
                </a:lnTo>
                <a:lnTo>
                  <a:pt x="233716" y="103249"/>
                </a:lnTo>
                <a:lnTo>
                  <a:pt x="245253" y="103249"/>
                </a:lnTo>
                <a:lnTo>
                  <a:pt x="245253" y="28158"/>
                </a:lnTo>
                <a:close/>
              </a:path>
              <a:path w="483235" h="105410">
                <a:moveTo>
                  <a:pt x="241831" y="0"/>
                </a:moveTo>
                <a:lnTo>
                  <a:pt x="237334" y="0"/>
                </a:lnTo>
                <a:lnTo>
                  <a:pt x="235394" y="765"/>
                </a:lnTo>
                <a:lnTo>
                  <a:pt x="232168" y="3829"/>
                </a:lnTo>
                <a:lnTo>
                  <a:pt x="231369" y="5670"/>
                </a:lnTo>
                <a:lnTo>
                  <a:pt x="231369" y="9972"/>
                </a:lnTo>
                <a:lnTo>
                  <a:pt x="232168" y="11814"/>
                </a:lnTo>
                <a:lnTo>
                  <a:pt x="235394" y="14877"/>
                </a:lnTo>
                <a:lnTo>
                  <a:pt x="237334" y="15643"/>
                </a:lnTo>
                <a:lnTo>
                  <a:pt x="241831" y="15643"/>
                </a:lnTo>
                <a:lnTo>
                  <a:pt x="243754" y="14877"/>
                </a:lnTo>
                <a:lnTo>
                  <a:pt x="246981" y="11814"/>
                </a:lnTo>
                <a:lnTo>
                  <a:pt x="247795" y="9972"/>
                </a:lnTo>
                <a:lnTo>
                  <a:pt x="247795" y="5670"/>
                </a:lnTo>
                <a:lnTo>
                  <a:pt x="246981" y="3829"/>
                </a:lnTo>
                <a:lnTo>
                  <a:pt x="243754" y="765"/>
                </a:lnTo>
                <a:lnTo>
                  <a:pt x="241831" y="0"/>
                </a:lnTo>
                <a:close/>
              </a:path>
              <a:path w="483235" h="105410">
                <a:moveTo>
                  <a:pt x="303669" y="27181"/>
                </a:moveTo>
                <a:lnTo>
                  <a:pt x="290111" y="27181"/>
                </a:lnTo>
                <a:lnTo>
                  <a:pt x="284163" y="28794"/>
                </a:lnTo>
                <a:lnTo>
                  <a:pt x="262865" y="58273"/>
                </a:lnTo>
                <a:lnTo>
                  <a:pt x="262865" y="73851"/>
                </a:lnTo>
                <a:lnTo>
                  <a:pt x="290111" y="104813"/>
                </a:lnTo>
                <a:lnTo>
                  <a:pt x="303669" y="104813"/>
                </a:lnTo>
                <a:lnTo>
                  <a:pt x="309601" y="103200"/>
                </a:lnTo>
                <a:lnTo>
                  <a:pt x="319802" y="96747"/>
                </a:lnTo>
                <a:lnTo>
                  <a:pt x="321826" y="94449"/>
                </a:lnTo>
                <a:lnTo>
                  <a:pt x="291741" y="94449"/>
                </a:lnTo>
                <a:lnTo>
                  <a:pt x="287504" y="93129"/>
                </a:lnTo>
                <a:lnTo>
                  <a:pt x="280855" y="87849"/>
                </a:lnTo>
                <a:lnTo>
                  <a:pt x="278395" y="84378"/>
                </a:lnTo>
                <a:lnTo>
                  <a:pt x="275201" y="75774"/>
                </a:lnTo>
                <a:lnTo>
                  <a:pt x="274402" y="71114"/>
                </a:lnTo>
                <a:lnTo>
                  <a:pt x="274402" y="61076"/>
                </a:lnTo>
                <a:lnTo>
                  <a:pt x="291741" y="37545"/>
                </a:lnTo>
                <a:lnTo>
                  <a:pt x="321818" y="37545"/>
                </a:lnTo>
                <a:lnTo>
                  <a:pt x="319802" y="35247"/>
                </a:lnTo>
                <a:lnTo>
                  <a:pt x="309601" y="28794"/>
                </a:lnTo>
                <a:lnTo>
                  <a:pt x="303669" y="27181"/>
                </a:lnTo>
                <a:close/>
              </a:path>
              <a:path w="483235" h="105410">
                <a:moveTo>
                  <a:pt x="321818" y="37545"/>
                </a:moveTo>
                <a:lnTo>
                  <a:pt x="302040" y="37545"/>
                </a:lnTo>
                <a:lnTo>
                  <a:pt x="306276" y="38881"/>
                </a:lnTo>
                <a:lnTo>
                  <a:pt x="312925" y="44226"/>
                </a:lnTo>
                <a:lnTo>
                  <a:pt x="315386" y="47729"/>
                </a:lnTo>
                <a:lnTo>
                  <a:pt x="318580" y="56399"/>
                </a:lnTo>
                <a:lnTo>
                  <a:pt x="319378" y="61076"/>
                </a:lnTo>
                <a:lnTo>
                  <a:pt x="319378" y="71114"/>
                </a:lnTo>
                <a:lnTo>
                  <a:pt x="302040" y="94449"/>
                </a:lnTo>
                <a:lnTo>
                  <a:pt x="321826" y="94449"/>
                </a:lnTo>
                <a:lnTo>
                  <a:pt x="323778" y="92233"/>
                </a:lnTo>
                <a:lnTo>
                  <a:pt x="326613" y="86432"/>
                </a:lnTo>
                <a:lnTo>
                  <a:pt x="329481" y="80630"/>
                </a:lnTo>
                <a:lnTo>
                  <a:pt x="330915" y="73851"/>
                </a:lnTo>
                <a:lnTo>
                  <a:pt x="330915" y="58273"/>
                </a:lnTo>
                <a:lnTo>
                  <a:pt x="329481" y="51445"/>
                </a:lnTo>
                <a:lnTo>
                  <a:pt x="326613" y="45611"/>
                </a:lnTo>
                <a:lnTo>
                  <a:pt x="323778" y="39777"/>
                </a:lnTo>
                <a:lnTo>
                  <a:pt x="321818" y="37545"/>
                </a:lnTo>
                <a:close/>
              </a:path>
              <a:path w="483235" h="105410">
                <a:moveTo>
                  <a:pt x="360064" y="28158"/>
                </a:moveTo>
                <a:lnTo>
                  <a:pt x="348527" y="28158"/>
                </a:lnTo>
                <a:lnTo>
                  <a:pt x="348527" y="82260"/>
                </a:lnTo>
                <a:lnTo>
                  <a:pt x="349493" y="87165"/>
                </a:lnTo>
                <a:lnTo>
                  <a:pt x="349570" y="87556"/>
                </a:lnTo>
                <a:lnTo>
                  <a:pt x="368082" y="104227"/>
                </a:lnTo>
                <a:lnTo>
                  <a:pt x="378446" y="104227"/>
                </a:lnTo>
                <a:lnTo>
                  <a:pt x="383139" y="102907"/>
                </a:lnTo>
                <a:lnTo>
                  <a:pt x="390570" y="97594"/>
                </a:lnTo>
                <a:lnTo>
                  <a:pt x="393307" y="94351"/>
                </a:lnTo>
                <a:lnTo>
                  <a:pt x="393894" y="93080"/>
                </a:lnTo>
                <a:lnTo>
                  <a:pt x="371699" y="93080"/>
                </a:lnTo>
                <a:lnTo>
                  <a:pt x="367756" y="91451"/>
                </a:lnTo>
                <a:lnTo>
                  <a:pt x="361596" y="84932"/>
                </a:lnTo>
                <a:lnTo>
                  <a:pt x="360064" y="80565"/>
                </a:lnTo>
                <a:lnTo>
                  <a:pt x="360064" y="28158"/>
                </a:lnTo>
                <a:close/>
              </a:path>
              <a:path w="483235" h="105410">
                <a:moveTo>
                  <a:pt x="407387" y="90538"/>
                </a:moveTo>
                <a:lnTo>
                  <a:pt x="395850" y="90538"/>
                </a:lnTo>
                <a:lnTo>
                  <a:pt x="395850" y="103249"/>
                </a:lnTo>
                <a:lnTo>
                  <a:pt x="407387" y="103249"/>
                </a:lnTo>
                <a:lnTo>
                  <a:pt x="407387" y="90538"/>
                </a:lnTo>
                <a:close/>
              </a:path>
              <a:path w="483235" h="105410">
                <a:moveTo>
                  <a:pt x="407387" y="28158"/>
                </a:moveTo>
                <a:lnTo>
                  <a:pt x="395850" y="28158"/>
                </a:lnTo>
                <a:lnTo>
                  <a:pt x="395850" y="77241"/>
                </a:lnTo>
                <a:lnTo>
                  <a:pt x="394823" y="81103"/>
                </a:lnTo>
                <a:lnTo>
                  <a:pt x="392770" y="84134"/>
                </a:lnTo>
                <a:lnTo>
                  <a:pt x="390749" y="87165"/>
                </a:lnTo>
                <a:lnTo>
                  <a:pt x="388239" y="89414"/>
                </a:lnTo>
                <a:lnTo>
                  <a:pt x="382275" y="92347"/>
                </a:lnTo>
                <a:lnTo>
                  <a:pt x="379358" y="93080"/>
                </a:lnTo>
                <a:lnTo>
                  <a:pt x="393894" y="93080"/>
                </a:lnTo>
                <a:lnTo>
                  <a:pt x="395067" y="90538"/>
                </a:lnTo>
                <a:lnTo>
                  <a:pt x="407387" y="90538"/>
                </a:lnTo>
                <a:lnTo>
                  <a:pt x="407387" y="28158"/>
                </a:lnTo>
                <a:close/>
              </a:path>
              <a:path w="483235" h="105410">
                <a:moveTo>
                  <a:pt x="436145" y="82521"/>
                </a:moveTo>
                <a:lnTo>
                  <a:pt x="425194" y="85258"/>
                </a:lnTo>
                <a:lnTo>
                  <a:pt x="426530" y="91646"/>
                </a:lnTo>
                <a:lnTo>
                  <a:pt x="429708" y="96502"/>
                </a:lnTo>
                <a:lnTo>
                  <a:pt x="439746" y="103151"/>
                </a:lnTo>
                <a:lnTo>
                  <a:pt x="446085" y="104813"/>
                </a:lnTo>
                <a:lnTo>
                  <a:pt x="459578" y="104813"/>
                </a:lnTo>
                <a:lnTo>
                  <a:pt x="464695" y="103835"/>
                </a:lnTo>
                <a:lnTo>
                  <a:pt x="473494" y="99924"/>
                </a:lnTo>
                <a:lnTo>
                  <a:pt x="476916" y="97252"/>
                </a:lnTo>
                <a:lnTo>
                  <a:pt x="478797" y="94645"/>
                </a:lnTo>
                <a:lnTo>
                  <a:pt x="448823" y="94645"/>
                </a:lnTo>
                <a:lnTo>
                  <a:pt x="444993" y="93634"/>
                </a:lnTo>
                <a:lnTo>
                  <a:pt x="439159" y="89593"/>
                </a:lnTo>
                <a:lnTo>
                  <a:pt x="437230" y="86627"/>
                </a:lnTo>
                <a:lnTo>
                  <a:pt x="437078" y="86138"/>
                </a:lnTo>
                <a:lnTo>
                  <a:pt x="436145" y="82521"/>
                </a:lnTo>
                <a:close/>
              </a:path>
              <a:path w="483235" h="105410">
                <a:moveTo>
                  <a:pt x="462544" y="27181"/>
                </a:moveTo>
                <a:lnTo>
                  <a:pt x="449833" y="27181"/>
                </a:lnTo>
                <a:lnTo>
                  <a:pt x="445107" y="28110"/>
                </a:lnTo>
                <a:lnTo>
                  <a:pt x="427541" y="54069"/>
                </a:lnTo>
                <a:lnTo>
                  <a:pt x="429047" y="58142"/>
                </a:lnTo>
                <a:lnTo>
                  <a:pt x="463782" y="73232"/>
                </a:lnTo>
                <a:lnTo>
                  <a:pt x="466585" y="74568"/>
                </a:lnTo>
                <a:lnTo>
                  <a:pt x="470235" y="78121"/>
                </a:lnTo>
                <a:lnTo>
                  <a:pt x="471148" y="80305"/>
                </a:lnTo>
                <a:lnTo>
                  <a:pt x="471148" y="86138"/>
                </a:lnTo>
                <a:lnTo>
                  <a:pt x="469551" y="88909"/>
                </a:lnTo>
                <a:lnTo>
                  <a:pt x="463195" y="93504"/>
                </a:lnTo>
                <a:lnTo>
                  <a:pt x="458926" y="94645"/>
                </a:lnTo>
                <a:lnTo>
                  <a:pt x="478797" y="94645"/>
                </a:lnTo>
                <a:lnTo>
                  <a:pt x="481838" y="90473"/>
                </a:lnTo>
                <a:lnTo>
                  <a:pt x="483076" y="86627"/>
                </a:lnTo>
                <a:lnTo>
                  <a:pt x="483076" y="77078"/>
                </a:lnTo>
                <a:lnTo>
                  <a:pt x="481430" y="72792"/>
                </a:lnTo>
                <a:lnTo>
                  <a:pt x="474847" y="66111"/>
                </a:lnTo>
                <a:lnTo>
                  <a:pt x="469844" y="63618"/>
                </a:lnTo>
                <a:lnTo>
                  <a:pt x="447552" y="58142"/>
                </a:lnTo>
                <a:lnTo>
                  <a:pt x="444292" y="56757"/>
                </a:lnTo>
                <a:lnTo>
                  <a:pt x="440121" y="53433"/>
                </a:lnTo>
                <a:lnTo>
                  <a:pt x="439078" y="51168"/>
                </a:lnTo>
                <a:lnTo>
                  <a:pt x="439078" y="45073"/>
                </a:lnTo>
                <a:lnTo>
                  <a:pt x="440593" y="42417"/>
                </a:lnTo>
                <a:lnTo>
                  <a:pt x="446688" y="38213"/>
                </a:lnTo>
                <a:lnTo>
                  <a:pt x="450517" y="37154"/>
                </a:lnTo>
                <a:lnTo>
                  <a:pt x="478170" y="37154"/>
                </a:lnTo>
                <a:lnTo>
                  <a:pt x="476884" y="35328"/>
                </a:lnTo>
                <a:lnTo>
                  <a:pt x="468377" y="28810"/>
                </a:lnTo>
                <a:lnTo>
                  <a:pt x="462544" y="27181"/>
                </a:lnTo>
                <a:close/>
              </a:path>
              <a:path w="483235" h="105410">
                <a:moveTo>
                  <a:pt x="478170" y="37154"/>
                </a:moveTo>
                <a:lnTo>
                  <a:pt x="458470" y="37154"/>
                </a:lnTo>
                <a:lnTo>
                  <a:pt x="461224" y="37691"/>
                </a:lnTo>
                <a:lnTo>
                  <a:pt x="465526" y="39842"/>
                </a:lnTo>
                <a:lnTo>
                  <a:pt x="467220" y="41211"/>
                </a:lnTo>
                <a:lnTo>
                  <a:pt x="468459" y="42873"/>
                </a:lnTo>
                <a:lnTo>
                  <a:pt x="469730" y="44503"/>
                </a:lnTo>
                <a:lnTo>
                  <a:pt x="470691" y="46181"/>
                </a:lnTo>
                <a:lnTo>
                  <a:pt x="471343" y="47909"/>
                </a:lnTo>
                <a:lnTo>
                  <a:pt x="481362" y="45073"/>
                </a:lnTo>
                <a:lnTo>
                  <a:pt x="481740" y="45073"/>
                </a:lnTo>
                <a:lnTo>
                  <a:pt x="479986" y="39842"/>
                </a:lnTo>
                <a:lnTo>
                  <a:pt x="479915" y="39631"/>
                </a:lnTo>
                <a:lnTo>
                  <a:pt x="478170" y="37154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5" name="object 3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904049" y="3493492"/>
            <a:ext cx="98332" cy="98332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83993" y="2915699"/>
            <a:ext cx="629749" cy="105009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1396503" y="2568148"/>
            <a:ext cx="18070195" cy="2038350"/>
            <a:chOff x="1396503" y="2568148"/>
            <a:chExt cx="18070195" cy="2038350"/>
          </a:xfrm>
        </p:grpSpPr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49727" y="3139506"/>
              <a:ext cx="98332" cy="9833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615037" y="2593889"/>
              <a:ext cx="17459325" cy="1419225"/>
            </a:xfrm>
            <a:custGeom>
              <a:avLst/>
              <a:gdLst/>
              <a:ahLst/>
              <a:cxnLst/>
              <a:rect l="l" t="t" r="r" b="b"/>
              <a:pathLst>
                <a:path w="17459325" h="1419225">
                  <a:moveTo>
                    <a:pt x="1324293" y="928091"/>
                  </a:moveTo>
                  <a:lnTo>
                    <a:pt x="1317657" y="941264"/>
                  </a:lnTo>
                  <a:lnTo>
                    <a:pt x="1323565" y="944240"/>
                  </a:lnTo>
                  <a:lnTo>
                    <a:pt x="1329717" y="941808"/>
                  </a:lnTo>
                  <a:lnTo>
                    <a:pt x="1324293" y="928091"/>
                  </a:lnTo>
                  <a:close/>
                </a:path>
                <a:path w="17459325" h="1419225">
                  <a:moveTo>
                    <a:pt x="1327229" y="922262"/>
                  </a:moveTo>
                  <a:lnTo>
                    <a:pt x="1324293" y="928091"/>
                  </a:lnTo>
                  <a:lnTo>
                    <a:pt x="1329717" y="941808"/>
                  </a:lnTo>
                  <a:lnTo>
                    <a:pt x="1334250" y="940015"/>
                  </a:lnTo>
                  <a:lnTo>
                    <a:pt x="1327229" y="922262"/>
                  </a:lnTo>
                  <a:close/>
                </a:path>
                <a:path w="17459325" h="1419225">
                  <a:moveTo>
                    <a:pt x="1321871" y="921968"/>
                  </a:moveTo>
                  <a:lnTo>
                    <a:pt x="1313265" y="939052"/>
                  </a:lnTo>
                  <a:lnTo>
                    <a:pt x="1317657" y="941264"/>
                  </a:lnTo>
                  <a:lnTo>
                    <a:pt x="1324293" y="928091"/>
                  </a:lnTo>
                  <a:lnTo>
                    <a:pt x="1321988" y="922262"/>
                  </a:lnTo>
                  <a:lnTo>
                    <a:pt x="1321871" y="921968"/>
                  </a:lnTo>
                  <a:close/>
                </a:path>
                <a:path w="17459325" h="1419225">
                  <a:moveTo>
                    <a:pt x="1330976" y="909587"/>
                  </a:moveTo>
                  <a:lnTo>
                    <a:pt x="1325072" y="911968"/>
                  </a:lnTo>
                  <a:lnTo>
                    <a:pt x="1330929" y="914918"/>
                  </a:lnTo>
                  <a:lnTo>
                    <a:pt x="1327229" y="922262"/>
                  </a:lnTo>
                  <a:lnTo>
                    <a:pt x="1334250" y="940015"/>
                  </a:lnTo>
                  <a:lnTo>
                    <a:pt x="1341825" y="937019"/>
                  </a:lnTo>
                  <a:lnTo>
                    <a:pt x="1345537" y="928450"/>
                  </a:lnTo>
                  <a:lnTo>
                    <a:pt x="1339546" y="913299"/>
                  </a:lnTo>
                  <a:lnTo>
                    <a:pt x="1330976" y="909587"/>
                  </a:lnTo>
                  <a:close/>
                </a:path>
                <a:path w="17459325" h="1419225">
                  <a:moveTo>
                    <a:pt x="1319262" y="909041"/>
                  </a:moveTo>
                  <a:lnTo>
                    <a:pt x="1310393" y="911968"/>
                  </a:lnTo>
                  <a:lnTo>
                    <a:pt x="1303063" y="926519"/>
                  </a:lnTo>
                  <a:lnTo>
                    <a:pt x="1305990" y="935387"/>
                  </a:lnTo>
                  <a:lnTo>
                    <a:pt x="1313265" y="939052"/>
                  </a:lnTo>
                  <a:lnTo>
                    <a:pt x="1321871" y="921968"/>
                  </a:lnTo>
                  <a:lnTo>
                    <a:pt x="1318868" y="914375"/>
                  </a:lnTo>
                  <a:lnTo>
                    <a:pt x="1324955" y="911968"/>
                  </a:lnTo>
                  <a:lnTo>
                    <a:pt x="1319262" y="909041"/>
                  </a:lnTo>
                  <a:close/>
                </a:path>
                <a:path w="17459325" h="1419225">
                  <a:moveTo>
                    <a:pt x="1324807" y="916139"/>
                  </a:moveTo>
                  <a:lnTo>
                    <a:pt x="1321871" y="921968"/>
                  </a:lnTo>
                  <a:lnTo>
                    <a:pt x="1324293" y="928091"/>
                  </a:lnTo>
                  <a:lnTo>
                    <a:pt x="1327229" y="922262"/>
                  </a:lnTo>
                  <a:lnTo>
                    <a:pt x="1324807" y="916139"/>
                  </a:lnTo>
                  <a:close/>
                </a:path>
                <a:path w="17459325" h="1419225">
                  <a:moveTo>
                    <a:pt x="1326537" y="912706"/>
                  </a:moveTo>
                  <a:lnTo>
                    <a:pt x="1324807" y="916139"/>
                  </a:lnTo>
                  <a:lnTo>
                    <a:pt x="1327113" y="921968"/>
                  </a:lnTo>
                  <a:lnTo>
                    <a:pt x="1327229" y="922262"/>
                  </a:lnTo>
                  <a:lnTo>
                    <a:pt x="1330929" y="914918"/>
                  </a:lnTo>
                  <a:lnTo>
                    <a:pt x="1326537" y="912706"/>
                  </a:lnTo>
                  <a:close/>
                </a:path>
                <a:path w="17459325" h="1419225">
                  <a:moveTo>
                    <a:pt x="1325072" y="911968"/>
                  </a:moveTo>
                  <a:lnTo>
                    <a:pt x="1323089" y="912706"/>
                  </a:lnTo>
                  <a:lnTo>
                    <a:pt x="1318868" y="914375"/>
                  </a:lnTo>
                  <a:lnTo>
                    <a:pt x="1321871" y="921968"/>
                  </a:lnTo>
                  <a:lnTo>
                    <a:pt x="1324807" y="916139"/>
                  </a:lnTo>
                  <a:lnTo>
                    <a:pt x="1323450" y="912706"/>
                  </a:lnTo>
                  <a:lnTo>
                    <a:pt x="1326537" y="912706"/>
                  </a:lnTo>
                  <a:lnTo>
                    <a:pt x="1325072" y="911968"/>
                  </a:lnTo>
                  <a:close/>
                </a:path>
                <a:path w="17459325" h="1419225">
                  <a:moveTo>
                    <a:pt x="1326537" y="912706"/>
                  </a:moveTo>
                  <a:lnTo>
                    <a:pt x="1323450" y="912706"/>
                  </a:lnTo>
                  <a:lnTo>
                    <a:pt x="1324807" y="916139"/>
                  </a:lnTo>
                  <a:lnTo>
                    <a:pt x="1326537" y="912706"/>
                  </a:lnTo>
                  <a:close/>
                </a:path>
                <a:path w="17459325" h="1419225">
                  <a:moveTo>
                    <a:pt x="2208976" y="578055"/>
                  </a:moveTo>
                  <a:lnTo>
                    <a:pt x="2196503" y="588897"/>
                  </a:lnTo>
                  <a:lnTo>
                    <a:pt x="2199868" y="597408"/>
                  </a:lnTo>
                  <a:lnTo>
                    <a:pt x="2199961" y="597643"/>
                  </a:lnTo>
                  <a:lnTo>
                    <a:pt x="2190254" y="601483"/>
                  </a:lnTo>
                  <a:lnTo>
                    <a:pt x="2192056" y="603556"/>
                  </a:lnTo>
                  <a:lnTo>
                    <a:pt x="2201372" y="604208"/>
                  </a:lnTo>
                  <a:lnTo>
                    <a:pt x="2213572" y="593603"/>
                  </a:lnTo>
                  <a:lnTo>
                    <a:pt x="2213755" y="592288"/>
                  </a:lnTo>
                  <a:lnTo>
                    <a:pt x="2213992" y="588897"/>
                  </a:lnTo>
                  <a:lnTo>
                    <a:pt x="2214103" y="587318"/>
                  </a:lnTo>
                  <a:lnTo>
                    <a:pt x="2214214" y="585720"/>
                  </a:lnTo>
                  <a:lnTo>
                    <a:pt x="2214320" y="584203"/>
                  </a:lnTo>
                  <a:lnTo>
                    <a:pt x="2208976" y="578055"/>
                  </a:lnTo>
                  <a:close/>
                </a:path>
                <a:path w="17459325" h="1419225">
                  <a:moveTo>
                    <a:pt x="2184580" y="572003"/>
                  </a:moveTo>
                  <a:lnTo>
                    <a:pt x="2177005" y="574999"/>
                  </a:lnTo>
                  <a:lnTo>
                    <a:pt x="2173292" y="583569"/>
                  </a:lnTo>
                  <a:lnTo>
                    <a:pt x="2179284" y="598719"/>
                  </a:lnTo>
                  <a:lnTo>
                    <a:pt x="2187854" y="602432"/>
                  </a:lnTo>
                  <a:lnTo>
                    <a:pt x="2190254" y="601483"/>
                  </a:lnTo>
                  <a:lnTo>
                    <a:pt x="2183405" y="593603"/>
                  </a:lnTo>
                  <a:lnTo>
                    <a:pt x="2190636" y="587318"/>
                  </a:lnTo>
                  <a:lnTo>
                    <a:pt x="2184580" y="572003"/>
                  </a:lnTo>
                  <a:close/>
                </a:path>
                <a:path w="17459325" h="1419225">
                  <a:moveTo>
                    <a:pt x="2192602" y="592288"/>
                  </a:moveTo>
                  <a:lnTo>
                    <a:pt x="2186712" y="597408"/>
                  </a:lnTo>
                  <a:lnTo>
                    <a:pt x="2190254" y="601483"/>
                  </a:lnTo>
                  <a:lnTo>
                    <a:pt x="2195429" y="599436"/>
                  </a:lnTo>
                  <a:lnTo>
                    <a:pt x="2192602" y="592288"/>
                  </a:lnTo>
                  <a:close/>
                </a:path>
                <a:path w="17459325" h="1419225">
                  <a:moveTo>
                    <a:pt x="2196503" y="588897"/>
                  </a:moveTo>
                  <a:lnTo>
                    <a:pt x="2192602" y="592288"/>
                  </a:lnTo>
                  <a:lnTo>
                    <a:pt x="2195429" y="599436"/>
                  </a:lnTo>
                  <a:lnTo>
                    <a:pt x="2199961" y="597643"/>
                  </a:lnTo>
                  <a:lnTo>
                    <a:pt x="2196503" y="588897"/>
                  </a:lnTo>
                  <a:close/>
                </a:path>
                <a:path w="17459325" h="1419225">
                  <a:moveTo>
                    <a:pt x="2190636" y="587318"/>
                  </a:moveTo>
                  <a:lnTo>
                    <a:pt x="2183405" y="593603"/>
                  </a:lnTo>
                  <a:lnTo>
                    <a:pt x="2186712" y="597408"/>
                  </a:lnTo>
                  <a:lnTo>
                    <a:pt x="2192602" y="592288"/>
                  </a:lnTo>
                  <a:lnTo>
                    <a:pt x="2190636" y="587318"/>
                  </a:lnTo>
                  <a:close/>
                </a:path>
                <a:path w="17459325" h="1419225">
                  <a:moveTo>
                    <a:pt x="2194537" y="583927"/>
                  </a:moveTo>
                  <a:lnTo>
                    <a:pt x="2190636" y="587318"/>
                  </a:lnTo>
                  <a:lnTo>
                    <a:pt x="2192602" y="592288"/>
                  </a:lnTo>
                  <a:lnTo>
                    <a:pt x="2196503" y="588897"/>
                  </a:lnTo>
                  <a:lnTo>
                    <a:pt x="2194646" y="584203"/>
                  </a:lnTo>
                  <a:lnTo>
                    <a:pt x="2194537" y="583927"/>
                  </a:lnTo>
                  <a:close/>
                </a:path>
                <a:path w="17459325" h="1419225">
                  <a:moveTo>
                    <a:pt x="2205669" y="574251"/>
                  </a:moveTo>
                  <a:lnTo>
                    <a:pt x="2194537" y="583927"/>
                  </a:lnTo>
                  <a:lnTo>
                    <a:pt x="2196503" y="588897"/>
                  </a:lnTo>
                  <a:lnTo>
                    <a:pt x="2208976" y="578055"/>
                  </a:lnTo>
                  <a:lnTo>
                    <a:pt x="2205669" y="574251"/>
                  </a:lnTo>
                  <a:close/>
                </a:path>
                <a:path w="17459325" h="1419225">
                  <a:moveTo>
                    <a:pt x="2189113" y="570211"/>
                  </a:moveTo>
                  <a:lnTo>
                    <a:pt x="2184580" y="572003"/>
                  </a:lnTo>
                  <a:lnTo>
                    <a:pt x="2190636" y="587318"/>
                  </a:lnTo>
                  <a:lnTo>
                    <a:pt x="2194537" y="583927"/>
                  </a:lnTo>
                  <a:lnTo>
                    <a:pt x="2189113" y="570211"/>
                  </a:lnTo>
                  <a:close/>
                </a:path>
                <a:path w="17459325" h="1419225">
                  <a:moveTo>
                    <a:pt x="2198821" y="566371"/>
                  </a:moveTo>
                  <a:lnTo>
                    <a:pt x="2189113" y="570211"/>
                  </a:lnTo>
                  <a:lnTo>
                    <a:pt x="2194537" y="583927"/>
                  </a:lnTo>
                  <a:lnTo>
                    <a:pt x="2205669" y="574251"/>
                  </a:lnTo>
                  <a:lnTo>
                    <a:pt x="2198821" y="566371"/>
                  </a:lnTo>
                  <a:close/>
                </a:path>
                <a:path w="17459325" h="1419225">
                  <a:moveTo>
                    <a:pt x="2750117" y="1223089"/>
                  </a:moveTo>
                  <a:lnTo>
                    <a:pt x="2738984" y="1232766"/>
                  </a:lnTo>
                  <a:lnTo>
                    <a:pt x="2747162" y="1242174"/>
                  </a:lnTo>
                  <a:lnTo>
                    <a:pt x="2757802" y="1235679"/>
                  </a:lnTo>
                  <a:lnTo>
                    <a:pt x="2750117" y="1223089"/>
                  </a:lnTo>
                  <a:close/>
                </a:path>
                <a:path w="17459325" h="1419225">
                  <a:moveTo>
                    <a:pt x="2753834" y="1219858"/>
                  </a:moveTo>
                  <a:lnTo>
                    <a:pt x="2750117" y="1223089"/>
                  </a:lnTo>
                  <a:lnTo>
                    <a:pt x="2757802" y="1235679"/>
                  </a:lnTo>
                  <a:lnTo>
                    <a:pt x="2761947" y="1233148"/>
                  </a:lnTo>
                  <a:lnTo>
                    <a:pt x="2753834" y="1219858"/>
                  </a:lnTo>
                  <a:close/>
                </a:path>
                <a:path w="17459325" h="1419225">
                  <a:moveTo>
                    <a:pt x="2753529" y="1203725"/>
                  </a:moveTo>
                  <a:lnTo>
                    <a:pt x="2753071" y="1204005"/>
                  </a:lnTo>
                  <a:lnTo>
                    <a:pt x="2761322" y="1213497"/>
                  </a:lnTo>
                  <a:lnTo>
                    <a:pt x="2761152" y="1213497"/>
                  </a:lnTo>
                  <a:lnTo>
                    <a:pt x="2753834" y="1219858"/>
                  </a:lnTo>
                  <a:lnTo>
                    <a:pt x="2761947" y="1233148"/>
                  </a:lnTo>
                  <a:lnTo>
                    <a:pt x="2768806" y="1228961"/>
                  </a:lnTo>
                  <a:lnTo>
                    <a:pt x="2770307" y="1223089"/>
                  </a:lnTo>
                  <a:lnTo>
                    <a:pt x="2771088" y="1219858"/>
                  </a:lnTo>
                  <a:lnTo>
                    <a:pt x="2770765" y="1219285"/>
                  </a:lnTo>
                  <a:lnTo>
                    <a:pt x="2762607" y="1205920"/>
                  </a:lnTo>
                  <a:lnTo>
                    <a:pt x="2753529" y="1203725"/>
                  </a:lnTo>
                  <a:close/>
                </a:path>
                <a:path w="17459325" h="1419225">
                  <a:moveTo>
                    <a:pt x="2747453" y="1218726"/>
                  </a:moveTo>
                  <a:lnTo>
                    <a:pt x="2735677" y="1228961"/>
                  </a:lnTo>
                  <a:lnTo>
                    <a:pt x="2738984" y="1232766"/>
                  </a:lnTo>
                  <a:lnTo>
                    <a:pt x="2750117" y="1223089"/>
                  </a:lnTo>
                  <a:lnTo>
                    <a:pt x="2747453" y="1218726"/>
                  </a:lnTo>
                  <a:close/>
                </a:path>
                <a:path w="17459325" h="1419225">
                  <a:moveTo>
                    <a:pt x="2743281" y="1202808"/>
                  </a:moveTo>
                  <a:lnTo>
                    <a:pt x="2730985" y="1213497"/>
                  </a:lnTo>
                  <a:lnTo>
                    <a:pt x="2730333" y="1222813"/>
                  </a:lnTo>
                  <a:lnTo>
                    <a:pt x="2735677" y="1228961"/>
                  </a:lnTo>
                  <a:lnTo>
                    <a:pt x="2747453" y="1218726"/>
                  </a:lnTo>
                  <a:lnTo>
                    <a:pt x="2742431" y="1210500"/>
                  </a:lnTo>
                  <a:lnTo>
                    <a:pt x="2753071" y="1204005"/>
                  </a:lnTo>
                  <a:lnTo>
                    <a:pt x="2752598" y="1203460"/>
                  </a:lnTo>
                  <a:lnTo>
                    <a:pt x="2743281" y="1202808"/>
                  </a:lnTo>
                  <a:close/>
                </a:path>
                <a:path w="17459325" h="1419225">
                  <a:moveTo>
                    <a:pt x="2751170" y="1215494"/>
                  </a:moveTo>
                  <a:lnTo>
                    <a:pt x="2747453" y="1218726"/>
                  </a:lnTo>
                  <a:lnTo>
                    <a:pt x="2750117" y="1223089"/>
                  </a:lnTo>
                  <a:lnTo>
                    <a:pt x="2753834" y="1219858"/>
                  </a:lnTo>
                  <a:lnTo>
                    <a:pt x="2751170" y="1215494"/>
                  </a:lnTo>
                  <a:close/>
                </a:path>
                <a:path w="17459325" h="1419225">
                  <a:moveTo>
                    <a:pt x="2757942" y="1209608"/>
                  </a:moveTo>
                  <a:lnTo>
                    <a:pt x="2751170" y="1215494"/>
                  </a:lnTo>
                  <a:lnTo>
                    <a:pt x="2753834" y="1219858"/>
                  </a:lnTo>
                  <a:lnTo>
                    <a:pt x="2761152" y="1213497"/>
                  </a:lnTo>
                  <a:lnTo>
                    <a:pt x="2761322" y="1213497"/>
                  </a:lnTo>
                  <a:lnTo>
                    <a:pt x="2757942" y="1209608"/>
                  </a:lnTo>
                  <a:close/>
                </a:path>
                <a:path w="17459325" h="1419225">
                  <a:moveTo>
                    <a:pt x="2746576" y="1207969"/>
                  </a:moveTo>
                  <a:lnTo>
                    <a:pt x="2742431" y="1210500"/>
                  </a:lnTo>
                  <a:lnTo>
                    <a:pt x="2747453" y="1218726"/>
                  </a:lnTo>
                  <a:lnTo>
                    <a:pt x="2751170" y="1215494"/>
                  </a:lnTo>
                  <a:lnTo>
                    <a:pt x="2746576" y="1207969"/>
                  </a:lnTo>
                  <a:close/>
                </a:path>
                <a:path w="17459325" h="1419225">
                  <a:moveTo>
                    <a:pt x="2753071" y="1204005"/>
                  </a:moveTo>
                  <a:lnTo>
                    <a:pt x="2746576" y="1207969"/>
                  </a:lnTo>
                  <a:lnTo>
                    <a:pt x="2751170" y="1215494"/>
                  </a:lnTo>
                  <a:lnTo>
                    <a:pt x="2757942" y="1209608"/>
                  </a:lnTo>
                  <a:lnTo>
                    <a:pt x="2753071" y="1204005"/>
                  </a:lnTo>
                  <a:close/>
                </a:path>
                <a:path w="17459325" h="1419225">
                  <a:moveTo>
                    <a:pt x="6626310" y="383383"/>
                  </a:moveTo>
                  <a:lnTo>
                    <a:pt x="6619789" y="388264"/>
                  </a:lnTo>
                  <a:lnTo>
                    <a:pt x="6618792" y="395191"/>
                  </a:lnTo>
                  <a:lnTo>
                    <a:pt x="6618485" y="397544"/>
                  </a:lnTo>
                  <a:lnTo>
                    <a:pt x="6628221" y="410551"/>
                  </a:lnTo>
                  <a:lnTo>
                    <a:pt x="6637466" y="411881"/>
                  </a:lnTo>
                  <a:lnTo>
                    <a:pt x="6643987" y="406999"/>
                  </a:lnTo>
                  <a:lnTo>
                    <a:pt x="6643831" y="406790"/>
                  </a:lnTo>
                  <a:lnTo>
                    <a:pt x="6641187" y="406790"/>
                  </a:lnTo>
                  <a:lnTo>
                    <a:pt x="6640590" y="402461"/>
                  </a:lnTo>
                  <a:lnTo>
                    <a:pt x="6626310" y="383383"/>
                  </a:lnTo>
                  <a:close/>
                </a:path>
                <a:path w="17459325" h="1419225">
                  <a:moveTo>
                    <a:pt x="6644961" y="406270"/>
                  </a:moveTo>
                  <a:lnTo>
                    <a:pt x="6643583" y="406460"/>
                  </a:lnTo>
                  <a:lnTo>
                    <a:pt x="6643987" y="406999"/>
                  </a:lnTo>
                  <a:lnTo>
                    <a:pt x="6644961" y="406270"/>
                  </a:lnTo>
                  <a:close/>
                </a:path>
                <a:path w="17459325" h="1419225">
                  <a:moveTo>
                    <a:pt x="6640590" y="402461"/>
                  </a:moveTo>
                  <a:lnTo>
                    <a:pt x="6640938" y="404987"/>
                  </a:lnTo>
                  <a:lnTo>
                    <a:pt x="6640996" y="405410"/>
                  </a:lnTo>
                  <a:lnTo>
                    <a:pt x="6641091" y="406099"/>
                  </a:lnTo>
                  <a:lnTo>
                    <a:pt x="6641187" y="406790"/>
                  </a:lnTo>
                  <a:lnTo>
                    <a:pt x="6643583" y="406460"/>
                  </a:lnTo>
                  <a:lnTo>
                    <a:pt x="6640590" y="402461"/>
                  </a:lnTo>
                  <a:close/>
                </a:path>
                <a:path w="17459325" h="1419225">
                  <a:moveTo>
                    <a:pt x="6643583" y="406460"/>
                  </a:moveTo>
                  <a:lnTo>
                    <a:pt x="6641187" y="406790"/>
                  </a:lnTo>
                  <a:lnTo>
                    <a:pt x="6643831" y="406790"/>
                  </a:lnTo>
                  <a:lnTo>
                    <a:pt x="6643583" y="406460"/>
                  </a:lnTo>
                  <a:close/>
                </a:path>
                <a:path w="17459325" h="1419225">
                  <a:moveTo>
                    <a:pt x="6639173" y="392178"/>
                  </a:moveTo>
                  <a:lnTo>
                    <a:pt x="6640590" y="402461"/>
                  </a:lnTo>
                  <a:lnTo>
                    <a:pt x="6643583" y="406460"/>
                  </a:lnTo>
                  <a:lnTo>
                    <a:pt x="6644961" y="406270"/>
                  </a:lnTo>
                  <a:lnTo>
                    <a:pt x="6646111" y="405410"/>
                  </a:lnTo>
                  <a:lnTo>
                    <a:pt x="6645441" y="400552"/>
                  </a:lnTo>
                  <a:lnTo>
                    <a:pt x="6639173" y="392178"/>
                  </a:lnTo>
                  <a:close/>
                </a:path>
                <a:path w="17459325" h="1419225">
                  <a:moveTo>
                    <a:pt x="6646111" y="405410"/>
                  </a:moveTo>
                  <a:lnTo>
                    <a:pt x="6644961" y="406270"/>
                  </a:lnTo>
                  <a:lnTo>
                    <a:pt x="6646205" y="406099"/>
                  </a:lnTo>
                  <a:lnTo>
                    <a:pt x="6646111" y="405410"/>
                  </a:lnTo>
                  <a:close/>
                </a:path>
                <a:path w="17459325" h="1419225">
                  <a:moveTo>
                    <a:pt x="6650250" y="375763"/>
                  </a:moveTo>
                  <a:lnTo>
                    <a:pt x="6642180" y="376875"/>
                  </a:lnTo>
                  <a:lnTo>
                    <a:pt x="6645441" y="400552"/>
                  </a:lnTo>
                  <a:lnTo>
                    <a:pt x="6648012" y="403987"/>
                  </a:lnTo>
                  <a:lnTo>
                    <a:pt x="6646111" y="405410"/>
                  </a:lnTo>
                  <a:lnTo>
                    <a:pt x="6646205" y="406099"/>
                  </a:lnTo>
                  <a:lnTo>
                    <a:pt x="6654275" y="404987"/>
                  </a:lnTo>
                  <a:lnTo>
                    <a:pt x="6659916" y="397544"/>
                  </a:lnTo>
                  <a:lnTo>
                    <a:pt x="6657693" y="381404"/>
                  </a:lnTo>
                  <a:lnTo>
                    <a:pt x="6650250" y="375763"/>
                  </a:lnTo>
                  <a:close/>
                </a:path>
                <a:path w="17459325" h="1419225">
                  <a:moveTo>
                    <a:pt x="6645441" y="400552"/>
                  </a:moveTo>
                  <a:lnTo>
                    <a:pt x="6646052" y="404987"/>
                  </a:lnTo>
                  <a:lnTo>
                    <a:pt x="6646111" y="405410"/>
                  </a:lnTo>
                  <a:lnTo>
                    <a:pt x="6648012" y="403987"/>
                  </a:lnTo>
                  <a:lnTo>
                    <a:pt x="6645441" y="400552"/>
                  </a:lnTo>
                  <a:close/>
                </a:path>
                <a:path w="17459325" h="1419225">
                  <a:moveTo>
                    <a:pt x="6630335" y="380370"/>
                  </a:moveTo>
                  <a:lnTo>
                    <a:pt x="6626310" y="383383"/>
                  </a:lnTo>
                  <a:lnTo>
                    <a:pt x="6640590" y="402461"/>
                  </a:lnTo>
                  <a:lnTo>
                    <a:pt x="6639173" y="392178"/>
                  </a:lnTo>
                  <a:lnTo>
                    <a:pt x="6630335" y="380370"/>
                  </a:lnTo>
                  <a:close/>
                </a:path>
                <a:path w="17459325" h="1419225">
                  <a:moveTo>
                    <a:pt x="6642180" y="376875"/>
                  </a:moveTo>
                  <a:lnTo>
                    <a:pt x="6637161" y="377566"/>
                  </a:lnTo>
                  <a:lnTo>
                    <a:pt x="6639173" y="392178"/>
                  </a:lnTo>
                  <a:lnTo>
                    <a:pt x="6645441" y="400552"/>
                  </a:lnTo>
                  <a:lnTo>
                    <a:pt x="6642347" y="378086"/>
                  </a:lnTo>
                  <a:lnTo>
                    <a:pt x="6642275" y="377566"/>
                  </a:lnTo>
                  <a:lnTo>
                    <a:pt x="6642180" y="376875"/>
                  </a:lnTo>
                  <a:close/>
                </a:path>
                <a:path w="17459325" h="1419225">
                  <a:moveTo>
                    <a:pt x="6637161" y="377566"/>
                  </a:moveTo>
                  <a:lnTo>
                    <a:pt x="6633386" y="378086"/>
                  </a:lnTo>
                  <a:lnTo>
                    <a:pt x="6630335" y="380370"/>
                  </a:lnTo>
                  <a:lnTo>
                    <a:pt x="6639173" y="392178"/>
                  </a:lnTo>
                  <a:lnTo>
                    <a:pt x="6637233" y="378086"/>
                  </a:lnTo>
                  <a:lnTo>
                    <a:pt x="6637161" y="377566"/>
                  </a:lnTo>
                  <a:close/>
                </a:path>
                <a:path w="17459325" h="1419225">
                  <a:moveTo>
                    <a:pt x="7595802" y="245509"/>
                  </a:moveTo>
                  <a:lnTo>
                    <a:pt x="7587732" y="246620"/>
                  </a:lnTo>
                  <a:lnTo>
                    <a:pt x="7582091" y="254064"/>
                  </a:lnTo>
                  <a:lnTo>
                    <a:pt x="7584222" y="269533"/>
                  </a:lnTo>
                  <a:lnTo>
                    <a:pt x="7584314" y="270203"/>
                  </a:lnTo>
                  <a:lnTo>
                    <a:pt x="7591758" y="275844"/>
                  </a:lnTo>
                  <a:lnTo>
                    <a:pt x="7599827" y="274732"/>
                  </a:lnTo>
                  <a:lnTo>
                    <a:pt x="7595955" y="246620"/>
                  </a:lnTo>
                  <a:lnTo>
                    <a:pt x="7595881" y="246085"/>
                  </a:lnTo>
                  <a:lnTo>
                    <a:pt x="7595802" y="245509"/>
                  </a:lnTo>
                  <a:close/>
                </a:path>
                <a:path w="17459325" h="1419225">
                  <a:moveTo>
                    <a:pt x="7604937" y="244817"/>
                  </a:moveTo>
                  <a:lnTo>
                    <a:pt x="7604323" y="244817"/>
                  </a:lnTo>
                  <a:lnTo>
                    <a:pt x="7602834" y="259429"/>
                  </a:lnTo>
                  <a:lnTo>
                    <a:pt x="7604855" y="274103"/>
                  </a:lnTo>
                  <a:lnTo>
                    <a:pt x="7604397" y="274103"/>
                  </a:lnTo>
                  <a:lnTo>
                    <a:pt x="7603096" y="274282"/>
                  </a:lnTo>
                  <a:lnTo>
                    <a:pt x="7614390" y="275433"/>
                  </a:lnTo>
                  <a:lnTo>
                    <a:pt x="7615250" y="274732"/>
                  </a:lnTo>
                  <a:lnTo>
                    <a:pt x="7606274" y="274732"/>
                  </a:lnTo>
                  <a:lnTo>
                    <a:pt x="7609139" y="246620"/>
                  </a:lnTo>
                  <a:lnTo>
                    <a:pt x="7609252" y="245509"/>
                  </a:lnTo>
                  <a:lnTo>
                    <a:pt x="7609278" y="245260"/>
                  </a:lnTo>
                  <a:lnTo>
                    <a:pt x="7604937" y="244817"/>
                  </a:lnTo>
                  <a:close/>
                </a:path>
                <a:path w="17459325" h="1419225">
                  <a:moveTo>
                    <a:pt x="7600821" y="244817"/>
                  </a:moveTo>
                  <a:lnTo>
                    <a:pt x="7595802" y="245509"/>
                  </a:lnTo>
                  <a:lnTo>
                    <a:pt x="7599741" y="274103"/>
                  </a:lnTo>
                  <a:lnTo>
                    <a:pt x="7599827" y="274732"/>
                  </a:lnTo>
                  <a:lnTo>
                    <a:pt x="7603096" y="274282"/>
                  </a:lnTo>
                  <a:lnTo>
                    <a:pt x="7601338" y="274103"/>
                  </a:lnTo>
                  <a:lnTo>
                    <a:pt x="7602763" y="260121"/>
                  </a:lnTo>
                  <a:lnTo>
                    <a:pt x="7602834" y="259429"/>
                  </a:lnTo>
                  <a:lnTo>
                    <a:pt x="7601069" y="246620"/>
                  </a:lnTo>
                  <a:lnTo>
                    <a:pt x="7600996" y="246085"/>
                  </a:lnTo>
                  <a:lnTo>
                    <a:pt x="7600882" y="245260"/>
                  </a:lnTo>
                  <a:lnTo>
                    <a:pt x="7600821" y="244817"/>
                  </a:lnTo>
                  <a:close/>
                </a:path>
                <a:path w="17459325" h="1419225">
                  <a:moveTo>
                    <a:pt x="7609278" y="245260"/>
                  </a:moveTo>
                  <a:lnTo>
                    <a:pt x="7606338" y="274103"/>
                  </a:lnTo>
                  <a:lnTo>
                    <a:pt x="7606274" y="274732"/>
                  </a:lnTo>
                  <a:lnTo>
                    <a:pt x="7615250" y="274732"/>
                  </a:lnTo>
                  <a:lnTo>
                    <a:pt x="7621630" y="269533"/>
                  </a:lnTo>
                  <a:lnTo>
                    <a:pt x="7623206" y="254064"/>
                  </a:lnTo>
                  <a:lnTo>
                    <a:pt x="7623281" y="253325"/>
                  </a:lnTo>
                  <a:lnTo>
                    <a:pt x="7617381" y="246085"/>
                  </a:lnTo>
                  <a:lnTo>
                    <a:pt x="7609278" y="245260"/>
                  </a:lnTo>
                  <a:close/>
                </a:path>
                <a:path w="17459325" h="1419225">
                  <a:moveTo>
                    <a:pt x="7602834" y="259429"/>
                  </a:moveTo>
                  <a:lnTo>
                    <a:pt x="7601338" y="274103"/>
                  </a:lnTo>
                  <a:lnTo>
                    <a:pt x="7603096" y="274282"/>
                  </a:lnTo>
                  <a:lnTo>
                    <a:pt x="7604397" y="274103"/>
                  </a:lnTo>
                  <a:lnTo>
                    <a:pt x="7604855" y="274103"/>
                  </a:lnTo>
                  <a:lnTo>
                    <a:pt x="7602929" y="260121"/>
                  </a:lnTo>
                  <a:lnTo>
                    <a:pt x="7602834" y="259429"/>
                  </a:lnTo>
                  <a:close/>
                </a:path>
                <a:path w="17459325" h="1419225">
                  <a:moveTo>
                    <a:pt x="7602571" y="244576"/>
                  </a:moveTo>
                  <a:lnTo>
                    <a:pt x="7600821" y="244817"/>
                  </a:lnTo>
                  <a:lnTo>
                    <a:pt x="7602834" y="259429"/>
                  </a:lnTo>
                  <a:lnTo>
                    <a:pt x="7604139" y="246620"/>
                  </a:lnTo>
                  <a:lnTo>
                    <a:pt x="7604252" y="245509"/>
                  </a:lnTo>
                  <a:lnTo>
                    <a:pt x="7604323" y="244817"/>
                  </a:lnTo>
                  <a:lnTo>
                    <a:pt x="7604937" y="244817"/>
                  </a:lnTo>
                  <a:lnTo>
                    <a:pt x="7602571" y="244576"/>
                  </a:lnTo>
                  <a:close/>
                </a:path>
                <a:path w="17459325" h="1419225">
                  <a:moveTo>
                    <a:pt x="9564570" y="1395171"/>
                  </a:moveTo>
                  <a:lnTo>
                    <a:pt x="9554774" y="1406198"/>
                  </a:lnTo>
                  <a:lnTo>
                    <a:pt x="9568744" y="1418609"/>
                  </a:lnTo>
                  <a:lnTo>
                    <a:pt x="9577571" y="1402139"/>
                  </a:lnTo>
                  <a:lnTo>
                    <a:pt x="9564570" y="1395171"/>
                  </a:lnTo>
                  <a:close/>
                </a:path>
                <a:path w="17459325" h="1419225">
                  <a:moveTo>
                    <a:pt x="9560120" y="1392786"/>
                  </a:moveTo>
                  <a:lnTo>
                    <a:pt x="9551102" y="1402936"/>
                  </a:lnTo>
                  <a:lnTo>
                    <a:pt x="9554774" y="1406198"/>
                  </a:lnTo>
                  <a:lnTo>
                    <a:pt x="9564570" y="1395171"/>
                  </a:lnTo>
                  <a:lnTo>
                    <a:pt x="9560120" y="1392786"/>
                  </a:lnTo>
                  <a:close/>
                </a:path>
                <a:path w="17459325" h="1419225">
                  <a:moveTo>
                    <a:pt x="9560922" y="1375690"/>
                  </a:moveTo>
                  <a:lnTo>
                    <a:pt x="9555282" y="1376023"/>
                  </a:lnTo>
                  <a:lnTo>
                    <a:pt x="9544461" y="1388204"/>
                  </a:lnTo>
                  <a:lnTo>
                    <a:pt x="9545012" y="1397525"/>
                  </a:lnTo>
                  <a:lnTo>
                    <a:pt x="9551102" y="1402936"/>
                  </a:lnTo>
                  <a:lnTo>
                    <a:pt x="9560119" y="1392786"/>
                  </a:lnTo>
                  <a:lnTo>
                    <a:pt x="9551570" y="1388204"/>
                  </a:lnTo>
                  <a:lnTo>
                    <a:pt x="9557767" y="1376643"/>
                  </a:lnTo>
                  <a:lnTo>
                    <a:pt x="9560922" y="1375690"/>
                  </a:lnTo>
                  <a:close/>
                </a:path>
                <a:path w="17459325" h="1419225">
                  <a:moveTo>
                    <a:pt x="9567964" y="1391351"/>
                  </a:moveTo>
                  <a:lnTo>
                    <a:pt x="9564570" y="1395171"/>
                  </a:lnTo>
                  <a:lnTo>
                    <a:pt x="9577571" y="1402139"/>
                  </a:lnTo>
                  <a:lnTo>
                    <a:pt x="9579919" y="1397759"/>
                  </a:lnTo>
                  <a:lnTo>
                    <a:pt x="9567964" y="1391351"/>
                  </a:lnTo>
                  <a:close/>
                </a:path>
                <a:path w="17459325" h="1419225">
                  <a:moveTo>
                    <a:pt x="9569561" y="1375472"/>
                  </a:moveTo>
                  <a:lnTo>
                    <a:pt x="9564605" y="1375472"/>
                  </a:lnTo>
                  <a:lnTo>
                    <a:pt x="9574367" y="1384145"/>
                  </a:lnTo>
                  <a:lnTo>
                    <a:pt x="9567964" y="1391351"/>
                  </a:lnTo>
                  <a:lnTo>
                    <a:pt x="9579919" y="1397759"/>
                  </a:lnTo>
                  <a:lnTo>
                    <a:pt x="9583767" y="1390579"/>
                  </a:lnTo>
                  <a:lnTo>
                    <a:pt x="9581066" y="1381639"/>
                  </a:lnTo>
                  <a:lnTo>
                    <a:pt x="9569561" y="1375472"/>
                  </a:lnTo>
                  <a:close/>
                </a:path>
                <a:path w="17459325" h="1419225">
                  <a:moveTo>
                    <a:pt x="9563513" y="1388966"/>
                  </a:moveTo>
                  <a:lnTo>
                    <a:pt x="9560120" y="1392786"/>
                  </a:lnTo>
                  <a:lnTo>
                    <a:pt x="9564570" y="1395171"/>
                  </a:lnTo>
                  <a:lnTo>
                    <a:pt x="9567964" y="1391351"/>
                  </a:lnTo>
                  <a:lnTo>
                    <a:pt x="9563513" y="1388966"/>
                  </a:lnTo>
                  <a:close/>
                </a:path>
                <a:path w="17459325" h="1419225">
                  <a:moveTo>
                    <a:pt x="9553918" y="1383823"/>
                  </a:moveTo>
                  <a:lnTo>
                    <a:pt x="9551570" y="1388204"/>
                  </a:lnTo>
                  <a:lnTo>
                    <a:pt x="9560120" y="1392786"/>
                  </a:lnTo>
                  <a:lnTo>
                    <a:pt x="9563513" y="1388966"/>
                  </a:lnTo>
                  <a:lnTo>
                    <a:pt x="9553918" y="1383823"/>
                  </a:lnTo>
                  <a:close/>
                </a:path>
                <a:path w="17459325" h="1419225">
                  <a:moveTo>
                    <a:pt x="9570695" y="1380882"/>
                  </a:moveTo>
                  <a:lnTo>
                    <a:pt x="9563513" y="1388966"/>
                  </a:lnTo>
                  <a:lnTo>
                    <a:pt x="9567964" y="1391351"/>
                  </a:lnTo>
                  <a:lnTo>
                    <a:pt x="9574367" y="1384145"/>
                  </a:lnTo>
                  <a:lnTo>
                    <a:pt x="9570695" y="1380882"/>
                  </a:lnTo>
                  <a:close/>
                </a:path>
                <a:path w="17459325" h="1419225">
                  <a:moveTo>
                    <a:pt x="9564605" y="1375472"/>
                  </a:moveTo>
                  <a:lnTo>
                    <a:pt x="9560922" y="1375690"/>
                  </a:lnTo>
                  <a:lnTo>
                    <a:pt x="9557767" y="1376643"/>
                  </a:lnTo>
                  <a:lnTo>
                    <a:pt x="9553918" y="1383823"/>
                  </a:lnTo>
                  <a:lnTo>
                    <a:pt x="9563513" y="1388966"/>
                  </a:lnTo>
                  <a:lnTo>
                    <a:pt x="9570695" y="1380882"/>
                  </a:lnTo>
                  <a:lnTo>
                    <a:pt x="9564605" y="1375472"/>
                  </a:lnTo>
                  <a:close/>
                </a:path>
                <a:path w="17459325" h="1419225">
                  <a:moveTo>
                    <a:pt x="9566706" y="1373942"/>
                  </a:moveTo>
                  <a:lnTo>
                    <a:pt x="9560922" y="1375690"/>
                  </a:lnTo>
                  <a:lnTo>
                    <a:pt x="9564605" y="1375472"/>
                  </a:lnTo>
                  <a:lnTo>
                    <a:pt x="9569561" y="1375472"/>
                  </a:lnTo>
                  <a:lnTo>
                    <a:pt x="9566706" y="1373942"/>
                  </a:lnTo>
                  <a:close/>
                </a:path>
                <a:path w="17459325" h="1419225">
                  <a:moveTo>
                    <a:pt x="10281800" y="25760"/>
                  </a:moveTo>
                  <a:lnTo>
                    <a:pt x="10278066" y="32728"/>
                  </a:lnTo>
                  <a:lnTo>
                    <a:pt x="10277953" y="32940"/>
                  </a:lnTo>
                  <a:lnTo>
                    <a:pt x="10280653" y="41880"/>
                  </a:lnTo>
                  <a:lnTo>
                    <a:pt x="10295013" y="49576"/>
                  </a:lnTo>
                  <a:lnTo>
                    <a:pt x="10303953" y="46876"/>
                  </a:lnTo>
                  <a:lnTo>
                    <a:pt x="10305141" y="44659"/>
                  </a:lnTo>
                  <a:lnTo>
                    <a:pt x="10294688" y="42891"/>
                  </a:lnTo>
                  <a:lnTo>
                    <a:pt x="10296274" y="33518"/>
                  </a:lnTo>
                  <a:lnTo>
                    <a:pt x="10281800" y="25760"/>
                  </a:lnTo>
                  <a:close/>
                </a:path>
                <a:path w="17459325" h="1419225">
                  <a:moveTo>
                    <a:pt x="10304453" y="14624"/>
                  </a:moveTo>
                  <a:lnTo>
                    <a:pt x="10301717" y="30796"/>
                  </a:lnTo>
                  <a:lnTo>
                    <a:pt x="10310149" y="35315"/>
                  </a:lnTo>
                  <a:lnTo>
                    <a:pt x="10305141" y="44659"/>
                  </a:lnTo>
                  <a:lnTo>
                    <a:pt x="10307564" y="45069"/>
                  </a:lnTo>
                  <a:lnTo>
                    <a:pt x="10315125" y="39696"/>
                  </a:lnTo>
                  <a:lnTo>
                    <a:pt x="10315801" y="35966"/>
                  </a:lnTo>
                  <a:lnTo>
                    <a:pt x="10317894" y="23595"/>
                  </a:lnTo>
                  <a:lnTo>
                    <a:pt x="10312485" y="15983"/>
                  </a:lnTo>
                  <a:lnTo>
                    <a:pt x="10304453" y="14624"/>
                  </a:lnTo>
                  <a:close/>
                </a:path>
                <a:path w="17459325" h="1419225">
                  <a:moveTo>
                    <a:pt x="10300842" y="35966"/>
                  </a:moveTo>
                  <a:lnTo>
                    <a:pt x="10299532" y="43710"/>
                  </a:lnTo>
                  <a:lnTo>
                    <a:pt x="10305141" y="44659"/>
                  </a:lnTo>
                  <a:lnTo>
                    <a:pt x="10307801" y="39696"/>
                  </a:lnTo>
                  <a:lnTo>
                    <a:pt x="10300842" y="35966"/>
                  </a:lnTo>
                  <a:close/>
                </a:path>
                <a:path w="17459325" h="1419225">
                  <a:moveTo>
                    <a:pt x="10296274" y="33518"/>
                  </a:moveTo>
                  <a:lnTo>
                    <a:pt x="10294688" y="42891"/>
                  </a:lnTo>
                  <a:lnTo>
                    <a:pt x="10299532" y="43710"/>
                  </a:lnTo>
                  <a:lnTo>
                    <a:pt x="10300842" y="35966"/>
                  </a:lnTo>
                  <a:lnTo>
                    <a:pt x="10296274" y="33518"/>
                  </a:lnTo>
                  <a:close/>
                </a:path>
                <a:path w="17459325" h="1419225">
                  <a:moveTo>
                    <a:pt x="10301717" y="30796"/>
                  </a:moveTo>
                  <a:lnTo>
                    <a:pt x="10300952" y="35315"/>
                  </a:lnTo>
                  <a:lnTo>
                    <a:pt x="10300842" y="35966"/>
                  </a:lnTo>
                  <a:lnTo>
                    <a:pt x="10307801" y="39696"/>
                  </a:lnTo>
                  <a:lnTo>
                    <a:pt x="10310149" y="35315"/>
                  </a:lnTo>
                  <a:lnTo>
                    <a:pt x="10301717" y="30796"/>
                  </a:lnTo>
                  <a:close/>
                </a:path>
                <a:path w="17459325" h="1419225">
                  <a:moveTo>
                    <a:pt x="10297149" y="28347"/>
                  </a:moveTo>
                  <a:lnTo>
                    <a:pt x="10296408" y="32728"/>
                  </a:lnTo>
                  <a:lnTo>
                    <a:pt x="10296372" y="32940"/>
                  </a:lnTo>
                  <a:lnTo>
                    <a:pt x="10296274" y="33518"/>
                  </a:lnTo>
                  <a:lnTo>
                    <a:pt x="10300842" y="35966"/>
                  </a:lnTo>
                  <a:lnTo>
                    <a:pt x="10301717" y="30796"/>
                  </a:lnTo>
                  <a:lnTo>
                    <a:pt x="10297149" y="28347"/>
                  </a:lnTo>
                  <a:close/>
                </a:path>
                <a:path w="17459325" h="1419225">
                  <a:moveTo>
                    <a:pt x="10284149" y="21380"/>
                  </a:moveTo>
                  <a:lnTo>
                    <a:pt x="10281800" y="25760"/>
                  </a:lnTo>
                  <a:lnTo>
                    <a:pt x="10296274" y="33518"/>
                  </a:lnTo>
                  <a:lnTo>
                    <a:pt x="10297149" y="28347"/>
                  </a:lnTo>
                  <a:lnTo>
                    <a:pt x="10284149" y="21380"/>
                  </a:lnTo>
                  <a:close/>
                </a:path>
                <a:path w="17459325" h="1419225">
                  <a:moveTo>
                    <a:pt x="10299609" y="13804"/>
                  </a:moveTo>
                  <a:lnTo>
                    <a:pt x="10297149" y="28347"/>
                  </a:lnTo>
                  <a:lnTo>
                    <a:pt x="10301717" y="30796"/>
                  </a:lnTo>
                  <a:lnTo>
                    <a:pt x="10304453" y="14624"/>
                  </a:lnTo>
                  <a:lnTo>
                    <a:pt x="10299609" y="13804"/>
                  </a:lnTo>
                  <a:close/>
                </a:path>
                <a:path w="17459325" h="1419225">
                  <a:moveTo>
                    <a:pt x="10289156" y="12036"/>
                  </a:moveTo>
                  <a:lnTo>
                    <a:pt x="10284149" y="21380"/>
                  </a:lnTo>
                  <a:lnTo>
                    <a:pt x="10297149" y="28347"/>
                  </a:lnTo>
                  <a:lnTo>
                    <a:pt x="10299609" y="13804"/>
                  </a:lnTo>
                  <a:lnTo>
                    <a:pt x="10289156" y="12036"/>
                  </a:lnTo>
                  <a:close/>
                </a:path>
                <a:path w="17459325" h="1419225">
                  <a:moveTo>
                    <a:pt x="11920735" y="317992"/>
                  </a:moveTo>
                  <a:lnTo>
                    <a:pt x="11920284" y="318648"/>
                  </a:lnTo>
                  <a:lnTo>
                    <a:pt x="11926993" y="323269"/>
                  </a:lnTo>
                  <a:lnTo>
                    <a:pt x="11936177" y="321578"/>
                  </a:lnTo>
                  <a:lnTo>
                    <a:pt x="11938488" y="318222"/>
                  </a:lnTo>
                  <a:lnTo>
                    <a:pt x="11922094" y="318222"/>
                  </a:lnTo>
                  <a:lnTo>
                    <a:pt x="11920735" y="317992"/>
                  </a:lnTo>
                  <a:close/>
                </a:path>
                <a:path w="17459325" h="1419225">
                  <a:moveTo>
                    <a:pt x="11918875" y="317678"/>
                  </a:moveTo>
                  <a:lnTo>
                    <a:pt x="11920284" y="318648"/>
                  </a:lnTo>
                  <a:lnTo>
                    <a:pt x="11920735" y="317992"/>
                  </a:lnTo>
                  <a:lnTo>
                    <a:pt x="11918875" y="317678"/>
                  </a:lnTo>
                  <a:close/>
                </a:path>
                <a:path w="17459325" h="1419225">
                  <a:moveTo>
                    <a:pt x="11922587" y="315304"/>
                  </a:moveTo>
                  <a:lnTo>
                    <a:pt x="11920735" y="317992"/>
                  </a:lnTo>
                  <a:lnTo>
                    <a:pt x="11922094" y="318222"/>
                  </a:lnTo>
                  <a:lnTo>
                    <a:pt x="11922360" y="316646"/>
                  </a:lnTo>
                  <a:lnTo>
                    <a:pt x="11922462" y="316044"/>
                  </a:lnTo>
                  <a:lnTo>
                    <a:pt x="11922587" y="315304"/>
                  </a:lnTo>
                  <a:close/>
                </a:path>
                <a:path w="17459325" h="1419225">
                  <a:moveTo>
                    <a:pt x="11937019" y="294355"/>
                  </a:moveTo>
                  <a:lnTo>
                    <a:pt x="11922587" y="315304"/>
                  </a:lnTo>
                  <a:lnTo>
                    <a:pt x="11922232" y="317403"/>
                  </a:lnTo>
                  <a:lnTo>
                    <a:pt x="11922186" y="317678"/>
                  </a:lnTo>
                  <a:lnTo>
                    <a:pt x="11922094" y="318222"/>
                  </a:lnTo>
                  <a:lnTo>
                    <a:pt x="11938488" y="318222"/>
                  </a:lnTo>
                  <a:lnTo>
                    <a:pt x="11945419" y="308161"/>
                  </a:lnTo>
                  <a:lnTo>
                    <a:pt x="11943728" y="298976"/>
                  </a:lnTo>
                  <a:lnTo>
                    <a:pt x="11937019" y="294355"/>
                  </a:lnTo>
                  <a:close/>
                </a:path>
                <a:path w="17459325" h="1419225">
                  <a:moveTo>
                    <a:pt x="11924554" y="303679"/>
                  </a:moveTo>
                  <a:lnTo>
                    <a:pt x="11917951" y="313266"/>
                  </a:lnTo>
                  <a:lnTo>
                    <a:pt x="11917606" y="315304"/>
                  </a:lnTo>
                  <a:lnTo>
                    <a:pt x="11917481" y="316044"/>
                  </a:lnTo>
                  <a:lnTo>
                    <a:pt x="11917379" y="316646"/>
                  </a:lnTo>
                  <a:lnTo>
                    <a:pt x="11918875" y="317678"/>
                  </a:lnTo>
                  <a:lnTo>
                    <a:pt x="11920735" y="317992"/>
                  </a:lnTo>
                  <a:lnTo>
                    <a:pt x="11922587" y="315304"/>
                  </a:lnTo>
                  <a:lnTo>
                    <a:pt x="11924554" y="303679"/>
                  </a:lnTo>
                  <a:close/>
                </a:path>
                <a:path w="17459325" h="1419225">
                  <a:moveTo>
                    <a:pt x="11917379" y="316646"/>
                  </a:moveTo>
                  <a:lnTo>
                    <a:pt x="11917251" y="317403"/>
                  </a:lnTo>
                  <a:lnTo>
                    <a:pt x="11918875" y="317678"/>
                  </a:lnTo>
                  <a:lnTo>
                    <a:pt x="11917379" y="316646"/>
                  </a:lnTo>
                  <a:close/>
                </a:path>
                <a:path w="17459325" h="1419225">
                  <a:moveTo>
                    <a:pt x="11914140" y="286957"/>
                  </a:moveTo>
                  <a:lnTo>
                    <a:pt x="11906527" y="292367"/>
                  </a:lnTo>
                  <a:lnTo>
                    <a:pt x="11903855" y="308161"/>
                  </a:lnTo>
                  <a:lnTo>
                    <a:pt x="11903809" y="308431"/>
                  </a:lnTo>
                  <a:lnTo>
                    <a:pt x="11909219" y="316044"/>
                  </a:lnTo>
                  <a:lnTo>
                    <a:pt x="11917251" y="317403"/>
                  </a:lnTo>
                  <a:lnTo>
                    <a:pt x="11917379" y="316646"/>
                  </a:lnTo>
                  <a:lnTo>
                    <a:pt x="11916187" y="315826"/>
                  </a:lnTo>
                  <a:lnTo>
                    <a:pt x="11917951" y="313266"/>
                  </a:lnTo>
                  <a:lnTo>
                    <a:pt x="11922172" y="288316"/>
                  </a:lnTo>
                  <a:lnTo>
                    <a:pt x="11914140" y="286957"/>
                  </a:lnTo>
                  <a:close/>
                </a:path>
                <a:path w="17459325" h="1419225">
                  <a:moveTo>
                    <a:pt x="11917951" y="313266"/>
                  </a:moveTo>
                  <a:lnTo>
                    <a:pt x="11916187" y="315826"/>
                  </a:lnTo>
                  <a:lnTo>
                    <a:pt x="11917379" y="316646"/>
                  </a:lnTo>
                  <a:lnTo>
                    <a:pt x="11917951" y="313266"/>
                  </a:lnTo>
                  <a:close/>
                </a:path>
                <a:path w="17459325" h="1419225">
                  <a:moveTo>
                    <a:pt x="11932922" y="291532"/>
                  </a:moveTo>
                  <a:lnTo>
                    <a:pt x="11924554" y="303679"/>
                  </a:lnTo>
                  <a:lnTo>
                    <a:pt x="11922587" y="315304"/>
                  </a:lnTo>
                  <a:lnTo>
                    <a:pt x="11937019" y="294355"/>
                  </a:lnTo>
                  <a:lnTo>
                    <a:pt x="11932922" y="291532"/>
                  </a:lnTo>
                  <a:close/>
                </a:path>
                <a:path w="17459325" h="1419225">
                  <a:moveTo>
                    <a:pt x="11922172" y="288316"/>
                  </a:moveTo>
                  <a:lnTo>
                    <a:pt x="11917951" y="313266"/>
                  </a:lnTo>
                  <a:lnTo>
                    <a:pt x="11924554" y="303679"/>
                  </a:lnTo>
                  <a:lnTo>
                    <a:pt x="11926923" y="289680"/>
                  </a:lnTo>
                  <a:lnTo>
                    <a:pt x="11927015" y="289136"/>
                  </a:lnTo>
                  <a:lnTo>
                    <a:pt x="11922172" y="288316"/>
                  </a:lnTo>
                  <a:close/>
                </a:path>
                <a:path w="17459325" h="1419225">
                  <a:moveTo>
                    <a:pt x="11927015" y="289136"/>
                  </a:moveTo>
                  <a:lnTo>
                    <a:pt x="11924554" y="303679"/>
                  </a:lnTo>
                  <a:lnTo>
                    <a:pt x="11932922" y="291532"/>
                  </a:lnTo>
                  <a:lnTo>
                    <a:pt x="11930233" y="289680"/>
                  </a:lnTo>
                  <a:lnTo>
                    <a:pt x="11927015" y="289136"/>
                  </a:lnTo>
                  <a:close/>
                </a:path>
                <a:path w="17459325" h="1419225">
                  <a:moveTo>
                    <a:pt x="13252046" y="1218173"/>
                  </a:moveTo>
                  <a:lnTo>
                    <a:pt x="13243677" y="1230319"/>
                  </a:lnTo>
                  <a:lnTo>
                    <a:pt x="13255828" y="1238689"/>
                  </a:lnTo>
                  <a:lnTo>
                    <a:pt x="13264195" y="1226537"/>
                  </a:lnTo>
                  <a:lnTo>
                    <a:pt x="13252046" y="1218173"/>
                  </a:lnTo>
                  <a:close/>
                </a:path>
                <a:path w="17459325" h="1419225">
                  <a:moveTo>
                    <a:pt x="13247948" y="1215352"/>
                  </a:moveTo>
                  <a:lnTo>
                    <a:pt x="13239581" y="1227497"/>
                  </a:lnTo>
                  <a:lnTo>
                    <a:pt x="13243677" y="1230319"/>
                  </a:lnTo>
                  <a:lnTo>
                    <a:pt x="13252045" y="1218173"/>
                  </a:lnTo>
                  <a:lnTo>
                    <a:pt x="13247948" y="1215352"/>
                  </a:lnTo>
                  <a:close/>
                </a:path>
                <a:path w="17459325" h="1419225">
                  <a:moveTo>
                    <a:pt x="13249706" y="1198650"/>
                  </a:moveTo>
                  <a:lnTo>
                    <a:pt x="13249241" y="1198650"/>
                  </a:lnTo>
                  <a:lnTo>
                    <a:pt x="13240423" y="1200274"/>
                  </a:lnTo>
                  <a:lnTo>
                    <a:pt x="13231181" y="1213691"/>
                  </a:lnTo>
                  <a:lnTo>
                    <a:pt x="13232811" y="1222539"/>
                  </a:lnTo>
                  <a:lnTo>
                    <a:pt x="13232873" y="1222876"/>
                  </a:lnTo>
                  <a:lnTo>
                    <a:pt x="13239581" y="1227497"/>
                  </a:lnTo>
                  <a:lnTo>
                    <a:pt x="13247948" y="1215352"/>
                  </a:lnTo>
                  <a:lnTo>
                    <a:pt x="13239897" y="1209808"/>
                  </a:lnTo>
                  <a:lnTo>
                    <a:pt x="13247270" y="1199100"/>
                  </a:lnTo>
                  <a:lnTo>
                    <a:pt x="13249706" y="1198650"/>
                  </a:lnTo>
                  <a:close/>
                </a:path>
                <a:path w="17459325" h="1419225">
                  <a:moveTo>
                    <a:pt x="13254799" y="1214174"/>
                  </a:moveTo>
                  <a:lnTo>
                    <a:pt x="13252046" y="1218173"/>
                  </a:lnTo>
                  <a:lnTo>
                    <a:pt x="13264195" y="1226537"/>
                  </a:lnTo>
                  <a:lnTo>
                    <a:pt x="13266948" y="1222539"/>
                  </a:lnTo>
                  <a:lnTo>
                    <a:pt x="13254799" y="1214174"/>
                  </a:lnTo>
                  <a:close/>
                </a:path>
                <a:path w="17459325" h="1419225">
                  <a:moveTo>
                    <a:pt x="13256454" y="1197405"/>
                  </a:moveTo>
                  <a:lnTo>
                    <a:pt x="13249706" y="1198650"/>
                  </a:lnTo>
                  <a:lnTo>
                    <a:pt x="13260413" y="1206026"/>
                  </a:lnTo>
                  <a:lnTo>
                    <a:pt x="13254799" y="1214174"/>
                  </a:lnTo>
                  <a:lnTo>
                    <a:pt x="13266948" y="1222539"/>
                  </a:lnTo>
                  <a:lnTo>
                    <a:pt x="13271567" y="1215829"/>
                  </a:lnTo>
                  <a:lnTo>
                    <a:pt x="13269873" y="1206645"/>
                  </a:lnTo>
                  <a:lnTo>
                    <a:pt x="13256454" y="1197405"/>
                  </a:lnTo>
                  <a:close/>
                </a:path>
                <a:path w="17459325" h="1419225">
                  <a:moveTo>
                    <a:pt x="13250702" y="1211353"/>
                  </a:moveTo>
                  <a:lnTo>
                    <a:pt x="13247948" y="1215352"/>
                  </a:lnTo>
                  <a:lnTo>
                    <a:pt x="13252046" y="1218173"/>
                  </a:lnTo>
                  <a:lnTo>
                    <a:pt x="13254799" y="1214174"/>
                  </a:lnTo>
                  <a:lnTo>
                    <a:pt x="13250702" y="1211353"/>
                  </a:lnTo>
                  <a:close/>
                </a:path>
                <a:path w="17459325" h="1419225">
                  <a:moveTo>
                    <a:pt x="13242650" y="1205809"/>
                  </a:moveTo>
                  <a:lnTo>
                    <a:pt x="13239897" y="1209808"/>
                  </a:lnTo>
                  <a:lnTo>
                    <a:pt x="13247948" y="1215352"/>
                  </a:lnTo>
                  <a:lnTo>
                    <a:pt x="13250702" y="1211353"/>
                  </a:lnTo>
                  <a:lnTo>
                    <a:pt x="13242650" y="1205809"/>
                  </a:lnTo>
                  <a:close/>
                </a:path>
                <a:path w="17459325" h="1419225">
                  <a:moveTo>
                    <a:pt x="13256316" y="1203204"/>
                  </a:moveTo>
                  <a:lnTo>
                    <a:pt x="13250702" y="1211353"/>
                  </a:lnTo>
                  <a:lnTo>
                    <a:pt x="13254799" y="1214174"/>
                  </a:lnTo>
                  <a:lnTo>
                    <a:pt x="13260413" y="1206026"/>
                  </a:lnTo>
                  <a:lnTo>
                    <a:pt x="13256316" y="1203204"/>
                  </a:lnTo>
                  <a:close/>
                </a:path>
                <a:path w="17459325" h="1419225">
                  <a:moveTo>
                    <a:pt x="13249706" y="1198650"/>
                  </a:moveTo>
                  <a:lnTo>
                    <a:pt x="13247270" y="1199100"/>
                  </a:lnTo>
                  <a:lnTo>
                    <a:pt x="13242650" y="1205809"/>
                  </a:lnTo>
                  <a:lnTo>
                    <a:pt x="13250702" y="1211353"/>
                  </a:lnTo>
                  <a:lnTo>
                    <a:pt x="13256316" y="1203204"/>
                  </a:lnTo>
                  <a:lnTo>
                    <a:pt x="13249706" y="1198650"/>
                  </a:lnTo>
                  <a:close/>
                </a:path>
                <a:path w="17459325" h="1419225">
                  <a:moveTo>
                    <a:pt x="14063138" y="14149"/>
                  </a:moveTo>
                  <a:lnTo>
                    <a:pt x="14058519" y="20858"/>
                  </a:lnTo>
                  <a:lnTo>
                    <a:pt x="14060212" y="30042"/>
                  </a:lnTo>
                  <a:lnTo>
                    <a:pt x="14073632" y="39282"/>
                  </a:lnTo>
                  <a:lnTo>
                    <a:pt x="14082816" y="37588"/>
                  </a:lnTo>
                  <a:lnTo>
                    <a:pt x="14083200" y="37029"/>
                  </a:lnTo>
                  <a:lnTo>
                    <a:pt x="14071969" y="31957"/>
                  </a:lnTo>
                  <a:lnTo>
                    <a:pt x="14076009" y="23011"/>
                  </a:lnTo>
                  <a:lnTo>
                    <a:pt x="14063138" y="14149"/>
                  </a:lnTo>
                  <a:close/>
                </a:path>
                <a:path w="17459325" h="1419225">
                  <a:moveTo>
                    <a:pt x="14088529" y="7067"/>
                  </a:moveTo>
                  <a:lnTo>
                    <a:pt x="14082097" y="21308"/>
                  </a:lnTo>
                  <a:lnTo>
                    <a:pt x="14090188" y="26879"/>
                  </a:lnTo>
                  <a:lnTo>
                    <a:pt x="14083200" y="37029"/>
                  </a:lnTo>
                  <a:lnTo>
                    <a:pt x="14083811" y="37305"/>
                  </a:lnTo>
                  <a:lnTo>
                    <a:pt x="14092548" y="34004"/>
                  </a:lnTo>
                  <a:lnTo>
                    <a:pt x="14099253" y="19156"/>
                  </a:lnTo>
                  <a:lnTo>
                    <a:pt x="14095953" y="10420"/>
                  </a:lnTo>
                  <a:lnTo>
                    <a:pt x="14088529" y="7067"/>
                  </a:lnTo>
                  <a:close/>
                </a:path>
                <a:path w="17459325" h="1419225">
                  <a:moveTo>
                    <a:pt x="14076009" y="23011"/>
                  </a:moveTo>
                  <a:lnTo>
                    <a:pt x="14071969" y="31957"/>
                  </a:lnTo>
                  <a:lnTo>
                    <a:pt x="14083200" y="37029"/>
                  </a:lnTo>
                  <a:lnTo>
                    <a:pt x="14085283" y="34004"/>
                  </a:lnTo>
                  <a:lnTo>
                    <a:pt x="14076363" y="34004"/>
                  </a:lnTo>
                  <a:lnTo>
                    <a:pt x="14080066" y="25804"/>
                  </a:lnTo>
                  <a:lnTo>
                    <a:pt x="14076009" y="23011"/>
                  </a:lnTo>
                  <a:close/>
                </a:path>
                <a:path w="17459325" h="1419225">
                  <a:moveTo>
                    <a:pt x="14080066" y="25804"/>
                  </a:moveTo>
                  <a:lnTo>
                    <a:pt x="14076363" y="34004"/>
                  </a:lnTo>
                  <a:lnTo>
                    <a:pt x="14085283" y="34004"/>
                  </a:lnTo>
                  <a:lnTo>
                    <a:pt x="14087435" y="30878"/>
                  </a:lnTo>
                  <a:lnTo>
                    <a:pt x="14080066" y="25804"/>
                  </a:lnTo>
                  <a:close/>
                </a:path>
                <a:path w="17459325" h="1419225">
                  <a:moveTo>
                    <a:pt x="14082097" y="21308"/>
                  </a:moveTo>
                  <a:lnTo>
                    <a:pt x="14080067" y="25804"/>
                  </a:lnTo>
                  <a:lnTo>
                    <a:pt x="14087435" y="30878"/>
                  </a:lnTo>
                  <a:lnTo>
                    <a:pt x="14090188" y="26879"/>
                  </a:lnTo>
                  <a:lnTo>
                    <a:pt x="14082097" y="21308"/>
                  </a:lnTo>
                  <a:close/>
                </a:path>
                <a:path w="17459325" h="1419225">
                  <a:moveTo>
                    <a:pt x="14078040" y="18514"/>
                  </a:moveTo>
                  <a:lnTo>
                    <a:pt x="14076010" y="23011"/>
                  </a:lnTo>
                  <a:lnTo>
                    <a:pt x="14080067" y="25804"/>
                  </a:lnTo>
                  <a:lnTo>
                    <a:pt x="14082097" y="21308"/>
                  </a:lnTo>
                  <a:lnTo>
                    <a:pt x="14078040" y="18514"/>
                  </a:lnTo>
                  <a:close/>
                </a:path>
                <a:path w="17459325" h="1419225">
                  <a:moveTo>
                    <a:pt x="14065891" y="10149"/>
                  </a:moveTo>
                  <a:lnTo>
                    <a:pt x="14063138" y="14149"/>
                  </a:lnTo>
                  <a:lnTo>
                    <a:pt x="14076010" y="23011"/>
                  </a:lnTo>
                  <a:lnTo>
                    <a:pt x="14078040" y="18514"/>
                  </a:lnTo>
                  <a:lnTo>
                    <a:pt x="14065891" y="10149"/>
                  </a:lnTo>
                  <a:close/>
                </a:path>
                <a:path w="17459325" h="1419225">
                  <a:moveTo>
                    <a:pt x="14084110" y="5071"/>
                  </a:moveTo>
                  <a:lnTo>
                    <a:pt x="14078040" y="18514"/>
                  </a:lnTo>
                  <a:lnTo>
                    <a:pt x="14082097" y="21308"/>
                  </a:lnTo>
                  <a:lnTo>
                    <a:pt x="14088529" y="7067"/>
                  </a:lnTo>
                  <a:lnTo>
                    <a:pt x="14084110" y="5071"/>
                  </a:lnTo>
                  <a:close/>
                </a:path>
                <a:path w="17459325" h="1419225">
                  <a:moveTo>
                    <a:pt x="14072880" y="0"/>
                  </a:moveTo>
                  <a:lnTo>
                    <a:pt x="14065891" y="10149"/>
                  </a:lnTo>
                  <a:lnTo>
                    <a:pt x="14078041" y="18514"/>
                  </a:lnTo>
                  <a:lnTo>
                    <a:pt x="14084110" y="5071"/>
                  </a:lnTo>
                  <a:lnTo>
                    <a:pt x="14072880" y="0"/>
                  </a:lnTo>
                  <a:close/>
                </a:path>
                <a:path w="17459325" h="1419225">
                  <a:moveTo>
                    <a:pt x="3583947" y="696784"/>
                  </a:moveTo>
                  <a:lnTo>
                    <a:pt x="3576994" y="701029"/>
                  </a:lnTo>
                  <a:lnTo>
                    <a:pt x="3574798" y="710106"/>
                  </a:lnTo>
                  <a:lnTo>
                    <a:pt x="3583287" y="724012"/>
                  </a:lnTo>
                  <a:lnTo>
                    <a:pt x="3592364" y="726208"/>
                  </a:lnTo>
                  <a:lnTo>
                    <a:pt x="3598239" y="722621"/>
                  </a:lnTo>
                  <a:lnTo>
                    <a:pt x="3592291" y="721175"/>
                  </a:lnTo>
                  <a:lnTo>
                    <a:pt x="3594156" y="713508"/>
                  </a:lnTo>
                  <a:lnTo>
                    <a:pt x="3583947" y="696784"/>
                  </a:lnTo>
                  <a:close/>
                </a:path>
                <a:path w="17459325" h="1419225">
                  <a:moveTo>
                    <a:pt x="3604051" y="693675"/>
                  </a:moveTo>
                  <a:lnTo>
                    <a:pt x="3599403" y="712782"/>
                  </a:lnTo>
                  <a:lnTo>
                    <a:pt x="3603437" y="719448"/>
                  </a:lnTo>
                  <a:lnTo>
                    <a:pt x="3598239" y="722621"/>
                  </a:lnTo>
                  <a:lnTo>
                    <a:pt x="3604994" y="724265"/>
                  </a:lnTo>
                  <a:lnTo>
                    <a:pt x="3612907" y="719448"/>
                  </a:lnTo>
                  <a:lnTo>
                    <a:pt x="3614407" y="713508"/>
                  </a:lnTo>
                  <a:lnTo>
                    <a:pt x="3616822" y="703578"/>
                  </a:lnTo>
                  <a:lnTo>
                    <a:pt x="3611966" y="695601"/>
                  </a:lnTo>
                  <a:lnTo>
                    <a:pt x="3604051" y="693675"/>
                  </a:lnTo>
                  <a:close/>
                </a:path>
                <a:path w="17459325" h="1419225">
                  <a:moveTo>
                    <a:pt x="3597782" y="719448"/>
                  </a:moveTo>
                  <a:lnTo>
                    <a:pt x="3597170" y="721963"/>
                  </a:lnTo>
                  <a:lnTo>
                    <a:pt x="3597079" y="722339"/>
                  </a:lnTo>
                  <a:lnTo>
                    <a:pt x="3598239" y="722621"/>
                  </a:lnTo>
                  <a:lnTo>
                    <a:pt x="3599317" y="721963"/>
                  </a:lnTo>
                  <a:lnTo>
                    <a:pt x="3597782" y="719448"/>
                  </a:lnTo>
                  <a:close/>
                </a:path>
                <a:path w="17459325" h="1419225">
                  <a:moveTo>
                    <a:pt x="3594156" y="713508"/>
                  </a:moveTo>
                  <a:lnTo>
                    <a:pt x="3592291" y="721175"/>
                  </a:lnTo>
                  <a:lnTo>
                    <a:pt x="3597079" y="722339"/>
                  </a:lnTo>
                  <a:lnTo>
                    <a:pt x="3597782" y="719448"/>
                  </a:lnTo>
                  <a:lnTo>
                    <a:pt x="3594156" y="713508"/>
                  </a:lnTo>
                  <a:close/>
                </a:path>
                <a:path w="17459325" h="1419225">
                  <a:moveTo>
                    <a:pt x="3599403" y="712782"/>
                  </a:moveTo>
                  <a:lnTo>
                    <a:pt x="3597782" y="719448"/>
                  </a:lnTo>
                  <a:lnTo>
                    <a:pt x="3599317" y="721963"/>
                  </a:lnTo>
                  <a:lnTo>
                    <a:pt x="3603437" y="719448"/>
                  </a:lnTo>
                  <a:lnTo>
                    <a:pt x="3599403" y="712782"/>
                  </a:lnTo>
                  <a:close/>
                </a:path>
                <a:path w="17459325" h="1419225">
                  <a:moveTo>
                    <a:pt x="3595777" y="706843"/>
                  </a:moveTo>
                  <a:lnTo>
                    <a:pt x="3594156" y="713508"/>
                  </a:lnTo>
                  <a:lnTo>
                    <a:pt x="3597782" y="719448"/>
                  </a:lnTo>
                  <a:lnTo>
                    <a:pt x="3599403" y="712782"/>
                  </a:lnTo>
                  <a:lnTo>
                    <a:pt x="3595777" y="706843"/>
                  </a:lnTo>
                  <a:close/>
                </a:path>
                <a:path w="17459325" h="1419225">
                  <a:moveTo>
                    <a:pt x="3588092" y="694253"/>
                  </a:moveTo>
                  <a:lnTo>
                    <a:pt x="3583947" y="696784"/>
                  </a:lnTo>
                  <a:lnTo>
                    <a:pt x="3594156" y="713508"/>
                  </a:lnTo>
                  <a:lnTo>
                    <a:pt x="3595777" y="706843"/>
                  </a:lnTo>
                  <a:lnTo>
                    <a:pt x="3588092" y="694253"/>
                  </a:lnTo>
                  <a:close/>
                </a:path>
                <a:path w="17459325" h="1419225">
                  <a:moveTo>
                    <a:pt x="3599264" y="692511"/>
                  </a:moveTo>
                  <a:lnTo>
                    <a:pt x="3595777" y="706843"/>
                  </a:lnTo>
                  <a:lnTo>
                    <a:pt x="3599403" y="712782"/>
                  </a:lnTo>
                  <a:lnTo>
                    <a:pt x="3604051" y="693675"/>
                  </a:lnTo>
                  <a:lnTo>
                    <a:pt x="3599264" y="692511"/>
                  </a:lnTo>
                  <a:close/>
                </a:path>
                <a:path w="17459325" h="1419225">
                  <a:moveTo>
                    <a:pt x="3593316" y="691064"/>
                  </a:moveTo>
                  <a:lnTo>
                    <a:pt x="3588092" y="694253"/>
                  </a:lnTo>
                  <a:lnTo>
                    <a:pt x="3595777" y="706843"/>
                  </a:lnTo>
                  <a:lnTo>
                    <a:pt x="3599264" y="692511"/>
                  </a:lnTo>
                  <a:lnTo>
                    <a:pt x="3593316" y="691064"/>
                  </a:lnTo>
                  <a:close/>
                </a:path>
                <a:path w="17459325" h="1419225">
                  <a:moveTo>
                    <a:pt x="4687270" y="972341"/>
                  </a:moveTo>
                  <a:lnTo>
                    <a:pt x="4683784" y="986673"/>
                  </a:lnTo>
                  <a:lnTo>
                    <a:pt x="4691425" y="988532"/>
                  </a:lnTo>
                  <a:lnTo>
                    <a:pt x="4697227" y="983224"/>
                  </a:lnTo>
                  <a:lnTo>
                    <a:pt x="4687270" y="972341"/>
                  </a:lnTo>
                  <a:close/>
                </a:path>
                <a:path w="17459325" h="1419225">
                  <a:moveTo>
                    <a:pt x="4683265" y="967963"/>
                  </a:moveTo>
                  <a:lnTo>
                    <a:pt x="4678997" y="985509"/>
                  </a:lnTo>
                  <a:lnTo>
                    <a:pt x="4683784" y="986673"/>
                  </a:lnTo>
                  <a:lnTo>
                    <a:pt x="4687270" y="972341"/>
                  </a:lnTo>
                  <a:lnTo>
                    <a:pt x="4683265" y="967963"/>
                  </a:lnTo>
                  <a:close/>
                </a:path>
                <a:path w="17459325" h="1419225">
                  <a:moveTo>
                    <a:pt x="4678054" y="954919"/>
                  </a:moveTo>
                  <a:lnTo>
                    <a:pt x="4670077" y="959775"/>
                  </a:lnTo>
                  <a:lnTo>
                    <a:pt x="4666226" y="975606"/>
                  </a:lnTo>
                  <a:lnTo>
                    <a:pt x="4671082" y="983583"/>
                  </a:lnTo>
                  <a:lnTo>
                    <a:pt x="4678997" y="985509"/>
                  </a:lnTo>
                  <a:lnTo>
                    <a:pt x="4683265" y="967963"/>
                  </a:lnTo>
                  <a:lnTo>
                    <a:pt x="4677314" y="961458"/>
                  </a:lnTo>
                  <a:lnTo>
                    <a:pt x="4683115" y="956150"/>
                  </a:lnTo>
                  <a:lnTo>
                    <a:pt x="4678054" y="954919"/>
                  </a:lnTo>
                  <a:close/>
                </a:path>
                <a:path w="17459325" h="1419225">
                  <a:moveTo>
                    <a:pt x="4688663" y="966614"/>
                  </a:moveTo>
                  <a:lnTo>
                    <a:pt x="4687270" y="972341"/>
                  </a:lnTo>
                  <a:lnTo>
                    <a:pt x="4697227" y="983224"/>
                  </a:lnTo>
                  <a:lnTo>
                    <a:pt x="4700837" y="979920"/>
                  </a:lnTo>
                  <a:lnTo>
                    <a:pt x="4688663" y="966614"/>
                  </a:lnTo>
                  <a:close/>
                </a:path>
                <a:path w="17459325" h="1419225">
                  <a:moveTo>
                    <a:pt x="4686935" y="952656"/>
                  </a:moveTo>
                  <a:lnTo>
                    <a:pt x="4683115" y="956150"/>
                  </a:lnTo>
                  <a:lnTo>
                    <a:pt x="4690756" y="958009"/>
                  </a:lnTo>
                  <a:lnTo>
                    <a:pt x="4688663" y="966614"/>
                  </a:lnTo>
                  <a:lnTo>
                    <a:pt x="4700837" y="979920"/>
                  </a:lnTo>
                  <a:lnTo>
                    <a:pt x="4706847" y="974421"/>
                  </a:lnTo>
                  <a:lnTo>
                    <a:pt x="4707135" y="967963"/>
                  </a:lnTo>
                  <a:lnTo>
                    <a:pt x="4707195" y="966614"/>
                  </a:lnTo>
                  <a:lnTo>
                    <a:pt x="4707262" y="965092"/>
                  </a:lnTo>
                  <a:lnTo>
                    <a:pt x="4696265" y="953071"/>
                  </a:lnTo>
                  <a:lnTo>
                    <a:pt x="4686935" y="952656"/>
                  </a:lnTo>
                  <a:close/>
                </a:path>
                <a:path w="17459325" h="1419225">
                  <a:moveTo>
                    <a:pt x="4684658" y="962236"/>
                  </a:moveTo>
                  <a:lnTo>
                    <a:pt x="4683265" y="967963"/>
                  </a:lnTo>
                  <a:lnTo>
                    <a:pt x="4687270" y="972341"/>
                  </a:lnTo>
                  <a:lnTo>
                    <a:pt x="4688663" y="966614"/>
                  </a:lnTo>
                  <a:lnTo>
                    <a:pt x="4684658" y="962236"/>
                  </a:lnTo>
                  <a:close/>
                </a:path>
                <a:path w="17459325" h="1419225">
                  <a:moveTo>
                    <a:pt x="4680924" y="958155"/>
                  </a:moveTo>
                  <a:lnTo>
                    <a:pt x="4677314" y="961458"/>
                  </a:lnTo>
                  <a:lnTo>
                    <a:pt x="4683265" y="967963"/>
                  </a:lnTo>
                  <a:lnTo>
                    <a:pt x="4684658" y="962236"/>
                  </a:lnTo>
                  <a:lnTo>
                    <a:pt x="4680924" y="958155"/>
                  </a:lnTo>
                  <a:close/>
                </a:path>
                <a:path w="17459325" h="1419225">
                  <a:moveTo>
                    <a:pt x="4685969" y="956845"/>
                  </a:moveTo>
                  <a:lnTo>
                    <a:pt x="4684658" y="962236"/>
                  </a:lnTo>
                  <a:lnTo>
                    <a:pt x="4688663" y="966614"/>
                  </a:lnTo>
                  <a:lnTo>
                    <a:pt x="4690721" y="958155"/>
                  </a:lnTo>
                  <a:lnTo>
                    <a:pt x="4690756" y="958009"/>
                  </a:lnTo>
                  <a:lnTo>
                    <a:pt x="4685969" y="956845"/>
                  </a:lnTo>
                  <a:close/>
                </a:path>
                <a:path w="17459325" h="1419225">
                  <a:moveTo>
                    <a:pt x="4683115" y="956150"/>
                  </a:moveTo>
                  <a:lnTo>
                    <a:pt x="4680924" y="958155"/>
                  </a:lnTo>
                  <a:lnTo>
                    <a:pt x="4684658" y="962236"/>
                  </a:lnTo>
                  <a:lnTo>
                    <a:pt x="4685969" y="956845"/>
                  </a:lnTo>
                  <a:lnTo>
                    <a:pt x="4683115" y="956150"/>
                  </a:lnTo>
                  <a:close/>
                </a:path>
                <a:path w="17459325" h="1419225">
                  <a:moveTo>
                    <a:pt x="5379620" y="344366"/>
                  </a:moveTo>
                  <a:lnTo>
                    <a:pt x="5370778" y="350152"/>
                  </a:lnTo>
                  <a:lnTo>
                    <a:pt x="5375238" y="356969"/>
                  </a:lnTo>
                  <a:lnTo>
                    <a:pt x="5384381" y="358878"/>
                  </a:lnTo>
                  <a:lnTo>
                    <a:pt x="5386059" y="357780"/>
                  </a:lnTo>
                  <a:lnTo>
                    <a:pt x="5380851" y="357780"/>
                  </a:lnTo>
                  <a:lnTo>
                    <a:pt x="5386861" y="352281"/>
                  </a:lnTo>
                  <a:lnTo>
                    <a:pt x="5379620" y="344366"/>
                  </a:lnTo>
                  <a:close/>
                </a:path>
                <a:path w="17459325" h="1419225">
                  <a:moveTo>
                    <a:pt x="5366948" y="330516"/>
                  </a:moveTo>
                  <a:lnTo>
                    <a:pt x="5360938" y="336015"/>
                  </a:lnTo>
                  <a:lnTo>
                    <a:pt x="5360846" y="338095"/>
                  </a:lnTo>
                  <a:lnTo>
                    <a:pt x="5360725" y="340815"/>
                  </a:lnTo>
                  <a:lnTo>
                    <a:pt x="5360688" y="341651"/>
                  </a:lnTo>
                  <a:lnTo>
                    <a:pt x="5360567" y="344366"/>
                  </a:lnTo>
                  <a:lnTo>
                    <a:pt x="5360523" y="345345"/>
                  </a:lnTo>
                  <a:lnTo>
                    <a:pt x="5371521" y="357365"/>
                  </a:lnTo>
                  <a:lnTo>
                    <a:pt x="5380851" y="357780"/>
                  </a:lnTo>
                  <a:lnTo>
                    <a:pt x="5379123" y="357780"/>
                  </a:lnTo>
                  <a:lnTo>
                    <a:pt x="5375238" y="356969"/>
                  </a:lnTo>
                  <a:lnTo>
                    <a:pt x="5368173" y="346172"/>
                  </a:lnTo>
                  <a:lnTo>
                    <a:pt x="5376359" y="340815"/>
                  </a:lnTo>
                  <a:lnTo>
                    <a:pt x="5366948" y="330516"/>
                  </a:lnTo>
                  <a:close/>
                </a:path>
                <a:path w="17459325" h="1419225">
                  <a:moveTo>
                    <a:pt x="5395462" y="333999"/>
                  </a:moveTo>
                  <a:lnTo>
                    <a:pt x="5383769" y="341651"/>
                  </a:lnTo>
                  <a:lnTo>
                    <a:pt x="5390472" y="348978"/>
                  </a:lnTo>
                  <a:lnTo>
                    <a:pt x="5380851" y="357780"/>
                  </a:lnTo>
                  <a:lnTo>
                    <a:pt x="5386059" y="357780"/>
                  </a:lnTo>
                  <a:lnTo>
                    <a:pt x="5398013" y="349957"/>
                  </a:lnTo>
                  <a:lnTo>
                    <a:pt x="5399748" y="341651"/>
                  </a:lnTo>
                  <a:lnTo>
                    <a:pt x="5399801" y="341399"/>
                  </a:lnTo>
                  <a:lnTo>
                    <a:pt x="5399923" y="340815"/>
                  </a:lnTo>
                  <a:lnTo>
                    <a:pt x="5395462" y="333999"/>
                  </a:lnTo>
                  <a:close/>
                </a:path>
                <a:path w="17459325" h="1419225">
                  <a:moveTo>
                    <a:pt x="5383769" y="341651"/>
                  </a:moveTo>
                  <a:lnTo>
                    <a:pt x="5379620" y="344366"/>
                  </a:lnTo>
                  <a:lnTo>
                    <a:pt x="5386861" y="352281"/>
                  </a:lnTo>
                  <a:lnTo>
                    <a:pt x="5390472" y="348978"/>
                  </a:lnTo>
                  <a:lnTo>
                    <a:pt x="5383769" y="341651"/>
                  </a:lnTo>
                  <a:close/>
                </a:path>
                <a:path w="17459325" h="1419225">
                  <a:moveTo>
                    <a:pt x="5376371" y="340815"/>
                  </a:moveTo>
                  <a:lnTo>
                    <a:pt x="5368173" y="346172"/>
                  </a:lnTo>
                  <a:lnTo>
                    <a:pt x="5370778" y="350152"/>
                  </a:lnTo>
                  <a:lnTo>
                    <a:pt x="5379620" y="344366"/>
                  </a:lnTo>
                  <a:lnTo>
                    <a:pt x="5376371" y="340815"/>
                  </a:lnTo>
                  <a:close/>
                </a:path>
                <a:path w="17459325" h="1419225">
                  <a:moveTo>
                    <a:pt x="5380515" y="338095"/>
                  </a:moveTo>
                  <a:lnTo>
                    <a:pt x="5376371" y="340815"/>
                  </a:lnTo>
                  <a:lnTo>
                    <a:pt x="5379620" y="344366"/>
                  </a:lnTo>
                  <a:lnTo>
                    <a:pt x="5383769" y="341651"/>
                  </a:lnTo>
                  <a:lnTo>
                    <a:pt x="5380515" y="338095"/>
                  </a:lnTo>
                  <a:close/>
                </a:path>
                <a:path w="17459325" h="1419225">
                  <a:moveTo>
                    <a:pt x="5392858" y="330019"/>
                  </a:moveTo>
                  <a:lnTo>
                    <a:pt x="5380515" y="338095"/>
                  </a:lnTo>
                  <a:lnTo>
                    <a:pt x="5383769" y="341651"/>
                  </a:lnTo>
                  <a:lnTo>
                    <a:pt x="5395462" y="333999"/>
                  </a:lnTo>
                  <a:lnTo>
                    <a:pt x="5392858" y="330019"/>
                  </a:lnTo>
                  <a:close/>
                </a:path>
                <a:path w="17459325" h="1419225">
                  <a:moveTo>
                    <a:pt x="5370559" y="327213"/>
                  </a:moveTo>
                  <a:lnTo>
                    <a:pt x="5366948" y="330516"/>
                  </a:lnTo>
                  <a:lnTo>
                    <a:pt x="5376371" y="340815"/>
                  </a:lnTo>
                  <a:lnTo>
                    <a:pt x="5380515" y="338095"/>
                  </a:lnTo>
                  <a:lnTo>
                    <a:pt x="5370559" y="327213"/>
                  </a:lnTo>
                  <a:close/>
                </a:path>
                <a:path w="17459325" h="1419225">
                  <a:moveTo>
                    <a:pt x="5383358" y="315503"/>
                  </a:moveTo>
                  <a:lnTo>
                    <a:pt x="5370559" y="327213"/>
                  </a:lnTo>
                  <a:lnTo>
                    <a:pt x="5380515" y="338095"/>
                  </a:lnTo>
                  <a:lnTo>
                    <a:pt x="5392858" y="330019"/>
                  </a:lnTo>
                  <a:lnTo>
                    <a:pt x="5383358" y="315503"/>
                  </a:lnTo>
                  <a:close/>
                </a:path>
                <a:path w="17459325" h="1419225">
                  <a:moveTo>
                    <a:pt x="5818096" y="1006757"/>
                  </a:moveTo>
                  <a:lnTo>
                    <a:pt x="5805754" y="1014834"/>
                  </a:lnTo>
                  <a:lnTo>
                    <a:pt x="5814357" y="1027980"/>
                  </a:lnTo>
                  <a:lnTo>
                    <a:pt x="5826935" y="1018566"/>
                  </a:lnTo>
                  <a:lnTo>
                    <a:pt x="5818096" y="1006757"/>
                  </a:lnTo>
                  <a:close/>
                </a:path>
                <a:path w="17459325" h="1419225">
                  <a:moveTo>
                    <a:pt x="5822340" y="1004038"/>
                  </a:moveTo>
                  <a:lnTo>
                    <a:pt x="5818096" y="1006757"/>
                  </a:lnTo>
                  <a:lnTo>
                    <a:pt x="5826935" y="1018566"/>
                  </a:lnTo>
                  <a:lnTo>
                    <a:pt x="5830959" y="1015553"/>
                  </a:lnTo>
                  <a:lnTo>
                    <a:pt x="5822340" y="1004038"/>
                  </a:lnTo>
                  <a:close/>
                </a:path>
                <a:path w="17459325" h="1419225">
                  <a:moveTo>
                    <a:pt x="5818515" y="986870"/>
                  </a:moveTo>
                  <a:lnTo>
                    <a:pt x="5823372" y="987884"/>
                  </a:lnTo>
                  <a:lnTo>
                    <a:pt x="5830438" y="998681"/>
                  </a:lnTo>
                  <a:lnTo>
                    <a:pt x="5823926" y="1002942"/>
                  </a:lnTo>
                  <a:lnTo>
                    <a:pt x="5822340" y="1004038"/>
                  </a:lnTo>
                  <a:lnTo>
                    <a:pt x="5830959" y="1015553"/>
                  </a:lnTo>
                  <a:lnTo>
                    <a:pt x="5837481" y="1010672"/>
                  </a:lnTo>
                  <a:lnTo>
                    <a:pt x="5838810" y="1001428"/>
                  </a:lnTo>
                  <a:lnTo>
                    <a:pt x="5829048" y="988385"/>
                  </a:lnTo>
                  <a:lnTo>
                    <a:pt x="5818515" y="986870"/>
                  </a:lnTo>
                  <a:close/>
                </a:path>
                <a:path w="17459325" h="1419225">
                  <a:moveTo>
                    <a:pt x="5815240" y="1002942"/>
                  </a:moveTo>
                  <a:lnTo>
                    <a:pt x="5803149" y="1010854"/>
                  </a:lnTo>
                  <a:lnTo>
                    <a:pt x="5805754" y="1014834"/>
                  </a:lnTo>
                  <a:lnTo>
                    <a:pt x="5818096" y="1006757"/>
                  </a:lnTo>
                  <a:lnTo>
                    <a:pt x="5815240" y="1002942"/>
                  </a:lnTo>
                  <a:close/>
                </a:path>
                <a:path w="17459325" h="1419225">
                  <a:moveTo>
                    <a:pt x="5814231" y="985975"/>
                  </a:moveTo>
                  <a:lnTo>
                    <a:pt x="5800897" y="994701"/>
                  </a:lnTo>
                  <a:lnTo>
                    <a:pt x="5800587" y="994949"/>
                  </a:lnTo>
                  <a:lnTo>
                    <a:pt x="5798689" y="1004038"/>
                  </a:lnTo>
                  <a:lnTo>
                    <a:pt x="5803030" y="1010672"/>
                  </a:lnTo>
                  <a:lnTo>
                    <a:pt x="5803149" y="1010854"/>
                  </a:lnTo>
                  <a:lnTo>
                    <a:pt x="5815240" y="1002942"/>
                  </a:lnTo>
                  <a:lnTo>
                    <a:pt x="5809257" y="994949"/>
                  </a:lnTo>
                  <a:lnTo>
                    <a:pt x="5813282" y="991936"/>
                  </a:lnTo>
                  <a:lnTo>
                    <a:pt x="5819787" y="987135"/>
                  </a:lnTo>
                  <a:lnTo>
                    <a:pt x="5814231" y="985975"/>
                  </a:lnTo>
                  <a:close/>
                </a:path>
                <a:path w="17459325" h="1419225">
                  <a:moveTo>
                    <a:pt x="5819455" y="1000183"/>
                  </a:moveTo>
                  <a:lnTo>
                    <a:pt x="5815240" y="1002942"/>
                  </a:lnTo>
                  <a:lnTo>
                    <a:pt x="5818096" y="1006757"/>
                  </a:lnTo>
                  <a:lnTo>
                    <a:pt x="5822252" y="1004038"/>
                  </a:lnTo>
                  <a:lnTo>
                    <a:pt x="5821520" y="1002942"/>
                  </a:lnTo>
                  <a:lnTo>
                    <a:pt x="5819455" y="1000183"/>
                  </a:lnTo>
                  <a:close/>
                </a:path>
                <a:path w="17459325" h="1419225">
                  <a:moveTo>
                    <a:pt x="5827833" y="994701"/>
                  </a:moveTo>
                  <a:lnTo>
                    <a:pt x="5819455" y="1000183"/>
                  </a:lnTo>
                  <a:lnTo>
                    <a:pt x="5822340" y="1004038"/>
                  </a:lnTo>
                  <a:lnTo>
                    <a:pt x="5823926" y="1002942"/>
                  </a:lnTo>
                  <a:lnTo>
                    <a:pt x="5830438" y="998681"/>
                  </a:lnTo>
                  <a:lnTo>
                    <a:pt x="5827833" y="994701"/>
                  </a:lnTo>
                  <a:close/>
                </a:path>
                <a:path w="17459325" h="1419225">
                  <a:moveTo>
                    <a:pt x="5813282" y="991936"/>
                  </a:moveTo>
                  <a:lnTo>
                    <a:pt x="5809257" y="994949"/>
                  </a:lnTo>
                  <a:lnTo>
                    <a:pt x="5815117" y="1002777"/>
                  </a:lnTo>
                  <a:lnTo>
                    <a:pt x="5815240" y="1002942"/>
                  </a:lnTo>
                  <a:lnTo>
                    <a:pt x="5819455" y="1000183"/>
                  </a:lnTo>
                  <a:lnTo>
                    <a:pt x="5813282" y="991936"/>
                  </a:lnTo>
                  <a:close/>
                </a:path>
                <a:path w="17459325" h="1419225">
                  <a:moveTo>
                    <a:pt x="5819787" y="987135"/>
                  </a:moveTo>
                  <a:lnTo>
                    <a:pt x="5813282" y="991936"/>
                  </a:lnTo>
                  <a:lnTo>
                    <a:pt x="5819455" y="1000183"/>
                  </a:lnTo>
                  <a:lnTo>
                    <a:pt x="5827833" y="994701"/>
                  </a:lnTo>
                  <a:lnTo>
                    <a:pt x="5823372" y="987884"/>
                  </a:lnTo>
                  <a:lnTo>
                    <a:pt x="5819787" y="987135"/>
                  </a:lnTo>
                  <a:close/>
                </a:path>
                <a:path w="17459325" h="1419225">
                  <a:moveTo>
                    <a:pt x="8369098" y="344452"/>
                  </a:moveTo>
                  <a:lnTo>
                    <a:pt x="8364948" y="349122"/>
                  </a:lnTo>
                  <a:lnTo>
                    <a:pt x="8367557" y="351439"/>
                  </a:lnTo>
                  <a:lnTo>
                    <a:pt x="8368726" y="352385"/>
                  </a:lnTo>
                  <a:lnTo>
                    <a:pt x="8374711" y="357795"/>
                  </a:lnTo>
                  <a:lnTo>
                    <a:pt x="8384034" y="357244"/>
                  </a:lnTo>
                  <a:lnTo>
                    <a:pt x="8388010" y="352769"/>
                  </a:lnTo>
                  <a:lnTo>
                    <a:pt x="8373250" y="352769"/>
                  </a:lnTo>
                  <a:lnTo>
                    <a:pt x="8369477" y="352385"/>
                  </a:lnTo>
                  <a:lnTo>
                    <a:pt x="8368290" y="352385"/>
                  </a:lnTo>
                  <a:lnTo>
                    <a:pt x="8369035" y="345065"/>
                  </a:lnTo>
                  <a:lnTo>
                    <a:pt x="8369098" y="344452"/>
                  </a:lnTo>
                  <a:close/>
                </a:path>
                <a:path w="17459325" h="1419225">
                  <a:moveTo>
                    <a:pt x="8363188" y="322091"/>
                  </a:moveTo>
                  <a:lnTo>
                    <a:pt x="8355949" y="327991"/>
                  </a:lnTo>
                  <a:lnTo>
                    <a:pt x="8354297" y="344200"/>
                  </a:lnTo>
                  <a:lnTo>
                    <a:pt x="8360197" y="351439"/>
                  </a:lnTo>
                  <a:lnTo>
                    <a:pt x="8373250" y="352769"/>
                  </a:lnTo>
                  <a:lnTo>
                    <a:pt x="8373289" y="352385"/>
                  </a:lnTo>
                  <a:lnTo>
                    <a:pt x="8368621" y="352385"/>
                  </a:lnTo>
                  <a:lnTo>
                    <a:pt x="8364948" y="349122"/>
                  </a:lnTo>
                  <a:lnTo>
                    <a:pt x="8369098" y="344452"/>
                  </a:lnTo>
                  <a:lnTo>
                    <a:pt x="8371191" y="323904"/>
                  </a:lnTo>
                  <a:lnTo>
                    <a:pt x="8371292" y="322917"/>
                  </a:lnTo>
                  <a:lnTo>
                    <a:pt x="8363188" y="322091"/>
                  </a:lnTo>
                  <a:close/>
                </a:path>
                <a:path w="17459325" h="1419225">
                  <a:moveTo>
                    <a:pt x="8388214" y="330331"/>
                  </a:moveTo>
                  <a:lnTo>
                    <a:pt x="8373894" y="346450"/>
                  </a:lnTo>
                  <a:lnTo>
                    <a:pt x="8373385" y="351439"/>
                  </a:lnTo>
                  <a:lnTo>
                    <a:pt x="8373289" y="352385"/>
                  </a:lnTo>
                  <a:lnTo>
                    <a:pt x="8373250" y="352769"/>
                  </a:lnTo>
                  <a:lnTo>
                    <a:pt x="8388010" y="352769"/>
                  </a:lnTo>
                  <a:lnTo>
                    <a:pt x="8394855" y="345065"/>
                  </a:lnTo>
                  <a:lnTo>
                    <a:pt x="8394443" y="338095"/>
                  </a:lnTo>
                  <a:lnTo>
                    <a:pt x="8394413" y="337591"/>
                  </a:lnTo>
                  <a:lnTo>
                    <a:pt x="8394304" y="335742"/>
                  </a:lnTo>
                  <a:lnTo>
                    <a:pt x="8388214" y="330331"/>
                  </a:lnTo>
                  <a:close/>
                </a:path>
                <a:path w="17459325" h="1419225">
                  <a:moveTo>
                    <a:pt x="8374745" y="338095"/>
                  </a:moveTo>
                  <a:lnTo>
                    <a:pt x="8369322" y="344200"/>
                  </a:lnTo>
                  <a:lnTo>
                    <a:pt x="8369151" y="344452"/>
                  </a:lnTo>
                  <a:lnTo>
                    <a:pt x="8368456" y="351439"/>
                  </a:lnTo>
                  <a:lnTo>
                    <a:pt x="8368362" y="352385"/>
                  </a:lnTo>
                  <a:lnTo>
                    <a:pt x="8368621" y="352385"/>
                  </a:lnTo>
                  <a:lnTo>
                    <a:pt x="8373894" y="346450"/>
                  </a:lnTo>
                  <a:lnTo>
                    <a:pt x="8374745" y="338095"/>
                  </a:lnTo>
                  <a:close/>
                </a:path>
                <a:path w="17459325" h="1419225">
                  <a:moveTo>
                    <a:pt x="8373894" y="346450"/>
                  </a:moveTo>
                  <a:lnTo>
                    <a:pt x="8368621" y="352385"/>
                  </a:lnTo>
                  <a:lnTo>
                    <a:pt x="8373289" y="352385"/>
                  </a:lnTo>
                  <a:lnTo>
                    <a:pt x="8373894" y="346450"/>
                  </a:lnTo>
                  <a:close/>
                </a:path>
                <a:path w="17459325" h="1419225">
                  <a:moveTo>
                    <a:pt x="8384542" y="327069"/>
                  </a:moveTo>
                  <a:lnTo>
                    <a:pt x="8374745" y="338095"/>
                  </a:lnTo>
                  <a:lnTo>
                    <a:pt x="8373894" y="346450"/>
                  </a:lnTo>
                  <a:lnTo>
                    <a:pt x="8388214" y="330331"/>
                  </a:lnTo>
                  <a:lnTo>
                    <a:pt x="8384542" y="327069"/>
                  </a:lnTo>
                  <a:close/>
                </a:path>
                <a:path w="17459325" h="1419225">
                  <a:moveTo>
                    <a:pt x="8371292" y="322917"/>
                  </a:moveTo>
                  <a:lnTo>
                    <a:pt x="8369176" y="344200"/>
                  </a:lnTo>
                  <a:lnTo>
                    <a:pt x="8369151" y="344452"/>
                  </a:lnTo>
                  <a:lnTo>
                    <a:pt x="8369322" y="344200"/>
                  </a:lnTo>
                  <a:lnTo>
                    <a:pt x="8374745" y="338095"/>
                  </a:lnTo>
                  <a:lnTo>
                    <a:pt x="8376191" y="323904"/>
                  </a:lnTo>
                  <a:lnTo>
                    <a:pt x="8376241" y="323421"/>
                  </a:lnTo>
                  <a:lnTo>
                    <a:pt x="8371292" y="322917"/>
                  </a:lnTo>
                  <a:close/>
                </a:path>
                <a:path w="17459325" h="1419225">
                  <a:moveTo>
                    <a:pt x="8376241" y="323421"/>
                  </a:moveTo>
                  <a:lnTo>
                    <a:pt x="8374796" y="337591"/>
                  </a:lnTo>
                  <a:lnTo>
                    <a:pt x="8374745" y="338095"/>
                  </a:lnTo>
                  <a:lnTo>
                    <a:pt x="8384542" y="327069"/>
                  </a:lnTo>
                  <a:lnTo>
                    <a:pt x="8380980" y="323904"/>
                  </a:lnTo>
                  <a:lnTo>
                    <a:pt x="8376241" y="323421"/>
                  </a:lnTo>
                  <a:close/>
                </a:path>
                <a:path w="17459325" h="1419225">
                  <a:moveTo>
                    <a:pt x="15297365" y="569177"/>
                  </a:moveTo>
                  <a:lnTo>
                    <a:pt x="15291407" y="582370"/>
                  </a:lnTo>
                  <a:lnTo>
                    <a:pt x="15291294" y="582620"/>
                  </a:lnTo>
                  <a:lnTo>
                    <a:pt x="15297688" y="585507"/>
                  </a:lnTo>
                  <a:lnTo>
                    <a:pt x="15303961" y="582370"/>
                  </a:lnTo>
                  <a:lnTo>
                    <a:pt x="15297365" y="569177"/>
                  </a:lnTo>
                  <a:close/>
                </a:path>
                <a:path w="17459325" h="1419225">
                  <a:moveTo>
                    <a:pt x="15294571" y="563588"/>
                  </a:moveTo>
                  <a:lnTo>
                    <a:pt x="15286877" y="580625"/>
                  </a:lnTo>
                  <a:lnTo>
                    <a:pt x="15291294" y="582620"/>
                  </a:lnTo>
                  <a:lnTo>
                    <a:pt x="15297365" y="569177"/>
                  </a:lnTo>
                  <a:lnTo>
                    <a:pt x="15294571" y="563588"/>
                  </a:lnTo>
                  <a:close/>
                </a:path>
                <a:path w="17459325" h="1419225">
                  <a:moveTo>
                    <a:pt x="15299958" y="563436"/>
                  </a:moveTo>
                  <a:lnTo>
                    <a:pt x="15297365" y="569177"/>
                  </a:lnTo>
                  <a:lnTo>
                    <a:pt x="15303961" y="582370"/>
                  </a:lnTo>
                  <a:lnTo>
                    <a:pt x="15308332" y="580185"/>
                  </a:lnTo>
                  <a:lnTo>
                    <a:pt x="15300033" y="563588"/>
                  </a:lnTo>
                  <a:lnTo>
                    <a:pt x="15299958" y="563436"/>
                  </a:lnTo>
                  <a:close/>
                </a:path>
                <a:path w="17459325" h="1419225">
                  <a:moveTo>
                    <a:pt x="15291594" y="550387"/>
                  </a:moveTo>
                  <a:lnTo>
                    <a:pt x="15282561" y="553799"/>
                  </a:lnTo>
                  <a:lnTo>
                    <a:pt x="15282807" y="553799"/>
                  </a:lnTo>
                  <a:lnTo>
                    <a:pt x="15276151" y="568535"/>
                  </a:lnTo>
                  <a:lnTo>
                    <a:pt x="15279452" y="577272"/>
                  </a:lnTo>
                  <a:lnTo>
                    <a:pt x="15286877" y="580625"/>
                  </a:lnTo>
                  <a:lnTo>
                    <a:pt x="15294570" y="563588"/>
                  </a:lnTo>
                  <a:lnTo>
                    <a:pt x="15290769" y="555984"/>
                  </a:lnTo>
                  <a:lnTo>
                    <a:pt x="15297043" y="552847"/>
                  </a:lnTo>
                  <a:lnTo>
                    <a:pt x="15291594" y="550387"/>
                  </a:lnTo>
                  <a:close/>
                </a:path>
                <a:path w="17459325" h="1419225">
                  <a:moveTo>
                    <a:pt x="15302424" y="550156"/>
                  </a:moveTo>
                  <a:lnTo>
                    <a:pt x="15297043" y="552847"/>
                  </a:lnTo>
                  <a:lnTo>
                    <a:pt x="15303436" y="555735"/>
                  </a:lnTo>
                  <a:lnTo>
                    <a:pt x="15299958" y="563436"/>
                  </a:lnTo>
                  <a:lnTo>
                    <a:pt x="15308332" y="580185"/>
                  </a:lnTo>
                  <a:lnTo>
                    <a:pt x="15315618" y="576542"/>
                  </a:lnTo>
                  <a:lnTo>
                    <a:pt x="15318571" y="567682"/>
                  </a:lnTo>
                  <a:lnTo>
                    <a:pt x="15311285" y="553109"/>
                  </a:lnTo>
                  <a:lnTo>
                    <a:pt x="15302424" y="550156"/>
                  </a:lnTo>
                  <a:close/>
                </a:path>
                <a:path w="17459325" h="1419225">
                  <a:moveTo>
                    <a:pt x="15297163" y="557847"/>
                  </a:moveTo>
                  <a:lnTo>
                    <a:pt x="15294639" y="563436"/>
                  </a:lnTo>
                  <a:lnTo>
                    <a:pt x="15294571" y="563588"/>
                  </a:lnTo>
                  <a:lnTo>
                    <a:pt x="15297365" y="569177"/>
                  </a:lnTo>
                  <a:lnTo>
                    <a:pt x="15299889" y="563588"/>
                  </a:lnTo>
                  <a:lnTo>
                    <a:pt x="15299958" y="563436"/>
                  </a:lnTo>
                  <a:lnTo>
                    <a:pt x="15297163" y="557847"/>
                  </a:lnTo>
                  <a:close/>
                </a:path>
                <a:path w="17459325" h="1419225">
                  <a:moveTo>
                    <a:pt x="15295139" y="553799"/>
                  </a:moveTo>
                  <a:lnTo>
                    <a:pt x="15290769" y="555984"/>
                  </a:lnTo>
                  <a:lnTo>
                    <a:pt x="15294495" y="563436"/>
                  </a:lnTo>
                  <a:lnTo>
                    <a:pt x="15294571" y="563588"/>
                  </a:lnTo>
                  <a:lnTo>
                    <a:pt x="15297163" y="557847"/>
                  </a:lnTo>
                  <a:lnTo>
                    <a:pt x="15295139" y="553799"/>
                  </a:lnTo>
                  <a:close/>
                </a:path>
                <a:path w="17459325" h="1419225">
                  <a:moveTo>
                    <a:pt x="15299151" y="553799"/>
                  </a:moveTo>
                  <a:lnTo>
                    <a:pt x="15298991" y="553799"/>
                  </a:lnTo>
                  <a:lnTo>
                    <a:pt x="15297163" y="557847"/>
                  </a:lnTo>
                  <a:lnTo>
                    <a:pt x="15299958" y="563436"/>
                  </a:lnTo>
                  <a:lnTo>
                    <a:pt x="15303323" y="555984"/>
                  </a:lnTo>
                  <a:lnTo>
                    <a:pt x="15303436" y="555735"/>
                  </a:lnTo>
                  <a:lnTo>
                    <a:pt x="15299151" y="553799"/>
                  </a:lnTo>
                  <a:close/>
                </a:path>
                <a:path w="17459325" h="1419225">
                  <a:moveTo>
                    <a:pt x="15297043" y="552847"/>
                  </a:moveTo>
                  <a:lnTo>
                    <a:pt x="15295139" y="553799"/>
                  </a:lnTo>
                  <a:lnTo>
                    <a:pt x="15297163" y="557847"/>
                  </a:lnTo>
                  <a:lnTo>
                    <a:pt x="15298991" y="553799"/>
                  </a:lnTo>
                  <a:lnTo>
                    <a:pt x="15299151" y="553799"/>
                  </a:lnTo>
                  <a:lnTo>
                    <a:pt x="15297043" y="552847"/>
                  </a:lnTo>
                  <a:close/>
                </a:path>
                <a:path w="17459325" h="1419225">
                  <a:moveTo>
                    <a:pt x="16410819" y="8765"/>
                  </a:moveTo>
                  <a:lnTo>
                    <a:pt x="16401272" y="23677"/>
                  </a:lnTo>
                  <a:lnTo>
                    <a:pt x="16405287" y="31707"/>
                  </a:lnTo>
                  <a:lnTo>
                    <a:pt x="16397794" y="35454"/>
                  </a:lnTo>
                  <a:lnTo>
                    <a:pt x="16401774" y="38002"/>
                  </a:lnTo>
                  <a:lnTo>
                    <a:pt x="16410897" y="36000"/>
                  </a:lnTo>
                  <a:lnTo>
                    <a:pt x="16419680" y="22279"/>
                  </a:lnTo>
                  <a:lnTo>
                    <a:pt x="16417680" y="13157"/>
                  </a:lnTo>
                  <a:lnTo>
                    <a:pt x="16410819" y="8765"/>
                  </a:lnTo>
                  <a:close/>
                </a:path>
                <a:path w="17459325" h="1419225">
                  <a:moveTo>
                    <a:pt x="16387724" y="7507"/>
                  </a:moveTo>
                  <a:lnTo>
                    <a:pt x="16380437" y="11150"/>
                  </a:lnTo>
                  <a:lnTo>
                    <a:pt x="16377485" y="20010"/>
                  </a:lnTo>
                  <a:lnTo>
                    <a:pt x="16384770" y="34582"/>
                  </a:lnTo>
                  <a:lnTo>
                    <a:pt x="16393631" y="37535"/>
                  </a:lnTo>
                  <a:lnTo>
                    <a:pt x="16397794" y="35454"/>
                  </a:lnTo>
                  <a:lnTo>
                    <a:pt x="16390738" y="30937"/>
                  </a:lnTo>
                  <a:lnTo>
                    <a:pt x="16395623" y="23306"/>
                  </a:lnTo>
                  <a:lnTo>
                    <a:pt x="16387724" y="7507"/>
                  </a:lnTo>
                  <a:close/>
                </a:path>
                <a:path w="17459325" h="1419225">
                  <a:moveTo>
                    <a:pt x="16398204" y="28468"/>
                  </a:moveTo>
                  <a:lnTo>
                    <a:pt x="16394913" y="33610"/>
                  </a:lnTo>
                  <a:lnTo>
                    <a:pt x="16397794" y="35454"/>
                  </a:lnTo>
                  <a:lnTo>
                    <a:pt x="16400916" y="33892"/>
                  </a:lnTo>
                  <a:lnTo>
                    <a:pt x="16398204" y="28468"/>
                  </a:lnTo>
                  <a:close/>
                </a:path>
                <a:path w="17459325" h="1419225">
                  <a:moveTo>
                    <a:pt x="16401272" y="23677"/>
                  </a:moveTo>
                  <a:lnTo>
                    <a:pt x="16398205" y="28468"/>
                  </a:lnTo>
                  <a:lnTo>
                    <a:pt x="16400916" y="33892"/>
                  </a:lnTo>
                  <a:lnTo>
                    <a:pt x="16405287" y="31707"/>
                  </a:lnTo>
                  <a:lnTo>
                    <a:pt x="16401272" y="23677"/>
                  </a:lnTo>
                  <a:close/>
                </a:path>
                <a:path w="17459325" h="1419225">
                  <a:moveTo>
                    <a:pt x="16395623" y="23306"/>
                  </a:moveTo>
                  <a:lnTo>
                    <a:pt x="16390738" y="30937"/>
                  </a:lnTo>
                  <a:lnTo>
                    <a:pt x="16394913" y="33610"/>
                  </a:lnTo>
                  <a:lnTo>
                    <a:pt x="16398204" y="28468"/>
                  </a:lnTo>
                  <a:lnTo>
                    <a:pt x="16395623" y="23306"/>
                  </a:lnTo>
                  <a:close/>
                </a:path>
                <a:path w="17459325" h="1419225">
                  <a:moveTo>
                    <a:pt x="16398691" y="18515"/>
                  </a:moveTo>
                  <a:lnTo>
                    <a:pt x="16395624" y="23306"/>
                  </a:lnTo>
                  <a:lnTo>
                    <a:pt x="16398205" y="28468"/>
                  </a:lnTo>
                  <a:lnTo>
                    <a:pt x="16401272" y="23677"/>
                  </a:lnTo>
                  <a:lnTo>
                    <a:pt x="16398691" y="18515"/>
                  </a:lnTo>
                  <a:close/>
                </a:path>
                <a:path w="17459325" h="1419225">
                  <a:moveTo>
                    <a:pt x="16406644" y="6092"/>
                  </a:moveTo>
                  <a:lnTo>
                    <a:pt x="16398691" y="18515"/>
                  </a:lnTo>
                  <a:lnTo>
                    <a:pt x="16401272" y="23677"/>
                  </a:lnTo>
                  <a:lnTo>
                    <a:pt x="16410819" y="8765"/>
                  </a:lnTo>
                  <a:lnTo>
                    <a:pt x="16406644" y="6092"/>
                  </a:lnTo>
                  <a:close/>
                </a:path>
                <a:path w="17459325" h="1419225">
                  <a:moveTo>
                    <a:pt x="16392094" y="5321"/>
                  </a:moveTo>
                  <a:lnTo>
                    <a:pt x="16387724" y="7507"/>
                  </a:lnTo>
                  <a:lnTo>
                    <a:pt x="16395624" y="23306"/>
                  </a:lnTo>
                  <a:lnTo>
                    <a:pt x="16398691" y="18515"/>
                  </a:lnTo>
                  <a:lnTo>
                    <a:pt x="16392094" y="5321"/>
                  </a:lnTo>
                  <a:close/>
                </a:path>
                <a:path w="17459325" h="1419225">
                  <a:moveTo>
                    <a:pt x="16399587" y="1575"/>
                  </a:moveTo>
                  <a:lnTo>
                    <a:pt x="16392094" y="5321"/>
                  </a:lnTo>
                  <a:lnTo>
                    <a:pt x="16398691" y="18515"/>
                  </a:lnTo>
                  <a:lnTo>
                    <a:pt x="16406644" y="6092"/>
                  </a:lnTo>
                  <a:lnTo>
                    <a:pt x="16399587" y="1575"/>
                  </a:lnTo>
                  <a:close/>
                </a:path>
                <a:path w="17459325" h="1419225">
                  <a:moveTo>
                    <a:pt x="17663" y="253385"/>
                  </a:moveTo>
                  <a:lnTo>
                    <a:pt x="4392" y="279731"/>
                  </a:lnTo>
                  <a:lnTo>
                    <a:pt x="11667" y="283396"/>
                  </a:lnTo>
                  <a:lnTo>
                    <a:pt x="20536" y="280469"/>
                  </a:lnTo>
                  <a:lnTo>
                    <a:pt x="27865" y="265919"/>
                  </a:lnTo>
                  <a:lnTo>
                    <a:pt x="24938" y="257050"/>
                  </a:lnTo>
                  <a:lnTo>
                    <a:pt x="17663" y="253385"/>
                  </a:lnTo>
                  <a:close/>
                </a:path>
                <a:path w="17459325" h="1419225">
                  <a:moveTo>
                    <a:pt x="13271" y="251173"/>
                  </a:moveTo>
                  <a:lnTo>
                    <a:pt x="0" y="277519"/>
                  </a:lnTo>
                  <a:lnTo>
                    <a:pt x="4392" y="279731"/>
                  </a:lnTo>
                  <a:lnTo>
                    <a:pt x="17663" y="253385"/>
                  </a:lnTo>
                  <a:lnTo>
                    <a:pt x="13271" y="251173"/>
                  </a:lnTo>
                  <a:close/>
                </a:path>
                <a:path w="17459325" h="1419225">
                  <a:moveTo>
                    <a:pt x="70369" y="279935"/>
                  </a:moveTo>
                  <a:lnTo>
                    <a:pt x="57098" y="306281"/>
                  </a:lnTo>
                  <a:lnTo>
                    <a:pt x="64373" y="309946"/>
                  </a:lnTo>
                  <a:lnTo>
                    <a:pt x="73242" y="307019"/>
                  </a:lnTo>
                  <a:lnTo>
                    <a:pt x="80571" y="292469"/>
                  </a:lnTo>
                  <a:lnTo>
                    <a:pt x="77645" y="283600"/>
                  </a:lnTo>
                  <a:lnTo>
                    <a:pt x="70369" y="279935"/>
                  </a:lnTo>
                  <a:close/>
                </a:path>
                <a:path w="17459325" h="1419225">
                  <a:moveTo>
                    <a:pt x="61585" y="275510"/>
                  </a:moveTo>
                  <a:lnTo>
                    <a:pt x="48314" y="301856"/>
                  </a:lnTo>
                  <a:lnTo>
                    <a:pt x="57098" y="306281"/>
                  </a:lnTo>
                  <a:lnTo>
                    <a:pt x="70369" y="279935"/>
                  </a:lnTo>
                  <a:lnTo>
                    <a:pt x="61585" y="275510"/>
                  </a:lnTo>
                  <a:close/>
                </a:path>
                <a:path w="17459325" h="1419225">
                  <a:moveTo>
                    <a:pt x="54310" y="271845"/>
                  </a:moveTo>
                  <a:lnTo>
                    <a:pt x="45441" y="274772"/>
                  </a:lnTo>
                  <a:lnTo>
                    <a:pt x="38112" y="289323"/>
                  </a:lnTo>
                  <a:lnTo>
                    <a:pt x="41038" y="298191"/>
                  </a:lnTo>
                  <a:lnTo>
                    <a:pt x="48314" y="301856"/>
                  </a:lnTo>
                  <a:lnTo>
                    <a:pt x="61585" y="275510"/>
                  </a:lnTo>
                  <a:lnTo>
                    <a:pt x="54310" y="271845"/>
                  </a:lnTo>
                  <a:close/>
                </a:path>
                <a:path w="17459325" h="1419225">
                  <a:moveTo>
                    <a:pt x="123076" y="306485"/>
                  </a:moveTo>
                  <a:lnTo>
                    <a:pt x="109804" y="332831"/>
                  </a:lnTo>
                  <a:lnTo>
                    <a:pt x="117080" y="336496"/>
                  </a:lnTo>
                  <a:lnTo>
                    <a:pt x="125948" y="333569"/>
                  </a:lnTo>
                  <a:lnTo>
                    <a:pt x="133278" y="319018"/>
                  </a:lnTo>
                  <a:lnTo>
                    <a:pt x="130351" y="310150"/>
                  </a:lnTo>
                  <a:lnTo>
                    <a:pt x="123076" y="306485"/>
                  </a:lnTo>
                  <a:close/>
                </a:path>
                <a:path w="17459325" h="1419225">
                  <a:moveTo>
                    <a:pt x="114291" y="302060"/>
                  </a:moveTo>
                  <a:lnTo>
                    <a:pt x="101020" y="328406"/>
                  </a:lnTo>
                  <a:lnTo>
                    <a:pt x="109804" y="332831"/>
                  </a:lnTo>
                  <a:lnTo>
                    <a:pt x="123076" y="306485"/>
                  </a:lnTo>
                  <a:lnTo>
                    <a:pt x="114291" y="302060"/>
                  </a:lnTo>
                  <a:close/>
                </a:path>
                <a:path w="17459325" h="1419225">
                  <a:moveTo>
                    <a:pt x="107016" y="298395"/>
                  </a:moveTo>
                  <a:lnTo>
                    <a:pt x="98147" y="301322"/>
                  </a:lnTo>
                  <a:lnTo>
                    <a:pt x="90818" y="315873"/>
                  </a:lnTo>
                  <a:lnTo>
                    <a:pt x="93745" y="324741"/>
                  </a:lnTo>
                  <a:lnTo>
                    <a:pt x="101020" y="328406"/>
                  </a:lnTo>
                  <a:lnTo>
                    <a:pt x="114291" y="302060"/>
                  </a:lnTo>
                  <a:lnTo>
                    <a:pt x="107016" y="298395"/>
                  </a:lnTo>
                  <a:close/>
                </a:path>
                <a:path w="17459325" h="1419225">
                  <a:moveTo>
                    <a:pt x="175782" y="333035"/>
                  </a:moveTo>
                  <a:lnTo>
                    <a:pt x="162511" y="359381"/>
                  </a:lnTo>
                  <a:lnTo>
                    <a:pt x="169786" y="363046"/>
                  </a:lnTo>
                  <a:lnTo>
                    <a:pt x="178655" y="360119"/>
                  </a:lnTo>
                  <a:lnTo>
                    <a:pt x="185984" y="345568"/>
                  </a:lnTo>
                  <a:lnTo>
                    <a:pt x="183057" y="336700"/>
                  </a:lnTo>
                  <a:lnTo>
                    <a:pt x="175782" y="333035"/>
                  </a:lnTo>
                  <a:close/>
                </a:path>
                <a:path w="17459325" h="1419225">
                  <a:moveTo>
                    <a:pt x="166998" y="328610"/>
                  </a:moveTo>
                  <a:lnTo>
                    <a:pt x="153726" y="354956"/>
                  </a:lnTo>
                  <a:lnTo>
                    <a:pt x="162511" y="359381"/>
                  </a:lnTo>
                  <a:lnTo>
                    <a:pt x="175782" y="333035"/>
                  </a:lnTo>
                  <a:lnTo>
                    <a:pt x="166998" y="328610"/>
                  </a:lnTo>
                  <a:close/>
                </a:path>
                <a:path w="17459325" h="1419225">
                  <a:moveTo>
                    <a:pt x="159722" y="324945"/>
                  </a:moveTo>
                  <a:lnTo>
                    <a:pt x="150854" y="327872"/>
                  </a:lnTo>
                  <a:lnTo>
                    <a:pt x="143524" y="342422"/>
                  </a:lnTo>
                  <a:lnTo>
                    <a:pt x="146451" y="351291"/>
                  </a:lnTo>
                  <a:lnTo>
                    <a:pt x="153726" y="354956"/>
                  </a:lnTo>
                  <a:lnTo>
                    <a:pt x="166998" y="328610"/>
                  </a:lnTo>
                  <a:lnTo>
                    <a:pt x="159722" y="324945"/>
                  </a:lnTo>
                  <a:close/>
                </a:path>
                <a:path w="17459325" h="1419225">
                  <a:moveTo>
                    <a:pt x="228488" y="359585"/>
                  </a:moveTo>
                  <a:lnTo>
                    <a:pt x="215217" y="385931"/>
                  </a:lnTo>
                  <a:lnTo>
                    <a:pt x="222492" y="389595"/>
                  </a:lnTo>
                  <a:lnTo>
                    <a:pt x="231361" y="386668"/>
                  </a:lnTo>
                  <a:lnTo>
                    <a:pt x="238690" y="372118"/>
                  </a:lnTo>
                  <a:lnTo>
                    <a:pt x="235763" y="363249"/>
                  </a:lnTo>
                  <a:lnTo>
                    <a:pt x="228488" y="359585"/>
                  </a:lnTo>
                  <a:close/>
                </a:path>
                <a:path w="17459325" h="1419225">
                  <a:moveTo>
                    <a:pt x="219704" y="355160"/>
                  </a:moveTo>
                  <a:lnTo>
                    <a:pt x="206433" y="381506"/>
                  </a:lnTo>
                  <a:lnTo>
                    <a:pt x="215217" y="385931"/>
                  </a:lnTo>
                  <a:lnTo>
                    <a:pt x="228488" y="359585"/>
                  </a:lnTo>
                  <a:lnTo>
                    <a:pt x="219704" y="355160"/>
                  </a:lnTo>
                  <a:close/>
                </a:path>
                <a:path w="17459325" h="1419225">
                  <a:moveTo>
                    <a:pt x="212429" y="351495"/>
                  </a:moveTo>
                  <a:lnTo>
                    <a:pt x="203560" y="354422"/>
                  </a:lnTo>
                  <a:lnTo>
                    <a:pt x="196230" y="368972"/>
                  </a:lnTo>
                  <a:lnTo>
                    <a:pt x="199157" y="377841"/>
                  </a:lnTo>
                  <a:lnTo>
                    <a:pt x="206433" y="381506"/>
                  </a:lnTo>
                  <a:lnTo>
                    <a:pt x="219704" y="355160"/>
                  </a:lnTo>
                  <a:lnTo>
                    <a:pt x="212429" y="351495"/>
                  </a:lnTo>
                  <a:close/>
                </a:path>
                <a:path w="17459325" h="1419225">
                  <a:moveTo>
                    <a:pt x="281195" y="386134"/>
                  </a:moveTo>
                  <a:lnTo>
                    <a:pt x="267923" y="412480"/>
                  </a:lnTo>
                  <a:lnTo>
                    <a:pt x="275199" y="416145"/>
                  </a:lnTo>
                  <a:lnTo>
                    <a:pt x="284067" y="413218"/>
                  </a:lnTo>
                  <a:lnTo>
                    <a:pt x="291397" y="398668"/>
                  </a:lnTo>
                  <a:lnTo>
                    <a:pt x="288470" y="389799"/>
                  </a:lnTo>
                  <a:lnTo>
                    <a:pt x="281195" y="386134"/>
                  </a:lnTo>
                  <a:close/>
                </a:path>
                <a:path w="17459325" h="1419225">
                  <a:moveTo>
                    <a:pt x="272410" y="381709"/>
                  </a:moveTo>
                  <a:lnTo>
                    <a:pt x="259139" y="408056"/>
                  </a:lnTo>
                  <a:lnTo>
                    <a:pt x="267923" y="412480"/>
                  </a:lnTo>
                  <a:lnTo>
                    <a:pt x="281195" y="386134"/>
                  </a:lnTo>
                  <a:lnTo>
                    <a:pt x="272410" y="381709"/>
                  </a:lnTo>
                  <a:close/>
                </a:path>
                <a:path w="17459325" h="1419225">
                  <a:moveTo>
                    <a:pt x="265135" y="378045"/>
                  </a:moveTo>
                  <a:lnTo>
                    <a:pt x="256266" y="380972"/>
                  </a:lnTo>
                  <a:lnTo>
                    <a:pt x="248937" y="395522"/>
                  </a:lnTo>
                  <a:lnTo>
                    <a:pt x="251864" y="404391"/>
                  </a:lnTo>
                  <a:lnTo>
                    <a:pt x="259139" y="408056"/>
                  </a:lnTo>
                  <a:lnTo>
                    <a:pt x="272410" y="381709"/>
                  </a:lnTo>
                  <a:lnTo>
                    <a:pt x="265135" y="378045"/>
                  </a:lnTo>
                  <a:close/>
                </a:path>
                <a:path w="17459325" h="1419225">
                  <a:moveTo>
                    <a:pt x="333901" y="412684"/>
                  </a:moveTo>
                  <a:lnTo>
                    <a:pt x="320630" y="439030"/>
                  </a:lnTo>
                  <a:lnTo>
                    <a:pt x="327905" y="442695"/>
                  </a:lnTo>
                  <a:lnTo>
                    <a:pt x="336773" y="439768"/>
                  </a:lnTo>
                  <a:lnTo>
                    <a:pt x="344103" y="425218"/>
                  </a:lnTo>
                  <a:lnTo>
                    <a:pt x="341176" y="416349"/>
                  </a:lnTo>
                  <a:lnTo>
                    <a:pt x="333901" y="412684"/>
                  </a:lnTo>
                  <a:close/>
                </a:path>
                <a:path w="17459325" h="1419225">
                  <a:moveTo>
                    <a:pt x="325117" y="408259"/>
                  </a:moveTo>
                  <a:lnTo>
                    <a:pt x="311845" y="434605"/>
                  </a:lnTo>
                  <a:lnTo>
                    <a:pt x="320630" y="439030"/>
                  </a:lnTo>
                  <a:lnTo>
                    <a:pt x="333901" y="412684"/>
                  </a:lnTo>
                  <a:lnTo>
                    <a:pt x="325117" y="408259"/>
                  </a:lnTo>
                  <a:close/>
                </a:path>
                <a:path w="17459325" h="1419225">
                  <a:moveTo>
                    <a:pt x="317841" y="404595"/>
                  </a:moveTo>
                  <a:lnTo>
                    <a:pt x="308973" y="407521"/>
                  </a:lnTo>
                  <a:lnTo>
                    <a:pt x="301643" y="422072"/>
                  </a:lnTo>
                  <a:lnTo>
                    <a:pt x="304570" y="430941"/>
                  </a:lnTo>
                  <a:lnTo>
                    <a:pt x="311845" y="434605"/>
                  </a:lnTo>
                  <a:lnTo>
                    <a:pt x="325117" y="408259"/>
                  </a:lnTo>
                  <a:lnTo>
                    <a:pt x="317841" y="404595"/>
                  </a:lnTo>
                  <a:close/>
                </a:path>
                <a:path w="17459325" h="1419225">
                  <a:moveTo>
                    <a:pt x="386607" y="439234"/>
                  </a:moveTo>
                  <a:lnTo>
                    <a:pt x="373336" y="465580"/>
                  </a:lnTo>
                  <a:lnTo>
                    <a:pt x="380611" y="469245"/>
                  </a:lnTo>
                  <a:lnTo>
                    <a:pt x="389480" y="466318"/>
                  </a:lnTo>
                  <a:lnTo>
                    <a:pt x="396809" y="451767"/>
                  </a:lnTo>
                  <a:lnTo>
                    <a:pt x="393882" y="442899"/>
                  </a:lnTo>
                  <a:lnTo>
                    <a:pt x="386607" y="439234"/>
                  </a:lnTo>
                  <a:close/>
                </a:path>
                <a:path w="17459325" h="1419225">
                  <a:moveTo>
                    <a:pt x="377823" y="434809"/>
                  </a:moveTo>
                  <a:lnTo>
                    <a:pt x="364551" y="461155"/>
                  </a:lnTo>
                  <a:lnTo>
                    <a:pt x="373336" y="465580"/>
                  </a:lnTo>
                  <a:lnTo>
                    <a:pt x="386607" y="439234"/>
                  </a:lnTo>
                  <a:lnTo>
                    <a:pt x="377823" y="434809"/>
                  </a:lnTo>
                  <a:close/>
                </a:path>
                <a:path w="17459325" h="1419225">
                  <a:moveTo>
                    <a:pt x="370548" y="431144"/>
                  </a:moveTo>
                  <a:lnTo>
                    <a:pt x="361679" y="434071"/>
                  </a:lnTo>
                  <a:lnTo>
                    <a:pt x="354349" y="448622"/>
                  </a:lnTo>
                  <a:lnTo>
                    <a:pt x="357276" y="457490"/>
                  </a:lnTo>
                  <a:lnTo>
                    <a:pt x="364551" y="461155"/>
                  </a:lnTo>
                  <a:lnTo>
                    <a:pt x="377823" y="434809"/>
                  </a:lnTo>
                  <a:lnTo>
                    <a:pt x="370548" y="431144"/>
                  </a:lnTo>
                  <a:close/>
                </a:path>
                <a:path w="17459325" h="1419225">
                  <a:moveTo>
                    <a:pt x="439314" y="465784"/>
                  </a:moveTo>
                  <a:lnTo>
                    <a:pt x="426042" y="492130"/>
                  </a:lnTo>
                  <a:lnTo>
                    <a:pt x="433317" y="495795"/>
                  </a:lnTo>
                  <a:lnTo>
                    <a:pt x="442186" y="492868"/>
                  </a:lnTo>
                  <a:lnTo>
                    <a:pt x="449516" y="478317"/>
                  </a:lnTo>
                  <a:lnTo>
                    <a:pt x="446589" y="469449"/>
                  </a:lnTo>
                  <a:lnTo>
                    <a:pt x="439314" y="465784"/>
                  </a:lnTo>
                  <a:close/>
                </a:path>
                <a:path w="17459325" h="1419225">
                  <a:moveTo>
                    <a:pt x="430529" y="461359"/>
                  </a:moveTo>
                  <a:lnTo>
                    <a:pt x="417258" y="487705"/>
                  </a:lnTo>
                  <a:lnTo>
                    <a:pt x="426042" y="492130"/>
                  </a:lnTo>
                  <a:lnTo>
                    <a:pt x="439314" y="465784"/>
                  </a:lnTo>
                  <a:lnTo>
                    <a:pt x="430529" y="461359"/>
                  </a:lnTo>
                  <a:close/>
                </a:path>
                <a:path w="17459325" h="1419225">
                  <a:moveTo>
                    <a:pt x="423254" y="457694"/>
                  </a:moveTo>
                  <a:lnTo>
                    <a:pt x="414385" y="460621"/>
                  </a:lnTo>
                  <a:lnTo>
                    <a:pt x="407056" y="475172"/>
                  </a:lnTo>
                  <a:lnTo>
                    <a:pt x="409983" y="484040"/>
                  </a:lnTo>
                  <a:lnTo>
                    <a:pt x="417258" y="487705"/>
                  </a:lnTo>
                  <a:lnTo>
                    <a:pt x="430529" y="461359"/>
                  </a:lnTo>
                  <a:lnTo>
                    <a:pt x="423254" y="457694"/>
                  </a:lnTo>
                  <a:close/>
                </a:path>
                <a:path w="17459325" h="1419225">
                  <a:moveTo>
                    <a:pt x="492020" y="492334"/>
                  </a:moveTo>
                  <a:lnTo>
                    <a:pt x="478749" y="518680"/>
                  </a:lnTo>
                  <a:lnTo>
                    <a:pt x="486024" y="522345"/>
                  </a:lnTo>
                  <a:lnTo>
                    <a:pt x="494892" y="519418"/>
                  </a:lnTo>
                  <a:lnTo>
                    <a:pt x="502222" y="504867"/>
                  </a:lnTo>
                  <a:lnTo>
                    <a:pt x="499295" y="495998"/>
                  </a:lnTo>
                  <a:lnTo>
                    <a:pt x="492020" y="492334"/>
                  </a:lnTo>
                  <a:close/>
                </a:path>
                <a:path w="17459325" h="1419225">
                  <a:moveTo>
                    <a:pt x="483235" y="487909"/>
                  </a:moveTo>
                  <a:lnTo>
                    <a:pt x="469964" y="514255"/>
                  </a:lnTo>
                  <a:lnTo>
                    <a:pt x="478749" y="518680"/>
                  </a:lnTo>
                  <a:lnTo>
                    <a:pt x="492020" y="492334"/>
                  </a:lnTo>
                  <a:lnTo>
                    <a:pt x="483235" y="487909"/>
                  </a:lnTo>
                  <a:close/>
                </a:path>
                <a:path w="17459325" h="1419225">
                  <a:moveTo>
                    <a:pt x="475960" y="484244"/>
                  </a:moveTo>
                  <a:lnTo>
                    <a:pt x="467092" y="487171"/>
                  </a:lnTo>
                  <a:lnTo>
                    <a:pt x="459762" y="501721"/>
                  </a:lnTo>
                  <a:lnTo>
                    <a:pt x="462689" y="510590"/>
                  </a:lnTo>
                  <a:lnTo>
                    <a:pt x="469964" y="514255"/>
                  </a:lnTo>
                  <a:lnTo>
                    <a:pt x="483235" y="487909"/>
                  </a:lnTo>
                  <a:lnTo>
                    <a:pt x="475960" y="484244"/>
                  </a:lnTo>
                  <a:close/>
                </a:path>
                <a:path w="17459325" h="1419225">
                  <a:moveTo>
                    <a:pt x="544726" y="518884"/>
                  </a:moveTo>
                  <a:lnTo>
                    <a:pt x="531455" y="545230"/>
                  </a:lnTo>
                  <a:lnTo>
                    <a:pt x="538730" y="548894"/>
                  </a:lnTo>
                  <a:lnTo>
                    <a:pt x="547599" y="545967"/>
                  </a:lnTo>
                  <a:lnTo>
                    <a:pt x="554928" y="531417"/>
                  </a:lnTo>
                  <a:lnTo>
                    <a:pt x="552001" y="522548"/>
                  </a:lnTo>
                  <a:lnTo>
                    <a:pt x="544726" y="518884"/>
                  </a:lnTo>
                  <a:close/>
                </a:path>
                <a:path w="17459325" h="1419225">
                  <a:moveTo>
                    <a:pt x="535942" y="514459"/>
                  </a:moveTo>
                  <a:lnTo>
                    <a:pt x="522670" y="540805"/>
                  </a:lnTo>
                  <a:lnTo>
                    <a:pt x="531455" y="545230"/>
                  </a:lnTo>
                  <a:lnTo>
                    <a:pt x="544726" y="518884"/>
                  </a:lnTo>
                  <a:lnTo>
                    <a:pt x="535942" y="514459"/>
                  </a:lnTo>
                  <a:close/>
                </a:path>
                <a:path w="17459325" h="1419225">
                  <a:moveTo>
                    <a:pt x="528667" y="510794"/>
                  </a:moveTo>
                  <a:lnTo>
                    <a:pt x="519798" y="513721"/>
                  </a:lnTo>
                  <a:lnTo>
                    <a:pt x="512468" y="528271"/>
                  </a:lnTo>
                  <a:lnTo>
                    <a:pt x="515395" y="537140"/>
                  </a:lnTo>
                  <a:lnTo>
                    <a:pt x="522670" y="540805"/>
                  </a:lnTo>
                  <a:lnTo>
                    <a:pt x="535942" y="514459"/>
                  </a:lnTo>
                  <a:lnTo>
                    <a:pt x="528667" y="510794"/>
                  </a:lnTo>
                  <a:close/>
                </a:path>
                <a:path w="17459325" h="1419225">
                  <a:moveTo>
                    <a:pt x="597433" y="545433"/>
                  </a:moveTo>
                  <a:lnTo>
                    <a:pt x="584161" y="571779"/>
                  </a:lnTo>
                  <a:lnTo>
                    <a:pt x="591436" y="575444"/>
                  </a:lnTo>
                  <a:lnTo>
                    <a:pt x="600305" y="572517"/>
                  </a:lnTo>
                  <a:lnTo>
                    <a:pt x="607635" y="557967"/>
                  </a:lnTo>
                  <a:lnTo>
                    <a:pt x="604708" y="549098"/>
                  </a:lnTo>
                  <a:lnTo>
                    <a:pt x="597433" y="545433"/>
                  </a:lnTo>
                  <a:close/>
                </a:path>
                <a:path w="17459325" h="1419225">
                  <a:moveTo>
                    <a:pt x="588648" y="541008"/>
                  </a:moveTo>
                  <a:lnTo>
                    <a:pt x="575377" y="567354"/>
                  </a:lnTo>
                  <a:lnTo>
                    <a:pt x="584161" y="571779"/>
                  </a:lnTo>
                  <a:lnTo>
                    <a:pt x="597433" y="545433"/>
                  </a:lnTo>
                  <a:lnTo>
                    <a:pt x="588648" y="541008"/>
                  </a:lnTo>
                  <a:close/>
                </a:path>
                <a:path w="17459325" h="1419225">
                  <a:moveTo>
                    <a:pt x="581373" y="537344"/>
                  </a:moveTo>
                  <a:lnTo>
                    <a:pt x="572504" y="540271"/>
                  </a:lnTo>
                  <a:lnTo>
                    <a:pt x="565175" y="554821"/>
                  </a:lnTo>
                  <a:lnTo>
                    <a:pt x="568102" y="563690"/>
                  </a:lnTo>
                  <a:lnTo>
                    <a:pt x="575377" y="567354"/>
                  </a:lnTo>
                  <a:lnTo>
                    <a:pt x="588648" y="541008"/>
                  </a:lnTo>
                  <a:lnTo>
                    <a:pt x="581373" y="537344"/>
                  </a:lnTo>
                  <a:close/>
                </a:path>
                <a:path w="17459325" h="1419225">
                  <a:moveTo>
                    <a:pt x="650139" y="571983"/>
                  </a:moveTo>
                  <a:lnTo>
                    <a:pt x="636868" y="598329"/>
                  </a:lnTo>
                  <a:lnTo>
                    <a:pt x="644143" y="601994"/>
                  </a:lnTo>
                  <a:lnTo>
                    <a:pt x="653011" y="599067"/>
                  </a:lnTo>
                  <a:lnTo>
                    <a:pt x="660341" y="584517"/>
                  </a:lnTo>
                  <a:lnTo>
                    <a:pt x="657414" y="575648"/>
                  </a:lnTo>
                  <a:lnTo>
                    <a:pt x="650139" y="571983"/>
                  </a:lnTo>
                  <a:close/>
                </a:path>
                <a:path w="17459325" h="1419225">
                  <a:moveTo>
                    <a:pt x="641354" y="567558"/>
                  </a:moveTo>
                  <a:lnTo>
                    <a:pt x="628083" y="593904"/>
                  </a:lnTo>
                  <a:lnTo>
                    <a:pt x="636868" y="598329"/>
                  </a:lnTo>
                  <a:lnTo>
                    <a:pt x="650139" y="571983"/>
                  </a:lnTo>
                  <a:lnTo>
                    <a:pt x="641354" y="567558"/>
                  </a:lnTo>
                  <a:close/>
                </a:path>
                <a:path w="17459325" h="1419225">
                  <a:moveTo>
                    <a:pt x="634079" y="563893"/>
                  </a:moveTo>
                  <a:lnTo>
                    <a:pt x="625211" y="566820"/>
                  </a:lnTo>
                  <a:lnTo>
                    <a:pt x="617881" y="581371"/>
                  </a:lnTo>
                  <a:lnTo>
                    <a:pt x="620808" y="590239"/>
                  </a:lnTo>
                  <a:lnTo>
                    <a:pt x="628083" y="593904"/>
                  </a:lnTo>
                  <a:lnTo>
                    <a:pt x="641354" y="567558"/>
                  </a:lnTo>
                  <a:lnTo>
                    <a:pt x="634079" y="563893"/>
                  </a:lnTo>
                  <a:close/>
                </a:path>
                <a:path w="17459325" h="1419225">
                  <a:moveTo>
                    <a:pt x="702845" y="598533"/>
                  </a:moveTo>
                  <a:lnTo>
                    <a:pt x="689574" y="624879"/>
                  </a:lnTo>
                  <a:lnTo>
                    <a:pt x="696849" y="628544"/>
                  </a:lnTo>
                  <a:lnTo>
                    <a:pt x="705718" y="625617"/>
                  </a:lnTo>
                  <a:lnTo>
                    <a:pt x="713047" y="611066"/>
                  </a:lnTo>
                  <a:lnTo>
                    <a:pt x="710120" y="602198"/>
                  </a:lnTo>
                  <a:lnTo>
                    <a:pt x="702845" y="598533"/>
                  </a:lnTo>
                  <a:close/>
                </a:path>
                <a:path w="17459325" h="1419225">
                  <a:moveTo>
                    <a:pt x="694061" y="594108"/>
                  </a:moveTo>
                  <a:lnTo>
                    <a:pt x="680789" y="620454"/>
                  </a:lnTo>
                  <a:lnTo>
                    <a:pt x="689574" y="624879"/>
                  </a:lnTo>
                  <a:lnTo>
                    <a:pt x="702845" y="598533"/>
                  </a:lnTo>
                  <a:lnTo>
                    <a:pt x="694061" y="594108"/>
                  </a:lnTo>
                  <a:close/>
                </a:path>
                <a:path w="17459325" h="1419225">
                  <a:moveTo>
                    <a:pt x="686786" y="590443"/>
                  </a:moveTo>
                  <a:lnTo>
                    <a:pt x="677917" y="593370"/>
                  </a:lnTo>
                  <a:lnTo>
                    <a:pt x="670587" y="607921"/>
                  </a:lnTo>
                  <a:lnTo>
                    <a:pt x="673514" y="616789"/>
                  </a:lnTo>
                  <a:lnTo>
                    <a:pt x="680789" y="620454"/>
                  </a:lnTo>
                  <a:lnTo>
                    <a:pt x="694061" y="594108"/>
                  </a:lnTo>
                  <a:lnTo>
                    <a:pt x="686786" y="590443"/>
                  </a:lnTo>
                  <a:close/>
                </a:path>
                <a:path w="17459325" h="1419225">
                  <a:moveTo>
                    <a:pt x="755551" y="625083"/>
                  </a:moveTo>
                  <a:lnTo>
                    <a:pt x="742280" y="651429"/>
                  </a:lnTo>
                  <a:lnTo>
                    <a:pt x="749555" y="655094"/>
                  </a:lnTo>
                  <a:lnTo>
                    <a:pt x="758424" y="652167"/>
                  </a:lnTo>
                  <a:lnTo>
                    <a:pt x="765754" y="637616"/>
                  </a:lnTo>
                  <a:lnTo>
                    <a:pt x="762827" y="628748"/>
                  </a:lnTo>
                  <a:lnTo>
                    <a:pt x="755551" y="625083"/>
                  </a:lnTo>
                  <a:close/>
                </a:path>
                <a:path w="17459325" h="1419225">
                  <a:moveTo>
                    <a:pt x="746767" y="620658"/>
                  </a:moveTo>
                  <a:lnTo>
                    <a:pt x="733496" y="647004"/>
                  </a:lnTo>
                  <a:lnTo>
                    <a:pt x="742280" y="651429"/>
                  </a:lnTo>
                  <a:lnTo>
                    <a:pt x="755551" y="625083"/>
                  </a:lnTo>
                  <a:lnTo>
                    <a:pt x="746767" y="620658"/>
                  </a:lnTo>
                  <a:close/>
                </a:path>
                <a:path w="17459325" h="1419225">
                  <a:moveTo>
                    <a:pt x="739492" y="616993"/>
                  </a:moveTo>
                  <a:lnTo>
                    <a:pt x="730623" y="619920"/>
                  </a:lnTo>
                  <a:lnTo>
                    <a:pt x="723294" y="634471"/>
                  </a:lnTo>
                  <a:lnTo>
                    <a:pt x="726221" y="643339"/>
                  </a:lnTo>
                  <a:lnTo>
                    <a:pt x="733496" y="647004"/>
                  </a:lnTo>
                  <a:lnTo>
                    <a:pt x="746767" y="620658"/>
                  </a:lnTo>
                  <a:lnTo>
                    <a:pt x="739492" y="616993"/>
                  </a:lnTo>
                  <a:close/>
                </a:path>
                <a:path w="17459325" h="1419225">
                  <a:moveTo>
                    <a:pt x="808258" y="651633"/>
                  </a:moveTo>
                  <a:lnTo>
                    <a:pt x="794987" y="677979"/>
                  </a:lnTo>
                  <a:lnTo>
                    <a:pt x="802262" y="681643"/>
                  </a:lnTo>
                  <a:lnTo>
                    <a:pt x="811130" y="678717"/>
                  </a:lnTo>
                  <a:lnTo>
                    <a:pt x="818460" y="664166"/>
                  </a:lnTo>
                  <a:lnTo>
                    <a:pt x="815533" y="655297"/>
                  </a:lnTo>
                  <a:lnTo>
                    <a:pt x="808258" y="651633"/>
                  </a:lnTo>
                  <a:close/>
                </a:path>
                <a:path w="17459325" h="1419225">
                  <a:moveTo>
                    <a:pt x="799473" y="647208"/>
                  </a:moveTo>
                  <a:lnTo>
                    <a:pt x="786202" y="673554"/>
                  </a:lnTo>
                  <a:lnTo>
                    <a:pt x="794987" y="677979"/>
                  </a:lnTo>
                  <a:lnTo>
                    <a:pt x="808258" y="651633"/>
                  </a:lnTo>
                  <a:lnTo>
                    <a:pt x="799473" y="647208"/>
                  </a:lnTo>
                  <a:close/>
                </a:path>
                <a:path w="17459325" h="1419225">
                  <a:moveTo>
                    <a:pt x="792198" y="643543"/>
                  </a:moveTo>
                  <a:lnTo>
                    <a:pt x="783330" y="646470"/>
                  </a:lnTo>
                  <a:lnTo>
                    <a:pt x="776000" y="661020"/>
                  </a:lnTo>
                  <a:lnTo>
                    <a:pt x="778927" y="669889"/>
                  </a:lnTo>
                  <a:lnTo>
                    <a:pt x="786202" y="673554"/>
                  </a:lnTo>
                  <a:lnTo>
                    <a:pt x="799473" y="647208"/>
                  </a:lnTo>
                  <a:lnTo>
                    <a:pt x="792198" y="643543"/>
                  </a:lnTo>
                  <a:close/>
                </a:path>
                <a:path w="17459325" h="1419225">
                  <a:moveTo>
                    <a:pt x="860964" y="678182"/>
                  </a:moveTo>
                  <a:lnTo>
                    <a:pt x="847693" y="704528"/>
                  </a:lnTo>
                  <a:lnTo>
                    <a:pt x="854968" y="708193"/>
                  </a:lnTo>
                  <a:lnTo>
                    <a:pt x="863837" y="705266"/>
                  </a:lnTo>
                  <a:lnTo>
                    <a:pt x="871166" y="690716"/>
                  </a:lnTo>
                  <a:lnTo>
                    <a:pt x="868239" y="681847"/>
                  </a:lnTo>
                  <a:lnTo>
                    <a:pt x="860964" y="678182"/>
                  </a:lnTo>
                  <a:close/>
                </a:path>
                <a:path w="17459325" h="1419225">
                  <a:moveTo>
                    <a:pt x="852180" y="673758"/>
                  </a:moveTo>
                  <a:lnTo>
                    <a:pt x="838909" y="700104"/>
                  </a:lnTo>
                  <a:lnTo>
                    <a:pt x="847693" y="704528"/>
                  </a:lnTo>
                  <a:lnTo>
                    <a:pt x="860964" y="678182"/>
                  </a:lnTo>
                  <a:lnTo>
                    <a:pt x="852180" y="673758"/>
                  </a:lnTo>
                  <a:close/>
                </a:path>
                <a:path w="17459325" h="1419225">
                  <a:moveTo>
                    <a:pt x="844905" y="670093"/>
                  </a:moveTo>
                  <a:lnTo>
                    <a:pt x="836036" y="673020"/>
                  </a:lnTo>
                  <a:lnTo>
                    <a:pt x="828706" y="687570"/>
                  </a:lnTo>
                  <a:lnTo>
                    <a:pt x="831633" y="696439"/>
                  </a:lnTo>
                  <a:lnTo>
                    <a:pt x="838909" y="700104"/>
                  </a:lnTo>
                  <a:lnTo>
                    <a:pt x="852180" y="673758"/>
                  </a:lnTo>
                  <a:lnTo>
                    <a:pt x="844905" y="670093"/>
                  </a:lnTo>
                  <a:close/>
                </a:path>
                <a:path w="17459325" h="1419225">
                  <a:moveTo>
                    <a:pt x="913670" y="704732"/>
                  </a:moveTo>
                  <a:lnTo>
                    <a:pt x="900399" y="731078"/>
                  </a:lnTo>
                  <a:lnTo>
                    <a:pt x="907674" y="734743"/>
                  </a:lnTo>
                  <a:lnTo>
                    <a:pt x="916543" y="731816"/>
                  </a:lnTo>
                  <a:lnTo>
                    <a:pt x="923873" y="717266"/>
                  </a:lnTo>
                  <a:lnTo>
                    <a:pt x="920946" y="708397"/>
                  </a:lnTo>
                  <a:lnTo>
                    <a:pt x="913670" y="704732"/>
                  </a:lnTo>
                  <a:close/>
                </a:path>
                <a:path w="17459325" h="1419225">
                  <a:moveTo>
                    <a:pt x="904886" y="700307"/>
                  </a:moveTo>
                  <a:lnTo>
                    <a:pt x="891615" y="726653"/>
                  </a:lnTo>
                  <a:lnTo>
                    <a:pt x="900399" y="731078"/>
                  </a:lnTo>
                  <a:lnTo>
                    <a:pt x="913670" y="704732"/>
                  </a:lnTo>
                  <a:lnTo>
                    <a:pt x="904886" y="700307"/>
                  </a:lnTo>
                  <a:close/>
                </a:path>
                <a:path w="17459325" h="1419225">
                  <a:moveTo>
                    <a:pt x="897611" y="696643"/>
                  </a:moveTo>
                  <a:lnTo>
                    <a:pt x="888742" y="699570"/>
                  </a:lnTo>
                  <a:lnTo>
                    <a:pt x="881413" y="714120"/>
                  </a:lnTo>
                  <a:lnTo>
                    <a:pt x="884340" y="722989"/>
                  </a:lnTo>
                  <a:lnTo>
                    <a:pt x="891615" y="726653"/>
                  </a:lnTo>
                  <a:lnTo>
                    <a:pt x="904886" y="700307"/>
                  </a:lnTo>
                  <a:lnTo>
                    <a:pt x="897611" y="696643"/>
                  </a:lnTo>
                  <a:close/>
                </a:path>
                <a:path w="17459325" h="1419225">
                  <a:moveTo>
                    <a:pt x="966377" y="731282"/>
                  </a:moveTo>
                  <a:lnTo>
                    <a:pt x="953106" y="757628"/>
                  </a:lnTo>
                  <a:lnTo>
                    <a:pt x="960381" y="761293"/>
                  </a:lnTo>
                  <a:lnTo>
                    <a:pt x="969249" y="758366"/>
                  </a:lnTo>
                  <a:lnTo>
                    <a:pt x="976579" y="743816"/>
                  </a:lnTo>
                  <a:lnTo>
                    <a:pt x="973652" y="734947"/>
                  </a:lnTo>
                  <a:lnTo>
                    <a:pt x="966377" y="731282"/>
                  </a:lnTo>
                  <a:close/>
                </a:path>
                <a:path w="17459325" h="1419225">
                  <a:moveTo>
                    <a:pt x="957592" y="726857"/>
                  </a:moveTo>
                  <a:lnTo>
                    <a:pt x="944321" y="753203"/>
                  </a:lnTo>
                  <a:lnTo>
                    <a:pt x="953106" y="757628"/>
                  </a:lnTo>
                  <a:lnTo>
                    <a:pt x="966377" y="731282"/>
                  </a:lnTo>
                  <a:lnTo>
                    <a:pt x="957592" y="726857"/>
                  </a:lnTo>
                  <a:close/>
                </a:path>
                <a:path w="17459325" h="1419225">
                  <a:moveTo>
                    <a:pt x="950317" y="723192"/>
                  </a:moveTo>
                  <a:lnTo>
                    <a:pt x="941449" y="726119"/>
                  </a:lnTo>
                  <a:lnTo>
                    <a:pt x="934119" y="740670"/>
                  </a:lnTo>
                  <a:lnTo>
                    <a:pt x="937046" y="749538"/>
                  </a:lnTo>
                  <a:lnTo>
                    <a:pt x="944321" y="753203"/>
                  </a:lnTo>
                  <a:lnTo>
                    <a:pt x="957592" y="726857"/>
                  </a:lnTo>
                  <a:lnTo>
                    <a:pt x="950317" y="723192"/>
                  </a:lnTo>
                  <a:close/>
                </a:path>
                <a:path w="17459325" h="1419225">
                  <a:moveTo>
                    <a:pt x="1019083" y="757832"/>
                  </a:moveTo>
                  <a:lnTo>
                    <a:pt x="1005812" y="784178"/>
                  </a:lnTo>
                  <a:lnTo>
                    <a:pt x="1013087" y="787843"/>
                  </a:lnTo>
                  <a:lnTo>
                    <a:pt x="1021956" y="784916"/>
                  </a:lnTo>
                  <a:lnTo>
                    <a:pt x="1029285" y="770365"/>
                  </a:lnTo>
                  <a:lnTo>
                    <a:pt x="1026358" y="761497"/>
                  </a:lnTo>
                  <a:lnTo>
                    <a:pt x="1019083" y="757832"/>
                  </a:lnTo>
                  <a:close/>
                </a:path>
                <a:path w="17459325" h="1419225">
                  <a:moveTo>
                    <a:pt x="1010299" y="753407"/>
                  </a:moveTo>
                  <a:lnTo>
                    <a:pt x="997028" y="779753"/>
                  </a:lnTo>
                  <a:lnTo>
                    <a:pt x="1005812" y="784178"/>
                  </a:lnTo>
                  <a:lnTo>
                    <a:pt x="1019083" y="757832"/>
                  </a:lnTo>
                  <a:lnTo>
                    <a:pt x="1010299" y="753407"/>
                  </a:lnTo>
                  <a:close/>
                </a:path>
                <a:path w="17459325" h="1419225">
                  <a:moveTo>
                    <a:pt x="1003024" y="749742"/>
                  </a:moveTo>
                  <a:lnTo>
                    <a:pt x="994155" y="752669"/>
                  </a:lnTo>
                  <a:lnTo>
                    <a:pt x="986825" y="767220"/>
                  </a:lnTo>
                  <a:lnTo>
                    <a:pt x="989752" y="776088"/>
                  </a:lnTo>
                  <a:lnTo>
                    <a:pt x="997028" y="779753"/>
                  </a:lnTo>
                  <a:lnTo>
                    <a:pt x="1010299" y="753407"/>
                  </a:lnTo>
                  <a:lnTo>
                    <a:pt x="1003024" y="749742"/>
                  </a:lnTo>
                  <a:close/>
                </a:path>
                <a:path w="17459325" h="1419225">
                  <a:moveTo>
                    <a:pt x="1071790" y="784382"/>
                  </a:moveTo>
                  <a:lnTo>
                    <a:pt x="1058518" y="810728"/>
                  </a:lnTo>
                  <a:lnTo>
                    <a:pt x="1065793" y="814393"/>
                  </a:lnTo>
                  <a:lnTo>
                    <a:pt x="1074662" y="811466"/>
                  </a:lnTo>
                  <a:lnTo>
                    <a:pt x="1081992" y="796915"/>
                  </a:lnTo>
                  <a:lnTo>
                    <a:pt x="1079065" y="788047"/>
                  </a:lnTo>
                  <a:lnTo>
                    <a:pt x="1071790" y="784382"/>
                  </a:lnTo>
                  <a:close/>
                </a:path>
                <a:path w="17459325" h="1419225">
                  <a:moveTo>
                    <a:pt x="1063005" y="779957"/>
                  </a:moveTo>
                  <a:lnTo>
                    <a:pt x="1049734" y="806303"/>
                  </a:lnTo>
                  <a:lnTo>
                    <a:pt x="1058518" y="810728"/>
                  </a:lnTo>
                  <a:lnTo>
                    <a:pt x="1071790" y="784382"/>
                  </a:lnTo>
                  <a:lnTo>
                    <a:pt x="1063005" y="779957"/>
                  </a:lnTo>
                  <a:close/>
                </a:path>
                <a:path w="17459325" h="1419225">
                  <a:moveTo>
                    <a:pt x="1055730" y="776292"/>
                  </a:moveTo>
                  <a:lnTo>
                    <a:pt x="1046861" y="779219"/>
                  </a:lnTo>
                  <a:lnTo>
                    <a:pt x="1039532" y="793769"/>
                  </a:lnTo>
                  <a:lnTo>
                    <a:pt x="1042459" y="802638"/>
                  </a:lnTo>
                  <a:lnTo>
                    <a:pt x="1049734" y="806303"/>
                  </a:lnTo>
                  <a:lnTo>
                    <a:pt x="1063005" y="779957"/>
                  </a:lnTo>
                  <a:lnTo>
                    <a:pt x="1055730" y="776292"/>
                  </a:lnTo>
                  <a:close/>
                </a:path>
                <a:path w="17459325" h="1419225">
                  <a:moveTo>
                    <a:pt x="1124496" y="810932"/>
                  </a:moveTo>
                  <a:lnTo>
                    <a:pt x="1111225" y="837278"/>
                  </a:lnTo>
                  <a:lnTo>
                    <a:pt x="1118500" y="840942"/>
                  </a:lnTo>
                  <a:lnTo>
                    <a:pt x="1127368" y="838016"/>
                  </a:lnTo>
                  <a:lnTo>
                    <a:pt x="1134698" y="823465"/>
                  </a:lnTo>
                  <a:lnTo>
                    <a:pt x="1131771" y="814596"/>
                  </a:lnTo>
                  <a:lnTo>
                    <a:pt x="1124496" y="810932"/>
                  </a:lnTo>
                  <a:close/>
                </a:path>
                <a:path w="17459325" h="1419225">
                  <a:moveTo>
                    <a:pt x="1115711" y="806507"/>
                  </a:moveTo>
                  <a:lnTo>
                    <a:pt x="1102440" y="832853"/>
                  </a:lnTo>
                  <a:lnTo>
                    <a:pt x="1111225" y="837278"/>
                  </a:lnTo>
                  <a:lnTo>
                    <a:pt x="1124496" y="810932"/>
                  </a:lnTo>
                  <a:lnTo>
                    <a:pt x="1115711" y="806507"/>
                  </a:lnTo>
                  <a:close/>
                </a:path>
                <a:path w="17459325" h="1419225">
                  <a:moveTo>
                    <a:pt x="1108436" y="802842"/>
                  </a:moveTo>
                  <a:lnTo>
                    <a:pt x="1099568" y="805769"/>
                  </a:lnTo>
                  <a:lnTo>
                    <a:pt x="1092238" y="820319"/>
                  </a:lnTo>
                  <a:lnTo>
                    <a:pt x="1095165" y="829188"/>
                  </a:lnTo>
                  <a:lnTo>
                    <a:pt x="1102440" y="832853"/>
                  </a:lnTo>
                  <a:lnTo>
                    <a:pt x="1115711" y="806507"/>
                  </a:lnTo>
                  <a:lnTo>
                    <a:pt x="1108436" y="802842"/>
                  </a:lnTo>
                  <a:close/>
                </a:path>
                <a:path w="17459325" h="1419225">
                  <a:moveTo>
                    <a:pt x="1177202" y="837482"/>
                  </a:moveTo>
                  <a:lnTo>
                    <a:pt x="1163931" y="863828"/>
                  </a:lnTo>
                  <a:lnTo>
                    <a:pt x="1171206" y="867492"/>
                  </a:lnTo>
                  <a:lnTo>
                    <a:pt x="1180075" y="864565"/>
                  </a:lnTo>
                  <a:lnTo>
                    <a:pt x="1187404" y="850015"/>
                  </a:lnTo>
                  <a:lnTo>
                    <a:pt x="1184477" y="841146"/>
                  </a:lnTo>
                  <a:lnTo>
                    <a:pt x="1177202" y="837482"/>
                  </a:lnTo>
                  <a:close/>
                </a:path>
                <a:path w="17459325" h="1419225">
                  <a:moveTo>
                    <a:pt x="1168418" y="833057"/>
                  </a:moveTo>
                  <a:lnTo>
                    <a:pt x="1155146" y="859403"/>
                  </a:lnTo>
                  <a:lnTo>
                    <a:pt x="1163931" y="863828"/>
                  </a:lnTo>
                  <a:lnTo>
                    <a:pt x="1177202" y="837482"/>
                  </a:lnTo>
                  <a:lnTo>
                    <a:pt x="1168418" y="833057"/>
                  </a:lnTo>
                  <a:close/>
                </a:path>
                <a:path w="17459325" h="1419225">
                  <a:moveTo>
                    <a:pt x="1161143" y="829392"/>
                  </a:moveTo>
                  <a:lnTo>
                    <a:pt x="1152274" y="832319"/>
                  </a:lnTo>
                  <a:lnTo>
                    <a:pt x="1144944" y="846869"/>
                  </a:lnTo>
                  <a:lnTo>
                    <a:pt x="1147871" y="855738"/>
                  </a:lnTo>
                  <a:lnTo>
                    <a:pt x="1155146" y="859403"/>
                  </a:lnTo>
                  <a:lnTo>
                    <a:pt x="1168418" y="833057"/>
                  </a:lnTo>
                  <a:lnTo>
                    <a:pt x="1161143" y="829392"/>
                  </a:lnTo>
                  <a:close/>
                </a:path>
                <a:path w="17459325" h="1419225">
                  <a:moveTo>
                    <a:pt x="1229909" y="864031"/>
                  </a:moveTo>
                  <a:lnTo>
                    <a:pt x="1216637" y="890377"/>
                  </a:lnTo>
                  <a:lnTo>
                    <a:pt x="1223912" y="894042"/>
                  </a:lnTo>
                  <a:lnTo>
                    <a:pt x="1232781" y="891115"/>
                  </a:lnTo>
                  <a:lnTo>
                    <a:pt x="1240111" y="876565"/>
                  </a:lnTo>
                  <a:lnTo>
                    <a:pt x="1237184" y="867696"/>
                  </a:lnTo>
                  <a:lnTo>
                    <a:pt x="1229909" y="864031"/>
                  </a:lnTo>
                  <a:close/>
                </a:path>
                <a:path w="17459325" h="1419225">
                  <a:moveTo>
                    <a:pt x="1221124" y="859606"/>
                  </a:moveTo>
                  <a:lnTo>
                    <a:pt x="1207853" y="885952"/>
                  </a:lnTo>
                  <a:lnTo>
                    <a:pt x="1216637" y="890377"/>
                  </a:lnTo>
                  <a:lnTo>
                    <a:pt x="1229909" y="864031"/>
                  </a:lnTo>
                  <a:lnTo>
                    <a:pt x="1221124" y="859606"/>
                  </a:lnTo>
                  <a:close/>
                </a:path>
                <a:path w="17459325" h="1419225">
                  <a:moveTo>
                    <a:pt x="1213849" y="855942"/>
                  </a:moveTo>
                  <a:lnTo>
                    <a:pt x="1204980" y="858869"/>
                  </a:lnTo>
                  <a:lnTo>
                    <a:pt x="1197651" y="873419"/>
                  </a:lnTo>
                  <a:lnTo>
                    <a:pt x="1200578" y="882288"/>
                  </a:lnTo>
                  <a:lnTo>
                    <a:pt x="1207853" y="885952"/>
                  </a:lnTo>
                  <a:lnTo>
                    <a:pt x="1221124" y="859606"/>
                  </a:lnTo>
                  <a:lnTo>
                    <a:pt x="1213849" y="855942"/>
                  </a:lnTo>
                  <a:close/>
                </a:path>
                <a:path w="17459325" h="1419225">
                  <a:moveTo>
                    <a:pt x="1282615" y="890581"/>
                  </a:moveTo>
                  <a:lnTo>
                    <a:pt x="1269344" y="916927"/>
                  </a:lnTo>
                  <a:lnTo>
                    <a:pt x="1276619" y="920592"/>
                  </a:lnTo>
                  <a:lnTo>
                    <a:pt x="1285487" y="917665"/>
                  </a:lnTo>
                  <a:lnTo>
                    <a:pt x="1292817" y="903115"/>
                  </a:lnTo>
                  <a:lnTo>
                    <a:pt x="1289890" y="894246"/>
                  </a:lnTo>
                  <a:lnTo>
                    <a:pt x="1282615" y="890581"/>
                  </a:lnTo>
                  <a:close/>
                </a:path>
                <a:path w="17459325" h="1419225">
                  <a:moveTo>
                    <a:pt x="1273830" y="886156"/>
                  </a:moveTo>
                  <a:lnTo>
                    <a:pt x="1260559" y="912502"/>
                  </a:lnTo>
                  <a:lnTo>
                    <a:pt x="1269344" y="916927"/>
                  </a:lnTo>
                  <a:lnTo>
                    <a:pt x="1282615" y="890581"/>
                  </a:lnTo>
                  <a:lnTo>
                    <a:pt x="1273830" y="886156"/>
                  </a:lnTo>
                  <a:close/>
                </a:path>
                <a:path w="17459325" h="1419225">
                  <a:moveTo>
                    <a:pt x="1266555" y="882491"/>
                  </a:moveTo>
                  <a:lnTo>
                    <a:pt x="1257687" y="885418"/>
                  </a:lnTo>
                  <a:lnTo>
                    <a:pt x="1250357" y="899969"/>
                  </a:lnTo>
                  <a:lnTo>
                    <a:pt x="1253284" y="908837"/>
                  </a:lnTo>
                  <a:lnTo>
                    <a:pt x="1260559" y="912502"/>
                  </a:lnTo>
                  <a:lnTo>
                    <a:pt x="1273830" y="886156"/>
                  </a:lnTo>
                  <a:lnTo>
                    <a:pt x="1266555" y="882491"/>
                  </a:lnTo>
                  <a:close/>
                </a:path>
                <a:path w="17459325" h="1419225">
                  <a:moveTo>
                    <a:pt x="1368726" y="894657"/>
                  </a:moveTo>
                  <a:lnTo>
                    <a:pt x="1361151" y="897653"/>
                  </a:lnTo>
                  <a:lnTo>
                    <a:pt x="1357439" y="906223"/>
                  </a:lnTo>
                  <a:lnTo>
                    <a:pt x="1363430" y="921373"/>
                  </a:lnTo>
                  <a:lnTo>
                    <a:pt x="1372000" y="925086"/>
                  </a:lnTo>
                  <a:lnTo>
                    <a:pt x="1379575" y="922090"/>
                  </a:lnTo>
                  <a:lnTo>
                    <a:pt x="1368726" y="894657"/>
                  </a:lnTo>
                  <a:close/>
                </a:path>
                <a:path w="17459325" h="1419225">
                  <a:moveTo>
                    <a:pt x="1377791" y="891072"/>
                  </a:moveTo>
                  <a:lnTo>
                    <a:pt x="1368726" y="894657"/>
                  </a:lnTo>
                  <a:lnTo>
                    <a:pt x="1379575" y="922090"/>
                  </a:lnTo>
                  <a:lnTo>
                    <a:pt x="1388640" y="918505"/>
                  </a:lnTo>
                  <a:lnTo>
                    <a:pt x="1377791" y="891072"/>
                  </a:lnTo>
                  <a:close/>
                </a:path>
                <a:path w="17459325" h="1419225">
                  <a:moveTo>
                    <a:pt x="1385366" y="888076"/>
                  </a:moveTo>
                  <a:lnTo>
                    <a:pt x="1377791" y="891072"/>
                  </a:lnTo>
                  <a:lnTo>
                    <a:pt x="1388640" y="918505"/>
                  </a:lnTo>
                  <a:lnTo>
                    <a:pt x="1396215" y="915509"/>
                  </a:lnTo>
                  <a:lnTo>
                    <a:pt x="1399928" y="906939"/>
                  </a:lnTo>
                  <a:lnTo>
                    <a:pt x="1393936" y="891789"/>
                  </a:lnTo>
                  <a:lnTo>
                    <a:pt x="1385366" y="888076"/>
                  </a:lnTo>
                  <a:close/>
                </a:path>
                <a:path w="17459325" h="1419225">
                  <a:moveTo>
                    <a:pt x="1423116" y="873147"/>
                  </a:moveTo>
                  <a:lnTo>
                    <a:pt x="1415541" y="876143"/>
                  </a:lnTo>
                  <a:lnTo>
                    <a:pt x="1411829" y="884713"/>
                  </a:lnTo>
                  <a:lnTo>
                    <a:pt x="1417821" y="899863"/>
                  </a:lnTo>
                  <a:lnTo>
                    <a:pt x="1426390" y="903575"/>
                  </a:lnTo>
                  <a:lnTo>
                    <a:pt x="1433965" y="900580"/>
                  </a:lnTo>
                  <a:lnTo>
                    <a:pt x="1423116" y="873147"/>
                  </a:lnTo>
                  <a:close/>
                </a:path>
                <a:path w="17459325" h="1419225">
                  <a:moveTo>
                    <a:pt x="1432181" y="869562"/>
                  </a:moveTo>
                  <a:lnTo>
                    <a:pt x="1423116" y="873147"/>
                  </a:lnTo>
                  <a:lnTo>
                    <a:pt x="1433965" y="900580"/>
                  </a:lnTo>
                  <a:lnTo>
                    <a:pt x="1443030" y="896994"/>
                  </a:lnTo>
                  <a:lnTo>
                    <a:pt x="1432181" y="869562"/>
                  </a:lnTo>
                  <a:close/>
                </a:path>
                <a:path w="17459325" h="1419225">
                  <a:moveTo>
                    <a:pt x="1439757" y="866566"/>
                  </a:moveTo>
                  <a:lnTo>
                    <a:pt x="1432181" y="869562"/>
                  </a:lnTo>
                  <a:lnTo>
                    <a:pt x="1443030" y="896994"/>
                  </a:lnTo>
                  <a:lnTo>
                    <a:pt x="1450606" y="893999"/>
                  </a:lnTo>
                  <a:lnTo>
                    <a:pt x="1454318" y="885429"/>
                  </a:lnTo>
                  <a:lnTo>
                    <a:pt x="1448326" y="870278"/>
                  </a:lnTo>
                  <a:lnTo>
                    <a:pt x="1439757" y="866566"/>
                  </a:lnTo>
                  <a:close/>
                </a:path>
                <a:path w="17459325" h="1419225">
                  <a:moveTo>
                    <a:pt x="1477507" y="851637"/>
                  </a:moveTo>
                  <a:lnTo>
                    <a:pt x="1469931" y="854633"/>
                  </a:lnTo>
                  <a:lnTo>
                    <a:pt x="1466219" y="863202"/>
                  </a:lnTo>
                  <a:lnTo>
                    <a:pt x="1472211" y="878353"/>
                  </a:lnTo>
                  <a:lnTo>
                    <a:pt x="1480780" y="882065"/>
                  </a:lnTo>
                  <a:lnTo>
                    <a:pt x="1488356" y="879069"/>
                  </a:lnTo>
                  <a:lnTo>
                    <a:pt x="1477507" y="851637"/>
                  </a:lnTo>
                  <a:close/>
                </a:path>
                <a:path w="17459325" h="1419225">
                  <a:moveTo>
                    <a:pt x="1486572" y="848052"/>
                  </a:moveTo>
                  <a:lnTo>
                    <a:pt x="1477507" y="851637"/>
                  </a:lnTo>
                  <a:lnTo>
                    <a:pt x="1488356" y="879069"/>
                  </a:lnTo>
                  <a:lnTo>
                    <a:pt x="1497421" y="875484"/>
                  </a:lnTo>
                  <a:lnTo>
                    <a:pt x="1486572" y="848052"/>
                  </a:lnTo>
                  <a:close/>
                </a:path>
                <a:path w="17459325" h="1419225">
                  <a:moveTo>
                    <a:pt x="1494147" y="845056"/>
                  </a:moveTo>
                  <a:lnTo>
                    <a:pt x="1486572" y="848052"/>
                  </a:lnTo>
                  <a:lnTo>
                    <a:pt x="1497421" y="875484"/>
                  </a:lnTo>
                  <a:lnTo>
                    <a:pt x="1504996" y="872488"/>
                  </a:lnTo>
                  <a:lnTo>
                    <a:pt x="1508708" y="863919"/>
                  </a:lnTo>
                  <a:lnTo>
                    <a:pt x="1502717" y="848768"/>
                  </a:lnTo>
                  <a:lnTo>
                    <a:pt x="1494147" y="845056"/>
                  </a:lnTo>
                  <a:close/>
                </a:path>
                <a:path w="17459325" h="1419225">
                  <a:moveTo>
                    <a:pt x="1531897" y="830127"/>
                  </a:moveTo>
                  <a:lnTo>
                    <a:pt x="1524322" y="833122"/>
                  </a:lnTo>
                  <a:lnTo>
                    <a:pt x="1520609" y="841692"/>
                  </a:lnTo>
                  <a:lnTo>
                    <a:pt x="1526601" y="856843"/>
                  </a:lnTo>
                  <a:lnTo>
                    <a:pt x="1535171" y="860555"/>
                  </a:lnTo>
                  <a:lnTo>
                    <a:pt x="1542746" y="857559"/>
                  </a:lnTo>
                  <a:lnTo>
                    <a:pt x="1531897" y="830127"/>
                  </a:lnTo>
                  <a:close/>
                </a:path>
                <a:path w="17459325" h="1419225">
                  <a:moveTo>
                    <a:pt x="1540962" y="826541"/>
                  </a:moveTo>
                  <a:lnTo>
                    <a:pt x="1531897" y="830127"/>
                  </a:lnTo>
                  <a:lnTo>
                    <a:pt x="1542746" y="857559"/>
                  </a:lnTo>
                  <a:lnTo>
                    <a:pt x="1551811" y="853974"/>
                  </a:lnTo>
                  <a:lnTo>
                    <a:pt x="1540962" y="826541"/>
                  </a:lnTo>
                  <a:close/>
                </a:path>
                <a:path w="17459325" h="1419225">
                  <a:moveTo>
                    <a:pt x="1548537" y="823546"/>
                  </a:moveTo>
                  <a:lnTo>
                    <a:pt x="1540962" y="826541"/>
                  </a:lnTo>
                  <a:lnTo>
                    <a:pt x="1551811" y="853974"/>
                  </a:lnTo>
                  <a:lnTo>
                    <a:pt x="1559386" y="850978"/>
                  </a:lnTo>
                  <a:lnTo>
                    <a:pt x="1563098" y="842408"/>
                  </a:lnTo>
                  <a:lnTo>
                    <a:pt x="1557107" y="827258"/>
                  </a:lnTo>
                  <a:lnTo>
                    <a:pt x="1548537" y="823546"/>
                  </a:lnTo>
                  <a:close/>
                </a:path>
                <a:path w="17459325" h="1419225">
                  <a:moveTo>
                    <a:pt x="1586287" y="808616"/>
                  </a:moveTo>
                  <a:lnTo>
                    <a:pt x="1578712" y="811612"/>
                  </a:lnTo>
                  <a:lnTo>
                    <a:pt x="1575000" y="820182"/>
                  </a:lnTo>
                  <a:lnTo>
                    <a:pt x="1580991" y="835332"/>
                  </a:lnTo>
                  <a:lnTo>
                    <a:pt x="1589561" y="839045"/>
                  </a:lnTo>
                  <a:lnTo>
                    <a:pt x="1597136" y="836049"/>
                  </a:lnTo>
                  <a:lnTo>
                    <a:pt x="1586287" y="808616"/>
                  </a:lnTo>
                  <a:close/>
                </a:path>
                <a:path w="17459325" h="1419225">
                  <a:moveTo>
                    <a:pt x="1595352" y="805031"/>
                  </a:moveTo>
                  <a:lnTo>
                    <a:pt x="1586287" y="808616"/>
                  </a:lnTo>
                  <a:lnTo>
                    <a:pt x="1597136" y="836049"/>
                  </a:lnTo>
                  <a:lnTo>
                    <a:pt x="1606201" y="832464"/>
                  </a:lnTo>
                  <a:lnTo>
                    <a:pt x="1595352" y="805031"/>
                  </a:lnTo>
                  <a:close/>
                </a:path>
                <a:path w="17459325" h="1419225">
                  <a:moveTo>
                    <a:pt x="1602928" y="802035"/>
                  </a:moveTo>
                  <a:lnTo>
                    <a:pt x="1595352" y="805031"/>
                  </a:lnTo>
                  <a:lnTo>
                    <a:pt x="1606201" y="832464"/>
                  </a:lnTo>
                  <a:lnTo>
                    <a:pt x="1613776" y="829468"/>
                  </a:lnTo>
                  <a:lnTo>
                    <a:pt x="1617489" y="820898"/>
                  </a:lnTo>
                  <a:lnTo>
                    <a:pt x="1611497" y="805748"/>
                  </a:lnTo>
                  <a:lnTo>
                    <a:pt x="1602928" y="802035"/>
                  </a:lnTo>
                  <a:close/>
                </a:path>
                <a:path w="17459325" h="1419225">
                  <a:moveTo>
                    <a:pt x="1640677" y="787106"/>
                  </a:moveTo>
                  <a:lnTo>
                    <a:pt x="1633102" y="790102"/>
                  </a:lnTo>
                  <a:lnTo>
                    <a:pt x="1629390" y="798671"/>
                  </a:lnTo>
                  <a:lnTo>
                    <a:pt x="1635382" y="813822"/>
                  </a:lnTo>
                  <a:lnTo>
                    <a:pt x="1643951" y="817534"/>
                  </a:lnTo>
                  <a:lnTo>
                    <a:pt x="1651526" y="814538"/>
                  </a:lnTo>
                  <a:lnTo>
                    <a:pt x="1640677" y="787106"/>
                  </a:lnTo>
                  <a:close/>
                </a:path>
                <a:path w="17459325" h="1419225">
                  <a:moveTo>
                    <a:pt x="1649742" y="783521"/>
                  </a:moveTo>
                  <a:lnTo>
                    <a:pt x="1640677" y="787106"/>
                  </a:lnTo>
                  <a:lnTo>
                    <a:pt x="1651526" y="814538"/>
                  </a:lnTo>
                  <a:lnTo>
                    <a:pt x="1660592" y="810953"/>
                  </a:lnTo>
                  <a:lnTo>
                    <a:pt x="1649742" y="783521"/>
                  </a:lnTo>
                  <a:close/>
                </a:path>
                <a:path w="17459325" h="1419225">
                  <a:moveTo>
                    <a:pt x="1657318" y="780525"/>
                  </a:moveTo>
                  <a:lnTo>
                    <a:pt x="1649742" y="783521"/>
                  </a:lnTo>
                  <a:lnTo>
                    <a:pt x="1660592" y="810953"/>
                  </a:lnTo>
                  <a:lnTo>
                    <a:pt x="1668167" y="807957"/>
                  </a:lnTo>
                  <a:lnTo>
                    <a:pt x="1671879" y="799388"/>
                  </a:lnTo>
                  <a:lnTo>
                    <a:pt x="1665887" y="784237"/>
                  </a:lnTo>
                  <a:lnTo>
                    <a:pt x="1657318" y="780525"/>
                  </a:lnTo>
                  <a:close/>
                </a:path>
                <a:path w="17459325" h="1419225">
                  <a:moveTo>
                    <a:pt x="1695068" y="765596"/>
                  </a:moveTo>
                  <a:lnTo>
                    <a:pt x="1687492" y="768592"/>
                  </a:lnTo>
                  <a:lnTo>
                    <a:pt x="1683780" y="777161"/>
                  </a:lnTo>
                  <a:lnTo>
                    <a:pt x="1689772" y="792312"/>
                  </a:lnTo>
                  <a:lnTo>
                    <a:pt x="1698341" y="796024"/>
                  </a:lnTo>
                  <a:lnTo>
                    <a:pt x="1705917" y="793028"/>
                  </a:lnTo>
                  <a:lnTo>
                    <a:pt x="1695068" y="765596"/>
                  </a:lnTo>
                  <a:close/>
                </a:path>
                <a:path w="17459325" h="1419225">
                  <a:moveTo>
                    <a:pt x="1704133" y="762011"/>
                  </a:moveTo>
                  <a:lnTo>
                    <a:pt x="1695068" y="765596"/>
                  </a:lnTo>
                  <a:lnTo>
                    <a:pt x="1705917" y="793028"/>
                  </a:lnTo>
                  <a:lnTo>
                    <a:pt x="1714982" y="789443"/>
                  </a:lnTo>
                  <a:lnTo>
                    <a:pt x="1704133" y="762011"/>
                  </a:lnTo>
                  <a:close/>
                </a:path>
                <a:path w="17459325" h="1419225">
                  <a:moveTo>
                    <a:pt x="1711708" y="759015"/>
                  </a:moveTo>
                  <a:lnTo>
                    <a:pt x="1704133" y="762011"/>
                  </a:lnTo>
                  <a:lnTo>
                    <a:pt x="1714982" y="789443"/>
                  </a:lnTo>
                  <a:lnTo>
                    <a:pt x="1722557" y="786447"/>
                  </a:lnTo>
                  <a:lnTo>
                    <a:pt x="1726269" y="777878"/>
                  </a:lnTo>
                  <a:lnTo>
                    <a:pt x="1720278" y="762727"/>
                  </a:lnTo>
                  <a:lnTo>
                    <a:pt x="1711708" y="759015"/>
                  </a:lnTo>
                  <a:close/>
                </a:path>
                <a:path w="17459325" h="1419225">
                  <a:moveTo>
                    <a:pt x="1749458" y="744086"/>
                  </a:moveTo>
                  <a:lnTo>
                    <a:pt x="1741883" y="747081"/>
                  </a:lnTo>
                  <a:lnTo>
                    <a:pt x="1738170" y="755651"/>
                  </a:lnTo>
                  <a:lnTo>
                    <a:pt x="1744162" y="770801"/>
                  </a:lnTo>
                  <a:lnTo>
                    <a:pt x="1752732" y="774514"/>
                  </a:lnTo>
                  <a:lnTo>
                    <a:pt x="1760307" y="771518"/>
                  </a:lnTo>
                  <a:lnTo>
                    <a:pt x="1749458" y="744086"/>
                  </a:lnTo>
                  <a:close/>
                </a:path>
                <a:path w="17459325" h="1419225">
                  <a:moveTo>
                    <a:pt x="1758523" y="740500"/>
                  </a:moveTo>
                  <a:lnTo>
                    <a:pt x="1749458" y="744086"/>
                  </a:lnTo>
                  <a:lnTo>
                    <a:pt x="1760307" y="771518"/>
                  </a:lnTo>
                  <a:lnTo>
                    <a:pt x="1769372" y="767933"/>
                  </a:lnTo>
                  <a:lnTo>
                    <a:pt x="1758523" y="740500"/>
                  </a:lnTo>
                  <a:close/>
                </a:path>
                <a:path w="17459325" h="1419225">
                  <a:moveTo>
                    <a:pt x="1766098" y="737505"/>
                  </a:moveTo>
                  <a:lnTo>
                    <a:pt x="1758523" y="740500"/>
                  </a:lnTo>
                  <a:lnTo>
                    <a:pt x="1769372" y="767933"/>
                  </a:lnTo>
                  <a:lnTo>
                    <a:pt x="1776947" y="764937"/>
                  </a:lnTo>
                  <a:lnTo>
                    <a:pt x="1780660" y="756367"/>
                  </a:lnTo>
                  <a:lnTo>
                    <a:pt x="1774668" y="741217"/>
                  </a:lnTo>
                  <a:lnTo>
                    <a:pt x="1766098" y="737505"/>
                  </a:lnTo>
                  <a:close/>
                </a:path>
                <a:path w="17459325" h="1419225">
                  <a:moveTo>
                    <a:pt x="1803848" y="722575"/>
                  </a:moveTo>
                  <a:lnTo>
                    <a:pt x="1796273" y="725571"/>
                  </a:lnTo>
                  <a:lnTo>
                    <a:pt x="1792561" y="734141"/>
                  </a:lnTo>
                  <a:lnTo>
                    <a:pt x="1798552" y="749291"/>
                  </a:lnTo>
                  <a:lnTo>
                    <a:pt x="1807122" y="753003"/>
                  </a:lnTo>
                  <a:lnTo>
                    <a:pt x="1814697" y="750008"/>
                  </a:lnTo>
                  <a:lnTo>
                    <a:pt x="1803848" y="722575"/>
                  </a:lnTo>
                  <a:close/>
                </a:path>
                <a:path w="17459325" h="1419225">
                  <a:moveTo>
                    <a:pt x="1812913" y="718990"/>
                  </a:moveTo>
                  <a:lnTo>
                    <a:pt x="1803848" y="722575"/>
                  </a:lnTo>
                  <a:lnTo>
                    <a:pt x="1814697" y="750008"/>
                  </a:lnTo>
                  <a:lnTo>
                    <a:pt x="1823762" y="746423"/>
                  </a:lnTo>
                  <a:lnTo>
                    <a:pt x="1812913" y="718990"/>
                  </a:lnTo>
                  <a:close/>
                </a:path>
                <a:path w="17459325" h="1419225">
                  <a:moveTo>
                    <a:pt x="1820489" y="715994"/>
                  </a:moveTo>
                  <a:lnTo>
                    <a:pt x="1812913" y="718990"/>
                  </a:lnTo>
                  <a:lnTo>
                    <a:pt x="1823762" y="746423"/>
                  </a:lnTo>
                  <a:lnTo>
                    <a:pt x="1831337" y="743427"/>
                  </a:lnTo>
                  <a:lnTo>
                    <a:pt x="1835050" y="734857"/>
                  </a:lnTo>
                  <a:lnTo>
                    <a:pt x="1829058" y="719707"/>
                  </a:lnTo>
                  <a:lnTo>
                    <a:pt x="1820489" y="715994"/>
                  </a:lnTo>
                  <a:close/>
                </a:path>
                <a:path w="17459325" h="1419225">
                  <a:moveTo>
                    <a:pt x="1858238" y="701065"/>
                  </a:moveTo>
                  <a:lnTo>
                    <a:pt x="1850663" y="704061"/>
                  </a:lnTo>
                  <a:lnTo>
                    <a:pt x="1846951" y="712630"/>
                  </a:lnTo>
                  <a:lnTo>
                    <a:pt x="1852943" y="727781"/>
                  </a:lnTo>
                  <a:lnTo>
                    <a:pt x="1861512" y="731493"/>
                  </a:lnTo>
                  <a:lnTo>
                    <a:pt x="1869087" y="728497"/>
                  </a:lnTo>
                  <a:lnTo>
                    <a:pt x="1858238" y="701065"/>
                  </a:lnTo>
                  <a:close/>
                </a:path>
                <a:path w="17459325" h="1419225">
                  <a:moveTo>
                    <a:pt x="1867303" y="697480"/>
                  </a:moveTo>
                  <a:lnTo>
                    <a:pt x="1858238" y="701065"/>
                  </a:lnTo>
                  <a:lnTo>
                    <a:pt x="1869087" y="728497"/>
                  </a:lnTo>
                  <a:lnTo>
                    <a:pt x="1878152" y="724912"/>
                  </a:lnTo>
                  <a:lnTo>
                    <a:pt x="1867303" y="697480"/>
                  </a:lnTo>
                  <a:close/>
                </a:path>
                <a:path w="17459325" h="1419225">
                  <a:moveTo>
                    <a:pt x="1874879" y="694484"/>
                  </a:moveTo>
                  <a:lnTo>
                    <a:pt x="1867303" y="697480"/>
                  </a:lnTo>
                  <a:lnTo>
                    <a:pt x="1878152" y="724912"/>
                  </a:lnTo>
                  <a:lnTo>
                    <a:pt x="1885728" y="721916"/>
                  </a:lnTo>
                  <a:lnTo>
                    <a:pt x="1889440" y="713347"/>
                  </a:lnTo>
                  <a:lnTo>
                    <a:pt x="1883448" y="698196"/>
                  </a:lnTo>
                  <a:lnTo>
                    <a:pt x="1874879" y="694484"/>
                  </a:lnTo>
                  <a:close/>
                </a:path>
                <a:path w="17459325" h="1419225">
                  <a:moveTo>
                    <a:pt x="1912629" y="679555"/>
                  </a:moveTo>
                  <a:lnTo>
                    <a:pt x="1905053" y="682551"/>
                  </a:lnTo>
                  <a:lnTo>
                    <a:pt x="1901341" y="691120"/>
                  </a:lnTo>
                  <a:lnTo>
                    <a:pt x="1907333" y="706271"/>
                  </a:lnTo>
                  <a:lnTo>
                    <a:pt x="1915902" y="709983"/>
                  </a:lnTo>
                  <a:lnTo>
                    <a:pt x="1923478" y="706987"/>
                  </a:lnTo>
                  <a:lnTo>
                    <a:pt x="1912629" y="679555"/>
                  </a:lnTo>
                  <a:close/>
                </a:path>
                <a:path w="17459325" h="1419225">
                  <a:moveTo>
                    <a:pt x="1921694" y="675970"/>
                  </a:moveTo>
                  <a:lnTo>
                    <a:pt x="1912629" y="679555"/>
                  </a:lnTo>
                  <a:lnTo>
                    <a:pt x="1923478" y="706987"/>
                  </a:lnTo>
                  <a:lnTo>
                    <a:pt x="1932543" y="703402"/>
                  </a:lnTo>
                  <a:lnTo>
                    <a:pt x="1921694" y="675970"/>
                  </a:lnTo>
                  <a:close/>
                </a:path>
                <a:path w="17459325" h="1419225">
                  <a:moveTo>
                    <a:pt x="1929269" y="672974"/>
                  </a:moveTo>
                  <a:lnTo>
                    <a:pt x="1921694" y="675970"/>
                  </a:lnTo>
                  <a:lnTo>
                    <a:pt x="1932543" y="703402"/>
                  </a:lnTo>
                  <a:lnTo>
                    <a:pt x="1940118" y="700406"/>
                  </a:lnTo>
                  <a:lnTo>
                    <a:pt x="1943830" y="691837"/>
                  </a:lnTo>
                  <a:lnTo>
                    <a:pt x="1937838" y="676686"/>
                  </a:lnTo>
                  <a:lnTo>
                    <a:pt x="1929269" y="672974"/>
                  </a:lnTo>
                  <a:close/>
                </a:path>
                <a:path w="17459325" h="1419225">
                  <a:moveTo>
                    <a:pt x="1967019" y="658044"/>
                  </a:moveTo>
                  <a:lnTo>
                    <a:pt x="1959444" y="661040"/>
                  </a:lnTo>
                  <a:lnTo>
                    <a:pt x="1955731" y="669610"/>
                  </a:lnTo>
                  <a:lnTo>
                    <a:pt x="1961723" y="684760"/>
                  </a:lnTo>
                  <a:lnTo>
                    <a:pt x="1970293" y="688473"/>
                  </a:lnTo>
                  <a:lnTo>
                    <a:pt x="1977868" y="685477"/>
                  </a:lnTo>
                  <a:lnTo>
                    <a:pt x="1967019" y="658044"/>
                  </a:lnTo>
                  <a:close/>
                </a:path>
                <a:path w="17459325" h="1419225">
                  <a:moveTo>
                    <a:pt x="1976084" y="654459"/>
                  </a:moveTo>
                  <a:lnTo>
                    <a:pt x="1967019" y="658044"/>
                  </a:lnTo>
                  <a:lnTo>
                    <a:pt x="1977868" y="685477"/>
                  </a:lnTo>
                  <a:lnTo>
                    <a:pt x="1986933" y="681892"/>
                  </a:lnTo>
                  <a:lnTo>
                    <a:pt x="1976084" y="654459"/>
                  </a:lnTo>
                  <a:close/>
                </a:path>
                <a:path w="17459325" h="1419225">
                  <a:moveTo>
                    <a:pt x="1983659" y="651463"/>
                  </a:moveTo>
                  <a:lnTo>
                    <a:pt x="1976084" y="654459"/>
                  </a:lnTo>
                  <a:lnTo>
                    <a:pt x="1986933" y="681892"/>
                  </a:lnTo>
                  <a:lnTo>
                    <a:pt x="1994508" y="678896"/>
                  </a:lnTo>
                  <a:lnTo>
                    <a:pt x="1998221" y="670326"/>
                  </a:lnTo>
                  <a:lnTo>
                    <a:pt x="1992229" y="655176"/>
                  </a:lnTo>
                  <a:lnTo>
                    <a:pt x="1983659" y="651463"/>
                  </a:lnTo>
                  <a:close/>
                </a:path>
                <a:path w="17459325" h="1419225">
                  <a:moveTo>
                    <a:pt x="2021409" y="636534"/>
                  </a:moveTo>
                  <a:lnTo>
                    <a:pt x="2013834" y="639530"/>
                  </a:lnTo>
                  <a:lnTo>
                    <a:pt x="2010122" y="648100"/>
                  </a:lnTo>
                  <a:lnTo>
                    <a:pt x="2016113" y="663250"/>
                  </a:lnTo>
                  <a:lnTo>
                    <a:pt x="2024683" y="666962"/>
                  </a:lnTo>
                  <a:lnTo>
                    <a:pt x="2032258" y="663967"/>
                  </a:lnTo>
                  <a:lnTo>
                    <a:pt x="2021409" y="636534"/>
                  </a:lnTo>
                  <a:close/>
                </a:path>
                <a:path w="17459325" h="1419225">
                  <a:moveTo>
                    <a:pt x="2030474" y="632949"/>
                  </a:moveTo>
                  <a:lnTo>
                    <a:pt x="2021409" y="636534"/>
                  </a:lnTo>
                  <a:lnTo>
                    <a:pt x="2032258" y="663967"/>
                  </a:lnTo>
                  <a:lnTo>
                    <a:pt x="2041323" y="660382"/>
                  </a:lnTo>
                  <a:lnTo>
                    <a:pt x="2030474" y="632949"/>
                  </a:lnTo>
                  <a:close/>
                </a:path>
                <a:path w="17459325" h="1419225">
                  <a:moveTo>
                    <a:pt x="2038049" y="629953"/>
                  </a:moveTo>
                  <a:lnTo>
                    <a:pt x="2030474" y="632949"/>
                  </a:lnTo>
                  <a:lnTo>
                    <a:pt x="2041323" y="660382"/>
                  </a:lnTo>
                  <a:lnTo>
                    <a:pt x="2048898" y="657386"/>
                  </a:lnTo>
                  <a:lnTo>
                    <a:pt x="2052611" y="648816"/>
                  </a:lnTo>
                  <a:lnTo>
                    <a:pt x="2046619" y="633666"/>
                  </a:lnTo>
                  <a:lnTo>
                    <a:pt x="2038049" y="629953"/>
                  </a:lnTo>
                  <a:close/>
                </a:path>
                <a:path w="17459325" h="1419225">
                  <a:moveTo>
                    <a:pt x="2075799" y="615024"/>
                  </a:moveTo>
                  <a:lnTo>
                    <a:pt x="2068224" y="618020"/>
                  </a:lnTo>
                  <a:lnTo>
                    <a:pt x="2064512" y="626589"/>
                  </a:lnTo>
                  <a:lnTo>
                    <a:pt x="2070503" y="641740"/>
                  </a:lnTo>
                  <a:lnTo>
                    <a:pt x="2079073" y="645452"/>
                  </a:lnTo>
                  <a:lnTo>
                    <a:pt x="2086648" y="642456"/>
                  </a:lnTo>
                  <a:lnTo>
                    <a:pt x="2075799" y="615024"/>
                  </a:lnTo>
                  <a:close/>
                </a:path>
                <a:path w="17459325" h="1419225">
                  <a:moveTo>
                    <a:pt x="2084864" y="611439"/>
                  </a:moveTo>
                  <a:lnTo>
                    <a:pt x="2075799" y="615024"/>
                  </a:lnTo>
                  <a:lnTo>
                    <a:pt x="2086648" y="642456"/>
                  </a:lnTo>
                  <a:lnTo>
                    <a:pt x="2095713" y="638871"/>
                  </a:lnTo>
                  <a:lnTo>
                    <a:pt x="2084864" y="611439"/>
                  </a:lnTo>
                  <a:close/>
                </a:path>
                <a:path w="17459325" h="1419225">
                  <a:moveTo>
                    <a:pt x="2092440" y="608443"/>
                  </a:moveTo>
                  <a:lnTo>
                    <a:pt x="2084864" y="611439"/>
                  </a:lnTo>
                  <a:lnTo>
                    <a:pt x="2095713" y="638871"/>
                  </a:lnTo>
                  <a:lnTo>
                    <a:pt x="2103289" y="635875"/>
                  </a:lnTo>
                  <a:lnTo>
                    <a:pt x="2107001" y="627306"/>
                  </a:lnTo>
                  <a:lnTo>
                    <a:pt x="2101009" y="612155"/>
                  </a:lnTo>
                  <a:lnTo>
                    <a:pt x="2092440" y="608443"/>
                  </a:lnTo>
                  <a:close/>
                </a:path>
                <a:path w="17459325" h="1419225">
                  <a:moveTo>
                    <a:pt x="2130190" y="593514"/>
                  </a:moveTo>
                  <a:lnTo>
                    <a:pt x="2122614" y="596510"/>
                  </a:lnTo>
                  <a:lnTo>
                    <a:pt x="2118902" y="605079"/>
                  </a:lnTo>
                  <a:lnTo>
                    <a:pt x="2124894" y="620230"/>
                  </a:lnTo>
                  <a:lnTo>
                    <a:pt x="2133463" y="623942"/>
                  </a:lnTo>
                  <a:lnTo>
                    <a:pt x="2141039" y="620946"/>
                  </a:lnTo>
                  <a:lnTo>
                    <a:pt x="2130190" y="593514"/>
                  </a:lnTo>
                  <a:close/>
                </a:path>
                <a:path w="17459325" h="1419225">
                  <a:moveTo>
                    <a:pt x="2139255" y="589929"/>
                  </a:moveTo>
                  <a:lnTo>
                    <a:pt x="2130190" y="593514"/>
                  </a:lnTo>
                  <a:lnTo>
                    <a:pt x="2141039" y="620946"/>
                  </a:lnTo>
                  <a:lnTo>
                    <a:pt x="2150104" y="617361"/>
                  </a:lnTo>
                  <a:lnTo>
                    <a:pt x="2139255" y="589929"/>
                  </a:lnTo>
                  <a:close/>
                </a:path>
                <a:path w="17459325" h="1419225">
                  <a:moveTo>
                    <a:pt x="2146830" y="586933"/>
                  </a:moveTo>
                  <a:lnTo>
                    <a:pt x="2139255" y="589929"/>
                  </a:lnTo>
                  <a:lnTo>
                    <a:pt x="2150104" y="617361"/>
                  </a:lnTo>
                  <a:lnTo>
                    <a:pt x="2157679" y="614365"/>
                  </a:lnTo>
                  <a:lnTo>
                    <a:pt x="2161391" y="605796"/>
                  </a:lnTo>
                  <a:lnTo>
                    <a:pt x="2155399" y="590645"/>
                  </a:lnTo>
                  <a:lnTo>
                    <a:pt x="2146830" y="586933"/>
                  </a:lnTo>
                  <a:close/>
                </a:path>
                <a:path w="17459325" h="1419225">
                  <a:moveTo>
                    <a:pt x="2248660" y="623710"/>
                  </a:moveTo>
                  <a:lnTo>
                    <a:pt x="2226396" y="643062"/>
                  </a:lnTo>
                  <a:lnTo>
                    <a:pt x="2231740" y="649211"/>
                  </a:lnTo>
                  <a:lnTo>
                    <a:pt x="2241057" y="649862"/>
                  </a:lnTo>
                  <a:lnTo>
                    <a:pt x="2253353" y="639174"/>
                  </a:lnTo>
                  <a:lnTo>
                    <a:pt x="2254005" y="629858"/>
                  </a:lnTo>
                  <a:lnTo>
                    <a:pt x="2248660" y="623710"/>
                  </a:lnTo>
                  <a:close/>
                </a:path>
                <a:path w="17459325" h="1419225">
                  <a:moveTo>
                    <a:pt x="2242046" y="616100"/>
                  </a:moveTo>
                  <a:lnTo>
                    <a:pt x="2219782" y="635453"/>
                  </a:lnTo>
                  <a:lnTo>
                    <a:pt x="2226396" y="643062"/>
                  </a:lnTo>
                  <a:lnTo>
                    <a:pt x="2248660" y="623710"/>
                  </a:lnTo>
                  <a:lnTo>
                    <a:pt x="2242046" y="616100"/>
                  </a:lnTo>
                  <a:close/>
                </a:path>
                <a:path w="17459325" h="1419225">
                  <a:moveTo>
                    <a:pt x="2227386" y="609300"/>
                  </a:moveTo>
                  <a:lnTo>
                    <a:pt x="2215090" y="619989"/>
                  </a:lnTo>
                  <a:lnTo>
                    <a:pt x="2214438" y="629305"/>
                  </a:lnTo>
                  <a:lnTo>
                    <a:pt x="2219782" y="635453"/>
                  </a:lnTo>
                  <a:lnTo>
                    <a:pt x="2242046" y="616100"/>
                  </a:lnTo>
                  <a:lnTo>
                    <a:pt x="2236702" y="609952"/>
                  </a:lnTo>
                  <a:lnTo>
                    <a:pt x="2227386" y="609300"/>
                  </a:lnTo>
                  <a:close/>
                </a:path>
                <a:path w="17459325" h="1419225">
                  <a:moveTo>
                    <a:pt x="2288345" y="669364"/>
                  </a:moveTo>
                  <a:lnTo>
                    <a:pt x="2266080" y="688717"/>
                  </a:lnTo>
                  <a:lnTo>
                    <a:pt x="2271425" y="694865"/>
                  </a:lnTo>
                  <a:lnTo>
                    <a:pt x="2280741" y="695517"/>
                  </a:lnTo>
                  <a:lnTo>
                    <a:pt x="2293037" y="684828"/>
                  </a:lnTo>
                  <a:lnTo>
                    <a:pt x="2293689" y="675512"/>
                  </a:lnTo>
                  <a:lnTo>
                    <a:pt x="2288345" y="669364"/>
                  </a:lnTo>
                  <a:close/>
                </a:path>
                <a:path w="17459325" h="1419225">
                  <a:moveTo>
                    <a:pt x="2281731" y="661755"/>
                  </a:moveTo>
                  <a:lnTo>
                    <a:pt x="2259466" y="681108"/>
                  </a:lnTo>
                  <a:lnTo>
                    <a:pt x="2266080" y="688717"/>
                  </a:lnTo>
                  <a:lnTo>
                    <a:pt x="2288345" y="669364"/>
                  </a:lnTo>
                  <a:lnTo>
                    <a:pt x="2281731" y="661755"/>
                  </a:lnTo>
                  <a:close/>
                </a:path>
                <a:path w="17459325" h="1419225">
                  <a:moveTo>
                    <a:pt x="2267070" y="654955"/>
                  </a:moveTo>
                  <a:lnTo>
                    <a:pt x="2254774" y="665643"/>
                  </a:lnTo>
                  <a:lnTo>
                    <a:pt x="2254122" y="674960"/>
                  </a:lnTo>
                  <a:lnTo>
                    <a:pt x="2259466" y="681108"/>
                  </a:lnTo>
                  <a:lnTo>
                    <a:pt x="2281731" y="661755"/>
                  </a:lnTo>
                  <a:lnTo>
                    <a:pt x="2276386" y="655607"/>
                  </a:lnTo>
                  <a:lnTo>
                    <a:pt x="2267070" y="654955"/>
                  </a:lnTo>
                  <a:close/>
                </a:path>
                <a:path w="17459325" h="1419225">
                  <a:moveTo>
                    <a:pt x="2328029" y="715018"/>
                  </a:moveTo>
                  <a:lnTo>
                    <a:pt x="2305765" y="734371"/>
                  </a:lnTo>
                  <a:lnTo>
                    <a:pt x="2311109" y="740519"/>
                  </a:lnTo>
                  <a:lnTo>
                    <a:pt x="2320425" y="741171"/>
                  </a:lnTo>
                  <a:lnTo>
                    <a:pt x="2332721" y="730483"/>
                  </a:lnTo>
                  <a:lnTo>
                    <a:pt x="2333373" y="721167"/>
                  </a:lnTo>
                  <a:lnTo>
                    <a:pt x="2328029" y="715018"/>
                  </a:lnTo>
                  <a:close/>
                </a:path>
                <a:path w="17459325" h="1419225">
                  <a:moveTo>
                    <a:pt x="2321415" y="707409"/>
                  </a:moveTo>
                  <a:lnTo>
                    <a:pt x="2299151" y="726762"/>
                  </a:lnTo>
                  <a:lnTo>
                    <a:pt x="2305765" y="734371"/>
                  </a:lnTo>
                  <a:lnTo>
                    <a:pt x="2328029" y="715018"/>
                  </a:lnTo>
                  <a:lnTo>
                    <a:pt x="2321415" y="707409"/>
                  </a:lnTo>
                  <a:close/>
                </a:path>
                <a:path w="17459325" h="1419225">
                  <a:moveTo>
                    <a:pt x="2306754" y="700609"/>
                  </a:moveTo>
                  <a:lnTo>
                    <a:pt x="2294458" y="711298"/>
                  </a:lnTo>
                  <a:lnTo>
                    <a:pt x="2293806" y="720614"/>
                  </a:lnTo>
                  <a:lnTo>
                    <a:pt x="2299151" y="726762"/>
                  </a:lnTo>
                  <a:lnTo>
                    <a:pt x="2321415" y="707409"/>
                  </a:lnTo>
                  <a:lnTo>
                    <a:pt x="2316071" y="701261"/>
                  </a:lnTo>
                  <a:lnTo>
                    <a:pt x="2306754" y="700609"/>
                  </a:lnTo>
                  <a:close/>
                </a:path>
                <a:path w="17459325" h="1419225">
                  <a:moveTo>
                    <a:pt x="2367713" y="760673"/>
                  </a:moveTo>
                  <a:lnTo>
                    <a:pt x="2345449" y="780026"/>
                  </a:lnTo>
                  <a:lnTo>
                    <a:pt x="2350793" y="786174"/>
                  </a:lnTo>
                  <a:lnTo>
                    <a:pt x="2360109" y="786826"/>
                  </a:lnTo>
                  <a:lnTo>
                    <a:pt x="2372406" y="776137"/>
                  </a:lnTo>
                  <a:lnTo>
                    <a:pt x="2373057" y="766821"/>
                  </a:lnTo>
                  <a:lnTo>
                    <a:pt x="2367713" y="760673"/>
                  </a:lnTo>
                  <a:close/>
                </a:path>
                <a:path w="17459325" h="1419225">
                  <a:moveTo>
                    <a:pt x="2361099" y="753064"/>
                  </a:moveTo>
                  <a:lnTo>
                    <a:pt x="2338835" y="772417"/>
                  </a:lnTo>
                  <a:lnTo>
                    <a:pt x="2345449" y="780026"/>
                  </a:lnTo>
                  <a:lnTo>
                    <a:pt x="2367713" y="760673"/>
                  </a:lnTo>
                  <a:lnTo>
                    <a:pt x="2361099" y="753064"/>
                  </a:lnTo>
                  <a:close/>
                </a:path>
                <a:path w="17459325" h="1419225">
                  <a:moveTo>
                    <a:pt x="2346439" y="746264"/>
                  </a:moveTo>
                  <a:lnTo>
                    <a:pt x="2334142" y="756952"/>
                  </a:lnTo>
                  <a:lnTo>
                    <a:pt x="2333491" y="766269"/>
                  </a:lnTo>
                  <a:lnTo>
                    <a:pt x="2338835" y="772417"/>
                  </a:lnTo>
                  <a:lnTo>
                    <a:pt x="2361099" y="753064"/>
                  </a:lnTo>
                  <a:lnTo>
                    <a:pt x="2355755" y="746916"/>
                  </a:lnTo>
                  <a:lnTo>
                    <a:pt x="2346439" y="746264"/>
                  </a:lnTo>
                  <a:close/>
                </a:path>
                <a:path w="17459325" h="1419225">
                  <a:moveTo>
                    <a:pt x="2407397" y="806327"/>
                  </a:moveTo>
                  <a:lnTo>
                    <a:pt x="2385133" y="825680"/>
                  </a:lnTo>
                  <a:lnTo>
                    <a:pt x="2390477" y="831828"/>
                  </a:lnTo>
                  <a:lnTo>
                    <a:pt x="2399794" y="832480"/>
                  </a:lnTo>
                  <a:lnTo>
                    <a:pt x="2412090" y="821792"/>
                  </a:lnTo>
                  <a:lnTo>
                    <a:pt x="2412742" y="812475"/>
                  </a:lnTo>
                  <a:lnTo>
                    <a:pt x="2407397" y="806327"/>
                  </a:lnTo>
                  <a:close/>
                </a:path>
                <a:path w="17459325" h="1419225">
                  <a:moveTo>
                    <a:pt x="2400784" y="798718"/>
                  </a:moveTo>
                  <a:lnTo>
                    <a:pt x="2378519" y="818071"/>
                  </a:lnTo>
                  <a:lnTo>
                    <a:pt x="2385133" y="825680"/>
                  </a:lnTo>
                  <a:lnTo>
                    <a:pt x="2407397" y="806327"/>
                  </a:lnTo>
                  <a:lnTo>
                    <a:pt x="2400784" y="798718"/>
                  </a:lnTo>
                  <a:close/>
                </a:path>
                <a:path w="17459325" h="1419225">
                  <a:moveTo>
                    <a:pt x="2386123" y="791918"/>
                  </a:moveTo>
                  <a:lnTo>
                    <a:pt x="2373827" y="802607"/>
                  </a:lnTo>
                  <a:lnTo>
                    <a:pt x="2373175" y="811923"/>
                  </a:lnTo>
                  <a:lnTo>
                    <a:pt x="2378519" y="818071"/>
                  </a:lnTo>
                  <a:lnTo>
                    <a:pt x="2400784" y="798718"/>
                  </a:lnTo>
                  <a:lnTo>
                    <a:pt x="2395439" y="792570"/>
                  </a:lnTo>
                  <a:lnTo>
                    <a:pt x="2386123" y="791918"/>
                  </a:lnTo>
                  <a:close/>
                </a:path>
                <a:path w="17459325" h="1419225">
                  <a:moveTo>
                    <a:pt x="2447082" y="851982"/>
                  </a:moveTo>
                  <a:lnTo>
                    <a:pt x="2424817" y="871335"/>
                  </a:lnTo>
                  <a:lnTo>
                    <a:pt x="2430161" y="877483"/>
                  </a:lnTo>
                  <a:lnTo>
                    <a:pt x="2439478" y="878135"/>
                  </a:lnTo>
                  <a:lnTo>
                    <a:pt x="2451774" y="867446"/>
                  </a:lnTo>
                  <a:lnTo>
                    <a:pt x="2452426" y="858130"/>
                  </a:lnTo>
                  <a:lnTo>
                    <a:pt x="2447082" y="851982"/>
                  </a:lnTo>
                  <a:close/>
                </a:path>
                <a:path w="17459325" h="1419225">
                  <a:moveTo>
                    <a:pt x="2440468" y="844373"/>
                  </a:moveTo>
                  <a:lnTo>
                    <a:pt x="2418203" y="863726"/>
                  </a:lnTo>
                  <a:lnTo>
                    <a:pt x="2424817" y="871335"/>
                  </a:lnTo>
                  <a:lnTo>
                    <a:pt x="2447082" y="851982"/>
                  </a:lnTo>
                  <a:lnTo>
                    <a:pt x="2440468" y="844373"/>
                  </a:lnTo>
                  <a:close/>
                </a:path>
                <a:path w="17459325" h="1419225">
                  <a:moveTo>
                    <a:pt x="2425807" y="837573"/>
                  </a:moveTo>
                  <a:lnTo>
                    <a:pt x="2413511" y="848261"/>
                  </a:lnTo>
                  <a:lnTo>
                    <a:pt x="2412859" y="857577"/>
                  </a:lnTo>
                  <a:lnTo>
                    <a:pt x="2418203" y="863726"/>
                  </a:lnTo>
                  <a:lnTo>
                    <a:pt x="2440468" y="844373"/>
                  </a:lnTo>
                  <a:lnTo>
                    <a:pt x="2435124" y="838225"/>
                  </a:lnTo>
                  <a:lnTo>
                    <a:pt x="2425807" y="837573"/>
                  </a:lnTo>
                  <a:close/>
                </a:path>
                <a:path w="17459325" h="1419225">
                  <a:moveTo>
                    <a:pt x="2486766" y="897636"/>
                  </a:moveTo>
                  <a:lnTo>
                    <a:pt x="2464502" y="916989"/>
                  </a:lnTo>
                  <a:lnTo>
                    <a:pt x="2469846" y="923137"/>
                  </a:lnTo>
                  <a:lnTo>
                    <a:pt x="2479162" y="923789"/>
                  </a:lnTo>
                  <a:lnTo>
                    <a:pt x="2491458" y="913101"/>
                  </a:lnTo>
                  <a:lnTo>
                    <a:pt x="2492110" y="903784"/>
                  </a:lnTo>
                  <a:lnTo>
                    <a:pt x="2486766" y="897636"/>
                  </a:lnTo>
                  <a:close/>
                </a:path>
                <a:path w="17459325" h="1419225">
                  <a:moveTo>
                    <a:pt x="2480152" y="890027"/>
                  </a:moveTo>
                  <a:lnTo>
                    <a:pt x="2457888" y="909380"/>
                  </a:lnTo>
                  <a:lnTo>
                    <a:pt x="2464502" y="916989"/>
                  </a:lnTo>
                  <a:lnTo>
                    <a:pt x="2486766" y="897636"/>
                  </a:lnTo>
                  <a:lnTo>
                    <a:pt x="2480152" y="890027"/>
                  </a:lnTo>
                  <a:close/>
                </a:path>
                <a:path w="17459325" h="1419225">
                  <a:moveTo>
                    <a:pt x="2465491" y="883227"/>
                  </a:moveTo>
                  <a:lnTo>
                    <a:pt x="2453195" y="893916"/>
                  </a:lnTo>
                  <a:lnTo>
                    <a:pt x="2452543" y="903232"/>
                  </a:lnTo>
                  <a:lnTo>
                    <a:pt x="2457888" y="909380"/>
                  </a:lnTo>
                  <a:lnTo>
                    <a:pt x="2480152" y="890027"/>
                  </a:lnTo>
                  <a:lnTo>
                    <a:pt x="2474808" y="883879"/>
                  </a:lnTo>
                  <a:lnTo>
                    <a:pt x="2465491" y="883227"/>
                  </a:lnTo>
                  <a:close/>
                </a:path>
                <a:path w="17459325" h="1419225">
                  <a:moveTo>
                    <a:pt x="2526450" y="943291"/>
                  </a:moveTo>
                  <a:lnTo>
                    <a:pt x="2504186" y="962644"/>
                  </a:lnTo>
                  <a:lnTo>
                    <a:pt x="2509530" y="968792"/>
                  </a:lnTo>
                  <a:lnTo>
                    <a:pt x="2518846" y="969444"/>
                  </a:lnTo>
                  <a:lnTo>
                    <a:pt x="2531143" y="958755"/>
                  </a:lnTo>
                  <a:lnTo>
                    <a:pt x="2531794" y="949439"/>
                  </a:lnTo>
                  <a:lnTo>
                    <a:pt x="2526450" y="943291"/>
                  </a:lnTo>
                  <a:close/>
                </a:path>
                <a:path w="17459325" h="1419225">
                  <a:moveTo>
                    <a:pt x="2519836" y="935682"/>
                  </a:moveTo>
                  <a:lnTo>
                    <a:pt x="2497572" y="955035"/>
                  </a:lnTo>
                  <a:lnTo>
                    <a:pt x="2504186" y="962644"/>
                  </a:lnTo>
                  <a:lnTo>
                    <a:pt x="2526450" y="943291"/>
                  </a:lnTo>
                  <a:lnTo>
                    <a:pt x="2519836" y="935682"/>
                  </a:lnTo>
                  <a:close/>
                </a:path>
                <a:path w="17459325" h="1419225">
                  <a:moveTo>
                    <a:pt x="2505176" y="928882"/>
                  </a:moveTo>
                  <a:lnTo>
                    <a:pt x="2492879" y="939570"/>
                  </a:lnTo>
                  <a:lnTo>
                    <a:pt x="2492228" y="948886"/>
                  </a:lnTo>
                  <a:lnTo>
                    <a:pt x="2497572" y="955035"/>
                  </a:lnTo>
                  <a:lnTo>
                    <a:pt x="2519836" y="935682"/>
                  </a:lnTo>
                  <a:lnTo>
                    <a:pt x="2514492" y="929534"/>
                  </a:lnTo>
                  <a:lnTo>
                    <a:pt x="2505176" y="928882"/>
                  </a:lnTo>
                  <a:close/>
                </a:path>
                <a:path w="17459325" h="1419225">
                  <a:moveTo>
                    <a:pt x="2566135" y="988945"/>
                  </a:moveTo>
                  <a:lnTo>
                    <a:pt x="2543870" y="1008298"/>
                  </a:lnTo>
                  <a:lnTo>
                    <a:pt x="2549214" y="1014446"/>
                  </a:lnTo>
                  <a:lnTo>
                    <a:pt x="2558531" y="1015098"/>
                  </a:lnTo>
                  <a:lnTo>
                    <a:pt x="2570827" y="1004410"/>
                  </a:lnTo>
                  <a:lnTo>
                    <a:pt x="2571479" y="995093"/>
                  </a:lnTo>
                  <a:lnTo>
                    <a:pt x="2566135" y="988945"/>
                  </a:lnTo>
                  <a:close/>
                </a:path>
                <a:path w="17459325" h="1419225">
                  <a:moveTo>
                    <a:pt x="2559520" y="981336"/>
                  </a:moveTo>
                  <a:lnTo>
                    <a:pt x="2537256" y="1000689"/>
                  </a:lnTo>
                  <a:lnTo>
                    <a:pt x="2543870" y="1008298"/>
                  </a:lnTo>
                  <a:lnTo>
                    <a:pt x="2566135" y="988945"/>
                  </a:lnTo>
                  <a:lnTo>
                    <a:pt x="2559520" y="981336"/>
                  </a:lnTo>
                  <a:close/>
                </a:path>
                <a:path w="17459325" h="1419225">
                  <a:moveTo>
                    <a:pt x="2544860" y="974536"/>
                  </a:moveTo>
                  <a:lnTo>
                    <a:pt x="2532564" y="985224"/>
                  </a:lnTo>
                  <a:lnTo>
                    <a:pt x="2531912" y="994541"/>
                  </a:lnTo>
                  <a:lnTo>
                    <a:pt x="2537256" y="1000689"/>
                  </a:lnTo>
                  <a:lnTo>
                    <a:pt x="2559520" y="981336"/>
                  </a:lnTo>
                  <a:lnTo>
                    <a:pt x="2554176" y="975188"/>
                  </a:lnTo>
                  <a:lnTo>
                    <a:pt x="2544860" y="974536"/>
                  </a:lnTo>
                  <a:close/>
                </a:path>
                <a:path w="17459325" h="1419225">
                  <a:moveTo>
                    <a:pt x="2605819" y="1034600"/>
                  </a:moveTo>
                  <a:lnTo>
                    <a:pt x="2583554" y="1053953"/>
                  </a:lnTo>
                  <a:lnTo>
                    <a:pt x="2588899" y="1060101"/>
                  </a:lnTo>
                  <a:lnTo>
                    <a:pt x="2598215" y="1060752"/>
                  </a:lnTo>
                  <a:lnTo>
                    <a:pt x="2610511" y="1050064"/>
                  </a:lnTo>
                  <a:lnTo>
                    <a:pt x="2611163" y="1040748"/>
                  </a:lnTo>
                  <a:lnTo>
                    <a:pt x="2605819" y="1034600"/>
                  </a:lnTo>
                  <a:close/>
                </a:path>
                <a:path w="17459325" h="1419225">
                  <a:moveTo>
                    <a:pt x="2599205" y="1026991"/>
                  </a:moveTo>
                  <a:lnTo>
                    <a:pt x="2576940" y="1046343"/>
                  </a:lnTo>
                  <a:lnTo>
                    <a:pt x="2583554" y="1053953"/>
                  </a:lnTo>
                  <a:lnTo>
                    <a:pt x="2605819" y="1034600"/>
                  </a:lnTo>
                  <a:lnTo>
                    <a:pt x="2599205" y="1026991"/>
                  </a:lnTo>
                  <a:close/>
                </a:path>
                <a:path w="17459325" h="1419225">
                  <a:moveTo>
                    <a:pt x="2584544" y="1020191"/>
                  </a:moveTo>
                  <a:lnTo>
                    <a:pt x="2572248" y="1030879"/>
                  </a:lnTo>
                  <a:lnTo>
                    <a:pt x="2571596" y="1040195"/>
                  </a:lnTo>
                  <a:lnTo>
                    <a:pt x="2576940" y="1046343"/>
                  </a:lnTo>
                  <a:lnTo>
                    <a:pt x="2599205" y="1026991"/>
                  </a:lnTo>
                  <a:lnTo>
                    <a:pt x="2593861" y="1020842"/>
                  </a:lnTo>
                  <a:lnTo>
                    <a:pt x="2584544" y="1020191"/>
                  </a:lnTo>
                  <a:close/>
                </a:path>
                <a:path w="17459325" h="1419225">
                  <a:moveTo>
                    <a:pt x="2645503" y="1080254"/>
                  </a:moveTo>
                  <a:lnTo>
                    <a:pt x="2623239" y="1099607"/>
                  </a:lnTo>
                  <a:lnTo>
                    <a:pt x="2628583" y="1105755"/>
                  </a:lnTo>
                  <a:lnTo>
                    <a:pt x="2637899" y="1106407"/>
                  </a:lnTo>
                  <a:lnTo>
                    <a:pt x="2650195" y="1095719"/>
                  </a:lnTo>
                  <a:lnTo>
                    <a:pt x="2650847" y="1086402"/>
                  </a:lnTo>
                  <a:lnTo>
                    <a:pt x="2645503" y="1080254"/>
                  </a:lnTo>
                  <a:close/>
                </a:path>
                <a:path w="17459325" h="1419225">
                  <a:moveTo>
                    <a:pt x="2638889" y="1072645"/>
                  </a:moveTo>
                  <a:lnTo>
                    <a:pt x="2616625" y="1091998"/>
                  </a:lnTo>
                  <a:lnTo>
                    <a:pt x="2623239" y="1099607"/>
                  </a:lnTo>
                  <a:lnTo>
                    <a:pt x="2645503" y="1080254"/>
                  </a:lnTo>
                  <a:lnTo>
                    <a:pt x="2638889" y="1072645"/>
                  </a:lnTo>
                  <a:close/>
                </a:path>
                <a:path w="17459325" h="1419225">
                  <a:moveTo>
                    <a:pt x="2624229" y="1065845"/>
                  </a:moveTo>
                  <a:lnTo>
                    <a:pt x="2611932" y="1076533"/>
                  </a:lnTo>
                  <a:lnTo>
                    <a:pt x="2611281" y="1085850"/>
                  </a:lnTo>
                  <a:lnTo>
                    <a:pt x="2616625" y="1091998"/>
                  </a:lnTo>
                  <a:lnTo>
                    <a:pt x="2638889" y="1072645"/>
                  </a:lnTo>
                  <a:lnTo>
                    <a:pt x="2633545" y="1066497"/>
                  </a:lnTo>
                  <a:lnTo>
                    <a:pt x="2624229" y="1065845"/>
                  </a:lnTo>
                  <a:close/>
                </a:path>
                <a:path w="17459325" h="1419225">
                  <a:moveTo>
                    <a:pt x="2685187" y="1125909"/>
                  </a:moveTo>
                  <a:lnTo>
                    <a:pt x="2662923" y="1145261"/>
                  </a:lnTo>
                  <a:lnTo>
                    <a:pt x="2668267" y="1151410"/>
                  </a:lnTo>
                  <a:lnTo>
                    <a:pt x="2677583" y="1152061"/>
                  </a:lnTo>
                  <a:lnTo>
                    <a:pt x="2689880" y="1141373"/>
                  </a:lnTo>
                  <a:lnTo>
                    <a:pt x="2690531" y="1132057"/>
                  </a:lnTo>
                  <a:lnTo>
                    <a:pt x="2685187" y="1125909"/>
                  </a:lnTo>
                  <a:close/>
                </a:path>
                <a:path w="17459325" h="1419225">
                  <a:moveTo>
                    <a:pt x="2678573" y="1118299"/>
                  </a:moveTo>
                  <a:lnTo>
                    <a:pt x="2656309" y="1137652"/>
                  </a:lnTo>
                  <a:lnTo>
                    <a:pt x="2662923" y="1145261"/>
                  </a:lnTo>
                  <a:lnTo>
                    <a:pt x="2685187" y="1125909"/>
                  </a:lnTo>
                  <a:lnTo>
                    <a:pt x="2678573" y="1118299"/>
                  </a:lnTo>
                  <a:close/>
                </a:path>
                <a:path w="17459325" h="1419225">
                  <a:moveTo>
                    <a:pt x="2663913" y="1111500"/>
                  </a:moveTo>
                  <a:lnTo>
                    <a:pt x="2651616" y="1122188"/>
                  </a:lnTo>
                  <a:lnTo>
                    <a:pt x="2650965" y="1131504"/>
                  </a:lnTo>
                  <a:lnTo>
                    <a:pt x="2656309" y="1137652"/>
                  </a:lnTo>
                  <a:lnTo>
                    <a:pt x="2678573" y="1118299"/>
                  </a:lnTo>
                  <a:lnTo>
                    <a:pt x="2673229" y="1112151"/>
                  </a:lnTo>
                  <a:lnTo>
                    <a:pt x="2663913" y="1111500"/>
                  </a:lnTo>
                  <a:close/>
                </a:path>
                <a:path w="17459325" h="1419225">
                  <a:moveTo>
                    <a:pt x="2724872" y="1171563"/>
                  </a:moveTo>
                  <a:lnTo>
                    <a:pt x="2702607" y="1190916"/>
                  </a:lnTo>
                  <a:lnTo>
                    <a:pt x="2707951" y="1197064"/>
                  </a:lnTo>
                  <a:lnTo>
                    <a:pt x="2717268" y="1197716"/>
                  </a:lnTo>
                  <a:lnTo>
                    <a:pt x="2729564" y="1187027"/>
                  </a:lnTo>
                  <a:lnTo>
                    <a:pt x="2730216" y="1177711"/>
                  </a:lnTo>
                  <a:lnTo>
                    <a:pt x="2724872" y="1171563"/>
                  </a:lnTo>
                  <a:close/>
                </a:path>
                <a:path w="17459325" h="1419225">
                  <a:moveTo>
                    <a:pt x="2718257" y="1163954"/>
                  </a:moveTo>
                  <a:lnTo>
                    <a:pt x="2695993" y="1183307"/>
                  </a:lnTo>
                  <a:lnTo>
                    <a:pt x="2702607" y="1190916"/>
                  </a:lnTo>
                  <a:lnTo>
                    <a:pt x="2724872" y="1171563"/>
                  </a:lnTo>
                  <a:lnTo>
                    <a:pt x="2718257" y="1163954"/>
                  </a:lnTo>
                  <a:close/>
                </a:path>
                <a:path w="17459325" h="1419225">
                  <a:moveTo>
                    <a:pt x="2703597" y="1157154"/>
                  </a:moveTo>
                  <a:lnTo>
                    <a:pt x="2691301" y="1167842"/>
                  </a:lnTo>
                  <a:lnTo>
                    <a:pt x="2690649" y="1177159"/>
                  </a:lnTo>
                  <a:lnTo>
                    <a:pt x="2695993" y="1183307"/>
                  </a:lnTo>
                  <a:lnTo>
                    <a:pt x="2718257" y="1163954"/>
                  </a:lnTo>
                  <a:lnTo>
                    <a:pt x="2712913" y="1157806"/>
                  </a:lnTo>
                  <a:lnTo>
                    <a:pt x="2703597" y="1157154"/>
                  </a:lnTo>
                  <a:close/>
                </a:path>
                <a:path w="17459325" h="1419225">
                  <a:moveTo>
                    <a:pt x="2788031" y="1182663"/>
                  </a:moveTo>
                  <a:lnTo>
                    <a:pt x="2781078" y="1186908"/>
                  </a:lnTo>
                  <a:lnTo>
                    <a:pt x="2778882" y="1195985"/>
                  </a:lnTo>
                  <a:lnTo>
                    <a:pt x="2787371" y="1209891"/>
                  </a:lnTo>
                  <a:lnTo>
                    <a:pt x="2796448" y="1212087"/>
                  </a:lnTo>
                  <a:lnTo>
                    <a:pt x="2803401" y="1207842"/>
                  </a:lnTo>
                  <a:lnTo>
                    <a:pt x="2788031" y="1182663"/>
                  </a:lnTo>
                  <a:close/>
                </a:path>
                <a:path w="17459325" h="1419225">
                  <a:moveTo>
                    <a:pt x="2796321" y="1177602"/>
                  </a:moveTo>
                  <a:lnTo>
                    <a:pt x="2788031" y="1182663"/>
                  </a:lnTo>
                  <a:lnTo>
                    <a:pt x="2803401" y="1207842"/>
                  </a:lnTo>
                  <a:lnTo>
                    <a:pt x="2811692" y="1202781"/>
                  </a:lnTo>
                  <a:lnTo>
                    <a:pt x="2796321" y="1177602"/>
                  </a:lnTo>
                  <a:close/>
                </a:path>
                <a:path w="17459325" h="1419225">
                  <a:moveTo>
                    <a:pt x="2803274" y="1173357"/>
                  </a:moveTo>
                  <a:lnTo>
                    <a:pt x="2796321" y="1177602"/>
                  </a:lnTo>
                  <a:lnTo>
                    <a:pt x="2811692" y="1202781"/>
                  </a:lnTo>
                  <a:lnTo>
                    <a:pt x="2818645" y="1198536"/>
                  </a:lnTo>
                  <a:lnTo>
                    <a:pt x="2820841" y="1189459"/>
                  </a:lnTo>
                  <a:lnTo>
                    <a:pt x="2812352" y="1175553"/>
                  </a:lnTo>
                  <a:lnTo>
                    <a:pt x="2803274" y="1173357"/>
                  </a:lnTo>
                  <a:close/>
                </a:path>
                <a:path w="17459325" h="1419225">
                  <a:moveTo>
                    <a:pt x="2837775" y="1152296"/>
                  </a:moveTo>
                  <a:lnTo>
                    <a:pt x="2830822" y="1156540"/>
                  </a:lnTo>
                  <a:lnTo>
                    <a:pt x="2828627" y="1165617"/>
                  </a:lnTo>
                  <a:lnTo>
                    <a:pt x="2837116" y="1179523"/>
                  </a:lnTo>
                  <a:lnTo>
                    <a:pt x="2846193" y="1181719"/>
                  </a:lnTo>
                  <a:lnTo>
                    <a:pt x="2853146" y="1177474"/>
                  </a:lnTo>
                  <a:lnTo>
                    <a:pt x="2837775" y="1152296"/>
                  </a:lnTo>
                  <a:close/>
                </a:path>
                <a:path w="17459325" h="1419225">
                  <a:moveTo>
                    <a:pt x="2846066" y="1147234"/>
                  </a:moveTo>
                  <a:lnTo>
                    <a:pt x="2837775" y="1152296"/>
                  </a:lnTo>
                  <a:lnTo>
                    <a:pt x="2853146" y="1177474"/>
                  </a:lnTo>
                  <a:lnTo>
                    <a:pt x="2861437" y="1172413"/>
                  </a:lnTo>
                  <a:lnTo>
                    <a:pt x="2846066" y="1147234"/>
                  </a:lnTo>
                  <a:close/>
                </a:path>
                <a:path w="17459325" h="1419225">
                  <a:moveTo>
                    <a:pt x="2853019" y="1142990"/>
                  </a:moveTo>
                  <a:lnTo>
                    <a:pt x="2846066" y="1147234"/>
                  </a:lnTo>
                  <a:lnTo>
                    <a:pt x="2861437" y="1172413"/>
                  </a:lnTo>
                  <a:lnTo>
                    <a:pt x="2868390" y="1168169"/>
                  </a:lnTo>
                  <a:lnTo>
                    <a:pt x="2870586" y="1159091"/>
                  </a:lnTo>
                  <a:lnTo>
                    <a:pt x="2862097" y="1145185"/>
                  </a:lnTo>
                  <a:lnTo>
                    <a:pt x="2853019" y="1142990"/>
                  </a:lnTo>
                  <a:close/>
                </a:path>
                <a:path w="17459325" h="1419225">
                  <a:moveTo>
                    <a:pt x="2887520" y="1121928"/>
                  </a:moveTo>
                  <a:lnTo>
                    <a:pt x="2880567" y="1126173"/>
                  </a:lnTo>
                  <a:lnTo>
                    <a:pt x="2878371" y="1135250"/>
                  </a:lnTo>
                  <a:lnTo>
                    <a:pt x="2886861" y="1149156"/>
                  </a:lnTo>
                  <a:lnTo>
                    <a:pt x="2895938" y="1151352"/>
                  </a:lnTo>
                  <a:lnTo>
                    <a:pt x="2902891" y="1147107"/>
                  </a:lnTo>
                  <a:lnTo>
                    <a:pt x="2887520" y="1121928"/>
                  </a:lnTo>
                  <a:close/>
                </a:path>
                <a:path w="17459325" h="1419225">
                  <a:moveTo>
                    <a:pt x="2895811" y="1116867"/>
                  </a:moveTo>
                  <a:lnTo>
                    <a:pt x="2887520" y="1121928"/>
                  </a:lnTo>
                  <a:lnTo>
                    <a:pt x="2902891" y="1147107"/>
                  </a:lnTo>
                  <a:lnTo>
                    <a:pt x="2911182" y="1142046"/>
                  </a:lnTo>
                  <a:lnTo>
                    <a:pt x="2895811" y="1116867"/>
                  </a:lnTo>
                  <a:close/>
                </a:path>
                <a:path w="17459325" h="1419225">
                  <a:moveTo>
                    <a:pt x="2902764" y="1112622"/>
                  </a:moveTo>
                  <a:lnTo>
                    <a:pt x="2895811" y="1116867"/>
                  </a:lnTo>
                  <a:lnTo>
                    <a:pt x="2911182" y="1142046"/>
                  </a:lnTo>
                  <a:lnTo>
                    <a:pt x="2918135" y="1137801"/>
                  </a:lnTo>
                  <a:lnTo>
                    <a:pt x="2920330" y="1128724"/>
                  </a:lnTo>
                  <a:lnTo>
                    <a:pt x="2911841" y="1114818"/>
                  </a:lnTo>
                  <a:lnTo>
                    <a:pt x="2902764" y="1112622"/>
                  </a:lnTo>
                  <a:close/>
                </a:path>
                <a:path w="17459325" h="1419225">
                  <a:moveTo>
                    <a:pt x="2937265" y="1091561"/>
                  </a:moveTo>
                  <a:lnTo>
                    <a:pt x="2930312" y="1095805"/>
                  </a:lnTo>
                  <a:lnTo>
                    <a:pt x="2928116" y="1104883"/>
                  </a:lnTo>
                  <a:lnTo>
                    <a:pt x="2936605" y="1118789"/>
                  </a:lnTo>
                  <a:lnTo>
                    <a:pt x="2945683" y="1120984"/>
                  </a:lnTo>
                  <a:lnTo>
                    <a:pt x="2952636" y="1116740"/>
                  </a:lnTo>
                  <a:lnTo>
                    <a:pt x="2937265" y="1091561"/>
                  </a:lnTo>
                  <a:close/>
                </a:path>
                <a:path w="17459325" h="1419225">
                  <a:moveTo>
                    <a:pt x="2945556" y="1086499"/>
                  </a:moveTo>
                  <a:lnTo>
                    <a:pt x="2937265" y="1091561"/>
                  </a:lnTo>
                  <a:lnTo>
                    <a:pt x="2952636" y="1116740"/>
                  </a:lnTo>
                  <a:lnTo>
                    <a:pt x="2960926" y="1111678"/>
                  </a:lnTo>
                  <a:lnTo>
                    <a:pt x="2945556" y="1086499"/>
                  </a:lnTo>
                  <a:close/>
                </a:path>
                <a:path w="17459325" h="1419225">
                  <a:moveTo>
                    <a:pt x="2952509" y="1082255"/>
                  </a:moveTo>
                  <a:lnTo>
                    <a:pt x="2945556" y="1086499"/>
                  </a:lnTo>
                  <a:lnTo>
                    <a:pt x="2960926" y="1111678"/>
                  </a:lnTo>
                  <a:lnTo>
                    <a:pt x="2967879" y="1107434"/>
                  </a:lnTo>
                  <a:lnTo>
                    <a:pt x="2970075" y="1098356"/>
                  </a:lnTo>
                  <a:lnTo>
                    <a:pt x="2961586" y="1084451"/>
                  </a:lnTo>
                  <a:lnTo>
                    <a:pt x="2952509" y="1082255"/>
                  </a:lnTo>
                  <a:close/>
                </a:path>
                <a:path w="17459325" h="1419225">
                  <a:moveTo>
                    <a:pt x="2987010" y="1061193"/>
                  </a:moveTo>
                  <a:lnTo>
                    <a:pt x="2980057" y="1065438"/>
                  </a:lnTo>
                  <a:lnTo>
                    <a:pt x="2977861" y="1074515"/>
                  </a:lnTo>
                  <a:lnTo>
                    <a:pt x="2986350" y="1088421"/>
                  </a:lnTo>
                  <a:lnTo>
                    <a:pt x="2995427" y="1090617"/>
                  </a:lnTo>
                  <a:lnTo>
                    <a:pt x="3002380" y="1086372"/>
                  </a:lnTo>
                  <a:lnTo>
                    <a:pt x="2987010" y="1061193"/>
                  </a:lnTo>
                  <a:close/>
                </a:path>
                <a:path w="17459325" h="1419225">
                  <a:moveTo>
                    <a:pt x="2995300" y="1056132"/>
                  </a:moveTo>
                  <a:lnTo>
                    <a:pt x="2987010" y="1061193"/>
                  </a:lnTo>
                  <a:lnTo>
                    <a:pt x="3002380" y="1086372"/>
                  </a:lnTo>
                  <a:lnTo>
                    <a:pt x="3010671" y="1081311"/>
                  </a:lnTo>
                  <a:lnTo>
                    <a:pt x="2995300" y="1056132"/>
                  </a:lnTo>
                  <a:close/>
                </a:path>
                <a:path w="17459325" h="1419225">
                  <a:moveTo>
                    <a:pt x="3002253" y="1051888"/>
                  </a:moveTo>
                  <a:lnTo>
                    <a:pt x="2995300" y="1056132"/>
                  </a:lnTo>
                  <a:lnTo>
                    <a:pt x="3010671" y="1081311"/>
                  </a:lnTo>
                  <a:lnTo>
                    <a:pt x="3017624" y="1077066"/>
                  </a:lnTo>
                  <a:lnTo>
                    <a:pt x="3019820" y="1067989"/>
                  </a:lnTo>
                  <a:lnTo>
                    <a:pt x="3011331" y="1054083"/>
                  </a:lnTo>
                  <a:lnTo>
                    <a:pt x="3002253" y="1051888"/>
                  </a:lnTo>
                  <a:close/>
                </a:path>
                <a:path w="17459325" h="1419225">
                  <a:moveTo>
                    <a:pt x="3036754" y="1030826"/>
                  </a:moveTo>
                  <a:lnTo>
                    <a:pt x="3029801" y="1035070"/>
                  </a:lnTo>
                  <a:lnTo>
                    <a:pt x="3027606" y="1044148"/>
                  </a:lnTo>
                  <a:lnTo>
                    <a:pt x="3036095" y="1058054"/>
                  </a:lnTo>
                  <a:lnTo>
                    <a:pt x="3045172" y="1060249"/>
                  </a:lnTo>
                  <a:lnTo>
                    <a:pt x="3052125" y="1056005"/>
                  </a:lnTo>
                  <a:lnTo>
                    <a:pt x="3036754" y="1030826"/>
                  </a:lnTo>
                  <a:close/>
                </a:path>
                <a:path w="17459325" h="1419225">
                  <a:moveTo>
                    <a:pt x="3045045" y="1025765"/>
                  </a:moveTo>
                  <a:lnTo>
                    <a:pt x="3036754" y="1030826"/>
                  </a:lnTo>
                  <a:lnTo>
                    <a:pt x="3052125" y="1056005"/>
                  </a:lnTo>
                  <a:lnTo>
                    <a:pt x="3060416" y="1050944"/>
                  </a:lnTo>
                  <a:lnTo>
                    <a:pt x="3045045" y="1025765"/>
                  </a:lnTo>
                  <a:close/>
                </a:path>
                <a:path w="17459325" h="1419225">
                  <a:moveTo>
                    <a:pt x="3051998" y="1021520"/>
                  </a:moveTo>
                  <a:lnTo>
                    <a:pt x="3045045" y="1025765"/>
                  </a:lnTo>
                  <a:lnTo>
                    <a:pt x="3060416" y="1050944"/>
                  </a:lnTo>
                  <a:lnTo>
                    <a:pt x="3067369" y="1046699"/>
                  </a:lnTo>
                  <a:lnTo>
                    <a:pt x="3069564" y="1037622"/>
                  </a:lnTo>
                  <a:lnTo>
                    <a:pt x="3061075" y="1023716"/>
                  </a:lnTo>
                  <a:lnTo>
                    <a:pt x="3051998" y="1021520"/>
                  </a:lnTo>
                  <a:close/>
                </a:path>
                <a:path w="17459325" h="1419225">
                  <a:moveTo>
                    <a:pt x="3086499" y="1000458"/>
                  </a:moveTo>
                  <a:lnTo>
                    <a:pt x="3079546" y="1004703"/>
                  </a:lnTo>
                  <a:lnTo>
                    <a:pt x="3077350" y="1013780"/>
                  </a:lnTo>
                  <a:lnTo>
                    <a:pt x="3085839" y="1027686"/>
                  </a:lnTo>
                  <a:lnTo>
                    <a:pt x="3094917" y="1029882"/>
                  </a:lnTo>
                  <a:lnTo>
                    <a:pt x="3101870" y="1025637"/>
                  </a:lnTo>
                  <a:lnTo>
                    <a:pt x="3086499" y="1000458"/>
                  </a:lnTo>
                  <a:close/>
                </a:path>
                <a:path w="17459325" h="1419225">
                  <a:moveTo>
                    <a:pt x="3094790" y="995397"/>
                  </a:moveTo>
                  <a:lnTo>
                    <a:pt x="3086499" y="1000458"/>
                  </a:lnTo>
                  <a:lnTo>
                    <a:pt x="3101870" y="1025637"/>
                  </a:lnTo>
                  <a:lnTo>
                    <a:pt x="3110161" y="1020576"/>
                  </a:lnTo>
                  <a:lnTo>
                    <a:pt x="3094790" y="995397"/>
                  </a:lnTo>
                  <a:close/>
                </a:path>
                <a:path w="17459325" h="1419225">
                  <a:moveTo>
                    <a:pt x="3101743" y="991153"/>
                  </a:moveTo>
                  <a:lnTo>
                    <a:pt x="3094790" y="995397"/>
                  </a:lnTo>
                  <a:lnTo>
                    <a:pt x="3110161" y="1020576"/>
                  </a:lnTo>
                  <a:lnTo>
                    <a:pt x="3117114" y="1016332"/>
                  </a:lnTo>
                  <a:lnTo>
                    <a:pt x="3119309" y="1007254"/>
                  </a:lnTo>
                  <a:lnTo>
                    <a:pt x="3110820" y="993348"/>
                  </a:lnTo>
                  <a:lnTo>
                    <a:pt x="3101743" y="991153"/>
                  </a:lnTo>
                  <a:close/>
                </a:path>
                <a:path w="17459325" h="1419225">
                  <a:moveTo>
                    <a:pt x="3136244" y="970091"/>
                  </a:moveTo>
                  <a:lnTo>
                    <a:pt x="3129291" y="974336"/>
                  </a:lnTo>
                  <a:lnTo>
                    <a:pt x="3127095" y="983413"/>
                  </a:lnTo>
                  <a:lnTo>
                    <a:pt x="3135584" y="997319"/>
                  </a:lnTo>
                  <a:lnTo>
                    <a:pt x="3144662" y="999514"/>
                  </a:lnTo>
                  <a:lnTo>
                    <a:pt x="3151615" y="995270"/>
                  </a:lnTo>
                  <a:lnTo>
                    <a:pt x="3136244" y="970091"/>
                  </a:lnTo>
                  <a:close/>
                </a:path>
                <a:path w="17459325" h="1419225">
                  <a:moveTo>
                    <a:pt x="3144535" y="965030"/>
                  </a:moveTo>
                  <a:lnTo>
                    <a:pt x="3136244" y="970091"/>
                  </a:lnTo>
                  <a:lnTo>
                    <a:pt x="3151615" y="995270"/>
                  </a:lnTo>
                  <a:lnTo>
                    <a:pt x="3159905" y="990209"/>
                  </a:lnTo>
                  <a:lnTo>
                    <a:pt x="3144535" y="965030"/>
                  </a:lnTo>
                  <a:close/>
                </a:path>
                <a:path w="17459325" h="1419225">
                  <a:moveTo>
                    <a:pt x="3151488" y="960785"/>
                  </a:moveTo>
                  <a:lnTo>
                    <a:pt x="3144535" y="965030"/>
                  </a:lnTo>
                  <a:lnTo>
                    <a:pt x="3159905" y="990209"/>
                  </a:lnTo>
                  <a:lnTo>
                    <a:pt x="3166858" y="985964"/>
                  </a:lnTo>
                  <a:lnTo>
                    <a:pt x="3169054" y="976887"/>
                  </a:lnTo>
                  <a:lnTo>
                    <a:pt x="3160565" y="962981"/>
                  </a:lnTo>
                  <a:lnTo>
                    <a:pt x="3151488" y="960785"/>
                  </a:lnTo>
                  <a:close/>
                </a:path>
                <a:path w="17459325" h="1419225">
                  <a:moveTo>
                    <a:pt x="3185989" y="939724"/>
                  </a:moveTo>
                  <a:lnTo>
                    <a:pt x="3179036" y="943968"/>
                  </a:lnTo>
                  <a:lnTo>
                    <a:pt x="3176840" y="953045"/>
                  </a:lnTo>
                  <a:lnTo>
                    <a:pt x="3185329" y="966951"/>
                  </a:lnTo>
                  <a:lnTo>
                    <a:pt x="3194407" y="969147"/>
                  </a:lnTo>
                  <a:lnTo>
                    <a:pt x="3201360" y="964902"/>
                  </a:lnTo>
                  <a:lnTo>
                    <a:pt x="3185989" y="939724"/>
                  </a:lnTo>
                  <a:close/>
                </a:path>
                <a:path w="17459325" h="1419225">
                  <a:moveTo>
                    <a:pt x="3194279" y="934662"/>
                  </a:moveTo>
                  <a:lnTo>
                    <a:pt x="3185989" y="939724"/>
                  </a:lnTo>
                  <a:lnTo>
                    <a:pt x="3201360" y="964902"/>
                  </a:lnTo>
                  <a:lnTo>
                    <a:pt x="3209650" y="959841"/>
                  </a:lnTo>
                  <a:lnTo>
                    <a:pt x="3194279" y="934662"/>
                  </a:lnTo>
                  <a:close/>
                </a:path>
                <a:path w="17459325" h="1419225">
                  <a:moveTo>
                    <a:pt x="3201232" y="930418"/>
                  </a:moveTo>
                  <a:lnTo>
                    <a:pt x="3194279" y="934662"/>
                  </a:lnTo>
                  <a:lnTo>
                    <a:pt x="3209650" y="959841"/>
                  </a:lnTo>
                  <a:lnTo>
                    <a:pt x="3216603" y="955597"/>
                  </a:lnTo>
                  <a:lnTo>
                    <a:pt x="3218799" y="946519"/>
                  </a:lnTo>
                  <a:lnTo>
                    <a:pt x="3210310" y="932613"/>
                  </a:lnTo>
                  <a:lnTo>
                    <a:pt x="3201232" y="930418"/>
                  </a:lnTo>
                  <a:close/>
                </a:path>
                <a:path w="17459325" h="1419225">
                  <a:moveTo>
                    <a:pt x="3235733" y="909356"/>
                  </a:moveTo>
                  <a:lnTo>
                    <a:pt x="3228780" y="913601"/>
                  </a:lnTo>
                  <a:lnTo>
                    <a:pt x="3226585" y="922678"/>
                  </a:lnTo>
                  <a:lnTo>
                    <a:pt x="3235074" y="936584"/>
                  </a:lnTo>
                  <a:lnTo>
                    <a:pt x="3244151" y="938779"/>
                  </a:lnTo>
                  <a:lnTo>
                    <a:pt x="3251104" y="934535"/>
                  </a:lnTo>
                  <a:lnTo>
                    <a:pt x="3235733" y="909356"/>
                  </a:lnTo>
                  <a:close/>
                </a:path>
                <a:path w="17459325" h="1419225">
                  <a:moveTo>
                    <a:pt x="3244024" y="904295"/>
                  </a:moveTo>
                  <a:lnTo>
                    <a:pt x="3235733" y="909356"/>
                  </a:lnTo>
                  <a:lnTo>
                    <a:pt x="3251104" y="934535"/>
                  </a:lnTo>
                  <a:lnTo>
                    <a:pt x="3259395" y="929474"/>
                  </a:lnTo>
                  <a:lnTo>
                    <a:pt x="3244024" y="904295"/>
                  </a:lnTo>
                  <a:close/>
                </a:path>
                <a:path w="17459325" h="1419225">
                  <a:moveTo>
                    <a:pt x="3250977" y="900050"/>
                  </a:moveTo>
                  <a:lnTo>
                    <a:pt x="3244024" y="904295"/>
                  </a:lnTo>
                  <a:lnTo>
                    <a:pt x="3259395" y="929474"/>
                  </a:lnTo>
                  <a:lnTo>
                    <a:pt x="3266348" y="925229"/>
                  </a:lnTo>
                  <a:lnTo>
                    <a:pt x="3268543" y="916152"/>
                  </a:lnTo>
                  <a:lnTo>
                    <a:pt x="3260054" y="902246"/>
                  </a:lnTo>
                  <a:lnTo>
                    <a:pt x="3250977" y="900050"/>
                  </a:lnTo>
                  <a:close/>
                </a:path>
                <a:path w="17459325" h="1419225">
                  <a:moveTo>
                    <a:pt x="3285478" y="878989"/>
                  </a:moveTo>
                  <a:lnTo>
                    <a:pt x="3278525" y="883233"/>
                  </a:lnTo>
                  <a:lnTo>
                    <a:pt x="3276330" y="892311"/>
                  </a:lnTo>
                  <a:lnTo>
                    <a:pt x="3284819" y="906216"/>
                  </a:lnTo>
                  <a:lnTo>
                    <a:pt x="3293896" y="908412"/>
                  </a:lnTo>
                  <a:lnTo>
                    <a:pt x="3300849" y="904168"/>
                  </a:lnTo>
                  <a:lnTo>
                    <a:pt x="3285478" y="878989"/>
                  </a:lnTo>
                  <a:close/>
                </a:path>
                <a:path w="17459325" h="1419225">
                  <a:moveTo>
                    <a:pt x="3293769" y="873927"/>
                  </a:moveTo>
                  <a:lnTo>
                    <a:pt x="3285478" y="878989"/>
                  </a:lnTo>
                  <a:lnTo>
                    <a:pt x="3300849" y="904168"/>
                  </a:lnTo>
                  <a:lnTo>
                    <a:pt x="3309140" y="899106"/>
                  </a:lnTo>
                  <a:lnTo>
                    <a:pt x="3293769" y="873927"/>
                  </a:lnTo>
                  <a:close/>
                </a:path>
                <a:path w="17459325" h="1419225">
                  <a:moveTo>
                    <a:pt x="3300722" y="869683"/>
                  </a:moveTo>
                  <a:lnTo>
                    <a:pt x="3293769" y="873927"/>
                  </a:lnTo>
                  <a:lnTo>
                    <a:pt x="3309140" y="899106"/>
                  </a:lnTo>
                  <a:lnTo>
                    <a:pt x="3316093" y="894862"/>
                  </a:lnTo>
                  <a:lnTo>
                    <a:pt x="3318288" y="885784"/>
                  </a:lnTo>
                  <a:lnTo>
                    <a:pt x="3309799" y="871879"/>
                  </a:lnTo>
                  <a:lnTo>
                    <a:pt x="3300722" y="869683"/>
                  </a:lnTo>
                  <a:close/>
                </a:path>
                <a:path w="17459325" h="1419225">
                  <a:moveTo>
                    <a:pt x="3335223" y="848621"/>
                  </a:moveTo>
                  <a:lnTo>
                    <a:pt x="3328270" y="852866"/>
                  </a:lnTo>
                  <a:lnTo>
                    <a:pt x="3326074" y="861943"/>
                  </a:lnTo>
                  <a:lnTo>
                    <a:pt x="3334563" y="875849"/>
                  </a:lnTo>
                  <a:lnTo>
                    <a:pt x="3343641" y="878045"/>
                  </a:lnTo>
                  <a:lnTo>
                    <a:pt x="3350594" y="873800"/>
                  </a:lnTo>
                  <a:lnTo>
                    <a:pt x="3335223" y="848621"/>
                  </a:lnTo>
                  <a:close/>
                </a:path>
                <a:path w="17459325" h="1419225">
                  <a:moveTo>
                    <a:pt x="3343514" y="843560"/>
                  </a:moveTo>
                  <a:lnTo>
                    <a:pt x="3335223" y="848621"/>
                  </a:lnTo>
                  <a:lnTo>
                    <a:pt x="3350594" y="873800"/>
                  </a:lnTo>
                  <a:lnTo>
                    <a:pt x="3358885" y="868739"/>
                  </a:lnTo>
                  <a:lnTo>
                    <a:pt x="3343514" y="843560"/>
                  </a:lnTo>
                  <a:close/>
                </a:path>
                <a:path w="17459325" h="1419225">
                  <a:moveTo>
                    <a:pt x="3350467" y="839316"/>
                  </a:moveTo>
                  <a:lnTo>
                    <a:pt x="3343514" y="843560"/>
                  </a:lnTo>
                  <a:lnTo>
                    <a:pt x="3358885" y="868739"/>
                  </a:lnTo>
                  <a:lnTo>
                    <a:pt x="3365838" y="864494"/>
                  </a:lnTo>
                  <a:lnTo>
                    <a:pt x="3368033" y="855417"/>
                  </a:lnTo>
                  <a:lnTo>
                    <a:pt x="3359544" y="841511"/>
                  </a:lnTo>
                  <a:lnTo>
                    <a:pt x="3350467" y="839316"/>
                  </a:lnTo>
                  <a:close/>
                </a:path>
                <a:path w="17459325" h="1419225">
                  <a:moveTo>
                    <a:pt x="3384968" y="818254"/>
                  </a:moveTo>
                  <a:lnTo>
                    <a:pt x="3378015" y="822498"/>
                  </a:lnTo>
                  <a:lnTo>
                    <a:pt x="3375819" y="831576"/>
                  </a:lnTo>
                  <a:lnTo>
                    <a:pt x="3384308" y="845482"/>
                  </a:lnTo>
                  <a:lnTo>
                    <a:pt x="3393385" y="847677"/>
                  </a:lnTo>
                  <a:lnTo>
                    <a:pt x="3400338" y="843433"/>
                  </a:lnTo>
                  <a:lnTo>
                    <a:pt x="3384968" y="818254"/>
                  </a:lnTo>
                  <a:close/>
                </a:path>
                <a:path w="17459325" h="1419225">
                  <a:moveTo>
                    <a:pt x="3393258" y="813193"/>
                  </a:moveTo>
                  <a:lnTo>
                    <a:pt x="3384968" y="818254"/>
                  </a:lnTo>
                  <a:lnTo>
                    <a:pt x="3400338" y="843433"/>
                  </a:lnTo>
                  <a:lnTo>
                    <a:pt x="3408629" y="838371"/>
                  </a:lnTo>
                  <a:lnTo>
                    <a:pt x="3393258" y="813193"/>
                  </a:lnTo>
                  <a:close/>
                </a:path>
                <a:path w="17459325" h="1419225">
                  <a:moveTo>
                    <a:pt x="3400211" y="808948"/>
                  </a:moveTo>
                  <a:lnTo>
                    <a:pt x="3393258" y="813193"/>
                  </a:lnTo>
                  <a:lnTo>
                    <a:pt x="3408629" y="838371"/>
                  </a:lnTo>
                  <a:lnTo>
                    <a:pt x="3415582" y="834127"/>
                  </a:lnTo>
                  <a:lnTo>
                    <a:pt x="3417778" y="825050"/>
                  </a:lnTo>
                  <a:lnTo>
                    <a:pt x="3409289" y="811144"/>
                  </a:lnTo>
                  <a:lnTo>
                    <a:pt x="3400211" y="808948"/>
                  </a:lnTo>
                  <a:close/>
                </a:path>
                <a:path w="17459325" h="1419225">
                  <a:moveTo>
                    <a:pt x="3434712" y="787886"/>
                  </a:moveTo>
                  <a:lnTo>
                    <a:pt x="3427760" y="792131"/>
                  </a:lnTo>
                  <a:lnTo>
                    <a:pt x="3425564" y="801208"/>
                  </a:lnTo>
                  <a:lnTo>
                    <a:pt x="3434053" y="815114"/>
                  </a:lnTo>
                  <a:lnTo>
                    <a:pt x="3443130" y="817310"/>
                  </a:lnTo>
                  <a:lnTo>
                    <a:pt x="3450083" y="813065"/>
                  </a:lnTo>
                  <a:lnTo>
                    <a:pt x="3434712" y="787886"/>
                  </a:lnTo>
                  <a:close/>
                </a:path>
                <a:path w="17459325" h="1419225">
                  <a:moveTo>
                    <a:pt x="3443003" y="782825"/>
                  </a:moveTo>
                  <a:lnTo>
                    <a:pt x="3434712" y="787886"/>
                  </a:lnTo>
                  <a:lnTo>
                    <a:pt x="3450083" y="813065"/>
                  </a:lnTo>
                  <a:lnTo>
                    <a:pt x="3458374" y="808004"/>
                  </a:lnTo>
                  <a:lnTo>
                    <a:pt x="3443003" y="782825"/>
                  </a:lnTo>
                  <a:close/>
                </a:path>
                <a:path w="17459325" h="1419225">
                  <a:moveTo>
                    <a:pt x="3449956" y="778581"/>
                  </a:moveTo>
                  <a:lnTo>
                    <a:pt x="3443003" y="782825"/>
                  </a:lnTo>
                  <a:lnTo>
                    <a:pt x="3458374" y="808004"/>
                  </a:lnTo>
                  <a:lnTo>
                    <a:pt x="3465327" y="803760"/>
                  </a:lnTo>
                  <a:lnTo>
                    <a:pt x="3467523" y="794682"/>
                  </a:lnTo>
                  <a:lnTo>
                    <a:pt x="3459033" y="780776"/>
                  </a:lnTo>
                  <a:lnTo>
                    <a:pt x="3449956" y="778581"/>
                  </a:lnTo>
                  <a:close/>
                </a:path>
                <a:path w="17459325" h="1419225">
                  <a:moveTo>
                    <a:pt x="3484457" y="757519"/>
                  </a:moveTo>
                  <a:lnTo>
                    <a:pt x="3477504" y="761764"/>
                  </a:lnTo>
                  <a:lnTo>
                    <a:pt x="3475309" y="770841"/>
                  </a:lnTo>
                  <a:lnTo>
                    <a:pt x="3483798" y="784747"/>
                  </a:lnTo>
                  <a:lnTo>
                    <a:pt x="3492875" y="786942"/>
                  </a:lnTo>
                  <a:lnTo>
                    <a:pt x="3499828" y="782698"/>
                  </a:lnTo>
                  <a:lnTo>
                    <a:pt x="3484457" y="757519"/>
                  </a:lnTo>
                  <a:close/>
                </a:path>
                <a:path w="17459325" h="1419225">
                  <a:moveTo>
                    <a:pt x="3492748" y="752458"/>
                  </a:moveTo>
                  <a:lnTo>
                    <a:pt x="3484457" y="757519"/>
                  </a:lnTo>
                  <a:lnTo>
                    <a:pt x="3499828" y="782698"/>
                  </a:lnTo>
                  <a:lnTo>
                    <a:pt x="3508119" y="777637"/>
                  </a:lnTo>
                  <a:lnTo>
                    <a:pt x="3492748" y="752458"/>
                  </a:lnTo>
                  <a:close/>
                </a:path>
                <a:path w="17459325" h="1419225">
                  <a:moveTo>
                    <a:pt x="3499701" y="748213"/>
                  </a:moveTo>
                  <a:lnTo>
                    <a:pt x="3492748" y="752458"/>
                  </a:lnTo>
                  <a:lnTo>
                    <a:pt x="3508119" y="777637"/>
                  </a:lnTo>
                  <a:lnTo>
                    <a:pt x="3515072" y="773392"/>
                  </a:lnTo>
                  <a:lnTo>
                    <a:pt x="3517267" y="764315"/>
                  </a:lnTo>
                  <a:lnTo>
                    <a:pt x="3508778" y="750409"/>
                  </a:lnTo>
                  <a:lnTo>
                    <a:pt x="3499701" y="748213"/>
                  </a:lnTo>
                  <a:close/>
                </a:path>
                <a:path w="17459325" h="1419225">
                  <a:moveTo>
                    <a:pt x="3534202" y="727152"/>
                  </a:moveTo>
                  <a:lnTo>
                    <a:pt x="3527249" y="731396"/>
                  </a:lnTo>
                  <a:lnTo>
                    <a:pt x="3525053" y="740473"/>
                  </a:lnTo>
                  <a:lnTo>
                    <a:pt x="3533542" y="754379"/>
                  </a:lnTo>
                  <a:lnTo>
                    <a:pt x="3542620" y="756575"/>
                  </a:lnTo>
                  <a:lnTo>
                    <a:pt x="3549573" y="752330"/>
                  </a:lnTo>
                  <a:lnTo>
                    <a:pt x="3534202" y="727152"/>
                  </a:lnTo>
                  <a:close/>
                </a:path>
                <a:path w="17459325" h="1419225">
                  <a:moveTo>
                    <a:pt x="3542493" y="722090"/>
                  </a:moveTo>
                  <a:lnTo>
                    <a:pt x="3534202" y="727152"/>
                  </a:lnTo>
                  <a:lnTo>
                    <a:pt x="3549573" y="752330"/>
                  </a:lnTo>
                  <a:lnTo>
                    <a:pt x="3557863" y="747269"/>
                  </a:lnTo>
                  <a:lnTo>
                    <a:pt x="3542493" y="722090"/>
                  </a:lnTo>
                  <a:close/>
                </a:path>
                <a:path w="17459325" h="1419225">
                  <a:moveTo>
                    <a:pt x="3549446" y="717846"/>
                  </a:moveTo>
                  <a:lnTo>
                    <a:pt x="3542493" y="722090"/>
                  </a:lnTo>
                  <a:lnTo>
                    <a:pt x="3557863" y="747269"/>
                  </a:lnTo>
                  <a:lnTo>
                    <a:pt x="3564816" y="743025"/>
                  </a:lnTo>
                  <a:lnTo>
                    <a:pt x="3567012" y="733947"/>
                  </a:lnTo>
                  <a:lnTo>
                    <a:pt x="3558523" y="720041"/>
                  </a:lnTo>
                  <a:lnTo>
                    <a:pt x="3549446" y="717846"/>
                  </a:lnTo>
                  <a:close/>
                </a:path>
                <a:path w="17459325" h="1419225">
                  <a:moveTo>
                    <a:pt x="3661498" y="707649"/>
                  </a:moveTo>
                  <a:lnTo>
                    <a:pt x="3654526" y="736313"/>
                  </a:lnTo>
                  <a:lnTo>
                    <a:pt x="3662441" y="738238"/>
                  </a:lnTo>
                  <a:lnTo>
                    <a:pt x="3670418" y="733382"/>
                  </a:lnTo>
                  <a:lnTo>
                    <a:pt x="3674269" y="717552"/>
                  </a:lnTo>
                  <a:lnTo>
                    <a:pt x="3669413" y="709574"/>
                  </a:lnTo>
                  <a:lnTo>
                    <a:pt x="3661498" y="707649"/>
                  </a:lnTo>
                  <a:close/>
                </a:path>
                <a:path w="17459325" h="1419225">
                  <a:moveTo>
                    <a:pt x="3651923" y="705320"/>
                  </a:moveTo>
                  <a:lnTo>
                    <a:pt x="3644951" y="733984"/>
                  </a:lnTo>
                  <a:lnTo>
                    <a:pt x="3654526" y="736313"/>
                  </a:lnTo>
                  <a:lnTo>
                    <a:pt x="3661498" y="707649"/>
                  </a:lnTo>
                  <a:lnTo>
                    <a:pt x="3651923" y="705320"/>
                  </a:lnTo>
                  <a:close/>
                </a:path>
                <a:path w="17459325" h="1419225">
                  <a:moveTo>
                    <a:pt x="3644008" y="703395"/>
                  </a:moveTo>
                  <a:lnTo>
                    <a:pt x="3636031" y="708250"/>
                  </a:lnTo>
                  <a:lnTo>
                    <a:pt x="3632180" y="724081"/>
                  </a:lnTo>
                  <a:lnTo>
                    <a:pt x="3637036" y="732059"/>
                  </a:lnTo>
                  <a:lnTo>
                    <a:pt x="3644951" y="733984"/>
                  </a:lnTo>
                  <a:lnTo>
                    <a:pt x="3651923" y="705320"/>
                  </a:lnTo>
                  <a:lnTo>
                    <a:pt x="3644008" y="703395"/>
                  </a:lnTo>
                  <a:close/>
                </a:path>
                <a:path w="17459325" h="1419225">
                  <a:moveTo>
                    <a:pt x="3718945" y="721622"/>
                  </a:moveTo>
                  <a:lnTo>
                    <a:pt x="3711972" y="750286"/>
                  </a:lnTo>
                  <a:lnTo>
                    <a:pt x="3719888" y="752212"/>
                  </a:lnTo>
                  <a:lnTo>
                    <a:pt x="3727865" y="747356"/>
                  </a:lnTo>
                  <a:lnTo>
                    <a:pt x="3731716" y="731525"/>
                  </a:lnTo>
                  <a:lnTo>
                    <a:pt x="3726860" y="723548"/>
                  </a:lnTo>
                  <a:lnTo>
                    <a:pt x="3718945" y="721622"/>
                  </a:lnTo>
                  <a:close/>
                </a:path>
                <a:path w="17459325" h="1419225">
                  <a:moveTo>
                    <a:pt x="3709370" y="719294"/>
                  </a:moveTo>
                  <a:lnTo>
                    <a:pt x="3702398" y="747958"/>
                  </a:lnTo>
                  <a:lnTo>
                    <a:pt x="3711972" y="750286"/>
                  </a:lnTo>
                  <a:lnTo>
                    <a:pt x="3718945" y="721622"/>
                  </a:lnTo>
                  <a:lnTo>
                    <a:pt x="3709370" y="719294"/>
                  </a:lnTo>
                  <a:close/>
                </a:path>
                <a:path w="17459325" h="1419225">
                  <a:moveTo>
                    <a:pt x="3701455" y="717368"/>
                  </a:moveTo>
                  <a:lnTo>
                    <a:pt x="3693478" y="722224"/>
                  </a:lnTo>
                  <a:lnTo>
                    <a:pt x="3689627" y="738055"/>
                  </a:lnTo>
                  <a:lnTo>
                    <a:pt x="3694483" y="746032"/>
                  </a:lnTo>
                  <a:lnTo>
                    <a:pt x="3702398" y="747958"/>
                  </a:lnTo>
                  <a:lnTo>
                    <a:pt x="3709370" y="719294"/>
                  </a:lnTo>
                  <a:lnTo>
                    <a:pt x="3701455" y="717368"/>
                  </a:lnTo>
                  <a:close/>
                </a:path>
                <a:path w="17459325" h="1419225">
                  <a:moveTo>
                    <a:pt x="3776392" y="735596"/>
                  </a:moveTo>
                  <a:lnTo>
                    <a:pt x="3769419" y="764260"/>
                  </a:lnTo>
                  <a:lnTo>
                    <a:pt x="3777335" y="766185"/>
                  </a:lnTo>
                  <a:lnTo>
                    <a:pt x="3785312" y="761330"/>
                  </a:lnTo>
                  <a:lnTo>
                    <a:pt x="3789163" y="745499"/>
                  </a:lnTo>
                  <a:lnTo>
                    <a:pt x="3784307" y="737521"/>
                  </a:lnTo>
                  <a:lnTo>
                    <a:pt x="3776392" y="735596"/>
                  </a:lnTo>
                  <a:close/>
                </a:path>
                <a:path w="17459325" h="1419225">
                  <a:moveTo>
                    <a:pt x="3766817" y="733267"/>
                  </a:moveTo>
                  <a:lnTo>
                    <a:pt x="3759845" y="761931"/>
                  </a:lnTo>
                  <a:lnTo>
                    <a:pt x="3769419" y="764260"/>
                  </a:lnTo>
                  <a:lnTo>
                    <a:pt x="3776392" y="735596"/>
                  </a:lnTo>
                  <a:lnTo>
                    <a:pt x="3766817" y="733267"/>
                  </a:lnTo>
                  <a:close/>
                </a:path>
                <a:path w="17459325" h="1419225">
                  <a:moveTo>
                    <a:pt x="3758902" y="731342"/>
                  </a:moveTo>
                  <a:lnTo>
                    <a:pt x="3750924" y="736198"/>
                  </a:lnTo>
                  <a:lnTo>
                    <a:pt x="3747074" y="752028"/>
                  </a:lnTo>
                  <a:lnTo>
                    <a:pt x="3751930" y="760006"/>
                  </a:lnTo>
                  <a:lnTo>
                    <a:pt x="3759845" y="761931"/>
                  </a:lnTo>
                  <a:lnTo>
                    <a:pt x="3766817" y="733267"/>
                  </a:lnTo>
                  <a:lnTo>
                    <a:pt x="3758902" y="731342"/>
                  </a:lnTo>
                  <a:close/>
                </a:path>
                <a:path w="17459325" h="1419225">
                  <a:moveTo>
                    <a:pt x="3833839" y="749570"/>
                  </a:moveTo>
                  <a:lnTo>
                    <a:pt x="3826866" y="778234"/>
                  </a:lnTo>
                  <a:lnTo>
                    <a:pt x="3834782" y="780159"/>
                  </a:lnTo>
                  <a:lnTo>
                    <a:pt x="3842759" y="775303"/>
                  </a:lnTo>
                  <a:lnTo>
                    <a:pt x="3846610" y="759472"/>
                  </a:lnTo>
                  <a:lnTo>
                    <a:pt x="3841754" y="751495"/>
                  </a:lnTo>
                  <a:lnTo>
                    <a:pt x="3833839" y="749570"/>
                  </a:lnTo>
                  <a:close/>
                </a:path>
                <a:path w="17459325" h="1419225">
                  <a:moveTo>
                    <a:pt x="3824264" y="747241"/>
                  </a:moveTo>
                  <a:lnTo>
                    <a:pt x="3817292" y="775905"/>
                  </a:lnTo>
                  <a:lnTo>
                    <a:pt x="3826866" y="778234"/>
                  </a:lnTo>
                  <a:lnTo>
                    <a:pt x="3833839" y="749570"/>
                  </a:lnTo>
                  <a:lnTo>
                    <a:pt x="3824264" y="747241"/>
                  </a:lnTo>
                  <a:close/>
                </a:path>
                <a:path w="17459325" h="1419225">
                  <a:moveTo>
                    <a:pt x="3816349" y="745315"/>
                  </a:moveTo>
                  <a:lnTo>
                    <a:pt x="3808371" y="750171"/>
                  </a:lnTo>
                  <a:lnTo>
                    <a:pt x="3804521" y="766002"/>
                  </a:lnTo>
                  <a:lnTo>
                    <a:pt x="3809377" y="773979"/>
                  </a:lnTo>
                  <a:lnTo>
                    <a:pt x="3817292" y="775905"/>
                  </a:lnTo>
                  <a:lnTo>
                    <a:pt x="3824264" y="747241"/>
                  </a:lnTo>
                  <a:lnTo>
                    <a:pt x="3816349" y="745315"/>
                  </a:lnTo>
                  <a:close/>
                </a:path>
                <a:path w="17459325" h="1419225">
                  <a:moveTo>
                    <a:pt x="3891286" y="763543"/>
                  </a:moveTo>
                  <a:lnTo>
                    <a:pt x="3884314" y="792207"/>
                  </a:lnTo>
                  <a:lnTo>
                    <a:pt x="3892229" y="794133"/>
                  </a:lnTo>
                  <a:lnTo>
                    <a:pt x="3900206" y="789277"/>
                  </a:lnTo>
                  <a:lnTo>
                    <a:pt x="3904057" y="773446"/>
                  </a:lnTo>
                  <a:lnTo>
                    <a:pt x="3899201" y="765469"/>
                  </a:lnTo>
                  <a:lnTo>
                    <a:pt x="3891286" y="763543"/>
                  </a:lnTo>
                  <a:close/>
                </a:path>
                <a:path w="17459325" h="1419225">
                  <a:moveTo>
                    <a:pt x="3881711" y="761214"/>
                  </a:moveTo>
                  <a:lnTo>
                    <a:pt x="3874739" y="789878"/>
                  </a:lnTo>
                  <a:lnTo>
                    <a:pt x="3884314" y="792207"/>
                  </a:lnTo>
                  <a:lnTo>
                    <a:pt x="3891286" y="763543"/>
                  </a:lnTo>
                  <a:lnTo>
                    <a:pt x="3881711" y="761214"/>
                  </a:lnTo>
                  <a:close/>
                </a:path>
                <a:path w="17459325" h="1419225">
                  <a:moveTo>
                    <a:pt x="3873796" y="759289"/>
                  </a:moveTo>
                  <a:lnTo>
                    <a:pt x="3865819" y="764145"/>
                  </a:lnTo>
                  <a:lnTo>
                    <a:pt x="3861968" y="779975"/>
                  </a:lnTo>
                  <a:lnTo>
                    <a:pt x="3866824" y="787953"/>
                  </a:lnTo>
                  <a:lnTo>
                    <a:pt x="3874739" y="789878"/>
                  </a:lnTo>
                  <a:lnTo>
                    <a:pt x="3881711" y="761214"/>
                  </a:lnTo>
                  <a:lnTo>
                    <a:pt x="3873796" y="759289"/>
                  </a:lnTo>
                  <a:close/>
                </a:path>
                <a:path w="17459325" h="1419225">
                  <a:moveTo>
                    <a:pt x="3948733" y="777517"/>
                  </a:moveTo>
                  <a:lnTo>
                    <a:pt x="3941761" y="806181"/>
                  </a:lnTo>
                  <a:lnTo>
                    <a:pt x="3949676" y="808106"/>
                  </a:lnTo>
                  <a:lnTo>
                    <a:pt x="3957653" y="803250"/>
                  </a:lnTo>
                  <a:lnTo>
                    <a:pt x="3961504" y="787420"/>
                  </a:lnTo>
                  <a:lnTo>
                    <a:pt x="3956648" y="779442"/>
                  </a:lnTo>
                  <a:lnTo>
                    <a:pt x="3948733" y="777517"/>
                  </a:lnTo>
                  <a:close/>
                </a:path>
                <a:path w="17459325" h="1419225">
                  <a:moveTo>
                    <a:pt x="3939158" y="775188"/>
                  </a:moveTo>
                  <a:lnTo>
                    <a:pt x="3932186" y="803852"/>
                  </a:lnTo>
                  <a:lnTo>
                    <a:pt x="3941761" y="806181"/>
                  </a:lnTo>
                  <a:lnTo>
                    <a:pt x="3948733" y="777517"/>
                  </a:lnTo>
                  <a:lnTo>
                    <a:pt x="3939158" y="775188"/>
                  </a:lnTo>
                  <a:close/>
                </a:path>
                <a:path w="17459325" h="1419225">
                  <a:moveTo>
                    <a:pt x="3931243" y="773263"/>
                  </a:moveTo>
                  <a:lnTo>
                    <a:pt x="3923266" y="778118"/>
                  </a:lnTo>
                  <a:lnTo>
                    <a:pt x="3919415" y="793949"/>
                  </a:lnTo>
                  <a:lnTo>
                    <a:pt x="3924271" y="801927"/>
                  </a:lnTo>
                  <a:lnTo>
                    <a:pt x="3932186" y="803852"/>
                  </a:lnTo>
                  <a:lnTo>
                    <a:pt x="3939158" y="775188"/>
                  </a:lnTo>
                  <a:lnTo>
                    <a:pt x="3931243" y="773263"/>
                  </a:lnTo>
                  <a:close/>
                </a:path>
                <a:path w="17459325" h="1419225">
                  <a:moveTo>
                    <a:pt x="4006180" y="791490"/>
                  </a:moveTo>
                  <a:lnTo>
                    <a:pt x="3999208" y="820154"/>
                  </a:lnTo>
                  <a:lnTo>
                    <a:pt x="4007123" y="822080"/>
                  </a:lnTo>
                  <a:lnTo>
                    <a:pt x="4015100" y="817224"/>
                  </a:lnTo>
                  <a:lnTo>
                    <a:pt x="4018951" y="801393"/>
                  </a:lnTo>
                  <a:lnTo>
                    <a:pt x="4014095" y="793416"/>
                  </a:lnTo>
                  <a:lnTo>
                    <a:pt x="4006180" y="791490"/>
                  </a:lnTo>
                  <a:close/>
                </a:path>
                <a:path w="17459325" h="1419225">
                  <a:moveTo>
                    <a:pt x="3996605" y="789161"/>
                  </a:moveTo>
                  <a:lnTo>
                    <a:pt x="3989633" y="817825"/>
                  </a:lnTo>
                  <a:lnTo>
                    <a:pt x="3999208" y="820154"/>
                  </a:lnTo>
                  <a:lnTo>
                    <a:pt x="4006180" y="791490"/>
                  </a:lnTo>
                  <a:lnTo>
                    <a:pt x="3996605" y="789161"/>
                  </a:lnTo>
                  <a:close/>
                </a:path>
                <a:path w="17459325" h="1419225">
                  <a:moveTo>
                    <a:pt x="3988690" y="787236"/>
                  </a:moveTo>
                  <a:lnTo>
                    <a:pt x="3980713" y="792092"/>
                  </a:lnTo>
                  <a:lnTo>
                    <a:pt x="3976862" y="807923"/>
                  </a:lnTo>
                  <a:lnTo>
                    <a:pt x="3981718" y="815900"/>
                  </a:lnTo>
                  <a:lnTo>
                    <a:pt x="3989633" y="817825"/>
                  </a:lnTo>
                  <a:lnTo>
                    <a:pt x="3996605" y="789161"/>
                  </a:lnTo>
                  <a:lnTo>
                    <a:pt x="3988690" y="787236"/>
                  </a:lnTo>
                  <a:close/>
                </a:path>
                <a:path w="17459325" h="1419225">
                  <a:moveTo>
                    <a:pt x="4063627" y="805464"/>
                  </a:moveTo>
                  <a:lnTo>
                    <a:pt x="4056655" y="834128"/>
                  </a:lnTo>
                  <a:lnTo>
                    <a:pt x="4064570" y="836053"/>
                  </a:lnTo>
                  <a:lnTo>
                    <a:pt x="4072547" y="831198"/>
                  </a:lnTo>
                  <a:lnTo>
                    <a:pt x="4076398" y="815367"/>
                  </a:lnTo>
                  <a:lnTo>
                    <a:pt x="4071542" y="807389"/>
                  </a:lnTo>
                  <a:lnTo>
                    <a:pt x="4063627" y="805464"/>
                  </a:lnTo>
                  <a:close/>
                </a:path>
                <a:path w="17459325" h="1419225">
                  <a:moveTo>
                    <a:pt x="4054052" y="803135"/>
                  </a:moveTo>
                  <a:lnTo>
                    <a:pt x="4047080" y="831799"/>
                  </a:lnTo>
                  <a:lnTo>
                    <a:pt x="4056655" y="834128"/>
                  </a:lnTo>
                  <a:lnTo>
                    <a:pt x="4063627" y="805464"/>
                  </a:lnTo>
                  <a:lnTo>
                    <a:pt x="4054052" y="803135"/>
                  </a:lnTo>
                  <a:close/>
                </a:path>
                <a:path w="17459325" h="1419225">
                  <a:moveTo>
                    <a:pt x="4046137" y="801210"/>
                  </a:moveTo>
                  <a:lnTo>
                    <a:pt x="4038160" y="806066"/>
                  </a:lnTo>
                  <a:lnTo>
                    <a:pt x="4034309" y="821896"/>
                  </a:lnTo>
                  <a:lnTo>
                    <a:pt x="4039165" y="829874"/>
                  </a:lnTo>
                  <a:lnTo>
                    <a:pt x="4047080" y="831799"/>
                  </a:lnTo>
                  <a:lnTo>
                    <a:pt x="4054052" y="803135"/>
                  </a:lnTo>
                  <a:lnTo>
                    <a:pt x="4046137" y="801210"/>
                  </a:lnTo>
                  <a:close/>
                </a:path>
                <a:path w="17459325" h="1419225">
                  <a:moveTo>
                    <a:pt x="4121074" y="819438"/>
                  </a:moveTo>
                  <a:lnTo>
                    <a:pt x="4114101" y="848102"/>
                  </a:lnTo>
                  <a:lnTo>
                    <a:pt x="4122017" y="850027"/>
                  </a:lnTo>
                  <a:lnTo>
                    <a:pt x="4129994" y="845171"/>
                  </a:lnTo>
                  <a:lnTo>
                    <a:pt x="4133845" y="829340"/>
                  </a:lnTo>
                  <a:lnTo>
                    <a:pt x="4128989" y="821363"/>
                  </a:lnTo>
                  <a:lnTo>
                    <a:pt x="4121074" y="819438"/>
                  </a:lnTo>
                  <a:close/>
                </a:path>
                <a:path w="17459325" h="1419225">
                  <a:moveTo>
                    <a:pt x="4111499" y="817109"/>
                  </a:moveTo>
                  <a:lnTo>
                    <a:pt x="4104527" y="845773"/>
                  </a:lnTo>
                  <a:lnTo>
                    <a:pt x="4114101" y="848102"/>
                  </a:lnTo>
                  <a:lnTo>
                    <a:pt x="4121074" y="819438"/>
                  </a:lnTo>
                  <a:lnTo>
                    <a:pt x="4111499" y="817109"/>
                  </a:lnTo>
                  <a:close/>
                </a:path>
                <a:path w="17459325" h="1419225">
                  <a:moveTo>
                    <a:pt x="4103584" y="815183"/>
                  </a:moveTo>
                  <a:lnTo>
                    <a:pt x="4095606" y="820039"/>
                  </a:lnTo>
                  <a:lnTo>
                    <a:pt x="4091756" y="835870"/>
                  </a:lnTo>
                  <a:lnTo>
                    <a:pt x="4096612" y="843847"/>
                  </a:lnTo>
                  <a:lnTo>
                    <a:pt x="4104527" y="845773"/>
                  </a:lnTo>
                  <a:lnTo>
                    <a:pt x="4111499" y="817109"/>
                  </a:lnTo>
                  <a:lnTo>
                    <a:pt x="4103584" y="815183"/>
                  </a:lnTo>
                  <a:close/>
                </a:path>
                <a:path w="17459325" h="1419225">
                  <a:moveTo>
                    <a:pt x="4178521" y="833411"/>
                  </a:moveTo>
                  <a:lnTo>
                    <a:pt x="4171548" y="862075"/>
                  </a:lnTo>
                  <a:lnTo>
                    <a:pt x="4179464" y="864001"/>
                  </a:lnTo>
                  <a:lnTo>
                    <a:pt x="4187441" y="859145"/>
                  </a:lnTo>
                  <a:lnTo>
                    <a:pt x="4191292" y="843314"/>
                  </a:lnTo>
                  <a:lnTo>
                    <a:pt x="4186436" y="835337"/>
                  </a:lnTo>
                  <a:lnTo>
                    <a:pt x="4178521" y="833411"/>
                  </a:lnTo>
                  <a:close/>
                </a:path>
                <a:path w="17459325" h="1419225">
                  <a:moveTo>
                    <a:pt x="4168946" y="831082"/>
                  </a:moveTo>
                  <a:lnTo>
                    <a:pt x="4161974" y="859746"/>
                  </a:lnTo>
                  <a:lnTo>
                    <a:pt x="4171548" y="862075"/>
                  </a:lnTo>
                  <a:lnTo>
                    <a:pt x="4178521" y="833411"/>
                  </a:lnTo>
                  <a:lnTo>
                    <a:pt x="4168946" y="831082"/>
                  </a:lnTo>
                  <a:close/>
                </a:path>
                <a:path w="17459325" h="1419225">
                  <a:moveTo>
                    <a:pt x="4161031" y="829157"/>
                  </a:moveTo>
                  <a:lnTo>
                    <a:pt x="4153053" y="834013"/>
                  </a:lnTo>
                  <a:lnTo>
                    <a:pt x="4149203" y="849843"/>
                  </a:lnTo>
                  <a:lnTo>
                    <a:pt x="4154059" y="857821"/>
                  </a:lnTo>
                  <a:lnTo>
                    <a:pt x="4161974" y="859746"/>
                  </a:lnTo>
                  <a:lnTo>
                    <a:pt x="4168946" y="831082"/>
                  </a:lnTo>
                  <a:lnTo>
                    <a:pt x="4161031" y="829157"/>
                  </a:lnTo>
                  <a:close/>
                </a:path>
                <a:path w="17459325" h="1419225">
                  <a:moveTo>
                    <a:pt x="4235968" y="847385"/>
                  </a:moveTo>
                  <a:lnTo>
                    <a:pt x="4228995" y="876049"/>
                  </a:lnTo>
                  <a:lnTo>
                    <a:pt x="4236911" y="877974"/>
                  </a:lnTo>
                  <a:lnTo>
                    <a:pt x="4244888" y="873118"/>
                  </a:lnTo>
                  <a:lnTo>
                    <a:pt x="4248739" y="857288"/>
                  </a:lnTo>
                  <a:lnTo>
                    <a:pt x="4243883" y="849310"/>
                  </a:lnTo>
                  <a:lnTo>
                    <a:pt x="4235968" y="847385"/>
                  </a:lnTo>
                  <a:close/>
                </a:path>
                <a:path w="17459325" h="1419225">
                  <a:moveTo>
                    <a:pt x="4226393" y="845056"/>
                  </a:moveTo>
                  <a:lnTo>
                    <a:pt x="4219421" y="873720"/>
                  </a:lnTo>
                  <a:lnTo>
                    <a:pt x="4228995" y="876049"/>
                  </a:lnTo>
                  <a:lnTo>
                    <a:pt x="4235968" y="847385"/>
                  </a:lnTo>
                  <a:lnTo>
                    <a:pt x="4226393" y="845056"/>
                  </a:lnTo>
                  <a:close/>
                </a:path>
                <a:path w="17459325" h="1419225">
                  <a:moveTo>
                    <a:pt x="4218478" y="843130"/>
                  </a:moveTo>
                  <a:lnTo>
                    <a:pt x="4210500" y="847986"/>
                  </a:lnTo>
                  <a:lnTo>
                    <a:pt x="4206650" y="863817"/>
                  </a:lnTo>
                  <a:lnTo>
                    <a:pt x="4211506" y="871794"/>
                  </a:lnTo>
                  <a:lnTo>
                    <a:pt x="4219421" y="873720"/>
                  </a:lnTo>
                  <a:lnTo>
                    <a:pt x="4226393" y="845056"/>
                  </a:lnTo>
                  <a:lnTo>
                    <a:pt x="4218478" y="843130"/>
                  </a:lnTo>
                  <a:close/>
                </a:path>
                <a:path w="17459325" h="1419225">
                  <a:moveTo>
                    <a:pt x="4293415" y="861358"/>
                  </a:moveTo>
                  <a:lnTo>
                    <a:pt x="4286442" y="890022"/>
                  </a:lnTo>
                  <a:lnTo>
                    <a:pt x="4294358" y="891948"/>
                  </a:lnTo>
                  <a:lnTo>
                    <a:pt x="4302335" y="887092"/>
                  </a:lnTo>
                  <a:lnTo>
                    <a:pt x="4306186" y="871261"/>
                  </a:lnTo>
                  <a:lnTo>
                    <a:pt x="4301330" y="863284"/>
                  </a:lnTo>
                  <a:lnTo>
                    <a:pt x="4293415" y="861358"/>
                  </a:lnTo>
                  <a:close/>
                </a:path>
                <a:path w="17459325" h="1419225">
                  <a:moveTo>
                    <a:pt x="4283840" y="859029"/>
                  </a:moveTo>
                  <a:lnTo>
                    <a:pt x="4276868" y="887693"/>
                  </a:lnTo>
                  <a:lnTo>
                    <a:pt x="4286442" y="890022"/>
                  </a:lnTo>
                  <a:lnTo>
                    <a:pt x="4293415" y="861358"/>
                  </a:lnTo>
                  <a:lnTo>
                    <a:pt x="4283840" y="859029"/>
                  </a:lnTo>
                  <a:close/>
                </a:path>
                <a:path w="17459325" h="1419225">
                  <a:moveTo>
                    <a:pt x="4275925" y="857104"/>
                  </a:moveTo>
                  <a:lnTo>
                    <a:pt x="4267947" y="861960"/>
                  </a:lnTo>
                  <a:lnTo>
                    <a:pt x="4264097" y="877791"/>
                  </a:lnTo>
                  <a:lnTo>
                    <a:pt x="4268952" y="885768"/>
                  </a:lnTo>
                  <a:lnTo>
                    <a:pt x="4276868" y="887693"/>
                  </a:lnTo>
                  <a:lnTo>
                    <a:pt x="4283840" y="859029"/>
                  </a:lnTo>
                  <a:lnTo>
                    <a:pt x="4275925" y="857104"/>
                  </a:lnTo>
                  <a:close/>
                </a:path>
                <a:path w="17459325" h="1419225">
                  <a:moveTo>
                    <a:pt x="4350862" y="875332"/>
                  </a:moveTo>
                  <a:lnTo>
                    <a:pt x="4343889" y="903996"/>
                  </a:lnTo>
                  <a:lnTo>
                    <a:pt x="4351805" y="905921"/>
                  </a:lnTo>
                  <a:lnTo>
                    <a:pt x="4359782" y="901065"/>
                  </a:lnTo>
                  <a:lnTo>
                    <a:pt x="4363633" y="885235"/>
                  </a:lnTo>
                  <a:lnTo>
                    <a:pt x="4358777" y="877257"/>
                  </a:lnTo>
                  <a:lnTo>
                    <a:pt x="4350862" y="875332"/>
                  </a:lnTo>
                  <a:close/>
                </a:path>
                <a:path w="17459325" h="1419225">
                  <a:moveTo>
                    <a:pt x="4341287" y="873003"/>
                  </a:moveTo>
                  <a:lnTo>
                    <a:pt x="4334315" y="901667"/>
                  </a:lnTo>
                  <a:lnTo>
                    <a:pt x="4343889" y="903996"/>
                  </a:lnTo>
                  <a:lnTo>
                    <a:pt x="4350862" y="875332"/>
                  </a:lnTo>
                  <a:lnTo>
                    <a:pt x="4341287" y="873003"/>
                  </a:lnTo>
                  <a:close/>
                </a:path>
                <a:path w="17459325" h="1419225">
                  <a:moveTo>
                    <a:pt x="4333372" y="871078"/>
                  </a:moveTo>
                  <a:lnTo>
                    <a:pt x="4325394" y="875933"/>
                  </a:lnTo>
                  <a:lnTo>
                    <a:pt x="4321544" y="891764"/>
                  </a:lnTo>
                  <a:lnTo>
                    <a:pt x="4326399" y="899742"/>
                  </a:lnTo>
                  <a:lnTo>
                    <a:pt x="4334315" y="901667"/>
                  </a:lnTo>
                  <a:lnTo>
                    <a:pt x="4341287" y="873003"/>
                  </a:lnTo>
                  <a:lnTo>
                    <a:pt x="4333372" y="871078"/>
                  </a:lnTo>
                  <a:close/>
                </a:path>
                <a:path w="17459325" h="1419225">
                  <a:moveTo>
                    <a:pt x="4408309" y="889306"/>
                  </a:moveTo>
                  <a:lnTo>
                    <a:pt x="4401336" y="917970"/>
                  </a:lnTo>
                  <a:lnTo>
                    <a:pt x="4409252" y="919895"/>
                  </a:lnTo>
                  <a:lnTo>
                    <a:pt x="4417229" y="915039"/>
                  </a:lnTo>
                  <a:lnTo>
                    <a:pt x="4421080" y="899208"/>
                  </a:lnTo>
                  <a:lnTo>
                    <a:pt x="4416224" y="891231"/>
                  </a:lnTo>
                  <a:lnTo>
                    <a:pt x="4408309" y="889306"/>
                  </a:lnTo>
                  <a:close/>
                </a:path>
                <a:path w="17459325" h="1419225">
                  <a:moveTo>
                    <a:pt x="4398734" y="886977"/>
                  </a:moveTo>
                  <a:lnTo>
                    <a:pt x="4391762" y="915641"/>
                  </a:lnTo>
                  <a:lnTo>
                    <a:pt x="4401336" y="917970"/>
                  </a:lnTo>
                  <a:lnTo>
                    <a:pt x="4408309" y="889306"/>
                  </a:lnTo>
                  <a:lnTo>
                    <a:pt x="4398734" y="886977"/>
                  </a:lnTo>
                  <a:close/>
                </a:path>
                <a:path w="17459325" h="1419225">
                  <a:moveTo>
                    <a:pt x="4390819" y="885051"/>
                  </a:moveTo>
                  <a:lnTo>
                    <a:pt x="4382841" y="889907"/>
                  </a:lnTo>
                  <a:lnTo>
                    <a:pt x="4378991" y="905738"/>
                  </a:lnTo>
                  <a:lnTo>
                    <a:pt x="4383846" y="913715"/>
                  </a:lnTo>
                  <a:lnTo>
                    <a:pt x="4391762" y="915641"/>
                  </a:lnTo>
                  <a:lnTo>
                    <a:pt x="4398734" y="886977"/>
                  </a:lnTo>
                  <a:lnTo>
                    <a:pt x="4390819" y="885051"/>
                  </a:lnTo>
                  <a:close/>
                </a:path>
                <a:path w="17459325" h="1419225">
                  <a:moveTo>
                    <a:pt x="4465756" y="903279"/>
                  </a:moveTo>
                  <a:lnTo>
                    <a:pt x="4458784" y="931943"/>
                  </a:lnTo>
                  <a:lnTo>
                    <a:pt x="4466699" y="933869"/>
                  </a:lnTo>
                  <a:lnTo>
                    <a:pt x="4474676" y="929013"/>
                  </a:lnTo>
                  <a:lnTo>
                    <a:pt x="4478527" y="913182"/>
                  </a:lnTo>
                  <a:lnTo>
                    <a:pt x="4473671" y="905205"/>
                  </a:lnTo>
                  <a:lnTo>
                    <a:pt x="4465756" y="903279"/>
                  </a:lnTo>
                  <a:close/>
                </a:path>
                <a:path w="17459325" h="1419225">
                  <a:moveTo>
                    <a:pt x="4456181" y="900950"/>
                  </a:moveTo>
                  <a:lnTo>
                    <a:pt x="4449209" y="929614"/>
                  </a:lnTo>
                  <a:lnTo>
                    <a:pt x="4458784" y="931943"/>
                  </a:lnTo>
                  <a:lnTo>
                    <a:pt x="4465756" y="903279"/>
                  </a:lnTo>
                  <a:lnTo>
                    <a:pt x="4456181" y="900950"/>
                  </a:lnTo>
                  <a:close/>
                </a:path>
                <a:path w="17459325" h="1419225">
                  <a:moveTo>
                    <a:pt x="4448266" y="899025"/>
                  </a:moveTo>
                  <a:lnTo>
                    <a:pt x="4440289" y="903881"/>
                  </a:lnTo>
                  <a:lnTo>
                    <a:pt x="4436438" y="919711"/>
                  </a:lnTo>
                  <a:lnTo>
                    <a:pt x="4441293" y="927689"/>
                  </a:lnTo>
                  <a:lnTo>
                    <a:pt x="4449209" y="929614"/>
                  </a:lnTo>
                  <a:lnTo>
                    <a:pt x="4456181" y="900950"/>
                  </a:lnTo>
                  <a:lnTo>
                    <a:pt x="4448266" y="899025"/>
                  </a:lnTo>
                  <a:close/>
                </a:path>
                <a:path w="17459325" h="1419225">
                  <a:moveTo>
                    <a:pt x="4523203" y="917253"/>
                  </a:moveTo>
                  <a:lnTo>
                    <a:pt x="4516231" y="945917"/>
                  </a:lnTo>
                  <a:lnTo>
                    <a:pt x="4524146" y="947842"/>
                  </a:lnTo>
                  <a:lnTo>
                    <a:pt x="4532123" y="942986"/>
                  </a:lnTo>
                  <a:lnTo>
                    <a:pt x="4535974" y="927156"/>
                  </a:lnTo>
                  <a:lnTo>
                    <a:pt x="4531118" y="919178"/>
                  </a:lnTo>
                  <a:lnTo>
                    <a:pt x="4523203" y="917253"/>
                  </a:lnTo>
                  <a:close/>
                </a:path>
                <a:path w="17459325" h="1419225">
                  <a:moveTo>
                    <a:pt x="4513628" y="914924"/>
                  </a:moveTo>
                  <a:lnTo>
                    <a:pt x="4506656" y="943588"/>
                  </a:lnTo>
                  <a:lnTo>
                    <a:pt x="4516231" y="945917"/>
                  </a:lnTo>
                  <a:lnTo>
                    <a:pt x="4523203" y="917253"/>
                  </a:lnTo>
                  <a:lnTo>
                    <a:pt x="4513628" y="914924"/>
                  </a:lnTo>
                  <a:close/>
                </a:path>
                <a:path w="17459325" h="1419225">
                  <a:moveTo>
                    <a:pt x="4505713" y="912999"/>
                  </a:moveTo>
                  <a:lnTo>
                    <a:pt x="4497736" y="917854"/>
                  </a:lnTo>
                  <a:lnTo>
                    <a:pt x="4493885" y="933685"/>
                  </a:lnTo>
                  <a:lnTo>
                    <a:pt x="4498741" y="941663"/>
                  </a:lnTo>
                  <a:lnTo>
                    <a:pt x="4506656" y="943588"/>
                  </a:lnTo>
                  <a:lnTo>
                    <a:pt x="4513628" y="914924"/>
                  </a:lnTo>
                  <a:lnTo>
                    <a:pt x="4505713" y="912999"/>
                  </a:lnTo>
                  <a:close/>
                </a:path>
                <a:path w="17459325" h="1419225">
                  <a:moveTo>
                    <a:pt x="4580650" y="931226"/>
                  </a:moveTo>
                  <a:lnTo>
                    <a:pt x="4573678" y="959890"/>
                  </a:lnTo>
                  <a:lnTo>
                    <a:pt x="4581593" y="961816"/>
                  </a:lnTo>
                  <a:lnTo>
                    <a:pt x="4589570" y="956960"/>
                  </a:lnTo>
                  <a:lnTo>
                    <a:pt x="4593421" y="941129"/>
                  </a:lnTo>
                  <a:lnTo>
                    <a:pt x="4588565" y="933152"/>
                  </a:lnTo>
                  <a:lnTo>
                    <a:pt x="4580650" y="931226"/>
                  </a:lnTo>
                  <a:close/>
                </a:path>
                <a:path w="17459325" h="1419225">
                  <a:moveTo>
                    <a:pt x="4571075" y="928897"/>
                  </a:moveTo>
                  <a:lnTo>
                    <a:pt x="4564103" y="957561"/>
                  </a:lnTo>
                  <a:lnTo>
                    <a:pt x="4573678" y="959890"/>
                  </a:lnTo>
                  <a:lnTo>
                    <a:pt x="4580650" y="931226"/>
                  </a:lnTo>
                  <a:lnTo>
                    <a:pt x="4571075" y="928897"/>
                  </a:lnTo>
                  <a:close/>
                </a:path>
                <a:path w="17459325" h="1419225">
                  <a:moveTo>
                    <a:pt x="4563160" y="926972"/>
                  </a:moveTo>
                  <a:lnTo>
                    <a:pt x="4555183" y="931828"/>
                  </a:lnTo>
                  <a:lnTo>
                    <a:pt x="4551332" y="947659"/>
                  </a:lnTo>
                  <a:lnTo>
                    <a:pt x="4556188" y="955636"/>
                  </a:lnTo>
                  <a:lnTo>
                    <a:pt x="4564103" y="957561"/>
                  </a:lnTo>
                  <a:lnTo>
                    <a:pt x="4571075" y="928897"/>
                  </a:lnTo>
                  <a:lnTo>
                    <a:pt x="4563160" y="926972"/>
                  </a:lnTo>
                  <a:close/>
                </a:path>
                <a:path w="17459325" h="1419225">
                  <a:moveTo>
                    <a:pt x="4638097" y="945200"/>
                  </a:moveTo>
                  <a:lnTo>
                    <a:pt x="4631125" y="973864"/>
                  </a:lnTo>
                  <a:lnTo>
                    <a:pt x="4639040" y="975789"/>
                  </a:lnTo>
                  <a:lnTo>
                    <a:pt x="4647017" y="970933"/>
                  </a:lnTo>
                  <a:lnTo>
                    <a:pt x="4650868" y="955103"/>
                  </a:lnTo>
                  <a:lnTo>
                    <a:pt x="4646012" y="947125"/>
                  </a:lnTo>
                  <a:lnTo>
                    <a:pt x="4638097" y="945200"/>
                  </a:lnTo>
                  <a:close/>
                </a:path>
                <a:path w="17459325" h="1419225">
                  <a:moveTo>
                    <a:pt x="4628522" y="942871"/>
                  </a:moveTo>
                  <a:lnTo>
                    <a:pt x="4621550" y="971535"/>
                  </a:lnTo>
                  <a:lnTo>
                    <a:pt x="4631125" y="973864"/>
                  </a:lnTo>
                  <a:lnTo>
                    <a:pt x="4638097" y="945200"/>
                  </a:lnTo>
                  <a:lnTo>
                    <a:pt x="4628522" y="942871"/>
                  </a:lnTo>
                  <a:close/>
                </a:path>
                <a:path w="17459325" h="1419225">
                  <a:moveTo>
                    <a:pt x="4620607" y="940946"/>
                  </a:moveTo>
                  <a:lnTo>
                    <a:pt x="4612630" y="945802"/>
                  </a:lnTo>
                  <a:lnTo>
                    <a:pt x="4608779" y="961632"/>
                  </a:lnTo>
                  <a:lnTo>
                    <a:pt x="4613635" y="969610"/>
                  </a:lnTo>
                  <a:lnTo>
                    <a:pt x="4621550" y="971535"/>
                  </a:lnTo>
                  <a:lnTo>
                    <a:pt x="4628522" y="942871"/>
                  </a:lnTo>
                  <a:lnTo>
                    <a:pt x="4620607" y="940946"/>
                  </a:lnTo>
                  <a:close/>
                </a:path>
                <a:path w="17459325" h="1419225">
                  <a:moveTo>
                    <a:pt x="4717031" y="925121"/>
                  </a:moveTo>
                  <a:lnTo>
                    <a:pt x="4711021" y="930620"/>
                  </a:lnTo>
                  <a:lnTo>
                    <a:pt x="4710606" y="939950"/>
                  </a:lnTo>
                  <a:lnTo>
                    <a:pt x="4721603" y="951971"/>
                  </a:lnTo>
                  <a:lnTo>
                    <a:pt x="4730934" y="952385"/>
                  </a:lnTo>
                  <a:lnTo>
                    <a:pt x="4736944" y="946887"/>
                  </a:lnTo>
                  <a:lnTo>
                    <a:pt x="4717031" y="925121"/>
                  </a:lnTo>
                  <a:close/>
                </a:path>
                <a:path w="17459325" h="1419225">
                  <a:moveTo>
                    <a:pt x="4724252" y="918515"/>
                  </a:moveTo>
                  <a:lnTo>
                    <a:pt x="4717031" y="925121"/>
                  </a:lnTo>
                  <a:lnTo>
                    <a:pt x="4736944" y="946887"/>
                  </a:lnTo>
                  <a:lnTo>
                    <a:pt x="4744165" y="940280"/>
                  </a:lnTo>
                  <a:lnTo>
                    <a:pt x="4724252" y="918515"/>
                  </a:lnTo>
                  <a:close/>
                </a:path>
                <a:path w="17459325" h="1419225">
                  <a:moveTo>
                    <a:pt x="4730263" y="913016"/>
                  </a:moveTo>
                  <a:lnTo>
                    <a:pt x="4724252" y="918515"/>
                  </a:lnTo>
                  <a:lnTo>
                    <a:pt x="4744165" y="940280"/>
                  </a:lnTo>
                  <a:lnTo>
                    <a:pt x="4750175" y="934781"/>
                  </a:lnTo>
                  <a:lnTo>
                    <a:pt x="4750590" y="925451"/>
                  </a:lnTo>
                  <a:lnTo>
                    <a:pt x="4739592" y="913431"/>
                  </a:lnTo>
                  <a:lnTo>
                    <a:pt x="4730263" y="913016"/>
                  </a:lnTo>
                  <a:close/>
                </a:path>
                <a:path w="17459325" h="1419225">
                  <a:moveTo>
                    <a:pt x="4760359" y="885481"/>
                  </a:moveTo>
                  <a:lnTo>
                    <a:pt x="4754349" y="890980"/>
                  </a:lnTo>
                  <a:lnTo>
                    <a:pt x="4753934" y="900310"/>
                  </a:lnTo>
                  <a:lnTo>
                    <a:pt x="4764931" y="912330"/>
                  </a:lnTo>
                  <a:lnTo>
                    <a:pt x="4774261" y="912745"/>
                  </a:lnTo>
                  <a:lnTo>
                    <a:pt x="4780271" y="907246"/>
                  </a:lnTo>
                  <a:lnTo>
                    <a:pt x="4760359" y="885481"/>
                  </a:lnTo>
                  <a:close/>
                </a:path>
                <a:path w="17459325" h="1419225">
                  <a:moveTo>
                    <a:pt x="4767580" y="878874"/>
                  </a:moveTo>
                  <a:lnTo>
                    <a:pt x="4760359" y="885481"/>
                  </a:lnTo>
                  <a:lnTo>
                    <a:pt x="4780271" y="907246"/>
                  </a:lnTo>
                  <a:lnTo>
                    <a:pt x="4787493" y="900640"/>
                  </a:lnTo>
                  <a:lnTo>
                    <a:pt x="4767580" y="878874"/>
                  </a:lnTo>
                  <a:close/>
                </a:path>
                <a:path w="17459325" h="1419225">
                  <a:moveTo>
                    <a:pt x="4773590" y="873376"/>
                  </a:moveTo>
                  <a:lnTo>
                    <a:pt x="4767580" y="878874"/>
                  </a:lnTo>
                  <a:lnTo>
                    <a:pt x="4787493" y="900640"/>
                  </a:lnTo>
                  <a:lnTo>
                    <a:pt x="4793503" y="895141"/>
                  </a:lnTo>
                  <a:lnTo>
                    <a:pt x="4793918" y="885811"/>
                  </a:lnTo>
                  <a:lnTo>
                    <a:pt x="4782920" y="873790"/>
                  </a:lnTo>
                  <a:lnTo>
                    <a:pt x="4773590" y="873376"/>
                  </a:lnTo>
                  <a:close/>
                </a:path>
                <a:path w="17459325" h="1419225">
                  <a:moveTo>
                    <a:pt x="4803687" y="845841"/>
                  </a:moveTo>
                  <a:lnTo>
                    <a:pt x="4797676" y="851340"/>
                  </a:lnTo>
                  <a:lnTo>
                    <a:pt x="4797262" y="860669"/>
                  </a:lnTo>
                  <a:lnTo>
                    <a:pt x="4808259" y="872690"/>
                  </a:lnTo>
                  <a:lnTo>
                    <a:pt x="4817589" y="873105"/>
                  </a:lnTo>
                  <a:lnTo>
                    <a:pt x="4823599" y="867606"/>
                  </a:lnTo>
                  <a:lnTo>
                    <a:pt x="4803687" y="845841"/>
                  </a:lnTo>
                  <a:close/>
                </a:path>
                <a:path w="17459325" h="1419225">
                  <a:moveTo>
                    <a:pt x="4810908" y="839234"/>
                  </a:moveTo>
                  <a:lnTo>
                    <a:pt x="4803687" y="845841"/>
                  </a:lnTo>
                  <a:lnTo>
                    <a:pt x="4823599" y="867606"/>
                  </a:lnTo>
                  <a:lnTo>
                    <a:pt x="4830821" y="860999"/>
                  </a:lnTo>
                  <a:lnTo>
                    <a:pt x="4810908" y="839234"/>
                  </a:lnTo>
                  <a:close/>
                </a:path>
                <a:path w="17459325" h="1419225">
                  <a:moveTo>
                    <a:pt x="4816918" y="833735"/>
                  </a:moveTo>
                  <a:lnTo>
                    <a:pt x="4810908" y="839234"/>
                  </a:lnTo>
                  <a:lnTo>
                    <a:pt x="4830821" y="860999"/>
                  </a:lnTo>
                  <a:lnTo>
                    <a:pt x="4836831" y="855500"/>
                  </a:lnTo>
                  <a:lnTo>
                    <a:pt x="4837246" y="846170"/>
                  </a:lnTo>
                  <a:lnTo>
                    <a:pt x="4826248" y="834150"/>
                  </a:lnTo>
                  <a:lnTo>
                    <a:pt x="4816918" y="833735"/>
                  </a:lnTo>
                  <a:close/>
                </a:path>
                <a:path w="17459325" h="1419225">
                  <a:moveTo>
                    <a:pt x="4847014" y="806200"/>
                  </a:moveTo>
                  <a:lnTo>
                    <a:pt x="4841004" y="811699"/>
                  </a:lnTo>
                  <a:lnTo>
                    <a:pt x="4840590" y="821029"/>
                  </a:lnTo>
                  <a:lnTo>
                    <a:pt x="4851587" y="833050"/>
                  </a:lnTo>
                  <a:lnTo>
                    <a:pt x="4860917" y="833464"/>
                  </a:lnTo>
                  <a:lnTo>
                    <a:pt x="4866927" y="827966"/>
                  </a:lnTo>
                  <a:lnTo>
                    <a:pt x="4847014" y="806200"/>
                  </a:lnTo>
                  <a:close/>
                </a:path>
                <a:path w="17459325" h="1419225">
                  <a:moveTo>
                    <a:pt x="4854236" y="799594"/>
                  </a:moveTo>
                  <a:lnTo>
                    <a:pt x="4847014" y="806200"/>
                  </a:lnTo>
                  <a:lnTo>
                    <a:pt x="4866927" y="827966"/>
                  </a:lnTo>
                  <a:lnTo>
                    <a:pt x="4874148" y="821359"/>
                  </a:lnTo>
                  <a:lnTo>
                    <a:pt x="4854236" y="799594"/>
                  </a:lnTo>
                  <a:close/>
                </a:path>
                <a:path w="17459325" h="1419225">
                  <a:moveTo>
                    <a:pt x="4860246" y="794095"/>
                  </a:moveTo>
                  <a:lnTo>
                    <a:pt x="4854236" y="799594"/>
                  </a:lnTo>
                  <a:lnTo>
                    <a:pt x="4874148" y="821359"/>
                  </a:lnTo>
                  <a:lnTo>
                    <a:pt x="4880159" y="815860"/>
                  </a:lnTo>
                  <a:lnTo>
                    <a:pt x="4880573" y="806530"/>
                  </a:lnTo>
                  <a:lnTo>
                    <a:pt x="4869576" y="794510"/>
                  </a:lnTo>
                  <a:lnTo>
                    <a:pt x="4860246" y="794095"/>
                  </a:lnTo>
                  <a:close/>
                </a:path>
                <a:path w="17459325" h="1419225">
                  <a:moveTo>
                    <a:pt x="4890342" y="766560"/>
                  </a:moveTo>
                  <a:lnTo>
                    <a:pt x="4884332" y="772059"/>
                  </a:lnTo>
                  <a:lnTo>
                    <a:pt x="4883917" y="781389"/>
                  </a:lnTo>
                  <a:lnTo>
                    <a:pt x="4894915" y="793409"/>
                  </a:lnTo>
                  <a:lnTo>
                    <a:pt x="4904245" y="793824"/>
                  </a:lnTo>
                  <a:lnTo>
                    <a:pt x="4910255" y="788325"/>
                  </a:lnTo>
                  <a:lnTo>
                    <a:pt x="4890342" y="766560"/>
                  </a:lnTo>
                  <a:close/>
                </a:path>
                <a:path w="17459325" h="1419225">
                  <a:moveTo>
                    <a:pt x="4897564" y="759953"/>
                  </a:moveTo>
                  <a:lnTo>
                    <a:pt x="4890342" y="766560"/>
                  </a:lnTo>
                  <a:lnTo>
                    <a:pt x="4910255" y="788325"/>
                  </a:lnTo>
                  <a:lnTo>
                    <a:pt x="4917476" y="781718"/>
                  </a:lnTo>
                  <a:lnTo>
                    <a:pt x="4897564" y="759953"/>
                  </a:lnTo>
                  <a:close/>
                </a:path>
                <a:path w="17459325" h="1419225">
                  <a:moveTo>
                    <a:pt x="4903574" y="754455"/>
                  </a:moveTo>
                  <a:lnTo>
                    <a:pt x="4897564" y="759953"/>
                  </a:lnTo>
                  <a:lnTo>
                    <a:pt x="4917476" y="781718"/>
                  </a:lnTo>
                  <a:lnTo>
                    <a:pt x="4923487" y="776220"/>
                  </a:lnTo>
                  <a:lnTo>
                    <a:pt x="4923901" y="766890"/>
                  </a:lnTo>
                  <a:lnTo>
                    <a:pt x="4912904" y="754869"/>
                  </a:lnTo>
                  <a:lnTo>
                    <a:pt x="4903574" y="754455"/>
                  </a:lnTo>
                  <a:close/>
                </a:path>
                <a:path w="17459325" h="1419225">
                  <a:moveTo>
                    <a:pt x="4933670" y="726920"/>
                  </a:moveTo>
                  <a:lnTo>
                    <a:pt x="4927660" y="732418"/>
                  </a:lnTo>
                  <a:lnTo>
                    <a:pt x="4927245" y="741748"/>
                  </a:lnTo>
                  <a:lnTo>
                    <a:pt x="4938243" y="753769"/>
                  </a:lnTo>
                  <a:lnTo>
                    <a:pt x="4947573" y="754184"/>
                  </a:lnTo>
                  <a:lnTo>
                    <a:pt x="4953583" y="748685"/>
                  </a:lnTo>
                  <a:lnTo>
                    <a:pt x="4933670" y="726920"/>
                  </a:lnTo>
                  <a:close/>
                </a:path>
                <a:path w="17459325" h="1419225">
                  <a:moveTo>
                    <a:pt x="4940891" y="720313"/>
                  </a:moveTo>
                  <a:lnTo>
                    <a:pt x="4933670" y="726920"/>
                  </a:lnTo>
                  <a:lnTo>
                    <a:pt x="4953583" y="748685"/>
                  </a:lnTo>
                  <a:lnTo>
                    <a:pt x="4960804" y="742078"/>
                  </a:lnTo>
                  <a:lnTo>
                    <a:pt x="4940891" y="720313"/>
                  </a:lnTo>
                  <a:close/>
                </a:path>
                <a:path w="17459325" h="1419225">
                  <a:moveTo>
                    <a:pt x="4946902" y="714814"/>
                  </a:moveTo>
                  <a:lnTo>
                    <a:pt x="4940891" y="720313"/>
                  </a:lnTo>
                  <a:lnTo>
                    <a:pt x="4960804" y="742078"/>
                  </a:lnTo>
                  <a:lnTo>
                    <a:pt x="4966814" y="736579"/>
                  </a:lnTo>
                  <a:lnTo>
                    <a:pt x="4967229" y="727249"/>
                  </a:lnTo>
                  <a:lnTo>
                    <a:pt x="4956232" y="715229"/>
                  </a:lnTo>
                  <a:lnTo>
                    <a:pt x="4946902" y="714814"/>
                  </a:lnTo>
                  <a:close/>
                </a:path>
                <a:path w="17459325" h="1419225">
                  <a:moveTo>
                    <a:pt x="4976998" y="687279"/>
                  </a:moveTo>
                  <a:lnTo>
                    <a:pt x="4970988" y="692778"/>
                  </a:lnTo>
                  <a:lnTo>
                    <a:pt x="4970573" y="702108"/>
                  </a:lnTo>
                  <a:lnTo>
                    <a:pt x="4981570" y="714129"/>
                  </a:lnTo>
                  <a:lnTo>
                    <a:pt x="4990900" y="714543"/>
                  </a:lnTo>
                  <a:lnTo>
                    <a:pt x="4996911" y="709044"/>
                  </a:lnTo>
                  <a:lnTo>
                    <a:pt x="4976998" y="687279"/>
                  </a:lnTo>
                  <a:close/>
                </a:path>
                <a:path w="17459325" h="1419225">
                  <a:moveTo>
                    <a:pt x="4984219" y="680673"/>
                  </a:moveTo>
                  <a:lnTo>
                    <a:pt x="4976998" y="687279"/>
                  </a:lnTo>
                  <a:lnTo>
                    <a:pt x="4996911" y="709044"/>
                  </a:lnTo>
                  <a:lnTo>
                    <a:pt x="5004132" y="702438"/>
                  </a:lnTo>
                  <a:lnTo>
                    <a:pt x="4984219" y="680673"/>
                  </a:lnTo>
                  <a:close/>
                </a:path>
                <a:path w="17459325" h="1419225">
                  <a:moveTo>
                    <a:pt x="4990230" y="675174"/>
                  </a:moveTo>
                  <a:lnTo>
                    <a:pt x="4984219" y="680673"/>
                  </a:lnTo>
                  <a:lnTo>
                    <a:pt x="5004132" y="702438"/>
                  </a:lnTo>
                  <a:lnTo>
                    <a:pt x="5010142" y="696939"/>
                  </a:lnTo>
                  <a:lnTo>
                    <a:pt x="5010557" y="687609"/>
                  </a:lnTo>
                  <a:lnTo>
                    <a:pt x="4999559" y="675589"/>
                  </a:lnTo>
                  <a:lnTo>
                    <a:pt x="4990230" y="675174"/>
                  </a:lnTo>
                  <a:close/>
                </a:path>
                <a:path w="17459325" h="1419225">
                  <a:moveTo>
                    <a:pt x="5020326" y="647639"/>
                  </a:moveTo>
                  <a:lnTo>
                    <a:pt x="5014315" y="653138"/>
                  </a:lnTo>
                  <a:lnTo>
                    <a:pt x="5013901" y="662468"/>
                  </a:lnTo>
                  <a:lnTo>
                    <a:pt x="5024898" y="674488"/>
                  </a:lnTo>
                  <a:lnTo>
                    <a:pt x="5034228" y="674903"/>
                  </a:lnTo>
                  <a:lnTo>
                    <a:pt x="5040238" y="669404"/>
                  </a:lnTo>
                  <a:lnTo>
                    <a:pt x="5020326" y="647639"/>
                  </a:lnTo>
                  <a:close/>
                </a:path>
                <a:path w="17459325" h="1419225">
                  <a:moveTo>
                    <a:pt x="5027547" y="641032"/>
                  </a:moveTo>
                  <a:lnTo>
                    <a:pt x="5020326" y="647639"/>
                  </a:lnTo>
                  <a:lnTo>
                    <a:pt x="5040238" y="669404"/>
                  </a:lnTo>
                  <a:lnTo>
                    <a:pt x="5047460" y="662797"/>
                  </a:lnTo>
                  <a:lnTo>
                    <a:pt x="5027547" y="641032"/>
                  </a:lnTo>
                  <a:close/>
                </a:path>
                <a:path w="17459325" h="1419225">
                  <a:moveTo>
                    <a:pt x="5033557" y="635533"/>
                  </a:moveTo>
                  <a:lnTo>
                    <a:pt x="5027547" y="641032"/>
                  </a:lnTo>
                  <a:lnTo>
                    <a:pt x="5047460" y="662797"/>
                  </a:lnTo>
                  <a:lnTo>
                    <a:pt x="5053470" y="657299"/>
                  </a:lnTo>
                  <a:lnTo>
                    <a:pt x="5053885" y="647969"/>
                  </a:lnTo>
                  <a:lnTo>
                    <a:pt x="5042887" y="635948"/>
                  </a:lnTo>
                  <a:lnTo>
                    <a:pt x="5033557" y="635533"/>
                  </a:lnTo>
                  <a:close/>
                </a:path>
                <a:path w="17459325" h="1419225">
                  <a:moveTo>
                    <a:pt x="5063654" y="607999"/>
                  </a:moveTo>
                  <a:lnTo>
                    <a:pt x="5057643" y="613497"/>
                  </a:lnTo>
                  <a:lnTo>
                    <a:pt x="5057229" y="622827"/>
                  </a:lnTo>
                  <a:lnTo>
                    <a:pt x="5068226" y="634848"/>
                  </a:lnTo>
                  <a:lnTo>
                    <a:pt x="5077556" y="635263"/>
                  </a:lnTo>
                  <a:lnTo>
                    <a:pt x="5083566" y="629764"/>
                  </a:lnTo>
                  <a:lnTo>
                    <a:pt x="5063654" y="607999"/>
                  </a:lnTo>
                  <a:close/>
                </a:path>
                <a:path w="17459325" h="1419225">
                  <a:moveTo>
                    <a:pt x="5070875" y="601392"/>
                  </a:moveTo>
                  <a:lnTo>
                    <a:pt x="5063654" y="607999"/>
                  </a:lnTo>
                  <a:lnTo>
                    <a:pt x="5083566" y="629764"/>
                  </a:lnTo>
                  <a:lnTo>
                    <a:pt x="5090787" y="623157"/>
                  </a:lnTo>
                  <a:lnTo>
                    <a:pt x="5070875" y="601392"/>
                  </a:lnTo>
                  <a:close/>
                </a:path>
                <a:path w="17459325" h="1419225">
                  <a:moveTo>
                    <a:pt x="5076885" y="595893"/>
                  </a:moveTo>
                  <a:lnTo>
                    <a:pt x="5070875" y="601392"/>
                  </a:lnTo>
                  <a:lnTo>
                    <a:pt x="5090787" y="623157"/>
                  </a:lnTo>
                  <a:lnTo>
                    <a:pt x="5096798" y="617658"/>
                  </a:lnTo>
                  <a:lnTo>
                    <a:pt x="5097213" y="608328"/>
                  </a:lnTo>
                  <a:lnTo>
                    <a:pt x="5086215" y="596308"/>
                  </a:lnTo>
                  <a:lnTo>
                    <a:pt x="5076885" y="595893"/>
                  </a:lnTo>
                  <a:close/>
                </a:path>
                <a:path w="17459325" h="1419225">
                  <a:moveTo>
                    <a:pt x="5106981" y="568358"/>
                  </a:moveTo>
                  <a:lnTo>
                    <a:pt x="5100971" y="573857"/>
                  </a:lnTo>
                  <a:lnTo>
                    <a:pt x="5100556" y="583187"/>
                  </a:lnTo>
                  <a:lnTo>
                    <a:pt x="5111554" y="595208"/>
                  </a:lnTo>
                  <a:lnTo>
                    <a:pt x="5120884" y="595622"/>
                  </a:lnTo>
                  <a:lnTo>
                    <a:pt x="5126894" y="590123"/>
                  </a:lnTo>
                  <a:lnTo>
                    <a:pt x="5106981" y="568358"/>
                  </a:lnTo>
                  <a:close/>
                </a:path>
                <a:path w="17459325" h="1419225">
                  <a:moveTo>
                    <a:pt x="5114203" y="561752"/>
                  </a:moveTo>
                  <a:lnTo>
                    <a:pt x="5106981" y="568358"/>
                  </a:lnTo>
                  <a:lnTo>
                    <a:pt x="5126894" y="590123"/>
                  </a:lnTo>
                  <a:lnTo>
                    <a:pt x="5134115" y="583517"/>
                  </a:lnTo>
                  <a:lnTo>
                    <a:pt x="5114203" y="561752"/>
                  </a:lnTo>
                  <a:close/>
                </a:path>
                <a:path w="17459325" h="1419225">
                  <a:moveTo>
                    <a:pt x="5120213" y="556253"/>
                  </a:moveTo>
                  <a:lnTo>
                    <a:pt x="5114203" y="561752"/>
                  </a:lnTo>
                  <a:lnTo>
                    <a:pt x="5134115" y="583517"/>
                  </a:lnTo>
                  <a:lnTo>
                    <a:pt x="5140126" y="578018"/>
                  </a:lnTo>
                  <a:lnTo>
                    <a:pt x="5140540" y="568688"/>
                  </a:lnTo>
                  <a:lnTo>
                    <a:pt x="5129543" y="556668"/>
                  </a:lnTo>
                  <a:lnTo>
                    <a:pt x="5120213" y="556253"/>
                  </a:lnTo>
                  <a:close/>
                </a:path>
                <a:path w="17459325" h="1419225">
                  <a:moveTo>
                    <a:pt x="5150309" y="528718"/>
                  </a:moveTo>
                  <a:lnTo>
                    <a:pt x="5144299" y="534217"/>
                  </a:lnTo>
                  <a:lnTo>
                    <a:pt x="5143884" y="543547"/>
                  </a:lnTo>
                  <a:lnTo>
                    <a:pt x="5154882" y="555567"/>
                  </a:lnTo>
                  <a:lnTo>
                    <a:pt x="5164212" y="555982"/>
                  </a:lnTo>
                  <a:lnTo>
                    <a:pt x="5170222" y="550483"/>
                  </a:lnTo>
                  <a:lnTo>
                    <a:pt x="5150309" y="528718"/>
                  </a:lnTo>
                  <a:close/>
                </a:path>
                <a:path w="17459325" h="1419225">
                  <a:moveTo>
                    <a:pt x="5157530" y="522111"/>
                  </a:moveTo>
                  <a:lnTo>
                    <a:pt x="5150309" y="528718"/>
                  </a:lnTo>
                  <a:lnTo>
                    <a:pt x="5170222" y="550483"/>
                  </a:lnTo>
                  <a:lnTo>
                    <a:pt x="5177443" y="543876"/>
                  </a:lnTo>
                  <a:lnTo>
                    <a:pt x="5157530" y="522111"/>
                  </a:lnTo>
                  <a:close/>
                </a:path>
                <a:path w="17459325" h="1419225">
                  <a:moveTo>
                    <a:pt x="5163541" y="516612"/>
                  </a:moveTo>
                  <a:lnTo>
                    <a:pt x="5157530" y="522111"/>
                  </a:lnTo>
                  <a:lnTo>
                    <a:pt x="5177443" y="543876"/>
                  </a:lnTo>
                  <a:lnTo>
                    <a:pt x="5183454" y="538378"/>
                  </a:lnTo>
                  <a:lnTo>
                    <a:pt x="5183868" y="529048"/>
                  </a:lnTo>
                  <a:lnTo>
                    <a:pt x="5172871" y="517027"/>
                  </a:lnTo>
                  <a:lnTo>
                    <a:pt x="5163541" y="516612"/>
                  </a:lnTo>
                  <a:close/>
                </a:path>
                <a:path w="17459325" h="1419225">
                  <a:moveTo>
                    <a:pt x="5193637" y="489078"/>
                  </a:moveTo>
                  <a:lnTo>
                    <a:pt x="5187627" y="494576"/>
                  </a:lnTo>
                  <a:lnTo>
                    <a:pt x="5187212" y="503906"/>
                  </a:lnTo>
                  <a:lnTo>
                    <a:pt x="5198210" y="515927"/>
                  </a:lnTo>
                  <a:lnTo>
                    <a:pt x="5207539" y="516342"/>
                  </a:lnTo>
                  <a:lnTo>
                    <a:pt x="5213550" y="510843"/>
                  </a:lnTo>
                  <a:lnTo>
                    <a:pt x="5193637" y="489078"/>
                  </a:lnTo>
                  <a:close/>
                </a:path>
                <a:path w="17459325" h="1419225">
                  <a:moveTo>
                    <a:pt x="5200858" y="482471"/>
                  </a:moveTo>
                  <a:lnTo>
                    <a:pt x="5193637" y="489078"/>
                  </a:lnTo>
                  <a:lnTo>
                    <a:pt x="5213550" y="510843"/>
                  </a:lnTo>
                  <a:lnTo>
                    <a:pt x="5220771" y="504236"/>
                  </a:lnTo>
                  <a:lnTo>
                    <a:pt x="5200858" y="482471"/>
                  </a:lnTo>
                  <a:close/>
                </a:path>
                <a:path w="17459325" h="1419225">
                  <a:moveTo>
                    <a:pt x="5206869" y="476972"/>
                  </a:moveTo>
                  <a:lnTo>
                    <a:pt x="5200858" y="482471"/>
                  </a:lnTo>
                  <a:lnTo>
                    <a:pt x="5220771" y="504236"/>
                  </a:lnTo>
                  <a:lnTo>
                    <a:pt x="5226781" y="498737"/>
                  </a:lnTo>
                  <a:lnTo>
                    <a:pt x="5227196" y="489407"/>
                  </a:lnTo>
                  <a:lnTo>
                    <a:pt x="5216198" y="477387"/>
                  </a:lnTo>
                  <a:lnTo>
                    <a:pt x="5206869" y="476972"/>
                  </a:lnTo>
                  <a:close/>
                </a:path>
                <a:path w="17459325" h="1419225">
                  <a:moveTo>
                    <a:pt x="5236965" y="449437"/>
                  </a:moveTo>
                  <a:lnTo>
                    <a:pt x="5230954" y="454936"/>
                  </a:lnTo>
                  <a:lnTo>
                    <a:pt x="5230540" y="464266"/>
                  </a:lnTo>
                  <a:lnTo>
                    <a:pt x="5241537" y="476286"/>
                  </a:lnTo>
                  <a:lnTo>
                    <a:pt x="5250867" y="476701"/>
                  </a:lnTo>
                  <a:lnTo>
                    <a:pt x="5256878" y="471202"/>
                  </a:lnTo>
                  <a:lnTo>
                    <a:pt x="5236965" y="449437"/>
                  </a:lnTo>
                  <a:close/>
                </a:path>
                <a:path w="17459325" h="1419225">
                  <a:moveTo>
                    <a:pt x="5244186" y="442831"/>
                  </a:moveTo>
                  <a:lnTo>
                    <a:pt x="5236965" y="449437"/>
                  </a:lnTo>
                  <a:lnTo>
                    <a:pt x="5256878" y="471202"/>
                  </a:lnTo>
                  <a:lnTo>
                    <a:pt x="5264099" y="464596"/>
                  </a:lnTo>
                  <a:lnTo>
                    <a:pt x="5244186" y="442831"/>
                  </a:lnTo>
                  <a:close/>
                </a:path>
                <a:path w="17459325" h="1419225">
                  <a:moveTo>
                    <a:pt x="5250197" y="437332"/>
                  </a:moveTo>
                  <a:lnTo>
                    <a:pt x="5244186" y="442831"/>
                  </a:lnTo>
                  <a:lnTo>
                    <a:pt x="5264099" y="464596"/>
                  </a:lnTo>
                  <a:lnTo>
                    <a:pt x="5270109" y="459097"/>
                  </a:lnTo>
                  <a:lnTo>
                    <a:pt x="5270524" y="449767"/>
                  </a:lnTo>
                  <a:lnTo>
                    <a:pt x="5259526" y="437746"/>
                  </a:lnTo>
                  <a:lnTo>
                    <a:pt x="5250197" y="437332"/>
                  </a:lnTo>
                  <a:close/>
                </a:path>
                <a:path w="17459325" h="1419225">
                  <a:moveTo>
                    <a:pt x="5280293" y="409797"/>
                  </a:moveTo>
                  <a:lnTo>
                    <a:pt x="5274282" y="415296"/>
                  </a:lnTo>
                  <a:lnTo>
                    <a:pt x="5273868" y="424626"/>
                  </a:lnTo>
                  <a:lnTo>
                    <a:pt x="5284865" y="436646"/>
                  </a:lnTo>
                  <a:lnTo>
                    <a:pt x="5294195" y="437061"/>
                  </a:lnTo>
                  <a:lnTo>
                    <a:pt x="5300205" y="431562"/>
                  </a:lnTo>
                  <a:lnTo>
                    <a:pt x="5280293" y="409797"/>
                  </a:lnTo>
                  <a:close/>
                </a:path>
                <a:path w="17459325" h="1419225">
                  <a:moveTo>
                    <a:pt x="5287514" y="403190"/>
                  </a:moveTo>
                  <a:lnTo>
                    <a:pt x="5280293" y="409797"/>
                  </a:lnTo>
                  <a:lnTo>
                    <a:pt x="5300205" y="431562"/>
                  </a:lnTo>
                  <a:lnTo>
                    <a:pt x="5307427" y="424955"/>
                  </a:lnTo>
                  <a:lnTo>
                    <a:pt x="5287514" y="403190"/>
                  </a:lnTo>
                  <a:close/>
                </a:path>
                <a:path w="17459325" h="1419225">
                  <a:moveTo>
                    <a:pt x="5293524" y="397692"/>
                  </a:moveTo>
                  <a:lnTo>
                    <a:pt x="5287514" y="403190"/>
                  </a:lnTo>
                  <a:lnTo>
                    <a:pt x="5307427" y="424955"/>
                  </a:lnTo>
                  <a:lnTo>
                    <a:pt x="5313437" y="419457"/>
                  </a:lnTo>
                  <a:lnTo>
                    <a:pt x="5313852" y="410127"/>
                  </a:lnTo>
                  <a:lnTo>
                    <a:pt x="5302854" y="398106"/>
                  </a:lnTo>
                  <a:lnTo>
                    <a:pt x="5293524" y="397692"/>
                  </a:lnTo>
                  <a:close/>
                </a:path>
                <a:path w="17459325" h="1419225">
                  <a:moveTo>
                    <a:pt x="5323621" y="370157"/>
                  </a:moveTo>
                  <a:lnTo>
                    <a:pt x="5317610" y="375655"/>
                  </a:lnTo>
                  <a:lnTo>
                    <a:pt x="5317195" y="384985"/>
                  </a:lnTo>
                  <a:lnTo>
                    <a:pt x="5328193" y="397006"/>
                  </a:lnTo>
                  <a:lnTo>
                    <a:pt x="5337523" y="397420"/>
                  </a:lnTo>
                  <a:lnTo>
                    <a:pt x="5343533" y="391922"/>
                  </a:lnTo>
                  <a:lnTo>
                    <a:pt x="5323621" y="370157"/>
                  </a:lnTo>
                  <a:close/>
                </a:path>
                <a:path w="17459325" h="1419225">
                  <a:moveTo>
                    <a:pt x="5330842" y="363550"/>
                  </a:moveTo>
                  <a:lnTo>
                    <a:pt x="5323621" y="370157"/>
                  </a:lnTo>
                  <a:lnTo>
                    <a:pt x="5343533" y="391922"/>
                  </a:lnTo>
                  <a:lnTo>
                    <a:pt x="5350754" y="385315"/>
                  </a:lnTo>
                  <a:lnTo>
                    <a:pt x="5330842" y="363550"/>
                  </a:lnTo>
                  <a:close/>
                </a:path>
                <a:path w="17459325" h="1419225">
                  <a:moveTo>
                    <a:pt x="5336852" y="358051"/>
                  </a:moveTo>
                  <a:lnTo>
                    <a:pt x="5330842" y="363550"/>
                  </a:lnTo>
                  <a:lnTo>
                    <a:pt x="5350754" y="385315"/>
                  </a:lnTo>
                  <a:lnTo>
                    <a:pt x="5356765" y="379816"/>
                  </a:lnTo>
                  <a:lnTo>
                    <a:pt x="5357180" y="370486"/>
                  </a:lnTo>
                  <a:lnTo>
                    <a:pt x="5346182" y="358466"/>
                  </a:lnTo>
                  <a:lnTo>
                    <a:pt x="5336852" y="358051"/>
                  </a:lnTo>
                  <a:close/>
                </a:path>
                <a:path w="17459325" h="1419225">
                  <a:moveTo>
                    <a:pt x="5426794" y="381877"/>
                  </a:moveTo>
                  <a:lnTo>
                    <a:pt x="5426540" y="381877"/>
                  </a:lnTo>
                  <a:lnTo>
                    <a:pt x="5402034" y="397914"/>
                  </a:lnTo>
                  <a:lnTo>
                    <a:pt x="5406495" y="404730"/>
                  </a:lnTo>
                  <a:lnTo>
                    <a:pt x="5415636" y="406640"/>
                  </a:lnTo>
                  <a:lnTo>
                    <a:pt x="5429269" y="397718"/>
                  </a:lnTo>
                  <a:lnTo>
                    <a:pt x="5431179" y="388577"/>
                  </a:lnTo>
                  <a:lnTo>
                    <a:pt x="5426794" y="381877"/>
                  </a:lnTo>
                  <a:close/>
                </a:path>
                <a:path w="17459325" h="1419225">
                  <a:moveTo>
                    <a:pt x="5421509" y="373800"/>
                  </a:moveTo>
                  <a:lnTo>
                    <a:pt x="5396824" y="389954"/>
                  </a:lnTo>
                  <a:lnTo>
                    <a:pt x="5402034" y="397914"/>
                  </a:lnTo>
                  <a:lnTo>
                    <a:pt x="5426540" y="381877"/>
                  </a:lnTo>
                  <a:lnTo>
                    <a:pt x="5426794" y="381877"/>
                  </a:lnTo>
                  <a:lnTo>
                    <a:pt x="5421509" y="373800"/>
                  </a:lnTo>
                  <a:close/>
                </a:path>
                <a:path w="17459325" h="1419225">
                  <a:moveTo>
                    <a:pt x="5407906" y="365074"/>
                  </a:moveTo>
                  <a:lnTo>
                    <a:pt x="5394273" y="373995"/>
                  </a:lnTo>
                  <a:lnTo>
                    <a:pt x="5392364" y="383137"/>
                  </a:lnTo>
                  <a:lnTo>
                    <a:pt x="5396824" y="389954"/>
                  </a:lnTo>
                  <a:lnTo>
                    <a:pt x="5421509" y="373800"/>
                  </a:lnTo>
                  <a:lnTo>
                    <a:pt x="5417048" y="366984"/>
                  </a:lnTo>
                  <a:lnTo>
                    <a:pt x="5407906" y="365074"/>
                  </a:lnTo>
                  <a:close/>
                </a:path>
                <a:path w="17459325" h="1419225">
                  <a:moveTo>
                    <a:pt x="5458050" y="429638"/>
                  </a:moveTo>
                  <a:lnTo>
                    <a:pt x="5457795" y="429638"/>
                  </a:lnTo>
                  <a:lnTo>
                    <a:pt x="5433290" y="445675"/>
                  </a:lnTo>
                  <a:lnTo>
                    <a:pt x="5437750" y="452492"/>
                  </a:lnTo>
                  <a:lnTo>
                    <a:pt x="5446892" y="454401"/>
                  </a:lnTo>
                  <a:lnTo>
                    <a:pt x="5460525" y="445480"/>
                  </a:lnTo>
                  <a:lnTo>
                    <a:pt x="5462434" y="436338"/>
                  </a:lnTo>
                  <a:lnTo>
                    <a:pt x="5458050" y="429638"/>
                  </a:lnTo>
                  <a:close/>
                </a:path>
                <a:path w="17459325" h="1419225">
                  <a:moveTo>
                    <a:pt x="5452764" y="421562"/>
                  </a:moveTo>
                  <a:lnTo>
                    <a:pt x="5428080" y="437715"/>
                  </a:lnTo>
                  <a:lnTo>
                    <a:pt x="5433290" y="445675"/>
                  </a:lnTo>
                  <a:lnTo>
                    <a:pt x="5457795" y="429638"/>
                  </a:lnTo>
                  <a:lnTo>
                    <a:pt x="5458050" y="429638"/>
                  </a:lnTo>
                  <a:lnTo>
                    <a:pt x="5452764" y="421562"/>
                  </a:lnTo>
                  <a:close/>
                </a:path>
                <a:path w="17459325" h="1419225">
                  <a:moveTo>
                    <a:pt x="5439162" y="412836"/>
                  </a:moveTo>
                  <a:lnTo>
                    <a:pt x="5425529" y="421757"/>
                  </a:lnTo>
                  <a:lnTo>
                    <a:pt x="5423620" y="430899"/>
                  </a:lnTo>
                  <a:lnTo>
                    <a:pt x="5428080" y="437715"/>
                  </a:lnTo>
                  <a:lnTo>
                    <a:pt x="5452764" y="421562"/>
                  </a:lnTo>
                  <a:lnTo>
                    <a:pt x="5448304" y="414745"/>
                  </a:lnTo>
                  <a:lnTo>
                    <a:pt x="5439162" y="412836"/>
                  </a:lnTo>
                  <a:close/>
                </a:path>
                <a:path w="17459325" h="1419225">
                  <a:moveTo>
                    <a:pt x="5489306" y="477400"/>
                  </a:moveTo>
                  <a:lnTo>
                    <a:pt x="5489051" y="477400"/>
                  </a:lnTo>
                  <a:lnTo>
                    <a:pt x="5464545" y="493437"/>
                  </a:lnTo>
                  <a:lnTo>
                    <a:pt x="5469006" y="500253"/>
                  </a:lnTo>
                  <a:lnTo>
                    <a:pt x="5478148" y="502163"/>
                  </a:lnTo>
                  <a:lnTo>
                    <a:pt x="5491780" y="493242"/>
                  </a:lnTo>
                  <a:lnTo>
                    <a:pt x="5493690" y="484100"/>
                  </a:lnTo>
                  <a:lnTo>
                    <a:pt x="5489306" y="477400"/>
                  </a:lnTo>
                  <a:close/>
                </a:path>
                <a:path w="17459325" h="1419225">
                  <a:moveTo>
                    <a:pt x="5484020" y="469323"/>
                  </a:moveTo>
                  <a:lnTo>
                    <a:pt x="5459336" y="485477"/>
                  </a:lnTo>
                  <a:lnTo>
                    <a:pt x="5464545" y="493437"/>
                  </a:lnTo>
                  <a:lnTo>
                    <a:pt x="5489051" y="477400"/>
                  </a:lnTo>
                  <a:lnTo>
                    <a:pt x="5489306" y="477400"/>
                  </a:lnTo>
                  <a:lnTo>
                    <a:pt x="5484020" y="469323"/>
                  </a:lnTo>
                  <a:close/>
                </a:path>
                <a:path w="17459325" h="1419225">
                  <a:moveTo>
                    <a:pt x="5470418" y="460597"/>
                  </a:moveTo>
                  <a:lnTo>
                    <a:pt x="5456785" y="469519"/>
                  </a:lnTo>
                  <a:lnTo>
                    <a:pt x="5454875" y="478660"/>
                  </a:lnTo>
                  <a:lnTo>
                    <a:pt x="5459336" y="485477"/>
                  </a:lnTo>
                  <a:lnTo>
                    <a:pt x="5484020" y="469323"/>
                  </a:lnTo>
                  <a:lnTo>
                    <a:pt x="5479559" y="462507"/>
                  </a:lnTo>
                  <a:lnTo>
                    <a:pt x="5470418" y="460597"/>
                  </a:lnTo>
                  <a:close/>
                </a:path>
                <a:path w="17459325" h="1419225">
                  <a:moveTo>
                    <a:pt x="5520561" y="525161"/>
                  </a:moveTo>
                  <a:lnTo>
                    <a:pt x="5520307" y="525161"/>
                  </a:lnTo>
                  <a:lnTo>
                    <a:pt x="5495801" y="541199"/>
                  </a:lnTo>
                  <a:lnTo>
                    <a:pt x="5500261" y="548015"/>
                  </a:lnTo>
                  <a:lnTo>
                    <a:pt x="5509404" y="549924"/>
                  </a:lnTo>
                  <a:lnTo>
                    <a:pt x="5523036" y="541003"/>
                  </a:lnTo>
                  <a:lnTo>
                    <a:pt x="5524946" y="531861"/>
                  </a:lnTo>
                  <a:lnTo>
                    <a:pt x="5520561" y="525161"/>
                  </a:lnTo>
                  <a:close/>
                </a:path>
                <a:path w="17459325" h="1419225">
                  <a:moveTo>
                    <a:pt x="5515276" y="517085"/>
                  </a:moveTo>
                  <a:lnTo>
                    <a:pt x="5490592" y="533238"/>
                  </a:lnTo>
                  <a:lnTo>
                    <a:pt x="5495801" y="541199"/>
                  </a:lnTo>
                  <a:lnTo>
                    <a:pt x="5520307" y="525161"/>
                  </a:lnTo>
                  <a:lnTo>
                    <a:pt x="5520561" y="525161"/>
                  </a:lnTo>
                  <a:lnTo>
                    <a:pt x="5515276" y="517085"/>
                  </a:lnTo>
                  <a:close/>
                </a:path>
                <a:path w="17459325" h="1419225">
                  <a:moveTo>
                    <a:pt x="5501673" y="508359"/>
                  </a:moveTo>
                  <a:lnTo>
                    <a:pt x="5488041" y="517280"/>
                  </a:lnTo>
                  <a:lnTo>
                    <a:pt x="5486131" y="526422"/>
                  </a:lnTo>
                  <a:lnTo>
                    <a:pt x="5490592" y="533238"/>
                  </a:lnTo>
                  <a:lnTo>
                    <a:pt x="5515276" y="517085"/>
                  </a:lnTo>
                  <a:lnTo>
                    <a:pt x="5510815" y="510268"/>
                  </a:lnTo>
                  <a:lnTo>
                    <a:pt x="5501673" y="508359"/>
                  </a:lnTo>
                  <a:close/>
                </a:path>
                <a:path w="17459325" h="1419225">
                  <a:moveTo>
                    <a:pt x="5551817" y="572923"/>
                  </a:moveTo>
                  <a:lnTo>
                    <a:pt x="5551563" y="572923"/>
                  </a:lnTo>
                  <a:lnTo>
                    <a:pt x="5527057" y="588960"/>
                  </a:lnTo>
                  <a:lnTo>
                    <a:pt x="5531518" y="595776"/>
                  </a:lnTo>
                  <a:lnTo>
                    <a:pt x="5540659" y="597686"/>
                  </a:lnTo>
                  <a:lnTo>
                    <a:pt x="5554292" y="588765"/>
                  </a:lnTo>
                  <a:lnTo>
                    <a:pt x="5556201" y="579623"/>
                  </a:lnTo>
                  <a:lnTo>
                    <a:pt x="5551817" y="572923"/>
                  </a:lnTo>
                  <a:close/>
                </a:path>
                <a:path w="17459325" h="1419225">
                  <a:moveTo>
                    <a:pt x="5546532" y="564846"/>
                  </a:moveTo>
                  <a:lnTo>
                    <a:pt x="5521847" y="581000"/>
                  </a:lnTo>
                  <a:lnTo>
                    <a:pt x="5527057" y="588960"/>
                  </a:lnTo>
                  <a:lnTo>
                    <a:pt x="5551563" y="572923"/>
                  </a:lnTo>
                  <a:lnTo>
                    <a:pt x="5551817" y="572923"/>
                  </a:lnTo>
                  <a:lnTo>
                    <a:pt x="5546532" y="564846"/>
                  </a:lnTo>
                  <a:close/>
                </a:path>
                <a:path w="17459325" h="1419225">
                  <a:moveTo>
                    <a:pt x="5532929" y="556120"/>
                  </a:moveTo>
                  <a:lnTo>
                    <a:pt x="5519296" y="565042"/>
                  </a:lnTo>
                  <a:lnTo>
                    <a:pt x="5517387" y="574184"/>
                  </a:lnTo>
                  <a:lnTo>
                    <a:pt x="5521847" y="581000"/>
                  </a:lnTo>
                  <a:lnTo>
                    <a:pt x="5546532" y="564846"/>
                  </a:lnTo>
                  <a:lnTo>
                    <a:pt x="5542071" y="558030"/>
                  </a:lnTo>
                  <a:lnTo>
                    <a:pt x="5532929" y="556120"/>
                  </a:lnTo>
                  <a:close/>
                </a:path>
                <a:path w="17459325" h="1419225">
                  <a:moveTo>
                    <a:pt x="5583073" y="620685"/>
                  </a:moveTo>
                  <a:lnTo>
                    <a:pt x="5582818" y="620685"/>
                  </a:lnTo>
                  <a:lnTo>
                    <a:pt x="5558313" y="636722"/>
                  </a:lnTo>
                  <a:lnTo>
                    <a:pt x="5562773" y="643538"/>
                  </a:lnTo>
                  <a:lnTo>
                    <a:pt x="5571915" y="645448"/>
                  </a:lnTo>
                  <a:lnTo>
                    <a:pt x="5585548" y="636526"/>
                  </a:lnTo>
                  <a:lnTo>
                    <a:pt x="5587457" y="627384"/>
                  </a:lnTo>
                  <a:lnTo>
                    <a:pt x="5583073" y="620685"/>
                  </a:lnTo>
                  <a:close/>
                </a:path>
                <a:path w="17459325" h="1419225">
                  <a:moveTo>
                    <a:pt x="5577787" y="612608"/>
                  </a:moveTo>
                  <a:lnTo>
                    <a:pt x="5553104" y="628761"/>
                  </a:lnTo>
                  <a:lnTo>
                    <a:pt x="5558313" y="636722"/>
                  </a:lnTo>
                  <a:lnTo>
                    <a:pt x="5582818" y="620685"/>
                  </a:lnTo>
                  <a:lnTo>
                    <a:pt x="5583073" y="620685"/>
                  </a:lnTo>
                  <a:lnTo>
                    <a:pt x="5577787" y="612608"/>
                  </a:lnTo>
                  <a:close/>
                </a:path>
                <a:path w="17459325" h="1419225">
                  <a:moveTo>
                    <a:pt x="5564185" y="603882"/>
                  </a:moveTo>
                  <a:lnTo>
                    <a:pt x="5550552" y="612803"/>
                  </a:lnTo>
                  <a:lnTo>
                    <a:pt x="5548643" y="621945"/>
                  </a:lnTo>
                  <a:lnTo>
                    <a:pt x="5553104" y="628761"/>
                  </a:lnTo>
                  <a:lnTo>
                    <a:pt x="5577787" y="612608"/>
                  </a:lnTo>
                  <a:lnTo>
                    <a:pt x="5573326" y="605792"/>
                  </a:lnTo>
                  <a:lnTo>
                    <a:pt x="5564185" y="603882"/>
                  </a:lnTo>
                  <a:close/>
                </a:path>
                <a:path w="17459325" h="1419225">
                  <a:moveTo>
                    <a:pt x="5614329" y="668446"/>
                  </a:moveTo>
                  <a:lnTo>
                    <a:pt x="5614075" y="668446"/>
                  </a:lnTo>
                  <a:lnTo>
                    <a:pt x="5589568" y="684483"/>
                  </a:lnTo>
                  <a:lnTo>
                    <a:pt x="5594029" y="691300"/>
                  </a:lnTo>
                  <a:lnTo>
                    <a:pt x="5603171" y="693209"/>
                  </a:lnTo>
                  <a:lnTo>
                    <a:pt x="5616803" y="684288"/>
                  </a:lnTo>
                  <a:lnTo>
                    <a:pt x="5618713" y="675146"/>
                  </a:lnTo>
                  <a:lnTo>
                    <a:pt x="5614329" y="668446"/>
                  </a:lnTo>
                  <a:close/>
                </a:path>
                <a:path w="17459325" h="1419225">
                  <a:moveTo>
                    <a:pt x="5609043" y="660369"/>
                  </a:moveTo>
                  <a:lnTo>
                    <a:pt x="5584359" y="676523"/>
                  </a:lnTo>
                  <a:lnTo>
                    <a:pt x="5589568" y="684483"/>
                  </a:lnTo>
                  <a:lnTo>
                    <a:pt x="5614075" y="668446"/>
                  </a:lnTo>
                  <a:lnTo>
                    <a:pt x="5614329" y="668446"/>
                  </a:lnTo>
                  <a:lnTo>
                    <a:pt x="5609043" y="660369"/>
                  </a:lnTo>
                  <a:close/>
                </a:path>
                <a:path w="17459325" h="1419225">
                  <a:moveTo>
                    <a:pt x="5595441" y="651644"/>
                  </a:moveTo>
                  <a:lnTo>
                    <a:pt x="5581808" y="660565"/>
                  </a:lnTo>
                  <a:lnTo>
                    <a:pt x="5579898" y="669707"/>
                  </a:lnTo>
                  <a:lnTo>
                    <a:pt x="5584359" y="676523"/>
                  </a:lnTo>
                  <a:lnTo>
                    <a:pt x="5609043" y="660369"/>
                  </a:lnTo>
                  <a:lnTo>
                    <a:pt x="5604582" y="653553"/>
                  </a:lnTo>
                  <a:lnTo>
                    <a:pt x="5595441" y="651644"/>
                  </a:lnTo>
                  <a:close/>
                </a:path>
                <a:path w="17459325" h="1419225">
                  <a:moveTo>
                    <a:pt x="5645584" y="716208"/>
                  </a:moveTo>
                  <a:lnTo>
                    <a:pt x="5645330" y="716208"/>
                  </a:lnTo>
                  <a:lnTo>
                    <a:pt x="5620824" y="732245"/>
                  </a:lnTo>
                  <a:lnTo>
                    <a:pt x="5625285" y="739061"/>
                  </a:lnTo>
                  <a:lnTo>
                    <a:pt x="5634427" y="740971"/>
                  </a:lnTo>
                  <a:lnTo>
                    <a:pt x="5648059" y="732049"/>
                  </a:lnTo>
                  <a:lnTo>
                    <a:pt x="5649969" y="722908"/>
                  </a:lnTo>
                  <a:lnTo>
                    <a:pt x="5645584" y="716208"/>
                  </a:lnTo>
                  <a:close/>
                </a:path>
                <a:path w="17459325" h="1419225">
                  <a:moveTo>
                    <a:pt x="5640299" y="708131"/>
                  </a:moveTo>
                  <a:lnTo>
                    <a:pt x="5615614" y="724285"/>
                  </a:lnTo>
                  <a:lnTo>
                    <a:pt x="5620824" y="732245"/>
                  </a:lnTo>
                  <a:lnTo>
                    <a:pt x="5645330" y="716208"/>
                  </a:lnTo>
                  <a:lnTo>
                    <a:pt x="5645584" y="716208"/>
                  </a:lnTo>
                  <a:lnTo>
                    <a:pt x="5640299" y="708131"/>
                  </a:lnTo>
                  <a:close/>
                </a:path>
                <a:path w="17459325" h="1419225">
                  <a:moveTo>
                    <a:pt x="5626696" y="699405"/>
                  </a:moveTo>
                  <a:lnTo>
                    <a:pt x="5613064" y="708326"/>
                  </a:lnTo>
                  <a:lnTo>
                    <a:pt x="5611154" y="717468"/>
                  </a:lnTo>
                  <a:lnTo>
                    <a:pt x="5615614" y="724285"/>
                  </a:lnTo>
                  <a:lnTo>
                    <a:pt x="5640299" y="708131"/>
                  </a:lnTo>
                  <a:lnTo>
                    <a:pt x="5635838" y="701315"/>
                  </a:lnTo>
                  <a:lnTo>
                    <a:pt x="5626696" y="699405"/>
                  </a:lnTo>
                  <a:close/>
                </a:path>
                <a:path w="17459325" h="1419225">
                  <a:moveTo>
                    <a:pt x="5676840" y="763969"/>
                  </a:moveTo>
                  <a:lnTo>
                    <a:pt x="5676586" y="763969"/>
                  </a:lnTo>
                  <a:lnTo>
                    <a:pt x="5652080" y="780006"/>
                  </a:lnTo>
                  <a:lnTo>
                    <a:pt x="5656541" y="786823"/>
                  </a:lnTo>
                  <a:lnTo>
                    <a:pt x="5665682" y="788732"/>
                  </a:lnTo>
                  <a:lnTo>
                    <a:pt x="5679315" y="779811"/>
                  </a:lnTo>
                  <a:lnTo>
                    <a:pt x="5681224" y="770669"/>
                  </a:lnTo>
                  <a:lnTo>
                    <a:pt x="5676840" y="763969"/>
                  </a:lnTo>
                  <a:close/>
                </a:path>
                <a:path w="17459325" h="1419225">
                  <a:moveTo>
                    <a:pt x="5671555" y="755893"/>
                  </a:moveTo>
                  <a:lnTo>
                    <a:pt x="5646870" y="772046"/>
                  </a:lnTo>
                  <a:lnTo>
                    <a:pt x="5652080" y="780006"/>
                  </a:lnTo>
                  <a:lnTo>
                    <a:pt x="5676586" y="763969"/>
                  </a:lnTo>
                  <a:lnTo>
                    <a:pt x="5676840" y="763969"/>
                  </a:lnTo>
                  <a:lnTo>
                    <a:pt x="5671555" y="755893"/>
                  </a:lnTo>
                  <a:close/>
                </a:path>
                <a:path w="17459325" h="1419225">
                  <a:moveTo>
                    <a:pt x="5657952" y="747167"/>
                  </a:moveTo>
                  <a:lnTo>
                    <a:pt x="5644319" y="756088"/>
                  </a:lnTo>
                  <a:lnTo>
                    <a:pt x="5642410" y="765230"/>
                  </a:lnTo>
                  <a:lnTo>
                    <a:pt x="5646870" y="772046"/>
                  </a:lnTo>
                  <a:lnTo>
                    <a:pt x="5671555" y="755893"/>
                  </a:lnTo>
                  <a:lnTo>
                    <a:pt x="5667094" y="749076"/>
                  </a:lnTo>
                  <a:lnTo>
                    <a:pt x="5657952" y="747167"/>
                  </a:lnTo>
                  <a:close/>
                </a:path>
                <a:path w="17459325" h="1419225">
                  <a:moveTo>
                    <a:pt x="5708096" y="811731"/>
                  </a:moveTo>
                  <a:lnTo>
                    <a:pt x="5707841" y="811731"/>
                  </a:lnTo>
                  <a:lnTo>
                    <a:pt x="5683335" y="827768"/>
                  </a:lnTo>
                  <a:lnTo>
                    <a:pt x="5687796" y="834584"/>
                  </a:lnTo>
                  <a:lnTo>
                    <a:pt x="5696938" y="836494"/>
                  </a:lnTo>
                  <a:lnTo>
                    <a:pt x="5710571" y="827573"/>
                  </a:lnTo>
                  <a:lnTo>
                    <a:pt x="5712480" y="818431"/>
                  </a:lnTo>
                  <a:lnTo>
                    <a:pt x="5708096" y="811731"/>
                  </a:lnTo>
                  <a:close/>
                </a:path>
                <a:path w="17459325" h="1419225">
                  <a:moveTo>
                    <a:pt x="5702810" y="803654"/>
                  </a:moveTo>
                  <a:lnTo>
                    <a:pt x="5678126" y="819808"/>
                  </a:lnTo>
                  <a:lnTo>
                    <a:pt x="5683335" y="827768"/>
                  </a:lnTo>
                  <a:lnTo>
                    <a:pt x="5707841" y="811731"/>
                  </a:lnTo>
                  <a:lnTo>
                    <a:pt x="5708096" y="811731"/>
                  </a:lnTo>
                  <a:lnTo>
                    <a:pt x="5702810" y="803654"/>
                  </a:lnTo>
                  <a:close/>
                </a:path>
                <a:path w="17459325" h="1419225">
                  <a:moveTo>
                    <a:pt x="5689208" y="794928"/>
                  </a:moveTo>
                  <a:lnTo>
                    <a:pt x="5675575" y="803850"/>
                  </a:lnTo>
                  <a:lnTo>
                    <a:pt x="5673666" y="812991"/>
                  </a:lnTo>
                  <a:lnTo>
                    <a:pt x="5678126" y="819808"/>
                  </a:lnTo>
                  <a:lnTo>
                    <a:pt x="5702810" y="803654"/>
                  </a:lnTo>
                  <a:lnTo>
                    <a:pt x="5698349" y="796838"/>
                  </a:lnTo>
                  <a:lnTo>
                    <a:pt x="5689208" y="794928"/>
                  </a:lnTo>
                  <a:close/>
                </a:path>
                <a:path w="17459325" h="1419225">
                  <a:moveTo>
                    <a:pt x="5739352" y="859493"/>
                  </a:moveTo>
                  <a:lnTo>
                    <a:pt x="5739098" y="859493"/>
                  </a:lnTo>
                  <a:lnTo>
                    <a:pt x="5714591" y="875530"/>
                  </a:lnTo>
                  <a:lnTo>
                    <a:pt x="5719052" y="882346"/>
                  </a:lnTo>
                  <a:lnTo>
                    <a:pt x="5728194" y="884256"/>
                  </a:lnTo>
                  <a:lnTo>
                    <a:pt x="5741826" y="875334"/>
                  </a:lnTo>
                  <a:lnTo>
                    <a:pt x="5743736" y="866192"/>
                  </a:lnTo>
                  <a:lnTo>
                    <a:pt x="5739352" y="859493"/>
                  </a:lnTo>
                  <a:close/>
                </a:path>
                <a:path w="17459325" h="1419225">
                  <a:moveTo>
                    <a:pt x="5734066" y="851416"/>
                  </a:moveTo>
                  <a:lnTo>
                    <a:pt x="5709382" y="867569"/>
                  </a:lnTo>
                  <a:lnTo>
                    <a:pt x="5714591" y="875530"/>
                  </a:lnTo>
                  <a:lnTo>
                    <a:pt x="5739098" y="859493"/>
                  </a:lnTo>
                  <a:lnTo>
                    <a:pt x="5739352" y="859493"/>
                  </a:lnTo>
                  <a:lnTo>
                    <a:pt x="5734066" y="851416"/>
                  </a:lnTo>
                  <a:close/>
                </a:path>
                <a:path w="17459325" h="1419225">
                  <a:moveTo>
                    <a:pt x="5720463" y="842690"/>
                  </a:moveTo>
                  <a:lnTo>
                    <a:pt x="5706831" y="851611"/>
                  </a:lnTo>
                  <a:lnTo>
                    <a:pt x="5704921" y="860753"/>
                  </a:lnTo>
                  <a:lnTo>
                    <a:pt x="5709382" y="867569"/>
                  </a:lnTo>
                  <a:lnTo>
                    <a:pt x="5734066" y="851416"/>
                  </a:lnTo>
                  <a:lnTo>
                    <a:pt x="5729605" y="844599"/>
                  </a:lnTo>
                  <a:lnTo>
                    <a:pt x="5720463" y="842690"/>
                  </a:lnTo>
                  <a:close/>
                </a:path>
                <a:path w="17459325" h="1419225">
                  <a:moveTo>
                    <a:pt x="5770607" y="907254"/>
                  </a:moveTo>
                  <a:lnTo>
                    <a:pt x="5770353" y="907254"/>
                  </a:lnTo>
                  <a:lnTo>
                    <a:pt x="5745847" y="923291"/>
                  </a:lnTo>
                  <a:lnTo>
                    <a:pt x="5750308" y="930107"/>
                  </a:lnTo>
                  <a:lnTo>
                    <a:pt x="5759449" y="932017"/>
                  </a:lnTo>
                  <a:lnTo>
                    <a:pt x="5773082" y="923096"/>
                  </a:lnTo>
                  <a:lnTo>
                    <a:pt x="5774992" y="913954"/>
                  </a:lnTo>
                  <a:lnTo>
                    <a:pt x="5770607" y="907254"/>
                  </a:lnTo>
                  <a:close/>
                </a:path>
                <a:path w="17459325" h="1419225">
                  <a:moveTo>
                    <a:pt x="5765322" y="899177"/>
                  </a:moveTo>
                  <a:lnTo>
                    <a:pt x="5740637" y="915331"/>
                  </a:lnTo>
                  <a:lnTo>
                    <a:pt x="5745847" y="923291"/>
                  </a:lnTo>
                  <a:lnTo>
                    <a:pt x="5770353" y="907254"/>
                  </a:lnTo>
                  <a:lnTo>
                    <a:pt x="5770607" y="907254"/>
                  </a:lnTo>
                  <a:lnTo>
                    <a:pt x="5765322" y="899177"/>
                  </a:lnTo>
                  <a:close/>
                </a:path>
                <a:path w="17459325" h="1419225">
                  <a:moveTo>
                    <a:pt x="5751719" y="890451"/>
                  </a:moveTo>
                  <a:lnTo>
                    <a:pt x="5738087" y="899373"/>
                  </a:lnTo>
                  <a:lnTo>
                    <a:pt x="5736177" y="908515"/>
                  </a:lnTo>
                  <a:lnTo>
                    <a:pt x="5740637" y="915331"/>
                  </a:lnTo>
                  <a:lnTo>
                    <a:pt x="5765322" y="899177"/>
                  </a:lnTo>
                  <a:lnTo>
                    <a:pt x="5760861" y="892361"/>
                  </a:lnTo>
                  <a:lnTo>
                    <a:pt x="5751719" y="890451"/>
                  </a:lnTo>
                  <a:close/>
                </a:path>
                <a:path w="17459325" h="1419225">
                  <a:moveTo>
                    <a:pt x="5801863" y="955016"/>
                  </a:moveTo>
                  <a:lnTo>
                    <a:pt x="5801609" y="955016"/>
                  </a:lnTo>
                  <a:lnTo>
                    <a:pt x="5777103" y="971053"/>
                  </a:lnTo>
                  <a:lnTo>
                    <a:pt x="5781564" y="977869"/>
                  </a:lnTo>
                  <a:lnTo>
                    <a:pt x="5790705" y="979779"/>
                  </a:lnTo>
                  <a:lnTo>
                    <a:pt x="5804338" y="970857"/>
                  </a:lnTo>
                  <a:lnTo>
                    <a:pt x="5806247" y="961716"/>
                  </a:lnTo>
                  <a:lnTo>
                    <a:pt x="5801863" y="955016"/>
                  </a:lnTo>
                  <a:close/>
                </a:path>
                <a:path w="17459325" h="1419225">
                  <a:moveTo>
                    <a:pt x="5796577" y="946939"/>
                  </a:moveTo>
                  <a:lnTo>
                    <a:pt x="5771894" y="963092"/>
                  </a:lnTo>
                  <a:lnTo>
                    <a:pt x="5777103" y="971053"/>
                  </a:lnTo>
                  <a:lnTo>
                    <a:pt x="5801609" y="955016"/>
                  </a:lnTo>
                  <a:lnTo>
                    <a:pt x="5801863" y="955016"/>
                  </a:lnTo>
                  <a:lnTo>
                    <a:pt x="5796577" y="946939"/>
                  </a:lnTo>
                  <a:close/>
                </a:path>
                <a:path w="17459325" h="1419225">
                  <a:moveTo>
                    <a:pt x="5782975" y="938213"/>
                  </a:moveTo>
                  <a:lnTo>
                    <a:pt x="5769342" y="947134"/>
                  </a:lnTo>
                  <a:lnTo>
                    <a:pt x="5767433" y="956276"/>
                  </a:lnTo>
                  <a:lnTo>
                    <a:pt x="5771894" y="963092"/>
                  </a:lnTo>
                  <a:lnTo>
                    <a:pt x="5796577" y="946939"/>
                  </a:lnTo>
                  <a:lnTo>
                    <a:pt x="5792117" y="940123"/>
                  </a:lnTo>
                  <a:lnTo>
                    <a:pt x="5782975" y="938213"/>
                  </a:lnTo>
                  <a:close/>
                </a:path>
                <a:path w="17459325" h="1419225">
                  <a:moveTo>
                    <a:pt x="5853531" y="961810"/>
                  </a:moveTo>
                  <a:lnTo>
                    <a:pt x="5847009" y="966691"/>
                  </a:lnTo>
                  <a:lnTo>
                    <a:pt x="5845680" y="975935"/>
                  </a:lnTo>
                  <a:lnTo>
                    <a:pt x="5855443" y="988979"/>
                  </a:lnTo>
                  <a:lnTo>
                    <a:pt x="5864687" y="990308"/>
                  </a:lnTo>
                  <a:lnTo>
                    <a:pt x="5871208" y="985427"/>
                  </a:lnTo>
                  <a:lnTo>
                    <a:pt x="5853531" y="961810"/>
                  </a:lnTo>
                  <a:close/>
                </a:path>
                <a:path w="17459325" h="1419225">
                  <a:moveTo>
                    <a:pt x="5861581" y="955785"/>
                  </a:moveTo>
                  <a:lnTo>
                    <a:pt x="5853531" y="961810"/>
                  </a:lnTo>
                  <a:lnTo>
                    <a:pt x="5871208" y="985427"/>
                  </a:lnTo>
                  <a:lnTo>
                    <a:pt x="5879258" y="979402"/>
                  </a:lnTo>
                  <a:lnTo>
                    <a:pt x="5861581" y="955785"/>
                  </a:lnTo>
                  <a:close/>
                </a:path>
                <a:path w="17459325" h="1419225">
                  <a:moveTo>
                    <a:pt x="5868102" y="950903"/>
                  </a:moveTo>
                  <a:lnTo>
                    <a:pt x="5861581" y="955785"/>
                  </a:lnTo>
                  <a:lnTo>
                    <a:pt x="5879258" y="979402"/>
                  </a:lnTo>
                  <a:lnTo>
                    <a:pt x="5885780" y="974520"/>
                  </a:lnTo>
                  <a:lnTo>
                    <a:pt x="5887109" y="965276"/>
                  </a:lnTo>
                  <a:lnTo>
                    <a:pt x="5877346" y="952233"/>
                  </a:lnTo>
                  <a:lnTo>
                    <a:pt x="5868102" y="950903"/>
                  </a:lnTo>
                  <a:close/>
                </a:path>
                <a:path w="17459325" h="1419225">
                  <a:moveTo>
                    <a:pt x="5901830" y="925658"/>
                  </a:moveTo>
                  <a:lnTo>
                    <a:pt x="5895308" y="930540"/>
                  </a:lnTo>
                  <a:lnTo>
                    <a:pt x="5893979" y="939784"/>
                  </a:lnTo>
                  <a:lnTo>
                    <a:pt x="5903741" y="952827"/>
                  </a:lnTo>
                  <a:lnTo>
                    <a:pt x="5912985" y="954157"/>
                  </a:lnTo>
                  <a:lnTo>
                    <a:pt x="5919507" y="949275"/>
                  </a:lnTo>
                  <a:lnTo>
                    <a:pt x="5901830" y="925658"/>
                  </a:lnTo>
                  <a:close/>
                </a:path>
                <a:path w="17459325" h="1419225">
                  <a:moveTo>
                    <a:pt x="5909879" y="919633"/>
                  </a:moveTo>
                  <a:lnTo>
                    <a:pt x="5901830" y="925658"/>
                  </a:lnTo>
                  <a:lnTo>
                    <a:pt x="5919507" y="949275"/>
                  </a:lnTo>
                  <a:lnTo>
                    <a:pt x="5927557" y="943250"/>
                  </a:lnTo>
                  <a:lnTo>
                    <a:pt x="5909879" y="919633"/>
                  </a:lnTo>
                  <a:close/>
                </a:path>
                <a:path w="17459325" h="1419225">
                  <a:moveTo>
                    <a:pt x="5916401" y="914752"/>
                  </a:moveTo>
                  <a:lnTo>
                    <a:pt x="5909879" y="919633"/>
                  </a:lnTo>
                  <a:lnTo>
                    <a:pt x="5927557" y="943250"/>
                  </a:lnTo>
                  <a:lnTo>
                    <a:pt x="5934078" y="938368"/>
                  </a:lnTo>
                  <a:lnTo>
                    <a:pt x="5935408" y="929124"/>
                  </a:lnTo>
                  <a:lnTo>
                    <a:pt x="5925645" y="916081"/>
                  </a:lnTo>
                  <a:lnTo>
                    <a:pt x="5916401" y="914752"/>
                  </a:lnTo>
                  <a:close/>
                </a:path>
                <a:path w="17459325" h="1419225">
                  <a:moveTo>
                    <a:pt x="5950129" y="889507"/>
                  </a:moveTo>
                  <a:lnTo>
                    <a:pt x="5943607" y="894388"/>
                  </a:lnTo>
                  <a:lnTo>
                    <a:pt x="5942277" y="903632"/>
                  </a:lnTo>
                  <a:lnTo>
                    <a:pt x="5952040" y="916675"/>
                  </a:lnTo>
                  <a:lnTo>
                    <a:pt x="5961284" y="918005"/>
                  </a:lnTo>
                  <a:lnTo>
                    <a:pt x="5967806" y="913123"/>
                  </a:lnTo>
                  <a:lnTo>
                    <a:pt x="5950129" y="889507"/>
                  </a:lnTo>
                  <a:close/>
                </a:path>
                <a:path w="17459325" h="1419225">
                  <a:moveTo>
                    <a:pt x="5958178" y="883481"/>
                  </a:moveTo>
                  <a:lnTo>
                    <a:pt x="5950129" y="889507"/>
                  </a:lnTo>
                  <a:lnTo>
                    <a:pt x="5967806" y="913123"/>
                  </a:lnTo>
                  <a:lnTo>
                    <a:pt x="5975855" y="907098"/>
                  </a:lnTo>
                  <a:lnTo>
                    <a:pt x="5958178" y="883481"/>
                  </a:lnTo>
                  <a:close/>
                </a:path>
                <a:path w="17459325" h="1419225">
                  <a:moveTo>
                    <a:pt x="5964700" y="878600"/>
                  </a:moveTo>
                  <a:lnTo>
                    <a:pt x="5958178" y="883481"/>
                  </a:lnTo>
                  <a:lnTo>
                    <a:pt x="5975855" y="907098"/>
                  </a:lnTo>
                  <a:lnTo>
                    <a:pt x="5982377" y="902217"/>
                  </a:lnTo>
                  <a:lnTo>
                    <a:pt x="5983707" y="892973"/>
                  </a:lnTo>
                  <a:lnTo>
                    <a:pt x="5973944" y="879929"/>
                  </a:lnTo>
                  <a:lnTo>
                    <a:pt x="5964700" y="878600"/>
                  </a:lnTo>
                  <a:close/>
                </a:path>
                <a:path w="17459325" h="1419225">
                  <a:moveTo>
                    <a:pt x="5998427" y="853355"/>
                  </a:moveTo>
                  <a:lnTo>
                    <a:pt x="5991905" y="858236"/>
                  </a:lnTo>
                  <a:lnTo>
                    <a:pt x="5990576" y="867480"/>
                  </a:lnTo>
                  <a:lnTo>
                    <a:pt x="6000339" y="880523"/>
                  </a:lnTo>
                  <a:lnTo>
                    <a:pt x="6009583" y="881853"/>
                  </a:lnTo>
                  <a:lnTo>
                    <a:pt x="6016104" y="876972"/>
                  </a:lnTo>
                  <a:lnTo>
                    <a:pt x="5998427" y="853355"/>
                  </a:lnTo>
                  <a:close/>
                </a:path>
                <a:path w="17459325" h="1419225">
                  <a:moveTo>
                    <a:pt x="6006477" y="847330"/>
                  </a:moveTo>
                  <a:lnTo>
                    <a:pt x="5998427" y="853355"/>
                  </a:lnTo>
                  <a:lnTo>
                    <a:pt x="6016104" y="876972"/>
                  </a:lnTo>
                  <a:lnTo>
                    <a:pt x="6024154" y="870946"/>
                  </a:lnTo>
                  <a:lnTo>
                    <a:pt x="6006477" y="847330"/>
                  </a:lnTo>
                  <a:close/>
                </a:path>
                <a:path w="17459325" h="1419225">
                  <a:moveTo>
                    <a:pt x="6012999" y="842448"/>
                  </a:moveTo>
                  <a:lnTo>
                    <a:pt x="6006477" y="847330"/>
                  </a:lnTo>
                  <a:lnTo>
                    <a:pt x="6024154" y="870946"/>
                  </a:lnTo>
                  <a:lnTo>
                    <a:pt x="6030676" y="866065"/>
                  </a:lnTo>
                  <a:lnTo>
                    <a:pt x="6032005" y="856821"/>
                  </a:lnTo>
                  <a:lnTo>
                    <a:pt x="6022243" y="843778"/>
                  </a:lnTo>
                  <a:lnTo>
                    <a:pt x="6012999" y="842448"/>
                  </a:lnTo>
                  <a:close/>
                </a:path>
                <a:path w="17459325" h="1419225">
                  <a:moveTo>
                    <a:pt x="6046725" y="817203"/>
                  </a:moveTo>
                  <a:lnTo>
                    <a:pt x="6040204" y="822085"/>
                  </a:lnTo>
                  <a:lnTo>
                    <a:pt x="6038874" y="831329"/>
                  </a:lnTo>
                  <a:lnTo>
                    <a:pt x="6048638" y="844372"/>
                  </a:lnTo>
                  <a:lnTo>
                    <a:pt x="6057881" y="845701"/>
                  </a:lnTo>
                  <a:lnTo>
                    <a:pt x="6064403" y="840820"/>
                  </a:lnTo>
                  <a:lnTo>
                    <a:pt x="6046725" y="817203"/>
                  </a:lnTo>
                  <a:close/>
                </a:path>
                <a:path w="17459325" h="1419225">
                  <a:moveTo>
                    <a:pt x="6054775" y="811178"/>
                  </a:moveTo>
                  <a:lnTo>
                    <a:pt x="6046725" y="817203"/>
                  </a:lnTo>
                  <a:lnTo>
                    <a:pt x="6064403" y="840820"/>
                  </a:lnTo>
                  <a:lnTo>
                    <a:pt x="6072453" y="834795"/>
                  </a:lnTo>
                  <a:lnTo>
                    <a:pt x="6054775" y="811178"/>
                  </a:lnTo>
                  <a:close/>
                </a:path>
                <a:path w="17459325" h="1419225">
                  <a:moveTo>
                    <a:pt x="6061297" y="806296"/>
                  </a:moveTo>
                  <a:lnTo>
                    <a:pt x="6054775" y="811178"/>
                  </a:lnTo>
                  <a:lnTo>
                    <a:pt x="6072453" y="834795"/>
                  </a:lnTo>
                  <a:lnTo>
                    <a:pt x="6078974" y="829913"/>
                  </a:lnTo>
                  <a:lnTo>
                    <a:pt x="6080304" y="820669"/>
                  </a:lnTo>
                  <a:lnTo>
                    <a:pt x="6070541" y="807626"/>
                  </a:lnTo>
                  <a:lnTo>
                    <a:pt x="6061297" y="806296"/>
                  </a:lnTo>
                  <a:close/>
                </a:path>
                <a:path w="17459325" h="1419225">
                  <a:moveTo>
                    <a:pt x="6095024" y="781051"/>
                  </a:moveTo>
                  <a:lnTo>
                    <a:pt x="6088503" y="785933"/>
                  </a:lnTo>
                  <a:lnTo>
                    <a:pt x="6087173" y="795177"/>
                  </a:lnTo>
                  <a:lnTo>
                    <a:pt x="6096936" y="808220"/>
                  </a:lnTo>
                  <a:lnTo>
                    <a:pt x="6106180" y="809550"/>
                  </a:lnTo>
                  <a:lnTo>
                    <a:pt x="6112702" y="804668"/>
                  </a:lnTo>
                  <a:lnTo>
                    <a:pt x="6095024" y="781051"/>
                  </a:lnTo>
                  <a:close/>
                </a:path>
                <a:path w="17459325" h="1419225">
                  <a:moveTo>
                    <a:pt x="6103074" y="775026"/>
                  </a:moveTo>
                  <a:lnTo>
                    <a:pt x="6095024" y="781051"/>
                  </a:lnTo>
                  <a:lnTo>
                    <a:pt x="6112702" y="804668"/>
                  </a:lnTo>
                  <a:lnTo>
                    <a:pt x="6120752" y="798643"/>
                  </a:lnTo>
                  <a:lnTo>
                    <a:pt x="6103074" y="775026"/>
                  </a:lnTo>
                  <a:close/>
                </a:path>
                <a:path w="17459325" h="1419225">
                  <a:moveTo>
                    <a:pt x="6109596" y="770145"/>
                  </a:moveTo>
                  <a:lnTo>
                    <a:pt x="6103074" y="775026"/>
                  </a:lnTo>
                  <a:lnTo>
                    <a:pt x="6120752" y="798643"/>
                  </a:lnTo>
                  <a:lnTo>
                    <a:pt x="6127273" y="793761"/>
                  </a:lnTo>
                  <a:lnTo>
                    <a:pt x="6128603" y="784518"/>
                  </a:lnTo>
                  <a:lnTo>
                    <a:pt x="6118840" y="771474"/>
                  </a:lnTo>
                  <a:lnTo>
                    <a:pt x="6109596" y="770145"/>
                  </a:lnTo>
                  <a:close/>
                </a:path>
                <a:path w="17459325" h="1419225">
                  <a:moveTo>
                    <a:pt x="6143323" y="744900"/>
                  </a:moveTo>
                  <a:lnTo>
                    <a:pt x="6136802" y="749781"/>
                  </a:lnTo>
                  <a:lnTo>
                    <a:pt x="6135472" y="759025"/>
                  </a:lnTo>
                  <a:lnTo>
                    <a:pt x="6145235" y="772068"/>
                  </a:lnTo>
                  <a:lnTo>
                    <a:pt x="6154479" y="773398"/>
                  </a:lnTo>
                  <a:lnTo>
                    <a:pt x="6161000" y="768516"/>
                  </a:lnTo>
                  <a:lnTo>
                    <a:pt x="6143323" y="744900"/>
                  </a:lnTo>
                  <a:close/>
                </a:path>
                <a:path w="17459325" h="1419225">
                  <a:moveTo>
                    <a:pt x="6151373" y="738874"/>
                  </a:moveTo>
                  <a:lnTo>
                    <a:pt x="6143323" y="744900"/>
                  </a:lnTo>
                  <a:lnTo>
                    <a:pt x="6161000" y="768516"/>
                  </a:lnTo>
                  <a:lnTo>
                    <a:pt x="6169050" y="762491"/>
                  </a:lnTo>
                  <a:lnTo>
                    <a:pt x="6151373" y="738874"/>
                  </a:lnTo>
                  <a:close/>
                </a:path>
                <a:path w="17459325" h="1419225">
                  <a:moveTo>
                    <a:pt x="6157894" y="733993"/>
                  </a:moveTo>
                  <a:lnTo>
                    <a:pt x="6151373" y="738874"/>
                  </a:lnTo>
                  <a:lnTo>
                    <a:pt x="6169050" y="762491"/>
                  </a:lnTo>
                  <a:lnTo>
                    <a:pt x="6175572" y="757610"/>
                  </a:lnTo>
                  <a:lnTo>
                    <a:pt x="6176902" y="748366"/>
                  </a:lnTo>
                  <a:lnTo>
                    <a:pt x="6167139" y="735323"/>
                  </a:lnTo>
                  <a:lnTo>
                    <a:pt x="6157894" y="733993"/>
                  </a:lnTo>
                  <a:close/>
                </a:path>
                <a:path w="17459325" h="1419225">
                  <a:moveTo>
                    <a:pt x="6191622" y="708748"/>
                  </a:moveTo>
                  <a:lnTo>
                    <a:pt x="6185100" y="713629"/>
                  </a:lnTo>
                  <a:lnTo>
                    <a:pt x="6183770" y="722873"/>
                  </a:lnTo>
                  <a:lnTo>
                    <a:pt x="6193533" y="735917"/>
                  </a:lnTo>
                  <a:lnTo>
                    <a:pt x="6202778" y="737246"/>
                  </a:lnTo>
                  <a:lnTo>
                    <a:pt x="6209299" y="732365"/>
                  </a:lnTo>
                  <a:lnTo>
                    <a:pt x="6191622" y="708748"/>
                  </a:lnTo>
                  <a:close/>
                </a:path>
                <a:path w="17459325" h="1419225">
                  <a:moveTo>
                    <a:pt x="6199672" y="702723"/>
                  </a:moveTo>
                  <a:lnTo>
                    <a:pt x="6191622" y="708748"/>
                  </a:lnTo>
                  <a:lnTo>
                    <a:pt x="6209299" y="732365"/>
                  </a:lnTo>
                  <a:lnTo>
                    <a:pt x="6217349" y="726340"/>
                  </a:lnTo>
                  <a:lnTo>
                    <a:pt x="6199672" y="702723"/>
                  </a:lnTo>
                  <a:close/>
                </a:path>
                <a:path w="17459325" h="1419225">
                  <a:moveTo>
                    <a:pt x="6206193" y="697841"/>
                  </a:moveTo>
                  <a:lnTo>
                    <a:pt x="6199672" y="702723"/>
                  </a:lnTo>
                  <a:lnTo>
                    <a:pt x="6217349" y="726340"/>
                  </a:lnTo>
                  <a:lnTo>
                    <a:pt x="6223870" y="721458"/>
                  </a:lnTo>
                  <a:lnTo>
                    <a:pt x="6225200" y="712214"/>
                  </a:lnTo>
                  <a:lnTo>
                    <a:pt x="6215438" y="699171"/>
                  </a:lnTo>
                  <a:lnTo>
                    <a:pt x="6206193" y="697841"/>
                  </a:lnTo>
                  <a:close/>
                </a:path>
                <a:path w="17459325" h="1419225">
                  <a:moveTo>
                    <a:pt x="6239920" y="672596"/>
                  </a:moveTo>
                  <a:lnTo>
                    <a:pt x="6233399" y="677478"/>
                  </a:lnTo>
                  <a:lnTo>
                    <a:pt x="6232069" y="686722"/>
                  </a:lnTo>
                  <a:lnTo>
                    <a:pt x="6241832" y="699765"/>
                  </a:lnTo>
                  <a:lnTo>
                    <a:pt x="6251076" y="701094"/>
                  </a:lnTo>
                  <a:lnTo>
                    <a:pt x="6257598" y="696213"/>
                  </a:lnTo>
                  <a:lnTo>
                    <a:pt x="6239920" y="672596"/>
                  </a:lnTo>
                  <a:close/>
                </a:path>
                <a:path w="17459325" h="1419225">
                  <a:moveTo>
                    <a:pt x="6247970" y="666571"/>
                  </a:moveTo>
                  <a:lnTo>
                    <a:pt x="6239920" y="672596"/>
                  </a:lnTo>
                  <a:lnTo>
                    <a:pt x="6257598" y="696213"/>
                  </a:lnTo>
                  <a:lnTo>
                    <a:pt x="6265648" y="690188"/>
                  </a:lnTo>
                  <a:lnTo>
                    <a:pt x="6247970" y="666571"/>
                  </a:lnTo>
                  <a:close/>
                </a:path>
                <a:path w="17459325" h="1419225">
                  <a:moveTo>
                    <a:pt x="6254492" y="661690"/>
                  </a:moveTo>
                  <a:lnTo>
                    <a:pt x="6247970" y="666571"/>
                  </a:lnTo>
                  <a:lnTo>
                    <a:pt x="6265648" y="690188"/>
                  </a:lnTo>
                  <a:lnTo>
                    <a:pt x="6272169" y="685306"/>
                  </a:lnTo>
                  <a:lnTo>
                    <a:pt x="6273499" y="676062"/>
                  </a:lnTo>
                  <a:lnTo>
                    <a:pt x="6263736" y="663019"/>
                  </a:lnTo>
                  <a:lnTo>
                    <a:pt x="6254492" y="661690"/>
                  </a:lnTo>
                  <a:close/>
                </a:path>
                <a:path w="17459325" h="1419225">
                  <a:moveTo>
                    <a:pt x="6288219" y="636444"/>
                  </a:moveTo>
                  <a:lnTo>
                    <a:pt x="6281697" y="641326"/>
                  </a:lnTo>
                  <a:lnTo>
                    <a:pt x="6280368" y="650570"/>
                  </a:lnTo>
                  <a:lnTo>
                    <a:pt x="6290131" y="663613"/>
                  </a:lnTo>
                  <a:lnTo>
                    <a:pt x="6299375" y="664943"/>
                  </a:lnTo>
                  <a:lnTo>
                    <a:pt x="6305897" y="660061"/>
                  </a:lnTo>
                  <a:lnTo>
                    <a:pt x="6288219" y="636444"/>
                  </a:lnTo>
                  <a:close/>
                </a:path>
                <a:path w="17459325" h="1419225">
                  <a:moveTo>
                    <a:pt x="6296269" y="630419"/>
                  </a:moveTo>
                  <a:lnTo>
                    <a:pt x="6288219" y="636444"/>
                  </a:lnTo>
                  <a:lnTo>
                    <a:pt x="6305897" y="660061"/>
                  </a:lnTo>
                  <a:lnTo>
                    <a:pt x="6313947" y="654036"/>
                  </a:lnTo>
                  <a:lnTo>
                    <a:pt x="6296269" y="630419"/>
                  </a:lnTo>
                  <a:close/>
                </a:path>
                <a:path w="17459325" h="1419225">
                  <a:moveTo>
                    <a:pt x="6302791" y="625538"/>
                  </a:moveTo>
                  <a:lnTo>
                    <a:pt x="6296269" y="630419"/>
                  </a:lnTo>
                  <a:lnTo>
                    <a:pt x="6313947" y="654036"/>
                  </a:lnTo>
                  <a:lnTo>
                    <a:pt x="6320468" y="649155"/>
                  </a:lnTo>
                  <a:lnTo>
                    <a:pt x="6321798" y="639911"/>
                  </a:lnTo>
                  <a:lnTo>
                    <a:pt x="6312034" y="626867"/>
                  </a:lnTo>
                  <a:lnTo>
                    <a:pt x="6302791" y="625538"/>
                  </a:lnTo>
                  <a:close/>
                </a:path>
                <a:path w="17459325" h="1419225">
                  <a:moveTo>
                    <a:pt x="6336518" y="600293"/>
                  </a:moveTo>
                  <a:lnTo>
                    <a:pt x="6329996" y="605174"/>
                  </a:lnTo>
                  <a:lnTo>
                    <a:pt x="6328667" y="614418"/>
                  </a:lnTo>
                  <a:lnTo>
                    <a:pt x="6338430" y="627461"/>
                  </a:lnTo>
                  <a:lnTo>
                    <a:pt x="6347673" y="628791"/>
                  </a:lnTo>
                  <a:lnTo>
                    <a:pt x="6354195" y="623910"/>
                  </a:lnTo>
                  <a:lnTo>
                    <a:pt x="6336518" y="600293"/>
                  </a:lnTo>
                  <a:close/>
                </a:path>
                <a:path w="17459325" h="1419225">
                  <a:moveTo>
                    <a:pt x="6344568" y="594268"/>
                  </a:moveTo>
                  <a:lnTo>
                    <a:pt x="6336518" y="600293"/>
                  </a:lnTo>
                  <a:lnTo>
                    <a:pt x="6354195" y="623910"/>
                  </a:lnTo>
                  <a:lnTo>
                    <a:pt x="6362245" y="617884"/>
                  </a:lnTo>
                  <a:lnTo>
                    <a:pt x="6344568" y="594268"/>
                  </a:lnTo>
                  <a:close/>
                </a:path>
                <a:path w="17459325" h="1419225">
                  <a:moveTo>
                    <a:pt x="6351089" y="589386"/>
                  </a:moveTo>
                  <a:lnTo>
                    <a:pt x="6344568" y="594268"/>
                  </a:lnTo>
                  <a:lnTo>
                    <a:pt x="6362245" y="617884"/>
                  </a:lnTo>
                  <a:lnTo>
                    <a:pt x="6368767" y="613003"/>
                  </a:lnTo>
                  <a:lnTo>
                    <a:pt x="6370096" y="603759"/>
                  </a:lnTo>
                  <a:lnTo>
                    <a:pt x="6360333" y="590716"/>
                  </a:lnTo>
                  <a:lnTo>
                    <a:pt x="6351089" y="589386"/>
                  </a:lnTo>
                  <a:close/>
                </a:path>
                <a:path w="17459325" h="1419225">
                  <a:moveTo>
                    <a:pt x="6384817" y="564141"/>
                  </a:moveTo>
                  <a:lnTo>
                    <a:pt x="6378295" y="569023"/>
                  </a:lnTo>
                  <a:lnTo>
                    <a:pt x="6376965" y="578267"/>
                  </a:lnTo>
                  <a:lnTo>
                    <a:pt x="6386728" y="591310"/>
                  </a:lnTo>
                  <a:lnTo>
                    <a:pt x="6395972" y="592639"/>
                  </a:lnTo>
                  <a:lnTo>
                    <a:pt x="6402494" y="587758"/>
                  </a:lnTo>
                  <a:lnTo>
                    <a:pt x="6384817" y="564141"/>
                  </a:lnTo>
                  <a:close/>
                </a:path>
                <a:path w="17459325" h="1419225">
                  <a:moveTo>
                    <a:pt x="6392866" y="558116"/>
                  </a:moveTo>
                  <a:lnTo>
                    <a:pt x="6384817" y="564141"/>
                  </a:lnTo>
                  <a:lnTo>
                    <a:pt x="6402494" y="587758"/>
                  </a:lnTo>
                  <a:lnTo>
                    <a:pt x="6410543" y="581733"/>
                  </a:lnTo>
                  <a:lnTo>
                    <a:pt x="6392866" y="558116"/>
                  </a:lnTo>
                  <a:close/>
                </a:path>
                <a:path w="17459325" h="1419225">
                  <a:moveTo>
                    <a:pt x="6399388" y="553234"/>
                  </a:moveTo>
                  <a:lnTo>
                    <a:pt x="6392866" y="558116"/>
                  </a:lnTo>
                  <a:lnTo>
                    <a:pt x="6410543" y="581733"/>
                  </a:lnTo>
                  <a:lnTo>
                    <a:pt x="6417065" y="576851"/>
                  </a:lnTo>
                  <a:lnTo>
                    <a:pt x="6418395" y="567607"/>
                  </a:lnTo>
                  <a:lnTo>
                    <a:pt x="6408632" y="554564"/>
                  </a:lnTo>
                  <a:lnTo>
                    <a:pt x="6399388" y="553234"/>
                  </a:lnTo>
                  <a:close/>
                </a:path>
                <a:path w="17459325" h="1419225">
                  <a:moveTo>
                    <a:pt x="6433115" y="527989"/>
                  </a:moveTo>
                  <a:lnTo>
                    <a:pt x="6426594" y="532871"/>
                  </a:lnTo>
                  <a:lnTo>
                    <a:pt x="6425264" y="542115"/>
                  </a:lnTo>
                  <a:lnTo>
                    <a:pt x="6435027" y="555158"/>
                  </a:lnTo>
                  <a:lnTo>
                    <a:pt x="6444271" y="556488"/>
                  </a:lnTo>
                  <a:lnTo>
                    <a:pt x="6450793" y="551606"/>
                  </a:lnTo>
                  <a:lnTo>
                    <a:pt x="6433115" y="527989"/>
                  </a:lnTo>
                  <a:close/>
                </a:path>
                <a:path w="17459325" h="1419225">
                  <a:moveTo>
                    <a:pt x="6441165" y="521964"/>
                  </a:moveTo>
                  <a:lnTo>
                    <a:pt x="6433115" y="527989"/>
                  </a:lnTo>
                  <a:lnTo>
                    <a:pt x="6450793" y="551606"/>
                  </a:lnTo>
                  <a:lnTo>
                    <a:pt x="6458842" y="545581"/>
                  </a:lnTo>
                  <a:lnTo>
                    <a:pt x="6441165" y="521964"/>
                  </a:lnTo>
                  <a:close/>
                </a:path>
                <a:path w="17459325" h="1419225">
                  <a:moveTo>
                    <a:pt x="6447687" y="517083"/>
                  </a:moveTo>
                  <a:lnTo>
                    <a:pt x="6441165" y="521964"/>
                  </a:lnTo>
                  <a:lnTo>
                    <a:pt x="6458842" y="545581"/>
                  </a:lnTo>
                  <a:lnTo>
                    <a:pt x="6465364" y="540699"/>
                  </a:lnTo>
                  <a:lnTo>
                    <a:pt x="6466693" y="531455"/>
                  </a:lnTo>
                  <a:lnTo>
                    <a:pt x="6456931" y="518412"/>
                  </a:lnTo>
                  <a:lnTo>
                    <a:pt x="6447687" y="517083"/>
                  </a:lnTo>
                  <a:close/>
                </a:path>
                <a:path w="17459325" h="1419225">
                  <a:moveTo>
                    <a:pt x="6481414" y="491838"/>
                  </a:moveTo>
                  <a:lnTo>
                    <a:pt x="6474892" y="496719"/>
                  </a:lnTo>
                  <a:lnTo>
                    <a:pt x="6473563" y="505963"/>
                  </a:lnTo>
                  <a:lnTo>
                    <a:pt x="6483326" y="519006"/>
                  </a:lnTo>
                  <a:lnTo>
                    <a:pt x="6492570" y="520336"/>
                  </a:lnTo>
                  <a:lnTo>
                    <a:pt x="6499092" y="515454"/>
                  </a:lnTo>
                  <a:lnTo>
                    <a:pt x="6481414" y="491838"/>
                  </a:lnTo>
                  <a:close/>
                </a:path>
                <a:path w="17459325" h="1419225">
                  <a:moveTo>
                    <a:pt x="6489464" y="485812"/>
                  </a:moveTo>
                  <a:lnTo>
                    <a:pt x="6481414" y="491838"/>
                  </a:lnTo>
                  <a:lnTo>
                    <a:pt x="6499092" y="515454"/>
                  </a:lnTo>
                  <a:lnTo>
                    <a:pt x="6507141" y="509429"/>
                  </a:lnTo>
                  <a:lnTo>
                    <a:pt x="6489464" y="485812"/>
                  </a:lnTo>
                  <a:close/>
                </a:path>
                <a:path w="17459325" h="1419225">
                  <a:moveTo>
                    <a:pt x="6495986" y="480931"/>
                  </a:moveTo>
                  <a:lnTo>
                    <a:pt x="6489464" y="485812"/>
                  </a:lnTo>
                  <a:lnTo>
                    <a:pt x="6507141" y="509429"/>
                  </a:lnTo>
                  <a:lnTo>
                    <a:pt x="6513663" y="504548"/>
                  </a:lnTo>
                  <a:lnTo>
                    <a:pt x="6514992" y="495304"/>
                  </a:lnTo>
                  <a:lnTo>
                    <a:pt x="6505229" y="482261"/>
                  </a:lnTo>
                  <a:lnTo>
                    <a:pt x="6495986" y="480931"/>
                  </a:lnTo>
                  <a:close/>
                </a:path>
                <a:path w="17459325" h="1419225">
                  <a:moveTo>
                    <a:pt x="6529712" y="455686"/>
                  </a:moveTo>
                  <a:lnTo>
                    <a:pt x="6523191" y="460567"/>
                  </a:lnTo>
                  <a:lnTo>
                    <a:pt x="6521861" y="469811"/>
                  </a:lnTo>
                  <a:lnTo>
                    <a:pt x="6531625" y="482855"/>
                  </a:lnTo>
                  <a:lnTo>
                    <a:pt x="6540868" y="484184"/>
                  </a:lnTo>
                  <a:lnTo>
                    <a:pt x="6547390" y="479303"/>
                  </a:lnTo>
                  <a:lnTo>
                    <a:pt x="6529712" y="455686"/>
                  </a:lnTo>
                  <a:close/>
                </a:path>
                <a:path w="17459325" h="1419225">
                  <a:moveTo>
                    <a:pt x="6537762" y="449661"/>
                  </a:moveTo>
                  <a:lnTo>
                    <a:pt x="6529712" y="455686"/>
                  </a:lnTo>
                  <a:lnTo>
                    <a:pt x="6547390" y="479303"/>
                  </a:lnTo>
                  <a:lnTo>
                    <a:pt x="6555440" y="473278"/>
                  </a:lnTo>
                  <a:lnTo>
                    <a:pt x="6537762" y="449661"/>
                  </a:lnTo>
                  <a:close/>
                </a:path>
                <a:path w="17459325" h="1419225">
                  <a:moveTo>
                    <a:pt x="6544284" y="444779"/>
                  </a:moveTo>
                  <a:lnTo>
                    <a:pt x="6537762" y="449661"/>
                  </a:lnTo>
                  <a:lnTo>
                    <a:pt x="6555440" y="473278"/>
                  </a:lnTo>
                  <a:lnTo>
                    <a:pt x="6561962" y="468396"/>
                  </a:lnTo>
                  <a:lnTo>
                    <a:pt x="6563291" y="459152"/>
                  </a:lnTo>
                  <a:lnTo>
                    <a:pt x="6553528" y="446109"/>
                  </a:lnTo>
                  <a:lnTo>
                    <a:pt x="6544284" y="444779"/>
                  </a:lnTo>
                  <a:close/>
                </a:path>
                <a:path w="17459325" h="1419225">
                  <a:moveTo>
                    <a:pt x="6578011" y="419534"/>
                  </a:moveTo>
                  <a:lnTo>
                    <a:pt x="6571490" y="424416"/>
                  </a:lnTo>
                  <a:lnTo>
                    <a:pt x="6570160" y="433660"/>
                  </a:lnTo>
                  <a:lnTo>
                    <a:pt x="6579923" y="446703"/>
                  </a:lnTo>
                  <a:lnTo>
                    <a:pt x="6589167" y="448033"/>
                  </a:lnTo>
                  <a:lnTo>
                    <a:pt x="6595688" y="443151"/>
                  </a:lnTo>
                  <a:lnTo>
                    <a:pt x="6578011" y="419534"/>
                  </a:lnTo>
                  <a:close/>
                </a:path>
                <a:path w="17459325" h="1419225">
                  <a:moveTo>
                    <a:pt x="6586061" y="413509"/>
                  </a:moveTo>
                  <a:lnTo>
                    <a:pt x="6578011" y="419534"/>
                  </a:lnTo>
                  <a:lnTo>
                    <a:pt x="6595688" y="443151"/>
                  </a:lnTo>
                  <a:lnTo>
                    <a:pt x="6603738" y="437126"/>
                  </a:lnTo>
                  <a:lnTo>
                    <a:pt x="6586061" y="413509"/>
                  </a:lnTo>
                  <a:close/>
                </a:path>
                <a:path w="17459325" h="1419225">
                  <a:moveTo>
                    <a:pt x="6592582" y="408628"/>
                  </a:moveTo>
                  <a:lnTo>
                    <a:pt x="6586061" y="413509"/>
                  </a:lnTo>
                  <a:lnTo>
                    <a:pt x="6603738" y="437126"/>
                  </a:lnTo>
                  <a:lnTo>
                    <a:pt x="6610260" y="432244"/>
                  </a:lnTo>
                  <a:lnTo>
                    <a:pt x="6611590" y="423000"/>
                  </a:lnTo>
                  <a:lnTo>
                    <a:pt x="6601827" y="409957"/>
                  </a:lnTo>
                  <a:lnTo>
                    <a:pt x="6592582" y="408628"/>
                  </a:lnTo>
                  <a:close/>
                </a:path>
                <a:path w="17459325" h="1419225">
                  <a:moveTo>
                    <a:pt x="6692370" y="369961"/>
                  </a:moveTo>
                  <a:lnTo>
                    <a:pt x="6684300" y="371073"/>
                  </a:lnTo>
                  <a:lnTo>
                    <a:pt x="6678660" y="378516"/>
                  </a:lnTo>
                  <a:lnTo>
                    <a:pt x="6680883" y="394656"/>
                  </a:lnTo>
                  <a:lnTo>
                    <a:pt x="6688326" y="400296"/>
                  </a:lnTo>
                  <a:lnTo>
                    <a:pt x="6696396" y="399185"/>
                  </a:lnTo>
                  <a:lnTo>
                    <a:pt x="6692370" y="369961"/>
                  </a:lnTo>
                  <a:close/>
                </a:path>
                <a:path w="17459325" h="1419225">
                  <a:moveTo>
                    <a:pt x="6702408" y="368578"/>
                  </a:moveTo>
                  <a:lnTo>
                    <a:pt x="6692370" y="369961"/>
                  </a:lnTo>
                  <a:lnTo>
                    <a:pt x="6696396" y="399185"/>
                  </a:lnTo>
                  <a:lnTo>
                    <a:pt x="6706434" y="397802"/>
                  </a:lnTo>
                  <a:lnTo>
                    <a:pt x="6702408" y="368578"/>
                  </a:lnTo>
                  <a:close/>
                </a:path>
                <a:path w="17459325" h="1419225">
                  <a:moveTo>
                    <a:pt x="6710478" y="367466"/>
                  </a:moveTo>
                  <a:lnTo>
                    <a:pt x="6702408" y="368578"/>
                  </a:lnTo>
                  <a:lnTo>
                    <a:pt x="6706434" y="397802"/>
                  </a:lnTo>
                  <a:lnTo>
                    <a:pt x="6714504" y="396690"/>
                  </a:lnTo>
                  <a:lnTo>
                    <a:pt x="6720145" y="389247"/>
                  </a:lnTo>
                  <a:lnTo>
                    <a:pt x="6717922" y="373107"/>
                  </a:lnTo>
                  <a:lnTo>
                    <a:pt x="6710478" y="367466"/>
                  </a:lnTo>
                  <a:close/>
                </a:path>
                <a:path w="17459325" h="1419225">
                  <a:moveTo>
                    <a:pt x="6752599" y="361664"/>
                  </a:moveTo>
                  <a:lnTo>
                    <a:pt x="6744529" y="362776"/>
                  </a:lnTo>
                  <a:lnTo>
                    <a:pt x="6738888" y="370219"/>
                  </a:lnTo>
                  <a:lnTo>
                    <a:pt x="6741112" y="386359"/>
                  </a:lnTo>
                  <a:lnTo>
                    <a:pt x="6748555" y="392000"/>
                  </a:lnTo>
                  <a:lnTo>
                    <a:pt x="6756625" y="390888"/>
                  </a:lnTo>
                  <a:lnTo>
                    <a:pt x="6752599" y="361664"/>
                  </a:lnTo>
                  <a:close/>
                </a:path>
                <a:path w="17459325" h="1419225">
                  <a:moveTo>
                    <a:pt x="6762637" y="360281"/>
                  </a:moveTo>
                  <a:lnTo>
                    <a:pt x="6752599" y="361664"/>
                  </a:lnTo>
                  <a:lnTo>
                    <a:pt x="6756625" y="390888"/>
                  </a:lnTo>
                  <a:lnTo>
                    <a:pt x="6766663" y="389505"/>
                  </a:lnTo>
                  <a:lnTo>
                    <a:pt x="6762637" y="360281"/>
                  </a:lnTo>
                  <a:close/>
                </a:path>
                <a:path w="17459325" h="1419225">
                  <a:moveTo>
                    <a:pt x="6770707" y="359170"/>
                  </a:moveTo>
                  <a:lnTo>
                    <a:pt x="6762637" y="360281"/>
                  </a:lnTo>
                  <a:lnTo>
                    <a:pt x="6766663" y="389505"/>
                  </a:lnTo>
                  <a:lnTo>
                    <a:pt x="6774733" y="388394"/>
                  </a:lnTo>
                  <a:lnTo>
                    <a:pt x="6780374" y="380950"/>
                  </a:lnTo>
                  <a:lnTo>
                    <a:pt x="6778150" y="364810"/>
                  </a:lnTo>
                  <a:lnTo>
                    <a:pt x="6770707" y="359170"/>
                  </a:lnTo>
                  <a:close/>
                </a:path>
                <a:path w="17459325" h="1419225">
                  <a:moveTo>
                    <a:pt x="6812828" y="353367"/>
                  </a:moveTo>
                  <a:lnTo>
                    <a:pt x="6804758" y="354479"/>
                  </a:lnTo>
                  <a:lnTo>
                    <a:pt x="6799117" y="361922"/>
                  </a:lnTo>
                  <a:lnTo>
                    <a:pt x="6801341" y="378062"/>
                  </a:lnTo>
                  <a:lnTo>
                    <a:pt x="6808784" y="383703"/>
                  </a:lnTo>
                  <a:lnTo>
                    <a:pt x="6816854" y="382591"/>
                  </a:lnTo>
                  <a:lnTo>
                    <a:pt x="6812828" y="353367"/>
                  </a:lnTo>
                  <a:close/>
                </a:path>
                <a:path w="17459325" h="1419225">
                  <a:moveTo>
                    <a:pt x="6822866" y="351985"/>
                  </a:moveTo>
                  <a:lnTo>
                    <a:pt x="6812828" y="353367"/>
                  </a:lnTo>
                  <a:lnTo>
                    <a:pt x="6816854" y="382591"/>
                  </a:lnTo>
                  <a:lnTo>
                    <a:pt x="6826892" y="381208"/>
                  </a:lnTo>
                  <a:lnTo>
                    <a:pt x="6822866" y="351985"/>
                  </a:lnTo>
                  <a:close/>
                </a:path>
                <a:path w="17459325" h="1419225">
                  <a:moveTo>
                    <a:pt x="6830936" y="350873"/>
                  </a:moveTo>
                  <a:lnTo>
                    <a:pt x="6822866" y="351985"/>
                  </a:lnTo>
                  <a:lnTo>
                    <a:pt x="6826892" y="381208"/>
                  </a:lnTo>
                  <a:lnTo>
                    <a:pt x="6834962" y="380097"/>
                  </a:lnTo>
                  <a:lnTo>
                    <a:pt x="6840603" y="372653"/>
                  </a:lnTo>
                  <a:lnTo>
                    <a:pt x="6838379" y="356514"/>
                  </a:lnTo>
                  <a:lnTo>
                    <a:pt x="6830936" y="350873"/>
                  </a:lnTo>
                  <a:close/>
                </a:path>
                <a:path w="17459325" h="1419225">
                  <a:moveTo>
                    <a:pt x="6873057" y="345071"/>
                  </a:moveTo>
                  <a:lnTo>
                    <a:pt x="6864987" y="346182"/>
                  </a:lnTo>
                  <a:lnTo>
                    <a:pt x="6859346" y="353625"/>
                  </a:lnTo>
                  <a:lnTo>
                    <a:pt x="6861569" y="369765"/>
                  </a:lnTo>
                  <a:lnTo>
                    <a:pt x="6869013" y="375406"/>
                  </a:lnTo>
                  <a:lnTo>
                    <a:pt x="6877083" y="374294"/>
                  </a:lnTo>
                  <a:lnTo>
                    <a:pt x="6873057" y="345071"/>
                  </a:lnTo>
                  <a:close/>
                </a:path>
                <a:path w="17459325" h="1419225">
                  <a:moveTo>
                    <a:pt x="6883095" y="343688"/>
                  </a:moveTo>
                  <a:lnTo>
                    <a:pt x="6873057" y="345071"/>
                  </a:lnTo>
                  <a:lnTo>
                    <a:pt x="6877083" y="374294"/>
                  </a:lnTo>
                  <a:lnTo>
                    <a:pt x="6887121" y="372912"/>
                  </a:lnTo>
                  <a:lnTo>
                    <a:pt x="6883095" y="343688"/>
                  </a:lnTo>
                  <a:close/>
                </a:path>
                <a:path w="17459325" h="1419225">
                  <a:moveTo>
                    <a:pt x="6891165" y="342576"/>
                  </a:moveTo>
                  <a:lnTo>
                    <a:pt x="6883095" y="343688"/>
                  </a:lnTo>
                  <a:lnTo>
                    <a:pt x="6887121" y="372912"/>
                  </a:lnTo>
                  <a:lnTo>
                    <a:pt x="6895191" y="371800"/>
                  </a:lnTo>
                  <a:lnTo>
                    <a:pt x="6900831" y="364357"/>
                  </a:lnTo>
                  <a:lnTo>
                    <a:pt x="6898608" y="348217"/>
                  </a:lnTo>
                  <a:lnTo>
                    <a:pt x="6891165" y="342576"/>
                  </a:lnTo>
                  <a:close/>
                </a:path>
                <a:path w="17459325" h="1419225">
                  <a:moveTo>
                    <a:pt x="6933286" y="336774"/>
                  </a:moveTo>
                  <a:lnTo>
                    <a:pt x="6925216" y="337885"/>
                  </a:lnTo>
                  <a:lnTo>
                    <a:pt x="6919575" y="345329"/>
                  </a:lnTo>
                  <a:lnTo>
                    <a:pt x="6921798" y="361468"/>
                  </a:lnTo>
                  <a:lnTo>
                    <a:pt x="6929241" y="367109"/>
                  </a:lnTo>
                  <a:lnTo>
                    <a:pt x="6937311" y="365997"/>
                  </a:lnTo>
                  <a:lnTo>
                    <a:pt x="6933286" y="336774"/>
                  </a:lnTo>
                  <a:close/>
                </a:path>
                <a:path w="17459325" h="1419225">
                  <a:moveTo>
                    <a:pt x="6943324" y="335391"/>
                  </a:moveTo>
                  <a:lnTo>
                    <a:pt x="6933286" y="336774"/>
                  </a:lnTo>
                  <a:lnTo>
                    <a:pt x="6937311" y="365997"/>
                  </a:lnTo>
                  <a:lnTo>
                    <a:pt x="6947349" y="364615"/>
                  </a:lnTo>
                  <a:lnTo>
                    <a:pt x="6943324" y="335391"/>
                  </a:lnTo>
                  <a:close/>
                </a:path>
                <a:path w="17459325" h="1419225">
                  <a:moveTo>
                    <a:pt x="6951394" y="334279"/>
                  </a:moveTo>
                  <a:lnTo>
                    <a:pt x="6943324" y="335391"/>
                  </a:lnTo>
                  <a:lnTo>
                    <a:pt x="6947349" y="364615"/>
                  </a:lnTo>
                  <a:lnTo>
                    <a:pt x="6955419" y="363503"/>
                  </a:lnTo>
                  <a:lnTo>
                    <a:pt x="6961060" y="356060"/>
                  </a:lnTo>
                  <a:lnTo>
                    <a:pt x="6958836" y="339920"/>
                  </a:lnTo>
                  <a:lnTo>
                    <a:pt x="6951394" y="334279"/>
                  </a:lnTo>
                  <a:close/>
                </a:path>
                <a:path w="17459325" h="1419225">
                  <a:moveTo>
                    <a:pt x="6993514" y="328477"/>
                  </a:moveTo>
                  <a:lnTo>
                    <a:pt x="6985444" y="329589"/>
                  </a:lnTo>
                  <a:lnTo>
                    <a:pt x="6979804" y="337032"/>
                  </a:lnTo>
                  <a:lnTo>
                    <a:pt x="6982027" y="353172"/>
                  </a:lnTo>
                  <a:lnTo>
                    <a:pt x="6989470" y="358812"/>
                  </a:lnTo>
                  <a:lnTo>
                    <a:pt x="6997540" y="357701"/>
                  </a:lnTo>
                  <a:lnTo>
                    <a:pt x="6993514" y="328477"/>
                  </a:lnTo>
                  <a:close/>
                </a:path>
                <a:path w="17459325" h="1419225">
                  <a:moveTo>
                    <a:pt x="7003552" y="327094"/>
                  </a:moveTo>
                  <a:lnTo>
                    <a:pt x="6993514" y="328477"/>
                  </a:lnTo>
                  <a:lnTo>
                    <a:pt x="6997540" y="357701"/>
                  </a:lnTo>
                  <a:lnTo>
                    <a:pt x="7007578" y="356318"/>
                  </a:lnTo>
                  <a:lnTo>
                    <a:pt x="7003552" y="327094"/>
                  </a:lnTo>
                  <a:close/>
                </a:path>
                <a:path w="17459325" h="1419225">
                  <a:moveTo>
                    <a:pt x="7011622" y="325982"/>
                  </a:moveTo>
                  <a:lnTo>
                    <a:pt x="7003552" y="327094"/>
                  </a:lnTo>
                  <a:lnTo>
                    <a:pt x="7007578" y="356318"/>
                  </a:lnTo>
                  <a:lnTo>
                    <a:pt x="7015648" y="355206"/>
                  </a:lnTo>
                  <a:lnTo>
                    <a:pt x="7021289" y="347763"/>
                  </a:lnTo>
                  <a:lnTo>
                    <a:pt x="7019066" y="331623"/>
                  </a:lnTo>
                  <a:lnTo>
                    <a:pt x="7011622" y="325982"/>
                  </a:lnTo>
                  <a:close/>
                </a:path>
                <a:path w="17459325" h="1419225">
                  <a:moveTo>
                    <a:pt x="7053743" y="320180"/>
                  </a:moveTo>
                  <a:lnTo>
                    <a:pt x="7045673" y="321292"/>
                  </a:lnTo>
                  <a:lnTo>
                    <a:pt x="7040033" y="328735"/>
                  </a:lnTo>
                  <a:lnTo>
                    <a:pt x="7042256" y="344875"/>
                  </a:lnTo>
                  <a:lnTo>
                    <a:pt x="7049699" y="350516"/>
                  </a:lnTo>
                  <a:lnTo>
                    <a:pt x="7057769" y="349404"/>
                  </a:lnTo>
                  <a:lnTo>
                    <a:pt x="7053743" y="320180"/>
                  </a:lnTo>
                  <a:close/>
                </a:path>
                <a:path w="17459325" h="1419225">
                  <a:moveTo>
                    <a:pt x="7063781" y="318797"/>
                  </a:moveTo>
                  <a:lnTo>
                    <a:pt x="7053743" y="320180"/>
                  </a:lnTo>
                  <a:lnTo>
                    <a:pt x="7057769" y="349404"/>
                  </a:lnTo>
                  <a:lnTo>
                    <a:pt x="7067807" y="348021"/>
                  </a:lnTo>
                  <a:lnTo>
                    <a:pt x="7063781" y="318797"/>
                  </a:lnTo>
                  <a:close/>
                </a:path>
                <a:path w="17459325" h="1419225">
                  <a:moveTo>
                    <a:pt x="7071851" y="317686"/>
                  </a:moveTo>
                  <a:lnTo>
                    <a:pt x="7063781" y="318797"/>
                  </a:lnTo>
                  <a:lnTo>
                    <a:pt x="7067807" y="348021"/>
                  </a:lnTo>
                  <a:lnTo>
                    <a:pt x="7075877" y="346909"/>
                  </a:lnTo>
                  <a:lnTo>
                    <a:pt x="7081518" y="339466"/>
                  </a:lnTo>
                  <a:lnTo>
                    <a:pt x="7079295" y="323326"/>
                  </a:lnTo>
                  <a:lnTo>
                    <a:pt x="7071851" y="317686"/>
                  </a:lnTo>
                  <a:close/>
                </a:path>
                <a:path w="17459325" h="1419225">
                  <a:moveTo>
                    <a:pt x="7113972" y="311883"/>
                  </a:moveTo>
                  <a:lnTo>
                    <a:pt x="7105902" y="312995"/>
                  </a:lnTo>
                  <a:lnTo>
                    <a:pt x="7100261" y="320438"/>
                  </a:lnTo>
                  <a:lnTo>
                    <a:pt x="7102485" y="336578"/>
                  </a:lnTo>
                  <a:lnTo>
                    <a:pt x="7109927" y="342219"/>
                  </a:lnTo>
                  <a:lnTo>
                    <a:pt x="7117997" y="341107"/>
                  </a:lnTo>
                  <a:lnTo>
                    <a:pt x="7113972" y="311883"/>
                  </a:lnTo>
                  <a:close/>
                </a:path>
                <a:path w="17459325" h="1419225">
                  <a:moveTo>
                    <a:pt x="7124010" y="310500"/>
                  </a:moveTo>
                  <a:lnTo>
                    <a:pt x="7113972" y="311883"/>
                  </a:lnTo>
                  <a:lnTo>
                    <a:pt x="7117997" y="341107"/>
                  </a:lnTo>
                  <a:lnTo>
                    <a:pt x="7128035" y="339724"/>
                  </a:lnTo>
                  <a:lnTo>
                    <a:pt x="7124010" y="310500"/>
                  </a:lnTo>
                  <a:close/>
                </a:path>
                <a:path w="17459325" h="1419225">
                  <a:moveTo>
                    <a:pt x="7132080" y="309389"/>
                  </a:moveTo>
                  <a:lnTo>
                    <a:pt x="7124010" y="310500"/>
                  </a:lnTo>
                  <a:lnTo>
                    <a:pt x="7128035" y="339724"/>
                  </a:lnTo>
                  <a:lnTo>
                    <a:pt x="7136105" y="338613"/>
                  </a:lnTo>
                  <a:lnTo>
                    <a:pt x="7141747" y="331169"/>
                  </a:lnTo>
                  <a:lnTo>
                    <a:pt x="7139523" y="315030"/>
                  </a:lnTo>
                  <a:lnTo>
                    <a:pt x="7132080" y="309389"/>
                  </a:lnTo>
                  <a:close/>
                </a:path>
                <a:path w="17459325" h="1419225">
                  <a:moveTo>
                    <a:pt x="7174200" y="303586"/>
                  </a:moveTo>
                  <a:lnTo>
                    <a:pt x="7166131" y="304698"/>
                  </a:lnTo>
                  <a:lnTo>
                    <a:pt x="7160490" y="312141"/>
                  </a:lnTo>
                  <a:lnTo>
                    <a:pt x="7162713" y="328281"/>
                  </a:lnTo>
                  <a:lnTo>
                    <a:pt x="7170156" y="333922"/>
                  </a:lnTo>
                  <a:lnTo>
                    <a:pt x="7178227" y="332810"/>
                  </a:lnTo>
                  <a:lnTo>
                    <a:pt x="7174200" y="303586"/>
                  </a:lnTo>
                  <a:close/>
                </a:path>
                <a:path w="17459325" h="1419225">
                  <a:moveTo>
                    <a:pt x="7184239" y="302204"/>
                  </a:moveTo>
                  <a:lnTo>
                    <a:pt x="7174200" y="303586"/>
                  </a:lnTo>
                  <a:lnTo>
                    <a:pt x="7178227" y="332810"/>
                  </a:lnTo>
                  <a:lnTo>
                    <a:pt x="7188264" y="331427"/>
                  </a:lnTo>
                  <a:lnTo>
                    <a:pt x="7184239" y="302204"/>
                  </a:lnTo>
                  <a:close/>
                </a:path>
                <a:path w="17459325" h="1419225">
                  <a:moveTo>
                    <a:pt x="7192308" y="301092"/>
                  </a:moveTo>
                  <a:lnTo>
                    <a:pt x="7184239" y="302204"/>
                  </a:lnTo>
                  <a:lnTo>
                    <a:pt x="7188264" y="331427"/>
                  </a:lnTo>
                  <a:lnTo>
                    <a:pt x="7196335" y="330316"/>
                  </a:lnTo>
                  <a:lnTo>
                    <a:pt x="7201975" y="322873"/>
                  </a:lnTo>
                  <a:lnTo>
                    <a:pt x="7199752" y="306733"/>
                  </a:lnTo>
                  <a:lnTo>
                    <a:pt x="7192308" y="301092"/>
                  </a:lnTo>
                  <a:close/>
                </a:path>
                <a:path w="17459325" h="1419225">
                  <a:moveTo>
                    <a:pt x="7234430" y="295290"/>
                  </a:moveTo>
                  <a:lnTo>
                    <a:pt x="7226359" y="296401"/>
                  </a:lnTo>
                  <a:lnTo>
                    <a:pt x="7220719" y="303844"/>
                  </a:lnTo>
                  <a:lnTo>
                    <a:pt x="7222942" y="319984"/>
                  </a:lnTo>
                  <a:lnTo>
                    <a:pt x="7230385" y="325625"/>
                  </a:lnTo>
                  <a:lnTo>
                    <a:pt x="7238455" y="324513"/>
                  </a:lnTo>
                  <a:lnTo>
                    <a:pt x="7234430" y="295290"/>
                  </a:lnTo>
                  <a:close/>
                </a:path>
                <a:path w="17459325" h="1419225">
                  <a:moveTo>
                    <a:pt x="7244467" y="293907"/>
                  </a:moveTo>
                  <a:lnTo>
                    <a:pt x="7234430" y="295290"/>
                  </a:lnTo>
                  <a:lnTo>
                    <a:pt x="7238455" y="324513"/>
                  </a:lnTo>
                  <a:lnTo>
                    <a:pt x="7248493" y="323131"/>
                  </a:lnTo>
                  <a:lnTo>
                    <a:pt x="7244467" y="293907"/>
                  </a:lnTo>
                  <a:close/>
                </a:path>
                <a:path w="17459325" h="1419225">
                  <a:moveTo>
                    <a:pt x="7252538" y="292795"/>
                  </a:moveTo>
                  <a:lnTo>
                    <a:pt x="7244467" y="293907"/>
                  </a:lnTo>
                  <a:lnTo>
                    <a:pt x="7248493" y="323131"/>
                  </a:lnTo>
                  <a:lnTo>
                    <a:pt x="7256563" y="322019"/>
                  </a:lnTo>
                  <a:lnTo>
                    <a:pt x="7262204" y="314576"/>
                  </a:lnTo>
                  <a:lnTo>
                    <a:pt x="7259981" y="298436"/>
                  </a:lnTo>
                  <a:lnTo>
                    <a:pt x="7252538" y="292795"/>
                  </a:lnTo>
                  <a:close/>
                </a:path>
                <a:path w="17459325" h="1419225">
                  <a:moveTo>
                    <a:pt x="7294658" y="286993"/>
                  </a:moveTo>
                  <a:lnTo>
                    <a:pt x="7286589" y="288104"/>
                  </a:lnTo>
                  <a:lnTo>
                    <a:pt x="7280947" y="295548"/>
                  </a:lnTo>
                  <a:lnTo>
                    <a:pt x="7283171" y="311687"/>
                  </a:lnTo>
                  <a:lnTo>
                    <a:pt x="7290614" y="317328"/>
                  </a:lnTo>
                  <a:lnTo>
                    <a:pt x="7298684" y="316217"/>
                  </a:lnTo>
                  <a:lnTo>
                    <a:pt x="7294658" y="286993"/>
                  </a:lnTo>
                  <a:close/>
                </a:path>
                <a:path w="17459325" h="1419225">
                  <a:moveTo>
                    <a:pt x="7304697" y="285610"/>
                  </a:moveTo>
                  <a:lnTo>
                    <a:pt x="7294658" y="286993"/>
                  </a:lnTo>
                  <a:lnTo>
                    <a:pt x="7298684" y="316217"/>
                  </a:lnTo>
                  <a:lnTo>
                    <a:pt x="7308722" y="314834"/>
                  </a:lnTo>
                  <a:lnTo>
                    <a:pt x="7304697" y="285610"/>
                  </a:lnTo>
                  <a:close/>
                </a:path>
                <a:path w="17459325" h="1419225">
                  <a:moveTo>
                    <a:pt x="7312766" y="284498"/>
                  </a:moveTo>
                  <a:lnTo>
                    <a:pt x="7304697" y="285610"/>
                  </a:lnTo>
                  <a:lnTo>
                    <a:pt x="7308722" y="314834"/>
                  </a:lnTo>
                  <a:lnTo>
                    <a:pt x="7316792" y="313722"/>
                  </a:lnTo>
                  <a:lnTo>
                    <a:pt x="7322433" y="306279"/>
                  </a:lnTo>
                  <a:lnTo>
                    <a:pt x="7320209" y="290139"/>
                  </a:lnTo>
                  <a:lnTo>
                    <a:pt x="7312766" y="284498"/>
                  </a:lnTo>
                  <a:close/>
                </a:path>
                <a:path w="17459325" h="1419225">
                  <a:moveTo>
                    <a:pt x="7354887" y="278696"/>
                  </a:moveTo>
                  <a:lnTo>
                    <a:pt x="7346817" y="279808"/>
                  </a:lnTo>
                  <a:lnTo>
                    <a:pt x="7341176" y="287251"/>
                  </a:lnTo>
                  <a:lnTo>
                    <a:pt x="7343399" y="303391"/>
                  </a:lnTo>
                  <a:lnTo>
                    <a:pt x="7350843" y="309031"/>
                  </a:lnTo>
                  <a:lnTo>
                    <a:pt x="7358913" y="307920"/>
                  </a:lnTo>
                  <a:lnTo>
                    <a:pt x="7354887" y="278696"/>
                  </a:lnTo>
                  <a:close/>
                </a:path>
                <a:path w="17459325" h="1419225">
                  <a:moveTo>
                    <a:pt x="7364925" y="277313"/>
                  </a:moveTo>
                  <a:lnTo>
                    <a:pt x="7354887" y="278696"/>
                  </a:lnTo>
                  <a:lnTo>
                    <a:pt x="7358913" y="307920"/>
                  </a:lnTo>
                  <a:lnTo>
                    <a:pt x="7368951" y="306537"/>
                  </a:lnTo>
                  <a:lnTo>
                    <a:pt x="7364925" y="277313"/>
                  </a:lnTo>
                  <a:close/>
                </a:path>
                <a:path w="17459325" h="1419225">
                  <a:moveTo>
                    <a:pt x="7372995" y="276201"/>
                  </a:moveTo>
                  <a:lnTo>
                    <a:pt x="7364925" y="277313"/>
                  </a:lnTo>
                  <a:lnTo>
                    <a:pt x="7368951" y="306537"/>
                  </a:lnTo>
                  <a:lnTo>
                    <a:pt x="7377021" y="305425"/>
                  </a:lnTo>
                  <a:lnTo>
                    <a:pt x="7382661" y="297982"/>
                  </a:lnTo>
                  <a:lnTo>
                    <a:pt x="7380438" y="281842"/>
                  </a:lnTo>
                  <a:lnTo>
                    <a:pt x="7372995" y="276201"/>
                  </a:lnTo>
                  <a:close/>
                </a:path>
                <a:path w="17459325" h="1419225">
                  <a:moveTo>
                    <a:pt x="7415116" y="270399"/>
                  </a:moveTo>
                  <a:lnTo>
                    <a:pt x="7407046" y="271511"/>
                  </a:lnTo>
                  <a:lnTo>
                    <a:pt x="7401405" y="278954"/>
                  </a:lnTo>
                  <a:lnTo>
                    <a:pt x="7403628" y="295094"/>
                  </a:lnTo>
                  <a:lnTo>
                    <a:pt x="7411072" y="300735"/>
                  </a:lnTo>
                  <a:lnTo>
                    <a:pt x="7419141" y="299623"/>
                  </a:lnTo>
                  <a:lnTo>
                    <a:pt x="7415116" y="270399"/>
                  </a:lnTo>
                  <a:close/>
                </a:path>
                <a:path w="17459325" h="1419225">
                  <a:moveTo>
                    <a:pt x="7425154" y="269016"/>
                  </a:moveTo>
                  <a:lnTo>
                    <a:pt x="7415116" y="270399"/>
                  </a:lnTo>
                  <a:lnTo>
                    <a:pt x="7419141" y="299623"/>
                  </a:lnTo>
                  <a:lnTo>
                    <a:pt x="7429180" y="298240"/>
                  </a:lnTo>
                  <a:lnTo>
                    <a:pt x="7425154" y="269016"/>
                  </a:lnTo>
                  <a:close/>
                </a:path>
                <a:path w="17459325" h="1419225">
                  <a:moveTo>
                    <a:pt x="7433224" y="267905"/>
                  </a:moveTo>
                  <a:lnTo>
                    <a:pt x="7425154" y="269016"/>
                  </a:lnTo>
                  <a:lnTo>
                    <a:pt x="7429180" y="298240"/>
                  </a:lnTo>
                  <a:lnTo>
                    <a:pt x="7437249" y="297128"/>
                  </a:lnTo>
                  <a:lnTo>
                    <a:pt x="7442890" y="289685"/>
                  </a:lnTo>
                  <a:lnTo>
                    <a:pt x="7440667" y="273545"/>
                  </a:lnTo>
                  <a:lnTo>
                    <a:pt x="7433224" y="267905"/>
                  </a:lnTo>
                  <a:close/>
                </a:path>
                <a:path w="17459325" h="1419225">
                  <a:moveTo>
                    <a:pt x="7475344" y="262102"/>
                  </a:moveTo>
                  <a:lnTo>
                    <a:pt x="7467275" y="263214"/>
                  </a:lnTo>
                  <a:lnTo>
                    <a:pt x="7461633" y="270657"/>
                  </a:lnTo>
                  <a:lnTo>
                    <a:pt x="7463857" y="286797"/>
                  </a:lnTo>
                  <a:lnTo>
                    <a:pt x="7471300" y="292438"/>
                  </a:lnTo>
                  <a:lnTo>
                    <a:pt x="7479370" y="291326"/>
                  </a:lnTo>
                  <a:lnTo>
                    <a:pt x="7475344" y="262102"/>
                  </a:lnTo>
                  <a:close/>
                </a:path>
                <a:path w="17459325" h="1419225">
                  <a:moveTo>
                    <a:pt x="7485383" y="260720"/>
                  </a:moveTo>
                  <a:lnTo>
                    <a:pt x="7475344" y="262102"/>
                  </a:lnTo>
                  <a:lnTo>
                    <a:pt x="7479370" y="291326"/>
                  </a:lnTo>
                  <a:lnTo>
                    <a:pt x="7489408" y="289943"/>
                  </a:lnTo>
                  <a:lnTo>
                    <a:pt x="7485383" y="260720"/>
                  </a:lnTo>
                  <a:close/>
                </a:path>
                <a:path w="17459325" h="1419225">
                  <a:moveTo>
                    <a:pt x="7493452" y="259608"/>
                  </a:moveTo>
                  <a:lnTo>
                    <a:pt x="7485383" y="260720"/>
                  </a:lnTo>
                  <a:lnTo>
                    <a:pt x="7489408" y="289943"/>
                  </a:lnTo>
                  <a:lnTo>
                    <a:pt x="7497478" y="288832"/>
                  </a:lnTo>
                  <a:lnTo>
                    <a:pt x="7503119" y="281388"/>
                  </a:lnTo>
                  <a:lnTo>
                    <a:pt x="7500895" y="265249"/>
                  </a:lnTo>
                  <a:lnTo>
                    <a:pt x="7493452" y="259608"/>
                  </a:lnTo>
                  <a:close/>
                </a:path>
                <a:path w="17459325" h="1419225">
                  <a:moveTo>
                    <a:pt x="7535573" y="253806"/>
                  </a:moveTo>
                  <a:lnTo>
                    <a:pt x="7527503" y="254917"/>
                  </a:lnTo>
                  <a:lnTo>
                    <a:pt x="7521862" y="262360"/>
                  </a:lnTo>
                  <a:lnTo>
                    <a:pt x="7524085" y="278500"/>
                  </a:lnTo>
                  <a:lnTo>
                    <a:pt x="7531529" y="284141"/>
                  </a:lnTo>
                  <a:lnTo>
                    <a:pt x="7539599" y="283029"/>
                  </a:lnTo>
                  <a:lnTo>
                    <a:pt x="7535573" y="253806"/>
                  </a:lnTo>
                  <a:close/>
                </a:path>
                <a:path w="17459325" h="1419225">
                  <a:moveTo>
                    <a:pt x="7545611" y="252423"/>
                  </a:moveTo>
                  <a:lnTo>
                    <a:pt x="7535573" y="253806"/>
                  </a:lnTo>
                  <a:lnTo>
                    <a:pt x="7539599" y="283029"/>
                  </a:lnTo>
                  <a:lnTo>
                    <a:pt x="7549637" y="281647"/>
                  </a:lnTo>
                  <a:lnTo>
                    <a:pt x="7545611" y="252423"/>
                  </a:lnTo>
                  <a:close/>
                </a:path>
                <a:path w="17459325" h="1419225">
                  <a:moveTo>
                    <a:pt x="7553681" y="251311"/>
                  </a:moveTo>
                  <a:lnTo>
                    <a:pt x="7545611" y="252423"/>
                  </a:lnTo>
                  <a:lnTo>
                    <a:pt x="7549637" y="281647"/>
                  </a:lnTo>
                  <a:lnTo>
                    <a:pt x="7557707" y="280535"/>
                  </a:lnTo>
                  <a:lnTo>
                    <a:pt x="7563347" y="273092"/>
                  </a:lnTo>
                  <a:lnTo>
                    <a:pt x="7561124" y="256952"/>
                  </a:lnTo>
                  <a:lnTo>
                    <a:pt x="7553681" y="251311"/>
                  </a:lnTo>
                  <a:close/>
                </a:path>
                <a:path w="17459325" h="1419225">
                  <a:moveTo>
                    <a:pt x="7668655" y="251311"/>
                  </a:moveTo>
                  <a:lnTo>
                    <a:pt x="7665851" y="278824"/>
                  </a:lnTo>
                  <a:lnTo>
                    <a:pt x="7665767" y="279650"/>
                  </a:lnTo>
                  <a:lnTo>
                    <a:pt x="7665664" y="280659"/>
                  </a:lnTo>
                  <a:lnTo>
                    <a:pt x="7673768" y="281485"/>
                  </a:lnTo>
                  <a:lnTo>
                    <a:pt x="7681007" y="275584"/>
                  </a:lnTo>
                  <a:lnTo>
                    <a:pt x="7682659" y="259376"/>
                  </a:lnTo>
                  <a:lnTo>
                    <a:pt x="7676759" y="252137"/>
                  </a:lnTo>
                  <a:lnTo>
                    <a:pt x="7668655" y="251311"/>
                  </a:lnTo>
                  <a:close/>
                </a:path>
                <a:path w="17459325" h="1419225">
                  <a:moveTo>
                    <a:pt x="7658759" y="250302"/>
                  </a:moveTo>
                  <a:lnTo>
                    <a:pt x="7655852" y="278824"/>
                  </a:lnTo>
                  <a:lnTo>
                    <a:pt x="7655768" y="279650"/>
                  </a:lnTo>
                  <a:lnTo>
                    <a:pt x="7665664" y="280659"/>
                  </a:lnTo>
                  <a:lnTo>
                    <a:pt x="7668571" y="252137"/>
                  </a:lnTo>
                  <a:lnTo>
                    <a:pt x="7668655" y="251311"/>
                  </a:lnTo>
                  <a:lnTo>
                    <a:pt x="7658759" y="250302"/>
                  </a:lnTo>
                  <a:close/>
                </a:path>
                <a:path w="17459325" h="1419225">
                  <a:moveTo>
                    <a:pt x="7650654" y="249476"/>
                  </a:moveTo>
                  <a:lnTo>
                    <a:pt x="7643415" y="255377"/>
                  </a:lnTo>
                  <a:lnTo>
                    <a:pt x="7641763" y="271585"/>
                  </a:lnTo>
                  <a:lnTo>
                    <a:pt x="7647664" y="278824"/>
                  </a:lnTo>
                  <a:lnTo>
                    <a:pt x="7655768" y="279650"/>
                  </a:lnTo>
                  <a:lnTo>
                    <a:pt x="7658572" y="252137"/>
                  </a:lnTo>
                  <a:lnTo>
                    <a:pt x="7658656" y="251311"/>
                  </a:lnTo>
                  <a:lnTo>
                    <a:pt x="7658759" y="250302"/>
                  </a:lnTo>
                  <a:lnTo>
                    <a:pt x="7650654" y="249476"/>
                  </a:lnTo>
                  <a:close/>
                </a:path>
                <a:path w="17459325" h="1419225">
                  <a:moveTo>
                    <a:pt x="7728033" y="257362"/>
                  </a:moveTo>
                  <a:lnTo>
                    <a:pt x="7725229" y="284875"/>
                  </a:lnTo>
                  <a:lnTo>
                    <a:pt x="7725145" y="285701"/>
                  </a:lnTo>
                  <a:lnTo>
                    <a:pt x="7725042" y="286710"/>
                  </a:lnTo>
                  <a:lnTo>
                    <a:pt x="7733146" y="287536"/>
                  </a:lnTo>
                  <a:lnTo>
                    <a:pt x="7740385" y="281636"/>
                  </a:lnTo>
                  <a:lnTo>
                    <a:pt x="7742038" y="265427"/>
                  </a:lnTo>
                  <a:lnTo>
                    <a:pt x="7736137" y="258188"/>
                  </a:lnTo>
                  <a:lnTo>
                    <a:pt x="7728033" y="257362"/>
                  </a:lnTo>
                  <a:close/>
                </a:path>
                <a:path w="17459325" h="1419225">
                  <a:moveTo>
                    <a:pt x="7718137" y="256353"/>
                  </a:moveTo>
                  <a:lnTo>
                    <a:pt x="7715230" y="284875"/>
                  </a:lnTo>
                  <a:lnTo>
                    <a:pt x="7715146" y="285701"/>
                  </a:lnTo>
                  <a:lnTo>
                    <a:pt x="7725042" y="286710"/>
                  </a:lnTo>
                  <a:lnTo>
                    <a:pt x="7727949" y="258188"/>
                  </a:lnTo>
                  <a:lnTo>
                    <a:pt x="7728033" y="257362"/>
                  </a:lnTo>
                  <a:lnTo>
                    <a:pt x="7718137" y="256353"/>
                  </a:lnTo>
                  <a:close/>
                </a:path>
                <a:path w="17459325" h="1419225">
                  <a:moveTo>
                    <a:pt x="7710032" y="255528"/>
                  </a:moveTo>
                  <a:lnTo>
                    <a:pt x="7702793" y="261428"/>
                  </a:lnTo>
                  <a:lnTo>
                    <a:pt x="7701141" y="277636"/>
                  </a:lnTo>
                  <a:lnTo>
                    <a:pt x="7707041" y="284875"/>
                  </a:lnTo>
                  <a:lnTo>
                    <a:pt x="7715146" y="285701"/>
                  </a:lnTo>
                  <a:lnTo>
                    <a:pt x="7717950" y="258188"/>
                  </a:lnTo>
                  <a:lnTo>
                    <a:pt x="7718034" y="257362"/>
                  </a:lnTo>
                  <a:lnTo>
                    <a:pt x="7718137" y="256353"/>
                  </a:lnTo>
                  <a:lnTo>
                    <a:pt x="7710032" y="255528"/>
                  </a:lnTo>
                  <a:close/>
                </a:path>
                <a:path w="17459325" h="1419225">
                  <a:moveTo>
                    <a:pt x="7787410" y="263413"/>
                  </a:moveTo>
                  <a:lnTo>
                    <a:pt x="7784606" y="290927"/>
                  </a:lnTo>
                  <a:lnTo>
                    <a:pt x="7784522" y="291753"/>
                  </a:lnTo>
                  <a:lnTo>
                    <a:pt x="7784420" y="292761"/>
                  </a:lnTo>
                  <a:lnTo>
                    <a:pt x="7792524" y="293587"/>
                  </a:lnTo>
                  <a:lnTo>
                    <a:pt x="7799763" y="287687"/>
                  </a:lnTo>
                  <a:lnTo>
                    <a:pt x="7801415" y="271478"/>
                  </a:lnTo>
                  <a:lnTo>
                    <a:pt x="7795515" y="264239"/>
                  </a:lnTo>
                  <a:lnTo>
                    <a:pt x="7787410" y="263413"/>
                  </a:lnTo>
                  <a:close/>
                </a:path>
                <a:path w="17459325" h="1419225">
                  <a:moveTo>
                    <a:pt x="7777514" y="262405"/>
                  </a:moveTo>
                  <a:lnTo>
                    <a:pt x="7774608" y="290927"/>
                  </a:lnTo>
                  <a:lnTo>
                    <a:pt x="7774524" y="291753"/>
                  </a:lnTo>
                  <a:lnTo>
                    <a:pt x="7784420" y="292761"/>
                  </a:lnTo>
                  <a:lnTo>
                    <a:pt x="7787326" y="264239"/>
                  </a:lnTo>
                  <a:lnTo>
                    <a:pt x="7787410" y="263413"/>
                  </a:lnTo>
                  <a:lnTo>
                    <a:pt x="7777514" y="262405"/>
                  </a:lnTo>
                  <a:close/>
                </a:path>
                <a:path w="17459325" h="1419225">
                  <a:moveTo>
                    <a:pt x="7769410" y="261579"/>
                  </a:moveTo>
                  <a:lnTo>
                    <a:pt x="7762171" y="267479"/>
                  </a:lnTo>
                  <a:lnTo>
                    <a:pt x="7760519" y="283687"/>
                  </a:lnTo>
                  <a:lnTo>
                    <a:pt x="7766420" y="290927"/>
                  </a:lnTo>
                  <a:lnTo>
                    <a:pt x="7774524" y="291753"/>
                  </a:lnTo>
                  <a:lnTo>
                    <a:pt x="7777327" y="264239"/>
                  </a:lnTo>
                  <a:lnTo>
                    <a:pt x="7777411" y="263413"/>
                  </a:lnTo>
                  <a:lnTo>
                    <a:pt x="7777514" y="262405"/>
                  </a:lnTo>
                  <a:lnTo>
                    <a:pt x="7769410" y="261579"/>
                  </a:lnTo>
                  <a:close/>
                </a:path>
                <a:path w="17459325" h="1419225">
                  <a:moveTo>
                    <a:pt x="7846789" y="269465"/>
                  </a:moveTo>
                  <a:lnTo>
                    <a:pt x="7843985" y="296978"/>
                  </a:lnTo>
                  <a:lnTo>
                    <a:pt x="7843900" y="297804"/>
                  </a:lnTo>
                  <a:lnTo>
                    <a:pt x="7843798" y="298812"/>
                  </a:lnTo>
                  <a:lnTo>
                    <a:pt x="7851902" y="299638"/>
                  </a:lnTo>
                  <a:lnTo>
                    <a:pt x="7859141" y="293738"/>
                  </a:lnTo>
                  <a:lnTo>
                    <a:pt x="7860793" y="277530"/>
                  </a:lnTo>
                  <a:lnTo>
                    <a:pt x="7854893" y="270290"/>
                  </a:lnTo>
                  <a:lnTo>
                    <a:pt x="7846789" y="269465"/>
                  </a:lnTo>
                  <a:close/>
                </a:path>
                <a:path w="17459325" h="1419225">
                  <a:moveTo>
                    <a:pt x="7836892" y="268456"/>
                  </a:moveTo>
                  <a:lnTo>
                    <a:pt x="7833985" y="296978"/>
                  </a:lnTo>
                  <a:lnTo>
                    <a:pt x="7833901" y="297804"/>
                  </a:lnTo>
                  <a:lnTo>
                    <a:pt x="7843798" y="298812"/>
                  </a:lnTo>
                  <a:lnTo>
                    <a:pt x="7846704" y="270290"/>
                  </a:lnTo>
                  <a:lnTo>
                    <a:pt x="7846789" y="269465"/>
                  </a:lnTo>
                  <a:lnTo>
                    <a:pt x="7836892" y="268456"/>
                  </a:lnTo>
                  <a:close/>
                </a:path>
                <a:path w="17459325" h="1419225">
                  <a:moveTo>
                    <a:pt x="7828788" y="267630"/>
                  </a:moveTo>
                  <a:lnTo>
                    <a:pt x="7821549" y="273530"/>
                  </a:lnTo>
                  <a:lnTo>
                    <a:pt x="7819897" y="289739"/>
                  </a:lnTo>
                  <a:lnTo>
                    <a:pt x="7825797" y="296978"/>
                  </a:lnTo>
                  <a:lnTo>
                    <a:pt x="7833901" y="297804"/>
                  </a:lnTo>
                  <a:lnTo>
                    <a:pt x="7836705" y="270290"/>
                  </a:lnTo>
                  <a:lnTo>
                    <a:pt x="7836789" y="269465"/>
                  </a:lnTo>
                  <a:lnTo>
                    <a:pt x="7836892" y="268456"/>
                  </a:lnTo>
                  <a:lnTo>
                    <a:pt x="7828788" y="267630"/>
                  </a:lnTo>
                  <a:close/>
                </a:path>
                <a:path w="17459325" h="1419225">
                  <a:moveTo>
                    <a:pt x="7906167" y="275516"/>
                  </a:moveTo>
                  <a:lnTo>
                    <a:pt x="7903363" y="303029"/>
                  </a:lnTo>
                  <a:lnTo>
                    <a:pt x="7903278" y="303855"/>
                  </a:lnTo>
                  <a:lnTo>
                    <a:pt x="7903176" y="304864"/>
                  </a:lnTo>
                  <a:lnTo>
                    <a:pt x="7911279" y="305689"/>
                  </a:lnTo>
                  <a:lnTo>
                    <a:pt x="7918519" y="299789"/>
                  </a:lnTo>
                  <a:lnTo>
                    <a:pt x="7920170" y="283581"/>
                  </a:lnTo>
                  <a:lnTo>
                    <a:pt x="7914270" y="276342"/>
                  </a:lnTo>
                  <a:lnTo>
                    <a:pt x="7906167" y="275516"/>
                  </a:lnTo>
                  <a:close/>
                </a:path>
                <a:path w="17459325" h="1419225">
                  <a:moveTo>
                    <a:pt x="7896270" y="274507"/>
                  </a:moveTo>
                  <a:lnTo>
                    <a:pt x="7893363" y="303029"/>
                  </a:lnTo>
                  <a:lnTo>
                    <a:pt x="7893279" y="303855"/>
                  </a:lnTo>
                  <a:lnTo>
                    <a:pt x="7903176" y="304864"/>
                  </a:lnTo>
                  <a:lnTo>
                    <a:pt x="7906082" y="276342"/>
                  </a:lnTo>
                  <a:lnTo>
                    <a:pt x="7906167" y="275516"/>
                  </a:lnTo>
                  <a:lnTo>
                    <a:pt x="7896270" y="274507"/>
                  </a:lnTo>
                  <a:close/>
                </a:path>
                <a:path w="17459325" h="1419225">
                  <a:moveTo>
                    <a:pt x="7888166" y="273681"/>
                  </a:moveTo>
                  <a:lnTo>
                    <a:pt x="7880926" y="279582"/>
                  </a:lnTo>
                  <a:lnTo>
                    <a:pt x="7879275" y="295790"/>
                  </a:lnTo>
                  <a:lnTo>
                    <a:pt x="7885175" y="303029"/>
                  </a:lnTo>
                  <a:lnTo>
                    <a:pt x="7893279" y="303855"/>
                  </a:lnTo>
                  <a:lnTo>
                    <a:pt x="7896083" y="276342"/>
                  </a:lnTo>
                  <a:lnTo>
                    <a:pt x="7896167" y="275516"/>
                  </a:lnTo>
                  <a:lnTo>
                    <a:pt x="7896270" y="274507"/>
                  </a:lnTo>
                  <a:lnTo>
                    <a:pt x="7888166" y="273681"/>
                  </a:lnTo>
                  <a:close/>
                </a:path>
                <a:path w="17459325" h="1419225">
                  <a:moveTo>
                    <a:pt x="7965544" y="281567"/>
                  </a:moveTo>
                  <a:lnTo>
                    <a:pt x="7962740" y="309080"/>
                  </a:lnTo>
                  <a:lnTo>
                    <a:pt x="7962656" y="309906"/>
                  </a:lnTo>
                  <a:lnTo>
                    <a:pt x="7962553" y="310915"/>
                  </a:lnTo>
                  <a:lnTo>
                    <a:pt x="7970657" y="311741"/>
                  </a:lnTo>
                  <a:lnTo>
                    <a:pt x="7977896" y="305841"/>
                  </a:lnTo>
                  <a:lnTo>
                    <a:pt x="7979548" y="289632"/>
                  </a:lnTo>
                  <a:lnTo>
                    <a:pt x="7973648" y="282393"/>
                  </a:lnTo>
                  <a:lnTo>
                    <a:pt x="7965544" y="281567"/>
                  </a:lnTo>
                  <a:close/>
                </a:path>
                <a:path w="17459325" h="1419225">
                  <a:moveTo>
                    <a:pt x="7955648" y="280558"/>
                  </a:moveTo>
                  <a:lnTo>
                    <a:pt x="7952741" y="309080"/>
                  </a:lnTo>
                  <a:lnTo>
                    <a:pt x="7952657" y="309906"/>
                  </a:lnTo>
                  <a:lnTo>
                    <a:pt x="7962553" y="310915"/>
                  </a:lnTo>
                  <a:lnTo>
                    <a:pt x="7965460" y="282393"/>
                  </a:lnTo>
                  <a:lnTo>
                    <a:pt x="7965544" y="281567"/>
                  </a:lnTo>
                  <a:lnTo>
                    <a:pt x="7955648" y="280558"/>
                  </a:lnTo>
                  <a:close/>
                </a:path>
                <a:path w="17459325" h="1419225">
                  <a:moveTo>
                    <a:pt x="7947543" y="279733"/>
                  </a:moveTo>
                  <a:lnTo>
                    <a:pt x="7940304" y="285633"/>
                  </a:lnTo>
                  <a:lnTo>
                    <a:pt x="7938652" y="301841"/>
                  </a:lnTo>
                  <a:lnTo>
                    <a:pt x="7944553" y="309080"/>
                  </a:lnTo>
                  <a:lnTo>
                    <a:pt x="7952657" y="309906"/>
                  </a:lnTo>
                  <a:lnTo>
                    <a:pt x="7955461" y="282393"/>
                  </a:lnTo>
                  <a:lnTo>
                    <a:pt x="7955545" y="281567"/>
                  </a:lnTo>
                  <a:lnTo>
                    <a:pt x="7955648" y="280558"/>
                  </a:lnTo>
                  <a:lnTo>
                    <a:pt x="7947543" y="279733"/>
                  </a:lnTo>
                  <a:close/>
                </a:path>
                <a:path w="17459325" h="1419225">
                  <a:moveTo>
                    <a:pt x="8024922" y="287618"/>
                  </a:moveTo>
                  <a:lnTo>
                    <a:pt x="8022118" y="315132"/>
                  </a:lnTo>
                  <a:lnTo>
                    <a:pt x="8022034" y="315958"/>
                  </a:lnTo>
                  <a:lnTo>
                    <a:pt x="8021931" y="316966"/>
                  </a:lnTo>
                  <a:lnTo>
                    <a:pt x="8030035" y="317792"/>
                  </a:lnTo>
                  <a:lnTo>
                    <a:pt x="8037274" y="311892"/>
                  </a:lnTo>
                  <a:lnTo>
                    <a:pt x="8038926" y="295683"/>
                  </a:lnTo>
                  <a:lnTo>
                    <a:pt x="8033026" y="288444"/>
                  </a:lnTo>
                  <a:lnTo>
                    <a:pt x="8024922" y="287618"/>
                  </a:lnTo>
                  <a:close/>
                </a:path>
                <a:path w="17459325" h="1419225">
                  <a:moveTo>
                    <a:pt x="8015026" y="286610"/>
                  </a:moveTo>
                  <a:lnTo>
                    <a:pt x="8012119" y="315132"/>
                  </a:lnTo>
                  <a:lnTo>
                    <a:pt x="8012035" y="315958"/>
                  </a:lnTo>
                  <a:lnTo>
                    <a:pt x="8021931" y="316966"/>
                  </a:lnTo>
                  <a:lnTo>
                    <a:pt x="8024838" y="288444"/>
                  </a:lnTo>
                  <a:lnTo>
                    <a:pt x="8024922" y="287618"/>
                  </a:lnTo>
                  <a:lnTo>
                    <a:pt x="8015026" y="286610"/>
                  </a:lnTo>
                  <a:close/>
                </a:path>
                <a:path w="17459325" h="1419225">
                  <a:moveTo>
                    <a:pt x="8006921" y="285784"/>
                  </a:moveTo>
                  <a:lnTo>
                    <a:pt x="7999682" y="291684"/>
                  </a:lnTo>
                  <a:lnTo>
                    <a:pt x="7998030" y="307892"/>
                  </a:lnTo>
                  <a:lnTo>
                    <a:pt x="8003930" y="315132"/>
                  </a:lnTo>
                  <a:lnTo>
                    <a:pt x="8012035" y="315958"/>
                  </a:lnTo>
                  <a:lnTo>
                    <a:pt x="8014839" y="288444"/>
                  </a:lnTo>
                  <a:lnTo>
                    <a:pt x="8014923" y="287618"/>
                  </a:lnTo>
                  <a:lnTo>
                    <a:pt x="8015026" y="286610"/>
                  </a:lnTo>
                  <a:lnTo>
                    <a:pt x="8006921" y="285784"/>
                  </a:lnTo>
                  <a:close/>
                </a:path>
                <a:path w="17459325" h="1419225">
                  <a:moveTo>
                    <a:pt x="8084299" y="293670"/>
                  </a:moveTo>
                  <a:lnTo>
                    <a:pt x="8081495" y="321183"/>
                  </a:lnTo>
                  <a:lnTo>
                    <a:pt x="8081411" y="322009"/>
                  </a:lnTo>
                  <a:lnTo>
                    <a:pt x="8081309" y="323017"/>
                  </a:lnTo>
                  <a:lnTo>
                    <a:pt x="8089413" y="323843"/>
                  </a:lnTo>
                  <a:lnTo>
                    <a:pt x="8096652" y="317943"/>
                  </a:lnTo>
                  <a:lnTo>
                    <a:pt x="8098304" y="301735"/>
                  </a:lnTo>
                  <a:lnTo>
                    <a:pt x="8092404" y="294495"/>
                  </a:lnTo>
                  <a:lnTo>
                    <a:pt x="8084299" y="293670"/>
                  </a:lnTo>
                  <a:close/>
                </a:path>
                <a:path w="17459325" h="1419225">
                  <a:moveTo>
                    <a:pt x="8074403" y="292661"/>
                  </a:moveTo>
                  <a:lnTo>
                    <a:pt x="8071497" y="321183"/>
                  </a:lnTo>
                  <a:lnTo>
                    <a:pt x="8071413" y="322009"/>
                  </a:lnTo>
                  <a:lnTo>
                    <a:pt x="8081309" y="323017"/>
                  </a:lnTo>
                  <a:lnTo>
                    <a:pt x="8084215" y="294495"/>
                  </a:lnTo>
                  <a:lnTo>
                    <a:pt x="8084299" y="293670"/>
                  </a:lnTo>
                  <a:lnTo>
                    <a:pt x="8074403" y="292661"/>
                  </a:lnTo>
                  <a:close/>
                </a:path>
                <a:path w="17459325" h="1419225">
                  <a:moveTo>
                    <a:pt x="8066299" y="291835"/>
                  </a:moveTo>
                  <a:lnTo>
                    <a:pt x="8059060" y="297735"/>
                  </a:lnTo>
                  <a:lnTo>
                    <a:pt x="8057408" y="313944"/>
                  </a:lnTo>
                  <a:lnTo>
                    <a:pt x="8063308" y="321183"/>
                  </a:lnTo>
                  <a:lnTo>
                    <a:pt x="8071413" y="322009"/>
                  </a:lnTo>
                  <a:lnTo>
                    <a:pt x="8074216" y="294495"/>
                  </a:lnTo>
                  <a:lnTo>
                    <a:pt x="8074300" y="293670"/>
                  </a:lnTo>
                  <a:lnTo>
                    <a:pt x="8074403" y="292661"/>
                  </a:lnTo>
                  <a:lnTo>
                    <a:pt x="8066299" y="291835"/>
                  </a:lnTo>
                  <a:close/>
                </a:path>
                <a:path w="17459325" h="1419225">
                  <a:moveTo>
                    <a:pt x="8143678" y="299721"/>
                  </a:moveTo>
                  <a:lnTo>
                    <a:pt x="8140874" y="327234"/>
                  </a:lnTo>
                  <a:lnTo>
                    <a:pt x="8140789" y="328060"/>
                  </a:lnTo>
                  <a:lnTo>
                    <a:pt x="8140687" y="329069"/>
                  </a:lnTo>
                  <a:lnTo>
                    <a:pt x="8148791" y="329894"/>
                  </a:lnTo>
                  <a:lnTo>
                    <a:pt x="8156030" y="323994"/>
                  </a:lnTo>
                  <a:lnTo>
                    <a:pt x="8157682" y="307786"/>
                  </a:lnTo>
                  <a:lnTo>
                    <a:pt x="8151782" y="300547"/>
                  </a:lnTo>
                  <a:lnTo>
                    <a:pt x="8143678" y="299721"/>
                  </a:lnTo>
                  <a:close/>
                </a:path>
                <a:path w="17459325" h="1419225">
                  <a:moveTo>
                    <a:pt x="8133781" y="298712"/>
                  </a:moveTo>
                  <a:lnTo>
                    <a:pt x="8130874" y="327234"/>
                  </a:lnTo>
                  <a:lnTo>
                    <a:pt x="8130790" y="328060"/>
                  </a:lnTo>
                  <a:lnTo>
                    <a:pt x="8140687" y="329069"/>
                  </a:lnTo>
                  <a:lnTo>
                    <a:pt x="8143593" y="300547"/>
                  </a:lnTo>
                  <a:lnTo>
                    <a:pt x="8143678" y="299721"/>
                  </a:lnTo>
                  <a:lnTo>
                    <a:pt x="8133781" y="298712"/>
                  </a:lnTo>
                  <a:close/>
                </a:path>
                <a:path w="17459325" h="1419225">
                  <a:moveTo>
                    <a:pt x="8125677" y="297886"/>
                  </a:moveTo>
                  <a:lnTo>
                    <a:pt x="8118438" y="303787"/>
                  </a:lnTo>
                  <a:lnTo>
                    <a:pt x="8116786" y="319995"/>
                  </a:lnTo>
                  <a:lnTo>
                    <a:pt x="8122686" y="327234"/>
                  </a:lnTo>
                  <a:lnTo>
                    <a:pt x="8130790" y="328060"/>
                  </a:lnTo>
                  <a:lnTo>
                    <a:pt x="8133594" y="300547"/>
                  </a:lnTo>
                  <a:lnTo>
                    <a:pt x="8133678" y="299721"/>
                  </a:lnTo>
                  <a:lnTo>
                    <a:pt x="8133781" y="298712"/>
                  </a:lnTo>
                  <a:lnTo>
                    <a:pt x="8125677" y="297886"/>
                  </a:lnTo>
                  <a:close/>
                </a:path>
                <a:path w="17459325" h="1419225">
                  <a:moveTo>
                    <a:pt x="8203055" y="305772"/>
                  </a:moveTo>
                  <a:lnTo>
                    <a:pt x="8200252" y="333285"/>
                  </a:lnTo>
                  <a:lnTo>
                    <a:pt x="8200167" y="334111"/>
                  </a:lnTo>
                  <a:lnTo>
                    <a:pt x="8200065" y="335120"/>
                  </a:lnTo>
                  <a:lnTo>
                    <a:pt x="8208168" y="335946"/>
                  </a:lnTo>
                  <a:lnTo>
                    <a:pt x="8215408" y="330045"/>
                  </a:lnTo>
                  <a:lnTo>
                    <a:pt x="8217059" y="313837"/>
                  </a:lnTo>
                  <a:lnTo>
                    <a:pt x="8211159" y="306598"/>
                  </a:lnTo>
                  <a:lnTo>
                    <a:pt x="8203055" y="305772"/>
                  </a:lnTo>
                  <a:close/>
                </a:path>
                <a:path w="17459325" h="1419225">
                  <a:moveTo>
                    <a:pt x="8193159" y="304763"/>
                  </a:moveTo>
                  <a:lnTo>
                    <a:pt x="8190252" y="333285"/>
                  </a:lnTo>
                  <a:lnTo>
                    <a:pt x="8190168" y="334111"/>
                  </a:lnTo>
                  <a:lnTo>
                    <a:pt x="8200065" y="335120"/>
                  </a:lnTo>
                  <a:lnTo>
                    <a:pt x="8202971" y="306598"/>
                  </a:lnTo>
                  <a:lnTo>
                    <a:pt x="8203055" y="305772"/>
                  </a:lnTo>
                  <a:lnTo>
                    <a:pt x="8193159" y="304763"/>
                  </a:lnTo>
                  <a:close/>
                </a:path>
                <a:path w="17459325" h="1419225">
                  <a:moveTo>
                    <a:pt x="8185055" y="303937"/>
                  </a:moveTo>
                  <a:lnTo>
                    <a:pt x="8177815" y="309838"/>
                  </a:lnTo>
                  <a:lnTo>
                    <a:pt x="8176164" y="326046"/>
                  </a:lnTo>
                  <a:lnTo>
                    <a:pt x="8182064" y="333285"/>
                  </a:lnTo>
                  <a:lnTo>
                    <a:pt x="8190168" y="334111"/>
                  </a:lnTo>
                  <a:lnTo>
                    <a:pt x="8192972" y="306598"/>
                  </a:lnTo>
                  <a:lnTo>
                    <a:pt x="8193056" y="305772"/>
                  </a:lnTo>
                  <a:lnTo>
                    <a:pt x="8193159" y="304763"/>
                  </a:lnTo>
                  <a:lnTo>
                    <a:pt x="8185055" y="303937"/>
                  </a:lnTo>
                  <a:close/>
                </a:path>
                <a:path w="17459325" h="1419225">
                  <a:moveTo>
                    <a:pt x="8262433" y="311823"/>
                  </a:moveTo>
                  <a:lnTo>
                    <a:pt x="8259629" y="339337"/>
                  </a:lnTo>
                  <a:lnTo>
                    <a:pt x="8259545" y="340162"/>
                  </a:lnTo>
                  <a:lnTo>
                    <a:pt x="8259442" y="341171"/>
                  </a:lnTo>
                  <a:lnTo>
                    <a:pt x="8267546" y="341997"/>
                  </a:lnTo>
                  <a:lnTo>
                    <a:pt x="8274785" y="336097"/>
                  </a:lnTo>
                  <a:lnTo>
                    <a:pt x="8276437" y="319888"/>
                  </a:lnTo>
                  <a:lnTo>
                    <a:pt x="8270537" y="312649"/>
                  </a:lnTo>
                  <a:lnTo>
                    <a:pt x="8262433" y="311823"/>
                  </a:lnTo>
                  <a:close/>
                </a:path>
                <a:path w="17459325" h="1419225">
                  <a:moveTo>
                    <a:pt x="8252537" y="310815"/>
                  </a:moveTo>
                  <a:lnTo>
                    <a:pt x="8249630" y="339337"/>
                  </a:lnTo>
                  <a:lnTo>
                    <a:pt x="8249546" y="340162"/>
                  </a:lnTo>
                  <a:lnTo>
                    <a:pt x="8259442" y="341171"/>
                  </a:lnTo>
                  <a:lnTo>
                    <a:pt x="8262349" y="312649"/>
                  </a:lnTo>
                  <a:lnTo>
                    <a:pt x="8262433" y="311823"/>
                  </a:lnTo>
                  <a:lnTo>
                    <a:pt x="8252537" y="310815"/>
                  </a:lnTo>
                  <a:close/>
                </a:path>
                <a:path w="17459325" h="1419225">
                  <a:moveTo>
                    <a:pt x="8244432" y="309989"/>
                  </a:moveTo>
                  <a:lnTo>
                    <a:pt x="8237193" y="315889"/>
                  </a:lnTo>
                  <a:lnTo>
                    <a:pt x="8235541" y="332097"/>
                  </a:lnTo>
                  <a:lnTo>
                    <a:pt x="8241442" y="339337"/>
                  </a:lnTo>
                  <a:lnTo>
                    <a:pt x="8249546" y="340162"/>
                  </a:lnTo>
                  <a:lnTo>
                    <a:pt x="8252350" y="312649"/>
                  </a:lnTo>
                  <a:lnTo>
                    <a:pt x="8252434" y="311823"/>
                  </a:lnTo>
                  <a:lnTo>
                    <a:pt x="8252537" y="310815"/>
                  </a:lnTo>
                  <a:lnTo>
                    <a:pt x="8244432" y="309989"/>
                  </a:lnTo>
                  <a:close/>
                </a:path>
                <a:path w="17459325" h="1419225">
                  <a:moveTo>
                    <a:pt x="8321811" y="317874"/>
                  </a:moveTo>
                  <a:lnTo>
                    <a:pt x="8319007" y="345388"/>
                  </a:lnTo>
                  <a:lnTo>
                    <a:pt x="8318923" y="346214"/>
                  </a:lnTo>
                  <a:lnTo>
                    <a:pt x="8318820" y="347222"/>
                  </a:lnTo>
                  <a:lnTo>
                    <a:pt x="8326924" y="348048"/>
                  </a:lnTo>
                  <a:lnTo>
                    <a:pt x="8334163" y="342148"/>
                  </a:lnTo>
                  <a:lnTo>
                    <a:pt x="8335815" y="325940"/>
                  </a:lnTo>
                  <a:lnTo>
                    <a:pt x="8329915" y="318700"/>
                  </a:lnTo>
                  <a:lnTo>
                    <a:pt x="8321811" y="317874"/>
                  </a:lnTo>
                  <a:close/>
                </a:path>
                <a:path w="17459325" h="1419225">
                  <a:moveTo>
                    <a:pt x="8311915" y="316866"/>
                  </a:moveTo>
                  <a:lnTo>
                    <a:pt x="8309008" y="345388"/>
                  </a:lnTo>
                  <a:lnTo>
                    <a:pt x="8308924" y="346214"/>
                  </a:lnTo>
                  <a:lnTo>
                    <a:pt x="8318820" y="347222"/>
                  </a:lnTo>
                  <a:lnTo>
                    <a:pt x="8321727" y="318700"/>
                  </a:lnTo>
                  <a:lnTo>
                    <a:pt x="8321811" y="317874"/>
                  </a:lnTo>
                  <a:lnTo>
                    <a:pt x="8311915" y="316866"/>
                  </a:lnTo>
                  <a:close/>
                </a:path>
                <a:path w="17459325" h="1419225">
                  <a:moveTo>
                    <a:pt x="8303810" y="316040"/>
                  </a:moveTo>
                  <a:lnTo>
                    <a:pt x="8296571" y="321940"/>
                  </a:lnTo>
                  <a:lnTo>
                    <a:pt x="8294919" y="338149"/>
                  </a:lnTo>
                  <a:lnTo>
                    <a:pt x="8300819" y="345388"/>
                  </a:lnTo>
                  <a:lnTo>
                    <a:pt x="8308924" y="346214"/>
                  </a:lnTo>
                  <a:lnTo>
                    <a:pt x="8311728" y="318700"/>
                  </a:lnTo>
                  <a:lnTo>
                    <a:pt x="8311812" y="317874"/>
                  </a:lnTo>
                  <a:lnTo>
                    <a:pt x="8311915" y="316866"/>
                  </a:lnTo>
                  <a:lnTo>
                    <a:pt x="8303810" y="316040"/>
                  </a:lnTo>
                  <a:close/>
                </a:path>
                <a:path w="17459325" h="1419225">
                  <a:moveTo>
                    <a:pt x="8432281" y="369482"/>
                  </a:moveTo>
                  <a:lnTo>
                    <a:pt x="8412689" y="391536"/>
                  </a:lnTo>
                  <a:lnTo>
                    <a:pt x="8418779" y="396946"/>
                  </a:lnTo>
                  <a:lnTo>
                    <a:pt x="8428102" y="396395"/>
                  </a:lnTo>
                  <a:lnTo>
                    <a:pt x="8438922" y="384215"/>
                  </a:lnTo>
                  <a:lnTo>
                    <a:pt x="8438371" y="374893"/>
                  </a:lnTo>
                  <a:lnTo>
                    <a:pt x="8432281" y="369482"/>
                  </a:lnTo>
                  <a:close/>
                </a:path>
                <a:path w="17459325" h="1419225">
                  <a:moveTo>
                    <a:pt x="8424937" y="362957"/>
                  </a:moveTo>
                  <a:lnTo>
                    <a:pt x="8405344" y="385010"/>
                  </a:lnTo>
                  <a:lnTo>
                    <a:pt x="8412689" y="391536"/>
                  </a:lnTo>
                  <a:lnTo>
                    <a:pt x="8432281" y="369482"/>
                  </a:lnTo>
                  <a:lnTo>
                    <a:pt x="8424937" y="362957"/>
                  </a:lnTo>
                  <a:close/>
                </a:path>
                <a:path w="17459325" h="1419225">
                  <a:moveTo>
                    <a:pt x="8418847" y="357547"/>
                  </a:moveTo>
                  <a:lnTo>
                    <a:pt x="8409524" y="358097"/>
                  </a:lnTo>
                  <a:lnTo>
                    <a:pt x="8398703" y="370277"/>
                  </a:lnTo>
                  <a:lnTo>
                    <a:pt x="8399254" y="379600"/>
                  </a:lnTo>
                  <a:lnTo>
                    <a:pt x="8405344" y="385010"/>
                  </a:lnTo>
                  <a:lnTo>
                    <a:pt x="8424937" y="362957"/>
                  </a:lnTo>
                  <a:lnTo>
                    <a:pt x="8418847" y="357547"/>
                  </a:lnTo>
                  <a:close/>
                </a:path>
                <a:path w="17459325" h="1419225">
                  <a:moveTo>
                    <a:pt x="8476349" y="408633"/>
                  </a:moveTo>
                  <a:lnTo>
                    <a:pt x="8456756" y="430687"/>
                  </a:lnTo>
                  <a:lnTo>
                    <a:pt x="8462846" y="436097"/>
                  </a:lnTo>
                  <a:lnTo>
                    <a:pt x="8472169" y="435546"/>
                  </a:lnTo>
                  <a:lnTo>
                    <a:pt x="8482990" y="423366"/>
                  </a:lnTo>
                  <a:lnTo>
                    <a:pt x="8482439" y="414044"/>
                  </a:lnTo>
                  <a:lnTo>
                    <a:pt x="8476349" y="408633"/>
                  </a:lnTo>
                  <a:close/>
                </a:path>
                <a:path w="17459325" h="1419225">
                  <a:moveTo>
                    <a:pt x="8469005" y="402108"/>
                  </a:moveTo>
                  <a:lnTo>
                    <a:pt x="8449412" y="424161"/>
                  </a:lnTo>
                  <a:lnTo>
                    <a:pt x="8456756" y="430687"/>
                  </a:lnTo>
                  <a:lnTo>
                    <a:pt x="8476349" y="408633"/>
                  </a:lnTo>
                  <a:lnTo>
                    <a:pt x="8469005" y="402108"/>
                  </a:lnTo>
                  <a:close/>
                </a:path>
                <a:path w="17459325" h="1419225">
                  <a:moveTo>
                    <a:pt x="8462915" y="396698"/>
                  </a:moveTo>
                  <a:lnTo>
                    <a:pt x="8453592" y="397248"/>
                  </a:lnTo>
                  <a:lnTo>
                    <a:pt x="8442771" y="409428"/>
                  </a:lnTo>
                  <a:lnTo>
                    <a:pt x="8443322" y="418751"/>
                  </a:lnTo>
                  <a:lnTo>
                    <a:pt x="8449412" y="424161"/>
                  </a:lnTo>
                  <a:lnTo>
                    <a:pt x="8469005" y="402108"/>
                  </a:lnTo>
                  <a:lnTo>
                    <a:pt x="8462915" y="396698"/>
                  </a:lnTo>
                  <a:close/>
                </a:path>
                <a:path w="17459325" h="1419225">
                  <a:moveTo>
                    <a:pt x="8520417" y="447784"/>
                  </a:moveTo>
                  <a:lnTo>
                    <a:pt x="8500824" y="469837"/>
                  </a:lnTo>
                  <a:lnTo>
                    <a:pt x="8506914" y="475248"/>
                  </a:lnTo>
                  <a:lnTo>
                    <a:pt x="8516236" y="474697"/>
                  </a:lnTo>
                  <a:lnTo>
                    <a:pt x="8527057" y="462517"/>
                  </a:lnTo>
                  <a:lnTo>
                    <a:pt x="8526506" y="453195"/>
                  </a:lnTo>
                  <a:lnTo>
                    <a:pt x="8520417" y="447784"/>
                  </a:lnTo>
                  <a:close/>
                </a:path>
                <a:path w="17459325" h="1419225">
                  <a:moveTo>
                    <a:pt x="8513072" y="441259"/>
                  </a:moveTo>
                  <a:lnTo>
                    <a:pt x="8493479" y="463312"/>
                  </a:lnTo>
                  <a:lnTo>
                    <a:pt x="8500824" y="469837"/>
                  </a:lnTo>
                  <a:lnTo>
                    <a:pt x="8520417" y="447784"/>
                  </a:lnTo>
                  <a:lnTo>
                    <a:pt x="8513072" y="441259"/>
                  </a:lnTo>
                  <a:close/>
                </a:path>
                <a:path w="17459325" h="1419225">
                  <a:moveTo>
                    <a:pt x="8506982" y="435849"/>
                  </a:moveTo>
                  <a:lnTo>
                    <a:pt x="8497659" y="436399"/>
                  </a:lnTo>
                  <a:lnTo>
                    <a:pt x="8486839" y="448579"/>
                  </a:lnTo>
                  <a:lnTo>
                    <a:pt x="8487390" y="457902"/>
                  </a:lnTo>
                  <a:lnTo>
                    <a:pt x="8493479" y="463312"/>
                  </a:lnTo>
                  <a:lnTo>
                    <a:pt x="8513072" y="441259"/>
                  </a:lnTo>
                  <a:lnTo>
                    <a:pt x="8506982" y="435849"/>
                  </a:lnTo>
                  <a:close/>
                </a:path>
                <a:path w="17459325" h="1419225">
                  <a:moveTo>
                    <a:pt x="8564485" y="486935"/>
                  </a:moveTo>
                  <a:lnTo>
                    <a:pt x="8544891" y="508988"/>
                  </a:lnTo>
                  <a:lnTo>
                    <a:pt x="8550981" y="514399"/>
                  </a:lnTo>
                  <a:lnTo>
                    <a:pt x="8560304" y="513848"/>
                  </a:lnTo>
                  <a:lnTo>
                    <a:pt x="8571125" y="501668"/>
                  </a:lnTo>
                  <a:lnTo>
                    <a:pt x="8570574" y="492346"/>
                  </a:lnTo>
                  <a:lnTo>
                    <a:pt x="8564485" y="486935"/>
                  </a:lnTo>
                  <a:close/>
                </a:path>
                <a:path w="17459325" h="1419225">
                  <a:moveTo>
                    <a:pt x="8557139" y="480410"/>
                  </a:moveTo>
                  <a:lnTo>
                    <a:pt x="8537547" y="502463"/>
                  </a:lnTo>
                  <a:lnTo>
                    <a:pt x="8544891" y="508988"/>
                  </a:lnTo>
                  <a:lnTo>
                    <a:pt x="8564485" y="486935"/>
                  </a:lnTo>
                  <a:lnTo>
                    <a:pt x="8557139" y="480410"/>
                  </a:lnTo>
                  <a:close/>
                </a:path>
                <a:path w="17459325" h="1419225">
                  <a:moveTo>
                    <a:pt x="8551050" y="474999"/>
                  </a:moveTo>
                  <a:lnTo>
                    <a:pt x="8541727" y="475550"/>
                  </a:lnTo>
                  <a:lnTo>
                    <a:pt x="8530906" y="487730"/>
                  </a:lnTo>
                  <a:lnTo>
                    <a:pt x="8531457" y="497053"/>
                  </a:lnTo>
                  <a:lnTo>
                    <a:pt x="8537547" y="502463"/>
                  </a:lnTo>
                  <a:lnTo>
                    <a:pt x="8557139" y="480410"/>
                  </a:lnTo>
                  <a:lnTo>
                    <a:pt x="8551050" y="474999"/>
                  </a:lnTo>
                  <a:close/>
                </a:path>
                <a:path w="17459325" h="1419225">
                  <a:moveTo>
                    <a:pt x="8608552" y="526086"/>
                  </a:moveTo>
                  <a:lnTo>
                    <a:pt x="8588959" y="548139"/>
                  </a:lnTo>
                  <a:lnTo>
                    <a:pt x="8595049" y="553550"/>
                  </a:lnTo>
                  <a:lnTo>
                    <a:pt x="8604372" y="552999"/>
                  </a:lnTo>
                  <a:lnTo>
                    <a:pt x="8615193" y="540819"/>
                  </a:lnTo>
                  <a:lnTo>
                    <a:pt x="8614642" y="531496"/>
                  </a:lnTo>
                  <a:lnTo>
                    <a:pt x="8608552" y="526086"/>
                  </a:lnTo>
                  <a:close/>
                </a:path>
                <a:path w="17459325" h="1419225">
                  <a:moveTo>
                    <a:pt x="8601207" y="519561"/>
                  </a:moveTo>
                  <a:lnTo>
                    <a:pt x="8581614" y="541614"/>
                  </a:lnTo>
                  <a:lnTo>
                    <a:pt x="8588959" y="548139"/>
                  </a:lnTo>
                  <a:lnTo>
                    <a:pt x="8608552" y="526086"/>
                  </a:lnTo>
                  <a:lnTo>
                    <a:pt x="8601207" y="519561"/>
                  </a:lnTo>
                  <a:close/>
                </a:path>
                <a:path w="17459325" h="1419225">
                  <a:moveTo>
                    <a:pt x="8595117" y="514150"/>
                  </a:moveTo>
                  <a:lnTo>
                    <a:pt x="8585794" y="514701"/>
                  </a:lnTo>
                  <a:lnTo>
                    <a:pt x="8574974" y="526881"/>
                  </a:lnTo>
                  <a:lnTo>
                    <a:pt x="8575524" y="536204"/>
                  </a:lnTo>
                  <a:lnTo>
                    <a:pt x="8581614" y="541614"/>
                  </a:lnTo>
                  <a:lnTo>
                    <a:pt x="8601207" y="519561"/>
                  </a:lnTo>
                  <a:lnTo>
                    <a:pt x="8595117" y="514150"/>
                  </a:lnTo>
                  <a:close/>
                </a:path>
                <a:path w="17459325" h="1419225">
                  <a:moveTo>
                    <a:pt x="8652620" y="565237"/>
                  </a:moveTo>
                  <a:lnTo>
                    <a:pt x="8633027" y="587290"/>
                  </a:lnTo>
                  <a:lnTo>
                    <a:pt x="8639116" y="592701"/>
                  </a:lnTo>
                  <a:lnTo>
                    <a:pt x="8648439" y="592150"/>
                  </a:lnTo>
                  <a:lnTo>
                    <a:pt x="8659260" y="579970"/>
                  </a:lnTo>
                  <a:lnTo>
                    <a:pt x="8658710" y="570647"/>
                  </a:lnTo>
                  <a:lnTo>
                    <a:pt x="8652620" y="565237"/>
                  </a:lnTo>
                  <a:close/>
                </a:path>
                <a:path w="17459325" h="1419225">
                  <a:moveTo>
                    <a:pt x="8645275" y="558712"/>
                  </a:moveTo>
                  <a:lnTo>
                    <a:pt x="8625682" y="580765"/>
                  </a:lnTo>
                  <a:lnTo>
                    <a:pt x="8633027" y="587290"/>
                  </a:lnTo>
                  <a:lnTo>
                    <a:pt x="8652620" y="565237"/>
                  </a:lnTo>
                  <a:lnTo>
                    <a:pt x="8645275" y="558712"/>
                  </a:lnTo>
                  <a:close/>
                </a:path>
                <a:path w="17459325" h="1419225">
                  <a:moveTo>
                    <a:pt x="8639185" y="553301"/>
                  </a:moveTo>
                  <a:lnTo>
                    <a:pt x="8629862" y="553852"/>
                  </a:lnTo>
                  <a:lnTo>
                    <a:pt x="8619041" y="566032"/>
                  </a:lnTo>
                  <a:lnTo>
                    <a:pt x="8619592" y="575355"/>
                  </a:lnTo>
                  <a:lnTo>
                    <a:pt x="8625682" y="580765"/>
                  </a:lnTo>
                  <a:lnTo>
                    <a:pt x="8645275" y="558712"/>
                  </a:lnTo>
                  <a:lnTo>
                    <a:pt x="8639185" y="553301"/>
                  </a:lnTo>
                  <a:close/>
                </a:path>
                <a:path w="17459325" h="1419225">
                  <a:moveTo>
                    <a:pt x="8696687" y="604388"/>
                  </a:moveTo>
                  <a:lnTo>
                    <a:pt x="8677094" y="626441"/>
                  </a:lnTo>
                  <a:lnTo>
                    <a:pt x="8683184" y="631852"/>
                  </a:lnTo>
                  <a:lnTo>
                    <a:pt x="8692507" y="631301"/>
                  </a:lnTo>
                  <a:lnTo>
                    <a:pt x="8703328" y="619121"/>
                  </a:lnTo>
                  <a:lnTo>
                    <a:pt x="8702777" y="609798"/>
                  </a:lnTo>
                  <a:lnTo>
                    <a:pt x="8696687" y="604388"/>
                  </a:lnTo>
                  <a:close/>
                </a:path>
                <a:path w="17459325" h="1419225">
                  <a:moveTo>
                    <a:pt x="8689343" y="597863"/>
                  </a:moveTo>
                  <a:lnTo>
                    <a:pt x="8669749" y="619916"/>
                  </a:lnTo>
                  <a:lnTo>
                    <a:pt x="8677094" y="626441"/>
                  </a:lnTo>
                  <a:lnTo>
                    <a:pt x="8696687" y="604388"/>
                  </a:lnTo>
                  <a:lnTo>
                    <a:pt x="8689343" y="597863"/>
                  </a:lnTo>
                  <a:close/>
                </a:path>
                <a:path w="17459325" h="1419225">
                  <a:moveTo>
                    <a:pt x="8683253" y="592452"/>
                  </a:moveTo>
                  <a:lnTo>
                    <a:pt x="8673930" y="593003"/>
                  </a:lnTo>
                  <a:lnTo>
                    <a:pt x="8663109" y="605183"/>
                  </a:lnTo>
                  <a:lnTo>
                    <a:pt x="8663659" y="614506"/>
                  </a:lnTo>
                  <a:lnTo>
                    <a:pt x="8669749" y="619916"/>
                  </a:lnTo>
                  <a:lnTo>
                    <a:pt x="8689343" y="597863"/>
                  </a:lnTo>
                  <a:lnTo>
                    <a:pt x="8683253" y="592452"/>
                  </a:lnTo>
                  <a:close/>
                </a:path>
                <a:path w="17459325" h="1419225">
                  <a:moveTo>
                    <a:pt x="8740755" y="643539"/>
                  </a:moveTo>
                  <a:lnTo>
                    <a:pt x="8721162" y="665592"/>
                  </a:lnTo>
                  <a:lnTo>
                    <a:pt x="8727252" y="671003"/>
                  </a:lnTo>
                  <a:lnTo>
                    <a:pt x="8736575" y="670452"/>
                  </a:lnTo>
                  <a:lnTo>
                    <a:pt x="8747395" y="658272"/>
                  </a:lnTo>
                  <a:lnTo>
                    <a:pt x="8746845" y="648949"/>
                  </a:lnTo>
                  <a:lnTo>
                    <a:pt x="8740755" y="643539"/>
                  </a:lnTo>
                  <a:close/>
                </a:path>
                <a:path w="17459325" h="1419225">
                  <a:moveTo>
                    <a:pt x="8733410" y="637014"/>
                  </a:moveTo>
                  <a:lnTo>
                    <a:pt x="8713817" y="659067"/>
                  </a:lnTo>
                  <a:lnTo>
                    <a:pt x="8721162" y="665592"/>
                  </a:lnTo>
                  <a:lnTo>
                    <a:pt x="8740755" y="643539"/>
                  </a:lnTo>
                  <a:lnTo>
                    <a:pt x="8733410" y="637014"/>
                  </a:lnTo>
                  <a:close/>
                </a:path>
                <a:path w="17459325" h="1419225">
                  <a:moveTo>
                    <a:pt x="8727320" y="631603"/>
                  </a:moveTo>
                  <a:lnTo>
                    <a:pt x="8717998" y="632154"/>
                  </a:lnTo>
                  <a:lnTo>
                    <a:pt x="8707177" y="644334"/>
                  </a:lnTo>
                  <a:lnTo>
                    <a:pt x="8707727" y="653657"/>
                  </a:lnTo>
                  <a:lnTo>
                    <a:pt x="8713817" y="659067"/>
                  </a:lnTo>
                  <a:lnTo>
                    <a:pt x="8733410" y="637014"/>
                  </a:lnTo>
                  <a:lnTo>
                    <a:pt x="8727320" y="631603"/>
                  </a:lnTo>
                  <a:close/>
                </a:path>
                <a:path w="17459325" h="1419225">
                  <a:moveTo>
                    <a:pt x="8784822" y="682690"/>
                  </a:moveTo>
                  <a:lnTo>
                    <a:pt x="8765230" y="704743"/>
                  </a:lnTo>
                  <a:lnTo>
                    <a:pt x="8771320" y="710154"/>
                  </a:lnTo>
                  <a:lnTo>
                    <a:pt x="8780642" y="709603"/>
                  </a:lnTo>
                  <a:lnTo>
                    <a:pt x="8791463" y="697423"/>
                  </a:lnTo>
                  <a:lnTo>
                    <a:pt x="8790912" y="688100"/>
                  </a:lnTo>
                  <a:lnTo>
                    <a:pt x="8784822" y="682690"/>
                  </a:lnTo>
                  <a:close/>
                </a:path>
                <a:path w="17459325" h="1419225">
                  <a:moveTo>
                    <a:pt x="8777478" y="676165"/>
                  </a:moveTo>
                  <a:lnTo>
                    <a:pt x="8757885" y="698218"/>
                  </a:lnTo>
                  <a:lnTo>
                    <a:pt x="8765230" y="704743"/>
                  </a:lnTo>
                  <a:lnTo>
                    <a:pt x="8784822" y="682690"/>
                  </a:lnTo>
                  <a:lnTo>
                    <a:pt x="8777478" y="676165"/>
                  </a:lnTo>
                  <a:close/>
                </a:path>
                <a:path w="17459325" h="1419225">
                  <a:moveTo>
                    <a:pt x="8771388" y="670754"/>
                  </a:moveTo>
                  <a:lnTo>
                    <a:pt x="8762065" y="671305"/>
                  </a:lnTo>
                  <a:lnTo>
                    <a:pt x="8751244" y="683485"/>
                  </a:lnTo>
                  <a:lnTo>
                    <a:pt x="8751795" y="692808"/>
                  </a:lnTo>
                  <a:lnTo>
                    <a:pt x="8757885" y="698218"/>
                  </a:lnTo>
                  <a:lnTo>
                    <a:pt x="8777478" y="676165"/>
                  </a:lnTo>
                  <a:lnTo>
                    <a:pt x="8771388" y="670754"/>
                  </a:lnTo>
                  <a:close/>
                </a:path>
                <a:path w="17459325" h="1419225">
                  <a:moveTo>
                    <a:pt x="8828890" y="721841"/>
                  </a:moveTo>
                  <a:lnTo>
                    <a:pt x="8809297" y="743894"/>
                  </a:lnTo>
                  <a:lnTo>
                    <a:pt x="8815387" y="749305"/>
                  </a:lnTo>
                  <a:lnTo>
                    <a:pt x="8824710" y="748754"/>
                  </a:lnTo>
                  <a:lnTo>
                    <a:pt x="8835531" y="736574"/>
                  </a:lnTo>
                  <a:lnTo>
                    <a:pt x="8834980" y="727251"/>
                  </a:lnTo>
                  <a:lnTo>
                    <a:pt x="8828890" y="721841"/>
                  </a:lnTo>
                  <a:close/>
                </a:path>
                <a:path w="17459325" h="1419225">
                  <a:moveTo>
                    <a:pt x="8821545" y="715316"/>
                  </a:moveTo>
                  <a:lnTo>
                    <a:pt x="8801953" y="737369"/>
                  </a:lnTo>
                  <a:lnTo>
                    <a:pt x="8809297" y="743894"/>
                  </a:lnTo>
                  <a:lnTo>
                    <a:pt x="8828890" y="721841"/>
                  </a:lnTo>
                  <a:lnTo>
                    <a:pt x="8821545" y="715316"/>
                  </a:lnTo>
                  <a:close/>
                </a:path>
                <a:path w="17459325" h="1419225">
                  <a:moveTo>
                    <a:pt x="8815455" y="709905"/>
                  </a:moveTo>
                  <a:lnTo>
                    <a:pt x="8806133" y="710456"/>
                  </a:lnTo>
                  <a:lnTo>
                    <a:pt x="8795312" y="722636"/>
                  </a:lnTo>
                  <a:lnTo>
                    <a:pt x="8795863" y="731959"/>
                  </a:lnTo>
                  <a:lnTo>
                    <a:pt x="8801953" y="737369"/>
                  </a:lnTo>
                  <a:lnTo>
                    <a:pt x="8821545" y="715316"/>
                  </a:lnTo>
                  <a:lnTo>
                    <a:pt x="8815455" y="709905"/>
                  </a:lnTo>
                  <a:close/>
                </a:path>
                <a:path w="17459325" h="1419225">
                  <a:moveTo>
                    <a:pt x="8872958" y="760992"/>
                  </a:moveTo>
                  <a:lnTo>
                    <a:pt x="8853365" y="783045"/>
                  </a:lnTo>
                  <a:lnTo>
                    <a:pt x="8859455" y="788456"/>
                  </a:lnTo>
                  <a:lnTo>
                    <a:pt x="8868777" y="787905"/>
                  </a:lnTo>
                  <a:lnTo>
                    <a:pt x="8879598" y="775725"/>
                  </a:lnTo>
                  <a:lnTo>
                    <a:pt x="8879048" y="766402"/>
                  </a:lnTo>
                  <a:lnTo>
                    <a:pt x="8872958" y="760992"/>
                  </a:lnTo>
                  <a:close/>
                </a:path>
                <a:path w="17459325" h="1419225">
                  <a:moveTo>
                    <a:pt x="8865613" y="754467"/>
                  </a:moveTo>
                  <a:lnTo>
                    <a:pt x="8846020" y="776520"/>
                  </a:lnTo>
                  <a:lnTo>
                    <a:pt x="8853365" y="783045"/>
                  </a:lnTo>
                  <a:lnTo>
                    <a:pt x="8872958" y="760992"/>
                  </a:lnTo>
                  <a:lnTo>
                    <a:pt x="8865613" y="754467"/>
                  </a:lnTo>
                  <a:close/>
                </a:path>
                <a:path w="17459325" h="1419225">
                  <a:moveTo>
                    <a:pt x="8859523" y="749056"/>
                  </a:moveTo>
                  <a:lnTo>
                    <a:pt x="8850200" y="749607"/>
                  </a:lnTo>
                  <a:lnTo>
                    <a:pt x="8839379" y="761787"/>
                  </a:lnTo>
                  <a:lnTo>
                    <a:pt x="8839930" y="771110"/>
                  </a:lnTo>
                  <a:lnTo>
                    <a:pt x="8846020" y="776520"/>
                  </a:lnTo>
                  <a:lnTo>
                    <a:pt x="8865613" y="754467"/>
                  </a:lnTo>
                  <a:lnTo>
                    <a:pt x="8859523" y="749056"/>
                  </a:lnTo>
                  <a:close/>
                </a:path>
                <a:path w="17459325" h="1419225">
                  <a:moveTo>
                    <a:pt x="8917026" y="800143"/>
                  </a:moveTo>
                  <a:lnTo>
                    <a:pt x="8897432" y="822196"/>
                  </a:lnTo>
                  <a:lnTo>
                    <a:pt x="8903522" y="827607"/>
                  </a:lnTo>
                  <a:lnTo>
                    <a:pt x="8912845" y="827056"/>
                  </a:lnTo>
                  <a:lnTo>
                    <a:pt x="8923666" y="814876"/>
                  </a:lnTo>
                  <a:lnTo>
                    <a:pt x="8923115" y="805553"/>
                  </a:lnTo>
                  <a:lnTo>
                    <a:pt x="8917026" y="800143"/>
                  </a:lnTo>
                  <a:close/>
                </a:path>
                <a:path w="17459325" h="1419225">
                  <a:moveTo>
                    <a:pt x="8909681" y="793618"/>
                  </a:moveTo>
                  <a:lnTo>
                    <a:pt x="8890088" y="815671"/>
                  </a:lnTo>
                  <a:lnTo>
                    <a:pt x="8897432" y="822196"/>
                  </a:lnTo>
                  <a:lnTo>
                    <a:pt x="8917026" y="800143"/>
                  </a:lnTo>
                  <a:lnTo>
                    <a:pt x="8909681" y="793618"/>
                  </a:lnTo>
                  <a:close/>
                </a:path>
                <a:path w="17459325" h="1419225">
                  <a:moveTo>
                    <a:pt x="8903591" y="788207"/>
                  </a:moveTo>
                  <a:lnTo>
                    <a:pt x="8894268" y="788758"/>
                  </a:lnTo>
                  <a:lnTo>
                    <a:pt x="8883447" y="800938"/>
                  </a:lnTo>
                  <a:lnTo>
                    <a:pt x="8883998" y="810261"/>
                  </a:lnTo>
                  <a:lnTo>
                    <a:pt x="8890088" y="815671"/>
                  </a:lnTo>
                  <a:lnTo>
                    <a:pt x="8909681" y="793618"/>
                  </a:lnTo>
                  <a:lnTo>
                    <a:pt x="8903591" y="788207"/>
                  </a:lnTo>
                  <a:close/>
                </a:path>
                <a:path w="17459325" h="1419225">
                  <a:moveTo>
                    <a:pt x="8961093" y="839294"/>
                  </a:moveTo>
                  <a:lnTo>
                    <a:pt x="8941500" y="861347"/>
                  </a:lnTo>
                  <a:lnTo>
                    <a:pt x="8947590" y="866758"/>
                  </a:lnTo>
                  <a:lnTo>
                    <a:pt x="8956913" y="866207"/>
                  </a:lnTo>
                  <a:lnTo>
                    <a:pt x="8967734" y="854027"/>
                  </a:lnTo>
                  <a:lnTo>
                    <a:pt x="8967183" y="844704"/>
                  </a:lnTo>
                  <a:lnTo>
                    <a:pt x="8961093" y="839294"/>
                  </a:lnTo>
                  <a:close/>
                </a:path>
                <a:path w="17459325" h="1419225">
                  <a:moveTo>
                    <a:pt x="8953749" y="832769"/>
                  </a:moveTo>
                  <a:lnTo>
                    <a:pt x="8934155" y="854822"/>
                  </a:lnTo>
                  <a:lnTo>
                    <a:pt x="8941500" y="861347"/>
                  </a:lnTo>
                  <a:lnTo>
                    <a:pt x="8961093" y="839294"/>
                  </a:lnTo>
                  <a:lnTo>
                    <a:pt x="8953749" y="832769"/>
                  </a:lnTo>
                  <a:close/>
                </a:path>
                <a:path w="17459325" h="1419225">
                  <a:moveTo>
                    <a:pt x="8947659" y="827358"/>
                  </a:moveTo>
                  <a:lnTo>
                    <a:pt x="8938336" y="827909"/>
                  </a:lnTo>
                  <a:lnTo>
                    <a:pt x="8927514" y="840089"/>
                  </a:lnTo>
                  <a:lnTo>
                    <a:pt x="8928065" y="849412"/>
                  </a:lnTo>
                  <a:lnTo>
                    <a:pt x="8934155" y="854822"/>
                  </a:lnTo>
                  <a:lnTo>
                    <a:pt x="8953749" y="832769"/>
                  </a:lnTo>
                  <a:lnTo>
                    <a:pt x="8947659" y="827358"/>
                  </a:lnTo>
                  <a:close/>
                </a:path>
                <a:path w="17459325" h="1419225">
                  <a:moveTo>
                    <a:pt x="9005161" y="878445"/>
                  </a:moveTo>
                  <a:lnTo>
                    <a:pt x="8985568" y="900498"/>
                  </a:lnTo>
                  <a:lnTo>
                    <a:pt x="8991658" y="905909"/>
                  </a:lnTo>
                  <a:lnTo>
                    <a:pt x="9000981" y="905358"/>
                  </a:lnTo>
                  <a:lnTo>
                    <a:pt x="9011801" y="893178"/>
                  </a:lnTo>
                  <a:lnTo>
                    <a:pt x="9011251" y="883855"/>
                  </a:lnTo>
                  <a:lnTo>
                    <a:pt x="9005161" y="878445"/>
                  </a:lnTo>
                  <a:close/>
                </a:path>
                <a:path w="17459325" h="1419225">
                  <a:moveTo>
                    <a:pt x="8997816" y="871920"/>
                  </a:moveTo>
                  <a:lnTo>
                    <a:pt x="8978223" y="893973"/>
                  </a:lnTo>
                  <a:lnTo>
                    <a:pt x="8985568" y="900498"/>
                  </a:lnTo>
                  <a:lnTo>
                    <a:pt x="9005161" y="878445"/>
                  </a:lnTo>
                  <a:lnTo>
                    <a:pt x="8997816" y="871920"/>
                  </a:lnTo>
                  <a:close/>
                </a:path>
                <a:path w="17459325" h="1419225">
                  <a:moveTo>
                    <a:pt x="8991726" y="866509"/>
                  </a:moveTo>
                  <a:lnTo>
                    <a:pt x="8982403" y="867060"/>
                  </a:lnTo>
                  <a:lnTo>
                    <a:pt x="8971582" y="879240"/>
                  </a:lnTo>
                  <a:lnTo>
                    <a:pt x="8972133" y="888563"/>
                  </a:lnTo>
                  <a:lnTo>
                    <a:pt x="8978223" y="893973"/>
                  </a:lnTo>
                  <a:lnTo>
                    <a:pt x="8997816" y="871920"/>
                  </a:lnTo>
                  <a:lnTo>
                    <a:pt x="8991726" y="866509"/>
                  </a:lnTo>
                  <a:close/>
                </a:path>
                <a:path w="17459325" h="1419225">
                  <a:moveTo>
                    <a:pt x="9049228" y="917596"/>
                  </a:moveTo>
                  <a:lnTo>
                    <a:pt x="9029635" y="939649"/>
                  </a:lnTo>
                  <a:lnTo>
                    <a:pt x="9035725" y="945060"/>
                  </a:lnTo>
                  <a:lnTo>
                    <a:pt x="9045048" y="944509"/>
                  </a:lnTo>
                  <a:lnTo>
                    <a:pt x="9055869" y="932329"/>
                  </a:lnTo>
                  <a:lnTo>
                    <a:pt x="9055318" y="923006"/>
                  </a:lnTo>
                  <a:lnTo>
                    <a:pt x="9049228" y="917596"/>
                  </a:lnTo>
                  <a:close/>
                </a:path>
                <a:path w="17459325" h="1419225">
                  <a:moveTo>
                    <a:pt x="9041884" y="911071"/>
                  </a:moveTo>
                  <a:lnTo>
                    <a:pt x="9022290" y="933124"/>
                  </a:lnTo>
                  <a:lnTo>
                    <a:pt x="9029635" y="939649"/>
                  </a:lnTo>
                  <a:lnTo>
                    <a:pt x="9049228" y="917596"/>
                  </a:lnTo>
                  <a:lnTo>
                    <a:pt x="9041884" y="911071"/>
                  </a:lnTo>
                  <a:close/>
                </a:path>
                <a:path w="17459325" h="1419225">
                  <a:moveTo>
                    <a:pt x="9035794" y="905660"/>
                  </a:moveTo>
                  <a:lnTo>
                    <a:pt x="9026471" y="906211"/>
                  </a:lnTo>
                  <a:lnTo>
                    <a:pt x="9015650" y="918391"/>
                  </a:lnTo>
                  <a:lnTo>
                    <a:pt x="9016201" y="927714"/>
                  </a:lnTo>
                  <a:lnTo>
                    <a:pt x="9022290" y="933124"/>
                  </a:lnTo>
                  <a:lnTo>
                    <a:pt x="9041884" y="911071"/>
                  </a:lnTo>
                  <a:lnTo>
                    <a:pt x="9035794" y="905660"/>
                  </a:lnTo>
                  <a:close/>
                </a:path>
                <a:path w="17459325" h="1419225">
                  <a:moveTo>
                    <a:pt x="9093296" y="956747"/>
                  </a:moveTo>
                  <a:lnTo>
                    <a:pt x="9073703" y="978800"/>
                  </a:lnTo>
                  <a:lnTo>
                    <a:pt x="9079793" y="984211"/>
                  </a:lnTo>
                  <a:lnTo>
                    <a:pt x="9089116" y="983660"/>
                  </a:lnTo>
                  <a:lnTo>
                    <a:pt x="9099936" y="971480"/>
                  </a:lnTo>
                  <a:lnTo>
                    <a:pt x="9099385" y="962157"/>
                  </a:lnTo>
                  <a:lnTo>
                    <a:pt x="9093296" y="956747"/>
                  </a:lnTo>
                  <a:close/>
                </a:path>
                <a:path w="17459325" h="1419225">
                  <a:moveTo>
                    <a:pt x="9085951" y="950222"/>
                  </a:moveTo>
                  <a:lnTo>
                    <a:pt x="9066358" y="972275"/>
                  </a:lnTo>
                  <a:lnTo>
                    <a:pt x="9073703" y="978800"/>
                  </a:lnTo>
                  <a:lnTo>
                    <a:pt x="9093296" y="956747"/>
                  </a:lnTo>
                  <a:lnTo>
                    <a:pt x="9085951" y="950222"/>
                  </a:lnTo>
                  <a:close/>
                </a:path>
                <a:path w="17459325" h="1419225">
                  <a:moveTo>
                    <a:pt x="9079861" y="944811"/>
                  </a:moveTo>
                  <a:lnTo>
                    <a:pt x="9070539" y="945362"/>
                  </a:lnTo>
                  <a:lnTo>
                    <a:pt x="9059718" y="957542"/>
                  </a:lnTo>
                  <a:lnTo>
                    <a:pt x="9060269" y="966865"/>
                  </a:lnTo>
                  <a:lnTo>
                    <a:pt x="9066358" y="972275"/>
                  </a:lnTo>
                  <a:lnTo>
                    <a:pt x="9085951" y="950222"/>
                  </a:lnTo>
                  <a:lnTo>
                    <a:pt x="9079861" y="944811"/>
                  </a:lnTo>
                  <a:close/>
                </a:path>
                <a:path w="17459325" h="1419225">
                  <a:moveTo>
                    <a:pt x="9137364" y="995898"/>
                  </a:moveTo>
                  <a:lnTo>
                    <a:pt x="9117771" y="1017951"/>
                  </a:lnTo>
                  <a:lnTo>
                    <a:pt x="9123860" y="1023362"/>
                  </a:lnTo>
                  <a:lnTo>
                    <a:pt x="9133183" y="1022811"/>
                  </a:lnTo>
                  <a:lnTo>
                    <a:pt x="9144004" y="1010631"/>
                  </a:lnTo>
                  <a:lnTo>
                    <a:pt x="9143453" y="1001308"/>
                  </a:lnTo>
                  <a:lnTo>
                    <a:pt x="9137364" y="995898"/>
                  </a:lnTo>
                  <a:close/>
                </a:path>
                <a:path w="17459325" h="1419225">
                  <a:moveTo>
                    <a:pt x="9130019" y="989373"/>
                  </a:moveTo>
                  <a:lnTo>
                    <a:pt x="9110426" y="1011426"/>
                  </a:lnTo>
                  <a:lnTo>
                    <a:pt x="9117771" y="1017951"/>
                  </a:lnTo>
                  <a:lnTo>
                    <a:pt x="9137364" y="995898"/>
                  </a:lnTo>
                  <a:lnTo>
                    <a:pt x="9130019" y="989373"/>
                  </a:lnTo>
                  <a:close/>
                </a:path>
                <a:path w="17459325" h="1419225">
                  <a:moveTo>
                    <a:pt x="9123929" y="983962"/>
                  </a:moveTo>
                  <a:lnTo>
                    <a:pt x="9114606" y="984513"/>
                  </a:lnTo>
                  <a:lnTo>
                    <a:pt x="9103785" y="996693"/>
                  </a:lnTo>
                  <a:lnTo>
                    <a:pt x="9104336" y="1006016"/>
                  </a:lnTo>
                  <a:lnTo>
                    <a:pt x="9110426" y="1011426"/>
                  </a:lnTo>
                  <a:lnTo>
                    <a:pt x="9130019" y="989373"/>
                  </a:lnTo>
                  <a:lnTo>
                    <a:pt x="9123929" y="983962"/>
                  </a:lnTo>
                  <a:close/>
                </a:path>
                <a:path w="17459325" h="1419225">
                  <a:moveTo>
                    <a:pt x="9181431" y="1035049"/>
                  </a:moveTo>
                  <a:lnTo>
                    <a:pt x="9161838" y="1057102"/>
                  </a:lnTo>
                  <a:lnTo>
                    <a:pt x="9167928" y="1062513"/>
                  </a:lnTo>
                  <a:lnTo>
                    <a:pt x="9177251" y="1061962"/>
                  </a:lnTo>
                  <a:lnTo>
                    <a:pt x="9188072" y="1049782"/>
                  </a:lnTo>
                  <a:lnTo>
                    <a:pt x="9187521" y="1040459"/>
                  </a:lnTo>
                  <a:lnTo>
                    <a:pt x="9181431" y="1035049"/>
                  </a:lnTo>
                  <a:close/>
                </a:path>
                <a:path w="17459325" h="1419225">
                  <a:moveTo>
                    <a:pt x="9174086" y="1028524"/>
                  </a:moveTo>
                  <a:lnTo>
                    <a:pt x="9154494" y="1050577"/>
                  </a:lnTo>
                  <a:lnTo>
                    <a:pt x="9161838" y="1057102"/>
                  </a:lnTo>
                  <a:lnTo>
                    <a:pt x="9181431" y="1035049"/>
                  </a:lnTo>
                  <a:lnTo>
                    <a:pt x="9174086" y="1028524"/>
                  </a:lnTo>
                  <a:close/>
                </a:path>
                <a:path w="17459325" h="1419225">
                  <a:moveTo>
                    <a:pt x="9167996" y="1023113"/>
                  </a:moveTo>
                  <a:lnTo>
                    <a:pt x="9158674" y="1023664"/>
                  </a:lnTo>
                  <a:lnTo>
                    <a:pt x="9147853" y="1035844"/>
                  </a:lnTo>
                  <a:lnTo>
                    <a:pt x="9148404" y="1045167"/>
                  </a:lnTo>
                  <a:lnTo>
                    <a:pt x="9154494" y="1050577"/>
                  </a:lnTo>
                  <a:lnTo>
                    <a:pt x="9174086" y="1028524"/>
                  </a:lnTo>
                  <a:lnTo>
                    <a:pt x="9167996" y="1023113"/>
                  </a:lnTo>
                  <a:close/>
                </a:path>
                <a:path w="17459325" h="1419225">
                  <a:moveTo>
                    <a:pt x="9225499" y="1074200"/>
                  </a:moveTo>
                  <a:lnTo>
                    <a:pt x="9205905" y="1096253"/>
                  </a:lnTo>
                  <a:lnTo>
                    <a:pt x="9211995" y="1101664"/>
                  </a:lnTo>
                  <a:lnTo>
                    <a:pt x="9221318" y="1101113"/>
                  </a:lnTo>
                  <a:lnTo>
                    <a:pt x="9232140" y="1088933"/>
                  </a:lnTo>
                  <a:lnTo>
                    <a:pt x="9231589" y="1079610"/>
                  </a:lnTo>
                  <a:lnTo>
                    <a:pt x="9225499" y="1074200"/>
                  </a:lnTo>
                  <a:close/>
                </a:path>
                <a:path w="17459325" h="1419225">
                  <a:moveTo>
                    <a:pt x="9218154" y="1067675"/>
                  </a:moveTo>
                  <a:lnTo>
                    <a:pt x="9198561" y="1089728"/>
                  </a:lnTo>
                  <a:lnTo>
                    <a:pt x="9205905" y="1096253"/>
                  </a:lnTo>
                  <a:lnTo>
                    <a:pt x="9225499" y="1074200"/>
                  </a:lnTo>
                  <a:lnTo>
                    <a:pt x="9218154" y="1067675"/>
                  </a:lnTo>
                  <a:close/>
                </a:path>
                <a:path w="17459325" h="1419225">
                  <a:moveTo>
                    <a:pt x="9212064" y="1062264"/>
                  </a:moveTo>
                  <a:lnTo>
                    <a:pt x="9202741" y="1062815"/>
                  </a:lnTo>
                  <a:lnTo>
                    <a:pt x="9191920" y="1074995"/>
                  </a:lnTo>
                  <a:lnTo>
                    <a:pt x="9192471" y="1084318"/>
                  </a:lnTo>
                  <a:lnTo>
                    <a:pt x="9198561" y="1089728"/>
                  </a:lnTo>
                  <a:lnTo>
                    <a:pt x="9218154" y="1067675"/>
                  </a:lnTo>
                  <a:lnTo>
                    <a:pt x="9212064" y="1062264"/>
                  </a:lnTo>
                  <a:close/>
                </a:path>
                <a:path w="17459325" h="1419225">
                  <a:moveTo>
                    <a:pt x="9269566" y="1113351"/>
                  </a:moveTo>
                  <a:lnTo>
                    <a:pt x="9249973" y="1135404"/>
                  </a:lnTo>
                  <a:lnTo>
                    <a:pt x="9256063" y="1140815"/>
                  </a:lnTo>
                  <a:lnTo>
                    <a:pt x="9265386" y="1140264"/>
                  </a:lnTo>
                  <a:lnTo>
                    <a:pt x="9276207" y="1128084"/>
                  </a:lnTo>
                  <a:lnTo>
                    <a:pt x="9275656" y="1118761"/>
                  </a:lnTo>
                  <a:lnTo>
                    <a:pt x="9269566" y="1113351"/>
                  </a:lnTo>
                  <a:close/>
                </a:path>
                <a:path w="17459325" h="1419225">
                  <a:moveTo>
                    <a:pt x="9262222" y="1106826"/>
                  </a:moveTo>
                  <a:lnTo>
                    <a:pt x="9242629" y="1128879"/>
                  </a:lnTo>
                  <a:lnTo>
                    <a:pt x="9249973" y="1135404"/>
                  </a:lnTo>
                  <a:lnTo>
                    <a:pt x="9269566" y="1113351"/>
                  </a:lnTo>
                  <a:lnTo>
                    <a:pt x="9262222" y="1106826"/>
                  </a:lnTo>
                  <a:close/>
                </a:path>
                <a:path w="17459325" h="1419225">
                  <a:moveTo>
                    <a:pt x="9256132" y="1101415"/>
                  </a:moveTo>
                  <a:lnTo>
                    <a:pt x="9246809" y="1101966"/>
                  </a:lnTo>
                  <a:lnTo>
                    <a:pt x="9235988" y="1114146"/>
                  </a:lnTo>
                  <a:lnTo>
                    <a:pt x="9236539" y="1123469"/>
                  </a:lnTo>
                  <a:lnTo>
                    <a:pt x="9242629" y="1128879"/>
                  </a:lnTo>
                  <a:lnTo>
                    <a:pt x="9262222" y="1106826"/>
                  </a:lnTo>
                  <a:lnTo>
                    <a:pt x="9256132" y="1101415"/>
                  </a:lnTo>
                  <a:close/>
                </a:path>
                <a:path w="17459325" h="1419225">
                  <a:moveTo>
                    <a:pt x="9313634" y="1152502"/>
                  </a:moveTo>
                  <a:lnTo>
                    <a:pt x="9294041" y="1174555"/>
                  </a:lnTo>
                  <a:lnTo>
                    <a:pt x="9300131" y="1179966"/>
                  </a:lnTo>
                  <a:lnTo>
                    <a:pt x="9309454" y="1179415"/>
                  </a:lnTo>
                  <a:lnTo>
                    <a:pt x="9320275" y="1167235"/>
                  </a:lnTo>
                  <a:lnTo>
                    <a:pt x="9319724" y="1157912"/>
                  </a:lnTo>
                  <a:lnTo>
                    <a:pt x="9313634" y="1152502"/>
                  </a:lnTo>
                  <a:close/>
                </a:path>
                <a:path w="17459325" h="1419225">
                  <a:moveTo>
                    <a:pt x="9306290" y="1145977"/>
                  </a:moveTo>
                  <a:lnTo>
                    <a:pt x="9286696" y="1168030"/>
                  </a:lnTo>
                  <a:lnTo>
                    <a:pt x="9294041" y="1174555"/>
                  </a:lnTo>
                  <a:lnTo>
                    <a:pt x="9313634" y="1152502"/>
                  </a:lnTo>
                  <a:lnTo>
                    <a:pt x="9306290" y="1145977"/>
                  </a:lnTo>
                  <a:close/>
                </a:path>
                <a:path w="17459325" h="1419225">
                  <a:moveTo>
                    <a:pt x="9300200" y="1140566"/>
                  </a:moveTo>
                  <a:lnTo>
                    <a:pt x="9290877" y="1141117"/>
                  </a:lnTo>
                  <a:lnTo>
                    <a:pt x="9280056" y="1153297"/>
                  </a:lnTo>
                  <a:lnTo>
                    <a:pt x="9280606" y="1162620"/>
                  </a:lnTo>
                  <a:lnTo>
                    <a:pt x="9286696" y="1168030"/>
                  </a:lnTo>
                  <a:lnTo>
                    <a:pt x="9306290" y="1145977"/>
                  </a:lnTo>
                  <a:lnTo>
                    <a:pt x="9300200" y="1140566"/>
                  </a:lnTo>
                  <a:close/>
                </a:path>
                <a:path w="17459325" h="1419225">
                  <a:moveTo>
                    <a:pt x="9357701" y="1191653"/>
                  </a:moveTo>
                  <a:lnTo>
                    <a:pt x="9338109" y="1213706"/>
                  </a:lnTo>
                  <a:lnTo>
                    <a:pt x="9344199" y="1219117"/>
                  </a:lnTo>
                  <a:lnTo>
                    <a:pt x="9353522" y="1218566"/>
                  </a:lnTo>
                  <a:lnTo>
                    <a:pt x="9364342" y="1206386"/>
                  </a:lnTo>
                  <a:lnTo>
                    <a:pt x="9363791" y="1197063"/>
                  </a:lnTo>
                  <a:lnTo>
                    <a:pt x="9357701" y="1191653"/>
                  </a:lnTo>
                  <a:close/>
                </a:path>
                <a:path w="17459325" h="1419225">
                  <a:moveTo>
                    <a:pt x="9350357" y="1185128"/>
                  </a:moveTo>
                  <a:lnTo>
                    <a:pt x="9330764" y="1207181"/>
                  </a:lnTo>
                  <a:lnTo>
                    <a:pt x="9338109" y="1213706"/>
                  </a:lnTo>
                  <a:lnTo>
                    <a:pt x="9357701" y="1191653"/>
                  </a:lnTo>
                  <a:lnTo>
                    <a:pt x="9350357" y="1185128"/>
                  </a:lnTo>
                  <a:close/>
                </a:path>
                <a:path w="17459325" h="1419225">
                  <a:moveTo>
                    <a:pt x="9344267" y="1179717"/>
                  </a:moveTo>
                  <a:lnTo>
                    <a:pt x="9334944" y="1180268"/>
                  </a:lnTo>
                  <a:lnTo>
                    <a:pt x="9324123" y="1192448"/>
                  </a:lnTo>
                  <a:lnTo>
                    <a:pt x="9324674" y="1201771"/>
                  </a:lnTo>
                  <a:lnTo>
                    <a:pt x="9330764" y="1207181"/>
                  </a:lnTo>
                  <a:lnTo>
                    <a:pt x="9350357" y="1185128"/>
                  </a:lnTo>
                  <a:lnTo>
                    <a:pt x="9344267" y="1179717"/>
                  </a:lnTo>
                  <a:close/>
                </a:path>
                <a:path w="17459325" h="1419225">
                  <a:moveTo>
                    <a:pt x="9401769" y="1230804"/>
                  </a:moveTo>
                  <a:lnTo>
                    <a:pt x="9382176" y="1252857"/>
                  </a:lnTo>
                  <a:lnTo>
                    <a:pt x="9388266" y="1258268"/>
                  </a:lnTo>
                  <a:lnTo>
                    <a:pt x="9397589" y="1257717"/>
                  </a:lnTo>
                  <a:lnTo>
                    <a:pt x="9408410" y="1245537"/>
                  </a:lnTo>
                  <a:lnTo>
                    <a:pt x="9407859" y="1236214"/>
                  </a:lnTo>
                  <a:lnTo>
                    <a:pt x="9401769" y="1230804"/>
                  </a:lnTo>
                  <a:close/>
                </a:path>
                <a:path w="17459325" h="1419225">
                  <a:moveTo>
                    <a:pt x="9394425" y="1224279"/>
                  </a:moveTo>
                  <a:lnTo>
                    <a:pt x="9374832" y="1246332"/>
                  </a:lnTo>
                  <a:lnTo>
                    <a:pt x="9382176" y="1252857"/>
                  </a:lnTo>
                  <a:lnTo>
                    <a:pt x="9401769" y="1230804"/>
                  </a:lnTo>
                  <a:lnTo>
                    <a:pt x="9394425" y="1224279"/>
                  </a:lnTo>
                  <a:close/>
                </a:path>
                <a:path w="17459325" h="1419225">
                  <a:moveTo>
                    <a:pt x="9388335" y="1218868"/>
                  </a:moveTo>
                  <a:lnTo>
                    <a:pt x="9379012" y="1219419"/>
                  </a:lnTo>
                  <a:lnTo>
                    <a:pt x="9368191" y="1231599"/>
                  </a:lnTo>
                  <a:lnTo>
                    <a:pt x="9368742" y="1240922"/>
                  </a:lnTo>
                  <a:lnTo>
                    <a:pt x="9374832" y="1246332"/>
                  </a:lnTo>
                  <a:lnTo>
                    <a:pt x="9394425" y="1224279"/>
                  </a:lnTo>
                  <a:lnTo>
                    <a:pt x="9388335" y="1218868"/>
                  </a:lnTo>
                  <a:close/>
                </a:path>
                <a:path w="17459325" h="1419225">
                  <a:moveTo>
                    <a:pt x="9445837" y="1269955"/>
                  </a:moveTo>
                  <a:lnTo>
                    <a:pt x="9426244" y="1292008"/>
                  </a:lnTo>
                  <a:lnTo>
                    <a:pt x="9432334" y="1297419"/>
                  </a:lnTo>
                  <a:lnTo>
                    <a:pt x="9441656" y="1296868"/>
                  </a:lnTo>
                  <a:lnTo>
                    <a:pt x="9452477" y="1284688"/>
                  </a:lnTo>
                  <a:lnTo>
                    <a:pt x="9451927" y="1275365"/>
                  </a:lnTo>
                  <a:lnTo>
                    <a:pt x="9445837" y="1269955"/>
                  </a:lnTo>
                  <a:close/>
                </a:path>
                <a:path w="17459325" h="1419225">
                  <a:moveTo>
                    <a:pt x="9438492" y="1263430"/>
                  </a:moveTo>
                  <a:lnTo>
                    <a:pt x="9418900" y="1285483"/>
                  </a:lnTo>
                  <a:lnTo>
                    <a:pt x="9426244" y="1292008"/>
                  </a:lnTo>
                  <a:lnTo>
                    <a:pt x="9445837" y="1269955"/>
                  </a:lnTo>
                  <a:lnTo>
                    <a:pt x="9438492" y="1263430"/>
                  </a:lnTo>
                  <a:close/>
                </a:path>
                <a:path w="17459325" h="1419225">
                  <a:moveTo>
                    <a:pt x="9432402" y="1258019"/>
                  </a:moveTo>
                  <a:lnTo>
                    <a:pt x="9423079" y="1258570"/>
                  </a:lnTo>
                  <a:lnTo>
                    <a:pt x="9412259" y="1270750"/>
                  </a:lnTo>
                  <a:lnTo>
                    <a:pt x="9412810" y="1280073"/>
                  </a:lnTo>
                  <a:lnTo>
                    <a:pt x="9418900" y="1285483"/>
                  </a:lnTo>
                  <a:lnTo>
                    <a:pt x="9438492" y="1263430"/>
                  </a:lnTo>
                  <a:lnTo>
                    <a:pt x="9432402" y="1258019"/>
                  </a:lnTo>
                  <a:close/>
                </a:path>
                <a:path w="17459325" h="1419225">
                  <a:moveTo>
                    <a:pt x="9489905" y="1309106"/>
                  </a:moveTo>
                  <a:lnTo>
                    <a:pt x="9470311" y="1331159"/>
                  </a:lnTo>
                  <a:lnTo>
                    <a:pt x="9476401" y="1336570"/>
                  </a:lnTo>
                  <a:lnTo>
                    <a:pt x="9485724" y="1336019"/>
                  </a:lnTo>
                  <a:lnTo>
                    <a:pt x="9496545" y="1323839"/>
                  </a:lnTo>
                  <a:lnTo>
                    <a:pt x="9495995" y="1314516"/>
                  </a:lnTo>
                  <a:lnTo>
                    <a:pt x="9489905" y="1309106"/>
                  </a:lnTo>
                  <a:close/>
                </a:path>
                <a:path w="17459325" h="1419225">
                  <a:moveTo>
                    <a:pt x="9482560" y="1302581"/>
                  </a:moveTo>
                  <a:lnTo>
                    <a:pt x="9462967" y="1324634"/>
                  </a:lnTo>
                  <a:lnTo>
                    <a:pt x="9470311" y="1331159"/>
                  </a:lnTo>
                  <a:lnTo>
                    <a:pt x="9489905" y="1309106"/>
                  </a:lnTo>
                  <a:lnTo>
                    <a:pt x="9482560" y="1302581"/>
                  </a:lnTo>
                  <a:close/>
                </a:path>
                <a:path w="17459325" h="1419225">
                  <a:moveTo>
                    <a:pt x="9476470" y="1297170"/>
                  </a:moveTo>
                  <a:lnTo>
                    <a:pt x="9467147" y="1297721"/>
                  </a:lnTo>
                  <a:lnTo>
                    <a:pt x="9456326" y="1309901"/>
                  </a:lnTo>
                  <a:lnTo>
                    <a:pt x="9456877" y="1319224"/>
                  </a:lnTo>
                  <a:lnTo>
                    <a:pt x="9462967" y="1324634"/>
                  </a:lnTo>
                  <a:lnTo>
                    <a:pt x="9482560" y="1302581"/>
                  </a:lnTo>
                  <a:lnTo>
                    <a:pt x="9476470" y="1297170"/>
                  </a:lnTo>
                  <a:close/>
                </a:path>
                <a:path w="17459325" h="1419225">
                  <a:moveTo>
                    <a:pt x="9533972" y="1348257"/>
                  </a:moveTo>
                  <a:lnTo>
                    <a:pt x="9514379" y="1370310"/>
                  </a:lnTo>
                  <a:lnTo>
                    <a:pt x="9520469" y="1375721"/>
                  </a:lnTo>
                  <a:lnTo>
                    <a:pt x="9529792" y="1375170"/>
                  </a:lnTo>
                  <a:lnTo>
                    <a:pt x="9540613" y="1362990"/>
                  </a:lnTo>
                  <a:lnTo>
                    <a:pt x="9540062" y="1353667"/>
                  </a:lnTo>
                  <a:lnTo>
                    <a:pt x="9533972" y="1348257"/>
                  </a:lnTo>
                  <a:close/>
                </a:path>
                <a:path w="17459325" h="1419225">
                  <a:moveTo>
                    <a:pt x="9526627" y="1341731"/>
                  </a:moveTo>
                  <a:lnTo>
                    <a:pt x="9507034" y="1363785"/>
                  </a:lnTo>
                  <a:lnTo>
                    <a:pt x="9514379" y="1370310"/>
                  </a:lnTo>
                  <a:lnTo>
                    <a:pt x="9533972" y="1348257"/>
                  </a:lnTo>
                  <a:lnTo>
                    <a:pt x="9526627" y="1341731"/>
                  </a:lnTo>
                  <a:close/>
                </a:path>
                <a:path w="17459325" h="1419225">
                  <a:moveTo>
                    <a:pt x="9520538" y="1336321"/>
                  </a:moveTo>
                  <a:lnTo>
                    <a:pt x="9511215" y="1336872"/>
                  </a:lnTo>
                  <a:lnTo>
                    <a:pt x="9500393" y="1349052"/>
                  </a:lnTo>
                  <a:lnTo>
                    <a:pt x="9500944" y="1358374"/>
                  </a:lnTo>
                  <a:lnTo>
                    <a:pt x="9507034" y="1363785"/>
                  </a:lnTo>
                  <a:lnTo>
                    <a:pt x="9526627" y="1341731"/>
                  </a:lnTo>
                  <a:lnTo>
                    <a:pt x="9520538" y="1336321"/>
                  </a:lnTo>
                  <a:close/>
                </a:path>
                <a:path w="17459325" h="1419225">
                  <a:moveTo>
                    <a:pt x="9577398" y="1340014"/>
                  </a:moveTo>
                  <a:lnTo>
                    <a:pt x="9573664" y="1346982"/>
                  </a:lnTo>
                  <a:lnTo>
                    <a:pt x="9573550" y="1347194"/>
                  </a:lnTo>
                  <a:lnTo>
                    <a:pt x="9576251" y="1356134"/>
                  </a:lnTo>
                  <a:lnTo>
                    <a:pt x="9590611" y="1363831"/>
                  </a:lnTo>
                  <a:lnTo>
                    <a:pt x="9599550" y="1361130"/>
                  </a:lnTo>
                  <a:lnTo>
                    <a:pt x="9603399" y="1353950"/>
                  </a:lnTo>
                  <a:lnTo>
                    <a:pt x="9577398" y="1340014"/>
                  </a:lnTo>
                  <a:close/>
                </a:path>
                <a:path w="17459325" h="1419225">
                  <a:moveTo>
                    <a:pt x="9582094" y="1331253"/>
                  </a:moveTo>
                  <a:lnTo>
                    <a:pt x="9577398" y="1340014"/>
                  </a:lnTo>
                  <a:lnTo>
                    <a:pt x="9603399" y="1353950"/>
                  </a:lnTo>
                  <a:lnTo>
                    <a:pt x="9608095" y="1345188"/>
                  </a:lnTo>
                  <a:lnTo>
                    <a:pt x="9582094" y="1331253"/>
                  </a:lnTo>
                  <a:close/>
                </a:path>
                <a:path w="17459325" h="1419225">
                  <a:moveTo>
                    <a:pt x="9594883" y="1321372"/>
                  </a:moveTo>
                  <a:lnTo>
                    <a:pt x="9585942" y="1324073"/>
                  </a:lnTo>
                  <a:lnTo>
                    <a:pt x="9582094" y="1331253"/>
                  </a:lnTo>
                  <a:lnTo>
                    <a:pt x="9608095" y="1345188"/>
                  </a:lnTo>
                  <a:lnTo>
                    <a:pt x="9611943" y="1338008"/>
                  </a:lnTo>
                  <a:lnTo>
                    <a:pt x="9609242" y="1329068"/>
                  </a:lnTo>
                  <a:lnTo>
                    <a:pt x="9594883" y="1321372"/>
                  </a:lnTo>
                  <a:close/>
                </a:path>
                <a:path w="17459325" h="1419225">
                  <a:moveTo>
                    <a:pt x="9605575" y="1287444"/>
                  </a:moveTo>
                  <a:lnTo>
                    <a:pt x="9601840" y="1294412"/>
                  </a:lnTo>
                  <a:lnTo>
                    <a:pt x="9601726" y="1294624"/>
                  </a:lnTo>
                  <a:lnTo>
                    <a:pt x="9604427" y="1303564"/>
                  </a:lnTo>
                  <a:lnTo>
                    <a:pt x="9618786" y="1311261"/>
                  </a:lnTo>
                  <a:lnTo>
                    <a:pt x="9627727" y="1308560"/>
                  </a:lnTo>
                  <a:lnTo>
                    <a:pt x="9631575" y="1301380"/>
                  </a:lnTo>
                  <a:lnTo>
                    <a:pt x="9605575" y="1287444"/>
                  </a:lnTo>
                  <a:close/>
                </a:path>
                <a:path w="17459325" h="1419225">
                  <a:moveTo>
                    <a:pt x="9610271" y="1278683"/>
                  </a:moveTo>
                  <a:lnTo>
                    <a:pt x="9605575" y="1287444"/>
                  </a:lnTo>
                  <a:lnTo>
                    <a:pt x="9631575" y="1301380"/>
                  </a:lnTo>
                  <a:lnTo>
                    <a:pt x="9636271" y="1292618"/>
                  </a:lnTo>
                  <a:lnTo>
                    <a:pt x="9610271" y="1278683"/>
                  </a:lnTo>
                  <a:close/>
                </a:path>
                <a:path w="17459325" h="1419225">
                  <a:moveTo>
                    <a:pt x="9623059" y="1268802"/>
                  </a:moveTo>
                  <a:lnTo>
                    <a:pt x="9614119" y="1271503"/>
                  </a:lnTo>
                  <a:lnTo>
                    <a:pt x="9610271" y="1278683"/>
                  </a:lnTo>
                  <a:lnTo>
                    <a:pt x="9636271" y="1292618"/>
                  </a:lnTo>
                  <a:lnTo>
                    <a:pt x="9640119" y="1285438"/>
                  </a:lnTo>
                  <a:lnTo>
                    <a:pt x="9637419" y="1276498"/>
                  </a:lnTo>
                  <a:lnTo>
                    <a:pt x="9623059" y="1268802"/>
                  </a:lnTo>
                  <a:close/>
                </a:path>
                <a:path w="17459325" h="1419225">
                  <a:moveTo>
                    <a:pt x="9633750" y="1234874"/>
                  </a:moveTo>
                  <a:lnTo>
                    <a:pt x="9630016" y="1241842"/>
                  </a:lnTo>
                  <a:lnTo>
                    <a:pt x="9629902" y="1242054"/>
                  </a:lnTo>
                  <a:lnTo>
                    <a:pt x="9632603" y="1250994"/>
                  </a:lnTo>
                  <a:lnTo>
                    <a:pt x="9646963" y="1258690"/>
                  </a:lnTo>
                  <a:lnTo>
                    <a:pt x="9655903" y="1255990"/>
                  </a:lnTo>
                  <a:lnTo>
                    <a:pt x="9659751" y="1248810"/>
                  </a:lnTo>
                  <a:lnTo>
                    <a:pt x="9633750" y="1234874"/>
                  </a:lnTo>
                  <a:close/>
                </a:path>
                <a:path w="17459325" h="1419225">
                  <a:moveTo>
                    <a:pt x="9638446" y="1226112"/>
                  </a:moveTo>
                  <a:lnTo>
                    <a:pt x="9633750" y="1234874"/>
                  </a:lnTo>
                  <a:lnTo>
                    <a:pt x="9659751" y="1248810"/>
                  </a:lnTo>
                  <a:lnTo>
                    <a:pt x="9664447" y="1240048"/>
                  </a:lnTo>
                  <a:lnTo>
                    <a:pt x="9638446" y="1226112"/>
                  </a:lnTo>
                  <a:close/>
                </a:path>
                <a:path w="17459325" h="1419225">
                  <a:moveTo>
                    <a:pt x="9651234" y="1216232"/>
                  </a:moveTo>
                  <a:lnTo>
                    <a:pt x="9642295" y="1218932"/>
                  </a:lnTo>
                  <a:lnTo>
                    <a:pt x="9638446" y="1226112"/>
                  </a:lnTo>
                  <a:lnTo>
                    <a:pt x="9664447" y="1240048"/>
                  </a:lnTo>
                  <a:lnTo>
                    <a:pt x="9668295" y="1232868"/>
                  </a:lnTo>
                  <a:lnTo>
                    <a:pt x="9665594" y="1223928"/>
                  </a:lnTo>
                  <a:lnTo>
                    <a:pt x="9651234" y="1216232"/>
                  </a:lnTo>
                  <a:close/>
                </a:path>
                <a:path w="17459325" h="1419225">
                  <a:moveTo>
                    <a:pt x="9661926" y="1182304"/>
                  </a:moveTo>
                  <a:lnTo>
                    <a:pt x="9658192" y="1189272"/>
                  </a:lnTo>
                  <a:lnTo>
                    <a:pt x="9658079" y="1189484"/>
                  </a:lnTo>
                  <a:lnTo>
                    <a:pt x="9660779" y="1198424"/>
                  </a:lnTo>
                  <a:lnTo>
                    <a:pt x="9675139" y="1206120"/>
                  </a:lnTo>
                  <a:lnTo>
                    <a:pt x="9684079" y="1203419"/>
                  </a:lnTo>
                  <a:lnTo>
                    <a:pt x="9687927" y="1196240"/>
                  </a:lnTo>
                  <a:lnTo>
                    <a:pt x="9661926" y="1182304"/>
                  </a:lnTo>
                  <a:close/>
                </a:path>
                <a:path w="17459325" h="1419225">
                  <a:moveTo>
                    <a:pt x="9666623" y="1173542"/>
                  </a:moveTo>
                  <a:lnTo>
                    <a:pt x="9661926" y="1182304"/>
                  </a:lnTo>
                  <a:lnTo>
                    <a:pt x="9687927" y="1196240"/>
                  </a:lnTo>
                  <a:lnTo>
                    <a:pt x="9692623" y="1187478"/>
                  </a:lnTo>
                  <a:lnTo>
                    <a:pt x="9666623" y="1173542"/>
                  </a:lnTo>
                  <a:close/>
                </a:path>
                <a:path w="17459325" h="1419225">
                  <a:moveTo>
                    <a:pt x="9679411" y="1163661"/>
                  </a:moveTo>
                  <a:lnTo>
                    <a:pt x="9670471" y="1166362"/>
                  </a:lnTo>
                  <a:lnTo>
                    <a:pt x="9666623" y="1173542"/>
                  </a:lnTo>
                  <a:lnTo>
                    <a:pt x="9692623" y="1187478"/>
                  </a:lnTo>
                  <a:lnTo>
                    <a:pt x="9696471" y="1180298"/>
                  </a:lnTo>
                  <a:lnTo>
                    <a:pt x="9693771" y="1171358"/>
                  </a:lnTo>
                  <a:lnTo>
                    <a:pt x="9679411" y="1163661"/>
                  </a:lnTo>
                  <a:close/>
                </a:path>
                <a:path w="17459325" h="1419225">
                  <a:moveTo>
                    <a:pt x="9690103" y="1129734"/>
                  </a:moveTo>
                  <a:lnTo>
                    <a:pt x="9686368" y="1136702"/>
                  </a:lnTo>
                  <a:lnTo>
                    <a:pt x="9686254" y="1136914"/>
                  </a:lnTo>
                  <a:lnTo>
                    <a:pt x="9688955" y="1145854"/>
                  </a:lnTo>
                  <a:lnTo>
                    <a:pt x="9703315" y="1153550"/>
                  </a:lnTo>
                  <a:lnTo>
                    <a:pt x="9712255" y="1150849"/>
                  </a:lnTo>
                  <a:lnTo>
                    <a:pt x="9716103" y="1143669"/>
                  </a:lnTo>
                  <a:lnTo>
                    <a:pt x="9690103" y="1129734"/>
                  </a:lnTo>
                  <a:close/>
                </a:path>
                <a:path w="17459325" h="1419225">
                  <a:moveTo>
                    <a:pt x="9694799" y="1120972"/>
                  </a:moveTo>
                  <a:lnTo>
                    <a:pt x="9690103" y="1129734"/>
                  </a:lnTo>
                  <a:lnTo>
                    <a:pt x="9716103" y="1143669"/>
                  </a:lnTo>
                  <a:lnTo>
                    <a:pt x="9720799" y="1134908"/>
                  </a:lnTo>
                  <a:lnTo>
                    <a:pt x="9694799" y="1120972"/>
                  </a:lnTo>
                  <a:close/>
                </a:path>
                <a:path w="17459325" h="1419225">
                  <a:moveTo>
                    <a:pt x="9707587" y="1111091"/>
                  </a:moveTo>
                  <a:lnTo>
                    <a:pt x="9698647" y="1113792"/>
                  </a:lnTo>
                  <a:lnTo>
                    <a:pt x="9694799" y="1120972"/>
                  </a:lnTo>
                  <a:lnTo>
                    <a:pt x="9720799" y="1134908"/>
                  </a:lnTo>
                  <a:lnTo>
                    <a:pt x="9724648" y="1127728"/>
                  </a:lnTo>
                  <a:lnTo>
                    <a:pt x="9721947" y="1118788"/>
                  </a:lnTo>
                  <a:lnTo>
                    <a:pt x="9707587" y="1111091"/>
                  </a:lnTo>
                  <a:close/>
                </a:path>
                <a:path w="17459325" h="1419225">
                  <a:moveTo>
                    <a:pt x="9718278" y="1077164"/>
                  </a:moveTo>
                  <a:lnTo>
                    <a:pt x="9714544" y="1084131"/>
                  </a:lnTo>
                  <a:lnTo>
                    <a:pt x="9714430" y="1084344"/>
                  </a:lnTo>
                  <a:lnTo>
                    <a:pt x="9717131" y="1093284"/>
                  </a:lnTo>
                  <a:lnTo>
                    <a:pt x="9731491" y="1100980"/>
                  </a:lnTo>
                  <a:lnTo>
                    <a:pt x="9740431" y="1098279"/>
                  </a:lnTo>
                  <a:lnTo>
                    <a:pt x="9744279" y="1091099"/>
                  </a:lnTo>
                  <a:lnTo>
                    <a:pt x="9718278" y="1077164"/>
                  </a:lnTo>
                  <a:close/>
                </a:path>
                <a:path w="17459325" h="1419225">
                  <a:moveTo>
                    <a:pt x="9722974" y="1068402"/>
                  </a:moveTo>
                  <a:lnTo>
                    <a:pt x="9718278" y="1077164"/>
                  </a:lnTo>
                  <a:lnTo>
                    <a:pt x="9744279" y="1091099"/>
                  </a:lnTo>
                  <a:lnTo>
                    <a:pt x="9748975" y="1082338"/>
                  </a:lnTo>
                  <a:lnTo>
                    <a:pt x="9722974" y="1068402"/>
                  </a:lnTo>
                  <a:close/>
                </a:path>
                <a:path w="17459325" h="1419225">
                  <a:moveTo>
                    <a:pt x="9735763" y="1058521"/>
                  </a:moveTo>
                  <a:lnTo>
                    <a:pt x="9726823" y="1061222"/>
                  </a:lnTo>
                  <a:lnTo>
                    <a:pt x="9722974" y="1068402"/>
                  </a:lnTo>
                  <a:lnTo>
                    <a:pt x="9748975" y="1082338"/>
                  </a:lnTo>
                  <a:lnTo>
                    <a:pt x="9752823" y="1075158"/>
                  </a:lnTo>
                  <a:lnTo>
                    <a:pt x="9750122" y="1066218"/>
                  </a:lnTo>
                  <a:lnTo>
                    <a:pt x="9735763" y="1058521"/>
                  </a:lnTo>
                  <a:close/>
                </a:path>
                <a:path w="17459325" h="1419225">
                  <a:moveTo>
                    <a:pt x="9746455" y="1024593"/>
                  </a:moveTo>
                  <a:lnTo>
                    <a:pt x="9742720" y="1031561"/>
                  </a:lnTo>
                  <a:lnTo>
                    <a:pt x="9742607" y="1031773"/>
                  </a:lnTo>
                  <a:lnTo>
                    <a:pt x="9745308" y="1040713"/>
                  </a:lnTo>
                  <a:lnTo>
                    <a:pt x="9759667" y="1048410"/>
                  </a:lnTo>
                  <a:lnTo>
                    <a:pt x="9768607" y="1045709"/>
                  </a:lnTo>
                  <a:lnTo>
                    <a:pt x="9772456" y="1038529"/>
                  </a:lnTo>
                  <a:lnTo>
                    <a:pt x="9746455" y="1024593"/>
                  </a:lnTo>
                  <a:close/>
                </a:path>
                <a:path w="17459325" h="1419225">
                  <a:moveTo>
                    <a:pt x="9751151" y="1015832"/>
                  </a:moveTo>
                  <a:lnTo>
                    <a:pt x="9746455" y="1024593"/>
                  </a:lnTo>
                  <a:lnTo>
                    <a:pt x="9772456" y="1038529"/>
                  </a:lnTo>
                  <a:lnTo>
                    <a:pt x="9777152" y="1029767"/>
                  </a:lnTo>
                  <a:lnTo>
                    <a:pt x="9751151" y="1015832"/>
                  </a:lnTo>
                  <a:close/>
                </a:path>
                <a:path w="17459325" h="1419225">
                  <a:moveTo>
                    <a:pt x="9763939" y="1005951"/>
                  </a:moveTo>
                  <a:lnTo>
                    <a:pt x="9754999" y="1008652"/>
                  </a:lnTo>
                  <a:lnTo>
                    <a:pt x="9751151" y="1015832"/>
                  </a:lnTo>
                  <a:lnTo>
                    <a:pt x="9777152" y="1029767"/>
                  </a:lnTo>
                  <a:lnTo>
                    <a:pt x="9781000" y="1022587"/>
                  </a:lnTo>
                  <a:lnTo>
                    <a:pt x="9778299" y="1013647"/>
                  </a:lnTo>
                  <a:lnTo>
                    <a:pt x="9763939" y="1005951"/>
                  </a:lnTo>
                  <a:close/>
                </a:path>
                <a:path w="17459325" h="1419225">
                  <a:moveTo>
                    <a:pt x="9774631" y="972023"/>
                  </a:moveTo>
                  <a:lnTo>
                    <a:pt x="9770896" y="978991"/>
                  </a:lnTo>
                  <a:lnTo>
                    <a:pt x="9770782" y="979203"/>
                  </a:lnTo>
                  <a:lnTo>
                    <a:pt x="9773483" y="988143"/>
                  </a:lnTo>
                  <a:lnTo>
                    <a:pt x="9787843" y="995840"/>
                  </a:lnTo>
                  <a:lnTo>
                    <a:pt x="9796783" y="993139"/>
                  </a:lnTo>
                  <a:lnTo>
                    <a:pt x="9800631" y="985959"/>
                  </a:lnTo>
                  <a:lnTo>
                    <a:pt x="9774631" y="972023"/>
                  </a:lnTo>
                  <a:close/>
                </a:path>
                <a:path w="17459325" h="1419225">
                  <a:moveTo>
                    <a:pt x="9779327" y="963262"/>
                  </a:moveTo>
                  <a:lnTo>
                    <a:pt x="9774631" y="972023"/>
                  </a:lnTo>
                  <a:lnTo>
                    <a:pt x="9800631" y="985959"/>
                  </a:lnTo>
                  <a:lnTo>
                    <a:pt x="9805327" y="977197"/>
                  </a:lnTo>
                  <a:lnTo>
                    <a:pt x="9779327" y="963262"/>
                  </a:lnTo>
                  <a:close/>
                </a:path>
                <a:path w="17459325" h="1419225">
                  <a:moveTo>
                    <a:pt x="9792115" y="953381"/>
                  </a:moveTo>
                  <a:lnTo>
                    <a:pt x="9783175" y="956082"/>
                  </a:lnTo>
                  <a:lnTo>
                    <a:pt x="9779327" y="963262"/>
                  </a:lnTo>
                  <a:lnTo>
                    <a:pt x="9805327" y="977197"/>
                  </a:lnTo>
                  <a:lnTo>
                    <a:pt x="9809176" y="970017"/>
                  </a:lnTo>
                  <a:lnTo>
                    <a:pt x="9806475" y="961077"/>
                  </a:lnTo>
                  <a:lnTo>
                    <a:pt x="9792115" y="953381"/>
                  </a:lnTo>
                  <a:close/>
                </a:path>
                <a:path w="17459325" h="1419225">
                  <a:moveTo>
                    <a:pt x="9802807" y="919453"/>
                  </a:moveTo>
                  <a:lnTo>
                    <a:pt x="9799072" y="926421"/>
                  </a:lnTo>
                  <a:lnTo>
                    <a:pt x="9798959" y="926633"/>
                  </a:lnTo>
                  <a:lnTo>
                    <a:pt x="9801660" y="935573"/>
                  </a:lnTo>
                  <a:lnTo>
                    <a:pt x="9816019" y="943270"/>
                  </a:lnTo>
                  <a:lnTo>
                    <a:pt x="9824960" y="940569"/>
                  </a:lnTo>
                  <a:lnTo>
                    <a:pt x="9828808" y="933389"/>
                  </a:lnTo>
                  <a:lnTo>
                    <a:pt x="9802807" y="919453"/>
                  </a:lnTo>
                  <a:close/>
                </a:path>
                <a:path w="17459325" h="1419225">
                  <a:moveTo>
                    <a:pt x="9807503" y="910691"/>
                  </a:moveTo>
                  <a:lnTo>
                    <a:pt x="9802807" y="919453"/>
                  </a:lnTo>
                  <a:lnTo>
                    <a:pt x="9828808" y="933389"/>
                  </a:lnTo>
                  <a:lnTo>
                    <a:pt x="9833504" y="924627"/>
                  </a:lnTo>
                  <a:lnTo>
                    <a:pt x="9807503" y="910691"/>
                  </a:lnTo>
                  <a:close/>
                </a:path>
                <a:path w="17459325" h="1419225">
                  <a:moveTo>
                    <a:pt x="9820291" y="900811"/>
                  </a:moveTo>
                  <a:lnTo>
                    <a:pt x="9811351" y="903512"/>
                  </a:lnTo>
                  <a:lnTo>
                    <a:pt x="9807503" y="910691"/>
                  </a:lnTo>
                  <a:lnTo>
                    <a:pt x="9833504" y="924627"/>
                  </a:lnTo>
                  <a:lnTo>
                    <a:pt x="9837352" y="917447"/>
                  </a:lnTo>
                  <a:lnTo>
                    <a:pt x="9834651" y="908507"/>
                  </a:lnTo>
                  <a:lnTo>
                    <a:pt x="9820291" y="900811"/>
                  </a:lnTo>
                  <a:close/>
                </a:path>
                <a:path w="17459325" h="1419225">
                  <a:moveTo>
                    <a:pt x="9830983" y="866883"/>
                  </a:moveTo>
                  <a:lnTo>
                    <a:pt x="9827249" y="873851"/>
                  </a:lnTo>
                  <a:lnTo>
                    <a:pt x="9827135" y="874063"/>
                  </a:lnTo>
                  <a:lnTo>
                    <a:pt x="9829836" y="883003"/>
                  </a:lnTo>
                  <a:lnTo>
                    <a:pt x="9844196" y="890699"/>
                  </a:lnTo>
                  <a:lnTo>
                    <a:pt x="9853135" y="887999"/>
                  </a:lnTo>
                  <a:lnTo>
                    <a:pt x="9856984" y="880819"/>
                  </a:lnTo>
                  <a:lnTo>
                    <a:pt x="9830983" y="866883"/>
                  </a:lnTo>
                  <a:close/>
                </a:path>
                <a:path w="17459325" h="1419225">
                  <a:moveTo>
                    <a:pt x="9835679" y="858121"/>
                  </a:moveTo>
                  <a:lnTo>
                    <a:pt x="9830983" y="866883"/>
                  </a:lnTo>
                  <a:lnTo>
                    <a:pt x="9856984" y="880819"/>
                  </a:lnTo>
                  <a:lnTo>
                    <a:pt x="9861680" y="872057"/>
                  </a:lnTo>
                  <a:lnTo>
                    <a:pt x="9835679" y="858121"/>
                  </a:lnTo>
                  <a:close/>
                </a:path>
                <a:path w="17459325" h="1419225">
                  <a:moveTo>
                    <a:pt x="9848467" y="848241"/>
                  </a:moveTo>
                  <a:lnTo>
                    <a:pt x="9839527" y="850941"/>
                  </a:lnTo>
                  <a:lnTo>
                    <a:pt x="9835679" y="858121"/>
                  </a:lnTo>
                  <a:lnTo>
                    <a:pt x="9861680" y="872057"/>
                  </a:lnTo>
                  <a:lnTo>
                    <a:pt x="9865528" y="864877"/>
                  </a:lnTo>
                  <a:lnTo>
                    <a:pt x="9862827" y="855937"/>
                  </a:lnTo>
                  <a:lnTo>
                    <a:pt x="9848467" y="848241"/>
                  </a:lnTo>
                  <a:close/>
                </a:path>
                <a:path w="17459325" h="1419225">
                  <a:moveTo>
                    <a:pt x="9859159" y="814313"/>
                  </a:moveTo>
                  <a:lnTo>
                    <a:pt x="9855424" y="821281"/>
                  </a:lnTo>
                  <a:lnTo>
                    <a:pt x="9855311" y="821493"/>
                  </a:lnTo>
                  <a:lnTo>
                    <a:pt x="9858011" y="830433"/>
                  </a:lnTo>
                  <a:lnTo>
                    <a:pt x="9872371" y="838129"/>
                  </a:lnTo>
                  <a:lnTo>
                    <a:pt x="9881311" y="835428"/>
                  </a:lnTo>
                  <a:lnTo>
                    <a:pt x="9885159" y="828249"/>
                  </a:lnTo>
                  <a:lnTo>
                    <a:pt x="9859159" y="814313"/>
                  </a:lnTo>
                  <a:close/>
                </a:path>
                <a:path w="17459325" h="1419225">
                  <a:moveTo>
                    <a:pt x="9863855" y="805551"/>
                  </a:moveTo>
                  <a:lnTo>
                    <a:pt x="9859159" y="814313"/>
                  </a:lnTo>
                  <a:lnTo>
                    <a:pt x="9885159" y="828249"/>
                  </a:lnTo>
                  <a:lnTo>
                    <a:pt x="9889856" y="819487"/>
                  </a:lnTo>
                  <a:lnTo>
                    <a:pt x="9863855" y="805551"/>
                  </a:lnTo>
                  <a:close/>
                </a:path>
                <a:path w="17459325" h="1419225">
                  <a:moveTo>
                    <a:pt x="9876644" y="795670"/>
                  </a:moveTo>
                  <a:lnTo>
                    <a:pt x="9867703" y="798371"/>
                  </a:lnTo>
                  <a:lnTo>
                    <a:pt x="9863855" y="805551"/>
                  </a:lnTo>
                  <a:lnTo>
                    <a:pt x="9889856" y="819487"/>
                  </a:lnTo>
                  <a:lnTo>
                    <a:pt x="9893704" y="812307"/>
                  </a:lnTo>
                  <a:lnTo>
                    <a:pt x="9891003" y="803367"/>
                  </a:lnTo>
                  <a:lnTo>
                    <a:pt x="9876644" y="795670"/>
                  </a:lnTo>
                  <a:close/>
                </a:path>
                <a:path w="17459325" h="1419225">
                  <a:moveTo>
                    <a:pt x="9887335" y="761743"/>
                  </a:moveTo>
                  <a:lnTo>
                    <a:pt x="9883601" y="768711"/>
                  </a:lnTo>
                  <a:lnTo>
                    <a:pt x="9883487" y="768923"/>
                  </a:lnTo>
                  <a:lnTo>
                    <a:pt x="9886188" y="777863"/>
                  </a:lnTo>
                  <a:lnTo>
                    <a:pt x="9900548" y="785559"/>
                  </a:lnTo>
                  <a:lnTo>
                    <a:pt x="9909488" y="782858"/>
                  </a:lnTo>
                  <a:lnTo>
                    <a:pt x="9913336" y="775678"/>
                  </a:lnTo>
                  <a:lnTo>
                    <a:pt x="9887335" y="761743"/>
                  </a:lnTo>
                  <a:close/>
                </a:path>
                <a:path w="17459325" h="1419225">
                  <a:moveTo>
                    <a:pt x="9892031" y="752981"/>
                  </a:moveTo>
                  <a:lnTo>
                    <a:pt x="9887335" y="761743"/>
                  </a:lnTo>
                  <a:lnTo>
                    <a:pt x="9913336" y="775678"/>
                  </a:lnTo>
                  <a:lnTo>
                    <a:pt x="9918032" y="766917"/>
                  </a:lnTo>
                  <a:lnTo>
                    <a:pt x="9892031" y="752981"/>
                  </a:lnTo>
                  <a:close/>
                </a:path>
                <a:path w="17459325" h="1419225">
                  <a:moveTo>
                    <a:pt x="9904819" y="743100"/>
                  </a:moveTo>
                  <a:lnTo>
                    <a:pt x="9895880" y="745801"/>
                  </a:lnTo>
                  <a:lnTo>
                    <a:pt x="9892031" y="752981"/>
                  </a:lnTo>
                  <a:lnTo>
                    <a:pt x="9918032" y="766917"/>
                  </a:lnTo>
                  <a:lnTo>
                    <a:pt x="9921880" y="759737"/>
                  </a:lnTo>
                  <a:lnTo>
                    <a:pt x="9919179" y="750797"/>
                  </a:lnTo>
                  <a:lnTo>
                    <a:pt x="9904819" y="743100"/>
                  </a:lnTo>
                  <a:close/>
                </a:path>
                <a:path w="17459325" h="1419225">
                  <a:moveTo>
                    <a:pt x="9915511" y="709173"/>
                  </a:moveTo>
                  <a:lnTo>
                    <a:pt x="9911777" y="716140"/>
                  </a:lnTo>
                  <a:lnTo>
                    <a:pt x="9911663" y="716352"/>
                  </a:lnTo>
                  <a:lnTo>
                    <a:pt x="9914364" y="725292"/>
                  </a:lnTo>
                  <a:lnTo>
                    <a:pt x="9928724" y="732989"/>
                  </a:lnTo>
                  <a:lnTo>
                    <a:pt x="9937664" y="730288"/>
                  </a:lnTo>
                  <a:lnTo>
                    <a:pt x="9941512" y="723108"/>
                  </a:lnTo>
                  <a:lnTo>
                    <a:pt x="9915511" y="709173"/>
                  </a:lnTo>
                  <a:close/>
                </a:path>
                <a:path w="17459325" h="1419225">
                  <a:moveTo>
                    <a:pt x="9920207" y="700411"/>
                  </a:moveTo>
                  <a:lnTo>
                    <a:pt x="9915511" y="709173"/>
                  </a:lnTo>
                  <a:lnTo>
                    <a:pt x="9941512" y="723108"/>
                  </a:lnTo>
                  <a:lnTo>
                    <a:pt x="9946208" y="714346"/>
                  </a:lnTo>
                  <a:lnTo>
                    <a:pt x="9920207" y="700411"/>
                  </a:lnTo>
                  <a:close/>
                </a:path>
                <a:path w="17459325" h="1419225">
                  <a:moveTo>
                    <a:pt x="9932995" y="690530"/>
                  </a:moveTo>
                  <a:lnTo>
                    <a:pt x="9924055" y="693231"/>
                  </a:lnTo>
                  <a:lnTo>
                    <a:pt x="9920207" y="700411"/>
                  </a:lnTo>
                  <a:lnTo>
                    <a:pt x="9946208" y="714346"/>
                  </a:lnTo>
                  <a:lnTo>
                    <a:pt x="9950056" y="707167"/>
                  </a:lnTo>
                  <a:lnTo>
                    <a:pt x="9947355" y="698226"/>
                  </a:lnTo>
                  <a:lnTo>
                    <a:pt x="9932995" y="690530"/>
                  </a:lnTo>
                  <a:close/>
                </a:path>
                <a:path w="17459325" h="1419225">
                  <a:moveTo>
                    <a:pt x="9943688" y="656602"/>
                  </a:moveTo>
                  <a:lnTo>
                    <a:pt x="9939953" y="663570"/>
                  </a:lnTo>
                  <a:lnTo>
                    <a:pt x="9939839" y="663782"/>
                  </a:lnTo>
                  <a:lnTo>
                    <a:pt x="9942540" y="672722"/>
                  </a:lnTo>
                  <a:lnTo>
                    <a:pt x="9956900" y="680419"/>
                  </a:lnTo>
                  <a:lnTo>
                    <a:pt x="9965840" y="677718"/>
                  </a:lnTo>
                  <a:lnTo>
                    <a:pt x="9969688" y="670538"/>
                  </a:lnTo>
                  <a:lnTo>
                    <a:pt x="9943688" y="656602"/>
                  </a:lnTo>
                  <a:close/>
                </a:path>
                <a:path w="17459325" h="1419225">
                  <a:moveTo>
                    <a:pt x="9948384" y="647841"/>
                  </a:moveTo>
                  <a:lnTo>
                    <a:pt x="9943688" y="656602"/>
                  </a:lnTo>
                  <a:lnTo>
                    <a:pt x="9969688" y="670538"/>
                  </a:lnTo>
                  <a:lnTo>
                    <a:pt x="9974384" y="661776"/>
                  </a:lnTo>
                  <a:lnTo>
                    <a:pt x="9948384" y="647841"/>
                  </a:lnTo>
                  <a:close/>
                </a:path>
                <a:path w="17459325" h="1419225">
                  <a:moveTo>
                    <a:pt x="9961172" y="637960"/>
                  </a:moveTo>
                  <a:lnTo>
                    <a:pt x="9952232" y="640661"/>
                  </a:lnTo>
                  <a:lnTo>
                    <a:pt x="9948384" y="647841"/>
                  </a:lnTo>
                  <a:lnTo>
                    <a:pt x="9974384" y="661776"/>
                  </a:lnTo>
                  <a:lnTo>
                    <a:pt x="9978232" y="654596"/>
                  </a:lnTo>
                  <a:lnTo>
                    <a:pt x="9975532" y="645656"/>
                  </a:lnTo>
                  <a:lnTo>
                    <a:pt x="9961172" y="637960"/>
                  </a:lnTo>
                  <a:close/>
                </a:path>
                <a:path w="17459325" h="1419225">
                  <a:moveTo>
                    <a:pt x="9971864" y="604032"/>
                  </a:moveTo>
                  <a:lnTo>
                    <a:pt x="9968129" y="611000"/>
                  </a:lnTo>
                  <a:lnTo>
                    <a:pt x="9968015" y="611212"/>
                  </a:lnTo>
                  <a:lnTo>
                    <a:pt x="9970716" y="620152"/>
                  </a:lnTo>
                  <a:lnTo>
                    <a:pt x="9985076" y="627848"/>
                  </a:lnTo>
                  <a:lnTo>
                    <a:pt x="9994016" y="625148"/>
                  </a:lnTo>
                  <a:lnTo>
                    <a:pt x="9997864" y="617968"/>
                  </a:lnTo>
                  <a:lnTo>
                    <a:pt x="9971864" y="604032"/>
                  </a:lnTo>
                  <a:close/>
                </a:path>
                <a:path w="17459325" h="1419225">
                  <a:moveTo>
                    <a:pt x="9976559" y="595270"/>
                  </a:moveTo>
                  <a:lnTo>
                    <a:pt x="9971864" y="604032"/>
                  </a:lnTo>
                  <a:lnTo>
                    <a:pt x="9997864" y="617968"/>
                  </a:lnTo>
                  <a:lnTo>
                    <a:pt x="10002560" y="609206"/>
                  </a:lnTo>
                  <a:lnTo>
                    <a:pt x="9976559" y="595270"/>
                  </a:lnTo>
                  <a:close/>
                </a:path>
                <a:path w="17459325" h="1419225">
                  <a:moveTo>
                    <a:pt x="9989348" y="585390"/>
                  </a:moveTo>
                  <a:lnTo>
                    <a:pt x="9980408" y="588090"/>
                  </a:lnTo>
                  <a:lnTo>
                    <a:pt x="9976559" y="595270"/>
                  </a:lnTo>
                  <a:lnTo>
                    <a:pt x="10002560" y="609206"/>
                  </a:lnTo>
                  <a:lnTo>
                    <a:pt x="10006409" y="602026"/>
                  </a:lnTo>
                  <a:lnTo>
                    <a:pt x="10003708" y="593086"/>
                  </a:lnTo>
                  <a:lnTo>
                    <a:pt x="9989348" y="585390"/>
                  </a:lnTo>
                  <a:close/>
                </a:path>
                <a:path w="17459325" h="1419225">
                  <a:moveTo>
                    <a:pt x="10000039" y="551462"/>
                  </a:moveTo>
                  <a:lnTo>
                    <a:pt x="9996305" y="558430"/>
                  </a:lnTo>
                  <a:lnTo>
                    <a:pt x="9996191" y="558642"/>
                  </a:lnTo>
                  <a:lnTo>
                    <a:pt x="9998892" y="567582"/>
                  </a:lnTo>
                  <a:lnTo>
                    <a:pt x="10013252" y="575278"/>
                  </a:lnTo>
                  <a:lnTo>
                    <a:pt x="10022192" y="572577"/>
                  </a:lnTo>
                  <a:lnTo>
                    <a:pt x="10026040" y="565398"/>
                  </a:lnTo>
                  <a:lnTo>
                    <a:pt x="10000039" y="551462"/>
                  </a:lnTo>
                  <a:close/>
                </a:path>
                <a:path w="17459325" h="1419225">
                  <a:moveTo>
                    <a:pt x="10004736" y="542700"/>
                  </a:moveTo>
                  <a:lnTo>
                    <a:pt x="10000039" y="551462"/>
                  </a:lnTo>
                  <a:lnTo>
                    <a:pt x="10026040" y="565398"/>
                  </a:lnTo>
                  <a:lnTo>
                    <a:pt x="10030736" y="556636"/>
                  </a:lnTo>
                  <a:lnTo>
                    <a:pt x="10004736" y="542700"/>
                  </a:lnTo>
                  <a:close/>
                </a:path>
                <a:path w="17459325" h="1419225">
                  <a:moveTo>
                    <a:pt x="10017524" y="532819"/>
                  </a:moveTo>
                  <a:lnTo>
                    <a:pt x="10008584" y="535520"/>
                  </a:lnTo>
                  <a:lnTo>
                    <a:pt x="10004736" y="542700"/>
                  </a:lnTo>
                  <a:lnTo>
                    <a:pt x="10030736" y="556636"/>
                  </a:lnTo>
                  <a:lnTo>
                    <a:pt x="10034584" y="549456"/>
                  </a:lnTo>
                  <a:lnTo>
                    <a:pt x="10031884" y="540516"/>
                  </a:lnTo>
                  <a:lnTo>
                    <a:pt x="10017524" y="532819"/>
                  </a:lnTo>
                  <a:close/>
                </a:path>
                <a:path w="17459325" h="1419225">
                  <a:moveTo>
                    <a:pt x="10028216" y="498892"/>
                  </a:moveTo>
                  <a:lnTo>
                    <a:pt x="10024481" y="505860"/>
                  </a:lnTo>
                  <a:lnTo>
                    <a:pt x="10024368" y="506072"/>
                  </a:lnTo>
                  <a:lnTo>
                    <a:pt x="10027069" y="515012"/>
                  </a:lnTo>
                  <a:lnTo>
                    <a:pt x="10041428" y="522708"/>
                  </a:lnTo>
                  <a:lnTo>
                    <a:pt x="10050368" y="520007"/>
                  </a:lnTo>
                  <a:lnTo>
                    <a:pt x="10054217" y="512827"/>
                  </a:lnTo>
                  <a:lnTo>
                    <a:pt x="10028216" y="498892"/>
                  </a:lnTo>
                  <a:close/>
                </a:path>
                <a:path w="17459325" h="1419225">
                  <a:moveTo>
                    <a:pt x="10032912" y="490130"/>
                  </a:moveTo>
                  <a:lnTo>
                    <a:pt x="10028216" y="498892"/>
                  </a:lnTo>
                  <a:lnTo>
                    <a:pt x="10054217" y="512827"/>
                  </a:lnTo>
                  <a:lnTo>
                    <a:pt x="10058913" y="504066"/>
                  </a:lnTo>
                  <a:lnTo>
                    <a:pt x="10032912" y="490130"/>
                  </a:lnTo>
                  <a:close/>
                </a:path>
                <a:path w="17459325" h="1419225">
                  <a:moveTo>
                    <a:pt x="10045700" y="480249"/>
                  </a:moveTo>
                  <a:lnTo>
                    <a:pt x="10036760" y="482950"/>
                  </a:lnTo>
                  <a:lnTo>
                    <a:pt x="10032912" y="490130"/>
                  </a:lnTo>
                  <a:lnTo>
                    <a:pt x="10058913" y="504066"/>
                  </a:lnTo>
                  <a:lnTo>
                    <a:pt x="10062761" y="496886"/>
                  </a:lnTo>
                  <a:lnTo>
                    <a:pt x="10060060" y="487946"/>
                  </a:lnTo>
                  <a:lnTo>
                    <a:pt x="10045700" y="480249"/>
                  </a:lnTo>
                  <a:close/>
                </a:path>
                <a:path w="17459325" h="1419225">
                  <a:moveTo>
                    <a:pt x="10056392" y="446321"/>
                  </a:moveTo>
                  <a:lnTo>
                    <a:pt x="10052657" y="453289"/>
                  </a:lnTo>
                  <a:lnTo>
                    <a:pt x="10052543" y="453501"/>
                  </a:lnTo>
                  <a:lnTo>
                    <a:pt x="10055244" y="462441"/>
                  </a:lnTo>
                  <a:lnTo>
                    <a:pt x="10069604" y="470138"/>
                  </a:lnTo>
                  <a:lnTo>
                    <a:pt x="10078544" y="467437"/>
                  </a:lnTo>
                  <a:lnTo>
                    <a:pt x="10082393" y="460257"/>
                  </a:lnTo>
                  <a:lnTo>
                    <a:pt x="10056392" y="446321"/>
                  </a:lnTo>
                  <a:close/>
                </a:path>
                <a:path w="17459325" h="1419225">
                  <a:moveTo>
                    <a:pt x="10061088" y="437560"/>
                  </a:moveTo>
                  <a:lnTo>
                    <a:pt x="10056392" y="446321"/>
                  </a:lnTo>
                  <a:lnTo>
                    <a:pt x="10082393" y="460257"/>
                  </a:lnTo>
                  <a:lnTo>
                    <a:pt x="10087089" y="451495"/>
                  </a:lnTo>
                  <a:lnTo>
                    <a:pt x="10061088" y="437560"/>
                  </a:lnTo>
                  <a:close/>
                </a:path>
                <a:path w="17459325" h="1419225">
                  <a:moveTo>
                    <a:pt x="10073876" y="427679"/>
                  </a:moveTo>
                  <a:lnTo>
                    <a:pt x="10064936" y="430380"/>
                  </a:lnTo>
                  <a:lnTo>
                    <a:pt x="10061088" y="437560"/>
                  </a:lnTo>
                  <a:lnTo>
                    <a:pt x="10087089" y="451495"/>
                  </a:lnTo>
                  <a:lnTo>
                    <a:pt x="10090937" y="444316"/>
                  </a:lnTo>
                  <a:lnTo>
                    <a:pt x="10088236" y="435375"/>
                  </a:lnTo>
                  <a:lnTo>
                    <a:pt x="10073876" y="427679"/>
                  </a:lnTo>
                  <a:close/>
                </a:path>
                <a:path w="17459325" h="1419225">
                  <a:moveTo>
                    <a:pt x="10084568" y="393751"/>
                  </a:moveTo>
                  <a:lnTo>
                    <a:pt x="10080833" y="400719"/>
                  </a:lnTo>
                  <a:lnTo>
                    <a:pt x="10080720" y="400931"/>
                  </a:lnTo>
                  <a:lnTo>
                    <a:pt x="10083421" y="409871"/>
                  </a:lnTo>
                  <a:lnTo>
                    <a:pt x="10097780" y="417568"/>
                  </a:lnTo>
                  <a:lnTo>
                    <a:pt x="10106721" y="414867"/>
                  </a:lnTo>
                  <a:lnTo>
                    <a:pt x="10110569" y="407687"/>
                  </a:lnTo>
                  <a:lnTo>
                    <a:pt x="10084568" y="393751"/>
                  </a:lnTo>
                  <a:close/>
                </a:path>
                <a:path w="17459325" h="1419225">
                  <a:moveTo>
                    <a:pt x="10089264" y="384990"/>
                  </a:moveTo>
                  <a:lnTo>
                    <a:pt x="10084568" y="393751"/>
                  </a:lnTo>
                  <a:lnTo>
                    <a:pt x="10110569" y="407687"/>
                  </a:lnTo>
                  <a:lnTo>
                    <a:pt x="10115265" y="398925"/>
                  </a:lnTo>
                  <a:lnTo>
                    <a:pt x="10089264" y="384990"/>
                  </a:lnTo>
                  <a:close/>
                </a:path>
                <a:path w="17459325" h="1419225">
                  <a:moveTo>
                    <a:pt x="10102052" y="375109"/>
                  </a:moveTo>
                  <a:lnTo>
                    <a:pt x="10093112" y="377810"/>
                  </a:lnTo>
                  <a:lnTo>
                    <a:pt x="10089264" y="384990"/>
                  </a:lnTo>
                  <a:lnTo>
                    <a:pt x="10115265" y="398925"/>
                  </a:lnTo>
                  <a:lnTo>
                    <a:pt x="10119113" y="391745"/>
                  </a:lnTo>
                  <a:lnTo>
                    <a:pt x="10116412" y="382805"/>
                  </a:lnTo>
                  <a:lnTo>
                    <a:pt x="10102052" y="375109"/>
                  </a:lnTo>
                  <a:close/>
                </a:path>
                <a:path w="17459325" h="1419225">
                  <a:moveTo>
                    <a:pt x="10112744" y="341181"/>
                  </a:moveTo>
                  <a:lnTo>
                    <a:pt x="10109010" y="348149"/>
                  </a:lnTo>
                  <a:lnTo>
                    <a:pt x="10108896" y="348361"/>
                  </a:lnTo>
                  <a:lnTo>
                    <a:pt x="10111597" y="357301"/>
                  </a:lnTo>
                  <a:lnTo>
                    <a:pt x="10125957" y="364997"/>
                  </a:lnTo>
                  <a:lnTo>
                    <a:pt x="10134897" y="362297"/>
                  </a:lnTo>
                  <a:lnTo>
                    <a:pt x="10138745" y="355117"/>
                  </a:lnTo>
                  <a:lnTo>
                    <a:pt x="10112744" y="341181"/>
                  </a:lnTo>
                  <a:close/>
                </a:path>
                <a:path w="17459325" h="1419225">
                  <a:moveTo>
                    <a:pt x="10117440" y="332419"/>
                  </a:moveTo>
                  <a:lnTo>
                    <a:pt x="10112744" y="341181"/>
                  </a:lnTo>
                  <a:lnTo>
                    <a:pt x="10138745" y="355117"/>
                  </a:lnTo>
                  <a:lnTo>
                    <a:pt x="10143441" y="346355"/>
                  </a:lnTo>
                  <a:lnTo>
                    <a:pt x="10117440" y="332419"/>
                  </a:lnTo>
                  <a:close/>
                </a:path>
                <a:path w="17459325" h="1419225">
                  <a:moveTo>
                    <a:pt x="10130228" y="322539"/>
                  </a:moveTo>
                  <a:lnTo>
                    <a:pt x="10121289" y="325239"/>
                  </a:lnTo>
                  <a:lnTo>
                    <a:pt x="10117440" y="332419"/>
                  </a:lnTo>
                  <a:lnTo>
                    <a:pt x="10143441" y="346355"/>
                  </a:lnTo>
                  <a:lnTo>
                    <a:pt x="10147289" y="339175"/>
                  </a:lnTo>
                  <a:lnTo>
                    <a:pt x="10144588" y="330235"/>
                  </a:lnTo>
                  <a:lnTo>
                    <a:pt x="10130228" y="322539"/>
                  </a:lnTo>
                  <a:close/>
                </a:path>
                <a:path w="17459325" h="1419225">
                  <a:moveTo>
                    <a:pt x="10140920" y="288611"/>
                  </a:moveTo>
                  <a:lnTo>
                    <a:pt x="10137185" y="295579"/>
                  </a:lnTo>
                  <a:lnTo>
                    <a:pt x="10137072" y="295791"/>
                  </a:lnTo>
                  <a:lnTo>
                    <a:pt x="10139773" y="304731"/>
                  </a:lnTo>
                  <a:lnTo>
                    <a:pt x="10154133" y="312427"/>
                  </a:lnTo>
                  <a:lnTo>
                    <a:pt x="10163072" y="309726"/>
                  </a:lnTo>
                  <a:lnTo>
                    <a:pt x="10166921" y="302547"/>
                  </a:lnTo>
                  <a:lnTo>
                    <a:pt x="10140920" y="288611"/>
                  </a:lnTo>
                  <a:close/>
                </a:path>
                <a:path w="17459325" h="1419225">
                  <a:moveTo>
                    <a:pt x="10145616" y="279849"/>
                  </a:moveTo>
                  <a:lnTo>
                    <a:pt x="10140920" y="288611"/>
                  </a:lnTo>
                  <a:lnTo>
                    <a:pt x="10166921" y="302547"/>
                  </a:lnTo>
                  <a:lnTo>
                    <a:pt x="10171617" y="293785"/>
                  </a:lnTo>
                  <a:lnTo>
                    <a:pt x="10145616" y="279849"/>
                  </a:lnTo>
                  <a:close/>
                </a:path>
                <a:path w="17459325" h="1419225">
                  <a:moveTo>
                    <a:pt x="10158405" y="269968"/>
                  </a:moveTo>
                  <a:lnTo>
                    <a:pt x="10149464" y="272669"/>
                  </a:lnTo>
                  <a:lnTo>
                    <a:pt x="10145616" y="279849"/>
                  </a:lnTo>
                  <a:lnTo>
                    <a:pt x="10171617" y="293785"/>
                  </a:lnTo>
                  <a:lnTo>
                    <a:pt x="10175465" y="286605"/>
                  </a:lnTo>
                  <a:lnTo>
                    <a:pt x="10172764" y="277665"/>
                  </a:lnTo>
                  <a:lnTo>
                    <a:pt x="10158405" y="269968"/>
                  </a:lnTo>
                  <a:close/>
                </a:path>
                <a:path w="17459325" h="1419225">
                  <a:moveTo>
                    <a:pt x="10169097" y="236041"/>
                  </a:moveTo>
                  <a:lnTo>
                    <a:pt x="10165362" y="243008"/>
                  </a:lnTo>
                  <a:lnTo>
                    <a:pt x="10165248" y="243221"/>
                  </a:lnTo>
                  <a:lnTo>
                    <a:pt x="10167949" y="252161"/>
                  </a:lnTo>
                  <a:lnTo>
                    <a:pt x="10182309" y="259857"/>
                  </a:lnTo>
                  <a:lnTo>
                    <a:pt x="10191249" y="257156"/>
                  </a:lnTo>
                  <a:lnTo>
                    <a:pt x="10195097" y="249976"/>
                  </a:lnTo>
                  <a:lnTo>
                    <a:pt x="10169097" y="236041"/>
                  </a:lnTo>
                  <a:close/>
                </a:path>
                <a:path w="17459325" h="1419225">
                  <a:moveTo>
                    <a:pt x="10173793" y="227279"/>
                  </a:moveTo>
                  <a:lnTo>
                    <a:pt x="10169097" y="236041"/>
                  </a:lnTo>
                  <a:lnTo>
                    <a:pt x="10195097" y="249976"/>
                  </a:lnTo>
                  <a:lnTo>
                    <a:pt x="10199793" y="241215"/>
                  </a:lnTo>
                  <a:lnTo>
                    <a:pt x="10173793" y="227279"/>
                  </a:lnTo>
                  <a:close/>
                </a:path>
                <a:path w="17459325" h="1419225">
                  <a:moveTo>
                    <a:pt x="10186581" y="217398"/>
                  </a:moveTo>
                  <a:lnTo>
                    <a:pt x="10177641" y="220099"/>
                  </a:lnTo>
                  <a:lnTo>
                    <a:pt x="10173793" y="227279"/>
                  </a:lnTo>
                  <a:lnTo>
                    <a:pt x="10199793" y="241215"/>
                  </a:lnTo>
                  <a:lnTo>
                    <a:pt x="10203641" y="234035"/>
                  </a:lnTo>
                  <a:lnTo>
                    <a:pt x="10200941" y="225095"/>
                  </a:lnTo>
                  <a:lnTo>
                    <a:pt x="10186581" y="217398"/>
                  </a:lnTo>
                  <a:close/>
                </a:path>
                <a:path w="17459325" h="1419225">
                  <a:moveTo>
                    <a:pt x="10197272" y="183471"/>
                  </a:moveTo>
                  <a:lnTo>
                    <a:pt x="10193538" y="190438"/>
                  </a:lnTo>
                  <a:lnTo>
                    <a:pt x="10193424" y="190650"/>
                  </a:lnTo>
                  <a:lnTo>
                    <a:pt x="10196125" y="199591"/>
                  </a:lnTo>
                  <a:lnTo>
                    <a:pt x="10210485" y="207287"/>
                  </a:lnTo>
                  <a:lnTo>
                    <a:pt x="10219425" y="204586"/>
                  </a:lnTo>
                  <a:lnTo>
                    <a:pt x="10223273" y="197406"/>
                  </a:lnTo>
                  <a:lnTo>
                    <a:pt x="10197272" y="183471"/>
                  </a:lnTo>
                  <a:close/>
                </a:path>
                <a:path w="17459325" h="1419225">
                  <a:moveTo>
                    <a:pt x="10201968" y="174709"/>
                  </a:moveTo>
                  <a:lnTo>
                    <a:pt x="10197272" y="183471"/>
                  </a:lnTo>
                  <a:lnTo>
                    <a:pt x="10223273" y="197406"/>
                  </a:lnTo>
                  <a:lnTo>
                    <a:pt x="10227969" y="188645"/>
                  </a:lnTo>
                  <a:lnTo>
                    <a:pt x="10201968" y="174709"/>
                  </a:lnTo>
                  <a:close/>
                </a:path>
                <a:path w="17459325" h="1419225">
                  <a:moveTo>
                    <a:pt x="10214757" y="164828"/>
                  </a:moveTo>
                  <a:lnTo>
                    <a:pt x="10205817" y="167529"/>
                  </a:lnTo>
                  <a:lnTo>
                    <a:pt x="10201968" y="174709"/>
                  </a:lnTo>
                  <a:lnTo>
                    <a:pt x="10227969" y="188645"/>
                  </a:lnTo>
                  <a:lnTo>
                    <a:pt x="10231817" y="181465"/>
                  </a:lnTo>
                  <a:lnTo>
                    <a:pt x="10229116" y="172525"/>
                  </a:lnTo>
                  <a:lnTo>
                    <a:pt x="10214757" y="164828"/>
                  </a:lnTo>
                  <a:close/>
                </a:path>
                <a:path w="17459325" h="1419225">
                  <a:moveTo>
                    <a:pt x="10225449" y="130900"/>
                  </a:moveTo>
                  <a:lnTo>
                    <a:pt x="10221714" y="137868"/>
                  </a:lnTo>
                  <a:lnTo>
                    <a:pt x="10221601" y="138080"/>
                  </a:lnTo>
                  <a:lnTo>
                    <a:pt x="10224301" y="147020"/>
                  </a:lnTo>
                  <a:lnTo>
                    <a:pt x="10238661" y="154717"/>
                  </a:lnTo>
                  <a:lnTo>
                    <a:pt x="10247601" y="152016"/>
                  </a:lnTo>
                  <a:lnTo>
                    <a:pt x="10251449" y="144836"/>
                  </a:lnTo>
                  <a:lnTo>
                    <a:pt x="10225449" y="130900"/>
                  </a:lnTo>
                  <a:close/>
                </a:path>
                <a:path w="17459325" h="1419225">
                  <a:moveTo>
                    <a:pt x="10230145" y="122139"/>
                  </a:moveTo>
                  <a:lnTo>
                    <a:pt x="10225449" y="130900"/>
                  </a:lnTo>
                  <a:lnTo>
                    <a:pt x="10251449" y="144836"/>
                  </a:lnTo>
                  <a:lnTo>
                    <a:pt x="10256145" y="136074"/>
                  </a:lnTo>
                  <a:lnTo>
                    <a:pt x="10230145" y="122139"/>
                  </a:lnTo>
                  <a:close/>
                </a:path>
                <a:path w="17459325" h="1419225">
                  <a:moveTo>
                    <a:pt x="10242933" y="112258"/>
                  </a:moveTo>
                  <a:lnTo>
                    <a:pt x="10233993" y="114959"/>
                  </a:lnTo>
                  <a:lnTo>
                    <a:pt x="10230145" y="122139"/>
                  </a:lnTo>
                  <a:lnTo>
                    <a:pt x="10256145" y="136074"/>
                  </a:lnTo>
                  <a:lnTo>
                    <a:pt x="10259993" y="128894"/>
                  </a:lnTo>
                  <a:lnTo>
                    <a:pt x="10257293" y="119954"/>
                  </a:lnTo>
                  <a:lnTo>
                    <a:pt x="10242933" y="112258"/>
                  </a:lnTo>
                  <a:close/>
                </a:path>
                <a:path w="17459325" h="1419225">
                  <a:moveTo>
                    <a:pt x="10253625" y="78330"/>
                  </a:moveTo>
                  <a:lnTo>
                    <a:pt x="10249890" y="85298"/>
                  </a:lnTo>
                  <a:lnTo>
                    <a:pt x="10249776" y="85510"/>
                  </a:lnTo>
                  <a:lnTo>
                    <a:pt x="10252477" y="94450"/>
                  </a:lnTo>
                  <a:lnTo>
                    <a:pt x="10266837" y="102147"/>
                  </a:lnTo>
                  <a:lnTo>
                    <a:pt x="10275777" y="99446"/>
                  </a:lnTo>
                  <a:lnTo>
                    <a:pt x="10279625" y="92266"/>
                  </a:lnTo>
                  <a:lnTo>
                    <a:pt x="10253625" y="78330"/>
                  </a:lnTo>
                  <a:close/>
                </a:path>
                <a:path w="17459325" h="1419225">
                  <a:moveTo>
                    <a:pt x="10258320" y="69569"/>
                  </a:moveTo>
                  <a:lnTo>
                    <a:pt x="10253625" y="78330"/>
                  </a:lnTo>
                  <a:lnTo>
                    <a:pt x="10279625" y="92266"/>
                  </a:lnTo>
                  <a:lnTo>
                    <a:pt x="10284321" y="83504"/>
                  </a:lnTo>
                  <a:lnTo>
                    <a:pt x="10258320" y="69569"/>
                  </a:lnTo>
                  <a:close/>
                </a:path>
                <a:path w="17459325" h="1419225">
                  <a:moveTo>
                    <a:pt x="10271109" y="59688"/>
                  </a:moveTo>
                  <a:lnTo>
                    <a:pt x="10262169" y="62389"/>
                  </a:lnTo>
                  <a:lnTo>
                    <a:pt x="10258320" y="69569"/>
                  </a:lnTo>
                  <a:lnTo>
                    <a:pt x="10284321" y="83504"/>
                  </a:lnTo>
                  <a:lnTo>
                    <a:pt x="10288170" y="76324"/>
                  </a:lnTo>
                  <a:lnTo>
                    <a:pt x="10285469" y="67384"/>
                  </a:lnTo>
                  <a:lnTo>
                    <a:pt x="10271109" y="59688"/>
                  </a:lnTo>
                  <a:close/>
                </a:path>
                <a:path w="17459325" h="1419225">
                  <a:moveTo>
                    <a:pt x="10362575" y="24457"/>
                  </a:moveTo>
                  <a:lnTo>
                    <a:pt x="10357654" y="53543"/>
                  </a:lnTo>
                  <a:lnTo>
                    <a:pt x="10365685" y="54902"/>
                  </a:lnTo>
                  <a:lnTo>
                    <a:pt x="10373298" y="49493"/>
                  </a:lnTo>
                  <a:lnTo>
                    <a:pt x="10376016" y="33429"/>
                  </a:lnTo>
                  <a:lnTo>
                    <a:pt x="10370606" y="25816"/>
                  </a:lnTo>
                  <a:lnTo>
                    <a:pt x="10362575" y="24457"/>
                  </a:lnTo>
                  <a:close/>
                </a:path>
                <a:path w="17459325" h="1419225">
                  <a:moveTo>
                    <a:pt x="10352887" y="22818"/>
                  </a:moveTo>
                  <a:lnTo>
                    <a:pt x="10347966" y="51904"/>
                  </a:lnTo>
                  <a:lnTo>
                    <a:pt x="10357654" y="53543"/>
                  </a:lnTo>
                  <a:lnTo>
                    <a:pt x="10362575" y="24457"/>
                  </a:lnTo>
                  <a:lnTo>
                    <a:pt x="10352887" y="22818"/>
                  </a:lnTo>
                  <a:close/>
                </a:path>
                <a:path w="17459325" h="1419225">
                  <a:moveTo>
                    <a:pt x="10344855" y="21459"/>
                  </a:moveTo>
                  <a:lnTo>
                    <a:pt x="10337242" y="26869"/>
                  </a:lnTo>
                  <a:lnTo>
                    <a:pt x="10334525" y="42933"/>
                  </a:lnTo>
                  <a:lnTo>
                    <a:pt x="10339934" y="50546"/>
                  </a:lnTo>
                  <a:lnTo>
                    <a:pt x="10347966" y="51904"/>
                  </a:lnTo>
                  <a:lnTo>
                    <a:pt x="10352887" y="22818"/>
                  </a:lnTo>
                  <a:lnTo>
                    <a:pt x="10344855" y="21459"/>
                  </a:lnTo>
                  <a:close/>
                </a:path>
                <a:path w="17459325" h="1419225">
                  <a:moveTo>
                    <a:pt x="10420696" y="34290"/>
                  </a:moveTo>
                  <a:lnTo>
                    <a:pt x="10415775" y="63377"/>
                  </a:lnTo>
                  <a:lnTo>
                    <a:pt x="10423807" y="64736"/>
                  </a:lnTo>
                  <a:lnTo>
                    <a:pt x="10431420" y="59326"/>
                  </a:lnTo>
                  <a:lnTo>
                    <a:pt x="10434138" y="43262"/>
                  </a:lnTo>
                  <a:lnTo>
                    <a:pt x="10428728" y="35649"/>
                  </a:lnTo>
                  <a:lnTo>
                    <a:pt x="10420696" y="34290"/>
                  </a:lnTo>
                  <a:close/>
                </a:path>
                <a:path w="17459325" h="1419225">
                  <a:moveTo>
                    <a:pt x="10411009" y="32651"/>
                  </a:moveTo>
                  <a:lnTo>
                    <a:pt x="10406088" y="61738"/>
                  </a:lnTo>
                  <a:lnTo>
                    <a:pt x="10415775" y="63377"/>
                  </a:lnTo>
                  <a:lnTo>
                    <a:pt x="10420696" y="34290"/>
                  </a:lnTo>
                  <a:lnTo>
                    <a:pt x="10411009" y="32651"/>
                  </a:lnTo>
                  <a:close/>
                </a:path>
                <a:path w="17459325" h="1419225">
                  <a:moveTo>
                    <a:pt x="10402977" y="31292"/>
                  </a:moveTo>
                  <a:lnTo>
                    <a:pt x="10395365" y="36702"/>
                  </a:lnTo>
                  <a:lnTo>
                    <a:pt x="10392647" y="52766"/>
                  </a:lnTo>
                  <a:lnTo>
                    <a:pt x="10398056" y="60379"/>
                  </a:lnTo>
                  <a:lnTo>
                    <a:pt x="10406088" y="61738"/>
                  </a:lnTo>
                  <a:lnTo>
                    <a:pt x="10411009" y="32651"/>
                  </a:lnTo>
                  <a:lnTo>
                    <a:pt x="10402977" y="31292"/>
                  </a:lnTo>
                  <a:close/>
                </a:path>
                <a:path w="17459325" h="1419225">
                  <a:moveTo>
                    <a:pt x="10478818" y="44123"/>
                  </a:moveTo>
                  <a:lnTo>
                    <a:pt x="10473897" y="73210"/>
                  </a:lnTo>
                  <a:lnTo>
                    <a:pt x="10481929" y="74569"/>
                  </a:lnTo>
                  <a:lnTo>
                    <a:pt x="10489542" y="69159"/>
                  </a:lnTo>
                  <a:lnTo>
                    <a:pt x="10492259" y="53095"/>
                  </a:lnTo>
                  <a:lnTo>
                    <a:pt x="10486850" y="45482"/>
                  </a:lnTo>
                  <a:lnTo>
                    <a:pt x="10478818" y="44123"/>
                  </a:lnTo>
                  <a:close/>
                </a:path>
                <a:path w="17459325" h="1419225">
                  <a:moveTo>
                    <a:pt x="10469131" y="42485"/>
                  </a:moveTo>
                  <a:lnTo>
                    <a:pt x="10464210" y="71571"/>
                  </a:lnTo>
                  <a:lnTo>
                    <a:pt x="10473897" y="73210"/>
                  </a:lnTo>
                  <a:lnTo>
                    <a:pt x="10478818" y="44123"/>
                  </a:lnTo>
                  <a:lnTo>
                    <a:pt x="10469131" y="42485"/>
                  </a:lnTo>
                  <a:close/>
                </a:path>
                <a:path w="17459325" h="1419225">
                  <a:moveTo>
                    <a:pt x="10461099" y="41126"/>
                  </a:moveTo>
                  <a:lnTo>
                    <a:pt x="10453486" y="46535"/>
                  </a:lnTo>
                  <a:lnTo>
                    <a:pt x="10450768" y="62599"/>
                  </a:lnTo>
                  <a:lnTo>
                    <a:pt x="10456178" y="70212"/>
                  </a:lnTo>
                  <a:lnTo>
                    <a:pt x="10464210" y="71571"/>
                  </a:lnTo>
                  <a:lnTo>
                    <a:pt x="10469131" y="42485"/>
                  </a:lnTo>
                  <a:lnTo>
                    <a:pt x="10461099" y="41126"/>
                  </a:lnTo>
                  <a:close/>
                </a:path>
                <a:path w="17459325" h="1419225">
                  <a:moveTo>
                    <a:pt x="10536939" y="53957"/>
                  </a:moveTo>
                  <a:lnTo>
                    <a:pt x="10532018" y="83043"/>
                  </a:lnTo>
                  <a:lnTo>
                    <a:pt x="10540051" y="84402"/>
                  </a:lnTo>
                  <a:lnTo>
                    <a:pt x="10547663" y="78992"/>
                  </a:lnTo>
                  <a:lnTo>
                    <a:pt x="10550381" y="62928"/>
                  </a:lnTo>
                  <a:lnTo>
                    <a:pt x="10544972" y="55316"/>
                  </a:lnTo>
                  <a:lnTo>
                    <a:pt x="10536939" y="53957"/>
                  </a:lnTo>
                  <a:close/>
                </a:path>
                <a:path w="17459325" h="1419225">
                  <a:moveTo>
                    <a:pt x="10527252" y="52318"/>
                  </a:moveTo>
                  <a:lnTo>
                    <a:pt x="10522331" y="81404"/>
                  </a:lnTo>
                  <a:lnTo>
                    <a:pt x="10532018" y="83043"/>
                  </a:lnTo>
                  <a:lnTo>
                    <a:pt x="10536939" y="53957"/>
                  </a:lnTo>
                  <a:lnTo>
                    <a:pt x="10527252" y="52318"/>
                  </a:lnTo>
                  <a:close/>
                </a:path>
                <a:path w="17459325" h="1419225">
                  <a:moveTo>
                    <a:pt x="10519221" y="50959"/>
                  </a:moveTo>
                  <a:lnTo>
                    <a:pt x="10511608" y="56369"/>
                  </a:lnTo>
                  <a:lnTo>
                    <a:pt x="10508890" y="72433"/>
                  </a:lnTo>
                  <a:lnTo>
                    <a:pt x="10514300" y="80045"/>
                  </a:lnTo>
                  <a:lnTo>
                    <a:pt x="10522331" y="81404"/>
                  </a:lnTo>
                  <a:lnTo>
                    <a:pt x="10527252" y="52318"/>
                  </a:lnTo>
                  <a:lnTo>
                    <a:pt x="10519221" y="50959"/>
                  </a:lnTo>
                  <a:close/>
                </a:path>
                <a:path w="17459325" h="1419225">
                  <a:moveTo>
                    <a:pt x="10595061" y="63790"/>
                  </a:moveTo>
                  <a:lnTo>
                    <a:pt x="10590140" y="92876"/>
                  </a:lnTo>
                  <a:lnTo>
                    <a:pt x="10598172" y="94235"/>
                  </a:lnTo>
                  <a:lnTo>
                    <a:pt x="10605785" y="88826"/>
                  </a:lnTo>
                  <a:lnTo>
                    <a:pt x="10608502" y="72762"/>
                  </a:lnTo>
                  <a:lnTo>
                    <a:pt x="10603093" y="65149"/>
                  </a:lnTo>
                  <a:lnTo>
                    <a:pt x="10595061" y="63790"/>
                  </a:lnTo>
                  <a:close/>
                </a:path>
                <a:path w="17459325" h="1419225">
                  <a:moveTo>
                    <a:pt x="10585374" y="62151"/>
                  </a:moveTo>
                  <a:lnTo>
                    <a:pt x="10580453" y="91238"/>
                  </a:lnTo>
                  <a:lnTo>
                    <a:pt x="10590140" y="92876"/>
                  </a:lnTo>
                  <a:lnTo>
                    <a:pt x="10595061" y="63790"/>
                  </a:lnTo>
                  <a:lnTo>
                    <a:pt x="10585374" y="62151"/>
                  </a:lnTo>
                  <a:close/>
                </a:path>
                <a:path w="17459325" h="1419225">
                  <a:moveTo>
                    <a:pt x="10577342" y="60792"/>
                  </a:moveTo>
                  <a:lnTo>
                    <a:pt x="10569729" y="66202"/>
                  </a:lnTo>
                  <a:lnTo>
                    <a:pt x="10567011" y="82266"/>
                  </a:lnTo>
                  <a:lnTo>
                    <a:pt x="10572421" y="89879"/>
                  </a:lnTo>
                  <a:lnTo>
                    <a:pt x="10580453" y="91238"/>
                  </a:lnTo>
                  <a:lnTo>
                    <a:pt x="10585374" y="62151"/>
                  </a:lnTo>
                  <a:lnTo>
                    <a:pt x="10577342" y="60792"/>
                  </a:lnTo>
                  <a:close/>
                </a:path>
                <a:path w="17459325" h="1419225">
                  <a:moveTo>
                    <a:pt x="10653183" y="73623"/>
                  </a:moveTo>
                  <a:lnTo>
                    <a:pt x="10648262" y="102710"/>
                  </a:lnTo>
                  <a:lnTo>
                    <a:pt x="10656294" y="104069"/>
                  </a:lnTo>
                  <a:lnTo>
                    <a:pt x="10663907" y="98659"/>
                  </a:lnTo>
                  <a:lnTo>
                    <a:pt x="10666624" y="82595"/>
                  </a:lnTo>
                  <a:lnTo>
                    <a:pt x="10661215" y="74982"/>
                  </a:lnTo>
                  <a:lnTo>
                    <a:pt x="10653183" y="73623"/>
                  </a:lnTo>
                  <a:close/>
                </a:path>
                <a:path w="17459325" h="1419225">
                  <a:moveTo>
                    <a:pt x="10643496" y="71984"/>
                  </a:moveTo>
                  <a:lnTo>
                    <a:pt x="10638575" y="101071"/>
                  </a:lnTo>
                  <a:lnTo>
                    <a:pt x="10648262" y="102710"/>
                  </a:lnTo>
                  <a:lnTo>
                    <a:pt x="10653183" y="73623"/>
                  </a:lnTo>
                  <a:lnTo>
                    <a:pt x="10643496" y="71984"/>
                  </a:lnTo>
                  <a:close/>
                </a:path>
                <a:path w="17459325" h="1419225">
                  <a:moveTo>
                    <a:pt x="10635464" y="70625"/>
                  </a:moveTo>
                  <a:lnTo>
                    <a:pt x="10627851" y="76035"/>
                  </a:lnTo>
                  <a:lnTo>
                    <a:pt x="10625133" y="92099"/>
                  </a:lnTo>
                  <a:lnTo>
                    <a:pt x="10630543" y="99712"/>
                  </a:lnTo>
                  <a:lnTo>
                    <a:pt x="10638575" y="101071"/>
                  </a:lnTo>
                  <a:lnTo>
                    <a:pt x="10643496" y="71984"/>
                  </a:lnTo>
                  <a:lnTo>
                    <a:pt x="10635464" y="70625"/>
                  </a:lnTo>
                  <a:close/>
                </a:path>
                <a:path w="17459325" h="1419225">
                  <a:moveTo>
                    <a:pt x="10711304" y="83456"/>
                  </a:moveTo>
                  <a:lnTo>
                    <a:pt x="10706383" y="112543"/>
                  </a:lnTo>
                  <a:lnTo>
                    <a:pt x="10714415" y="113902"/>
                  </a:lnTo>
                  <a:lnTo>
                    <a:pt x="10722028" y="108492"/>
                  </a:lnTo>
                  <a:lnTo>
                    <a:pt x="10724746" y="92428"/>
                  </a:lnTo>
                  <a:lnTo>
                    <a:pt x="10719336" y="84815"/>
                  </a:lnTo>
                  <a:lnTo>
                    <a:pt x="10711304" y="83456"/>
                  </a:lnTo>
                  <a:close/>
                </a:path>
                <a:path w="17459325" h="1419225">
                  <a:moveTo>
                    <a:pt x="10701618" y="81818"/>
                  </a:moveTo>
                  <a:lnTo>
                    <a:pt x="10696697" y="110904"/>
                  </a:lnTo>
                  <a:lnTo>
                    <a:pt x="10706383" y="112543"/>
                  </a:lnTo>
                  <a:lnTo>
                    <a:pt x="10711304" y="83456"/>
                  </a:lnTo>
                  <a:lnTo>
                    <a:pt x="10701618" y="81818"/>
                  </a:lnTo>
                  <a:close/>
                </a:path>
                <a:path w="17459325" h="1419225">
                  <a:moveTo>
                    <a:pt x="10693585" y="80459"/>
                  </a:moveTo>
                  <a:lnTo>
                    <a:pt x="10685973" y="85868"/>
                  </a:lnTo>
                  <a:lnTo>
                    <a:pt x="10683254" y="101932"/>
                  </a:lnTo>
                  <a:lnTo>
                    <a:pt x="10688664" y="109545"/>
                  </a:lnTo>
                  <a:lnTo>
                    <a:pt x="10696697" y="110904"/>
                  </a:lnTo>
                  <a:lnTo>
                    <a:pt x="10701618" y="81818"/>
                  </a:lnTo>
                  <a:lnTo>
                    <a:pt x="10693585" y="80459"/>
                  </a:lnTo>
                  <a:close/>
                </a:path>
                <a:path w="17459325" h="1419225">
                  <a:moveTo>
                    <a:pt x="10769426" y="93290"/>
                  </a:moveTo>
                  <a:lnTo>
                    <a:pt x="10764505" y="122376"/>
                  </a:lnTo>
                  <a:lnTo>
                    <a:pt x="10772537" y="123735"/>
                  </a:lnTo>
                  <a:lnTo>
                    <a:pt x="10780150" y="118325"/>
                  </a:lnTo>
                  <a:lnTo>
                    <a:pt x="10782867" y="102262"/>
                  </a:lnTo>
                  <a:lnTo>
                    <a:pt x="10777458" y="94649"/>
                  </a:lnTo>
                  <a:lnTo>
                    <a:pt x="10769426" y="93290"/>
                  </a:lnTo>
                  <a:close/>
                </a:path>
                <a:path w="17459325" h="1419225">
                  <a:moveTo>
                    <a:pt x="10759738" y="91651"/>
                  </a:moveTo>
                  <a:lnTo>
                    <a:pt x="10754817" y="120737"/>
                  </a:lnTo>
                  <a:lnTo>
                    <a:pt x="10764505" y="122376"/>
                  </a:lnTo>
                  <a:lnTo>
                    <a:pt x="10769426" y="93290"/>
                  </a:lnTo>
                  <a:lnTo>
                    <a:pt x="10759738" y="91651"/>
                  </a:lnTo>
                  <a:close/>
                </a:path>
                <a:path w="17459325" h="1419225">
                  <a:moveTo>
                    <a:pt x="10751706" y="90292"/>
                  </a:moveTo>
                  <a:lnTo>
                    <a:pt x="10744094" y="95702"/>
                  </a:lnTo>
                  <a:lnTo>
                    <a:pt x="10741376" y="111766"/>
                  </a:lnTo>
                  <a:lnTo>
                    <a:pt x="10746785" y="119378"/>
                  </a:lnTo>
                  <a:lnTo>
                    <a:pt x="10754817" y="120737"/>
                  </a:lnTo>
                  <a:lnTo>
                    <a:pt x="10759738" y="91651"/>
                  </a:lnTo>
                  <a:lnTo>
                    <a:pt x="10751706" y="90292"/>
                  </a:lnTo>
                  <a:close/>
                </a:path>
                <a:path w="17459325" h="1419225">
                  <a:moveTo>
                    <a:pt x="10827547" y="103123"/>
                  </a:moveTo>
                  <a:lnTo>
                    <a:pt x="10822626" y="132210"/>
                  </a:lnTo>
                  <a:lnTo>
                    <a:pt x="10830659" y="133568"/>
                  </a:lnTo>
                  <a:lnTo>
                    <a:pt x="10838271" y="128159"/>
                  </a:lnTo>
                  <a:lnTo>
                    <a:pt x="10840989" y="112095"/>
                  </a:lnTo>
                  <a:lnTo>
                    <a:pt x="10835580" y="104482"/>
                  </a:lnTo>
                  <a:lnTo>
                    <a:pt x="10827547" y="103123"/>
                  </a:lnTo>
                  <a:close/>
                </a:path>
                <a:path w="17459325" h="1419225">
                  <a:moveTo>
                    <a:pt x="10817860" y="101484"/>
                  </a:moveTo>
                  <a:lnTo>
                    <a:pt x="10812939" y="130571"/>
                  </a:lnTo>
                  <a:lnTo>
                    <a:pt x="10822626" y="132210"/>
                  </a:lnTo>
                  <a:lnTo>
                    <a:pt x="10827547" y="103123"/>
                  </a:lnTo>
                  <a:lnTo>
                    <a:pt x="10817860" y="101484"/>
                  </a:lnTo>
                  <a:close/>
                </a:path>
                <a:path w="17459325" h="1419225">
                  <a:moveTo>
                    <a:pt x="10809828" y="100125"/>
                  </a:moveTo>
                  <a:lnTo>
                    <a:pt x="10802215" y="105535"/>
                  </a:lnTo>
                  <a:lnTo>
                    <a:pt x="10799498" y="121599"/>
                  </a:lnTo>
                  <a:lnTo>
                    <a:pt x="10804907" y="129212"/>
                  </a:lnTo>
                  <a:lnTo>
                    <a:pt x="10812939" y="130571"/>
                  </a:lnTo>
                  <a:lnTo>
                    <a:pt x="10817860" y="101484"/>
                  </a:lnTo>
                  <a:lnTo>
                    <a:pt x="10809828" y="100125"/>
                  </a:lnTo>
                  <a:close/>
                </a:path>
                <a:path w="17459325" h="1419225">
                  <a:moveTo>
                    <a:pt x="10885669" y="112956"/>
                  </a:moveTo>
                  <a:lnTo>
                    <a:pt x="10880748" y="142043"/>
                  </a:lnTo>
                  <a:lnTo>
                    <a:pt x="10888780" y="143402"/>
                  </a:lnTo>
                  <a:lnTo>
                    <a:pt x="10896393" y="137992"/>
                  </a:lnTo>
                  <a:lnTo>
                    <a:pt x="10899110" y="121928"/>
                  </a:lnTo>
                  <a:lnTo>
                    <a:pt x="10893701" y="114315"/>
                  </a:lnTo>
                  <a:lnTo>
                    <a:pt x="10885669" y="112956"/>
                  </a:lnTo>
                  <a:close/>
                </a:path>
                <a:path w="17459325" h="1419225">
                  <a:moveTo>
                    <a:pt x="10875982" y="111317"/>
                  </a:moveTo>
                  <a:lnTo>
                    <a:pt x="10871061" y="140404"/>
                  </a:lnTo>
                  <a:lnTo>
                    <a:pt x="10880748" y="142043"/>
                  </a:lnTo>
                  <a:lnTo>
                    <a:pt x="10885669" y="112956"/>
                  </a:lnTo>
                  <a:lnTo>
                    <a:pt x="10875982" y="111317"/>
                  </a:lnTo>
                  <a:close/>
                </a:path>
                <a:path w="17459325" h="1419225">
                  <a:moveTo>
                    <a:pt x="10867950" y="109958"/>
                  </a:moveTo>
                  <a:lnTo>
                    <a:pt x="10860337" y="115368"/>
                  </a:lnTo>
                  <a:lnTo>
                    <a:pt x="10857619" y="131432"/>
                  </a:lnTo>
                  <a:lnTo>
                    <a:pt x="10863029" y="139045"/>
                  </a:lnTo>
                  <a:lnTo>
                    <a:pt x="10871061" y="140404"/>
                  </a:lnTo>
                  <a:lnTo>
                    <a:pt x="10875982" y="111317"/>
                  </a:lnTo>
                  <a:lnTo>
                    <a:pt x="10867950" y="109958"/>
                  </a:lnTo>
                  <a:close/>
                </a:path>
                <a:path w="17459325" h="1419225">
                  <a:moveTo>
                    <a:pt x="10943791" y="122790"/>
                  </a:moveTo>
                  <a:lnTo>
                    <a:pt x="10938870" y="151876"/>
                  </a:lnTo>
                  <a:lnTo>
                    <a:pt x="10946902" y="153235"/>
                  </a:lnTo>
                  <a:lnTo>
                    <a:pt x="10954515" y="147825"/>
                  </a:lnTo>
                  <a:lnTo>
                    <a:pt x="10957232" y="131761"/>
                  </a:lnTo>
                  <a:lnTo>
                    <a:pt x="10951823" y="124148"/>
                  </a:lnTo>
                  <a:lnTo>
                    <a:pt x="10943791" y="122790"/>
                  </a:lnTo>
                  <a:close/>
                </a:path>
                <a:path w="17459325" h="1419225">
                  <a:moveTo>
                    <a:pt x="10934103" y="121151"/>
                  </a:moveTo>
                  <a:lnTo>
                    <a:pt x="10929182" y="150237"/>
                  </a:lnTo>
                  <a:lnTo>
                    <a:pt x="10938870" y="151876"/>
                  </a:lnTo>
                  <a:lnTo>
                    <a:pt x="10943791" y="122790"/>
                  </a:lnTo>
                  <a:lnTo>
                    <a:pt x="10934103" y="121151"/>
                  </a:lnTo>
                  <a:close/>
                </a:path>
                <a:path w="17459325" h="1419225">
                  <a:moveTo>
                    <a:pt x="10926071" y="119792"/>
                  </a:moveTo>
                  <a:lnTo>
                    <a:pt x="10918460" y="125201"/>
                  </a:lnTo>
                  <a:lnTo>
                    <a:pt x="10915741" y="141265"/>
                  </a:lnTo>
                  <a:lnTo>
                    <a:pt x="10921151" y="148878"/>
                  </a:lnTo>
                  <a:lnTo>
                    <a:pt x="10929182" y="150237"/>
                  </a:lnTo>
                  <a:lnTo>
                    <a:pt x="10934103" y="121151"/>
                  </a:lnTo>
                  <a:lnTo>
                    <a:pt x="10926071" y="119792"/>
                  </a:lnTo>
                  <a:close/>
                </a:path>
                <a:path w="17459325" h="1419225">
                  <a:moveTo>
                    <a:pt x="11001912" y="132623"/>
                  </a:moveTo>
                  <a:lnTo>
                    <a:pt x="10996991" y="161709"/>
                  </a:lnTo>
                  <a:lnTo>
                    <a:pt x="11005023" y="163068"/>
                  </a:lnTo>
                  <a:lnTo>
                    <a:pt x="11012636" y="157659"/>
                  </a:lnTo>
                  <a:lnTo>
                    <a:pt x="11015354" y="141595"/>
                  </a:lnTo>
                  <a:lnTo>
                    <a:pt x="11009944" y="133982"/>
                  </a:lnTo>
                  <a:lnTo>
                    <a:pt x="11001912" y="132623"/>
                  </a:lnTo>
                  <a:close/>
                </a:path>
                <a:path w="17459325" h="1419225">
                  <a:moveTo>
                    <a:pt x="10992225" y="130984"/>
                  </a:moveTo>
                  <a:lnTo>
                    <a:pt x="10987304" y="160070"/>
                  </a:lnTo>
                  <a:lnTo>
                    <a:pt x="10996991" y="161709"/>
                  </a:lnTo>
                  <a:lnTo>
                    <a:pt x="11001912" y="132623"/>
                  </a:lnTo>
                  <a:lnTo>
                    <a:pt x="10992225" y="130984"/>
                  </a:lnTo>
                  <a:close/>
                </a:path>
                <a:path w="17459325" h="1419225">
                  <a:moveTo>
                    <a:pt x="10984193" y="129625"/>
                  </a:moveTo>
                  <a:lnTo>
                    <a:pt x="10976581" y="135035"/>
                  </a:lnTo>
                  <a:lnTo>
                    <a:pt x="10973862" y="151099"/>
                  </a:lnTo>
                  <a:lnTo>
                    <a:pt x="10979273" y="158712"/>
                  </a:lnTo>
                  <a:lnTo>
                    <a:pt x="10987304" y="160070"/>
                  </a:lnTo>
                  <a:lnTo>
                    <a:pt x="10992225" y="130984"/>
                  </a:lnTo>
                  <a:lnTo>
                    <a:pt x="10984193" y="129625"/>
                  </a:lnTo>
                  <a:close/>
                </a:path>
                <a:path w="17459325" h="1419225">
                  <a:moveTo>
                    <a:pt x="11060034" y="142456"/>
                  </a:moveTo>
                  <a:lnTo>
                    <a:pt x="11055113" y="171543"/>
                  </a:lnTo>
                  <a:lnTo>
                    <a:pt x="11063145" y="172901"/>
                  </a:lnTo>
                  <a:lnTo>
                    <a:pt x="11070758" y="167492"/>
                  </a:lnTo>
                  <a:lnTo>
                    <a:pt x="11073475" y="151428"/>
                  </a:lnTo>
                  <a:lnTo>
                    <a:pt x="11068066" y="143815"/>
                  </a:lnTo>
                  <a:lnTo>
                    <a:pt x="11060034" y="142456"/>
                  </a:lnTo>
                  <a:close/>
                </a:path>
                <a:path w="17459325" h="1419225">
                  <a:moveTo>
                    <a:pt x="11050346" y="140817"/>
                  </a:moveTo>
                  <a:lnTo>
                    <a:pt x="11045427" y="169904"/>
                  </a:lnTo>
                  <a:lnTo>
                    <a:pt x="11055113" y="171543"/>
                  </a:lnTo>
                  <a:lnTo>
                    <a:pt x="11060034" y="142456"/>
                  </a:lnTo>
                  <a:lnTo>
                    <a:pt x="11050346" y="140817"/>
                  </a:lnTo>
                  <a:close/>
                </a:path>
                <a:path w="17459325" h="1419225">
                  <a:moveTo>
                    <a:pt x="11042316" y="139458"/>
                  </a:moveTo>
                  <a:lnTo>
                    <a:pt x="11034703" y="144868"/>
                  </a:lnTo>
                  <a:lnTo>
                    <a:pt x="11031984" y="160932"/>
                  </a:lnTo>
                  <a:lnTo>
                    <a:pt x="11037395" y="168545"/>
                  </a:lnTo>
                  <a:lnTo>
                    <a:pt x="11045427" y="169904"/>
                  </a:lnTo>
                  <a:lnTo>
                    <a:pt x="11050346" y="140817"/>
                  </a:lnTo>
                  <a:lnTo>
                    <a:pt x="11042316" y="139458"/>
                  </a:lnTo>
                  <a:close/>
                </a:path>
                <a:path w="17459325" h="1419225">
                  <a:moveTo>
                    <a:pt x="11118155" y="152289"/>
                  </a:moveTo>
                  <a:lnTo>
                    <a:pt x="11113234" y="181376"/>
                  </a:lnTo>
                  <a:lnTo>
                    <a:pt x="11121267" y="182735"/>
                  </a:lnTo>
                  <a:lnTo>
                    <a:pt x="11128879" y="177325"/>
                  </a:lnTo>
                  <a:lnTo>
                    <a:pt x="11131597" y="161261"/>
                  </a:lnTo>
                  <a:lnTo>
                    <a:pt x="11126188" y="153648"/>
                  </a:lnTo>
                  <a:lnTo>
                    <a:pt x="11118155" y="152289"/>
                  </a:lnTo>
                  <a:close/>
                </a:path>
                <a:path w="17459325" h="1419225">
                  <a:moveTo>
                    <a:pt x="11108469" y="150651"/>
                  </a:moveTo>
                  <a:lnTo>
                    <a:pt x="11103548" y="179737"/>
                  </a:lnTo>
                  <a:lnTo>
                    <a:pt x="11113234" y="181376"/>
                  </a:lnTo>
                  <a:lnTo>
                    <a:pt x="11118155" y="152289"/>
                  </a:lnTo>
                  <a:lnTo>
                    <a:pt x="11108469" y="150651"/>
                  </a:lnTo>
                  <a:close/>
                </a:path>
                <a:path w="17459325" h="1419225">
                  <a:moveTo>
                    <a:pt x="11100437" y="149292"/>
                  </a:moveTo>
                  <a:lnTo>
                    <a:pt x="11092824" y="154701"/>
                  </a:lnTo>
                  <a:lnTo>
                    <a:pt x="11090106" y="170765"/>
                  </a:lnTo>
                  <a:lnTo>
                    <a:pt x="11095516" y="178378"/>
                  </a:lnTo>
                  <a:lnTo>
                    <a:pt x="11103548" y="179737"/>
                  </a:lnTo>
                  <a:lnTo>
                    <a:pt x="11108469" y="150651"/>
                  </a:lnTo>
                  <a:lnTo>
                    <a:pt x="11100437" y="149292"/>
                  </a:lnTo>
                  <a:close/>
                </a:path>
                <a:path w="17459325" h="1419225">
                  <a:moveTo>
                    <a:pt x="11176277" y="162123"/>
                  </a:moveTo>
                  <a:lnTo>
                    <a:pt x="11171356" y="191209"/>
                  </a:lnTo>
                  <a:lnTo>
                    <a:pt x="11179388" y="192568"/>
                  </a:lnTo>
                  <a:lnTo>
                    <a:pt x="11187001" y="187158"/>
                  </a:lnTo>
                  <a:lnTo>
                    <a:pt x="11189718" y="171094"/>
                  </a:lnTo>
                  <a:lnTo>
                    <a:pt x="11184309" y="163482"/>
                  </a:lnTo>
                  <a:lnTo>
                    <a:pt x="11176277" y="162123"/>
                  </a:lnTo>
                  <a:close/>
                </a:path>
                <a:path w="17459325" h="1419225">
                  <a:moveTo>
                    <a:pt x="11166591" y="160484"/>
                  </a:moveTo>
                  <a:lnTo>
                    <a:pt x="11161670" y="189570"/>
                  </a:lnTo>
                  <a:lnTo>
                    <a:pt x="11171356" y="191209"/>
                  </a:lnTo>
                  <a:lnTo>
                    <a:pt x="11176277" y="162123"/>
                  </a:lnTo>
                  <a:lnTo>
                    <a:pt x="11166591" y="160484"/>
                  </a:lnTo>
                  <a:close/>
                </a:path>
                <a:path w="17459325" h="1419225">
                  <a:moveTo>
                    <a:pt x="11158559" y="159125"/>
                  </a:moveTo>
                  <a:lnTo>
                    <a:pt x="11150946" y="164534"/>
                  </a:lnTo>
                  <a:lnTo>
                    <a:pt x="11148227" y="180599"/>
                  </a:lnTo>
                  <a:lnTo>
                    <a:pt x="11153638" y="188211"/>
                  </a:lnTo>
                  <a:lnTo>
                    <a:pt x="11161670" y="189570"/>
                  </a:lnTo>
                  <a:lnTo>
                    <a:pt x="11166591" y="160484"/>
                  </a:lnTo>
                  <a:lnTo>
                    <a:pt x="11158559" y="159125"/>
                  </a:lnTo>
                  <a:close/>
                </a:path>
                <a:path w="17459325" h="1419225">
                  <a:moveTo>
                    <a:pt x="11234399" y="171956"/>
                  </a:moveTo>
                  <a:lnTo>
                    <a:pt x="11229478" y="201042"/>
                  </a:lnTo>
                  <a:lnTo>
                    <a:pt x="11237510" y="202401"/>
                  </a:lnTo>
                  <a:lnTo>
                    <a:pt x="11245123" y="196992"/>
                  </a:lnTo>
                  <a:lnTo>
                    <a:pt x="11247841" y="180928"/>
                  </a:lnTo>
                  <a:lnTo>
                    <a:pt x="11242431" y="173315"/>
                  </a:lnTo>
                  <a:lnTo>
                    <a:pt x="11234399" y="171956"/>
                  </a:lnTo>
                  <a:close/>
                </a:path>
                <a:path w="17459325" h="1419225">
                  <a:moveTo>
                    <a:pt x="11224713" y="170317"/>
                  </a:moveTo>
                  <a:lnTo>
                    <a:pt x="11219792" y="199404"/>
                  </a:lnTo>
                  <a:lnTo>
                    <a:pt x="11229478" y="201042"/>
                  </a:lnTo>
                  <a:lnTo>
                    <a:pt x="11234399" y="171956"/>
                  </a:lnTo>
                  <a:lnTo>
                    <a:pt x="11224713" y="170317"/>
                  </a:lnTo>
                  <a:close/>
                </a:path>
                <a:path w="17459325" h="1419225">
                  <a:moveTo>
                    <a:pt x="11216680" y="168958"/>
                  </a:moveTo>
                  <a:lnTo>
                    <a:pt x="11209068" y="174368"/>
                  </a:lnTo>
                  <a:lnTo>
                    <a:pt x="11206349" y="190432"/>
                  </a:lnTo>
                  <a:lnTo>
                    <a:pt x="11211759" y="198045"/>
                  </a:lnTo>
                  <a:lnTo>
                    <a:pt x="11219792" y="199404"/>
                  </a:lnTo>
                  <a:lnTo>
                    <a:pt x="11224713" y="170317"/>
                  </a:lnTo>
                  <a:lnTo>
                    <a:pt x="11216680" y="168958"/>
                  </a:lnTo>
                  <a:close/>
                </a:path>
                <a:path w="17459325" h="1419225">
                  <a:moveTo>
                    <a:pt x="11292520" y="181789"/>
                  </a:moveTo>
                  <a:lnTo>
                    <a:pt x="11287599" y="210876"/>
                  </a:lnTo>
                  <a:lnTo>
                    <a:pt x="11295631" y="212235"/>
                  </a:lnTo>
                  <a:lnTo>
                    <a:pt x="11303244" y="206825"/>
                  </a:lnTo>
                  <a:lnTo>
                    <a:pt x="11305963" y="190761"/>
                  </a:lnTo>
                  <a:lnTo>
                    <a:pt x="11300552" y="183148"/>
                  </a:lnTo>
                  <a:lnTo>
                    <a:pt x="11292520" y="181789"/>
                  </a:lnTo>
                  <a:close/>
                </a:path>
                <a:path w="17459325" h="1419225">
                  <a:moveTo>
                    <a:pt x="11282834" y="180150"/>
                  </a:moveTo>
                  <a:lnTo>
                    <a:pt x="11277913" y="209237"/>
                  </a:lnTo>
                  <a:lnTo>
                    <a:pt x="11287599" y="210876"/>
                  </a:lnTo>
                  <a:lnTo>
                    <a:pt x="11292520" y="181789"/>
                  </a:lnTo>
                  <a:lnTo>
                    <a:pt x="11282834" y="180150"/>
                  </a:lnTo>
                  <a:close/>
                </a:path>
                <a:path w="17459325" h="1419225">
                  <a:moveTo>
                    <a:pt x="11274802" y="178791"/>
                  </a:moveTo>
                  <a:lnTo>
                    <a:pt x="11267189" y="184201"/>
                  </a:lnTo>
                  <a:lnTo>
                    <a:pt x="11264472" y="200265"/>
                  </a:lnTo>
                  <a:lnTo>
                    <a:pt x="11269881" y="207878"/>
                  </a:lnTo>
                  <a:lnTo>
                    <a:pt x="11277913" y="209237"/>
                  </a:lnTo>
                  <a:lnTo>
                    <a:pt x="11282834" y="180150"/>
                  </a:lnTo>
                  <a:lnTo>
                    <a:pt x="11274802" y="178791"/>
                  </a:lnTo>
                  <a:close/>
                </a:path>
                <a:path w="17459325" h="1419225">
                  <a:moveTo>
                    <a:pt x="11350642" y="191622"/>
                  </a:moveTo>
                  <a:lnTo>
                    <a:pt x="11345722" y="220709"/>
                  </a:lnTo>
                  <a:lnTo>
                    <a:pt x="11353753" y="222068"/>
                  </a:lnTo>
                  <a:lnTo>
                    <a:pt x="11361366" y="216658"/>
                  </a:lnTo>
                  <a:lnTo>
                    <a:pt x="11364084" y="200594"/>
                  </a:lnTo>
                  <a:lnTo>
                    <a:pt x="11358674" y="192981"/>
                  </a:lnTo>
                  <a:lnTo>
                    <a:pt x="11350642" y="191622"/>
                  </a:lnTo>
                  <a:close/>
                </a:path>
                <a:path w="17459325" h="1419225">
                  <a:moveTo>
                    <a:pt x="11340956" y="189984"/>
                  </a:moveTo>
                  <a:lnTo>
                    <a:pt x="11336035" y="219070"/>
                  </a:lnTo>
                  <a:lnTo>
                    <a:pt x="11345722" y="220709"/>
                  </a:lnTo>
                  <a:lnTo>
                    <a:pt x="11350642" y="191622"/>
                  </a:lnTo>
                  <a:lnTo>
                    <a:pt x="11340956" y="189984"/>
                  </a:lnTo>
                  <a:close/>
                </a:path>
                <a:path w="17459325" h="1419225">
                  <a:moveTo>
                    <a:pt x="11332924" y="188625"/>
                  </a:moveTo>
                  <a:lnTo>
                    <a:pt x="11325311" y="194034"/>
                  </a:lnTo>
                  <a:lnTo>
                    <a:pt x="11322593" y="210098"/>
                  </a:lnTo>
                  <a:lnTo>
                    <a:pt x="11328003" y="217711"/>
                  </a:lnTo>
                  <a:lnTo>
                    <a:pt x="11336035" y="219070"/>
                  </a:lnTo>
                  <a:lnTo>
                    <a:pt x="11340956" y="189984"/>
                  </a:lnTo>
                  <a:lnTo>
                    <a:pt x="11332924" y="188625"/>
                  </a:lnTo>
                  <a:close/>
                </a:path>
                <a:path w="17459325" h="1419225">
                  <a:moveTo>
                    <a:pt x="11408763" y="201456"/>
                  </a:moveTo>
                  <a:lnTo>
                    <a:pt x="11403844" y="230542"/>
                  </a:lnTo>
                  <a:lnTo>
                    <a:pt x="11411874" y="231901"/>
                  </a:lnTo>
                  <a:lnTo>
                    <a:pt x="11419487" y="226492"/>
                  </a:lnTo>
                  <a:lnTo>
                    <a:pt x="11422206" y="210427"/>
                  </a:lnTo>
                  <a:lnTo>
                    <a:pt x="11416795" y="202815"/>
                  </a:lnTo>
                  <a:lnTo>
                    <a:pt x="11408763" y="201456"/>
                  </a:lnTo>
                  <a:close/>
                </a:path>
                <a:path w="17459325" h="1419225">
                  <a:moveTo>
                    <a:pt x="11399077" y="199817"/>
                  </a:moveTo>
                  <a:lnTo>
                    <a:pt x="11394156" y="228903"/>
                  </a:lnTo>
                  <a:lnTo>
                    <a:pt x="11403844" y="230542"/>
                  </a:lnTo>
                  <a:lnTo>
                    <a:pt x="11408763" y="201456"/>
                  </a:lnTo>
                  <a:lnTo>
                    <a:pt x="11399077" y="199817"/>
                  </a:lnTo>
                  <a:close/>
                </a:path>
                <a:path w="17459325" h="1419225">
                  <a:moveTo>
                    <a:pt x="11391045" y="198458"/>
                  </a:moveTo>
                  <a:lnTo>
                    <a:pt x="11383432" y="203868"/>
                  </a:lnTo>
                  <a:lnTo>
                    <a:pt x="11380715" y="219932"/>
                  </a:lnTo>
                  <a:lnTo>
                    <a:pt x="11386124" y="227544"/>
                  </a:lnTo>
                  <a:lnTo>
                    <a:pt x="11394156" y="228903"/>
                  </a:lnTo>
                  <a:lnTo>
                    <a:pt x="11399077" y="199817"/>
                  </a:lnTo>
                  <a:lnTo>
                    <a:pt x="11391045" y="198458"/>
                  </a:lnTo>
                  <a:close/>
                </a:path>
                <a:path w="17459325" h="1419225">
                  <a:moveTo>
                    <a:pt x="11466886" y="211289"/>
                  </a:moveTo>
                  <a:lnTo>
                    <a:pt x="11461965" y="240375"/>
                  </a:lnTo>
                  <a:lnTo>
                    <a:pt x="11469997" y="241734"/>
                  </a:lnTo>
                  <a:lnTo>
                    <a:pt x="11477609" y="236325"/>
                  </a:lnTo>
                  <a:lnTo>
                    <a:pt x="11480328" y="220261"/>
                  </a:lnTo>
                  <a:lnTo>
                    <a:pt x="11474917" y="212648"/>
                  </a:lnTo>
                  <a:lnTo>
                    <a:pt x="11466886" y="211289"/>
                  </a:lnTo>
                  <a:close/>
                </a:path>
                <a:path w="17459325" h="1419225">
                  <a:moveTo>
                    <a:pt x="11457199" y="209650"/>
                  </a:moveTo>
                  <a:lnTo>
                    <a:pt x="11452278" y="238737"/>
                  </a:lnTo>
                  <a:lnTo>
                    <a:pt x="11461965" y="240375"/>
                  </a:lnTo>
                  <a:lnTo>
                    <a:pt x="11466886" y="211289"/>
                  </a:lnTo>
                  <a:lnTo>
                    <a:pt x="11457199" y="209650"/>
                  </a:lnTo>
                  <a:close/>
                </a:path>
                <a:path w="17459325" h="1419225">
                  <a:moveTo>
                    <a:pt x="11449167" y="208291"/>
                  </a:moveTo>
                  <a:lnTo>
                    <a:pt x="11441554" y="213701"/>
                  </a:lnTo>
                  <a:lnTo>
                    <a:pt x="11438837" y="229765"/>
                  </a:lnTo>
                  <a:lnTo>
                    <a:pt x="11444246" y="237378"/>
                  </a:lnTo>
                  <a:lnTo>
                    <a:pt x="11452278" y="238737"/>
                  </a:lnTo>
                  <a:lnTo>
                    <a:pt x="11457199" y="209650"/>
                  </a:lnTo>
                  <a:lnTo>
                    <a:pt x="11449167" y="208291"/>
                  </a:lnTo>
                  <a:close/>
                </a:path>
                <a:path w="17459325" h="1419225">
                  <a:moveTo>
                    <a:pt x="11525008" y="221122"/>
                  </a:moveTo>
                  <a:lnTo>
                    <a:pt x="11520087" y="250209"/>
                  </a:lnTo>
                  <a:lnTo>
                    <a:pt x="11528119" y="251568"/>
                  </a:lnTo>
                  <a:lnTo>
                    <a:pt x="11535732" y="246158"/>
                  </a:lnTo>
                  <a:lnTo>
                    <a:pt x="11538449" y="230094"/>
                  </a:lnTo>
                  <a:lnTo>
                    <a:pt x="11533040" y="222481"/>
                  </a:lnTo>
                  <a:lnTo>
                    <a:pt x="11525008" y="221122"/>
                  </a:lnTo>
                  <a:close/>
                </a:path>
                <a:path w="17459325" h="1419225">
                  <a:moveTo>
                    <a:pt x="11515320" y="219483"/>
                  </a:moveTo>
                  <a:lnTo>
                    <a:pt x="11510399" y="248570"/>
                  </a:lnTo>
                  <a:lnTo>
                    <a:pt x="11520087" y="250209"/>
                  </a:lnTo>
                  <a:lnTo>
                    <a:pt x="11525008" y="221122"/>
                  </a:lnTo>
                  <a:lnTo>
                    <a:pt x="11515320" y="219483"/>
                  </a:lnTo>
                  <a:close/>
                </a:path>
                <a:path w="17459325" h="1419225">
                  <a:moveTo>
                    <a:pt x="11507288" y="218125"/>
                  </a:moveTo>
                  <a:lnTo>
                    <a:pt x="11499676" y="223534"/>
                  </a:lnTo>
                  <a:lnTo>
                    <a:pt x="11496958" y="239598"/>
                  </a:lnTo>
                  <a:lnTo>
                    <a:pt x="11502367" y="247211"/>
                  </a:lnTo>
                  <a:lnTo>
                    <a:pt x="11510399" y="248570"/>
                  </a:lnTo>
                  <a:lnTo>
                    <a:pt x="11515320" y="219483"/>
                  </a:lnTo>
                  <a:lnTo>
                    <a:pt x="11507288" y="218125"/>
                  </a:lnTo>
                  <a:close/>
                </a:path>
                <a:path w="17459325" h="1419225">
                  <a:moveTo>
                    <a:pt x="11583129" y="230956"/>
                  </a:moveTo>
                  <a:lnTo>
                    <a:pt x="11578208" y="260042"/>
                  </a:lnTo>
                  <a:lnTo>
                    <a:pt x="11586241" y="261401"/>
                  </a:lnTo>
                  <a:lnTo>
                    <a:pt x="11593853" y="255991"/>
                  </a:lnTo>
                  <a:lnTo>
                    <a:pt x="11596571" y="239927"/>
                  </a:lnTo>
                  <a:lnTo>
                    <a:pt x="11591162" y="232314"/>
                  </a:lnTo>
                  <a:lnTo>
                    <a:pt x="11583129" y="230956"/>
                  </a:lnTo>
                  <a:close/>
                </a:path>
                <a:path w="17459325" h="1419225">
                  <a:moveTo>
                    <a:pt x="11573442" y="229317"/>
                  </a:moveTo>
                  <a:lnTo>
                    <a:pt x="11568521" y="258403"/>
                  </a:lnTo>
                  <a:lnTo>
                    <a:pt x="11578208" y="260042"/>
                  </a:lnTo>
                  <a:lnTo>
                    <a:pt x="11583129" y="230956"/>
                  </a:lnTo>
                  <a:lnTo>
                    <a:pt x="11573442" y="229317"/>
                  </a:lnTo>
                  <a:close/>
                </a:path>
                <a:path w="17459325" h="1419225">
                  <a:moveTo>
                    <a:pt x="11565410" y="227958"/>
                  </a:moveTo>
                  <a:lnTo>
                    <a:pt x="11557797" y="233367"/>
                  </a:lnTo>
                  <a:lnTo>
                    <a:pt x="11555080" y="249431"/>
                  </a:lnTo>
                  <a:lnTo>
                    <a:pt x="11560489" y="257044"/>
                  </a:lnTo>
                  <a:lnTo>
                    <a:pt x="11568521" y="258403"/>
                  </a:lnTo>
                  <a:lnTo>
                    <a:pt x="11573442" y="229317"/>
                  </a:lnTo>
                  <a:lnTo>
                    <a:pt x="11565410" y="227958"/>
                  </a:lnTo>
                  <a:close/>
                </a:path>
                <a:path w="17459325" h="1419225">
                  <a:moveTo>
                    <a:pt x="11641251" y="240789"/>
                  </a:moveTo>
                  <a:lnTo>
                    <a:pt x="11636330" y="269875"/>
                  </a:lnTo>
                  <a:lnTo>
                    <a:pt x="11644362" y="271234"/>
                  </a:lnTo>
                  <a:lnTo>
                    <a:pt x="11651975" y="265825"/>
                  </a:lnTo>
                  <a:lnTo>
                    <a:pt x="11654692" y="249761"/>
                  </a:lnTo>
                  <a:lnTo>
                    <a:pt x="11649283" y="242148"/>
                  </a:lnTo>
                  <a:lnTo>
                    <a:pt x="11641251" y="240789"/>
                  </a:lnTo>
                  <a:close/>
                </a:path>
                <a:path w="17459325" h="1419225">
                  <a:moveTo>
                    <a:pt x="11631564" y="239150"/>
                  </a:moveTo>
                  <a:lnTo>
                    <a:pt x="11626643" y="268236"/>
                  </a:lnTo>
                  <a:lnTo>
                    <a:pt x="11636330" y="269875"/>
                  </a:lnTo>
                  <a:lnTo>
                    <a:pt x="11641251" y="240789"/>
                  </a:lnTo>
                  <a:lnTo>
                    <a:pt x="11631564" y="239150"/>
                  </a:lnTo>
                  <a:close/>
                </a:path>
                <a:path w="17459325" h="1419225">
                  <a:moveTo>
                    <a:pt x="11623532" y="237791"/>
                  </a:moveTo>
                  <a:lnTo>
                    <a:pt x="11615919" y="243201"/>
                  </a:lnTo>
                  <a:lnTo>
                    <a:pt x="11613201" y="259265"/>
                  </a:lnTo>
                  <a:lnTo>
                    <a:pt x="11618611" y="266877"/>
                  </a:lnTo>
                  <a:lnTo>
                    <a:pt x="11626643" y="268236"/>
                  </a:lnTo>
                  <a:lnTo>
                    <a:pt x="11631564" y="239150"/>
                  </a:lnTo>
                  <a:lnTo>
                    <a:pt x="11623532" y="237791"/>
                  </a:lnTo>
                  <a:close/>
                </a:path>
                <a:path w="17459325" h="1419225">
                  <a:moveTo>
                    <a:pt x="11699373" y="250622"/>
                  </a:moveTo>
                  <a:lnTo>
                    <a:pt x="11694452" y="279709"/>
                  </a:lnTo>
                  <a:lnTo>
                    <a:pt x="11702484" y="281067"/>
                  </a:lnTo>
                  <a:lnTo>
                    <a:pt x="11710097" y="275658"/>
                  </a:lnTo>
                  <a:lnTo>
                    <a:pt x="11712814" y="259594"/>
                  </a:lnTo>
                  <a:lnTo>
                    <a:pt x="11707405" y="251981"/>
                  </a:lnTo>
                  <a:lnTo>
                    <a:pt x="11699373" y="250622"/>
                  </a:lnTo>
                  <a:close/>
                </a:path>
                <a:path w="17459325" h="1419225">
                  <a:moveTo>
                    <a:pt x="11689685" y="248983"/>
                  </a:moveTo>
                  <a:lnTo>
                    <a:pt x="11684764" y="278070"/>
                  </a:lnTo>
                  <a:lnTo>
                    <a:pt x="11694452" y="279709"/>
                  </a:lnTo>
                  <a:lnTo>
                    <a:pt x="11699373" y="250622"/>
                  </a:lnTo>
                  <a:lnTo>
                    <a:pt x="11689685" y="248983"/>
                  </a:lnTo>
                  <a:close/>
                </a:path>
                <a:path w="17459325" h="1419225">
                  <a:moveTo>
                    <a:pt x="11681653" y="247624"/>
                  </a:moveTo>
                  <a:lnTo>
                    <a:pt x="11674040" y="253034"/>
                  </a:lnTo>
                  <a:lnTo>
                    <a:pt x="11671323" y="269098"/>
                  </a:lnTo>
                  <a:lnTo>
                    <a:pt x="11676732" y="276711"/>
                  </a:lnTo>
                  <a:lnTo>
                    <a:pt x="11684764" y="278070"/>
                  </a:lnTo>
                  <a:lnTo>
                    <a:pt x="11689685" y="248983"/>
                  </a:lnTo>
                  <a:lnTo>
                    <a:pt x="11681653" y="247624"/>
                  </a:lnTo>
                  <a:close/>
                </a:path>
                <a:path w="17459325" h="1419225">
                  <a:moveTo>
                    <a:pt x="11757494" y="260455"/>
                  </a:moveTo>
                  <a:lnTo>
                    <a:pt x="11752573" y="289542"/>
                  </a:lnTo>
                  <a:lnTo>
                    <a:pt x="11760605" y="290901"/>
                  </a:lnTo>
                  <a:lnTo>
                    <a:pt x="11768218" y="285491"/>
                  </a:lnTo>
                  <a:lnTo>
                    <a:pt x="11770936" y="269427"/>
                  </a:lnTo>
                  <a:lnTo>
                    <a:pt x="11765526" y="261814"/>
                  </a:lnTo>
                  <a:lnTo>
                    <a:pt x="11757494" y="260455"/>
                  </a:lnTo>
                  <a:close/>
                </a:path>
                <a:path w="17459325" h="1419225">
                  <a:moveTo>
                    <a:pt x="11747807" y="258816"/>
                  </a:moveTo>
                  <a:lnTo>
                    <a:pt x="11742886" y="287903"/>
                  </a:lnTo>
                  <a:lnTo>
                    <a:pt x="11752573" y="289542"/>
                  </a:lnTo>
                  <a:lnTo>
                    <a:pt x="11757494" y="260455"/>
                  </a:lnTo>
                  <a:lnTo>
                    <a:pt x="11747807" y="258816"/>
                  </a:lnTo>
                  <a:close/>
                </a:path>
                <a:path w="17459325" h="1419225">
                  <a:moveTo>
                    <a:pt x="11739775" y="257458"/>
                  </a:moveTo>
                  <a:lnTo>
                    <a:pt x="11732162" y="262867"/>
                  </a:lnTo>
                  <a:lnTo>
                    <a:pt x="11729444" y="278931"/>
                  </a:lnTo>
                  <a:lnTo>
                    <a:pt x="11734854" y="286544"/>
                  </a:lnTo>
                  <a:lnTo>
                    <a:pt x="11742886" y="287903"/>
                  </a:lnTo>
                  <a:lnTo>
                    <a:pt x="11747807" y="258816"/>
                  </a:lnTo>
                  <a:lnTo>
                    <a:pt x="11739775" y="257458"/>
                  </a:lnTo>
                  <a:close/>
                </a:path>
                <a:path w="17459325" h="1419225">
                  <a:moveTo>
                    <a:pt x="11815616" y="270289"/>
                  </a:moveTo>
                  <a:lnTo>
                    <a:pt x="11810695" y="299375"/>
                  </a:lnTo>
                  <a:lnTo>
                    <a:pt x="11818727" y="300734"/>
                  </a:lnTo>
                  <a:lnTo>
                    <a:pt x="11826340" y="295324"/>
                  </a:lnTo>
                  <a:lnTo>
                    <a:pt x="11829057" y="279260"/>
                  </a:lnTo>
                  <a:lnTo>
                    <a:pt x="11823648" y="271648"/>
                  </a:lnTo>
                  <a:lnTo>
                    <a:pt x="11815616" y="270289"/>
                  </a:lnTo>
                  <a:close/>
                </a:path>
                <a:path w="17459325" h="1419225">
                  <a:moveTo>
                    <a:pt x="11805928" y="268650"/>
                  </a:moveTo>
                  <a:lnTo>
                    <a:pt x="11801007" y="297736"/>
                  </a:lnTo>
                  <a:lnTo>
                    <a:pt x="11810695" y="299375"/>
                  </a:lnTo>
                  <a:lnTo>
                    <a:pt x="11815616" y="270289"/>
                  </a:lnTo>
                  <a:lnTo>
                    <a:pt x="11805928" y="268650"/>
                  </a:lnTo>
                  <a:close/>
                </a:path>
                <a:path w="17459325" h="1419225">
                  <a:moveTo>
                    <a:pt x="11797896" y="267291"/>
                  </a:moveTo>
                  <a:lnTo>
                    <a:pt x="11790283" y="272701"/>
                  </a:lnTo>
                  <a:lnTo>
                    <a:pt x="11787566" y="288764"/>
                  </a:lnTo>
                  <a:lnTo>
                    <a:pt x="11792975" y="296377"/>
                  </a:lnTo>
                  <a:lnTo>
                    <a:pt x="11801007" y="297736"/>
                  </a:lnTo>
                  <a:lnTo>
                    <a:pt x="11805928" y="268650"/>
                  </a:lnTo>
                  <a:lnTo>
                    <a:pt x="11797896" y="267291"/>
                  </a:lnTo>
                  <a:close/>
                </a:path>
                <a:path w="17459325" h="1419225">
                  <a:moveTo>
                    <a:pt x="11873737" y="280122"/>
                  </a:moveTo>
                  <a:lnTo>
                    <a:pt x="11868816" y="309208"/>
                  </a:lnTo>
                  <a:lnTo>
                    <a:pt x="11876849" y="310567"/>
                  </a:lnTo>
                  <a:lnTo>
                    <a:pt x="11884461" y="305158"/>
                  </a:lnTo>
                  <a:lnTo>
                    <a:pt x="11887179" y="289094"/>
                  </a:lnTo>
                  <a:lnTo>
                    <a:pt x="11881770" y="281481"/>
                  </a:lnTo>
                  <a:lnTo>
                    <a:pt x="11873737" y="280122"/>
                  </a:lnTo>
                  <a:close/>
                </a:path>
                <a:path w="17459325" h="1419225">
                  <a:moveTo>
                    <a:pt x="11864050" y="278483"/>
                  </a:moveTo>
                  <a:lnTo>
                    <a:pt x="11859129" y="307570"/>
                  </a:lnTo>
                  <a:lnTo>
                    <a:pt x="11868816" y="309208"/>
                  </a:lnTo>
                  <a:lnTo>
                    <a:pt x="11873737" y="280122"/>
                  </a:lnTo>
                  <a:lnTo>
                    <a:pt x="11864050" y="278483"/>
                  </a:lnTo>
                  <a:close/>
                </a:path>
                <a:path w="17459325" h="1419225">
                  <a:moveTo>
                    <a:pt x="11856018" y="277124"/>
                  </a:moveTo>
                  <a:lnTo>
                    <a:pt x="11848405" y="282534"/>
                  </a:lnTo>
                  <a:lnTo>
                    <a:pt x="11845688" y="298598"/>
                  </a:lnTo>
                  <a:lnTo>
                    <a:pt x="11851097" y="306211"/>
                  </a:lnTo>
                  <a:lnTo>
                    <a:pt x="11859129" y="307570"/>
                  </a:lnTo>
                  <a:lnTo>
                    <a:pt x="11864050" y="278483"/>
                  </a:lnTo>
                  <a:lnTo>
                    <a:pt x="11856018" y="277124"/>
                  </a:lnTo>
                  <a:close/>
                </a:path>
                <a:path w="17459325" h="1419225">
                  <a:moveTo>
                    <a:pt x="11986186" y="328225"/>
                  </a:moveTo>
                  <a:lnTo>
                    <a:pt x="11969450" y="352518"/>
                  </a:lnTo>
                  <a:lnTo>
                    <a:pt x="11976158" y="357140"/>
                  </a:lnTo>
                  <a:lnTo>
                    <a:pt x="11985343" y="355448"/>
                  </a:lnTo>
                  <a:lnTo>
                    <a:pt x="11994586" y="342031"/>
                  </a:lnTo>
                  <a:lnTo>
                    <a:pt x="11992934" y="333067"/>
                  </a:lnTo>
                  <a:lnTo>
                    <a:pt x="11992894" y="332846"/>
                  </a:lnTo>
                  <a:lnTo>
                    <a:pt x="11986186" y="328225"/>
                  </a:lnTo>
                  <a:close/>
                </a:path>
                <a:path w="17459325" h="1419225">
                  <a:moveTo>
                    <a:pt x="11977991" y="322580"/>
                  </a:moveTo>
                  <a:lnTo>
                    <a:pt x="11961256" y="346873"/>
                  </a:lnTo>
                  <a:lnTo>
                    <a:pt x="11969450" y="352518"/>
                  </a:lnTo>
                  <a:lnTo>
                    <a:pt x="11986186" y="328225"/>
                  </a:lnTo>
                  <a:lnTo>
                    <a:pt x="11977991" y="322580"/>
                  </a:lnTo>
                  <a:close/>
                </a:path>
                <a:path w="17459325" h="1419225">
                  <a:moveTo>
                    <a:pt x="11971283" y="317959"/>
                  </a:moveTo>
                  <a:lnTo>
                    <a:pt x="11962098" y="319650"/>
                  </a:lnTo>
                  <a:lnTo>
                    <a:pt x="11952856" y="333067"/>
                  </a:lnTo>
                  <a:lnTo>
                    <a:pt x="11954507" y="342031"/>
                  </a:lnTo>
                  <a:lnTo>
                    <a:pt x="11954548" y="342252"/>
                  </a:lnTo>
                  <a:lnTo>
                    <a:pt x="11961256" y="346873"/>
                  </a:lnTo>
                  <a:lnTo>
                    <a:pt x="11977991" y="322580"/>
                  </a:lnTo>
                  <a:lnTo>
                    <a:pt x="11971283" y="317959"/>
                  </a:lnTo>
                  <a:close/>
                </a:path>
                <a:path w="17459325" h="1419225">
                  <a:moveTo>
                    <a:pt x="12035352" y="362095"/>
                  </a:moveTo>
                  <a:lnTo>
                    <a:pt x="12018617" y="386388"/>
                  </a:lnTo>
                  <a:lnTo>
                    <a:pt x="12025325" y="391010"/>
                  </a:lnTo>
                  <a:lnTo>
                    <a:pt x="12034510" y="389318"/>
                  </a:lnTo>
                  <a:lnTo>
                    <a:pt x="12043753" y="375901"/>
                  </a:lnTo>
                  <a:lnTo>
                    <a:pt x="12042101" y="366937"/>
                  </a:lnTo>
                  <a:lnTo>
                    <a:pt x="12042060" y="366716"/>
                  </a:lnTo>
                  <a:lnTo>
                    <a:pt x="12035352" y="362095"/>
                  </a:lnTo>
                  <a:close/>
                </a:path>
                <a:path w="17459325" h="1419225">
                  <a:moveTo>
                    <a:pt x="12027158" y="356450"/>
                  </a:moveTo>
                  <a:lnTo>
                    <a:pt x="12010423" y="380743"/>
                  </a:lnTo>
                  <a:lnTo>
                    <a:pt x="12018617" y="386388"/>
                  </a:lnTo>
                  <a:lnTo>
                    <a:pt x="12035352" y="362095"/>
                  </a:lnTo>
                  <a:lnTo>
                    <a:pt x="12027158" y="356450"/>
                  </a:lnTo>
                  <a:close/>
                </a:path>
                <a:path w="17459325" h="1419225">
                  <a:moveTo>
                    <a:pt x="12020449" y="351829"/>
                  </a:moveTo>
                  <a:lnTo>
                    <a:pt x="12011265" y="353521"/>
                  </a:lnTo>
                  <a:lnTo>
                    <a:pt x="12002022" y="366937"/>
                  </a:lnTo>
                  <a:lnTo>
                    <a:pt x="12003673" y="375901"/>
                  </a:lnTo>
                  <a:lnTo>
                    <a:pt x="12003713" y="376122"/>
                  </a:lnTo>
                  <a:lnTo>
                    <a:pt x="12010423" y="380743"/>
                  </a:lnTo>
                  <a:lnTo>
                    <a:pt x="12027158" y="356450"/>
                  </a:lnTo>
                  <a:lnTo>
                    <a:pt x="12020449" y="351829"/>
                  </a:lnTo>
                  <a:close/>
                </a:path>
                <a:path w="17459325" h="1419225">
                  <a:moveTo>
                    <a:pt x="12084519" y="395965"/>
                  </a:moveTo>
                  <a:lnTo>
                    <a:pt x="12067782" y="420258"/>
                  </a:lnTo>
                  <a:lnTo>
                    <a:pt x="12074492" y="424880"/>
                  </a:lnTo>
                  <a:lnTo>
                    <a:pt x="12083675" y="423188"/>
                  </a:lnTo>
                  <a:lnTo>
                    <a:pt x="12092919" y="409771"/>
                  </a:lnTo>
                  <a:lnTo>
                    <a:pt x="12091268" y="400808"/>
                  </a:lnTo>
                  <a:lnTo>
                    <a:pt x="12091227" y="400587"/>
                  </a:lnTo>
                  <a:lnTo>
                    <a:pt x="12084519" y="395965"/>
                  </a:lnTo>
                  <a:close/>
                </a:path>
                <a:path w="17459325" h="1419225">
                  <a:moveTo>
                    <a:pt x="12076325" y="390320"/>
                  </a:moveTo>
                  <a:lnTo>
                    <a:pt x="12059588" y="414613"/>
                  </a:lnTo>
                  <a:lnTo>
                    <a:pt x="12067782" y="420258"/>
                  </a:lnTo>
                  <a:lnTo>
                    <a:pt x="12084519" y="395965"/>
                  </a:lnTo>
                  <a:lnTo>
                    <a:pt x="12076325" y="390320"/>
                  </a:lnTo>
                  <a:close/>
                </a:path>
                <a:path w="17459325" h="1419225">
                  <a:moveTo>
                    <a:pt x="12069615" y="385699"/>
                  </a:moveTo>
                  <a:lnTo>
                    <a:pt x="12060432" y="387391"/>
                  </a:lnTo>
                  <a:lnTo>
                    <a:pt x="12051188" y="400808"/>
                  </a:lnTo>
                  <a:lnTo>
                    <a:pt x="12052839" y="409771"/>
                  </a:lnTo>
                  <a:lnTo>
                    <a:pt x="12052880" y="409992"/>
                  </a:lnTo>
                  <a:lnTo>
                    <a:pt x="12059588" y="414613"/>
                  </a:lnTo>
                  <a:lnTo>
                    <a:pt x="12076325" y="390320"/>
                  </a:lnTo>
                  <a:lnTo>
                    <a:pt x="12069615" y="385699"/>
                  </a:lnTo>
                  <a:close/>
                </a:path>
                <a:path w="17459325" h="1419225">
                  <a:moveTo>
                    <a:pt x="12133684" y="429835"/>
                  </a:moveTo>
                  <a:lnTo>
                    <a:pt x="12116949" y="454129"/>
                  </a:lnTo>
                  <a:lnTo>
                    <a:pt x="12123658" y="458750"/>
                  </a:lnTo>
                  <a:lnTo>
                    <a:pt x="12132842" y="457058"/>
                  </a:lnTo>
                  <a:lnTo>
                    <a:pt x="12142085" y="443641"/>
                  </a:lnTo>
                  <a:lnTo>
                    <a:pt x="12140434" y="434678"/>
                  </a:lnTo>
                  <a:lnTo>
                    <a:pt x="12140393" y="434457"/>
                  </a:lnTo>
                  <a:lnTo>
                    <a:pt x="12133684" y="429835"/>
                  </a:lnTo>
                  <a:close/>
                </a:path>
                <a:path w="17459325" h="1419225">
                  <a:moveTo>
                    <a:pt x="12125490" y="424190"/>
                  </a:moveTo>
                  <a:lnTo>
                    <a:pt x="12108755" y="448484"/>
                  </a:lnTo>
                  <a:lnTo>
                    <a:pt x="12116949" y="454129"/>
                  </a:lnTo>
                  <a:lnTo>
                    <a:pt x="12133684" y="429835"/>
                  </a:lnTo>
                  <a:lnTo>
                    <a:pt x="12125490" y="424190"/>
                  </a:lnTo>
                  <a:close/>
                </a:path>
                <a:path w="17459325" h="1419225">
                  <a:moveTo>
                    <a:pt x="12118782" y="419569"/>
                  </a:moveTo>
                  <a:lnTo>
                    <a:pt x="12109597" y="421261"/>
                  </a:lnTo>
                  <a:lnTo>
                    <a:pt x="12100354" y="434678"/>
                  </a:lnTo>
                  <a:lnTo>
                    <a:pt x="12102006" y="443641"/>
                  </a:lnTo>
                  <a:lnTo>
                    <a:pt x="12102047" y="443862"/>
                  </a:lnTo>
                  <a:lnTo>
                    <a:pt x="12108755" y="448484"/>
                  </a:lnTo>
                  <a:lnTo>
                    <a:pt x="12125490" y="424190"/>
                  </a:lnTo>
                  <a:lnTo>
                    <a:pt x="12118782" y="419569"/>
                  </a:lnTo>
                  <a:close/>
                </a:path>
                <a:path w="17459325" h="1419225">
                  <a:moveTo>
                    <a:pt x="12182851" y="463705"/>
                  </a:moveTo>
                  <a:lnTo>
                    <a:pt x="12166116" y="487999"/>
                  </a:lnTo>
                  <a:lnTo>
                    <a:pt x="12172824" y="492620"/>
                  </a:lnTo>
                  <a:lnTo>
                    <a:pt x="12182009" y="490928"/>
                  </a:lnTo>
                  <a:lnTo>
                    <a:pt x="12191251" y="477511"/>
                  </a:lnTo>
                  <a:lnTo>
                    <a:pt x="12189600" y="468548"/>
                  </a:lnTo>
                  <a:lnTo>
                    <a:pt x="12189559" y="468327"/>
                  </a:lnTo>
                  <a:lnTo>
                    <a:pt x="12182851" y="463705"/>
                  </a:lnTo>
                  <a:close/>
                </a:path>
                <a:path w="17459325" h="1419225">
                  <a:moveTo>
                    <a:pt x="12174656" y="458060"/>
                  </a:moveTo>
                  <a:lnTo>
                    <a:pt x="12157921" y="482354"/>
                  </a:lnTo>
                  <a:lnTo>
                    <a:pt x="12166116" y="487999"/>
                  </a:lnTo>
                  <a:lnTo>
                    <a:pt x="12182851" y="463705"/>
                  </a:lnTo>
                  <a:lnTo>
                    <a:pt x="12174656" y="458060"/>
                  </a:lnTo>
                  <a:close/>
                </a:path>
                <a:path w="17459325" h="1419225">
                  <a:moveTo>
                    <a:pt x="12167949" y="453439"/>
                  </a:moveTo>
                  <a:lnTo>
                    <a:pt x="12158764" y="455131"/>
                  </a:lnTo>
                  <a:lnTo>
                    <a:pt x="12149521" y="468548"/>
                  </a:lnTo>
                  <a:lnTo>
                    <a:pt x="12151173" y="477511"/>
                  </a:lnTo>
                  <a:lnTo>
                    <a:pt x="12151213" y="477732"/>
                  </a:lnTo>
                  <a:lnTo>
                    <a:pt x="12157921" y="482354"/>
                  </a:lnTo>
                  <a:lnTo>
                    <a:pt x="12174656" y="458060"/>
                  </a:lnTo>
                  <a:lnTo>
                    <a:pt x="12167949" y="453439"/>
                  </a:lnTo>
                  <a:close/>
                </a:path>
                <a:path w="17459325" h="1419225">
                  <a:moveTo>
                    <a:pt x="12232018" y="497576"/>
                  </a:moveTo>
                  <a:lnTo>
                    <a:pt x="12215282" y="521869"/>
                  </a:lnTo>
                  <a:lnTo>
                    <a:pt x="12221990" y="526490"/>
                  </a:lnTo>
                  <a:lnTo>
                    <a:pt x="12231175" y="524798"/>
                  </a:lnTo>
                  <a:lnTo>
                    <a:pt x="12240418" y="511382"/>
                  </a:lnTo>
                  <a:lnTo>
                    <a:pt x="12238766" y="502418"/>
                  </a:lnTo>
                  <a:lnTo>
                    <a:pt x="12238725" y="502197"/>
                  </a:lnTo>
                  <a:lnTo>
                    <a:pt x="12232018" y="497576"/>
                  </a:lnTo>
                  <a:close/>
                </a:path>
                <a:path w="17459325" h="1419225">
                  <a:moveTo>
                    <a:pt x="12223823" y="491931"/>
                  </a:moveTo>
                  <a:lnTo>
                    <a:pt x="12207088" y="516224"/>
                  </a:lnTo>
                  <a:lnTo>
                    <a:pt x="12215282" y="521869"/>
                  </a:lnTo>
                  <a:lnTo>
                    <a:pt x="12232018" y="497576"/>
                  </a:lnTo>
                  <a:lnTo>
                    <a:pt x="12223823" y="491931"/>
                  </a:lnTo>
                  <a:close/>
                </a:path>
                <a:path w="17459325" h="1419225">
                  <a:moveTo>
                    <a:pt x="12217114" y="487309"/>
                  </a:moveTo>
                  <a:lnTo>
                    <a:pt x="12207930" y="489001"/>
                  </a:lnTo>
                  <a:lnTo>
                    <a:pt x="12198688" y="502418"/>
                  </a:lnTo>
                  <a:lnTo>
                    <a:pt x="12200338" y="511382"/>
                  </a:lnTo>
                  <a:lnTo>
                    <a:pt x="12200379" y="511602"/>
                  </a:lnTo>
                  <a:lnTo>
                    <a:pt x="12207088" y="516224"/>
                  </a:lnTo>
                  <a:lnTo>
                    <a:pt x="12223823" y="491931"/>
                  </a:lnTo>
                  <a:lnTo>
                    <a:pt x="12217114" y="487309"/>
                  </a:lnTo>
                  <a:close/>
                </a:path>
                <a:path w="17459325" h="1419225">
                  <a:moveTo>
                    <a:pt x="12281184" y="531446"/>
                  </a:moveTo>
                  <a:lnTo>
                    <a:pt x="12264448" y="555739"/>
                  </a:lnTo>
                  <a:lnTo>
                    <a:pt x="12271157" y="560360"/>
                  </a:lnTo>
                  <a:lnTo>
                    <a:pt x="12280342" y="558668"/>
                  </a:lnTo>
                  <a:lnTo>
                    <a:pt x="12289584" y="545252"/>
                  </a:lnTo>
                  <a:lnTo>
                    <a:pt x="12287933" y="536288"/>
                  </a:lnTo>
                  <a:lnTo>
                    <a:pt x="12287892" y="536067"/>
                  </a:lnTo>
                  <a:lnTo>
                    <a:pt x="12281184" y="531446"/>
                  </a:lnTo>
                  <a:close/>
                </a:path>
                <a:path w="17459325" h="1419225">
                  <a:moveTo>
                    <a:pt x="12272990" y="525801"/>
                  </a:moveTo>
                  <a:lnTo>
                    <a:pt x="12256255" y="550094"/>
                  </a:lnTo>
                  <a:lnTo>
                    <a:pt x="12264448" y="555739"/>
                  </a:lnTo>
                  <a:lnTo>
                    <a:pt x="12281184" y="531446"/>
                  </a:lnTo>
                  <a:lnTo>
                    <a:pt x="12272990" y="525801"/>
                  </a:lnTo>
                  <a:close/>
                </a:path>
                <a:path w="17459325" h="1419225">
                  <a:moveTo>
                    <a:pt x="12266281" y="521179"/>
                  </a:moveTo>
                  <a:lnTo>
                    <a:pt x="12257097" y="522871"/>
                  </a:lnTo>
                  <a:lnTo>
                    <a:pt x="12247853" y="536288"/>
                  </a:lnTo>
                  <a:lnTo>
                    <a:pt x="12249505" y="545252"/>
                  </a:lnTo>
                  <a:lnTo>
                    <a:pt x="12249545" y="545473"/>
                  </a:lnTo>
                  <a:lnTo>
                    <a:pt x="12256255" y="550094"/>
                  </a:lnTo>
                  <a:lnTo>
                    <a:pt x="12272990" y="525801"/>
                  </a:lnTo>
                  <a:lnTo>
                    <a:pt x="12266281" y="521179"/>
                  </a:lnTo>
                  <a:close/>
                </a:path>
                <a:path w="17459325" h="1419225">
                  <a:moveTo>
                    <a:pt x="12330350" y="565316"/>
                  </a:moveTo>
                  <a:lnTo>
                    <a:pt x="12313614" y="589609"/>
                  </a:lnTo>
                  <a:lnTo>
                    <a:pt x="12320323" y="594231"/>
                  </a:lnTo>
                  <a:lnTo>
                    <a:pt x="12329507" y="592539"/>
                  </a:lnTo>
                  <a:lnTo>
                    <a:pt x="12338750" y="579122"/>
                  </a:lnTo>
                  <a:lnTo>
                    <a:pt x="12337099" y="570158"/>
                  </a:lnTo>
                  <a:lnTo>
                    <a:pt x="12337059" y="569937"/>
                  </a:lnTo>
                  <a:lnTo>
                    <a:pt x="12330350" y="565316"/>
                  </a:lnTo>
                  <a:close/>
                </a:path>
                <a:path w="17459325" h="1419225">
                  <a:moveTo>
                    <a:pt x="12322155" y="559671"/>
                  </a:moveTo>
                  <a:lnTo>
                    <a:pt x="12305420" y="583964"/>
                  </a:lnTo>
                  <a:lnTo>
                    <a:pt x="12313614" y="589609"/>
                  </a:lnTo>
                  <a:lnTo>
                    <a:pt x="12330350" y="565316"/>
                  </a:lnTo>
                  <a:lnTo>
                    <a:pt x="12322155" y="559671"/>
                  </a:lnTo>
                  <a:close/>
                </a:path>
                <a:path w="17459325" h="1419225">
                  <a:moveTo>
                    <a:pt x="12315447" y="555049"/>
                  </a:moveTo>
                  <a:lnTo>
                    <a:pt x="12306262" y="556741"/>
                  </a:lnTo>
                  <a:lnTo>
                    <a:pt x="12297020" y="570158"/>
                  </a:lnTo>
                  <a:lnTo>
                    <a:pt x="12298671" y="579122"/>
                  </a:lnTo>
                  <a:lnTo>
                    <a:pt x="12298712" y="579343"/>
                  </a:lnTo>
                  <a:lnTo>
                    <a:pt x="12305420" y="583964"/>
                  </a:lnTo>
                  <a:lnTo>
                    <a:pt x="12322155" y="559671"/>
                  </a:lnTo>
                  <a:lnTo>
                    <a:pt x="12315447" y="555049"/>
                  </a:lnTo>
                  <a:close/>
                </a:path>
                <a:path w="17459325" h="1419225">
                  <a:moveTo>
                    <a:pt x="12379516" y="599186"/>
                  </a:moveTo>
                  <a:lnTo>
                    <a:pt x="12362781" y="623479"/>
                  </a:lnTo>
                  <a:lnTo>
                    <a:pt x="12369489" y="628101"/>
                  </a:lnTo>
                  <a:lnTo>
                    <a:pt x="12378674" y="626409"/>
                  </a:lnTo>
                  <a:lnTo>
                    <a:pt x="12387916" y="612992"/>
                  </a:lnTo>
                  <a:lnTo>
                    <a:pt x="12386265" y="604028"/>
                  </a:lnTo>
                  <a:lnTo>
                    <a:pt x="12386224" y="603807"/>
                  </a:lnTo>
                  <a:lnTo>
                    <a:pt x="12379516" y="599186"/>
                  </a:lnTo>
                  <a:close/>
                </a:path>
                <a:path w="17459325" h="1419225">
                  <a:moveTo>
                    <a:pt x="12371322" y="593541"/>
                  </a:moveTo>
                  <a:lnTo>
                    <a:pt x="12354586" y="617834"/>
                  </a:lnTo>
                  <a:lnTo>
                    <a:pt x="12362781" y="623479"/>
                  </a:lnTo>
                  <a:lnTo>
                    <a:pt x="12379516" y="599186"/>
                  </a:lnTo>
                  <a:lnTo>
                    <a:pt x="12371322" y="593541"/>
                  </a:lnTo>
                  <a:close/>
                </a:path>
                <a:path w="17459325" h="1419225">
                  <a:moveTo>
                    <a:pt x="12364614" y="588920"/>
                  </a:moveTo>
                  <a:lnTo>
                    <a:pt x="12355429" y="590612"/>
                  </a:lnTo>
                  <a:lnTo>
                    <a:pt x="12346186" y="604028"/>
                  </a:lnTo>
                  <a:lnTo>
                    <a:pt x="12347838" y="612992"/>
                  </a:lnTo>
                  <a:lnTo>
                    <a:pt x="12347879" y="613213"/>
                  </a:lnTo>
                  <a:lnTo>
                    <a:pt x="12354586" y="617834"/>
                  </a:lnTo>
                  <a:lnTo>
                    <a:pt x="12371322" y="593541"/>
                  </a:lnTo>
                  <a:lnTo>
                    <a:pt x="12364614" y="588920"/>
                  </a:lnTo>
                  <a:close/>
                </a:path>
                <a:path w="17459325" h="1419225">
                  <a:moveTo>
                    <a:pt x="12428683" y="633056"/>
                  </a:moveTo>
                  <a:lnTo>
                    <a:pt x="12411948" y="657349"/>
                  </a:lnTo>
                  <a:lnTo>
                    <a:pt x="12418655" y="661971"/>
                  </a:lnTo>
                  <a:lnTo>
                    <a:pt x="12427841" y="660279"/>
                  </a:lnTo>
                  <a:lnTo>
                    <a:pt x="12437083" y="646862"/>
                  </a:lnTo>
                  <a:lnTo>
                    <a:pt x="12435431" y="637898"/>
                  </a:lnTo>
                  <a:lnTo>
                    <a:pt x="12435391" y="637677"/>
                  </a:lnTo>
                  <a:lnTo>
                    <a:pt x="12428683" y="633056"/>
                  </a:lnTo>
                  <a:close/>
                </a:path>
                <a:path w="17459325" h="1419225">
                  <a:moveTo>
                    <a:pt x="12420488" y="627411"/>
                  </a:moveTo>
                  <a:lnTo>
                    <a:pt x="12403753" y="651704"/>
                  </a:lnTo>
                  <a:lnTo>
                    <a:pt x="12411948" y="657349"/>
                  </a:lnTo>
                  <a:lnTo>
                    <a:pt x="12428683" y="633056"/>
                  </a:lnTo>
                  <a:lnTo>
                    <a:pt x="12420488" y="627411"/>
                  </a:lnTo>
                  <a:close/>
                </a:path>
                <a:path w="17459325" h="1419225">
                  <a:moveTo>
                    <a:pt x="12413779" y="622790"/>
                  </a:moveTo>
                  <a:lnTo>
                    <a:pt x="12404595" y="624482"/>
                  </a:lnTo>
                  <a:lnTo>
                    <a:pt x="12395353" y="637898"/>
                  </a:lnTo>
                  <a:lnTo>
                    <a:pt x="12397003" y="646862"/>
                  </a:lnTo>
                  <a:lnTo>
                    <a:pt x="12397044" y="647083"/>
                  </a:lnTo>
                  <a:lnTo>
                    <a:pt x="12403753" y="651704"/>
                  </a:lnTo>
                  <a:lnTo>
                    <a:pt x="12420488" y="627411"/>
                  </a:lnTo>
                  <a:lnTo>
                    <a:pt x="12413779" y="622790"/>
                  </a:lnTo>
                  <a:close/>
                </a:path>
                <a:path w="17459325" h="1419225">
                  <a:moveTo>
                    <a:pt x="12477849" y="666926"/>
                  </a:moveTo>
                  <a:lnTo>
                    <a:pt x="12461114" y="691220"/>
                  </a:lnTo>
                  <a:lnTo>
                    <a:pt x="12467822" y="695841"/>
                  </a:lnTo>
                  <a:lnTo>
                    <a:pt x="12477007" y="694149"/>
                  </a:lnTo>
                  <a:lnTo>
                    <a:pt x="12486250" y="680732"/>
                  </a:lnTo>
                  <a:lnTo>
                    <a:pt x="12484598" y="671769"/>
                  </a:lnTo>
                  <a:lnTo>
                    <a:pt x="12484557" y="671548"/>
                  </a:lnTo>
                  <a:lnTo>
                    <a:pt x="12477849" y="666926"/>
                  </a:lnTo>
                  <a:close/>
                </a:path>
                <a:path w="17459325" h="1419225">
                  <a:moveTo>
                    <a:pt x="12469655" y="661281"/>
                  </a:moveTo>
                  <a:lnTo>
                    <a:pt x="12452920" y="685575"/>
                  </a:lnTo>
                  <a:lnTo>
                    <a:pt x="12461114" y="691220"/>
                  </a:lnTo>
                  <a:lnTo>
                    <a:pt x="12477849" y="666926"/>
                  </a:lnTo>
                  <a:lnTo>
                    <a:pt x="12469655" y="661281"/>
                  </a:lnTo>
                  <a:close/>
                </a:path>
                <a:path w="17459325" h="1419225">
                  <a:moveTo>
                    <a:pt x="12462946" y="656660"/>
                  </a:moveTo>
                  <a:lnTo>
                    <a:pt x="12453762" y="658352"/>
                  </a:lnTo>
                  <a:lnTo>
                    <a:pt x="12444518" y="671769"/>
                  </a:lnTo>
                  <a:lnTo>
                    <a:pt x="12446170" y="680732"/>
                  </a:lnTo>
                  <a:lnTo>
                    <a:pt x="12446211" y="680953"/>
                  </a:lnTo>
                  <a:lnTo>
                    <a:pt x="12452920" y="685575"/>
                  </a:lnTo>
                  <a:lnTo>
                    <a:pt x="12469655" y="661281"/>
                  </a:lnTo>
                  <a:lnTo>
                    <a:pt x="12462946" y="656660"/>
                  </a:lnTo>
                  <a:close/>
                </a:path>
                <a:path w="17459325" h="1419225">
                  <a:moveTo>
                    <a:pt x="12527015" y="700796"/>
                  </a:moveTo>
                  <a:lnTo>
                    <a:pt x="12510280" y="725090"/>
                  </a:lnTo>
                  <a:lnTo>
                    <a:pt x="12516989" y="729711"/>
                  </a:lnTo>
                  <a:lnTo>
                    <a:pt x="12526173" y="728019"/>
                  </a:lnTo>
                  <a:lnTo>
                    <a:pt x="12535415" y="714602"/>
                  </a:lnTo>
                  <a:lnTo>
                    <a:pt x="12533765" y="705639"/>
                  </a:lnTo>
                  <a:lnTo>
                    <a:pt x="12533724" y="705418"/>
                  </a:lnTo>
                  <a:lnTo>
                    <a:pt x="12527015" y="700796"/>
                  </a:lnTo>
                  <a:close/>
                </a:path>
                <a:path w="17459325" h="1419225">
                  <a:moveTo>
                    <a:pt x="12518820" y="695151"/>
                  </a:moveTo>
                  <a:lnTo>
                    <a:pt x="12502085" y="719445"/>
                  </a:lnTo>
                  <a:lnTo>
                    <a:pt x="12510280" y="725090"/>
                  </a:lnTo>
                  <a:lnTo>
                    <a:pt x="12527015" y="700796"/>
                  </a:lnTo>
                  <a:lnTo>
                    <a:pt x="12518820" y="695151"/>
                  </a:lnTo>
                  <a:close/>
                </a:path>
                <a:path w="17459325" h="1419225">
                  <a:moveTo>
                    <a:pt x="12512112" y="690530"/>
                  </a:moveTo>
                  <a:lnTo>
                    <a:pt x="12502927" y="692222"/>
                  </a:lnTo>
                  <a:lnTo>
                    <a:pt x="12493685" y="705639"/>
                  </a:lnTo>
                  <a:lnTo>
                    <a:pt x="12495336" y="714602"/>
                  </a:lnTo>
                  <a:lnTo>
                    <a:pt x="12495377" y="714823"/>
                  </a:lnTo>
                  <a:lnTo>
                    <a:pt x="12502085" y="719445"/>
                  </a:lnTo>
                  <a:lnTo>
                    <a:pt x="12518820" y="695151"/>
                  </a:lnTo>
                  <a:lnTo>
                    <a:pt x="12512112" y="690530"/>
                  </a:lnTo>
                  <a:close/>
                </a:path>
                <a:path w="17459325" h="1419225">
                  <a:moveTo>
                    <a:pt x="12576181" y="734667"/>
                  </a:moveTo>
                  <a:lnTo>
                    <a:pt x="12559446" y="758960"/>
                  </a:lnTo>
                  <a:lnTo>
                    <a:pt x="12566154" y="763581"/>
                  </a:lnTo>
                  <a:lnTo>
                    <a:pt x="12575339" y="761889"/>
                  </a:lnTo>
                  <a:lnTo>
                    <a:pt x="12584582" y="748472"/>
                  </a:lnTo>
                  <a:lnTo>
                    <a:pt x="12582931" y="739509"/>
                  </a:lnTo>
                  <a:lnTo>
                    <a:pt x="12582891" y="739288"/>
                  </a:lnTo>
                  <a:lnTo>
                    <a:pt x="12576181" y="734667"/>
                  </a:lnTo>
                  <a:close/>
                </a:path>
                <a:path w="17459325" h="1419225">
                  <a:moveTo>
                    <a:pt x="12567987" y="729022"/>
                  </a:moveTo>
                  <a:lnTo>
                    <a:pt x="12551252" y="753315"/>
                  </a:lnTo>
                  <a:lnTo>
                    <a:pt x="12559446" y="758960"/>
                  </a:lnTo>
                  <a:lnTo>
                    <a:pt x="12576181" y="734667"/>
                  </a:lnTo>
                  <a:lnTo>
                    <a:pt x="12567987" y="729022"/>
                  </a:lnTo>
                  <a:close/>
                </a:path>
                <a:path w="17459325" h="1419225">
                  <a:moveTo>
                    <a:pt x="12561279" y="724400"/>
                  </a:moveTo>
                  <a:lnTo>
                    <a:pt x="12552094" y="726092"/>
                  </a:lnTo>
                  <a:lnTo>
                    <a:pt x="12542852" y="739509"/>
                  </a:lnTo>
                  <a:lnTo>
                    <a:pt x="12544503" y="748472"/>
                  </a:lnTo>
                  <a:lnTo>
                    <a:pt x="12544544" y="748693"/>
                  </a:lnTo>
                  <a:lnTo>
                    <a:pt x="12551252" y="753315"/>
                  </a:lnTo>
                  <a:lnTo>
                    <a:pt x="12567987" y="729022"/>
                  </a:lnTo>
                  <a:lnTo>
                    <a:pt x="12561279" y="724400"/>
                  </a:lnTo>
                  <a:close/>
                </a:path>
                <a:path w="17459325" h="1419225">
                  <a:moveTo>
                    <a:pt x="12625348" y="768537"/>
                  </a:moveTo>
                  <a:lnTo>
                    <a:pt x="12608613" y="792830"/>
                  </a:lnTo>
                  <a:lnTo>
                    <a:pt x="12615321" y="797451"/>
                  </a:lnTo>
                  <a:lnTo>
                    <a:pt x="12624506" y="795759"/>
                  </a:lnTo>
                  <a:lnTo>
                    <a:pt x="12633748" y="782343"/>
                  </a:lnTo>
                  <a:lnTo>
                    <a:pt x="12632097" y="773379"/>
                  </a:lnTo>
                  <a:lnTo>
                    <a:pt x="12632056" y="773158"/>
                  </a:lnTo>
                  <a:lnTo>
                    <a:pt x="12625348" y="768537"/>
                  </a:lnTo>
                  <a:close/>
                </a:path>
                <a:path w="17459325" h="1419225">
                  <a:moveTo>
                    <a:pt x="12617154" y="762892"/>
                  </a:moveTo>
                  <a:lnTo>
                    <a:pt x="12600418" y="787185"/>
                  </a:lnTo>
                  <a:lnTo>
                    <a:pt x="12608613" y="792830"/>
                  </a:lnTo>
                  <a:lnTo>
                    <a:pt x="12625348" y="768537"/>
                  </a:lnTo>
                  <a:lnTo>
                    <a:pt x="12617154" y="762892"/>
                  </a:lnTo>
                  <a:close/>
                </a:path>
                <a:path w="17459325" h="1419225">
                  <a:moveTo>
                    <a:pt x="12610446" y="758270"/>
                  </a:moveTo>
                  <a:lnTo>
                    <a:pt x="12601261" y="759962"/>
                  </a:lnTo>
                  <a:lnTo>
                    <a:pt x="12592018" y="773379"/>
                  </a:lnTo>
                  <a:lnTo>
                    <a:pt x="12593669" y="782343"/>
                  </a:lnTo>
                  <a:lnTo>
                    <a:pt x="12593709" y="782564"/>
                  </a:lnTo>
                  <a:lnTo>
                    <a:pt x="12600418" y="787185"/>
                  </a:lnTo>
                  <a:lnTo>
                    <a:pt x="12617154" y="762892"/>
                  </a:lnTo>
                  <a:lnTo>
                    <a:pt x="12610446" y="758270"/>
                  </a:lnTo>
                  <a:close/>
                </a:path>
                <a:path w="17459325" h="1419225">
                  <a:moveTo>
                    <a:pt x="12674515" y="802407"/>
                  </a:moveTo>
                  <a:lnTo>
                    <a:pt x="12657779" y="826700"/>
                  </a:lnTo>
                  <a:lnTo>
                    <a:pt x="12664487" y="831322"/>
                  </a:lnTo>
                  <a:lnTo>
                    <a:pt x="12673672" y="829630"/>
                  </a:lnTo>
                  <a:lnTo>
                    <a:pt x="12682915" y="816213"/>
                  </a:lnTo>
                  <a:lnTo>
                    <a:pt x="12681263" y="807249"/>
                  </a:lnTo>
                  <a:lnTo>
                    <a:pt x="12681223" y="807028"/>
                  </a:lnTo>
                  <a:lnTo>
                    <a:pt x="12674515" y="802407"/>
                  </a:lnTo>
                  <a:close/>
                </a:path>
                <a:path w="17459325" h="1419225">
                  <a:moveTo>
                    <a:pt x="12666320" y="796762"/>
                  </a:moveTo>
                  <a:lnTo>
                    <a:pt x="12649585" y="821055"/>
                  </a:lnTo>
                  <a:lnTo>
                    <a:pt x="12657779" y="826700"/>
                  </a:lnTo>
                  <a:lnTo>
                    <a:pt x="12674515" y="802407"/>
                  </a:lnTo>
                  <a:lnTo>
                    <a:pt x="12666320" y="796762"/>
                  </a:lnTo>
                  <a:close/>
                </a:path>
                <a:path w="17459325" h="1419225">
                  <a:moveTo>
                    <a:pt x="12659611" y="792141"/>
                  </a:moveTo>
                  <a:lnTo>
                    <a:pt x="12650427" y="793832"/>
                  </a:lnTo>
                  <a:lnTo>
                    <a:pt x="12641185" y="807249"/>
                  </a:lnTo>
                  <a:lnTo>
                    <a:pt x="12642835" y="816213"/>
                  </a:lnTo>
                  <a:lnTo>
                    <a:pt x="12642876" y="816434"/>
                  </a:lnTo>
                  <a:lnTo>
                    <a:pt x="12649585" y="821055"/>
                  </a:lnTo>
                  <a:lnTo>
                    <a:pt x="12666320" y="796762"/>
                  </a:lnTo>
                  <a:lnTo>
                    <a:pt x="12659611" y="792141"/>
                  </a:lnTo>
                  <a:close/>
                </a:path>
                <a:path w="17459325" h="1419225">
                  <a:moveTo>
                    <a:pt x="12723680" y="836277"/>
                  </a:moveTo>
                  <a:lnTo>
                    <a:pt x="12706945" y="860570"/>
                  </a:lnTo>
                  <a:lnTo>
                    <a:pt x="12713654" y="865192"/>
                  </a:lnTo>
                  <a:lnTo>
                    <a:pt x="12722838" y="863500"/>
                  </a:lnTo>
                  <a:lnTo>
                    <a:pt x="12732082" y="850083"/>
                  </a:lnTo>
                  <a:lnTo>
                    <a:pt x="12730430" y="841119"/>
                  </a:lnTo>
                  <a:lnTo>
                    <a:pt x="12730389" y="840898"/>
                  </a:lnTo>
                  <a:lnTo>
                    <a:pt x="12723680" y="836277"/>
                  </a:lnTo>
                  <a:close/>
                </a:path>
                <a:path w="17459325" h="1419225">
                  <a:moveTo>
                    <a:pt x="12715487" y="830632"/>
                  </a:moveTo>
                  <a:lnTo>
                    <a:pt x="12698750" y="854925"/>
                  </a:lnTo>
                  <a:lnTo>
                    <a:pt x="12706945" y="860570"/>
                  </a:lnTo>
                  <a:lnTo>
                    <a:pt x="12723680" y="836277"/>
                  </a:lnTo>
                  <a:lnTo>
                    <a:pt x="12715487" y="830632"/>
                  </a:lnTo>
                  <a:close/>
                </a:path>
                <a:path w="17459325" h="1419225">
                  <a:moveTo>
                    <a:pt x="12708778" y="826011"/>
                  </a:moveTo>
                  <a:lnTo>
                    <a:pt x="12699593" y="827702"/>
                  </a:lnTo>
                  <a:lnTo>
                    <a:pt x="12690350" y="841119"/>
                  </a:lnTo>
                  <a:lnTo>
                    <a:pt x="12692002" y="850083"/>
                  </a:lnTo>
                  <a:lnTo>
                    <a:pt x="12692042" y="850304"/>
                  </a:lnTo>
                  <a:lnTo>
                    <a:pt x="12698750" y="854925"/>
                  </a:lnTo>
                  <a:lnTo>
                    <a:pt x="12715487" y="830632"/>
                  </a:lnTo>
                  <a:lnTo>
                    <a:pt x="12708778" y="826011"/>
                  </a:lnTo>
                  <a:close/>
                </a:path>
                <a:path w="17459325" h="1419225">
                  <a:moveTo>
                    <a:pt x="12772847" y="870147"/>
                  </a:moveTo>
                  <a:lnTo>
                    <a:pt x="12756111" y="894440"/>
                  </a:lnTo>
                  <a:lnTo>
                    <a:pt x="12762821" y="899062"/>
                  </a:lnTo>
                  <a:lnTo>
                    <a:pt x="12772004" y="897370"/>
                  </a:lnTo>
                  <a:lnTo>
                    <a:pt x="12781247" y="883953"/>
                  </a:lnTo>
                  <a:lnTo>
                    <a:pt x="12779597" y="874989"/>
                  </a:lnTo>
                  <a:lnTo>
                    <a:pt x="12779556" y="874769"/>
                  </a:lnTo>
                  <a:lnTo>
                    <a:pt x="12772847" y="870147"/>
                  </a:lnTo>
                  <a:close/>
                </a:path>
                <a:path w="17459325" h="1419225">
                  <a:moveTo>
                    <a:pt x="12764652" y="864502"/>
                  </a:moveTo>
                  <a:lnTo>
                    <a:pt x="12747917" y="888795"/>
                  </a:lnTo>
                  <a:lnTo>
                    <a:pt x="12756111" y="894440"/>
                  </a:lnTo>
                  <a:lnTo>
                    <a:pt x="12772847" y="870147"/>
                  </a:lnTo>
                  <a:lnTo>
                    <a:pt x="12764652" y="864502"/>
                  </a:lnTo>
                  <a:close/>
                </a:path>
                <a:path w="17459325" h="1419225">
                  <a:moveTo>
                    <a:pt x="12757944" y="859881"/>
                  </a:moveTo>
                  <a:lnTo>
                    <a:pt x="12748759" y="861573"/>
                  </a:lnTo>
                  <a:lnTo>
                    <a:pt x="12739517" y="874989"/>
                  </a:lnTo>
                  <a:lnTo>
                    <a:pt x="12741168" y="883953"/>
                  </a:lnTo>
                  <a:lnTo>
                    <a:pt x="12741209" y="884174"/>
                  </a:lnTo>
                  <a:lnTo>
                    <a:pt x="12747917" y="888795"/>
                  </a:lnTo>
                  <a:lnTo>
                    <a:pt x="12764652" y="864502"/>
                  </a:lnTo>
                  <a:lnTo>
                    <a:pt x="12757944" y="859881"/>
                  </a:lnTo>
                  <a:close/>
                </a:path>
                <a:path w="17459325" h="1419225">
                  <a:moveTo>
                    <a:pt x="12822013" y="904017"/>
                  </a:moveTo>
                  <a:lnTo>
                    <a:pt x="12805278" y="928311"/>
                  </a:lnTo>
                  <a:lnTo>
                    <a:pt x="12811986" y="932932"/>
                  </a:lnTo>
                  <a:lnTo>
                    <a:pt x="12821171" y="931240"/>
                  </a:lnTo>
                  <a:lnTo>
                    <a:pt x="12830414" y="917823"/>
                  </a:lnTo>
                  <a:lnTo>
                    <a:pt x="12828762" y="908860"/>
                  </a:lnTo>
                  <a:lnTo>
                    <a:pt x="12828721" y="908639"/>
                  </a:lnTo>
                  <a:lnTo>
                    <a:pt x="12822013" y="904017"/>
                  </a:lnTo>
                  <a:close/>
                </a:path>
                <a:path w="17459325" h="1419225">
                  <a:moveTo>
                    <a:pt x="12813819" y="898372"/>
                  </a:moveTo>
                  <a:lnTo>
                    <a:pt x="12797084" y="922666"/>
                  </a:lnTo>
                  <a:lnTo>
                    <a:pt x="12805278" y="928311"/>
                  </a:lnTo>
                  <a:lnTo>
                    <a:pt x="12822013" y="904017"/>
                  </a:lnTo>
                  <a:lnTo>
                    <a:pt x="12813819" y="898372"/>
                  </a:lnTo>
                  <a:close/>
                </a:path>
                <a:path w="17459325" h="1419225">
                  <a:moveTo>
                    <a:pt x="12807111" y="893751"/>
                  </a:moveTo>
                  <a:lnTo>
                    <a:pt x="12797926" y="895443"/>
                  </a:lnTo>
                  <a:lnTo>
                    <a:pt x="12788683" y="908860"/>
                  </a:lnTo>
                  <a:lnTo>
                    <a:pt x="12790335" y="917823"/>
                  </a:lnTo>
                  <a:lnTo>
                    <a:pt x="12790376" y="918044"/>
                  </a:lnTo>
                  <a:lnTo>
                    <a:pt x="12797084" y="922666"/>
                  </a:lnTo>
                  <a:lnTo>
                    <a:pt x="12813819" y="898372"/>
                  </a:lnTo>
                  <a:lnTo>
                    <a:pt x="12807111" y="893751"/>
                  </a:lnTo>
                  <a:close/>
                </a:path>
                <a:path w="17459325" h="1419225">
                  <a:moveTo>
                    <a:pt x="12871180" y="937887"/>
                  </a:moveTo>
                  <a:lnTo>
                    <a:pt x="12854445" y="962181"/>
                  </a:lnTo>
                  <a:lnTo>
                    <a:pt x="12861153" y="966802"/>
                  </a:lnTo>
                  <a:lnTo>
                    <a:pt x="12870338" y="965110"/>
                  </a:lnTo>
                  <a:lnTo>
                    <a:pt x="12879580" y="951693"/>
                  </a:lnTo>
                  <a:lnTo>
                    <a:pt x="12877929" y="942730"/>
                  </a:lnTo>
                  <a:lnTo>
                    <a:pt x="12877888" y="942509"/>
                  </a:lnTo>
                  <a:lnTo>
                    <a:pt x="12871180" y="937887"/>
                  </a:lnTo>
                  <a:close/>
                </a:path>
                <a:path w="17459325" h="1419225">
                  <a:moveTo>
                    <a:pt x="12862986" y="932242"/>
                  </a:moveTo>
                  <a:lnTo>
                    <a:pt x="12846250" y="956536"/>
                  </a:lnTo>
                  <a:lnTo>
                    <a:pt x="12854445" y="962181"/>
                  </a:lnTo>
                  <a:lnTo>
                    <a:pt x="12871180" y="937887"/>
                  </a:lnTo>
                  <a:lnTo>
                    <a:pt x="12862986" y="932242"/>
                  </a:lnTo>
                  <a:close/>
                </a:path>
                <a:path w="17459325" h="1419225">
                  <a:moveTo>
                    <a:pt x="12856276" y="927621"/>
                  </a:moveTo>
                  <a:lnTo>
                    <a:pt x="12847093" y="929313"/>
                  </a:lnTo>
                  <a:lnTo>
                    <a:pt x="12837850" y="942730"/>
                  </a:lnTo>
                  <a:lnTo>
                    <a:pt x="12839500" y="951693"/>
                  </a:lnTo>
                  <a:lnTo>
                    <a:pt x="12839541" y="951914"/>
                  </a:lnTo>
                  <a:lnTo>
                    <a:pt x="12846250" y="956536"/>
                  </a:lnTo>
                  <a:lnTo>
                    <a:pt x="12862986" y="932242"/>
                  </a:lnTo>
                  <a:lnTo>
                    <a:pt x="12856276" y="927621"/>
                  </a:lnTo>
                  <a:close/>
                </a:path>
                <a:path w="17459325" h="1419225">
                  <a:moveTo>
                    <a:pt x="12920347" y="971758"/>
                  </a:moveTo>
                  <a:lnTo>
                    <a:pt x="12903611" y="996051"/>
                  </a:lnTo>
                  <a:lnTo>
                    <a:pt x="12910319" y="1000672"/>
                  </a:lnTo>
                  <a:lnTo>
                    <a:pt x="12919504" y="998980"/>
                  </a:lnTo>
                  <a:lnTo>
                    <a:pt x="12928747" y="985564"/>
                  </a:lnTo>
                  <a:lnTo>
                    <a:pt x="12927095" y="976600"/>
                  </a:lnTo>
                  <a:lnTo>
                    <a:pt x="12927055" y="976379"/>
                  </a:lnTo>
                  <a:lnTo>
                    <a:pt x="12920347" y="971758"/>
                  </a:lnTo>
                  <a:close/>
                </a:path>
                <a:path w="17459325" h="1419225">
                  <a:moveTo>
                    <a:pt x="12912152" y="966113"/>
                  </a:moveTo>
                  <a:lnTo>
                    <a:pt x="12895417" y="990406"/>
                  </a:lnTo>
                  <a:lnTo>
                    <a:pt x="12903611" y="996051"/>
                  </a:lnTo>
                  <a:lnTo>
                    <a:pt x="12920347" y="971758"/>
                  </a:lnTo>
                  <a:lnTo>
                    <a:pt x="12912152" y="966113"/>
                  </a:lnTo>
                  <a:close/>
                </a:path>
                <a:path w="17459325" h="1419225">
                  <a:moveTo>
                    <a:pt x="12905443" y="961491"/>
                  </a:moveTo>
                  <a:lnTo>
                    <a:pt x="12896259" y="963183"/>
                  </a:lnTo>
                  <a:lnTo>
                    <a:pt x="12887015" y="976600"/>
                  </a:lnTo>
                  <a:lnTo>
                    <a:pt x="12888667" y="985564"/>
                  </a:lnTo>
                  <a:lnTo>
                    <a:pt x="12888708" y="985785"/>
                  </a:lnTo>
                  <a:lnTo>
                    <a:pt x="12895417" y="990406"/>
                  </a:lnTo>
                  <a:lnTo>
                    <a:pt x="12912152" y="966113"/>
                  </a:lnTo>
                  <a:lnTo>
                    <a:pt x="12905443" y="961491"/>
                  </a:lnTo>
                  <a:close/>
                </a:path>
                <a:path w="17459325" h="1419225">
                  <a:moveTo>
                    <a:pt x="12969512" y="1005628"/>
                  </a:moveTo>
                  <a:lnTo>
                    <a:pt x="12952777" y="1029921"/>
                  </a:lnTo>
                  <a:lnTo>
                    <a:pt x="12959486" y="1034542"/>
                  </a:lnTo>
                  <a:lnTo>
                    <a:pt x="12968670" y="1032851"/>
                  </a:lnTo>
                  <a:lnTo>
                    <a:pt x="12977912" y="1019434"/>
                  </a:lnTo>
                  <a:lnTo>
                    <a:pt x="12976262" y="1010470"/>
                  </a:lnTo>
                  <a:lnTo>
                    <a:pt x="12976221" y="1010249"/>
                  </a:lnTo>
                  <a:lnTo>
                    <a:pt x="12969512" y="1005628"/>
                  </a:lnTo>
                  <a:close/>
                </a:path>
                <a:path w="17459325" h="1419225">
                  <a:moveTo>
                    <a:pt x="12961318" y="999983"/>
                  </a:moveTo>
                  <a:lnTo>
                    <a:pt x="12944582" y="1024276"/>
                  </a:lnTo>
                  <a:lnTo>
                    <a:pt x="12952777" y="1029921"/>
                  </a:lnTo>
                  <a:lnTo>
                    <a:pt x="12969512" y="1005628"/>
                  </a:lnTo>
                  <a:lnTo>
                    <a:pt x="12961318" y="999983"/>
                  </a:lnTo>
                  <a:close/>
                </a:path>
                <a:path w="17459325" h="1419225">
                  <a:moveTo>
                    <a:pt x="12954610" y="995361"/>
                  </a:moveTo>
                  <a:lnTo>
                    <a:pt x="12945425" y="997053"/>
                  </a:lnTo>
                  <a:lnTo>
                    <a:pt x="12936182" y="1010470"/>
                  </a:lnTo>
                  <a:lnTo>
                    <a:pt x="12937834" y="1019434"/>
                  </a:lnTo>
                  <a:lnTo>
                    <a:pt x="12937874" y="1019655"/>
                  </a:lnTo>
                  <a:lnTo>
                    <a:pt x="12944582" y="1024276"/>
                  </a:lnTo>
                  <a:lnTo>
                    <a:pt x="12961318" y="999983"/>
                  </a:lnTo>
                  <a:lnTo>
                    <a:pt x="12954610" y="995361"/>
                  </a:lnTo>
                  <a:close/>
                </a:path>
                <a:path w="17459325" h="1419225">
                  <a:moveTo>
                    <a:pt x="13018679" y="1039498"/>
                  </a:moveTo>
                  <a:lnTo>
                    <a:pt x="13001943" y="1063791"/>
                  </a:lnTo>
                  <a:lnTo>
                    <a:pt x="13008651" y="1068413"/>
                  </a:lnTo>
                  <a:lnTo>
                    <a:pt x="13017836" y="1066721"/>
                  </a:lnTo>
                  <a:lnTo>
                    <a:pt x="13027079" y="1053304"/>
                  </a:lnTo>
                  <a:lnTo>
                    <a:pt x="13025428" y="1044340"/>
                  </a:lnTo>
                  <a:lnTo>
                    <a:pt x="13025388" y="1044119"/>
                  </a:lnTo>
                  <a:lnTo>
                    <a:pt x="13018679" y="1039498"/>
                  </a:lnTo>
                  <a:close/>
                </a:path>
                <a:path w="17459325" h="1419225">
                  <a:moveTo>
                    <a:pt x="13010484" y="1033853"/>
                  </a:moveTo>
                  <a:lnTo>
                    <a:pt x="12993749" y="1058146"/>
                  </a:lnTo>
                  <a:lnTo>
                    <a:pt x="13001943" y="1063791"/>
                  </a:lnTo>
                  <a:lnTo>
                    <a:pt x="13018679" y="1039498"/>
                  </a:lnTo>
                  <a:lnTo>
                    <a:pt x="13010484" y="1033853"/>
                  </a:lnTo>
                  <a:close/>
                </a:path>
                <a:path w="17459325" h="1419225">
                  <a:moveTo>
                    <a:pt x="13003776" y="1029232"/>
                  </a:moveTo>
                  <a:lnTo>
                    <a:pt x="12994591" y="1030923"/>
                  </a:lnTo>
                  <a:lnTo>
                    <a:pt x="12985349" y="1044340"/>
                  </a:lnTo>
                  <a:lnTo>
                    <a:pt x="12987000" y="1053304"/>
                  </a:lnTo>
                  <a:lnTo>
                    <a:pt x="12987041" y="1053525"/>
                  </a:lnTo>
                  <a:lnTo>
                    <a:pt x="12993749" y="1058146"/>
                  </a:lnTo>
                  <a:lnTo>
                    <a:pt x="13010484" y="1033853"/>
                  </a:lnTo>
                  <a:lnTo>
                    <a:pt x="13003776" y="1029232"/>
                  </a:lnTo>
                  <a:close/>
                </a:path>
                <a:path w="17459325" h="1419225">
                  <a:moveTo>
                    <a:pt x="13067845" y="1073368"/>
                  </a:moveTo>
                  <a:lnTo>
                    <a:pt x="13051110" y="1097661"/>
                  </a:lnTo>
                  <a:lnTo>
                    <a:pt x="13057818" y="1102283"/>
                  </a:lnTo>
                  <a:lnTo>
                    <a:pt x="13067003" y="1100591"/>
                  </a:lnTo>
                  <a:lnTo>
                    <a:pt x="13076245" y="1087174"/>
                  </a:lnTo>
                  <a:lnTo>
                    <a:pt x="13074594" y="1078210"/>
                  </a:lnTo>
                  <a:lnTo>
                    <a:pt x="13074553" y="1077989"/>
                  </a:lnTo>
                  <a:lnTo>
                    <a:pt x="13067845" y="1073368"/>
                  </a:lnTo>
                  <a:close/>
                </a:path>
                <a:path w="17459325" h="1419225">
                  <a:moveTo>
                    <a:pt x="13059651" y="1067723"/>
                  </a:moveTo>
                  <a:lnTo>
                    <a:pt x="13042916" y="1092016"/>
                  </a:lnTo>
                  <a:lnTo>
                    <a:pt x="13051110" y="1097661"/>
                  </a:lnTo>
                  <a:lnTo>
                    <a:pt x="13067845" y="1073368"/>
                  </a:lnTo>
                  <a:lnTo>
                    <a:pt x="13059651" y="1067723"/>
                  </a:lnTo>
                  <a:close/>
                </a:path>
                <a:path w="17459325" h="1419225">
                  <a:moveTo>
                    <a:pt x="13052943" y="1063102"/>
                  </a:moveTo>
                  <a:lnTo>
                    <a:pt x="13043758" y="1064794"/>
                  </a:lnTo>
                  <a:lnTo>
                    <a:pt x="13034515" y="1078210"/>
                  </a:lnTo>
                  <a:lnTo>
                    <a:pt x="13036167" y="1087174"/>
                  </a:lnTo>
                  <a:lnTo>
                    <a:pt x="13036208" y="1087395"/>
                  </a:lnTo>
                  <a:lnTo>
                    <a:pt x="13042916" y="1092016"/>
                  </a:lnTo>
                  <a:lnTo>
                    <a:pt x="13059651" y="1067723"/>
                  </a:lnTo>
                  <a:lnTo>
                    <a:pt x="13052943" y="1063102"/>
                  </a:lnTo>
                  <a:close/>
                </a:path>
                <a:path w="17459325" h="1419225">
                  <a:moveTo>
                    <a:pt x="13117012" y="1107238"/>
                  </a:moveTo>
                  <a:lnTo>
                    <a:pt x="13100277" y="1131532"/>
                  </a:lnTo>
                  <a:lnTo>
                    <a:pt x="13106985" y="1136153"/>
                  </a:lnTo>
                  <a:lnTo>
                    <a:pt x="13116170" y="1134461"/>
                  </a:lnTo>
                  <a:lnTo>
                    <a:pt x="13125412" y="1121044"/>
                  </a:lnTo>
                  <a:lnTo>
                    <a:pt x="13123761" y="1112081"/>
                  </a:lnTo>
                  <a:lnTo>
                    <a:pt x="13123720" y="1111860"/>
                  </a:lnTo>
                  <a:lnTo>
                    <a:pt x="13117012" y="1107238"/>
                  </a:lnTo>
                  <a:close/>
                </a:path>
                <a:path w="17459325" h="1419225">
                  <a:moveTo>
                    <a:pt x="13108817" y="1101593"/>
                  </a:moveTo>
                  <a:lnTo>
                    <a:pt x="13092082" y="1125887"/>
                  </a:lnTo>
                  <a:lnTo>
                    <a:pt x="13100277" y="1131532"/>
                  </a:lnTo>
                  <a:lnTo>
                    <a:pt x="13117012" y="1107238"/>
                  </a:lnTo>
                  <a:lnTo>
                    <a:pt x="13108817" y="1101593"/>
                  </a:lnTo>
                  <a:close/>
                </a:path>
                <a:path w="17459325" h="1419225">
                  <a:moveTo>
                    <a:pt x="13102108" y="1096972"/>
                  </a:moveTo>
                  <a:lnTo>
                    <a:pt x="13092925" y="1098664"/>
                  </a:lnTo>
                  <a:lnTo>
                    <a:pt x="13083682" y="1112081"/>
                  </a:lnTo>
                  <a:lnTo>
                    <a:pt x="13085332" y="1121044"/>
                  </a:lnTo>
                  <a:lnTo>
                    <a:pt x="13085373" y="1121265"/>
                  </a:lnTo>
                  <a:lnTo>
                    <a:pt x="13092082" y="1125887"/>
                  </a:lnTo>
                  <a:lnTo>
                    <a:pt x="13108817" y="1101593"/>
                  </a:lnTo>
                  <a:lnTo>
                    <a:pt x="13102108" y="1096972"/>
                  </a:lnTo>
                  <a:close/>
                </a:path>
                <a:path w="17459325" h="1419225">
                  <a:moveTo>
                    <a:pt x="13166179" y="1141109"/>
                  </a:moveTo>
                  <a:lnTo>
                    <a:pt x="13149443" y="1165402"/>
                  </a:lnTo>
                  <a:lnTo>
                    <a:pt x="13156151" y="1170023"/>
                  </a:lnTo>
                  <a:lnTo>
                    <a:pt x="13165336" y="1168331"/>
                  </a:lnTo>
                  <a:lnTo>
                    <a:pt x="13174579" y="1154915"/>
                  </a:lnTo>
                  <a:lnTo>
                    <a:pt x="13172927" y="1145951"/>
                  </a:lnTo>
                  <a:lnTo>
                    <a:pt x="13172886" y="1145730"/>
                  </a:lnTo>
                  <a:lnTo>
                    <a:pt x="13166179" y="1141109"/>
                  </a:lnTo>
                  <a:close/>
                </a:path>
                <a:path w="17459325" h="1419225">
                  <a:moveTo>
                    <a:pt x="13157984" y="1135463"/>
                  </a:moveTo>
                  <a:lnTo>
                    <a:pt x="13141249" y="1159757"/>
                  </a:lnTo>
                  <a:lnTo>
                    <a:pt x="13149443" y="1165402"/>
                  </a:lnTo>
                  <a:lnTo>
                    <a:pt x="13166179" y="1141109"/>
                  </a:lnTo>
                  <a:lnTo>
                    <a:pt x="13157984" y="1135463"/>
                  </a:lnTo>
                  <a:close/>
                </a:path>
                <a:path w="17459325" h="1419225">
                  <a:moveTo>
                    <a:pt x="13151275" y="1130842"/>
                  </a:moveTo>
                  <a:lnTo>
                    <a:pt x="13142091" y="1132534"/>
                  </a:lnTo>
                  <a:lnTo>
                    <a:pt x="13132849" y="1145951"/>
                  </a:lnTo>
                  <a:lnTo>
                    <a:pt x="13134499" y="1154915"/>
                  </a:lnTo>
                  <a:lnTo>
                    <a:pt x="13134540" y="1155135"/>
                  </a:lnTo>
                  <a:lnTo>
                    <a:pt x="13141249" y="1159757"/>
                  </a:lnTo>
                  <a:lnTo>
                    <a:pt x="13157984" y="1135463"/>
                  </a:lnTo>
                  <a:lnTo>
                    <a:pt x="13151275" y="1130842"/>
                  </a:lnTo>
                  <a:close/>
                </a:path>
                <a:path w="17459325" h="1419225">
                  <a:moveTo>
                    <a:pt x="13215344" y="1174979"/>
                  </a:moveTo>
                  <a:lnTo>
                    <a:pt x="13198609" y="1199272"/>
                  </a:lnTo>
                  <a:lnTo>
                    <a:pt x="13205318" y="1203893"/>
                  </a:lnTo>
                  <a:lnTo>
                    <a:pt x="13214502" y="1202202"/>
                  </a:lnTo>
                  <a:lnTo>
                    <a:pt x="13223745" y="1188785"/>
                  </a:lnTo>
                  <a:lnTo>
                    <a:pt x="13222094" y="1179821"/>
                  </a:lnTo>
                  <a:lnTo>
                    <a:pt x="13222053" y="1179600"/>
                  </a:lnTo>
                  <a:lnTo>
                    <a:pt x="13215344" y="1174979"/>
                  </a:lnTo>
                  <a:close/>
                </a:path>
                <a:path w="17459325" h="1419225">
                  <a:moveTo>
                    <a:pt x="13207149" y="1169334"/>
                  </a:moveTo>
                  <a:lnTo>
                    <a:pt x="13190414" y="1193627"/>
                  </a:lnTo>
                  <a:lnTo>
                    <a:pt x="13198609" y="1199272"/>
                  </a:lnTo>
                  <a:lnTo>
                    <a:pt x="13215344" y="1174979"/>
                  </a:lnTo>
                  <a:lnTo>
                    <a:pt x="13207149" y="1169334"/>
                  </a:lnTo>
                  <a:close/>
                </a:path>
                <a:path w="17459325" h="1419225">
                  <a:moveTo>
                    <a:pt x="13200442" y="1164712"/>
                  </a:moveTo>
                  <a:lnTo>
                    <a:pt x="13191257" y="1166404"/>
                  </a:lnTo>
                  <a:lnTo>
                    <a:pt x="13182014" y="1179821"/>
                  </a:lnTo>
                  <a:lnTo>
                    <a:pt x="13183666" y="1188785"/>
                  </a:lnTo>
                  <a:lnTo>
                    <a:pt x="13183706" y="1189006"/>
                  </a:lnTo>
                  <a:lnTo>
                    <a:pt x="13190414" y="1193627"/>
                  </a:lnTo>
                  <a:lnTo>
                    <a:pt x="13207149" y="1169334"/>
                  </a:lnTo>
                  <a:lnTo>
                    <a:pt x="13200442" y="1164712"/>
                  </a:lnTo>
                  <a:close/>
                </a:path>
                <a:path w="17459325" h="1419225">
                  <a:moveTo>
                    <a:pt x="13270183" y="1165821"/>
                  </a:moveTo>
                  <a:lnTo>
                    <a:pt x="13265564" y="1172530"/>
                  </a:lnTo>
                  <a:lnTo>
                    <a:pt x="13267257" y="1181714"/>
                  </a:lnTo>
                  <a:lnTo>
                    <a:pt x="13280677" y="1190954"/>
                  </a:lnTo>
                  <a:lnTo>
                    <a:pt x="13289861" y="1189260"/>
                  </a:lnTo>
                  <a:lnTo>
                    <a:pt x="13294480" y="1182550"/>
                  </a:lnTo>
                  <a:lnTo>
                    <a:pt x="13270183" y="1165821"/>
                  </a:lnTo>
                  <a:close/>
                </a:path>
                <a:path w="17459325" h="1419225">
                  <a:moveTo>
                    <a:pt x="13275690" y="1157823"/>
                  </a:moveTo>
                  <a:lnTo>
                    <a:pt x="13270183" y="1165821"/>
                  </a:lnTo>
                  <a:lnTo>
                    <a:pt x="13294480" y="1182550"/>
                  </a:lnTo>
                  <a:lnTo>
                    <a:pt x="13299988" y="1174552"/>
                  </a:lnTo>
                  <a:lnTo>
                    <a:pt x="13275690" y="1157823"/>
                  </a:lnTo>
                  <a:close/>
                </a:path>
                <a:path w="17459325" h="1419225">
                  <a:moveTo>
                    <a:pt x="13289494" y="1149419"/>
                  </a:moveTo>
                  <a:lnTo>
                    <a:pt x="13280310" y="1151113"/>
                  </a:lnTo>
                  <a:lnTo>
                    <a:pt x="13275690" y="1157823"/>
                  </a:lnTo>
                  <a:lnTo>
                    <a:pt x="13299988" y="1174552"/>
                  </a:lnTo>
                  <a:lnTo>
                    <a:pt x="13304607" y="1167843"/>
                  </a:lnTo>
                  <a:lnTo>
                    <a:pt x="13302912" y="1158658"/>
                  </a:lnTo>
                  <a:lnTo>
                    <a:pt x="13289494" y="1149419"/>
                  </a:lnTo>
                  <a:close/>
                </a:path>
                <a:path w="17459325" h="1419225">
                  <a:moveTo>
                    <a:pt x="13303223" y="1117834"/>
                  </a:moveTo>
                  <a:lnTo>
                    <a:pt x="13298604" y="1124544"/>
                  </a:lnTo>
                  <a:lnTo>
                    <a:pt x="13300297" y="1133728"/>
                  </a:lnTo>
                  <a:lnTo>
                    <a:pt x="13313717" y="1142967"/>
                  </a:lnTo>
                  <a:lnTo>
                    <a:pt x="13322901" y="1141273"/>
                  </a:lnTo>
                  <a:lnTo>
                    <a:pt x="13327520" y="1134564"/>
                  </a:lnTo>
                  <a:lnTo>
                    <a:pt x="13303223" y="1117834"/>
                  </a:lnTo>
                  <a:close/>
                </a:path>
                <a:path w="17459325" h="1419225">
                  <a:moveTo>
                    <a:pt x="13308729" y="1109836"/>
                  </a:moveTo>
                  <a:lnTo>
                    <a:pt x="13303223" y="1117834"/>
                  </a:lnTo>
                  <a:lnTo>
                    <a:pt x="13327520" y="1134564"/>
                  </a:lnTo>
                  <a:lnTo>
                    <a:pt x="13333028" y="1126566"/>
                  </a:lnTo>
                  <a:lnTo>
                    <a:pt x="13308729" y="1109836"/>
                  </a:lnTo>
                  <a:close/>
                </a:path>
                <a:path w="17459325" h="1419225">
                  <a:moveTo>
                    <a:pt x="13322534" y="1101433"/>
                  </a:moveTo>
                  <a:lnTo>
                    <a:pt x="13313350" y="1103127"/>
                  </a:lnTo>
                  <a:lnTo>
                    <a:pt x="13308729" y="1109836"/>
                  </a:lnTo>
                  <a:lnTo>
                    <a:pt x="13333028" y="1126566"/>
                  </a:lnTo>
                  <a:lnTo>
                    <a:pt x="13337647" y="1119856"/>
                  </a:lnTo>
                  <a:lnTo>
                    <a:pt x="13335952" y="1110672"/>
                  </a:lnTo>
                  <a:lnTo>
                    <a:pt x="13322534" y="1101433"/>
                  </a:lnTo>
                  <a:close/>
                </a:path>
                <a:path w="17459325" h="1419225">
                  <a:moveTo>
                    <a:pt x="13336263" y="1069848"/>
                  </a:moveTo>
                  <a:lnTo>
                    <a:pt x="13331643" y="1076557"/>
                  </a:lnTo>
                  <a:lnTo>
                    <a:pt x="13333337" y="1085742"/>
                  </a:lnTo>
                  <a:lnTo>
                    <a:pt x="13346757" y="1094981"/>
                  </a:lnTo>
                  <a:lnTo>
                    <a:pt x="13355940" y="1093287"/>
                  </a:lnTo>
                  <a:lnTo>
                    <a:pt x="13360560" y="1086577"/>
                  </a:lnTo>
                  <a:lnTo>
                    <a:pt x="13336263" y="1069848"/>
                  </a:lnTo>
                  <a:close/>
                </a:path>
                <a:path w="17459325" h="1419225">
                  <a:moveTo>
                    <a:pt x="13341769" y="1061850"/>
                  </a:moveTo>
                  <a:lnTo>
                    <a:pt x="13336263" y="1069848"/>
                  </a:lnTo>
                  <a:lnTo>
                    <a:pt x="13360560" y="1086577"/>
                  </a:lnTo>
                  <a:lnTo>
                    <a:pt x="13366067" y="1078580"/>
                  </a:lnTo>
                  <a:lnTo>
                    <a:pt x="13341769" y="1061850"/>
                  </a:lnTo>
                  <a:close/>
                </a:path>
                <a:path w="17459325" h="1419225">
                  <a:moveTo>
                    <a:pt x="13355573" y="1053446"/>
                  </a:moveTo>
                  <a:lnTo>
                    <a:pt x="13346390" y="1055141"/>
                  </a:lnTo>
                  <a:lnTo>
                    <a:pt x="13341769" y="1061850"/>
                  </a:lnTo>
                  <a:lnTo>
                    <a:pt x="13366067" y="1078580"/>
                  </a:lnTo>
                  <a:lnTo>
                    <a:pt x="13370687" y="1071870"/>
                  </a:lnTo>
                  <a:lnTo>
                    <a:pt x="13368992" y="1062686"/>
                  </a:lnTo>
                  <a:lnTo>
                    <a:pt x="13355573" y="1053446"/>
                  </a:lnTo>
                  <a:close/>
                </a:path>
                <a:path w="17459325" h="1419225">
                  <a:moveTo>
                    <a:pt x="13369302" y="1021861"/>
                  </a:moveTo>
                  <a:lnTo>
                    <a:pt x="13364683" y="1028571"/>
                  </a:lnTo>
                  <a:lnTo>
                    <a:pt x="13366377" y="1037755"/>
                  </a:lnTo>
                  <a:lnTo>
                    <a:pt x="13379796" y="1046995"/>
                  </a:lnTo>
                  <a:lnTo>
                    <a:pt x="13388980" y="1045300"/>
                  </a:lnTo>
                  <a:lnTo>
                    <a:pt x="13393599" y="1038591"/>
                  </a:lnTo>
                  <a:lnTo>
                    <a:pt x="13369302" y="1021861"/>
                  </a:lnTo>
                  <a:close/>
                </a:path>
                <a:path w="17459325" h="1419225">
                  <a:moveTo>
                    <a:pt x="13374809" y="1013864"/>
                  </a:moveTo>
                  <a:lnTo>
                    <a:pt x="13369302" y="1021861"/>
                  </a:lnTo>
                  <a:lnTo>
                    <a:pt x="13393599" y="1038591"/>
                  </a:lnTo>
                  <a:lnTo>
                    <a:pt x="13399107" y="1030593"/>
                  </a:lnTo>
                  <a:lnTo>
                    <a:pt x="13374809" y="1013864"/>
                  </a:lnTo>
                  <a:close/>
                </a:path>
                <a:path w="17459325" h="1419225">
                  <a:moveTo>
                    <a:pt x="13388613" y="1005460"/>
                  </a:moveTo>
                  <a:lnTo>
                    <a:pt x="13379430" y="1007154"/>
                  </a:lnTo>
                  <a:lnTo>
                    <a:pt x="13374809" y="1013864"/>
                  </a:lnTo>
                  <a:lnTo>
                    <a:pt x="13399107" y="1030593"/>
                  </a:lnTo>
                  <a:lnTo>
                    <a:pt x="13403727" y="1023884"/>
                  </a:lnTo>
                  <a:lnTo>
                    <a:pt x="13402032" y="1014699"/>
                  </a:lnTo>
                  <a:lnTo>
                    <a:pt x="13388613" y="1005460"/>
                  </a:lnTo>
                  <a:close/>
                </a:path>
                <a:path w="17459325" h="1419225">
                  <a:moveTo>
                    <a:pt x="13402342" y="973875"/>
                  </a:moveTo>
                  <a:lnTo>
                    <a:pt x="13397723" y="980585"/>
                  </a:lnTo>
                  <a:lnTo>
                    <a:pt x="13399416" y="989769"/>
                  </a:lnTo>
                  <a:lnTo>
                    <a:pt x="13412836" y="999008"/>
                  </a:lnTo>
                  <a:lnTo>
                    <a:pt x="13422020" y="997314"/>
                  </a:lnTo>
                  <a:lnTo>
                    <a:pt x="13426639" y="990605"/>
                  </a:lnTo>
                  <a:lnTo>
                    <a:pt x="13402342" y="973875"/>
                  </a:lnTo>
                  <a:close/>
                </a:path>
                <a:path w="17459325" h="1419225">
                  <a:moveTo>
                    <a:pt x="13407849" y="965877"/>
                  </a:moveTo>
                  <a:lnTo>
                    <a:pt x="13402342" y="973875"/>
                  </a:lnTo>
                  <a:lnTo>
                    <a:pt x="13426639" y="990605"/>
                  </a:lnTo>
                  <a:lnTo>
                    <a:pt x="13432147" y="982607"/>
                  </a:lnTo>
                  <a:lnTo>
                    <a:pt x="13407849" y="965877"/>
                  </a:lnTo>
                  <a:close/>
                </a:path>
                <a:path w="17459325" h="1419225">
                  <a:moveTo>
                    <a:pt x="13421653" y="957474"/>
                  </a:moveTo>
                  <a:lnTo>
                    <a:pt x="13412469" y="959168"/>
                  </a:lnTo>
                  <a:lnTo>
                    <a:pt x="13407849" y="965877"/>
                  </a:lnTo>
                  <a:lnTo>
                    <a:pt x="13432147" y="982607"/>
                  </a:lnTo>
                  <a:lnTo>
                    <a:pt x="13436766" y="975897"/>
                  </a:lnTo>
                  <a:lnTo>
                    <a:pt x="13435071" y="966713"/>
                  </a:lnTo>
                  <a:lnTo>
                    <a:pt x="13421653" y="957474"/>
                  </a:lnTo>
                  <a:close/>
                </a:path>
                <a:path w="17459325" h="1419225">
                  <a:moveTo>
                    <a:pt x="13435382" y="925889"/>
                  </a:moveTo>
                  <a:lnTo>
                    <a:pt x="13430763" y="932598"/>
                  </a:lnTo>
                  <a:lnTo>
                    <a:pt x="13432456" y="941783"/>
                  </a:lnTo>
                  <a:lnTo>
                    <a:pt x="13445876" y="951022"/>
                  </a:lnTo>
                  <a:lnTo>
                    <a:pt x="13455060" y="949328"/>
                  </a:lnTo>
                  <a:lnTo>
                    <a:pt x="13459679" y="942618"/>
                  </a:lnTo>
                  <a:lnTo>
                    <a:pt x="13435382" y="925889"/>
                  </a:lnTo>
                  <a:close/>
                </a:path>
                <a:path w="17459325" h="1419225">
                  <a:moveTo>
                    <a:pt x="13440888" y="917891"/>
                  </a:moveTo>
                  <a:lnTo>
                    <a:pt x="13435382" y="925889"/>
                  </a:lnTo>
                  <a:lnTo>
                    <a:pt x="13459679" y="942618"/>
                  </a:lnTo>
                  <a:lnTo>
                    <a:pt x="13465187" y="934620"/>
                  </a:lnTo>
                  <a:lnTo>
                    <a:pt x="13440888" y="917891"/>
                  </a:lnTo>
                  <a:close/>
                </a:path>
                <a:path w="17459325" h="1419225">
                  <a:moveTo>
                    <a:pt x="13454693" y="909487"/>
                  </a:moveTo>
                  <a:lnTo>
                    <a:pt x="13445509" y="911181"/>
                  </a:lnTo>
                  <a:lnTo>
                    <a:pt x="13440888" y="917891"/>
                  </a:lnTo>
                  <a:lnTo>
                    <a:pt x="13465187" y="934620"/>
                  </a:lnTo>
                  <a:lnTo>
                    <a:pt x="13469806" y="927911"/>
                  </a:lnTo>
                  <a:lnTo>
                    <a:pt x="13468111" y="918727"/>
                  </a:lnTo>
                  <a:lnTo>
                    <a:pt x="13454693" y="909487"/>
                  </a:lnTo>
                  <a:close/>
                </a:path>
                <a:path w="17459325" h="1419225">
                  <a:moveTo>
                    <a:pt x="13468422" y="877902"/>
                  </a:moveTo>
                  <a:lnTo>
                    <a:pt x="13463802" y="884612"/>
                  </a:lnTo>
                  <a:lnTo>
                    <a:pt x="13465496" y="893796"/>
                  </a:lnTo>
                  <a:lnTo>
                    <a:pt x="13478916" y="903036"/>
                  </a:lnTo>
                  <a:lnTo>
                    <a:pt x="13488099" y="901341"/>
                  </a:lnTo>
                  <a:lnTo>
                    <a:pt x="13492719" y="894632"/>
                  </a:lnTo>
                  <a:lnTo>
                    <a:pt x="13468422" y="877902"/>
                  </a:lnTo>
                  <a:close/>
                </a:path>
                <a:path w="17459325" h="1419225">
                  <a:moveTo>
                    <a:pt x="13473928" y="869905"/>
                  </a:moveTo>
                  <a:lnTo>
                    <a:pt x="13468422" y="877902"/>
                  </a:lnTo>
                  <a:lnTo>
                    <a:pt x="13492719" y="894632"/>
                  </a:lnTo>
                  <a:lnTo>
                    <a:pt x="13498227" y="886634"/>
                  </a:lnTo>
                  <a:lnTo>
                    <a:pt x="13473928" y="869905"/>
                  </a:lnTo>
                  <a:close/>
                </a:path>
                <a:path w="17459325" h="1419225">
                  <a:moveTo>
                    <a:pt x="13487733" y="861501"/>
                  </a:moveTo>
                  <a:lnTo>
                    <a:pt x="13478548" y="863195"/>
                  </a:lnTo>
                  <a:lnTo>
                    <a:pt x="13473928" y="869905"/>
                  </a:lnTo>
                  <a:lnTo>
                    <a:pt x="13498227" y="886634"/>
                  </a:lnTo>
                  <a:lnTo>
                    <a:pt x="13502846" y="879925"/>
                  </a:lnTo>
                  <a:lnTo>
                    <a:pt x="13501151" y="870740"/>
                  </a:lnTo>
                  <a:lnTo>
                    <a:pt x="13487733" y="861501"/>
                  </a:lnTo>
                  <a:close/>
                </a:path>
                <a:path w="17459325" h="1419225">
                  <a:moveTo>
                    <a:pt x="13501462" y="829916"/>
                  </a:moveTo>
                  <a:lnTo>
                    <a:pt x="13496842" y="836626"/>
                  </a:lnTo>
                  <a:lnTo>
                    <a:pt x="13498536" y="845810"/>
                  </a:lnTo>
                  <a:lnTo>
                    <a:pt x="13511955" y="855049"/>
                  </a:lnTo>
                  <a:lnTo>
                    <a:pt x="13521139" y="853355"/>
                  </a:lnTo>
                  <a:lnTo>
                    <a:pt x="13525759" y="846645"/>
                  </a:lnTo>
                  <a:lnTo>
                    <a:pt x="13501462" y="829916"/>
                  </a:lnTo>
                  <a:close/>
                </a:path>
                <a:path w="17459325" h="1419225">
                  <a:moveTo>
                    <a:pt x="13506968" y="821918"/>
                  </a:moveTo>
                  <a:lnTo>
                    <a:pt x="13501462" y="829916"/>
                  </a:lnTo>
                  <a:lnTo>
                    <a:pt x="13525759" y="846645"/>
                  </a:lnTo>
                  <a:lnTo>
                    <a:pt x="13531266" y="838648"/>
                  </a:lnTo>
                  <a:lnTo>
                    <a:pt x="13506968" y="821918"/>
                  </a:lnTo>
                  <a:close/>
                </a:path>
                <a:path w="17459325" h="1419225">
                  <a:moveTo>
                    <a:pt x="13520772" y="813515"/>
                  </a:moveTo>
                  <a:lnTo>
                    <a:pt x="13511587" y="815209"/>
                  </a:lnTo>
                  <a:lnTo>
                    <a:pt x="13506968" y="821918"/>
                  </a:lnTo>
                  <a:lnTo>
                    <a:pt x="13531266" y="838648"/>
                  </a:lnTo>
                  <a:lnTo>
                    <a:pt x="13535886" y="831938"/>
                  </a:lnTo>
                  <a:lnTo>
                    <a:pt x="13534191" y="822754"/>
                  </a:lnTo>
                  <a:lnTo>
                    <a:pt x="13520772" y="813515"/>
                  </a:lnTo>
                  <a:close/>
                </a:path>
                <a:path w="17459325" h="1419225">
                  <a:moveTo>
                    <a:pt x="13534501" y="781930"/>
                  </a:moveTo>
                  <a:lnTo>
                    <a:pt x="13529882" y="788639"/>
                  </a:lnTo>
                  <a:lnTo>
                    <a:pt x="13531576" y="797823"/>
                  </a:lnTo>
                  <a:lnTo>
                    <a:pt x="13544995" y="807063"/>
                  </a:lnTo>
                  <a:lnTo>
                    <a:pt x="13554179" y="805369"/>
                  </a:lnTo>
                  <a:lnTo>
                    <a:pt x="13558798" y="798659"/>
                  </a:lnTo>
                  <a:lnTo>
                    <a:pt x="13534501" y="781930"/>
                  </a:lnTo>
                  <a:close/>
                </a:path>
                <a:path w="17459325" h="1419225">
                  <a:moveTo>
                    <a:pt x="13540008" y="773932"/>
                  </a:moveTo>
                  <a:lnTo>
                    <a:pt x="13534501" y="781930"/>
                  </a:lnTo>
                  <a:lnTo>
                    <a:pt x="13558798" y="798659"/>
                  </a:lnTo>
                  <a:lnTo>
                    <a:pt x="13564306" y="790661"/>
                  </a:lnTo>
                  <a:lnTo>
                    <a:pt x="13540008" y="773932"/>
                  </a:lnTo>
                  <a:close/>
                </a:path>
                <a:path w="17459325" h="1419225">
                  <a:moveTo>
                    <a:pt x="13553812" y="765528"/>
                  </a:moveTo>
                  <a:lnTo>
                    <a:pt x="13544627" y="767222"/>
                  </a:lnTo>
                  <a:lnTo>
                    <a:pt x="13540008" y="773932"/>
                  </a:lnTo>
                  <a:lnTo>
                    <a:pt x="13564306" y="790661"/>
                  </a:lnTo>
                  <a:lnTo>
                    <a:pt x="13568925" y="783952"/>
                  </a:lnTo>
                  <a:lnTo>
                    <a:pt x="13567231" y="774768"/>
                  </a:lnTo>
                  <a:lnTo>
                    <a:pt x="13553812" y="765528"/>
                  </a:lnTo>
                  <a:close/>
                </a:path>
                <a:path w="17459325" h="1419225">
                  <a:moveTo>
                    <a:pt x="13567541" y="733943"/>
                  </a:moveTo>
                  <a:lnTo>
                    <a:pt x="13562922" y="740653"/>
                  </a:lnTo>
                  <a:lnTo>
                    <a:pt x="13564615" y="749837"/>
                  </a:lnTo>
                  <a:lnTo>
                    <a:pt x="13578035" y="759077"/>
                  </a:lnTo>
                  <a:lnTo>
                    <a:pt x="13587219" y="757382"/>
                  </a:lnTo>
                  <a:lnTo>
                    <a:pt x="13591838" y="750673"/>
                  </a:lnTo>
                  <a:lnTo>
                    <a:pt x="13567541" y="733943"/>
                  </a:lnTo>
                  <a:close/>
                </a:path>
                <a:path w="17459325" h="1419225">
                  <a:moveTo>
                    <a:pt x="13573048" y="725946"/>
                  </a:moveTo>
                  <a:lnTo>
                    <a:pt x="13567541" y="733943"/>
                  </a:lnTo>
                  <a:lnTo>
                    <a:pt x="13591838" y="750673"/>
                  </a:lnTo>
                  <a:lnTo>
                    <a:pt x="13597346" y="742675"/>
                  </a:lnTo>
                  <a:lnTo>
                    <a:pt x="13573048" y="725946"/>
                  </a:lnTo>
                  <a:close/>
                </a:path>
                <a:path w="17459325" h="1419225">
                  <a:moveTo>
                    <a:pt x="13586852" y="717542"/>
                  </a:moveTo>
                  <a:lnTo>
                    <a:pt x="13577667" y="719236"/>
                  </a:lnTo>
                  <a:lnTo>
                    <a:pt x="13573048" y="725946"/>
                  </a:lnTo>
                  <a:lnTo>
                    <a:pt x="13597346" y="742675"/>
                  </a:lnTo>
                  <a:lnTo>
                    <a:pt x="13601965" y="735966"/>
                  </a:lnTo>
                  <a:lnTo>
                    <a:pt x="13600270" y="726781"/>
                  </a:lnTo>
                  <a:lnTo>
                    <a:pt x="13586852" y="717542"/>
                  </a:lnTo>
                  <a:close/>
                </a:path>
                <a:path w="17459325" h="1419225">
                  <a:moveTo>
                    <a:pt x="13600581" y="685957"/>
                  </a:moveTo>
                  <a:lnTo>
                    <a:pt x="13595962" y="692667"/>
                  </a:lnTo>
                  <a:lnTo>
                    <a:pt x="13597655" y="701851"/>
                  </a:lnTo>
                  <a:lnTo>
                    <a:pt x="13611075" y="711090"/>
                  </a:lnTo>
                  <a:lnTo>
                    <a:pt x="13620259" y="709396"/>
                  </a:lnTo>
                  <a:lnTo>
                    <a:pt x="13624878" y="702686"/>
                  </a:lnTo>
                  <a:lnTo>
                    <a:pt x="13600581" y="685957"/>
                  </a:lnTo>
                  <a:close/>
                </a:path>
                <a:path w="17459325" h="1419225">
                  <a:moveTo>
                    <a:pt x="13606087" y="677959"/>
                  </a:moveTo>
                  <a:lnTo>
                    <a:pt x="13600581" y="685957"/>
                  </a:lnTo>
                  <a:lnTo>
                    <a:pt x="13624878" y="702686"/>
                  </a:lnTo>
                  <a:lnTo>
                    <a:pt x="13630386" y="694689"/>
                  </a:lnTo>
                  <a:lnTo>
                    <a:pt x="13606087" y="677959"/>
                  </a:lnTo>
                  <a:close/>
                </a:path>
                <a:path w="17459325" h="1419225">
                  <a:moveTo>
                    <a:pt x="13619892" y="669556"/>
                  </a:moveTo>
                  <a:lnTo>
                    <a:pt x="13610707" y="671250"/>
                  </a:lnTo>
                  <a:lnTo>
                    <a:pt x="13606087" y="677959"/>
                  </a:lnTo>
                  <a:lnTo>
                    <a:pt x="13630386" y="694689"/>
                  </a:lnTo>
                  <a:lnTo>
                    <a:pt x="13635005" y="687979"/>
                  </a:lnTo>
                  <a:lnTo>
                    <a:pt x="13633310" y="678795"/>
                  </a:lnTo>
                  <a:lnTo>
                    <a:pt x="13619892" y="669556"/>
                  </a:lnTo>
                  <a:close/>
                </a:path>
                <a:path w="17459325" h="1419225">
                  <a:moveTo>
                    <a:pt x="13633621" y="637971"/>
                  </a:moveTo>
                  <a:lnTo>
                    <a:pt x="13629001" y="644680"/>
                  </a:lnTo>
                  <a:lnTo>
                    <a:pt x="13630695" y="653864"/>
                  </a:lnTo>
                  <a:lnTo>
                    <a:pt x="13644115" y="663104"/>
                  </a:lnTo>
                  <a:lnTo>
                    <a:pt x="13653298" y="661410"/>
                  </a:lnTo>
                  <a:lnTo>
                    <a:pt x="13657918" y="654700"/>
                  </a:lnTo>
                  <a:lnTo>
                    <a:pt x="13633621" y="637971"/>
                  </a:lnTo>
                  <a:close/>
                </a:path>
                <a:path w="17459325" h="1419225">
                  <a:moveTo>
                    <a:pt x="13639127" y="629973"/>
                  </a:moveTo>
                  <a:lnTo>
                    <a:pt x="13633621" y="637971"/>
                  </a:lnTo>
                  <a:lnTo>
                    <a:pt x="13657918" y="654700"/>
                  </a:lnTo>
                  <a:lnTo>
                    <a:pt x="13663425" y="646702"/>
                  </a:lnTo>
                  <a:lnTo>
                    <a:pt x="13639127" y="629973"/>
                  </a:lnTo>
                  <a:close/>
                </a:path>
                <a:path w="17459325" h="1419225">
                  <a:moveTo>
                    <a:pt x="13652932" y="621569"/>
                  </a:moveTo>
                  <a:lnTo>
                    <a:pt x="13643747" y="623263"/>
                  </a:lnTo>
                  <a:lnTo>
                    <a:pt x="13639127" y="629973"/>
                  </a:lnTo>
                  <a:lnTo>
                    <a:pt x="13663425" y="646702"/>
                  </a:lnTo>
                  <a:lnTo>
                    <a:pt x="13668045" y="639993"/>
                  </a:lnTo>
                  <a:lnTo>
                    <a:pt x="13666350" y="630809"/>
                  </a:lnTo>
                  <a:lnTo>
                    <a:pt x="13652932" y="621569"/>
                  </a:lnTo>
                  <a:close/>
                </a:path>
                <a:path w="17459325" h="1419225">
                  <a:moveTo>
                    <a:pt x="13666661" y="589984"/>
                  </a:moveTo>
                  <a:lnTo>
                    <a:pt x="13662041" y="596694"/>
                  </a:lnTo>
                  <a:lnTo>
                    <a:pt x="13663735" y="605878"/>
                  </a:lnTo>
                  <a:lnTo>
                    <a:pt x="13677154" y="615118"/>
                  </a:lnTo>
                  <a:lnTo>
                    <a:pt x="13686338" y="613423"/>
                  </a:lnTo>
                  <a:lnTo>
                    <a:pt x="13690958" y="606714"/>
                  </a:lnTo>
                  <a:lnTo>
                    <a:pt x="13666661" y="589984"/>
                  </a:lnTo>
                  <a:close/>
                </a:path>
                <a:path w="17459325" h="1419225">
                  <a:moveTo>
                    <a:pt x="13672167" y="581987"/>
                  </a:moveTo>
                  <a:lnTo>
                    <a:pt x="13666661" y="589984"/>
                  </a:lnTo>
                  <a:lnTo>
                    <a:pt x="13690958" y="606714"/>
                  </a:lnTo>
                  <a:lnTo>
                    <a:pt x="13696465" y="598716"/>
                  </a:lnTo>
                  <a:lnTo>
                    <a:pt x="13672167" y="581987"/>
                  </a:lnTo>
                  <a:close/>
                </a:path>
                <a:path w="17459325" h="1419225">
                  <a:moveTo>
                    <a:pt x="13685971" y="573583"/>
                  </a:moveTo>
                  <a:lnTo>
                    <a:pt x="13676786" y="575277"/>
                  </a:lnTo>
                  <a:lnTo>
                    <a:pt x="13672167" y="581987"/>
                  </a:lnTo>
                  <a:lnTo>
                    <a:pt x="13696465" y="598716"/>
                  </a:lnTo>
                  <a:lnTo>
                    <a:pt x="13701085" y="592007"/>
                  </a:lnTo>
                  <a:lnTo>
                    <a:pt x="13699390" y="582822"/>
                  </a:lnTo>
                  <a:lnTo>
                    <a:pt x="13685971" y="573583"/>
                  </a:lnTo>
                  <a:close/>
                </a:path>
                <a:path w="17459325" h="1419225">
                  <a:moveTo>
                    <a:pt x="13699700" y="541998"/>
                  </a:moveTo>
                  <a:lnTo>
                    <a:pt x="13695081" y="548708"/>
                  </a:lnTo>
                  <a:lnTo>
                    <a:pt x="13696775" y="557892"/>
                  </a:lnTo>
                  <a:lnTo>
                    <a:pt x="13710194" y="567131"/>
                  </a:lnTo>
                  <a:lnTo>
                    <a:pt x="13719378" y="565437"/>
                  </a:lnTo>
                  <a:lnTo>
                    <a:pt x="13723997" y="558727"/>
                  </a:lnTo>
                  <a:lnTo>
                    <a:pt x="13699700" y="541998"/>
                  </a:lnTo>
                  <a:close/>
                </a:path>
                <a:path w="17459325" h="1419225">
                  <a:moveTo>
                    <a:pt x="13705207" y="534000"/>
                  </a:moveTo>
                  <a:lnTo>
                    <a:pt x="13699700" y="541998"/>
                  </a:lnTo>
                  <a:lnTo>
                    <a:pt x="13723997" y="558727"/>
                  </a:lnTo>
                  <a:lnTo>
                    <a:pt x="13729505" y="550730"/>
                  </a:lnTo>
                  <a:lnTo>
                    <a:pt x="13705207" y="534000"/>
                  </a:lnTo>
                  <a:close/>
                </a:path>
                <a:path w="17459325" h="1419225">
                  <a:moveTo>
                    <a:pt x="13719011" y="525597"/>
                  </a:moveTo>
                  <a:lnTo>
                    <a:pt x="13709826" y="527291"/>
                  </a:lnTo>
                  <a:lnTo>
                    <a:pt x="13705207" y="534000"/>
                  </a:lnTo>
                  <a:lnTo>
                    <a:pt x="13729505" y="550730"/>
                  </a:lnTo>
                  <a:lnTo>
                    <a:pt x="13734124" y="544020"/>
                  </a:lnTo>
                  <a:lnTo>
                    <a:pt x="13732429" y="534836"/>
                  </a:lnTo>
                  <a:lnTo>
                    <a:pt x="13719011" y="525597"/>
                  </a:lnTo>
                  <a:close/>
                </a:path>
                <a:path w="17459325" h="1419225">
                  <a:moveTo>
                    <a:pt x="13732740" y="494012"/>
                  </a:moveTo>
                  <a:lnTo>
                    <a:pt x="13728121" y="500721"/>
                  </a:lnTo>
                  <a:lnTo>
                    <a:pt x="13729814" y="509905"/>
                  </a:lnTo>
                  <a:lnTo>
                    <a:pt x="13743234" y="519145"/>
                  </a:lnTo>
                  <a:lnTo>
                    <a:pt x="13752418" y="517451"/>
                  </a:lnTo>
                  <a:lnTo>
                    <a:pt x="13757037" y="510741"/>
                  </a:lnTo>
                  <a:lnTo>
                    <a:pt x="13732740" y="494012"/>
                  </a:lnTo>
                  <a:close/>
                </a:path>
                <a:path w="17459325" h="1419225">
                  <a:moveTo>
                    <a:pt x="13738247" y="486014"/>
                  </a:moveTo>
                  <a:lnTo>
                    <a:pt x="13732740" y="494012"/>
                  </a:lnTo>
                  <a:lnTo>
                    <a:pt x="13757037" y="510741"/>
                  </a:lnTo>
                  <a:lnTo>
                    <a:pt x="13762545" y="502743"/>
                  </a:lnTo>
                  <a:lnTo>
                    <a:pt x="13738247" y="486014"/>
                  </a:lnTo>
                  <a:close/>
                </a:path>
                <a:path w="17459325" h="1419225">
                  <a:moveTo>
                    <a:pt x="13752051" y="477610"/>
                  </a:moveTo>
                  <a:lnTo>
                    <a:pt x="13742866" y="479304"/>
                  </a:lnTo>
                  <a:lnTo>
                    <a:pt x="13738247" y="486014"/>
                  </a:lnTo>
                  <a:lnTo>
                    <a:pt x="13762545" y="502743"/>
                  </a:lnTo>
                  <a:lnTo>
                    <a:pt x="13767164" y="496034"/>
                  </a:lnTo>
                  <a:lnTo>
                    <a:pt x="13765469" y="486850"/>
                  </a:lnTo>
                  <a:lnTo>
                    <a:pt x="13752051" y="477610"/>
                  </a:lnTo>
                  <a:close/>
                </a:path>
                <a:path w="17459325" h="1419225">
                  <a:moveTo>
                    <a:pt x="13765780" y="446025"/>
                  </a:moveTo>
                  <a:lnTo>
                    <a:pt x="13761161" y="452735"/>
                  </a:lnTo>
                  <a:lnTo>
                    <a:pt x="13762854" y="461919"/>
                  </a:lnTo>
                  <a:lnTo>
                    <a:pt x="13776274" y="471159"/>
                  </a:lnTo>
                  <a:lnTo>
                    <a:pt x="13785458" y="469464"/>
                  </a:lnTo>
                  <a:lnTo>
                    <a:pt x="13790077" y="462755"/>
                  </a:lnTo>
                  <a:lnTo>
                    <a:pt x="13765780" y="446025"/>
                  </a:lnTo>
                  <a:close/>
                </a:path>
                <a:path w="17459325" h="1419225">
                  <a:moveTo>
                    <a:pt x="13771286" y="438028"/>
                  </a:moveTo>
                  <a:lnTo>
                    <a:pt x="13765780" y="446025"/>
                  </a:lnTo>
                  <a:lnTo>
                    <a:pt x="13790077" y="462755"/>
                  </a:lnTo>
                  <a:lnTo>
                    <a:pt x="13795585" y="454757"/>
                  </a:lnTo>
                  <a:lnTo>
                    <a:pt x="13771286" y="438028"/>
                  </a:lnTo>
                  <a:close/>
                </a:path>
                <a:path w="17459325" h="1419225">
                  <a:moveTo>
                    <a:pt x="13785091" y="429624"/>
                  </a:moveTo>
                  <a:lnTo>
                    <a:pt x="13775906" y="431318"/>
                  </a:lnTo>
                  <a:lnTo>
                    <a:pt x="13771286" y="438028"/>
                  </a:lnTo>
                  <a:lnTo>
                    <a:pt x="13795585" y="454757"/>
                  </a:lnTo>
                  <a:lnTo>
                    <a:pt x="13800204" y="448047"/>
                  </a:lnTo>
                  <a:lnTo>
                    <a:pt x="13798509" y="438863"/>
                  </a:lnTo>
                  <a:lnTo>
                    <a:pt x="13785091" y="429624"/>
                  </a:lnTo>
                  <a:close/>
                </a:path>
                <a:path w="17459325" h="1419225">
                  <a:moveTo>
                    <a:pt x="13798820" y="398039"/>
                  </a:moveTo>
                  <a:lnTo>
                    <a:pt x="13794200" y="404749"/>
                  </a:lnTo>
                  <a:lnTo>
                    <a:pt x="13795894" y="413933"/>
                  </a:lnTo>
                  <a:lnTo>
                    <a:pt x="13809314" y="423172"/>
                  </a:lnTo>
                  <a:lnTo>
                    <a:pt x="13818497" y="421478"/>
                  </a:lnTo>
                  <a:lnTo>
                    <a:pt x="13823117" y="414768"/>
                  </a:lnTo>
                  <a:lnTo>
                    <a:pt x="13798820" y="398039"/>
                  </a:lnTo>
                  <a:close/>
                </a:path>
                <a:path w="17459325" h="1419225">
                  <a:moveTo>
                    <a:pt x="13804326" y="390041"/>
                  </a:moveTo>
                  <a:lnTo>
                    <a:pt x="13798820" y="398039"/>
                  </a:lnTo>
                  <a:lnTo>
                    <a:pt x="13823117" y="414768"/>
                  </a:lnTo>
                  <a:lnTo>
                    <a:pt x="13828624" y="406771"/>
                  </a:lnTo>
                  <a:lnTo>
                    <a:pt x="13804326" y="390041"/>
                  </a:lnTo>
                  <a:close/>
                </a:path>
                <a:path w="17459325" h="1419225">
                  <a:moveTo>
                    <a:pt x="13818130" y="381638"/>
                  </a:moveTo>
                  <a:lnTo>
                    <a:pt x="13808945" y="383332"/>
                  </a:lnTo>
                  <a:lnTo>
                    <a:pt x="13804326" y="390041"/>
                  </a:lnTo>
                  <a:lnTo>
                    <a:pt x="13828624" y="406771"/>
                  </a:lnTo>
                  <a:lnTo>
                    <a:pt x="13833244" y="400061"/>
                  </a:lnTo>
                  <a:lnTo>
                    <a:pt x="13831549" y="390877"/>
                  </a:lnTo>
                  <a:lnTo>
                    <a:pt x="13818130" y="381638"/>
                  </a:lnTo>
                  <a:close/>
                </a:path>
                <a:path w="17459325" h="1419225">
                  <a:moveTo>
                    <a:pt x="13831859" y="350053"/>
                  </a:moveTo>
                  <a:lnTo>
                    <a:pt x="13827240" y="356762"/>
                  </a:lnTo>
                  <a:lnTo>
                    <a:pt x="13828934" y="365946"/>
                  </a:lnTo>
                  <a:lnTo>
                    <a:pt x="13842353" y="375186"/>
                  </a:lnTo>
                  <a:lnTo>
                    <a:pt x="13851537" y="373492"/>
                  </a:lnTo>
                  <a:lnTo>
                    <a:pt x="13856156" y="366782"/>
                  </a:lnTo>
                  <a:lnTo>
                    <a:pt x="13831859" y="350053"/>
                  </a:lnTo>
                  <a:close/>
                </a:path>
                <a:path w="17459325" h="1419225">
                  <a:moveTo>
                    <a:pt x="13837366" y="342055"/>
                  </a:moveTo>
                  <a:lnTo>
                    <a:pt x="13831859" y="350053"/>
                  </a:lnTo>
                  <a:lnTo>
                    <a:pt x="13856156" y="366782"/>
                  </a:lnTo>
                  <a:lnTo>
                    <a:pt x="13861664" y="358784"/>
                  </a:lnTo>
                  <a:lnTo>
                    <a:pt x="13837366" y="342055"/>
                  </a:lnTo>
                  <a:close/>
                </a:path>
                <a:path w="17459325" h="1419225">
                  <a:moveTo>
                    <a:pt x="13851170" y="333651"/>
                  </a:moveTo>
                  <a:lnTo>
                    <a:pt x="13841985" y="335345"/>
                  </a:lnTo>
                  <a:lnTo>
                    <a:pt x="13837366" y="342055"/>
                  </a:lnTo>
                  <a:lnTo>
                    <a:pt x="13861664" y="358784"/>
                  </a:lnTo>
                  <a:lnTo>
                    <a:pt x="13866284" y="352075"/>
                  </a:lnTo>
                  <a:lnTo>
                    <a:pt x="13864589" y="342891"/>
                  </a:lnTo>
                  <a:lnTo>
                    <a:pt x="13851170" y="333651"/>
                  </a:lnTo>
                  <a:close/>
                </a:path>
                <a:path w="17459325" h="1419225">
                  <a:moveTo>
                    <a:pt x="13864899" y="302066"/>
                  </a:moveTo>
                  <a:lnTo>
                    <a:pt x="13860280" y="308776"/>
                  </a:lnTo>
                  <a:lnTo>
                    <a:pt x="13861973" y="317960"/>
                  </a:lnTo>
                  <a:lnTo>
                    <a:pt x="13875393" y="327199"/>
                  </a:lnTo>
                  <a:lnTo>
                    <a:pt x="13884577" y="325505"/>
                  </a:lnTo>
                  <a:lnTo>
                    <a:pt x="13889196" y="318796"/>
                  </a:lnTo>
                  <a:lnTo>
                    <a:pt x="13864899" y="302066"/>
                  </a:lnTo>
                  <a:close/>
                </a:path>
                <a:path w="17459325" h="1419225">
                  <a:moveTo>
                    <a:pt x="13870406" y="294069"/>
                  </a:moveTo>
                  <a:lnTo>
                    <a:pt x="13864899" y="302066"/>
                  </a:lnTo>
                  <a:lnTo>
                    <a:pt x="13889196" y="318796"/>
                  </a:lnTo>
                  <a:lnTo>
                    <a:pt x="13894704" y="310798"/>
                  </a:lnTo>
                  <a:lnTo>
                    <a:pt x="13870406" y="294069"/>
                  </a:lnTo>
                  <a:close/>
                </a:path>
                <a:path w="17459325" h="1419225">
                  <a:moveTo>
                    <a:pt x="13884210" y="285665"/>
                  </a:moveTo>
                  <a:lnTo>
                    <a:pt x="13875025" y="287359"/>
                  </a:lnTo>
                  <a:lnTo>
                    <a:pt x="13870406" y="294069"/>
                  </a:lnTo>
                  <a:lnTo>
                    <a:pt x="13894704" y="310798"/>
                  </a:lnTo>
                  <a:lnTo>
                    <a:pt x="13899323" y="304088"/>
                  </a:lnTo>
                  <a:lnTo>
                    <a:pt x="13897628" y="294904"/>
                  </a:lnTo>
                  <a:lnTo>
                    <a:pt x="13884210" y="285665"/>
                  </a:lnTo>
                  <a:close/>
                </a:path>
                <a:path w="17459325" h="1419225">
                  <a:moveTo>
                    <a:pt x="13897939" y="254080"/>
                  </a:moveTo>
                  <a:lnTo>
                    <a:pt x="13893320" y="260790"/>
                  </a:lnTo>
                  <a:lnTo>
                    <a:pt x="13895013" y="269974"/>
                  </a:lnTo>
                  <a:lnTo>
                    <a:pt x="13908433" y="279213"/>
                  </a:lnTo>
                  <a:lnTo>
                    <a:pt x="13917617" y="277519"/>
                  </a:lnTo>
                  <a:lnTo>
                    <a:pt x="13922236" y="270809"/>
                  </a:lnTo>
                  <a:lnTo>
                    <a:pt x="13897939" y="254080"/>
                  </a:lnTo>
                  <a:close/>
                </a:path>
                <a:path w="17459325" h="1419225">
                  <a:moveTo>
                    <a:pt x="13903445" y="246082"/>
                  </a:moveTo>
                  <a:lnTo>
                    <a:pt x="13897939" y="254080"/>
                  </a:lnTo>
                  <a:lnTo>
                    <a:pt x="13922236" y="270809"/>
                  </a:lnTo>
                  <a:lnTo>
                    <a:pt x="13927742" y="262812"/>
                  </a:lnTo>
                  <a:lnTo>
                    <a:pt x="13903445" y="246082"/>
                  </a:lnTo>
                  <a:close/>
                </a:path>
                <a:path w="17459325" h="1419225">
                  <a:moveTo>
                    <a:pt x="13917250" y="237679"/>
                  </a:moveTo>
                  <a:lnTo>
                    <a:pt x="13908065" y="239373"/>
                  </a:lnTo>
                  <a:lnTo>
                    <a:pt x="13903445" y="246082"/>
                  </a:lnTo>
                  <a:lnTo>
                    <a:pt x="13927742" y="262812"/>
                  </a:lnTo>
                  <a:lnTo>
                    <a:pt x="13932363" y="256102"/>
                  </a:lnTo>
                  <a:lnTo>
                    <a:pt x="13930668" y="246918"/>
                  </a:lnTo>
                  <a:lnTo>
                    <a:pt x="13917250" y="237679"/>
                  </a:lnTo>
                  <a:close/>
                </a:path>
                <a:path w="17459325" h="1419225">
                  <a:moveTo>
                    <a:pt x="13930979" y="206094"/>
                  </a:moveTo>
                  <a:lnTo>
                    <a:pt x="13926359" y="212803"/>
                  </a:lnTo>
                  <a:lnTo>
                    <a:pt x="13928053" y="221987"/>
                  </a:lnTo>
                  <a:lnTo>
                    <a:pt x="13941473" y="231227"/>
                  </a:lnTo>
                  <a:lnTo>
                    <a:pt x="13950656" y="229533"/>
                  </a:lnTo>
                  <a:lnTo>
                    <a:pt x="13955276" y="222823"/>
                  </a:lnTo>
                  <a:lnTo>
                    <a:pt x="13930979" y="206094"/>
                  </a:lnTo>
                  <a:close/>
                </a:path>
                <a:path w="17459325" h="1419225">
                  <a:moveTo>
                    <a:pt x="13936485" y="198096"/>
                  </a:moveTo>
                  <a:lnTo>
                    <a:pt x="13930979" y="206094"/>
                  </a:lnTo>
                  <a:lnTo>
                    <a:pt x="13955276" y="222823"/>
                  </a:lnTo>
                  <a:lnTo>
                    <a:pt x="13960783" y="214825"/>
                  </a:lnTo>
                  <a:lnTo>
                    <a:pt x="13936485" y="198096"/>
                  </a:lnTo>
                  <a:close/>
                </a:path>
                <a:path w="17459325" h="1419225">
                  <a:moveTo>
                    <a:pt x="13950290" y="189692"/>
                  </a:moveTo>
                  <a:lnTo>
                    <a:pt x="13941105" y="191386"/>
                  </a:lnTo>
                  <a:lnTo>
                    <a:pt x="13936485" y="198096"/>
                  </a:lnTo>
                  <a:lnTo>
                    <a:pt x="13960783" y="214825"/>
                  </a:lnTo>
                  <a:lnTo>
                    <a:pt x="13965403" y="208116"/>
                  </a:lnTo>
                  <a:lnTo>
                    <a:pt x="13963708" y="198932"/>
                  </a:lnTo>
                  <a:lnTo>
                    <a:pt x="13950290" y="189692"/>
                  </a:lnTo>
                  <a:close/>
                </a:path>
                <a:path w="17459325" h="1419225">
                  <a:moveTo>
                    <a:pt x="13964019" y="158107"/>
                  </a:moveTo>
                  <a:lnTo>
                    <a:pt x="13959399" y="164817"/>
                  </a:lnTo>
                  <a:lnTo>
                    <a:pt x="13961093" y="174001"/>
                  </a:lnTo>
                  <a:lnTo>
                    <a:pt x="13974512" y="183240"/>
                  </a:lnTo>
                  <a:lnTo>
                    <a:pt x="13983696" y="181546"/>
                  </a:lnTo>
                  <a:lnTo>
                    <a:pt x="13988316" y="174837"/>
                  </a:lnTo>
                  <a:lnTo>
                    <a:pt x="13964019" y="158107"/>
                  </a:lnTo>
                  <a:close/>
                </a:path>
                <a:path w="17459325" h="1419225">
                  <a:moveTo>
                    <a:pt x="13969525" y="150110"/>
                  </a:moveTo>
                  <a:lnTo>
                    <a:pt x="13964019" y="158107"/>
                  </a:lnTo>
                  <a:lnTo>
                    <a:pt x="13988316" y="174837"/>
                  </a:lnTo>
                  <a:lnTo>
                    <a:pt x="13993823" y="166839"/>
                  </a:lnTo>
                  <a:lnTo>
                    <a:pt x="13969525" y="150110"/>
                  </a:lnTo>
                  <a:close/>
                </a:path>
                <a:path w="17459325" h="1419225">
                  <a:moveTo>
                    <a:pt x="13983329" y="141706"/>
                  </a:moveTo>
                  <a:lnTo>
                    <a:pt x="13974144" y="143400"/>
                  </a:lnTo>
                  <a:lnTo>
                    <a:pt x="13969525" y="150110"/>
                  </a:lnTo>
                  <a:lnTo>
                    <a:pt x="13993823" y="166839"/>
                  </a:lnTo>
                  <a:lnTo>
                    <a:pt x="13998443" y="160129"/>
                  </a:lnTo>
                  <a:lnTo>
                    <a:pt x="13996748" y="150945"/>
                  </a:lnTo>
                  <a:lnTo>
                    <a:pt x="13983329" y="141706"/>
                  </a:lnTo>
                  <a:close/>
                </a:path>
                <a:path w="17459325" h="1419225">
                  <a:moveTo>
                    <a:pt x="13997058" y="110121"/>
                  </a:moveTo>
                  <a:lnTo>
                    <a:pt x="13992439" y="116831"/>
                  </a:lnTo>
                  <a:lnTo>
                    <a:pt x="13994133" y="126015"/>
                  </a:lnTo>
                  <a:lnTo>
                    <a:pt x="14007552" y="135254"/>
                  </a:lnTo>
                  <a:lnTo>
                    <a:pt x="14016736" y="133560"/>
                  </a:lnTo>
                  <a:lnTo>
                    <a:pt x="14021355" y="126850"/>
                  </a:lnTo>
                  <a:lnTo>
                    <a:pt x="13997058" y="110121"/>
                  </a:lnTo>
                  <a:close/>
                </a:path>
                <a:path w="17459325" h="1419225">
                  <a:moveTo>
                    <a:pt x="14002565" y="102123"/>
                  </a:moveTo>
                  <a:lnTo>
                    <a:pt x="13997058" y="110121"/>
                  </a:lnTo>
                  <a:lnTo>
                    <a:pt x="14021355" y="126850"/>
                  </a:lnTo>
                  <a:lnTo>
                    <a:pt x="14026862" y="118853"/>
                  </a:lnTo>
                  <a:lnTo>
                    <a:pt x="14002565" y="102123"/>
                  </a:lnTo>
                  <a:close/>
                </a:path>
                <a:path w="17459325" h="1419225">
                  <a:moveTo>
                    <a:pt x="14016369" y="93720"/>
                  </a:moveTo>
                  <a:lnTo>
                    <a:pt x="14007184" y="95414"/>
                  </a:lnTo>
                  <a:lnTo>
                    <a:pt x="14002565" y="102123"/>
                  </a:lnTo>
                  <a:lnTo>
                    <a:pt x="14026862" y="118853"/>
                  </a:lnTo>
                  <a:lnTo>
                    <a:pt x="14031482" y="112143"/>
                  </a:lnTo>
                  <a:lnTo>
                    <a:pt x="14029788" y="102959"/>
                  </a:lnTo>
                  <a:lnTo>
                    <a:pt x="14016369" y="93720"/>
                  </a:lnTo>
                  <a:close/>
                </a:path>
                <a:path w="17459325" h="1419225">
                  <a:moveTo>
                    <a:pt x="14030098" y="62135"/>
                  </a:moveTo>
                  <a:lnTo>
                    <a:pt x="14025479" y="68844"/>
                  </a:lnTo>
                  <a:lnTo>
                    <a:pt x="14027172" y="78028"/>
                  </a:lnTo>
                  <a:lnTo>
                    <a:pt x="14040592" y="87268"/>
                  </a:lnTo>
                  <a:lnTo>
                    <a:pt x="14049776" y="85574"/>
                  </a:lnTo>
                  <a:lnTo>
                    <a:pt x="14054395" y="78864"/>
                  </a:lnTo>
                  <a:lnTo>
                    <a:pt x="14030098" y="62135"/>
                  </a:lnTo>
                  <a:close/>
                </a:path>
                <a:path w="17459325" h="1419225">
                  <a:moveTo>
                    <a:pt x="14035605" y="54137"/>
                  </a:moveTo>
                  <a:lnTo>
                    <a:pt x="14030098" y="62135"/>
                  </a:lnTo>
                  <a:lnTo>
                    <a:pt x="14054395" y="78864"/>
                  </a:lnTo>
                  <a:lnTo>
                    <a:pt x="14059902" y="70867"/>
                  </a:lnTo>
                  <a:lnTo>
                    <a:pt x="14035605" y="54137"/>
                  </a:lnTo>
                  <a:close/>
                </a:path>
                <a:path w="17459325" h="1419225">
                  <a:moveTo>
                    <a:pt x="14049409" y="45733"/>
                  </a:moveTo>
                  <a:lnTo>
                    <a:pt x="14040224" y="47427"/>
                  </a:lnTo>
                  <a:lnTo>
                    <a:pt x="14035605" y="54137"/>
                  </a:lnTo>
                  <a:lnTo>
                    <a:pt x="14059902" y="70867"/>
                  </a:lnTo>
                  <a:lnTo>
                    <a:pt x="14064522" y="64157"/>
                  </a:lnTo>
                  <a:lnTo>
                    <a:pt x="14062827" y="54973"/>
                  </a:lnTo>
                  <a:lnTo>
                    <a:pt x="14049409" y="45733"/>
                  </a:lnTo>
                  <a:close/>
                </a:path>
                <a:path w="17459325" h="1419225">
                  <a:moveTo>
                    <a:pt x="14132707" y="27018"/>
                  </a:moveTo>
                  <a:lnTo>
                    <a:pt x="14120565" y="53904"/>
                  </a:lnTo>
                  <a:lnTo>
                    <a:pt x="14136825" y="61247"/>
                  </a:lnTo>
                  <a:lnTo>
                    <a:pt x="14145562" y="57946"/>
                  </a:lnTo>
                  <a:lnTo>
                    <a:pt x="14129378" y="57946"/>
                  </a:lnTo>
                  <a:lnTo>
                    <a:pt x="14141543" y="31009"/>
                  </a:lnTo>
                  <a:lnTo>
                    <a:pt x="14132707" y="27018"/>
                  </a:lnTo>
                  <a:close/>
                </a:path>
                <a:path w="17459325" h="1419225">
                  <a:moveTo>
                    <a:pt x="14141543" y="31009"/>
                  </a:moveTo>
                  <a:lnTo>
                    <a:pt x="14129378" y="57946"/>
                  </a:lnTo>
                  <a:lnTo>
                    <a:pt x="14145562" y="57946"/>
                  </a:lnTo>
                  <a:lnTo>
                    <a:pt x="14152267" y="43098"/>
                  </a:lnTo>
                  <a:lnTo>
                    <a:pt x="14148967" y="34361"/>
                  </a:lnTo>
                  <a:lnTo>
                    <a:pt x="14141543" y="31009"/>
                  </a:lnTo>
                  <a:close/>
                </a:path>
                <a:path w="17459325" h="1419225">
                  <a:moveTo>
                    <a:pt x="14125283" y="23665"/>
                  </a:moveTo>
                  <a:lnTo>
                    <a:pt x="14116523" y="27018"/>
                  </a:lnTo>
                  <a:lnTo>
                    <a:pt x="14109840" y="41814"/>
                  </a:lnTo>
                  <a:lnTo>
                    <a:pt x="14113142" y="50551"/>
                  </a:lnTo>
                  <a:lnTo>
                    <a:pt x="14120565" y="53904"/>
                  </a:lnTo>
                  <a:lnTo>
                    <a:pt x="14132707" y="27018"/>
                  </a:lnTo>
                  <a:lnTo>
                    <a:pt x="14125283" y="23665"/>
                  </a:lnTo>
                  <a:close/>
                </a:path>
                <a:path w="17459325" h="1419225">
                  <a:moveTo>
                    <a:pt x="14185721" y="50960"/>
                  </a:moveTo>
                  <a:lnTo>
                    <a:pt x="14173579" y="77845"/>
                  </a:lnTo>
                  <a:lnTo>
                    <a:pt x="14189839" y="85189"/>
                  </a:lnTo>
                  <a:lnTo>
                    <a:pt x="14198576" y="81888"/>
                  </a:lnTo>
                  <a:lnTo>
                    <a:pt x="14182392" y="81888"/>
                  </a:lnTo>
                  <a:lnTo>
                    <a:pt x="14194557" y="54950"/>
                  </a:lnTo>
                  <a:lnTo>
                    <a:pt x="14185721" y="50960"/>
                  </a:lnTo>
                  <a:close/>
                </a:path>
                <a:path w="17459325" h="1419225">
                  <a:moveTo>
                    <a:pt x="14194557" y="54950"/>
                  </a:moveTo>
                  <a:lnTo>
                    <a:pt x="14182392" y="81888"/>
                  </a:lnTo>
                  <a:lnTo>
                    <a:pt x="14198576" y="81888"/>
                  </a:lnTo>
                  <a:lnTo>
                    <a:pt x="14205281" y="67040"/>
                  </a:lnTo>
                  <a:lnTo>
                    <a:pt x="14201981" y="58303"/>
                  </a:lnTo>
                  <a:lnTo>
                    <a:pt x="14194557" y="54950"/>
                  </a:lnTo>
                  <a:close/>
                </a:path>
                <a:path w="17459325" h="1419225">
                  <a:moveTo>
                    <a:pt x="14178297" y="47607"/>
                  </a:moveTo>
                  <a:lnTo>
                    <a:pt x="14169537" y="50960"/>
                  </a:lnTo>
                  <a:lnTo>
                    <a:pt x="14162855" y="65756"/>
                  </a:lnTo>
                  <a:lnTo>
                    <a:pt x="14166156" y="74493"/>
                  </a:lnTo>
                  <a:lnTo>
                    <a:pt x="14173579" y="77845"/>
                  </a:lnTo>
                  <a:lnTo>
                    <a:pt x="14185721" y="50960"/>
                  </a:lnTo>
                  <a:lnTo>
                    <a:pt x="14178297" y="47607"/>
                  </a:lnTo>
                  <a:close/>
                </a:path>
                <a:path w="17459325" h="1419225">
                  <a:moveTo>
                    <a:pt x="14238735" y="74902"/>
                  </a:moveTo>
                  <a:lnTo>
                    <a:pt x="14226593" y="101787"/>
                  </a:lnTo>
                  <a:lnTo>
                    <a:pt x="14242853" y="109130"/>
                  </a:lnTo>
                  <a:lnTo>
                    <a:pt x="14251590" y="105830"/>
                  </a:lnTo>
                  <a:lnTo>
                    <a:pt x="14235406" y="105830"/>
                  </a:lnTo>
                  <a:lnTo>
                    <a:pt x="14247571" y="78892"/>
                  </a:lnTo>
                  <a:lnTo>
                    <a:pt x="14238735" y="74902"/>
                  </a:lnTo>
                  <a:close/>
                </a:path>
                <a:path w="17459325" h="1419225">
                  <a:moveTo>
                    <a:pt x="14247571" y="78892"/>
                  </a:moveTo>
                  <a:lnTo>
                    <a:pt x="14235406" y="105830"/>
                  </a:lnTo>
                  <a:lnTo>
                    <a:pt x="14251590" y="105830"/>
                  </a:lnTo>
                  <a:lnTo>
                    <a:pt x="14258296" y="90982"/>
                  </a:lnTo>
                  <a:lnTo>
                    <a:pt x="14254995" y="82245"/>
                  </a:lnTo>
                  <a:lnTo>
                    <a:pt x="14247571" y="78892"/>
                  </a:lnTo>
                  <a:close/>
                </a:path>
                <a:path w="17459325" h="1419225">
                  <a:moveTo>
                    <a:pt x="14231311" y="71549"/>
                  </a:moveTo>
                  <a:lnTo>
                    <a:pt x="14222551" y="74902"/>
                  </a:lnTo>
                  <a:lnTo>
                    <a:pt x="14215869" y="89698"/>
                  </a:lnTo>
                  <a:lnTo>
                    <a:pt x="14219170" y="98434"/>
                  </a:lnTo>
                  <a:lnTo>
                    <a:pt x="14226593" y="101787"/>
                  </a:lnTo>
                  <a:lnTo>
                    <a:pt x="14238735" y="74902"/>
                  </a:lnTo>
                  <a:lnTo>
                    <a:pt x="14231311" y="71549"/>
                  </a:lnTo>
                  <a:close/>
                </a:path>
                <a:path w="17459325" h="1419225">
                  <a:moveTo>
                    <a:pt x="14291749" y="98844"/>
                  </a:moveTo>
                  <a:lnTo>
                    <a:pt x="14279607" y="125729"/>
                  </a:lnTo>
                  <a:lnTo>
                    <a:pt x="14295867" y="133072"/>
                  </a:lnTo>
                  <a:lnTo>
                    <a:pt x="14304604" y="129772"/>
                  </a:lnTo>
                  <a:lnTo>
                    <a:pt x="14288420" y="129772"/>
                  </a:lnTo>
                  <a:lnTo>
                    <a:pt x="14300585" y="102834"/>
                  </a:lnTo>
                  <a:lnTo>
                    <a:pt x="14291749" y="98844"/>
                  </a:lnTo>
                  <a:close/>
                </a:path>
                <a:path w="17459325" h="1419225">
                  <a:moveTo>
                    <a:pt x="14300585" y="102834"/>
                  </a:moveTo>
                  <a:lnTo>
                    <a:pt x="14288420" y="129772"/>
                  </a:lnTo>
                  <a:lnTo>
                    <a:pt x="14304604" y="129772"/>
                  </a:lnTo>
                  <a:lnTo>
                    <a:pt x="14311310" y="114924"/>
                  </a:lnTo>
                  <a:lnTo>
                    <a:pt x="14308010" y="106187"/>
                  </a:lnTo>
                  <a:lnTo>
                    <a:pt x="14300585" y="102834"/>
                  </a:lnTo>
                  <a:close/>
                </a:path>
                <a:path w="17459325" h="1419225">
                  <a:moveTo>
                    <a:pt x="14284325" y="95491"/>
                  </a:moveTo>
                  <a:lnTo>
                    <a:pt x="14275565" y="98844"/>
                  </a:lnTo>
                  <a:lnTo>
                    <a:pt x="14268883" y="113640"/>
                  </a:lnTo>
                  <a:lnTo>
                    <a:pt x="14272184" y="122376"/>
                  </a:lnTo>
                  <a:lnTo>
                    <a:pt x="14279607" y="125729"/>
                  </a:lnTo>
                  <a:lnTo>
                    <a:pt x="14291749" y="98844"/>
                  </a:lnTo>
                  <a:lnTo>
                    <a:pt x="14284325" y="95491"/>
                  </a:lnTo>
                  <a:close/>
                </a:path>
                <a:path w="17459325" h="1419225">
                  <a:moveTo>
                    <a:pt x="14344764" y="122786"/>
                  </a:moveTo>
                  <a:lnTo>
                    <a:pt x="14332621" y="149671"/>
                  </a:lnTo>
                  <a:lnTo>
                    <a:pt x="14348881" y="157014"/>
                  </a:lnTo>
                  <a:lnTo>
                    <a:pt x="14357619" y="153714"/>
                  </a:lnTo>
                  <a:lnTo>
                    <a:pt x="14341434" y="153714"/>
                  </a:lnTo>
                  <a:lnTo>
                    <a:pt x="14353599" y="126776"/>
                  </a:lnTo>
                  <a:lnTo>
                    <a:pt x="14344764" y="122786"/>
                  </a:lnTo>
                  <a:close/>
                </a:path>
                <a:path w="17459325" h="1419225">
                  <a:moveTo>
                    <a:pt x="14353599" y="126776"/>
                  </a:moveTo>
                  <a:lnTo>
                    <a:pt x="14341434" y="153714"/>
                  </a:lnTo>
                  <a:lnTo>
                    <a:pt x="14357619" y="153714"/>
                  </a:lnTo>
                  <a:lnTo>
                    <a:pt x="14364324" y="138865"/>
                  </a:lnTo>
                  <a:lnTo>
                    <a:pt x="14361024" y="130129"/>
                  </a:lnTo>
                  <a:lnTo>
                    <a:pt x="14353599" y="126776"/>
                  </a:lnTo>
                  <a:close/>
                </a:path>
                <a:path w="17459325" h="1419225">
                  <a:moveTo>
                    <a:pt x="14337339" y="119433"/>
                  </a:moveTo>
                  <a:lnTo>
                    <a:pt x="14328579" y="122786"/>
                  </a:lnTo>
                  <a:lnTo>
                    <a:pt x="14321897" y="137582"/>
                  </a:lnTo>
                  <a:lnTo>
                    <a:pt x="14325198" y="146318"/>
                  </a:lnTo>
                  <a:lnTo>
                    <a:pt x="14332621" y="149671"/>
                  </a:lnTo>
                  <a:lnTo>
                    <a:pt x="14344764" y="122786"/>
                  </a:lnTo>
                  <a:lnTo>
                    <a:pt x="14337339" y="119433"/>
                  </a:lnTo>
                  <a:close/>
                </a:path>
                <a:path w="17459325" h="1419225">
                  <a:moveTo>
                    <a:pt x="14397778" y="146728"/>
                  </a:moveTo>
                  <a:lnTo>
                    <a:pt x="14385637" y="173613"/>
                  </a:lnTo>
                  <a:lnTo>
                    <a:pt x="14401896" y="180956"/>
                  </a:lnTo>
                  <a:lnTo>
                    <a:pt x="14410633" y="177656"/>
                  </a:lnTo>
                  <a:lnTo>
                    <a:pt x="14394448" y="177656"/>
                  </a:lnTo>
                  <a:lnTo>
                    <a:pt x="14406613" y="150718"/>
                  </a:lnTo>
                  <a:lnTo>
                    <a:pt x="14397778" y="146728"/>
                  </a:lnTo>
                  <a:close/>
                </a:path>
                <a:path w="17459325" h="1419225">
                  <a:moveTo>
                    <a:pt x="14406613" y="150718"/>
                  </a:moveTo>
                  <a:lnTo>
                    <a:pt x="14394448" y="177656"/>
                  </a:lnTo>
                  <a:lnTo>
                    <a:pt x="14410633" y="177656"/>
                  </a:lnTo>
                  <a:lnTo>
                    <a:pt x="14417338" y="162807"/>
                  </a:lnTo>
                  <a:lnTo>
                    <a:pt x="14414038" y="154071"/>
                  </a:lnTo>
                  <a:lnTo>
                    <a:pt x="14406613" y="150718"/>
                  </a:lnTo>
                  <a:close/>
                </a:path>
                <a:path w="17459325" h="1419225">
                  <a:moveTo>
                    <a:pt x="14390353" y="143375"/>
                  </a:moveTo>
                  <a:lnTo>
                    <a:pt x="14381593" y="146728"/>
                  </a:lnTo>
                  <a:lnTo>
                    <a:pt x="14374911" y="161523"/>
                  </a:lnTo>
                  <a:lnTo>
                    <a:pt x="14378212" y="170260"/>
                  </a:lnTo>
                  <a:lnTo>
                    <a:pt x="14385637" y="173613"/>
                  </a:lnTo>
                  <a:lnTo>
                    <a:pt x="14397778" y="146728"/>
                  </a:lnTo>
                  <a:lnTo>
                    <a:pt x="14390353" y="143375"/>
                  </a:lnTo>
                  <a:close/>
                </a:path>
                <a:path w="17459325" h="1419225">
                  <a:moveTo>
                    <a:pt x="14450792" y="170669"/>
                  </a:moveTo>
                  <a:lnTo>
                    <a:pt x="14438651" y="197555"/>
                  </a:lnTo>
                  <a:lnTo>
                    <a:pt x="14454910" y="204898"/>
                  </a:lnTo>
                  <a:lnTo>
                    <a:pt x="14463647" y="201597"/>
                  </a:lnTo>
                  <a:lnTo>
                    <a:pt x="14447462" y="201597"/>
                  </a:lnTo>
                  <a:lnTo>
                    <a:pt x="14459628" y="174660"/>
                  </a:lnTo>
                  <a:lnTo>
                    <a:pt x="14450792" y="170669"/>
                  </a:lnTo>
                  <a:close/>
                </a:path>
                <a:path w="17459325" h="1419225">
                  <a:moveTo>
                    <a:pt x="14459628" y="174660"/>
                  </a:moveTo>
                  <a:lnTo>
                    <a:pt x="14447462" y="201597"/>
                  </a:lnTo>
                  <a:lnTo>
                    <a:pt x="14463647" y="201597"/>
                  </a:lnTo>
                  <a:lnTo>
                    <a:pt x="14470352" y="186749"/>
                  </a:lnTo>
                  <a:lnTo>
                    <a:pt x="14467052" y="178013"/>
                  </a:lnTo>
                  <a:lnTo>
                    <a:pt x="14459628" y="174660"/>
                  </a:lnTo>
                  <a:close/>
                </a:path>
                <a:path w="17459325" h="1419225">
                  <a:moveTo>
                    <a:pt x="14443368" y="167317"/>
                  </a:moveTo>
                  <a:lnTo>
                    <a:pt x="14434607" y="170669"/>
                  </a:lnTo>
                  <a:lnTo>
                    <a:pt x="14427925" y="185465"/>
                  </a:lnTo>
                  <a:lnTo>
                    <a:pt x="14431226" y="194202"/>
                  </a:lnTo>
                  <a:lnTo>
                    <a:pt x="14438651" y="197555"/>
                  </a:lnTo>
                  <a:lnTo>
                    <a:pt x="14450792" y="170669"/>
                  </a:lnTo>
                  <a:lnTo>
                    <a:pt x="14443368" y="167317"/>
                  </a:lnTo>
                  <a:close/>
                </a:path>
                <a:path w="17459325" h="1419225">
                  <a:moveTo>
                    <a:pt x="14503806" y="194611"/>
                  </a:moveTo>
                  <a:lnTo>
                    <a:pt x="14491665" y="221497"/>
                  </a:lnTo>
                  <a:lnTo>
                    <a:pt x="14507924" y="228840"/>
                  </a:lnTo>
                  <a:lnTo>
                    <a:pt x="14516661" y="225539"/>
                  </a:lnTo>
                  <a:lnTo>
                    <a:pt x="14500476" y="225539"/>
                  </a:lnTo>
                  <a:lnTo>
                    <a:pt x="14512642" y="198602"/>
                  </a:lnTo>
                  <a:lnTo>
                    <a:pt x="14503806" y="194611"/>
                  </a:lnTo>
                  <a:close/>
                </a:path>
                <a:path w="17459325" h="1419225">
                  <a:moveTo>
                    <a:pt x="14512642" y="198602"/>
                  </a:moveTo>
                  <a:lnTo>
                    <a:pt x="14500476" y="225539"/>
                  </a:lnTo>
                  <a:lnTo>
                    <a:pt x="14516661" y="225539"/>
                  </a:lnTo>
                  <a:lnTo>
                    <a:pt x="14523366" y="210691"/>
                  </a:lnTo>
                  <a:lnTo>
                    <a:pt x="14520066" y="201954"/>
                  </a:lnTo>
                  <a:lnTo>
                    <a:pt x="14512642" y="198602"/>
                  </a:lnTo>
                  <a:close/>
                </a:path>
                <a:path w="17459325" h="1419225">
                  <a:moveTo>
                    <a:pt x="14496382" y="191258"/>
                  </a:moveTo>
                  <a:lnTo>
                    <a:pt x="14487622" y="194611"/>
                  </a:lnTo>
                  <a:lnTo>
                    <a:pt x="14480939" y="209407"/>
                  </a:lnTo>
                  <a:lnTo>
                    <a:pt x="14484240" y="218144"/>
                  </a:lnTo>
                  <a:lnTo>
                    <a:pt x="14491665" y="221497"/>
                  </a:lnTo>
                  <a:lnTo>
                    <a:pt x="14503806" y="194611"/>
                  </a:lnTo>
                  <a:lnTo>
                    <a:pt x="14496382" y="191258"/>
                  </a:lnTo>
                  <a:close/>
                </a:path>
                <a:path w="17459325" h="1419225">
                  <a:moveTo>
                    <a:pt x="14556820" y="218553"/>
                  </a:moveTo>
                  <a:lnTo>
                    <a:pt x="14544679" y="245438"/>
                  </a:lnTo>
                  <a:lnTo>
                    <a:pt x="14560938" y="252782"/>
                  </a:lnTo>
                  <a:lnTo>
                    <a:pt x="14569675" y="249481"/>
                  </a:lnTo>
                  <a:lnTo>
                    <a:pt x="14553491" y="249481"/>
                  </a:lnTo>
                  <a:lnTo>
                    <a:pt x="14565656" y="222544"/>
                  </a:lnTo>
                  <a:lnTo>
                    <a:pt x="14556820" y="218553"/>
                  </a:lnTo>
                  <a:close/>
                </a:path>
                <a:path w="17459325" h="1419225">
                  <a:moveTo>
                    <a:pt x="14565656" y="222544"/>
                  </a:moveTo>
                  <a:lnTo>
                    <a:pt x="14553491" y="249481"/>
                  </a:lnTo>
                  <a:lnTo>
                    <a:pt x="14569675" y="249481"/>
                  </a:lnTo>
                  <a:lnTo>
                    <a:pt x="14576380" y="234633"/>
                  </a:lnTo>
                  <a:lnTo>
                    <a:pt x="14573080" y="225896"/>
                  </a:lnTo>
                  <a:lnTo>
                    <a:pt x="14565656" y="222544"/>
                  </a:lnTo>
                  <a:close/>
                </a:path>
                <a:path w="17459325" h="1419225">
                  <a:moveTo>
                    <a:pt x="14549396" y="215200"/>
                  </a:moveTo>
                  <a:lnTo>
                    <a:pt x="14540636" y="218553"/>
                  </a:lnTo>
                  <a:lnTo>
                    <a:pt x="14533953" y="233349"/>
                  </a:lnTo>
                  <a:lnTo>
                    <a:pt x="14537255" y="242086"/>
                  </a:lnTo>
                  <a:lnTo>
                    <a:pt x="14544679" y="245438"/>
                  </a:lnTo>
                  <a:lnTo>
                    <a:pt x="14556820" y="218553"/>
                  </a:lnTo>
                  <a:lnTo>
                    <a:pt x="14549396" y="215200"/>
                  </a:lnTo>
                  <a:close/>
                </a:path>
                <a:path w="17459325" h="1419225">
                  <a:moveTo>
                    <a:pt x="14609834" y="242495"/>
                  </a:moveTo>
                  <a:lnTo>
                    <a:pt x="14597692" y="269380"/>
                  </a:lnTo>
                  <a:lnTo>
                    <a:pt x="14613952" y="276723"/>
                  </a:lnTo>
                  <a:lnTo>
                    <a:pt x="14622689" y="273423"/>
                  </a:lnTo>
                  <a:lnTo>
                    <a:pt x="14606505" y="273423"/>
                  </a:lnTo>
                  <a:lnTo>
                    <a:pt x="14618670" y="246485"/>
                  </a:lnTo>
                  <a:lnTo>
                    <a:pt x="14609834" y="242495"/>
                  </a:lnTo>
                  <a:close/>
                </a:path>
                <a:path w="17459325" h="1419225">
                  <a:moveTo>
                    <a:pt x="14618670" y="246485"/>
                  </a:moveTo>
                  <a:lnTo>
                    <a:pt x="14606505" y="273423"/>
                  </a:lnTo>
                  <a:lnTo>
                    <a:pt x="14622689" y="273423"/>
                  </a:lnTo>
                  <a:lnTo>
                    <a:pt x="14629394" y="258575"/>
                  </a:lnTo>
                  <a:lnTo>
                    <a:pt x="14626094" y="249838"/>
                  </a:lnTo>
                  <a:lnTo>
                    <a:pt x="14618670" y="246485"/>
                  </a:lnTo>
                  <a:close/>
                </a:path>
                <a:path w="17459325" h="1419225">
                  <a:moveTo>
                    <a:pt x="14602410" y="239142"/>
                  </a:moveTo>
                  <a:lnTo>
                    <a:pt x="14593650" y="242495"/>
                  </a:lnTo>
                  <a:lnTo>
                    <a:pt x="14586969" y="257291"/>
                  </a:lnTo>
                  <a:lnTo>
                    <a:pt x="14590269" y="266028"/>
                  </a:lnTo>
                  <a:lnTo>
                    <a:pt x="14597692" y="269380"/>
                  </a:lnTo>
                  <a:lnTo>
                    <a:pt x="14609834" y="242495"/>
                  </a:lnTo>
                  <a:lnTo>
                    <a:pt x="14602410" y="239142"/>
                  </a:lnTo>
                  <a:close/>
                </a:path>
                <a:path w="17459325" h="1419225">
                  <a:moveTo>
                    <a:pt x="14662848" y="266437"/>
                  </a:moveTo>
                  <a:lnTo>
                    <a:pt x="14650706" y="293322"/>
                  </a:lnTo>
                  <a:lnTo>
                    <a:pt x="14666966" y="300665"/>
                  </a:lnTo>
                  <a:lnTo>
                    <a:pt x="14675703" y="297365"/>
                  </a:lnTo>
                  <a:lnTo>
                    <a:pt x="14659519" y="297365"/>
                  </a:lnTo>
                  <a:lnTo>
                    <a:pt x="14671684" y="270427"/>
                  </a:lnTo>
                  <a:lnTo>
                    <a:pt x="14662848" y="266437"/>
                  </a:lnTo>
                  <a:close/>
                </a:path>
                <a:path w="17459325" h="1419225">
                  <a:moveTo>
                    <a:pt x="14671684" y="270427"/>
                  </a:moveTo>
                  <a:lnTo>
                    <a:pt x="14659519" y="297365"/>
                  </a:lnTo>
                  <a:lnTo>
                    <a:pt x="14675703" y="297365"/>
                  </a:lnTo>
                  <a:lnTo>
                    <a:pt x="14682409" y="282517"/>
                  </a:lnTo>
                  <a:lnTo>
                    <a:pt x="14679108" y="273780"/>
                  </a:lnTo>
                  <a:lnTo>
                    <a:pt x="14671684" y="270427"/>
                  </a:lnTo>
                  <a:close/>
                </a:path>
                <a:path w="17459325" h="1419225">
                  <a:moveTo>
                    <a:pt x="14655424" y="263084"/>
                  </a:moveTo>
                  <a:lnTo>
                    <a:pt x="14646664" y="266437"/>
                  </a:lnTo>
                  <a:lnTo>
                    <a:pt x="14639982" y="281233"/>
                  </a:lnTo>
                  <a:lnTo>
                    <a:pt x="14643283" y="289969"/>
                  </a:lnTo>
                  <a:lnTo>
                    <a:pt x="14650706" y="293322"/>
                  </a:lnTo>
                  <a:lnTo>
                    <a:pt x="14662848" y="266437"/>
                  </a:lnTo>
                  <a:lnTo>
                    <a:pt x="14655424" y="263084"/>
                  </a:lnTo>
                  <a:close/>
                </a:path>
                <a:path w="17459325" h="1419225">
                  <a:moveTo>
                    <a:pt x="14715863" y="290379"/>
                  </a:moveTo>
                  <a:lnTo>
                    <a:pt x="14703720" y="317264"/>
                  </a:lnTo>
                  <a:lnTo>
                    <a:pt x="14719980" y="324607"/>
                  </a:lnTo>
                  <a:lnTo>
                    <a:pt x="14728717" y="321307"/>
                  </a:lnTo>
                  <a:lnTo>
                    <a:pt x="14712533" y="321307"/>
                  </a:lnTo>
                  <a:lnTo>
                    <a:pt x="14724698" y="294369"/>
                  </a:lnTo>
                  <a:lnTo>
                    <a:pt x="14715863" y="290379"/>
                  </a:lnTo>
                  <a:close/>
                </a:path>
                <a:path w="17459325" h="1419225">
                  <a:moveTo>
                    <a:pt x="14724698" y="294369"/>
                  </a:moveTo>
                  <a:lnTo>
                    <a:pt x="14712533" y="321307"/>
                  </a:lnTo>
                  <a:lnTo>
                    <a:pt x="14728717" y="321307"/>
                  </a:lnTo>
                  <a:lnTo>
                    <a:pt x="14735423" y="306458"/>
                  </a:lnTo>
                  <a:lnTo>
                    <a:pt x="14732123" y="297722"/>
                  </a:lnTo>
                  <a:lnTo>
                    <a:pt x="14724698" y="294369"/>
                  </a:lnTo>
                  <a:close/>
                </a:path>
                <a:path w="17459325" h="1419225">
                  <a:moveTo>
                    <a:pt x="14708438" y="287026"/>
                  </a:moveTo>
                  <a:lnTo>
                    <a:pt x="14699678" y="290379"/>
                  </a:lnTo>
                  <a:lnTo>
                    <a:pt x="14692996" y="305175"/>
                  </a:lnTo>
                  <a:lnTo>
                    <a:pt x="14696297" y="313911"/>
                  </a:lnTo>
                  <a:lnTo>
                    <a:pt x="14703720" y="317264"/>
                  </a:lnTo>
                  <a:lnTo>
                    <a:pt x="14715863" y="290379"/>
                  </a:lnTo>
                  <a:lnTo>
                    <a:pt x="14708438" y="287026"/>
                  </a:lnTo>
                  <a:close/>
                </a:path>
                <a:path w="17459325" h="1419225">
                  <a:moveTo>
                    <a:pt x="14768877" y="314321"/>
                  </a:moveTo>
                  <a:lnTo>
                    <a:pt x="14756734" y="341206"/>
                  </a:lnTo>
                  <a:lnTo>
                    <a:pt x="14772995" y="348549"/>
                  </a:lnTo>
                  <a:lnTo>
                    <a:pt x="14781732" y="345249"/>
                  </a:lnTo>
                  <a:lnTo>
                    <a:pt x="14765547" y="345249"/>
                  </a:lnTo>
                  <a:lnTo>
                    <a:pt x="14777712" y="318311"/>
                  </a:lnTo>
                  <a:lnTo>
                    <a:pt x="14768877" y="314321"/>
                  </a:lnTo>
                  <a:close/>
                </a:path>
                <a:path w="17459325" h="1419225">
                  <a:moveTo>
                    <a:pt x="14777712" y="318311"/>
                  </a:moveTo>
                  <a:lnTo>
                    <a:pt x="14765547" y="345249"/>
                  </a:lnTo>
                  <a:lnTo>
                    <a:pt x="14781732" y="345249"/>
                  </a:lnTo>
                  <a:lnTo>
                    <a:pt x="14788437" y="330400"/>
                  </a:lnTo>
                  <a:lnTo>
                    <a:pt x="14785137" y="321664"/>
                  </a:lnTo>
                  <a:lnTo>
                    <a:pt x="14777712" y="318311"/>
                  </a:lnTo>
                  <a:close/>
                </a:path>
                <a:path w="17459325" h="1419225">
                  <a:moveTo>
                    <a:pt x="14761452" y="310968"/>
                  </a:moveTo>
                  <a:lnTo>
                    <a:pt x="14752692" y="314321"/>
                  </a:lnTo>
                  <a:lnTo>
                    <a:pt x="14746010" y="329117"/>
                  </a:lnTo>
                  <a:lnTo>
                    <a:pt x="14749311" y="337853"/>
                  </a:lnTo>
                  <a:lnTo>
                    <a:pt x="14756734" y="341206"/>
                  </a:lnTo>
                  <a:lnTo>
                    <a:pt x="14768877" y="314321"/>
                  </a:lnTo>
                  <a:lnTo>
                    <a:pt x="14761452" y="310968"/>
                  </a:lnTo>
                  <a:close/>
                </a:path>
                <a:path w="17459325" h="1419225">
                  <a:moveTo>
                    <a:pt x="14821891" y="338262"/>
                  </a:moveTo>
                  <a:lnTo>
                    <a:pt x="14809750" y="365148"/>
                  </a:lnTo>
                  <a:lnTo>
                    <a:pt x="14826009" y="372491"/>
                  </a:lnTo>
                  <a:lnTo>
                    <a:pt x="14834746" y="369190"/>
                  </a:lnTo>
                  <a:lnTo>
                    <a:pt x="14818561" y="369190"/>
                  </a:lnTo>
                  <a:lnTo>
                    <a:pt x="14830726" y="342253"/>
                  </a:lnTo>
                  <a:lnTo>
                    <a:pt x="14821891" y="338262"/>
                  </a:lnTo>
                  <a:close/>
                </a:path>
                <a:path w="17459325" h="1419225">
                  <a:moveTo>
                    <a:pt x="14830726" y="342253"/>
                  </a:moveTo>
                  <a:lnTo>
                    <a:pt x="14818561" y="369190"/>
                  </a:lnTo>
                  <a:lnTo>
                    <a:pt x="14834746" y="369190"/>
                  </a:lnTo>
                  <a:lnTo>
                    <a:pt x="14841451" y="354342"/>
                  </a:lnTo>
                  <a:lnTo>
                    <a:pt x="14838151" y="345606"/>
                  </a:lnTo>
                  <a:lnTo>
                    <a:pt x="14830726" y="342253"/>
                  </a:lnTo>
                  <a:close/>
                </a:path>
                <a:path w="17459325" h="1419225">
                  <a:moveTo>
                    <a:pt x="14814466" y="334910"/>
                  </a:moveTo>
                  <a:lnTo>
                    <a:pt x="14805706" y="338262"/>
                  </a:lnTo>
                  <a:lnTo>
                    <a:pt x="14799024" y="353058"/>
                  </a:lnTo>
                  <a:lnTo>
                    <a:pt x="14802325" y="361795"/>
                  </a:lnTo>
                  <a:lnTo>
                    <a:pt x="14809750" y="365148"/>
                  </a:lnTo>
                  <a:lnTo>
                    <a:pt x="14821891" y="338262"/>
                  </a:lnTo>
                  <a:lnTo>
                    <a:pt x="14814466" y="334910"/>
                  </a:lnTo>
                  <a:close/>
                </a:path>
                <a:path w="17459325" h="1419225">
                  <a:moveTo>
                    <a:pt x="14874905" y="362204"/>
                  </a:moveTo>
                  <a:lnTo>
                    <a:pt x="14862764" y="389090"/>
                  </a:lnTo>
                  <a:lnTo>
                    <a:pt x="14879023" y="396433"/>
                  </a:lnTo>
                  <a:lnTo>
                    <a:pt x="14887760" y="393132"/>
                  </a:lnTo>
                  <a:lnTo>
                    <a:pt x="14871575" y="393132"/>
                  </a:lnTo>
                  <a:lnTo>
                    <a:pt x="14883741" y="366195"/>
                  </a:lnTo>
                  <a:lnTo>
                    <a:pt x="14874905" y="362204"/>
                  </a:lnTo>
                  <a:close/>
                </a:path>
                <a:path w="17459325" h="1419225">
                  <a:moveTo>
                    <a:pt x="14883741" y="366195"/>
                  </a:moveTo>
                  <a:lnTo>
                    <a:pt x="14871575" y="393132"/>
                  </a:lnTo>
                  <a:lnTo>
                    <a:pt x="14887760" y="393132"/>
                  </a:lnTo>
                  <a:lnTo>
                    <a:pt x="14894465" y="378284"/>
                  </a:lnTo>
                  <a:lnTo>
                    <a:pt x="14891165" y="369547"/>
                  </a:lnTo>
                  <a:lnTo>
                    <a:pt x="14883741" y="366195"/>
                  </a:lnTo>
                  <a:close/>
                </a:path>
                <a:path w="17459325" h="1419225">
                  <a:moveTo>
                    <a:pt x="14867481" y="358852"/>
                  </a:moveTo>
                  <a:lnTo>
                    <a:pt x="14858720" y="362204"/>
                  </a:lnTo>
                  <a:lnTo>
                    <a:pt x="14852038" y="377000"/>
                  </a:lnTo>
                  <a:lnTo>
                    <a:pt x="14855339" y="385737"/>
                  </a:lnTo>
                  <a:lnTo>
                    <a:pt x="14862764" y="389090"/>
                  </a:lnTo>
                  <a:lnTo>
                    <a:pt x="14874905" y="362204"/>
                  </a:lnTo>
                  <a:lnTo>
                    <a:pt x="14867481" y="358852"/>
                  </a:lnTo>
                  <a:close/>
                </a:path>
                <a:path w="17459325" h="1419225">
                  <a:moveTo>
                    <a:pt x="14927919" y="386146"/>
                  </a:moveTo>
                  <a:lnTo>
                    <a:pt x="14915778" y="413032"/>
                  </a:lnTo>
                  <a:lnTo>
                    <a:pt x="14932037" y="420375"/>
                  </a:lnTo>
                  <a:lnTo>
                    <a:pt x="14940774" y="417074"/>
                  </a:lnTo>
                  <a:lnTo>
                    <a:pt x="14924590" y="417074"/>
                  </a:lnTo>
                  <a:lnTo>
                    <a:pt x="14936755" y="390137"/>
                  </a:lnTo>
                  <a:lnTo>
                    <a:pt x="14927919" y="386146"/>
                  </a:lnTo>
                  <a:close/>
                </a:path>
                <a:path w="17459325" h="1419225">
                  <a:moveTo>
                    <a:pt x="14936755" y="390137"/>
                  </a:moveTo>
                  <a:lnTo>
                    <a:pt x="14924590" y="417074"/>
                  </a:lnTo>
                  <a:lnTo>
                    <a:pt x="14940774" y="417074"/>
                  </a:lnTo>
                  <a:lnTo>
                    <a:pt x="14947479" y="402226"/>
                  </a:lnTo>
                  <a:lnTo>
                    <a:pt x="14944179" y="393489"/>
                  </a:lnTo>
                  <a:lnTo>
                    <a:pt x="14936755" y="390137"/>
                  </a:lnTo>
                  <a:close/>
                </a:path>
                <a:path w="17459325" h="1419225">
                  <a:moveTo>
                    <a:pt x="14920495" y="382793"/>
                  </a:moveTo>
                  <a:lnTo>
                    <a:pt x="14911735" y="386146"/>
                  </a:lnTo>
                  <a:lnTo>
                    <a:pt x="14905052" y="400942"/>
                  </a:lnTo>
                  <a:lnTo>
                    <a:pt x="14908354" y="409679"/>
                  </a:lnTo>
                  <a:lnTo>
                    <a:pt x="14915778" y="413032"/>
                  </a:lnTo>
                  <a:lnTo>
                    <a:pt x="14927919" y="386146"/>
                  </a:lnTo>
                  <a:lnTo>
                    <a:pt x="14920495" y="382793"/>
                  </a:lnTo>
                  <a:close/>
                </a:path>
                <a:path w="17459325" h="1419225">
                  <a:moveTo>
                    <a:pt x="14980933" y="410088"/>
                  </a:moveTo>
                  <a:lnTo>
                    <a:pt x="14968792" y="436973"/>
                  </a:lnTo>
                  <a:lnTo>
                    <a:pt x="14985051" y="444317"/>
                  </a:lnTo>
                  <a:lnTo>
                    <a:pt x="14993788" y="441016"/>
                  </a:lnTo>
                  <a:lnTo>
                    <a:pt x="14977604" y="441016"/>
                  </a:lnTo>
                  <a:lnTo>
                    <a:pt x="14989769" y="414078"/>
                  </a:lnTo>
                  <a:lnTo>
                    <a:pt x="14980933" y="410088"/>
                  </a:lnTo>
                  <a:close/>
                </a:path>
                <a:path w="17459325" h="1419225">
                  <a:moveTo>
                    <a:pt x="14989769" y="414078"/>
                  </a:moveTo>
                  <a:lnTo>
                    <a:pt x="14977604" y="441016"/>
                  </a:lnTo>
                  <a:lnTo>
                    <a:pt x="14993788" y="441016"/>
                  </a:lnTo>
                  <a:lnTo>
                    <a:pt x="15000493" y="426168"/>
                  </a:lnTo>
                  <a:lnTo>
                    <a:pt x="14997193" y="417431"/>
                  </a:lnTo>
                  <a:lnTo>
                    <a:pt x="14989769" y="414078"/>
                  </a:lnTo>
                  <a:close/>
                </a:path>
                <a:path w="17459325" h="1419225">
                  <a:moveTo>
                    <a:pt x="14973509" y="406735"/>
                  </a:moveTo>
                  <a:lnTo>
                    <a:pt x="14964749" y="410088"/>
                  </a:lnTo>
                  <a:lnTo>
                    <a:pt x="14958066" y="424884"/>
                  </a:lnTo>
                  <a:lnTo>
                    <a:pt x="14961368" y="433621"/>
                  </a:lnTo>
                  <a:lnTo>
                    <a:pt x="14968792" y="436973"/>
                  </a:lnTo>
                  <a:lnTo>
                    <a:pt x="14980933" y="410088"/>
                  </a:lnTo>
                  <a:lnTo>
                    <a:pt x="14973509" y="406735"/>
                  </a:lnTo>
                  <a:close/>
                </a:path>
                <a:path w="17459325" h="1419225">
                  <a:moveTo>
                    <a:pt x="15033947" y="434030"/>
                  </a:moveTo>
                  <a:lnTo>
                    <a:pt x="15021806" y="460915"/>
                  </a:lnTo>
                  <a:lnTo>
                    <a:pt x="15038065" y="468258"/>
                  </a:lnTo>
                  <a:lnTo>
                    <a:pt x="15046802" y="464958"/>
                  </a:lnTo>
                  <a:lnTo>
                    <a:pt x="15030618" y="464958"/>
                  </a:lnTo>
                  <a:lnTo>
                    <a:pt x="15042783" y="438020"/>
                  </a:lnTo>
                  <a:lnTo>
                    <a:pt x="15033947" y="434030"/>
                  </a:lnTo>
                  <a:close/>
                </a:path>
                <a:path w="17459325" h="1419225">
                  <a:moveTo>
                    <a:pt x="15042783" y="438020"/>
                  </a:moveTo>
                  <a:lnTo>
                    <a:pt x="15030618" y="464958"/>
                  </a:lnTo>
                  <a:lnTo>
                    <a:pt x="15046802" y="464958"/>
                  </a:lnTo>
                  <a:lnTo>
                    <a:pt x="15053508" y="450110"/>
                  </a:lnTo>
                  <a:lnTo>
                    <a:pt x="15050207" y="441373"/>
                  </a:lnTo>
                  <a:lnTo>
                    <a:pt x="15042783" y="438020"/>
                  </a:lnTo>
                  <a:close/>
                </a:path>
                <a:path w="17459325" h="1419225">
                  <a:moveTo>
                    <a:pt x="15026523" y="430677"/>
                  </a:moveTo>
                  <a:lnTo>
                    <a:pt x="15017763" y="434030"/>
                  </a:lnTo>
                  <a:lnTo>
                    <a:pt x="15011082" y="448826"/>
                  </a:lnTo>
                  <a:lnTo>
                    <a:pt x="15014382" y="457562"/>
                  </a:lnTo>
                  <a:lnTo>
                    <a:pt x="15021806" y="460915"/>
                  </a:lnTo>
                  <a:lnTo>
                    <a:pt x="15033947" y="434030"/>
                  </a:lnTo>
                  <a:lnTo>
                    <a:pt x="15026523" y="430677"/>
                  </a:lnTo>
                  <a:close/>
                </a:path>
                <a:path w="17459325" h="1419225">
                  <a:moveTo>
                    <a:pt x="15086961" y="457972"/>
                  </a:moveTo>
                  <a:lnTo>
                    <a:pt x="15074819" y="484857"/>
                  </a:lnTo>
                  <a:lnTo>
                    <a:pt x="15091079" y="492200"/>
                  </a:lnTo>
                  <a:lnTo>
                    <a:pt x="15099816" y="488900"/>
                  </a:lnTo>
                  <a:lnTo>
                    <a:pt x="15083632" y="488900"/>
                  </a:lnTo>
                  <a:lnTo>
                    <a:pt x="15095797" y="461962"/>
                  </a:lnTo>
                  <a:lnTo>
                    <a:pt x="15086961" y="457972"/>
                  </a:lnTo>
                  <a:close/>
                </a:path>
                <a:path w="17459325" h="1419225">
                  <a:moveTo>
                    <a:pt x="15095797" y="461962"/>
                  </a:moveTo>
                  <a:lnTo>
                    <a:pt x="15083632" y="488900"/>
                  </a:lnTo>
                  <a:lnTo>
                    <a:pt x="15099816" y="488900"/>
                  </a:lnTo>
                  <a:lnTo>
                    <a:pt x="15106522" y="474052"/>
                  </a:lnTo>
                  <a:lnTo>
                    <a:pt x="15103221" y="465315"/>
                  </a:lnTo>
                  <a:lnTo>
                    <a:pt x="15095797" y="461962"/>
                  </a:lnTo>
                  <a:close/>
                </a:path>
                <a:path w="17459325" h="1419225">
                  <a:moveTo>
                    <a:pt x="15079537" y="454619"/>
                  </a:moveTo>
                  <a:lnTo>
                    <a:pt x="15070777" y="457972"/>
                  </a:lnTo>
                  <a:lnTo>
                    <a:pt x="15064096" y="472768"/>
                  </a:lnTo>
                  <a:lnTo>
                    <a:pt x="15067396" y="481504"/>
                  </a:lnTo>
                  <a:lnTo>
                    <a:pt x="15074819" y="484857"/>
                  </a:lnTo>
                  <a:lnTo>
                    <a:pt x="15086961" y="457972"/>
                  </a:lnTo>
                  <a:lnTo>
                    <a:pt x="15079537" y="454619"/>
                  </a:lnTo>
                  <a:close/>
                </a:path>
                <a:path w="17459325" h="1419225">
                  <a:moveTo>
                    <a:pt x="15139976" y="481914"/>
                  </a:moveTo>
                  <a:lnTo>
                    <a:pt x="15127833" y="508799"/>
                  </a:lnTo>
                  <a:lnTo>
                    <a:pt x="15144093" y="516142"/>
                  </a:lnTo>
                  <a:lnTo>
                    <a:pt x="15152831" y="512842"/>
                  </a:lnTo>
                  <a:lnTo>
                    <a:pt x="15136646" y="512842"/>
                  </a:lnTo>
                  <a:lnTo>
                    <a:pt x="15148811" y="485904"/>
                  </a:lnTo>
                  <a:lnTo>
                    <a:pt x="15139976" y="481914"/>
                  </a:lnTo>
                  <a:close/>
                </a:path>
                <a:path w="17459325" h="1419225">
                  <a:moveTo>
                    <a:pt x="15148811" y="485904"/>
                  </a:moveTo>
                  <a:lnTo>
                    <a:pt x="15136646" y="512842"/>
                  </a:lnTo>
                  <a:lnTo>
                    <a:pt x="15152831" y="512842"/>
                  </a:lnTo>
                  <a:lnTo>
                    <a:pt x="15159536" y="497993"/>
                  </a:lnTo>
                  <a:lnTo>
                    <a:pt x="15156236" y="489257"/>
                  </a:lnTo>
                  <a:lnTo>
                    <a:pt x="15148811" y="485904"/>
                  </a:lnTo>
                  <a:close/>
                </a:path>
                <a:path w="17459325" h="1419225">
                  <a:moveTo>
                    <a:pt x="15132551" y="478561"/>
                  </a:moveTo>
                  <a:lnTo>
                    <a:pt x="15123791" y="481914"/>
                  </a:lnTo>
                  <a:lnTo>
                    <a:pt x="15117109" y="496710"/>
                  </a:lnTo>
                  <a:lnTo>
                    <a:pt x="15120410" y="505446"/>
                  </a:lnTo>
                  <a:lnTo>
                    <a:pt x="15127833" y="508799"/>
                  </a:lnTo>
                  <a:lnTo>
                    <a:pt x="15139976" y="481914"/>
                  </a:lnTo>
                  <a:lnTo>
                    <a:pt x="15132551" y="478561"/>
                  </a:lnTo>
                  <a:close/>
                </a:path>
                <a:path w="17459325" h="1419225">
                  <a:moveTo>
                    <a:pt x="15192990" y="505856"/>
                  </a:moveTo>
                  <a:lnTo>
                    <a:pt x="15180849" y="532741"/>
                  </a:lnTo>
                  <a:lnTo>
                    <a:pt x="15197108" y="540084"/>
                  </a:lnTo>
                  <a:lnTo>
                    <a:pt x="15205845" y="536784"/>
                  </a:lnTo>
                  <a:lnTo>
                    <a:pt x="15189660" y="536784"/>
                  </a:lnTo>
                  <a:lnTo>
                    <a:pt x="15201825" y="509846"/>
                  </a:lnTo>
                  <a:lnTo>
                    <a:pt x="15192990" y="505856"/>
                  </a:lnTo>
                  <a:close/>
                </a:path>
                <a:path w="17459325" h="1419225">
                  <a:moveTo>
                    <a:pt x="15201825" y="509846"/>
                  </a:moveTo>
                  <a:lnTo>
                    <a:pt x="15189660" y="536784"/>
                  </a:lnTo>
                  <a:lnTo>
                    <a:pt x="15205845" y="536784"/>
                  </a:lnTo>
                  <a:lnTo>
                    <a:pt x="15212550" y="521935"/>
                  </a:lnTo>
                  <a:lnTo>
                    <a:pt x="15209250" y="513199"/>
                  </a:lnTo>
                  <a:lnTo>
                    <a:pt x="15201825" y="509846"/>
                  </a:lnTo>
                  <a:close/>
                </a:path>
                <a:path w="17459325" h="1419225">
                  <a:moveTo>
                    <a:pt x="15185565" y="502503"/>
                  </a:moveTo>
                  <a:lnTo>
                    <a:pt x="15176805" y="505856"/>
                  </a:lnTo>
                  <a:lnTo>
                    <a:pt x="15170123" y="520652"/>
                  </a:lnTo>
                  <a:lnTo>
                    <a:pt x="15173424" y="529388"/>
                  </a:lnTo>
                  <a:lnTo>
                    <a:pt x="15180849" y="532741"/>
                  </a:lnTo>
                  <a:lnTo>
                    <a:pt x="15192990" y="505856"/>
                  </a:lnTo>
                  <a:lnTo>
                    <a:pt x="15185565" y="502503"/>
                  </a:lnTo>
                  <a:close/>
                </a:path>
                <a:path w="17459325" h="1419225">
                  <a:moveTo>
                    <a:pt x="15246004" y="529797"/>
                  </a:moveTo>
                  <a:lnTo>
                    <a:pt x="15233863" y="556683"/>
                  </a:lnTo>
                  <a:lnTo>
                    <a:pt x="15250122" y="564026"/>
                  </a:lnTo>
                  <a:lnTo>
                    <a:pt x="15258859" y="560725"/>
                  </a:lnTo>
                  <a:lnTo>
                    <a:pt x="15242674" y="560725"/>
                  </a:lnTo>
                  <a:lnTo>
                    <a:pt x="15254840" y="533788"/>
                  </a:lnTo>
                  <a:lnTo>
                    <a:pt x="15246004" y="529797"/>
                  </a:lnTo>
                  <a:close/>
                </a:path>
                <a:path w="17459325" h="1419225">
                  <a:moveTo>
                    <a:pt x="15254840" y="533788"/>
                  </a:moveTo>
                  <a:lnTo>
                    <a:pt x="15242674" y="560725"/>
                  </a:lnTo>
                  <a:lnTo>
                    <a:pt x="15258859" y="560725"/>
                  </a:lnTo>
                  <a:lnTo>
                    <a:pt x="15265564" y="545877"/>
                  </a:lnTo>
                  <a:lnTo>
                    <a:pt x="15262264" y="537141"/>
                  </a:lnTo>
                  <a:lnTo>
                    <a:pt x="15254840" y="533788"/>
                  </a:lnTo>
                  <a:close/>
                </a:path>
                <a:path w="17459325" h="1419225">
                  <a:moveTo>
                    <a:pt x="15238579" y="526445"/>
                  </a:moveTo>
                  <a:lnTo>
                    <a:pt x="15229819" y="529797"/>
                  </a:lnTo>
                  <a:lnTo>
                    <a:pt x="15223137" y="544593"/>
                  </a:lnTo>
                  <a:lnTo>
                    <a:pt x="15226438" y="553330"/>
                  </a:lnTo>
                  <a:lnTo>
                    <a:pt x="15233863" y="556683"/>
                  </a:lnTo>
                  <a:lnTo>
                    <a:pt x="15246004" y="529797"/>
                  </a:lnTo>
                  <a:lnTo>
                    <a:pt x="15238579" y="526445"/>
                  </a:lnTo>
                  <a:close/>
                </a:path>
                <a:path w="17459325" h="1419225">
                  <a:moveTo>
                    <a:pt x="15338843" y="531948"/>
                  </a:moveTo>
                  <a:lnTo>
                    <a:pt x="15331557" y="535591"/>
                  </a:lnTo>
                  <a:lnTo>
                    <a:pt x="15328603" y="544450"/>
                  </a:lnTo>
                  <a:lnTo>
                    <a:pt x="15335889" y="559023"/>
                  </a:lnTo>
                  <a:lnTo>
                    <a:pt x="15344749" y="561976"/>
                  </a:lnTo>
                  <a:lnTo>
                    <a:pt x="15352035" y="558333"/>
                  </a:lnTo>
                  <a:lnTo>
                    <a:pt x="15338843" y="531948"/>
                  </a:lnTo>
                  <a:close/>
                </a:path>
                <a:path w="17459325" h="1419225">
                  <a:moveTo>
                    <a:pt x="15347583" y="527577"/>
                  </a:moveTo>
                  <a:lnTo>
                    <a:pt x="15338843" y="531948"/>
                  </a:lnTo>
                  <a:lnTo>
                    <a:pt x="15352035" y="558333"/>
                  </a:lnTo>
                  <a:lnTo>
                    <a:pt x="15360776" y="553963"/>
                  </a:lnTo>
                  <a:lnTo>
                    <a:pt x="15347583" y="527577"/>
                  </a:lnTo>
                  <a:close/>
                </a:path>
                <a:path w="17459325" h="1419225">
                  <a:moveTo>
                    <a:pt x="15354870" y="523934"/>
                  </a:moveTo>
                  <a:lnTo>
                    <a:pt x="15347583" y="527577"/>
                  </a:lnTo>
                  <a:lnTo>
                    <a:pt x="15360776" y="553963"/>
                  </a:lnTo>
                  <a:lnTo>
                    <a:pt x="15368062" y="550319"/>
                  </a:lnTo>
                  <a:lnTo>
                    <a:pt x="15371016" y="541460"/>
                  </a:lnTo>
                  <a:lnTo>
                    <a:pt x="15363729" y="526887"/>
                  </a:lnTo>
                  <a:lnTo>
                    <a:pt x="15354870" y="523934"/>
                  </a:lnTo>
                  <a:close/>
                </a:path>
                <a:path w="17459325" h="1419225">
                  <a:moveTo>
                    <a:pt x="15391286" y="505725"/>
                  </a:moveTo>
                  <a:lnTo>
                    <a:pt x="15384001" y="509369"/>
                  </a:lnTo>
                  <a:lnTo>
                    <a:pt x="15381047" y="518228"/>
                  </a:lnTo>
                  <a:lnTo>
                    <a:pt x="15388334" y="532801"/>
                  </a:lnTo>
                  <a:lnTo>
                    <a:pt x="15397193" y="535754"/>
                  </a:lnTo>
                  <a:lnTo>
                    <a:pt x="15404479" y="532111"/>
                  </a:lnTo>
                  <a:lnTo>
                    <a:pt x="15391286" y="505725"/>
                  </a:lnTo>
                  <a:close/>
                </a:path>
                <a:path w="17459325" h="1419225">
                  <a:moveTo>
                    <a:pt x="15400027" y="501355"/>
                  </a:moveTo>
                  <a:lnTo>
                    <a:pt x="15391286" y="505725"/>
                  </a:lnTo>
                  <a:lnTo>
                    <a:pt x="15404479" y="532111"/>
                  </a:lnTo>
                  <a:lnTo>
                    <a:pt x="15413220" y="527741"/>
                  </a:lnTo>
                  <a:lnTo>
                    <a:pt x="15400027" y="501355"/>
                  </a:lnTo>
                  <a:close/>
                </a:path>
                <a:path w="17459325" h="1419225">
                  <a:moveTo>
                    <a:pt x="15407314" y="497712"/>
                  </a:moveTo>
                  <a:lnTo>
                    <a:pt x="15400027" y="501355"/>
                  </a:lnTo>
                  <a:lnTo>
                    <a:pt x="15413220" y="527741"/>
                  </a:lnTo>
                  <a:lnTo>
                    <a:pt x="15420506" y="524098"/>
                  </a:lnTo>
                  <a:lnTo>
                    <a:pt x="15423460" y="515238"/>
                  </a:lnTo>
                  <a:lnTo>
                    <a:pt x="15416173" y="500665"/>
                  </a:lnTo>
                  <a:lnTo>
                    <a:pt x="15407314" y="497712"/>
                  </a:lnTo>
                  <a:close/>
                </a:path>
                <a:path w="17459325" h="1419225">
                  <a:moveTo>
                    <a:pt x="15443730" y="479503"/>
                  </a:moveTo>
                  <a:lnTo>
                    <a:pt x="15436445" y="483146"/>
                  </a:lnTo>
                  <a:lnTo>
                    <a:pt x="15433491" y="492006"/>
                  </a:lnTo>
                  <a:lnTo>
                    <a:pt x="15440778" y="506579"/>
                  </a:lnTo>
                  <a:lnTo>
                    <a:pt x="15449637" y="509532"/>
                  </a:lnTo>
                  <a:lnTo>
                    <a:pt x="15456924" y="505889"/>
                  </a:lnTo>
                  <a:lnTo>
                    <a:pt x="15443730" y="479503"/>
                  </a:lnTo>
                  <a:close/>
                </a:path>
                <a:path w="17459325" h="1419225">
                  <a:moveTo>
                    <a:pt x="15452472" y="475133"/>
                  </a:moveTo>
                  <a:lnTo>
                    <a:pt x="15443730" y="479503"/>
                  </a:lnTo>
                  <a:lnTo>
                    <a:pt x="15456924" y="505889"/>
                  </a:lnTo>
                  <a:lnTo>
                    <a:pt x="15465664" y="501518"/>
                  </a:lnTo>
                  <a:lnTo>
                    <a:pt x="15452472" y="475133"/>
                  </a:lnTo>
                  <a:close/>
                </a:path>
                <a:path w="17459325" h="1419225">
                  <a:moveTo>
                    <a:pt x="15459757" y="471490"/>
                  </a:moveTo>
                  <a:lnTo>
                    <a:pt x="15452472" y="475133"/>
                  </a:lnTo>
                  <a:lnTo>
                    <a:pt x="15465664" y="501518"/>
                  </a:lnTo>
                  <a:lnTo>
                    <a:pt x="15472950" y="497875"/>
                  </a:lnTo>
                  <a:lnTo>
                    <a:pt x="15475903" y="489016"/>
                  </a:lnTo>
                  <a:lnTo>
                    <a:pt x="15468618" y="474443"/>
                  </a:lnTo>
                  <a:lnTo>
                    <a:pt x="15459757" y="471490"/>
                  </a:lnTo>
                  <a:close/>
                </a:path>
                <a:path w="17459325" h="1419225">
                  <a:moveTo>
                    <a:pt x="15496174" y="453281"/>
                  </a:moveTo>
                  <a:lnTo>
                    <a:pt x="15488889" y="456924"/>
                  </a:lnTo>
                  <a:lnTo>
                    <a:pt x="15485935" y="465784"/>
                  </a:lnTo>
                  <a:lnTo>
                    <a:pt x="15493222" y="480357"/>
                  </a:lnTo>
                  <a:lnTo>
                    <a:pt x="15502081" y="483310"/>
                  </a:lnTo>
                  <a:lnTo>
                    <a:pt x="15509368" y="479667"/>
                  </a:lnTo>
                  <a:lnTo>
                    <a:pt x="15496174" y="453281"/>
                  </a:lnTo>
                  <a:close/>
                </a:path>
                <a:path w="17459325" h="1419225">
                  <a:moveTo>
                    <a:pt x="15504916" y="448911"/>
                  </a:moveTo>
                  <a:lnTo>
                    <a:pt x="15496174" y="453281"/>
                  </a:lnTo>
                  <a:lnTo>
                    <a:pt x="15509368" y="479667"/>
                  </a:lnTo>
                  <a:lnTo>
                    <a:pt x="15518108" y="475296"/>
                  </a:lnTo>
                  <a:lnTo>
                    <a:pt x="15504916" y="448911"/>
                  </a:lnTo>
                  <a:close/>
                </a:path>
                <a:path w="17459325" h="1419225">
                  <a:moveTo>
                    <a:pt x="15512201" y="445268"/>
                  </a:moveTo>
                  <a:lnTo>
                    <a:pt x="15504916" y="448911"/>
                  </a:lnTo>
                  <a:lnTo>
                    <a:pt x="15518108" y="475296"/>
                  </a:lnTo>
                  <a:lnTo>
                    <a:pt x="15525395" y="471653"/>
                  </a:lnTo>
                  <a:lnTo>
                    <a:pt x="15528347" y="462794"/>
                  </a:lnTo>
                  <a:lnTo>
                    <a:pt x="15521062" y="448221"/>
                  </a:lnTo>
                  <a:lnTo>
                    <a:pt x="15512201" y="445268"/>
                  </a:lnTo>
                  <a:close/>
                </a:path>
                <a:path w="17459325" h="1419225">
                  <a:moveTo>
                    <a:pt x="15548618" y="427059"/>
                  </a:moveTo>
                  <a:lnTo>
                    <a:pt x="15541332" y="430702"/>
                  </a:lnTo>
                  <a:lnTo>
                    <a:pt x="15538380" y="439562"/>
                  </a:lnTo>
                  <a:lnTo>
                    <a:pt x="15545666" y="454135"/>
                  </a:lnTo>
                  <a:lnTo>
                    <a:pt x="15554526" y="457088"/>
                  </a:lnTo>
                  <a:lnTo>
                    <a:pt x="15561812" y="453445"/>
                  </a:lnTo>
                  <a:lnTo>
                    <a:pt x="15548618" y="427059"/>
                  </a:lnTo>
                  <a:close/>
                </a:path>
                <a:path w="17459325" h="1419225">
                  <a:moveTo>
                    <a:pt x="15557360" y="422689"/>
                  </a:moveTo>
                  <a:lnTo>
                    <a:pt x="15548618" y="427059"/>
                  </a:lnTo>
                  <a:lnTo>
                    <a:pt x="15561812" y="453445"/>
                  </a:lnTo>
                  <a:lnTo>
                    <a:pt x="15570552" y="449074"/>
                  </a:lnTo>
                  <a:lnTo>
                    <a:pt x="15557360" y="422689"/>
                  </a:lnTo>
                  <a:close/>
                </a:path>
                <a:path w="17459325" h="1419225">
                  <a:moveTo>
                    <a:pt x="15564645" y="419046"/>
                  </a:moveTo>
                  <a:lnTo>
                    <a:pt x="15557360" y="422689"/>
                  </a:lnTo>
                  <a:lnTo>
                    <a:pt x="15570552" y="449074"/>
                  </a:lnTo>
                  <a:lnTo>
                    <a:pt x="15577839" y="445431"/>
                  </a:lnTo>
                  <a:lnTo>
                    <a:pt x="15580791" y="436571"/>
                  </a:lnTo>
                  <a:lnTo>
                    <a:pt x="15573506" y="421999"/>
                  </a:lnTo>
                  <a:lnTo>
                    <a:pt x="15564645" y="419046"/>
                  </a:lnTo>
                  <a:close/>
                </a:path>
                <a:path w="17459325" h="1419225">
                  <a:moveTo>
                    <a:pt x="15601063" y="400837"/>
                  </a:moveTo>
                  <a:lnTo>
                    <a:pt x="15593776" y="404480"/>
                  </a:lnTo>
                  <a:lnTo>
                    <a:pt x="15590824" y="413340"/>
                  </a:lnTo>
                  <a:lnTo>
                    <a:pt x="15598109" y="427912"/>
                  </a:lnTo>
                  <a:lnTo>
                    <a:pt x="15606970" y="430866"/>
                  </a:lnTo>
                  <a:lnTo>
                    <a:pt x="15614255" y="427223"/>
                  </a:lnTo>
                  <a:lnTo>
                    <a:pt x="15601063" y="400837"/>
                  </a:lnTo>
                  <a:close/>
                </a:path>
                <a:path w="17459325" h="1419225">
                  <a:moveTo>
                    <a:pt x="15609804" y="396467"/>
                  </a:moveTo>
                  <a:lnTo>
                    <a:pt x="15601063" y="400837"/>
                  </a:lnTo>
                  <a:lnTo>
                    <a:pt x="15614255" y="427223"/>
                  </a:lnTo>
                  <a:lnTo>
                    <a:pt x="15622996" y="422852"/>
                  </a:lnTo>
                  <a:lnTo>
                    <a:pt x="15609804" y="396467"/>
                  </a:lnTo>
                  <a:close/>
                </a:path>
                <a:path w="17459325" h="1419225">
                  <a:moveTo>
                    <a:pt x="15617089" y="392824"/>
                  </a:moveTo>
                  <a:lnTo>
                    <a:pt x="15609804" y="396467"/>
                  </a:lnTo>
                  <a:lnTo>
                    <a:pt x="15622996" y="422852"/>
                  </a:lnTo>
                  <a:lnTo>
                    <a:pt x="15630283" y="419209"/>
                  </a:lnTo>
                  <a:lnTo>
                    <a:pt x="15633235" y="410349"/>
                  </a:lnTo>
                  <a:lnTo>
                    <a:pt x="15625950" y="395777"/>
                  </a:lnTo>
                  <a:lnTo>
                    <a:pt x="15617089" y="392824"/>
                  </a:lnTo>
                  <a:close/>
                </a:path>
                <a:path w="17459325" h="1419225">
                  <a:moveTo>
                    <a:pt x="15653507" y="374615"/>
                  </a:moveTo>
                  <a:lnTo>
                    <a:pt x="15646220" y="378258"/>
                  </a:lnTo>
                  <a:lnTo>
                    <a:pt x="15643268" y="387118"/>
                  </a:lnTo>
                  <a:lnTo>
                    <a:pt x="15650553" y="401690"/>
                  </a:lnTo>
                  <a:lnTo>
                    <a:pt x="15659414" y="404644"/>
                  </a:lnTo>
                  <a:lnTo>
                    <a:pt x="15666699" y="401001"/>
                  </a:lnTo>
                  <a:lnTo>
                    <a:pt x="15653507" y="374615"/>
                  </a:lnTo>
                  <a:close/>
                </a:path>
                <a:path w="17459325" h="1419225">
                  <a:moveTo>
                    <a:pt x="15662247" y="370245"/>
                  </a:moveTo>
                  <a:lnTo>
                    <a:pt x="15653507" y="374615"/>
                  </a:lnTo>
                  <a:lnTo>
                    <a:pt x="15666699" y="401001"/>
                  </a:lnTo>
                  <a:lnTo>
                    <a:pt x="15675441" y="396630"/>
                  </a:lnTo>
                  <a:lnTo>
                    <a:pt x="15662247" y="370245"/>
                  </a:lnTo>
                  <a:close/>
                </a:path>
                <a:path w="17459325" h="1419225">
                  <a:moveTo>
                    <a:pt x="15669534" y="366602"/>
                  </a:moveTo>
                  <a:lnTo>
                    <a:pt x="15662247" y="370245"/>
                  </a:lnTo>
                  <a:lnTo>
                    <a:pt x="15675441" y="396630"/>
                  </a:lnTo>
                  <a:lnTo>
                    <a:pt x="15682726" y="392987"/>
                  </a:lnTo>
                  <a:lnTo>
                    <a:pt x="15685680" y="384127"/>
                  </a:lnTo>
                  <a:lnTo>
                    <a:pt x="15678393" y="369555"/>
                  </a:lnTo>
                  <a:lnTo>
                    <a:pt x="15669534" y="366602"/>
                  </a:lnTo>
                  <a:close/>
                </a:path>
                <a:path w="17459325" h="1419225">
                  <a:moveTo>
                    <a:pt x="15705951" y="348393"/>
                  </a:moveTo>
                  <a:lnTo>
                    <a:pt x="15698665" y="352036"/>
                  </a:lnTo>
                  <a:lnTo>
                    <a:pt x="15695712" y="360896"/>
                  </a:lnTo>
                  <a:lnTo>
                    <a:pt x="15702997" y="375468"/>
                  </a:lnTo>
                  <a:lnTo>
                    <a:pt x="15711858" y="378422"/>
                  </a:lnTo>
                  <a:lnTo>
                    <a:pt x="15719143" y="374779"/>
                  </a:lnTo>
                  <a:lnTo>
                    <a:pt x="15705951" y="348393"/>
                  </a:lnTo>
                  <a:close/>
                </a:path>
                <a:path w="17459325" h="1419225">
                  <a:moveTo>
                    <a:pt x="15714691" y="344023"/>
                  </a:moveTo>
                  <a:lnTo>
                    <a:pt x="15705951" y="348393"/>
                  </a:lnTo>
                  <a:lnTo>
                    <a:pt x="15719143" y="374779"/>
                  </a:lnTo>
                  <a:lnTo>
                    <a:pt x="15727885" y="370408"/>
                  </a:lnTo>
                  <a:lnTo>
                    <a:pt x="15714691" y="344023"/>
                  </a:lnTo>
                  <a:close/>
                </a:path>
                <a:path w="17459325" h="1419225">
                  <a:moveTo>
                    <a:pt x="15721978" y="340380"/>
                  </a:moveTo>
                  <a:lnTo>
                    <a:pt x="15714691" y="344023"/>
                  </a:lnTo>
                  <a:lnTo>
                    <a:pt x="15727885" y="370408"/>
                  </a:lnTo>
                  <a:lnTo>
                    <a:pt x="15735170" y="366765"/>
                  </a:lnTo>
                  <a:lnTo>
                    <a:pt x="15738124" y="357905"/>
                  </a:lnTo>
                  <a:lnTo>
                    <a:pt x="15730837" y="343333"/>
                  </a:lnTo>
                  <a:lnTo>
                    <a:pt x="15721978" y="340380"/>
                  </a:lnTo>
                  <a:close/>
                </a:path>
                <a:path w="17459325" h="1419225">
                  <a:moveTo>
                    <a:pt x="15758395" y="322171"/>
                  </a:moveTo>
                  <a:lnTo>
                    <a:pt x="15751109" y="325814"/>
                  </a:lnTo>
                  <a:lnTo>
                    <a:pt x="15748155" y="334674"/>
                  </a:lnTo>
                  <a:lnTo>
                    <a:pt x="15755442" y="349246"/>
                  </a:lnTo>
                  <a:lnTo>
                    <a:pt x="15764301" y="352200"/>
                  </a:lnTo>
                  <a:lnTo>
                    <a:pt x="15771588" y="348557"/>
                  </a:lnTo>
                  <a:lnTo>
                    <a:pt x="15758395" y="322171"/>
                  </a:lnTo>
                  <a:close/>
                </a:path>
                <a:path w="17459325" h="1419225">
                  <a:moveTo>
                    <a:pt x="15767136" y="317801"/>
                  </a:moveTo>
                  <a:lnTo>
                    <a:pt x="15758395" y="322171"/>
                  </a:lnTo>
                  <a:lnTo>
                    <a:pt x="15771588" y="348557"/>
                  </a:lnTo>
                  <a:lnTo>
                    <a:pt x="15780329" y="344186"/>
                  </a:lnTo>
                  <a:lnTo>
                    <a:pt x="15767136" y="317801"/>
                  </a:lnTo>
                  <a:close/>
                </a:path>
                <a:path w="17459325" h="1419225">
                  <a:moveTo>
                    <a:pt x="15774422" y="314158"/>
                  </a:moveTo>
                  <a:lnTo>
                    <a:pt x="15767136" y="317801"/>
                  </a:lnTo>
                  <a:lnTo>
                    <a:pt x="15780329" y="344186"/>
                  </a:lnTo>
                  <a:lnTo>
                    <a:pt x="15787614" y="340543"/>
                  </a:lnTo>
                  <a:lnTo>
                    <a:pt x="15790568" y="331683"/>
                  </a:lnTo>
                  <a:lnTo>
                    <a:pt x="15783281" y="317111"/>
                  </a:lnTo>
                  <a:lnTo>
                    <a:pt x="15774422" y="314158"/>
                  </a:lnTo>
                  <a:close/>
                </a:path>
                <a:path w="17459325" h="1419225">
                  <a:moveTo>
                    <a:pt x="15810839" y="295949"/>
                  </a:moveTo>
                  <a:lnTo>
                    <a:pt x="15803553" y="299592"/>
                  </a:lnTo>
                  <a:lnTo>
                    <a:pt x="15800599" y="308452"/>
                  </a:lnTo>
                  <a:lnTo>
                    <a:pt x="15807886" y="323024"/>
                  </a:lnTo>
                  <a:lnTo>
                    <a:pt x="15816745" y="325978"/>
                  </a:lnTo>
                  <a:lnTo>
                    <a:pt x="15824032" y="322334"/>
                  </a:lnTo>
                  <a:lnTo>
                    <a:pt x="15810839" y="295949"/>
                  </a:lnTo>
                  <a:close/>
                </a:path>
                <a:path w="17459325" h="1419225">
                  <a:moveTo>
                    <a:pt x="15819580" y="291579"/>
                  </a:moveTo>
                  <a:lnTo>
                    <a:pt x="15810839" y="295949"/>
                  </a:lnTo>
                  <a:lnTo>
                    <a:pt x="15824032" y="322334"/>
                  </a:lnTo>
                  <a:lnTo>
                    <a:pt x="15832773" y="317964"/>
                  </a:lnTo>
                  <a:lnTo>
                    <a:pt x="15819580" y="291579"/>
                  </a:lnTo>
                  <a:close/>
                </a:path>
                <a:path w="17459325" h="1419225">
                  <a:moveTo>
                    <a:pt x="15826866" y="287936"/>
                  </a:moveTo>
                  <a:lnTo>
                    <a:pt x="15819580" y="291579"/>
                  </a:lnTo>
                  <a:lnTo>
                    <a:pt x="15832773" y="317964"/>
                  </a:lnTo>
                  <a:lnTo>
                    <a:pt x="15840059" y="314321"/>
                  </a:lnTo>
                  <a:lnTo>
                    <a:pt x="15843012" y="305461"/>
                  </a:lnTo>
                  <a:lnTo>
                    <a:pt x="15835726" y="290889"/>
                  </a:lnTo>
                  <a:lnTo>
                    <a:pt x="15826866" y="287936"/>
                  </a:lnTo>
                  <a:close/>
                </a:path>
                <a:path w="17459325" h="1419225">
                  <a:moveTo>
                    <a:pt x="15863283" y="269727"/>
                  </a:moveTo>
                  <a:lnTo>
                    <a:pt x="15855997" y="273370"/>
                  </a:lnTo>
                  <a:lnTo>
                    <a:pt x="15853045" y="282230"/>
                  </a:lnTo>
                  <a:lnTo>
                    <a:pt x="15860330" y="296802"/>
                  </a:lnTo>
                  <a:lnTo>
                    <a:pt x="15869191" y="299756"/>
                  </a:lnTo>
                  <a:lnTo>
                    <a:pt x="15876476" y="296112"/>
                  </a:lnTo>
                  <a:lnTo>
                    <a:pt x="15863283" y="269727"/>
                  </a:lnTo>
                  <a:close/>
                </a:path>
                <a:path w="17459325" h="1419225">
                  <a:moveTo>
                    <a:pt x="15872024" y="265357"/>
                  </a:moveTo>
                  <a:lnTo>
                    <a:pt x="15863283" y="269727"/>
                  </a:lnTo>
                  <a:lnTo>
                    <a:pt x="15876476" y="296112"/>
                  </a:lnTo>
                  <a:lnTo>
                    <a:pt x="15885216" y="291742"/>
                  </a:lnTo>
                  <a:lnTo>
                    <a:pt x="15872024" y="265357"/>
                  </a:lnTo>
                  <a:close/>
                </a:path>
                <a:path w="17459325" h="1419225">
                  <a:moveTo>
                    <a:pt x="15879310" y="261714"/>
                  </a:moveTo>
                  <a:lnTo>
                    <a:pt x="15872024" y="265357"/>
                  </a:lnTo>
                  <a:lnTo>
                    <a:pt x="15885216" y="291742"/>
                  </a:lnTo>
                  <a:lnTo>
                    <a:pt x="15892503" y="288099"/>
                  </a:lnTo>
                  <a:lnTo>
                    <a:pt x="15895456" y="279239"/>
                  </a:lnTo>
                  <a:lnTo>
                    <a:pt x="15888170" y="264667"/>
                  </a:lnTo>
                  <a:lnTo>
                    <a:pt x="15879310" y="261714"/>
                  </a:lnTo>
                  <a:close/>
                </a:path>
                <a:path w="17459325" h="1419225">
                  <a:moveTo>
                    <a:pt x="15915728" y="243505"/>
                  </a:moveTo>
                  <a:lnTo>
                    <a:pt x="15908441" y="247148"/>
                  </a:lnTo>
                  <a:lnTo>
                    <a:pt x="15905488" y="256008"/>
                  </a:lnTo>
                  <a:lnTo>
                    <a:pt x="15912774" y="270580"/>
                  </a:lnTo>
                  <a:lnTo>
                    <a:pt x="15921634" y="273533"/>
                  </a:lnTo>
                  <a:lnTo>
                    <a:pt x="15928920" y="269890"/>
                  </a:lnTo>
                  <a:lnTo>
                    <a:pt x="15915728" y="243505"/>
                  </a:lnTo>
                  <a:close/>
                </a:path>
                <a:path w="17459325" h="1419225">
                  <a:moveTo>
                    <a:pt x="15924468" y="239135"/>
                  </a:moveTo>
                  <a:lnTo>
                    <a:pt x="15915728" y="243505"/>
                  </a:lnTo>
                  <a:lnTo>
                    <a:pt x="15928920" y="269890"/>
                  </a:lnTo>
                  <a:lnTo>
                    <a:pt x="15937660" y="265520"/>
                  </a:lnTo>
                  <a:lnTo>
                    <a:pt x="15924468" y="239135"/>
                  </a:lnTo>
                  <a:close/>
                </a:path>
                <a:path w="17459325" h="1419225">
                  <a:moveTo>
                    <a:pt x="15931754" y="235492"/>
                  </a:moveTo>
                  <a:lnTo>
                    <a:pt x="15924468" y="239135"/>
                  </a:lnTo>
                  <a:lnTo>
                    <a:pt x="15937660" y="265520"/>
                  </a:lnTo>
                  <a:lnTo>
                    <a:pt x="15944947" y="261877"/>
                  </a:lnTo>
                  <a:lnTo>
                    <a:pt x="15947900" y="253017"/>
                  </a:lnTo>
                  <a:lnTo>
                    <a:pt x="15940614" y="238445"/>
                  </a:lnTo>
                  <a:lnTo>
                    <a:pt x="15931754" y="235492"/>
                  </a:lnTo>
                  <a:close/>
                </a:path>
                <a:path w="17459325" h="1419225">
                  <a:moveTo>
                    <a:pt x="15968172" y="217283"/>
                  </a:moveTo>
                  <a:lnTo>
                    <a:pt x="15960885" y="220926"/>
                  </a:lnTo>
                  <a:lnTo>
                    <a:pt x="15957932" y="229786"/>
                  </a:lnTo>
                  <a:lnTo>
                    <a:pt x="15965218" y="244358"/>
                  </a:lnTo>
                  <a:lnTo>
                    <a:pt x="15974078" y="247311"/>
                  </a:lnTo>
                  <a:lnTo>
                    <a:pt x="15981364" y="243668"/>
                  </a:lnTo>
                  <a:lnTo>
                    <a:pt x="15968172" y="217283"/>
                  </a:lnTo>
                  <a:close/>
                </a:path>
                <a:path w="17459325" h="1419225">
                  <a:moveTo>
                    <a:pt x="15976912" y="212913"/>
                  </a:moveTo>
                  <a:lnTo>
                    <a:pt x="15968172" y="217283"/>
                  </a:lnTo>
                  <a:lnTo>
                    <a:pt x="15981364" y="243668"/>
                  </a:lnTo>
                  <a:lnTo>
                    <a:pt x="15990106" y="239298"/>
                  </a:lnTo>
                  <a:lnTo>
                    <a:pt x="15976912" y="212913"/>
                  </a:lnTo>
                  <a:close/>
                </a:path>
                <a:path w="17459325" h="1419225">
                  <a:moveTo>
                    <a:pt x="15984198" y="209270"/>
                  </a:moveTo>
                  <a:lnTo>
                    <a:pt x="15976912" y="212913"/>
                  </a:lnTo>
                  <a:lnTo>
                    <a:pt x="15990106" y="239298"/>
                  </a:lnTo>
                  <a:lnTo>
                    <a:pt x="15997391" y="235655"/>
                  </a:lnTo>
                  <a:lnTo>
                    <a:pt x="16000344" y="226795"/>
                  </a:lnTo>
                  <a:lnTo>
                    <a:pt x="15993058" y="212223"/>
                  </a:lnTo>
                  <a:lnTo>
                    <a:pt x="15984198" y="209270"/>
                  </a:lnTo>
                  <a:close/>
                </a:path>
                <a:path w="17459325" h="1419225">
                  <a:moveTo>
                    <a:pt x="16020616" y="191061"/>
                  </a:moveTo>
                  <a:lnTo>
                    <a:pt x="16013329" y="194704"/>
                  </a:lnTo>
                  <a:lnTo>
                    <a:pt x="16010376" y="203564"/>
                  </a:lnTo>
                  <a:lnTo>
                    <a:pt x="16017662" y="218136"/>
                  </a:lnTo>
                  <a:lnTo>
                    <a:pt x="16026522" y="221089"/>
                  </a:lnTo>
                  <a:lnTo>
                    <a:pt x="16033808" y="217446"/>
                  </a:lnTo>
                  <a:lnTo>
                    <a:pt x="16020616" y="191061"/>
                  </a:lnTo>
                  <a:close/>
                </a:path>
                <a:path w="17459325" h="1419225">
                  <a:moveTo>
                    <a:pt x="16029356" y="186691"/>
                  </a:moveTo>
                  <a:lnTo>
                    <a:pt x="16020616" y="191061"/>
                  </a:lnTo>
                  <a:lnTo>
                    <a:pt x="16033808" y="217446"/>
                  </a:lnTo>
                  <a:lnTo>
                    <a:pt x="16042549" y="213076"/>
                  </a:lnTo>
                  <a:lnTo>
                    <a:pt x="16029356" y="186691"/>
                  </a:lnTo>
                  <a:close/>
                </a:path>
                <a:path w="17459325" h="1419225">
                  <a:moveTo>
                    <a:pt x="16036643" y="183048"/>
                  </a:moveTo>
                  <a:lnTo>
                    <a:pt x="16029356" y="186691"/>
                  </a:lnTo>
                  <a:lnTo>
                    <a:pt x="16042549" y="213076"/>
                  </a:lnTo>
                  <a:lnTo>
                    <a:pt x="16049835" y="209433"/>
                  </a:lnTo>
                  <a:lnTo>
                    <a:pt x="16052789" y="200573"/>
                  </a:lnTo>
                  <a:lnTo>
                    <a:pt x="16045502" y="186001"/>
                  </a:lnTo>
                  <a:lnTo>
                    <a:pt x="16036643" y="183048"/>
                  </a:lnTo>
                  <a:close/>
                </a:path>
                <a:path w="17459325" h="1419225">
                  <a:moveTo>
                    <a:pt x="16073060" y="164839"/>
                  </a:moveTo>
                  <a:lnTo>
                    <a:pt x="16065774" y="168482"/>
                  </a:lnTo>
                  <a:lnTo>
                    <a:pt x="16062820" y="177342"/>
                  </a:lnTo>
                  <a:lnTo>
                    <a:pt x="16070106" y="191914"/>
                  </a:lnTo>
                  <a:lnTo>
                    <a:pt x="16078966" y="194867"/>
                  </a:lnTo>
                  <a:lnTo>
                    <a:pt x="16086252" y="191224"/>
                  </a:lnTo>
                  <a:lnTo>
                    <a:pt x="16073060" y="164839"/>
                  </a:lnTo>
                  <a:close/>
                </a:path>
                <a:path w="17459325" h="1419225">
                  <a:moveTo>
                    <a:pt x="16081800" y="160468"/>
                  </a:moveTo>
                  <a:lnTo>
                    <a:pt x="16073060" y="164839"/>
                  </a:lnTo>
                  <a:lnTo>
                    <a:pt x="16086252" y="191224"/>
                  </a:lnTo>
                  <a:lnTo>
                    <a:pt x="16094993" y="186854"/>
                  </a:lnTo>
                  <a:lnTo>
                    <a:pt x="16081800" y="160468"/>
                  </a:lnTo>
                  <a:close/>
                </a:path>
                <a:path w="17459325" h="1419225">
                  <a:moveTo>
                    <a:pt x="16089087" y="156826"/>
                  </a:moveTo>
                  <a:lnTo>
                    <a:pt x="16081800" y="160468"/>
                  </a:lnTo>
                  <a:lnTo>
                    <a:pt x="16094993" y="186854"/>
                  </a:lnTo>
                  <a:lnTo>
                    <a:pt x="16102279" y="183211"/>
                  </a:lnTo>
                  <a:lnTo>
                    <a:pt x="16105233" y="174351"/>
                  </a:lnTo>
                  <a:lnTo>
                    <a:pt x="16097946" y="159779"/>
                  </a:lnTo>
                  <a:lnTo>
                    <a:pt x="16089087" y="156826"/>
                  </a:lnTo>
                  <a:close/>
                </a:path>
                <a:path w="17459325" h="1419225">
                  <a:moveTo>
                    <a:pt x="16125504" y="138617"/>
                  </a:moveTo>
                  <a:lnTo>
                    <a:pt x="16118218" y="142260"/>
                  </a:lnTo>
                  <a:lnTo>
                    <a:pt x="16115264" y="151120"/>
                  </a:lnTo>
                  <a:lnTo>
                    <a:pt x="16122551" y="165692"/>
                  </a:lnTo>
                  <a:lnTo>
                    <a:pt x="16131410" y="168645"/>
                  </a:lnTo>
                  <a:lnTo>
                    <a:pt x="16138697" y="165002"/>
                  </a:lnTo>
                  <a:lnTo>
                    <a:pt x="16125504" y="138617"/>
                  </a:lnTo>
                  <a:close/>
                </a:path>
                <a:path w="17459325" h="1419225">
                  <a:moveTo>
                    <a:pt x="16134244" y="134247"/>
                  </a:moveTo>
                  <a:lnTo>
                    <a:pt x="16125504" y="138617"/>
                  </a:lnTo>
                  <a:lnTo>
                    <a:pt x="16138697" y="165002"/>
                  </a:lnTo>
                  <a:lnTo>
                    <a:pt x="16147437" y="160632"/>
                  </a:lnTo>
                  <a:lnTo>
                    <a:pt x="16134244" y="134247"/>
                  </a:lnTo>
                  <a:close/>
                </a:path>
                <a:path w="17459325" h="1419225">
                  <a:moveTo>
                    <a:pt x="16141531" y="130603"/>
                  </a:moveTo>
                  <a:lnTo>
                    <a:pt x="16134244" y="134247"/>
                  </a:lnTo>
                  <a:lnTo>
                    <a:pt x="16147437" y="160632"/>
                  </a:lnTo>
                  <a:lnTo>
                    <a:pt x="16154723" y="156989"/>
                  </a:lnTo>
                  <a:lnTo>
                    <a:pt x="16157677" y="148129"/>
                  </a:lnTo>
                  <a:lnTo>
                    <a:pt x="16150390" y="133557"/>
                  </a:lnTo>
                  <a:lnTo>
                    <a:pt x="16141531" y="130603"/>
                  </a:lnTo>
                  <a:close/>
                </a:path>
                <a:path w="17459325" h="1419225">
                  <a:moveTo>
                    <a:pt x="16177947" y="112395"/>
                  </a:moveTo>
                  <a:lnTo>
                    <a:pt x="16170662" y="116038"/>
                  </a:lnTo>
                  <a:lnTo>
                    <a:pt x="16167708" y="124898"/>
                  </a:lnTo>
                  <a:lnTo>
                    <a:pt x="16174995" y="139470"/>
                  </a:lnTo>
                  <a:lnTo>
                    <a:pt x="16183854" y="142423"/>
                  </a:lnTo>
                  <a:lnTo>
                    <a:pt x="16191141" y="138780"/>
                  </a:lnTo>
                  <a:lnTo>
                    <a:pt x="16177947" y="112395"/>
                  </a:lnTo>
                  <a:close/>
                </a:path>
                <a:path w="17459325" h="1419225">
                  <a:moveTo>
                    <a:pt x="16186689" y="108025"/>
                  </a:moveTo>
                  <a:lnTo>
                    <a:pt x="16177947" y="112395"/>
                  </a:lnTo>
                  <a:lnTo>
                    <a:pt x="16191141" y="138780"/>
                  </a:lnTo>
                  <a:lnTo>
                    <a:pt x="16199881" y="134410"/>
                  </a:lnTo>
                  <a:lnTo>
                    <a:pt x="16186689" y="108025"/>
                  </a:lnTo>
                  <a:close/>
                </a:path>
                <a:path w="17459325" h="1419225">
                  <a:moveTo>
                    <a:pt x="16193975" y="104381"/>
                  </a:moveTo>
                  <a:lnTo>
                    <a:pt x="16186689" y="108025"/>
                  </a:lnTo>
                  <a:lnTo>
                    <a:pt x="16199881" y="134410"/>
                  </a:lnTo>
                  <a:lnTo>
                    <a:pt x="16207167" y="130767"/>
                  </a:lnTo>
                  <a:lnTo>
                    <a:pt x="16210121" y="121907"/>
                  </a:lnTo>
                  <a:lnTo>
                    <a:pt x="16202835" y="107335"/>
                  </a:lnTo>
                  <a:lnTo>
                    <a:pt x="16193975" y="104381"/>
                  </a:lnTo>
                  <a:close/>
                </a:path>
                <a:path w="17459325" h="1419225">
                  <a:moveTo>
                    <a:pt x="16230391" y="86173"/>
                  </a:moveTo>
                  <a:lnTo>
                    <a:pt x="16223106" y="89816"/>
                  </a:lnTo>
                  <a:lnTo>
                    <a:pt x="16220152" y="98676"/>
                  </a:lnTo>
                  <a:lnTo>
                    <a:pt x="16227439" y="113248"/>
                  </a:lnTo>
                  <a:lnTo>
                    <a:pt x="16236298" y="116201"/>
                  </a:lnTo>
                  <a:lnTo>
                    <a:pt x="16243585" y="112558"/>
                  </a:lnTo>
                  <a:lnTo>
                    <a:pt x="16230391" y="86173"/>
                  </a:lnTo>
                  <a:close/>
                </a:path>
                <a:path w="17459325" h="1419225">
                  <a:moveTo>
                    <a:pt x="16239133" y="81802"/>
                  </a:moveTo>
                  <a:lnTo>
                    <a:pt x="16230391" y="86173"/>
                  </a:lnTo>
                  <a:lnTo>
                    <a:pt x="16243585" y="112558"/>
                  </a:lnTo>
                  <a:lnTo>
                    <a:pt x="16252325" y="108188"/>
                  </a:lnTo>
                  <a:lnTo>
                    <a:pt x="16239133" y="81802"/>
                  </a:lnTo>
                  <a:close/>
                </a:path>
                <a:path w="17459325" h="1419225">
                  <a:moveTo>
                    <a:pt x="16246419" y="78159"/>
                  </a:moveTo>
                  <a:lnTo>
                    <a:pt x="16239133" y="81802"/>
                  </a:lnTo>
                  <a:lnTo>
                    <a:pt x="16252325" y="108188"/>
                  </a:lnTo>
                  <a:lnTo>
                    <a:pt x="16259611" y="104545"/>
                  </a:lnTo>
                  <a:lnTo>
                    <a:pt x="16262565" y="95685"/>
                  </a:lnTo>
                  <a:lnTo>
                    <a:pt x="16255279" y="81113"/>
                  </a:lnTo>
                  <a:lnTo>
                    <a:pt x="16246419" y="78159"/>
                  </a:lnTo>
                  <a:close/>
                </a:path>
                <a:path w="17459325" h="1419225">
                  <a:moveTo>
                    <a:pt x="16282835" y="59951"/>
                  </a:moveTo>
                  <a:lnTo>
                    <a:pt x="16275550" y="63594"/>
                  </a:lnTo>
                  <a:lnTo>
                    <a:pt x="16272597" y="72454"/>
                  </a:lnTo>
                  <a:lnTo>
                    <a:pt x="16279883" y="87026"/>
                  </a:lnTo>
                  <a:lnTo>
                    <a:pt x="16288743" y="89979"/>
                  </a:lnTo>
                  <a:lnTo>
                    <a:pt x="16296029" y="86336"/>
                  </a:lnTo>
                  <a:lnTo>
                    <a:pt x="16282835" y="59951"/>
                  </a:lnTo>
                  <a:close/>
                </a:path>
                <a:path w="17459325" h="1419225">
                  <a:moveTo>
                    <a:pt x="16291577" y="55581"/>
                  </a:moveTo>
                  <a:lnTo>
                    <a:pt x="16282835" y="59951"/>
                  </a:lnTo>
                  <a:lnTo>
                    <a:pt x="16296029" y="86336"/>
                  </a:lnTo>
                  <a:lnTo>
                    <a:pt x="16304769" y="81966"/>
                  </a:lnTo>
                  <a:lnTo>
                    <a:pt x="16291577" y="55581"/>
                  </a:lnTo>
                  <a:close/>
                </a:path>
                <a:path w="17459325" h="1419225">
                  <a:moveTo>
                    <a:pt x="16298862" y="51937"/>
                  </a:moveTo>
                  <a:lnTo>
                    <a:pt x="16291577" y="55581"/>
                  </a:lnTo>
                  <a:lnTo>
                    <a:pt x="16304769" y="81966"/>
                  </a:lnTo>
                  <a:lnTo>
                    <a:pt x="16312056" y="78323"/>
                  </a:lnTo>
                  <a:lnTo>
                    <a:pt x="16315008" y="69463"/>
                  </a:lnTo>
                  <a:lnTo>
                    <a:pt x="16307723" y="54891"/>
                  </a:lnTo>
                  <a:lnTo>
                    <a:pt x="16298862" y="51937"/>
                  </a:lnTo>
                  <a:close/>
                </a:path>
                <a:path w="17459325" h="1419225">
                  <a:moveTo>
                    <a:pt x="16335280" y="33729"/>
                  </a:moveTo>
                  <a:lnTo>
                    <a:pt x="16327994" y="37372"/>
                  </a:lnTo>
                  <a:lnTo>
                    <a:pt x="16325041" y="46232"/>
                  </a:lnTo>
                  <a:lnTo>
                    <a:pt x="16332327" y="60804"/>
                  </a:lnTo>
                  <a:lnTo>
                    <a:pt x="16341187" y="63757"/>
                  </a:lnTo>
                  <a:lnTo>
                    <a:pt x="16348473" y="60114"/>
                  </a:lnTo>
                  <a:lnTo>
                    <a:pt x="16335280" y="33729"/>
                  </a:lnTo>
                  <a:close/>
                </a:path>
                <a:path w="17459325" h="1419225">
                  <a:moveTo>
                    <a:pt x="16344021" y="29358"/>
                  </a:moveTo>
                  <a:lnTo>
                    <a:pt x="16335280" y="33729"/>
                  </a:lnTo>
                  <a:lnTo>
                    <a:pt x="16348473" y="60114"/>
                  </a:lnTo>
                  <a:lnTo>
                    <a:pt x="16357213" y="55744"/>
                  </a:lnTo>
                  <a:lnTo>
                    <a:pt x="16344021" y="29358"/>
                  </a:lnTo>
                  <a:close/>
                </a:path>
                <a:path w="17459325" h="1419225">
                  <a:moveTo>
                    <a:pt x="16351306" y="25715"/>
                  </a:moveTo>
                  <a:lnTo>
                    <a:pt x="16344021" y="29358"/>
                  </a:lnTo>
                  <a:lnTo>
                    <a:pt x="16357213" y="55744"/>
                  </a:lnTo>
                  <a:lnTo>
                    <a:pt x="16364500" y="52101"/>
                  </a:lnTo>
                  <a:lnTo>
                    <a:pt x="16367452" y="43241"/>
                  </a:lnTo>
                  <a:lnTo>
                    <a:pt x="16360167" y="28669"/>
                  </a:lnTo>
                  <a:lnTo>
                    <a:pt x="16351306" y="25715"/>
                  </a:lnTo>
                  <a:close/>
                </a:path>
                <a:path w="17459325" h="1419225">
                  <a:moveTo>
                    <a:pt x="16460922" y="40840"/>
                  </a:moveTo>
                  <a:lnTo>
                    <a:pt x="16445016" y="65685"/>
                  </a:lnTo>
                  <a:lnTo>
                    <a:pt x="16451876" y="70077"/>
                  </a:lnTo>
                  <a:lnTo>
                    <a:pt x="16460999" y="68076"/>
                  </a:lnTo>
                  <a:lnTo>
                    <a:pt x="16469784" y="54354"/>
                  </a:lnTo>
                  <a:lnTo>
                    <a:pt x="16467782" y="45232"/>
                  </a:lnTo>
                  <a:lnTo>
                    <a:pt x="16460922" y="40840"/>
                  </a:lnTo>
                  <a:close/>
                </a:path>
                <a:path w="17459325" h="1419225">
                  <a:moveTo>
                    <a:pt x="16452572" y="35494"/>
                  </a:moveTo>
                  <a:lnTo>
                    <a:pt x="16436666" y="60339"/>
                  </a:lnTo>
                  <a:lnTo>
                    <a:pt x="16445016" y="65685"/>
                  </a:lnTo>
                  <a:lnTo>
                    <a:pt x="16460922" y="40840"/>
                  </a:lnTo>
                  <a:lnTo>
                    <a:pt x="16452572" y="35494"/>
                  </a:lnTo>
                  <a:close/>
                </a:path>
                <a:path w="17459325" h="1419225">
                  <a:moveTo>
                    <a:pt x="16445710" y="31102"/>
                  </a:moveTo>
                  <a:lnTo>
                    <a:pt x="16436588" y="33103"/>
                  </a:lnTo>
                  <a:lnTo>
                    <a:pt x="16427804" y="46824"/>
                  </a:lnTo>
                  <a:lnTo>
                    <a:pt x="16429805" y="55947"/>
                  </a:lnTo>
                  <a:lnTo>
                    <a:pt x="16436666" y="60339"/>
                  </a:lnTo>
                  <a:lnTo>
                    <a:pt x="16452572" y="35494"/>
                  </a:lnTo>
                  <a:lnTo>
                    <a:pt x="16445710" y="31102"/>
                  </a:lnTo>
                  <a:close/>
                </a:path>
                <a:path w="17459325" h="1419225">
                  <a:moveTo>
                    <a:pt x="16511024" y="72915"/>
                  </a:moveTo>
                  <a:lnTo>
                    <a:pt x="16495119" y="97760"/>
                  </a:lnTo>
                  <a:lnTo>
                    <a:pt x="16501980" y="102152"/>
                  </a:lnTo>
                  <a:lnTo>
                    <a:pt x="16511102" y="100151"/>
                  </a:lnTo>
                  <a:lnTo>
                    <a:pt x="16519886" y="86429"/>
                  </a:lnTo>
                  <a:lnTo>
                    <a:pt x="16517886" y="77307"/>
                  </a:lnTo>
                  <a:lnTo>
                    <a:pt x="16511024" y="72915"/>
                  </a:lnTo>
                  <a:close/>
                </a:path>
                <a:path w="17459325" h="1419225">
                  <a:moveTo>
                    <a:pt x="16502674" y="67569"/>
                  </a:moveTo>
                  <a:lnTo>
                    <a:pt x="16486768" y="92414"/>
                  </a:lnTo>
                  <a:lnTo>
                    <a:pt x="16495119" y="97760"/>
                  </a:lnTo>
                  <a:lnTo>
                    <a:pt x="16511024" y="72915"/>
                  </a:lnTo>
                  <a:lnTo>
                    <a:pt x="16502674" y="67569"/>
                  </a:lnTo>
                  <a:close/>
                </a:path>
                <a:path w="17459325" h="1419225">
                  <a:moveTo>
                    <a:pt x="16495813" y="63177"/>
                  </a:moveTo>
                  <a:lnTo>
                    <a:pt x="16486692" y="65178"/>
                  </a:lnTo>
                  <a:lnTo>
                    <a:pt x="16477907" y="78900"/>
                  </a:lnTo>
                  <a:lnTo>
                    <a:pt x="16479908" y="88022"/>
                  </a:lnTo>
                  <a:lnTo>
                    <a:pt x="16486768" y="92414"/>
                  </a:lnTo>
                  <a:lnTo>
                    <a:pt x="16502674" y="67569"/>
                  </a:lnTo>
                  <a:lnTo>
                    <a:pt x="16495813" y="63177"/>
                  </a:lnTo>
                  <a:close/>
                </a:path>
                <a:path w="17459325" h="1419225">
                  <a:moveTo>
                    <a:pt x="16561127" y="104990"/>
                  </a:moveTo>
                  <a:lnTo>
                    <a:pt x="16545222" y="129835"/>
                  </a:lnTo>
                  <a:lnTo>
                    <a:pt x="16552082" y="134227"/>
                  </a:lnTo>
                  <a:lnTo>
                    <a:pt x="16561205" y="132226"/>
                  </a:lnTo>
                  <a:lnTo>
                    <a:pt x="16569990" y="118505"/>
                  </a:lnTo>
                  <a:lnTo>
                    <a:pt x="16567988" y="109382"/>
                  </a:lnTo>
                  <a:lnTo>
                    <a:pt x="16561127" y="104990"/>
                  </a:lnTo>
                  <a:close/>
                </a:path>
                <a:path w="17459325" h="1419225">
                  <a:moveTo>
                    <a:pt x="16552776" y="99644"/>
                  </a:moveTo>
                  <a:lnTo>
                    <a:pt x="16536872" y="124489"/>
                  </a:lnTo>
                  <a:lnTo>
                    <a:pt x="16545222" y="129835"/>
                  </a:lnTo>
                  <a:lnTo>
                    <a:pt x="16561127" y="104990"/>
                  </a:lnTo>
                  <a:lnTo>
                    <a:pt x="16552776" y="99644"/>
                  </a:lnTo>
                  <a:close/>
                </a:path>
                <a:path w="17459325" h="1419225">
                  <a:moveTo>
                    <a:pt x="16545916" y="95252"/>
                  </a:moveTo>
                  <a:lnTo>
                    <a:pt x="16536794" y="97253"/>
                  </a:lnTo>
                  <a:lnTo>
                    <a:pt x="16528010" y="110975"/>
                  </a:lnTo>
                  <a:lnTo>
                    <a:pt x="16530011" y="120097"/>
                  </a:lnTo>
                  <a:lnTo>
                    <a:pt x="16536872" y="124489"/>
                  </a:lnTo>
                  <a:lnTo>
                    <a:pt x="16552776" y="99644"/>
                  </a:lnTo>
                  <a:lnTo>
                    <a:pt x="16545916" y="95252"/>
                  </a:lnTo>
                  <a:close/>
                </a:path>
                <a:path w="17459325" h="1419225">
                  <a:moveTo>
                    <a:pt x="16611230" y="137065"/>
                  </a:moveTo>
                  <a:lnTo>
                    <a:pt x="16595324" y="161910"/>
                  </a:lnTo>
                  <a:lnTo>
                    <a:pt x="16602186" y="166302"/>
                  </a:lnTo>
                  <a:lnTo>
                    <a:pt x="16611308" y="164301"/>
                  </a:lnTo>
                  <a:lnTo>
                    <a:pt x="16620092" y="150580"/>
                  </a:lnTo>
                  <a:lnTo>
                    <a:pt x="16618090" y="141458"/>
                  </a:lnTo>
                  <a:lnTo>
                    <a:pt x="16611230" y="137065"/>
                  </a:lnTo>
                  <a:close/>
                </a:path>
                <a:path w="17459325" h="1419225">
                  <a:moveTo>
                    <a:pt x="16602880" y="131720"/>
                  </a:moveTo>
                  <a:lnTo>
                    <a:pt x="16586974" y="156564"/>
                  </a:lnTo>
                  <a:lnTo>
                    <a:pt x="16595324" y="161910"/>
                  </a:lnTo>
                  <a:lnTo>
                    <a:pt x="16611230" y="137065"/>
                  </a:lnTo>
                  <a:lnTo>
                    <a:pt x="16602880" y="131720"/>
                  </a:lnTo>
                  <a:close/>
                </a:path>
                <a:path w="17459325" h="1419225">
                  <a:moveTo>
                    <a:pt x="16596019" y="127327"/>
                  </a:moveTo>
                  <a:lnTo>
                    <a:pt x="16586896" y="129329"/>
                  </a:lnTo>
                  <a:lnTo>
                    <a:pt x="16578112" y="143050"/>
                  </a:lnTo>
                  <a:lnTo>
                    <a:pt x="16580114" y="152172"/>
                  </a:lnTo>
                  <a:lnTo>
                    <a:pt x="16586974" y="156564"/>
                  </a:lnTo>
                  <a:lnTo>
                    <a:pt x="16602880" y="131720"/>
                  </a:lnTo>
                  <a:lnTo>
                    <a:pt x="16596019" y="127327"/>
                  </a:lnTo>
                  <a:close/>
                </a:path>
                <a:path w="17459325" h="1419225">
                  <a:moveTo>
                    <a:pt x="16661332" y="169141"/>
                  </a:moveTo>
                  <a:lnTo>
                    <a:pt x="16645428" y="193985"/>
                  </a:lnTo>
                  <a:lnTo>
                    <a:pt x="16652288" y="198377"/>
                  </a:lnTo>
                  <a:lnTo>
                    <a:pt x="16661410" y="196376"/>
                  </a:lnTo>
                  <a:lnTo>
                    <a:pt x="16670195" y="182655"/>
                  </a:lnTo>
                  <a:lnTo>
                    <a:pt x="16668194" y="173533"/>
                  </a:lnTo>
                  <a:lnTo>
                    <a:pt x="16661332" y="169141"/>
                  </a:lnTo>
                  <a:close/>
                </a:path>
                <a:path w="17459325" h="1419225">
                  <a:moveTo>
                    <a:pt x="16652982" y="163795"/>
                  </a:moveTo>
                  <a:lnTo>
                    <a:pt x="16637078" y="188640"/>
                  </a:lnTo>
                  <a:lnTo>
                    <a:pt x="16645428" y="193985"/>
                  </a:lnTo>
                  <a:lnTo>
                    <a:pt x="16661332" y="169141"/>
                  </a:lnTo>
                  <a:lnTo>
                    <a:pt x="16652982" y="163795"/>
                  </a:lnTo>
                  <a:close/>
                </a:path>
                <a:path w="17459325" h="1419225">
                  <a:moveTo>
                    <a:pt x="16646122" y="159403"/>
                  </a:moveTo>
                  <a:lnTo>
                    <a:pt x="16637000" y="161404"/>
                  </a:lnTo>
                  <a:lnTo>
                    <a:pt x="16628215" y="175125"/>
                  </a:lnTo>
                  <a:lnTo>
                    <a:pt x="16630216" y="184247"/>
                  </a:lnTo>
                  <a:lnTo>
                    <a:pt x="16637078" y="188640"/>
                  </a:lnTo>
                  <a:lnTo>
                    <a:pt x="16652982" y="163795"/>
                  </a:lnTo>
                  <a:lnTo>
                    <a:pt x="16646122" y="159403"/>
                  </a:lnTo>
                  <a:close/>
                </a:path>
                <a:path w="17459325" h="1419225">
                  <a:moveTo>
                    <a:pt x="16711436" y="201216"/>
                  </a:moveTo>
                  <a:lnTo>
                    <a:pt x="16695530" y="226061"/>
                  </a:lnTo>
                  <a:lnTo>
                    <a:pt x="16702392" y="230453"/>
                  </a:lnTo>
                  <a:lnTo>
                    <a:pt x="16711514" y="228452"/>
                  </a:lnTo>
                  <a:lnTo>
                    <a:pt x="16720298" y="214730"/>
                  </a:lnTo>
                  <a:lnTo>
                    <a:pt x="16718296" y="205608"/>
                  </a:lnTo>
                  <a:lnTo>
                    <a:pt x="16711436" y="201216"/>
                  </a:lnTo>
                  <a:close/>
                </a:path>
                <a:path w="17459325" h="1419225">
                  <a:moveTo>
                    <a:pt x="16703086" y="195870"/>
                  </a:moveTo>
                  <a:lnTo>
                    <a:pt x="16687180" y="220715"/>
                  </a:lnTo>
                  <a:lnTo>
                    <a:pt x="16695530" y="226061"/>
                  </a:lnTo>
                  <a:lnTo>
                    <a:pt x="16711436" y="201216"/>
                  </a:lnTo>
                  <a:lnTo>
                    <a:pt x="16703086" y="195870"/>
                  </a:lnTo>
                  <a:close/>
                </a:path>
                <a:path w="17459325" h="1419225">
                  <a:moveTo>
                    <a:pt x="16696224" y="191478"/>
                  </a:moveTo>
                  <a:lnTo>
                    <a:pt x="16687102" y="193479"/>
                  </a:lnTo>
                  <a:lnTo>
                    <a:pt x="16678318" y="207200"/>
                  </a:lnTo>
                  <a:lnTo>
                    <a:pt x="16680320" y="216323"/>
                  </a:lnTo>
                  <a:lnTo>
                    <a:pt x="16687180" y="220715"/>
                  </a:lnTo>
                  <a:lnTo>
                    <a:pt x="16703086" y="195870"/>
                  </a:lnTo>
                  <a:lnTo>
                    <a:pt x="16696224" y="191478"/>
                  </a:lnTo>
                  <a:close/>
                </a:path>
                <a:path w="17459325" h="1419225">
                  <a:moveTo>
                    <a:pt x="16761538" y="233291"/>
                  </a:moveTo>
                  <a:lnTo>
                    <a:pt x="16745634" y="258136"/>
                  </a:lnTo>
                  <a:lnTo>
                    <a:pt x="16752494" y="262528"/>
                  </a:lnTo>
                  <a:lnTo>
                    <a:pt x="16761616" y="260527"/>
                  </a:lnTo>
                  <a:lnTo>
                    <a:pt x="16770400" y="246805"/>
                  </a:lnTo>
                  <a:lnTo>
                    <a:pt x="16768400" y="237683"/>
                  </a:lnTo>
                  <a:lnTo>
                    <a:pt x="16761538" y="233291"/>
                  </a:lnTo>
                  <a:close/>
                </a:path>
                <a:path w="17459325" h="1419225">
                  <a:moveTo>
                    <a:pt x="16753188" y="227945"/>
                  </a:moveTo>
                  <a:lnTo>
                    <a:pt x="16737283" y="252790"/>
                  </a:lnTo>
                  <a:lnTo>
                    <a:pt x="16745634" y="258136"/>
                  </a:lnTo>
                  <a:lnTo>
                    <a:pt x="16761538" y="233291"/>
                  </a:lnTo>
                  <a:lnTo>
                    <a:pt x="16753188" y="227945"/>
                  </a:lnTo>
                  <a:close/>
                </a:path>
                <a:path w="17459325" h="1419225">
                  <a:moveTo>
                    <a:pt x="16746328" y="223553"/>
                  </a:moveTo>
                  <a:lnTo>
                    <a:pt x="16737205" y="225554"/>
                  </a:lnTo>
                  <a:lnTo>
                    <a:pt x="16728421" y="239276"/>
                  </a:lnTo>
                  <a:lnTo>
                    <a:pt x="16730422" y="248398"/>
                  </a:lnTo>
                  <a:lnTo>
                    <a:pt x="16737283" y="252790"/>
                  </a:lnTo>
                  <a:lnTo>
                    <a:pt x="16753188" y="227945"/>
                  </a:lnTo>
                  <a:lnTo>
                    <a:pt x="16746328" y="223553"/>
                  </a:lnTo>
                  <a:close/>
                </a:path>
                <a:path w="17459325" h="1419225">
                  <a:moveTo>
                    <a:pt x="16811642" y="265366"/>
                  </a:moveTo>
                  <a:lnTo>
                    <a:pt x="16795736" y="290211"/>
                  </a:lnTo>
                  <a:lnTo>
                    <a:pt x="16802597" y="294603"/>
                  </a:lnTo>
                  <a:lnTo>
                    <a:pt x="16811719" y="292602"/>
                  </a:lnTo>
                  <a:lnTo>
                    <a:pt x="16820503" y="278881"/>
                  </a:lnTo>
                  <a:lnTo>
                    <a:pt x="16818502" y="269758"/>
                  </a:lnTo>
                  <a:lnTo>
                    <a:pt x="16811642" y="265366"/>
                  </a:lnTo>
                  <a:close/>
                </a:path>
                <a:path w="17459325" h="1419225">
                  <a:moveTo>
                    <a:pt x="16803291" y="260020"/>
                  </a:moveTo>
                  <a:lnTo>
                    <a:pt x="16787386" y="284865"/>
                  </a:lnTo>
                  <a:lnTo>
                    <a:pt x="16795736" y="290211"/>
                  </a:lnTo>
                  <a:lnTo>
                    <a:pt x="16811642" y="265366"/>
                  </a:lnTo>
                  <a:lnTo>
                    <a:pt x="16803291" y="260020"/>
                  </a:lnTo>
                  <a:close/>
                </a:path>
                <a:path w="17459325" h="1419225">
                  <a:moveTo>
                    <a:pt x="16796430" y="255628"/>
                  </a:moveTo>
                  <a:lnTo>
                    <a:pt x="16787308" y="257629"/>
                  </a:lnTo>
                  <a:lnTo>
                    <a:pt x="16778524" y="271351"/>
                  </a:lnTo>
                  <a:lnTo>
                    <a:pt x="16780524" y="280473"/>
                  </a:lnTo>
                  <a:lnTo>
                    <a:pt x="16787386" y="284865"/>
                  </a:lnTo>
                  <a:lnTo>
                    <a:pt x="16803291" y="260020"/>
                  </a:lnTo>
                  <a:lnTo>
                    <a:pt x="16796430" y="255628"/>
                  </a:lnTo>
                  <a:close/>
                </a:path>
                <a:path w="17459325" h="1419225">
                  <a:moveTo>
                    <a:pt x="16861744" y="297441"/>
                  </a:moveTo>
                  <a:lnTo>
                    <a:pt x="16845840" y="322286"/>
                  </a:lnTo>
                  <a:lnTo>
                    <a:pt x="16852700" y="326678"/>
                  </a:lnTo>
                  <a:lnTo>
                    <a:pt x="16861822" y="324677"/>
                  </a:lnTo>
                  <a:lnTo>
                    <a:pt x="16870606" y="310956"/>
                  </a:lnTo>
                  <a:lnTo>
                    <a:pt x="16868605" y="301834"/>
                  </a:lnTo>
                  <a:lnTo>
                    <a:pt x="16861744" y="297441"/>
                  </a:lnTo>
                  <a:close/>
                </a:path>
                <a:path w="17459325" h="1419225">
                  <a:moveTo>
                    <a:pt x="16853394" y="292096"/>
                  </a:moveTo>
                  <a:lnTo>
                    <a:pt x="16837488" y="316940"/>
                  </a:lnTo>
                  <a:lnTo>
                    <a:pt x="16845840" y="322286"/>
                  </a:lnTo>
                  <a:lnTo>
                    <a:pt x="16861744" y="297441"/>
                  </a:lnTo>
                  <a:lnTo>
                    <a:pt x="16853394" y="292096"/>
                  </a:lnTo>
                  <a:close/>
                </a:path>
                <a:path w="17459325" h="1419225">
                  <a:moveTo>
                    <a:pt x="16846534" y="287703"/>
                  </a:moveTo>
                  <a:lnTo>
                    <a:pt x="16837411" y="289705"/>
                  </a:lnTo>
                  <a:lnTo>
                    <a:pt x="16828626" y="303426"/>
                  </a:lnTo>
                  <a:lnTo>
                    <a:pt x="16830628" y="312548"/>
                  </a:lnTo>
                  <a:lnTo>
                    <a:pt x="16837488" y="316940"/>
                  </a:lnTo>
                  <a:lnTo>
                    <a:pt x="16853394" y="292096"/>
                  </a:lnTo>
                  <a:lnTo>
                    <a:pt x="16846534" y="287703"/>
                  </a:lnTo>
                  <a:close/>
                </a:path>
                <a:path w="17459325" h="1419225">
                  <a:moveTo>
                    <a:pt x="16911848" y="329517"/>
                  </a:moveTo>
                  <a:lnTo>
                    <a:pt x="16895942" y="354361"/>
                  </a:lnTo>
                  <a:lnTo>
                    <a:pt x="16902803" y="358753"/>
                  </a:lnTo>
                  <a:lnTo>
                    <a:pt x="16911924" y="356752"/>
                  </a:lnTo>
                  <a:lnTo>
                    <a:pt x="16920709" y="343031"/>
                  </a:lnTo>
                  <a:lnTo>
                    <a:pt x="16918708" y="333909"/>
                  </a:lnTo>
                  <a:lnTo>
                    <a:pt x="16911848" y="329517"/>
                  </a:lnTo>
                  <a:close/>
                </a:path>
                <a:path w="17459325" h="1419225">
                  <a:moveTo>
                    <a:pt x="16903497" y="324171"/>
                  </a:moveTo>
                  <a:lnTo>
                    <a:pt x="16887592" y="349015"/>
                  </a:lnTo>
                  <a:lnTo>
                    <a:pt x="16895942" y="354361"/>
                  </a:lnTo>
                  <a:lnTo>
                    <a:pt x="16911848" y="329517"/>
                  </a:lnTo>
                  <a:lnTo>
                    <a:pt x="16903497" y="324171"/>
                  </a:lnTo>
                  <a:close/>
                </a:path>
                <a:path w="17459325" h="1419225">
                  <a:moveTo>
                    <a:pt x="16896636" y="319779"/>
                  </a:moveTo>
                  <a:lnTo>
                    <a:pt x="16887514" y="321780"/>
                  </a:lnTo>
                  <a:lnTo>
                    <a:pt x="16878730" y="335501"/>
                  </a:lnTo>
                  <a:lnTo>
                    <a:pt x="16880730" y="344623"/>
                  </a:lnTo>
                  <a:lnTo>
                    <a:pt x="16887592" y="349015"/>
                  </a:lnTo>
                  <a:lnTo>
                    <a:pt x="16903497" y="324171"/>
                  </a:lnTo>
                  <a:lnTo>
                    <a:pt x="16896636" y="319779"/>
                  </a:lnTo>
                  <a:close/>
                </a:path>
                <a:path w="17459325" h="1419225">
                  <a:moveTo>
                    <a:pt x="16961950" y="361592"/>
                  </a:moveTo>
                  <a:lnTo>
                    <a:pt x="16946044" y="386436"/>
                  </a:lnTo>
                  <a:lnTo>
                    <a:pt x="16952905" y="390829"/>
                  </a:lnTo>
                  <a:lnTo>
                    <a:pt x="16962028" y="388827"/>
                  </a:lnTo>
                  <a:lnTo>
                    <a:pt x="16970812" y="375106"/>
                  </a:lnTo>
                  <a:lnTo>
                    <a:pt x="16968811" y="365984"/>
                  </a:lnTo>
                  <a:lnTo>
                    <a:pt x="16961950" y="361592"/>
                  </a:lnTo>
                  <a:close/>
                </a:path>
                <a:path w="17459325" h="1419225">
                  <a:moveTo>
                    <a:pt x="16953600" y="356246"/>
                  </a:moveTo>
                  <a:lnTo>
                    <a:pt x="16937694" y="381091"/>
                  </a:lnTo>
                  <a:lnTo>
                    <a:pt x="16946044" y="386436"/>
                  </a:lnTo>
                  <a:lnTo>
                    <a:pt x="16961950" y="361592"/>
                  </a:lnTo>
                  <a:lnTo>
                    <a:pt x="16953600" y="356246"/>
                  </a:lnTo>
                  <a:close/>
                </a:path>
                <a:path w="17459325" h="1419225">
                  <a:moveTo>
                    <a:pt x="16946739" y="351854"/>
                  </a:moveTo>
                  <a:lnTo>
                    <a:pt x="16937617" y="353855"/>
                  </a:lnTo>
                  <a:lnTo>
                    <a:pt x="16928832" y="367576"/>
                  </a:lnTo>
                  <a:lnTo>
                    <a:pt x="16930834" y="376699"/>
                  </a:lnTo>
                  <a:lnTo>
                    <a:pt x="16937694" y="381091"/>
                  </a:lnTo>
                  <a:lnTo>
                    <a:pt x="16953600" y="356246"/>
                  </a:lnTo>
                  <a:lnTo>
                    <a:pt x="16946739" y="351854"/>
                  </a:lnTo>
                  <a:close/>
                </a:path>
                <a:path w="17459325" h="1419225">
                  <a:moveTo>
                    <a:pt x="17012052" y="393667"/>
                  </a:moveTo>
                  <a:lnTo>
                    <a:pt x="16996148" y="418512"/>
                  </a:lnTo>
                  <a:lnTo>
                    <a:pt x="17003008" y="422904"/>
                  </a:lnTo>
                  <a:lnTo>
                    <a:pt x="17012130" y="420903"/>
                  </a:lnTo>
                  <a:lnTo>
                    <a:pt x="17020915" y="407181"/>
                  </a:lnTo>
                  <a:lnTo>
                    <a:pt x="17018913" y="398059"/>
                  </a:lnTo>
                  <a:lnTo>
                    <a:pt x="17012052" y="393667"/>
                  </a:lnTo>
                  <a:close/>
                </a:path>
                <a:path w="17459325" h="1419225">
                  <a:moveTo>
                    <a:pt x="17003702" y="388321"/>
                  </a:moveTo>
                  <a:lnTo>
                    <a:pt x="16987797" y="413166"/>
                  </a:lnTo>
                  <a:lnTo>
                    <a:pt x="16996148" y="418512"/>
                  </a:lnTo>
                  <a:lnTo>
                    <a:pt x="17012052" y="393667"/>
                  </a:lnTo>
                  <a:lnTo>
                    <a:pt x="17003702" y="388321"/>
                  </a:lnTo>
                  <a:close/>
                </a:path>
                <a:path w="17459325" h="1419225">
                  <a:moveTo>
                    <a:pt x="16996842" y="383929"/>
                  </a:moveTo>
                  <a:lnTo>
                    <a:pt x="16987719" y="385930"/>
                  </a:lnTo>
                  <a:lnTo>
                    <a:pt x="16978936" y="399651"/>
                  </a:lnTo>
                  <a:lnTo>
                    <a:pt x="16980936" y="408774"/>
                  </a:lnTo>
                  <a:lnTo>
                    <a:pt x="16987797" y="413166"/>
                  </a:lnTo>
                  <a:lnTo>
                    <a:pt x="17003702" y="388321"/>
                  </a:lnTo>
                  <a:lnTo>
                    <a:pt x="16996842" y="383929"/>
                  </a:lnTo>
                  <a:close/>
                </a:path>
                <a:path w="17459325" h="1419225">
                  <a:moveTo>
                    <a:pt x="17062156" y="425742"/>
                  </a:moveTo>
                  <a:lnTo>
                    <a:pt x="17046250" y="450587"/>
                  </a:lnTo>
                  <a:lnTo>
                    <a:pt x="17053111" y="454979"/>
                  </a:lnTo>
                  <a:lnTo>
                    <a:pt x="17062234" y="452978"/>
                  </a:lnTo>
                  <a:lnTo>
                    <a:pt x="17071017" y="439256"/>
                  </a:lnTo>
                  <a:lnTo>
                    <a:pt x="17069016" y="430134"/>
                  </a:lnTo>
                  <a:lnTo>
                    <a:pt x="17062156" y="425742"/>
                  </a:lnTo>
                  <a:close/>
                </a:path>
                <a:path w="17459325" h="1419225">
                  <a:moveTo>
                    <a:pt x="17053805" y="420396"/>
                  </a:moveTo>
                  <a:lnTo>
                    <a:pt x="17037900" y="445241"/>
                  </a:lnTo>
                  <a:lnTo>
                    <a:pt x="17046250" y="450587"/>
                  </a:lnTo>
                  <a:lnTo>
                    <a:pt x="17062156" y="425742"/>
                  </a:lnTo>
                  <a:lnTo>
                    <a:pt x="17053805" y="420396"/>
                  </a:lnTo>
                  <a:close/>
                </a:path>
                <a:path w="17459325" h="1419225">
                  <a:moveTo>
                    <a:pt x="17046944" y="416004"/>
                  </a:moveTo>
                  <a:lnTo>
                    <a:pt x="17037823" y="418005"/>
                  </a:lnTo>
                  <a:lnTo>
                    <a:pt x="17029038" y="431727"/>
                  </a:lnTo>
                  <a:lnTo>
                    <a:pt x="17031040" y="440849"/>
                  </a:lnTo>
                  <a:lnTo>
                    <a:pt x="17037900" y="445241"/>
                  </a:lnTo>
                  <a:lnTo>
                    <a:pt x="17053805" y="420396"/>
                  </a:lnTo>
                  <a:lnTo>
                    <a:pt x="17046944" y="416004"/>
                  </a:lnTo>
                  <a:close/>
                </a:path>
                <a:path w="17459325" h="1419225">
                  <a:moveTo>
                    <a:pt x="17112258" y="457817"/>
                  </a:moveTo>
                  <a:lnTo>
                    <a:pt x="17096354" y="482662"/>
                  </a:lnTo>
                  <a:lnTo>
                    <a:pt x="17103214" y="487054"/>
                  </a:lnTo>
                  <a:lnTo>
                    <a:pt x="17112336" y="485053"/>
                  </a:lnTo>
                  <a:lnTo>
                    <a:pt x="17121120" y="471332"/>
                  </a:lnTo>
                  <a:lnTo>
                    <a:pt x="17119119" y="462209"/>
                  </a:lnTo>
                  <a:lnTo>
                    <a:pt x="17112258" y="457817"/>
                  </a:lnTo>
                  <a:close/>
                </a:path>
                <a:path w="17459325" h="1419225">
                  <a:moveTo>
                    <a:pt x="17103908" y="452471"/>
                  </a:moveTo>
                  <a:lnTo>
                    <a:pt x="17088003" y="477316"/>
                  </a:lnTo>
                  <a:lnTo>
                    <a:pt x="17096354" y="482662"/>
                  </a:lnTo>
                  <a:lnTo>
                    <a:pt x="17112258" y="457817"/>
                  </a:lnTo>
                  <a:lnTo>
                    <a:pt x="17103908" y="452471"/>
                  </a:lnTo>
                  <a:close/>
                </a:path>
                <a:path w="17459325" h="1419225">
                  <a:moveTo>
                    <a:pt x="17097048" y="448079"/>
                  </a:moveTo>
                  <a:lnTo>
                    <a:pt x="17087925" y="450080"/>
                  </a:lnTo>
                  <a:lnTo>
                    <a:pt x="17079140" y="463802"/>
                  </a:lnTo>
                  <a:lnTo>
                    <a:pt x="17081142" y="472924"/>
                  </a:lnTo>
                  <a:lnTo>
                    <a:pt x="17088003" y="477316"/>
                  </a:lnTo>
                  <a:lnTo>
                    <a:pt x="17103908" y="452471"/>
                  </a:lnTo>
                  <a:lnTo>
                    <a:pt x="17097048" y="448079"/>
                  </a:lnTo>
                  <a:close/>
                </a:path>
                <a:path w="17459325" h="1419225">
                  <a:moveTo>
                    <a:pt x="17162362" y="489892"/>
                  </a:moveTo>
                  <a:lnTo>
                    <a:pt x="17146456" y="514737"/>
                  </a:lnTo>
                  <a:lnTo>
                    <a:pt x="17153317" y="519129"/>
                  </a:lnTo>
                  <a:lnTo>
                    <a:pt x="17162438" y="517128"/>
                  </a:lnTo>
                  <a:lnTo>
                    <a:pt x="17171223" y="503407"/>
                  </a:lnTo>
                  <a:lnTo>
                    <a:pt x="17169222" y="494284"/>
                  </a:lnTo>
                  <a:lnTo>
                    <a:pt x="17162362" y="489892"/>
                  </a:lnTo>
                  <a:close/>
                </a:path>
                <a:path w="17459325" h="1419225">
                  <a:moveTo>
                    <a:pt x="17154011" y="484547"/>
                  </a:moveTo>
                  <a:lnTo>
                    <a:pt x="17138105" y="509391"/>
                  </a:lnTo>
                  <a:lnTo>
                    <a:pt x="17146456" y="514737"/>
                  </a:lnTo>
                  <a:lnTo>
                    <a:pt x="17162362" y="489892"/>
                  </a:lnTo>
                  <a:lnTo>
                    <a:pt x="17154011" y="484547"/>
                  </a:lnTo>
                  <a:close/>
                </a:path>
                <a:path w="17459325" h="1419225">
                  <a:moveTo>
                    <a:pt x="17147150" y="480154"/>
                  </a:moveTo>
                  <a:lnTo>
                    <a:pt x="17138027" y="482156"/>
                  </a:lnTo>
                  <a:lnTo>
                    <a:pt x="17129244" y="495877"/>
                  </a:lnTo>
                  <a:lnTo>
                    <a:pt x="17131244" y="504999"/>
                  </a:lnTo>
                  <a:lnTo>
                    <a:pt x="17138105" y="509391"/>
                  </a:lnTo>
                  <a:lnTo>
                    <a:pt x="17154011" y="484547"/>
                  </a:lnTo>
                  <a:lnTo>
                    <a:pt x="17147150" y="480154"/>
                  </a:lnTo>
                  <a:close/>
                </a:path>
                <a:path w="17459325" h="1419225">
                  <a:moveTo>
                    <a:pt x="17212464" y="521967"/>
                  </a:moveTo>
                  <a:lnTo>
                    <a:pt x="17196558" y="546812"/>
                  </a:lnTo>
                  <a:lnTo>
                    <a:pt x="17203419" y="551204"/>
                  </a:lnTo>
                  <a:lnTo>
                    <a:pt x="17212542" y="549203"/>
                  </a:lnTo>
                  <a:lnTo>
                    <a:pt x="17221325" y="535482"/>
                  </a:lnTo>
                  <a:lnTo>
                    <a:pt x="17219325" y="526360"/>
                  </a:lnTo>
                  <a:lnTo>
                    <a:pt x="17212464" y="521967"/>
                  </a:lnTo>
                  <a:close/>
                </a:path>
                <a:path w="17459325" h="1419225">
                  <a:moveTo>
                    <a:pt x="17204113" y="516622"/>
                  </a:moveTo>
                  <a:lnTo>
                    <a:pt x="17188208" y="541466"/>
                  </a:lnTo>
                  <a:lnTo>
                    <a:pt x="17196558" y="546812"/>
                  </a:lnTo>
                  <a:lnTo>
                    <a:pt x="17212464" y="521967"/>
                  </a:lnTo>
                  <a:lnTo>
                    <a:pt x="17204113" y="516622"/>
                  </a:lnTo>
                  <a:close/>
                </a:path>
                <a:path w="17459325" h="1419225">
                  <a:moveTo>
                    <a:pt x="17197253" y="512230"/>
                  </a:moveTo>
                  <a:lnTo>
                    <a:pt x="17188131" y="514231"/>
                  </a:lnTo>
                  <a:lnTo>
                    <a:pt x="17179346" y="527952"/>
                  </a:lnTo>
                  <a:lnTo>
                    <a:pt x="17181348" y="537074"/>
                  </a:lnTo>
                  <a:lnTo>
                    <a:pt x="17188208" y="541466"/>
                  </a:lnTo>
                  <a:lnTo>
                    <a:pt x="17204113" y="516622"/>
                  </a:lnTo>
                  <a:lnTo>
                    <a:pt x="17197253" y="512230"/>
                  </a:lnTo>
                  <a:close/>
                </a:path>
                <a:path w="17459325" h="1419225">
                  <a:moveTo>
                    <a:pt x="17262567" y="554043"/>
                  </a:moveTo>
                  <a:lnTo>
                    <a:pt x="17246662" y="578887"/>
                  </a:lnTo>
                  <a:lnTo>
                    <a:pt x="17253522" y="583280"/>
                  </a:lnTo>
                  <a:lnTo>
                    <a:pt x="17262644" y="581278"/>
                  </a:lnTo>
                  <a:lnTo>
                    <a:pt x="17271429" y="567557"/>
                  </a:lnTo>
                  <a:lnTo>
                    <a:pt x="17269427" y="558435"/>
                  </a:lnTo>
                  <a:lnTo>
                    <a:pt x="17262567" y="554043"/>
                  </a:lnTo>
                  <a:close/>
                </a:path>
                <a:path w="17459325" h="1419225">
                  <a:moveTo>
                    <a:pt x="17254217" y="548697"/>
                  </a:moveTo>
                  <a:lnTo>
                    <a:pt x="17238311" y="573542"/>
                  </a:lnTo>
                  <a:lnTo>
                    <a:pt x="17246662" y="578887"/>
                  </a:lnTo>
                  <a:lnTo>
                    <a:pt x="17262567" y="554043"/>
                  </a:lnTo>
                  <a:lnTo>
                    <a:pt x="17254217" y="548697"/>
                  </a:lnTo>
                  <a:close/>
                </a:path>
                <a:path w="17459325" h="1419225">
                  <a:moveTo>
                    <a:pt x="17247356" y="544305"/>
                  </a:moveTo>
                  <a:lnTo>
                    <a:pt x="17238233" y="546306"/>
                  </a:lnTo>
                  <a:lnTo>
                    <a:pt x="17229450" y="560027"/>
                  </a:lnTo>
                  <a:lnTo>
                    <a:pt x="17231450" y="569149"/>
                  </a:lnTo>
                  <a:lnTo>
                    <a:pt x="17238311" y="573542"/>
                  </a:lnTo>
                  <a:lnTo>
                    <a:pt x="17254217" y="548697"/>
                  </a:lnTo>
                  <a:lnTo>
                    <a:pt x="17247356" y="544305"/>
                  </a:lnTo>
                  <a:close/>
                </a:path>
                <a:path w="17459325" h="1419225">
                  <a:moveTo>
                    <a:pt x="17312670" y="586118"/>
                  </a:moveTo>
                  <a:lnTo>
                    <a:pt x="17296764" y="610963"/>
                  </a:lnTo>
                  <a:lnTo>
                    <a:pt x="17303625" y="615355"/>
                  </a:lnTo>
                  <a:lnTo>
                    <a:pt x="17312748" y="613353"/>
                  </a:lnTo>
                  <a:lnTo>
                    <a:pt x="17321531" y="599632"/>
                  </a:lnTo>
                  <a:lnTo>
                    <a:pt x="17319530" y="590510"/>
                  </a:lnTo>
                  <a:lnTo>
                    <a:pt x="17312670" y="586118"/>
                  </a:lnTo>
                  <a:close/>
                </a:path>
                <a:path w="17459325" h="1419225">
                  <a:moveTo>
                    <a:pt x="17304319" y="580772"/>
                  </a:moveTo>
                  <a:lnTo>
                    <a:pt x="17288413" y="605617"/>
                  </a:lnTo>
                  <a:lnTo>
                    <a:pt x="17296764" y="610963"/>
                  </a:lnTo>
                  <a:lnTo>
                    <a:pt x="17312670" y="586118"/>
                  </a:lnTo>
                  <a:lnTo>
                    <a:pt x="17304319" y="580772"/>
                  </a:lnTo>
                  <a:close/>
                </a:path>
                <a:path w="17459325" h="1419225">
                  <a:moveTo>
                    <a:pt x="17297458" y="576380"/>
                  </a:moveTo>
                  <a:lnTo>
                    <a:pt x="17288337" y="578381"/>
                  </a:lnTo>
                  <a:lnTo>
                    <a:pt x="17279552" y="592102"/>
                  </a:lnTo>
                  <a:lnTo>
                    <a:pt x="17281553" y="601225"/>
                  </a:lnTo>
                  <a:lnTo>
                    <a:pt x="17288413" y="605617"/>
                  </a:lnTo>
                  <a:lnTo>
                    <a:pt x="17304319" y="580772"/>
                  </a:lnTo>
                  <a:lnTo>
                    <a:pt x="17297458" y="576380"/>
                  </a:lnTo>
                  <a:close/>
                </a:path>
                <a:path w="17459325" h="1419225">
                  <a:moveTo>
                    <a:pt x="17362772" y="618193"/>
                  </a:moveTo>
                  <a:lnTo>
                    <a:pt x="17346867" y="643038"/>
                  </a:lnTo>
                  <a:lnTo>
                    <a:pt x="17353727" y="647430"/>
                  </a:lnTo>
                  <a:lnTo>
                    <a:pt x="17362850" y="645429"/>
                  </a:lnTo>
                  <a:lnTo>
                    <a:pt x="17371634" y="631707"/>
                  </a:lnTo>
                  <a:lnTo>
                    <a:pt x="17369633" y="622585"/>
                  </a:lnTo>
                  <a:lnTo>
                    <a:pt x="17362772" y="618193"/>
                  </a:lnTo>
                  <a:close/>
                </a:path>
                <a:path w="17459325" h="1419225">
                  <a:moveTo>
                    <a:pt x="17354421" y="612847"/>
                  </a:moveTo>
                  <a:lnTo>
                    <a:pt x="17338517" y="637692"/>
                  </a:lnTo>
                  <a:lnTo>
                    <a:pt x="17346867" y="643038"/>
                  </a:lnTo>
                  <a:lnTo>
                    <a:pt x="17362772" y="618193"/>
                  </a:lnTo>
                  <a:lnTo>
                    <a:pt x="17354421" y="612847"/>
                  </a:lnTo>
                  <a:close/>
                </a:path>
                <a:path w="17459325" h="1419225">
                  <a:moveTo>
                    <a:pt x="17347561" y="608455"/>
                  </a:moveTo>
                  <a:lnTo>
                    <a:pt x="17338439" y="610456"/>
                  </a:lnTo>
                  <a:lnTo>
                    <a:pt x="17329654" y="624177"/>
                  </a:lnTo>
                  <a:lnTo>
                    <a:pt x="17331656" y="633300"/>
                  </a:lnTo>
                  <a:lnTo>
                    <a:pt x="17338517" y="637692"/>
                  </a:lnTo>
                  <a:lnTo>
                    <a:pt x="17354421" y="612847"/>
                  </a:lnTo>
                  <a:lnTo>
                    <a:pt x="17347561" y="608455"/>
                  </a:lnTo>
                  <a:close/>
                </a:path>
                <a:path w="17459325" h="1419225">
                  <a:moveTo>
                    <a:pt x="17412875" y="650268"/>
                  </a:moveTo>
                  <a:lnTo>
                    <a:pt x="17396970" y="675113"/>
                  </a:lnTo>
                  <a:lnTo>
                    <a:pt x="17403831" y="679505"/>
                  </a:lnTo>
                  <a:lnTo>
                    <a:pt x="17412952" y="677504"/>
                  </a:lnTo>
                  <a:lnTo>
                    <a:pt x="17421737" y="663782"/>
                  </a:lnTo>
                  <a:lnTo>
                    <a:pt x="17419735" y="654660"/>
                  </a:lnTo>
                  <a:lnTo>
                    <a:pt x="17412875" y="650268"/>
                  </a:lnTo>
                  <a:close/>
                </a:path>
                <a:path w="17459325" h="1419225">
                  <a:moveTo>
                    <a:pt x="17404525" y="644922"/>
                  </a:moveTo>
                  <a:lnTo>
                    <a:pt x="17388619" y="669767"/>
                  </a:lnTo>
                  <a:lnTo>
                    <a:pt x="17396970" y="675113"/>
                  </a:lnTo>
                  <a:lnTo>
                    <a:pt x="17412875" y="650268"/>
                  </a:lnTo>
                  <a:lnTo>
                    <a:pt x="17404525" y="644922"/>
                  </a:lnTo>
                  <a:close/>
                </a:path>
                <a:path w="17459325" h="1419225">
                  <a:moveTo>
                    <a:pt x="17397664" y="640530"/>
                  </a:moveTo>
                  <a:lnTo>
                    <a:pt x="17388541" y="642531"/>
                  </a:lnTo>
                  <a:lnTo>
                    <a:pt x="17379758" y="656253"/>
                  </a:lnTo>
                  <a:lnTo>
                    <a:pt x="17381759" y="665375"/>
                  </a:lnTo>
                  <a:lnTo>
                    <a:pt x="17388619" y="669767"/>
                  </a:lnTo>
                  <a:lnTo>
                    <a:pt x="17404525" y="644922"/>
                  </a:lnTo>
                  <a:lnTo>
                    <a:pt x="17397664" y="640530"/>
                  </a:lnTo>
                  <a:close/>
                </a:path>
                <a:path w="17459325" h="1419225">
                  <a:moveTo>
                    <a:pt x="17454627" y="676997"/>
                  </a:moveTo>
                  <a:lnTo>
                    <a:pt x="17438722" y="701842"/>
                  </a:lnTo>
                  <a:lnTo>
                    <a:pt x="17442897" y="704515"/>
                  </a:lnTo>
                  <a:lnTo>
                    <a:pt x="17458803" y="679671"/>
                  </a:lnTo>
                  <a:lnTo>
                    <a:pt x="17454627" y="676997"/>
                  </a:lnTo>
                  <a:close/>
                </a:path>
                <a:path w="17459325" h="1419225">
                  <a:moveTo>
                    <a:pt x="17447767" y="672605"/>
                  </a:moveTo>
                  <a:lnTo>
                    <a:pt x="17438645" y="674606"/>
                  </a:lnTo>
                  <a:lnTo>
                    <a:pt x="17429860" y="688328"/>
                  </a:lnTo>
                  <a:lnTo>
                    <a:pt x="17431862" y="697450"/>
                  </a:lnTo>
                  <a:lnTo>
                    <a:pt x="17438722" y="701842"/>
                  </a:lnTo>
                  <a:lnTo>
                    <a:pt x="17454627" y="676997"/>
                  </a:lnTo>
                  <a:lnTo>
                    <a:pt x="17447767" y="672605"/>
                  </a:lnTo>
                  <a:close/>
                </a:path>
              </a:pathLst>
            </a:custGeom>
            <a:solidFill>
              <a:srgbClr val="B1E46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396503" y="2571530"/>
              <a:ext cx="556260" cy="133350"/>
            </a:xfrm>
            <a:custGeom>
              <a:avLst/>
              <a:gdLst/>
              <a:ahLst/>
              <a:cxnLst/>
              <a:rect l="l" t="t" r="r" b="b"/>
              <a:pathLst>
                <a:path w="556260" h="133350">
                  <a:moveTo>
                    <a:pt x="12123" y="3128"/>
                  </a:moveTo>
                  <a:lnTo>
                    <a:pt x="0" y="3128"/>
                  </a:lnTo>
                  <a:lnTo>
                    <a:pt x="0" y="103249"/>
                  </a:lnTo>
                  <a:lnTo>
                    <a:pt x="12123" y="103249"/>
                  </a:lnTo>
                  <a:lnTo>
                    <a:pt x="12123" y="3128"/>
                  </a:lnTo>
                  <a:close/>
                </a:path>
                <a:path w="556260" h="133350">
                  <a:moveTo>
                    <a:pt x="46014" y="28224"/>
                  </a:moveTo>
                  <a:lnTo>
                    <a:pt x="34868" y="28224"/>
                  </a:lnTo>
                  <a:lnTo>
                    <a:pt x="34868" y="103249"/>
                  </a:lnTo>
                  <a:lnTo>
                    <a:pt x="46405" y="103249"/>
                  </a:lnTo>
                  <a:lnTo>
                    <a:pt x="46405" y="53710"/>
                  </a:lnTo>
                  <a:lnTo>
                    <a:pt x="47142" y="50418"/>
                  </a:lnTo>
                  <a:lnTo>
                    <a:pt x="47237" y="49995"/>
                  </a:lnTo>
                  <a:lnTo>
                    <a:pt x="50561" y="43867"/>
                  </a:lnTo>
                  <a:lnTo>
                    <a:pt x="52826" y="41537"/>
                  </a:lnTo>
                  <a:lnTo>
                    <a:pt x="55799" y="39891"/>
                  </a:lnTo>
                  <a:lnTo>
                    <a:pt x="46014" y="39891"/>
                  </a:lnTo>
                  <a:lnTo>
                    <a:pt x="46014" y="28224"/>
                  </a:lnTo>
                  <a:close/>
                </a:path>
                <a:path w="556260" h="133350">
                  <a:moveTo>
                    <a:pt x="90057" y="37545"/>
                  </a:moveTo>
                  <a:lnTo>
                    <a:pt x="70914" y="37545"/>
                  </a:lnTo>
                  <a:lnTo>
                    <a:pt x="75118" y="39207"/>
                  </a:lnTo>
                  <a:lnTo>
                    <a:pt x="81246" y="45823"/>
                  </a:lnTo>
                  <a:lnTo>
                    <a:pt x="82777" y="50418"/>
                  </a:lnTo>
                  <a:lnTo>
                    <a:pt x="82777" y="103249"/>
                  </a:lnTo>
                  <a:lnTo>
                    <a:pt x="94315" y="103249"/>
                  </a:lnTo>
                  <a:lnTo>
                    <a:pt x="94315" y="49147"/>
                  </a:lnTo>
                  <a:lnTo>
                    <a:pt x="93255" y="43867"/>
                  </a:lnTo>
                  <a:lnTo>
                    <a:pt x="90057" y="37545"/>
                  </a:lnTo>
                  <a:close/>
                </a:path>
                <a:path w="556260" h="133350">
                  <a:moveTo>
                    <a:pt x="73978" y="27181"/>
                  </a:moveTo>
                  <a:lnTo>
                    <a:pt x="63223" y="27181"/>
                  </a:lnTo>
                  <a:lnTo>
                    <a:pt x="58595" y="28354"/>
                  </a:lnTo>
                  <a:lnTo>
                    <a:pt x="51425" y="33015"/>
                  </a:lnTo>
                  <a:lnTo>
                    <a:pt x="48752" y="36078"/>
                  </a:lnTo>
                  <a:lnTo>
                    <a:pt x="46992" y="39891"/>
                  </a:lnTo>
                  <a:lnTo>
                    <a:pt x="55799" y="39891"/>
                  </a:lnTo>
                  <a:lnTo>
                    <a:pt x="58595" y="38343"/>
                  </a:lnTo>
                  <a:lnTo>
                    <a:pt x="61886" y="37545"/>
                  </a:lnTo>
                  <a:lnTo>
                    <a:pt x="90057" y="37545"/>
                  </a:lnTo>
                  <a:lnTo>
                    <a:pt x="89019" y="35491"/>
                  </a:lnTo>
                  <a:lnTo>
                    <a:pt x="86053" y="32363"/>
                  </a:lnTo>
                  <a:lnTo>
                    <a:pt x="78426" y="28224"/>
                  </a:lnTo>
                  <a:lnTo>
                    <a:pt x="73978" y="27181"/>
                  </a:lnTo>
                  <a:close/>
                </a:path>
                <a:path w="556260" h="133350">
                  <a:moveTo>
                    <a:pt x="132019" y="10168"/>
                  </a:moveTo>
                  <a:lnTo>
                    <a:pt x="120481" y="10168"/>
                  </a:lnTo>
                  <a:lnTo>
                    <a:pt x="120481" y="89235"/>
                  </a:lnTo>
                  <a:lnTo>
                    <a:pt x="137559" y="104227"/>
                  </a:lnTo>
                  <a:lnTo>
                    <a:pt x="142969" y="104227"/>
                  </a:lnTo>
                  <a:lnTo>
                    <a:pt x="144746" y="104064"/>
                  </a:lnTo>
                  <a:lnTo>
                    <a:pt x="146147" y="103738"/>
                  </a:lnTo>
                  <a:lnTo>
                    <a:pt x="147159" y="103526"/>
                  </a:lnTo>
                  <a:lnTo>
                    <a:pt x="148640" y="103151"/>
                  </a:lnTo>
                  <a:lnTo>
                    <a:pt x="149423" y="102858"/>
                  </a:lnTo>
                  <a:lnTo>
                    <a:pt x="147209" y="93080"/>
                  </a:lnTo>
                  <a:lnTo>
                    <a:pt x="140297" y="93080"/>
                  </a:lnTo>
                  <a:lnTo>
                    <a:pt x="139087" y="92885"/>
                  </a:lnTo>
                  <a:lnTo>
                    <a:pt x="138875" y="92885"/>
                  </a:lnTo>
                  <a:lnTo>
                    <a:pt x="137152" y="92298"/>
                  </a:lnTo>
                  <a:lnTo>
                    <a:pt x="132019" y="84998"/>
                  </a:lnTo>
                  <a:lnTo>
                    <a:pt x="132019" y="10168"/>
                  </a:lnTo>
                  <a:close/>
                </a:path>
                <a:path w="556260" h="133350">
                  <a:moveTo>
                    <a:pt x="147098" y="92591"/>
                  </a:moveTo>
                  <a:lnTo>
                    <a:pt x="146587" y="92591"/>
                  </a:lnTo>
                  <a:lnTo>
                    <a:pt x="145120" y="92885"/>
                  </a:lnTo>
                  <a:lnTo>
                    <a:pt x="143898" y="93080"/>
                  </a:lnTo>
                  <a:lnTo>
                    <a:pt x="147209" y="93080"/>
                  </a:lnTo>
                  <a:lnTo>
                    <a:pt x="147098" y="92591"/>
                  </a:lnTo>
                  <a:close/>
                </a:path>
                <a:path w="556260" h="133350">
                  <a:moveTo>
                    <a:pt x="120481" y="28158"/>
                  </a:moveTo>
                  <a:lnTo>
                    <a:pt x="109140" y="28158"/>
                  </a:lnTo>
                  <a:lnTo>
                    <a:pt x="109140" y="37936"/>
                  </a:lnTo>
                  <a:lnTo>
                    <a:pt x="120481" y="37936"/>
                  </a:lnTo>
                  <a:lnTo>
                    <a:pt x="120481" y="28158"/>
                  </a:lnTo>
                  <a:close/>
                </a:path>
                <a:path w="556260" h="133350">
                  <a:moveTo>
                    <a:pt x="148054" y="28158"/>
                  </a:moveTo>
                  <a:lnTo>
                    <a:pt x="132019" y="28158"/>
                  </a:lnTo>
                  <a:lnTo>
                    <a:pt x="132019" y="37936"/>
                  </a:lnTo>
                  <a:lnTo>
                    <a:pt x="148054" y="37936"/>
                  </a:lnTo>
                  <a:lnTo>
                    <a:pt x="148054" y="28158"/>
                  </a:lnTo>
                  <a:close/>
                </a:path>
                <a:path w="556260" h="133350">
                  <a:moveTo>
                    <a:pt x="176555" y="28158"/>
                  </a:moveTo>
                  <a:lnTo>
                    <a:pt x="165409" y="28158"/>
                  </a:lnTo>
                  <a:lnTo>
                    <a:pt x="165409" y="103249"/>
                  </a:lnTo>
                  <a:lnTo>
                    <a:pt x="176946" y="103249"/>
                  </a:lnTo>
                  <a:lnTo>
                    <a:pt x="176946" y="52341"/>
                  </a:lnTo>
                  <a:lnTo>
                    <a:pt x="177761" y="49326"/>
                  </a:lnTo>
                  <a:lnTo>
                    <a:pt x="181052" y="44014"/>
                  </a:lnTo>
                  <a:lnTo>
                    <a:pt x="183301" y="41928"/>
                  </a:lnTo>
                  <a:lnTo>
                    <a:pt x="187870" y="39500"/>
                  </a:lnTo>
                  <a:lnTo>
                    <a:pt x="176555" y="39500"/>
                  </a:lnTo>
                  <a:lnTo>
                    <a:pt x="176555" y="28158"/>
                  </a:lnTo>
                  <a:close/>
                </a:path>
                <a:path w="556260" h="133350">
                  <a:moveTo>
                    <a:pt x="202954" y="27181"/>
                  </a:moveTo>
                  <a:lnTo>
                    <a:pt x="191711" y="27181"/>
                  </a:lnTo>
                  <a:lnTo>
                    <a:pt x="188328" y="28158"/>
                  </a:lnTo>
                  <a:lnTo>
                    <a:pt x="181183" y="32770"/>
                  </a:lnTo>
                  <a:lnTo>
                    <a:pt x="178706" y="35785"/>
                  </a:lnTo>
                  <a:lnTo>
                    <a:pt x="177337" y="39500"/>
                  </a:lnTo>
                  <a:lnTo>
                    <a:pt x="187870" y="39500"/>
                  </a:lnTo>
                  <a:lnTo>
                    <a:pt x="188974" y="38914"/>
                  </a:lnTo>
                  <a:lnTo>
                    <a:pt x="191778" y="38245"/>
                  </a:lnTo>
                  <a:lnTo>
                    <a:pt x="202954" y="38245"/>
                  </a:lnTo>
                  <a:lnTo>
                    <a:pt x="202954" y="27181"/>
                  </a:lnTo>
                  <a:close/>
                </a:path>
                <a:path w="556260" h="133350">
                  <a:moveTo>
                    <a:pt x="202954" y="38245"/>
                  </a:moveTo>
                  <a:lnTo>
                    <a:pt x="198896" y="38245"/>
                  </a:lnTo>
                  <a:lnTo>
                    <a:pt x="200265" y="38474"/>
                  </a:lnTo>
                  <a:lnTo>
                    <a:pt x="201666" y="38669"/>
                  </a:lnTo>
                  <a:lnTo>
                    <a:pt x="203160" y="38914"/>
                  </a:lnTo>
                  <a:lnTo>
                    <a:pt x="202954" y="38914"/>
                  </a:lnTo>
                  <a:lnTo>
                    <a:pt x="202954" y="38245"/>
                  </a:lnTo>
                  <a:close/>
                </a:path>
                <a:path w="556260" h="133350">
                  <a:moveTo>
                    <a:pt x="228167" y="28158"/>
                  </a:moveTo>
                  <a:lnTo>
                    <a:pt x="216630" y="28158"/>
                  </a:lnTo>
                  <a:lnTo>
                    <a:pt x="216630" y="103249"/>
                  </a:lnTo>
                  <a:lnTo>
                    <a:pt x="228167" y="103249"/>
                  </a:lnTo>
                  <a:lnTo>
                    <a:pt x="228167" y="28158"/>
                  </a:lnTo>
                  <a:close/>
                </a:path>
                <a:path w="556260" h="133350">
                  <a:moveTo>
                    <a:pt x="224745" y="0"/>
                  </a:moveTo>
                  <a:lnTo>
                    <a:pt x="220248" y="0"/>
                  </a:lnTo>
                  <a:lnTo>
                    <a:pt x="218308" y="765"/>
                  </a:lnTo>
                  <a:lnTo>
                    <a:pt x="215082" y="3829"/>
                  </a:lnTo>
                  <a:lnTo>
                    <a:pt x="214283" y="5670"/>
                  </a:lnTo>
                  <a:lnTo>
                    <a:pt x="214283" y="9972"/>
                  </a:lnTo>
                  <a:lnTo>
                    <a:pt x="215082" y="11814"/>
                  </a:lnTo>
                  <a:lnTo>
                    <a:pt x="218308" y="14877"/>
                  </a:lnTo>
                  <a:lnTo>
                    <a:pt x="220248" y="15643"/>
                  </a:lnTo>
                  <a:lnTo>
                    <a:pt x="224745" y="15643"/>
                  </a:lnTo>
                  <a:lnTo>
                    <a:pt x="226668" y="14877"/>
                  </a:lnTo>
                  <a:lnTo>
                    <a:pt x="229895" y="11814"/>
                  </a:lnTo>
                  <a:lnTo>
                    <a:pt x="230709" y="9972"/>
                  </a:lnTo>
                  <a:lnTo>
                    <a:pt x="230709" y="5670"/>
                  </a:lnTo>
                  <a:lnTo>
                    <a:pt x="229895" y="3829"/>
                  </a:lnTo>
                  <a:lnTo>
                    <a:pt x="226668" y="765"/>
                  </a:lnTo>
                  <a:lnTo>
                    <a:pt x="224745" y="0"/>
                  </a:lnTo>
                  <a:close/>
                </a:path>
                <a:path w="556260" h="133350">
                  <a:moveTo>
                    <a:pt x="258098" y="111462"/>
                  </a:moveTo>
                  <a:lnTo>
                    <a:pt x="250068" y="117100"/>
                  </a:lnTo>
                  <a:lnTo>
                    <a:pt x="248927" y="117947"/>
                  </a:lnTo>
                  <a:lnTo>
                    <a:pt x="250472" y="120522"/>
                  </a:lnTo>
                  <a:lnTo>
                    <a:pt x="274035" y="132972"/>
                  </a:lnTo>
                  <a:lnTo>
                    <a:pt x="285605" y="132972"/>
                  </a:lnTo>
                  <a:lnTo>
                    <a:pt x="306486" y="122804"/>
                  </a:lnTo>
                  <a:lnTo>
                    <a:pt x="275078" y="122804"/>
                  </a:lnTo>
                  <a:lnTo>
                    <a:pt x="271412" y="122135"/>
                  </a:lnTo>
                  <a:lnTo>
                    <a:pt x="265839" y="119496"/>
                  </a:lnTo>
                  <a:lnTo>
                    <a:pt x="263655" y="117947"/>
                  </a:lnTo>
                  <a:lnTo>
                    <a:pt x="260461" y="114395"/>
                  </a:lnTo>
                  <a:lnTo>
                    <a:pt x="259141" y="112831"/>
                  </a:lnTo>
                  <a:lnTo>
                    <a:pt x="258098" y="111462"/>
                  </a:lnTo>
                  <a:close/>
                </a:path>
                <a:path w="556260" h="133350">
                  <a:moveTo>
                    <a:pt x="312070" y="89365"/>
                  </a:moveTo>
                  <a:lnTo>
                    <a:pt x="300532" y="89365"/>
                  </a:lnTo>
                  <a:lnTo>
                    <a:pt x="300532" y="110875"/>
                  </a:lnTo>
                  <a:lnTo>
                    <a:pt x="298560" y="115471"/>
                  </a:lnTo>
                  <a:lnTo>
                    <a:pt x="290673" y="121337"/>
                  </a:lnTo>
                  <a:lnTo>
                    <a:pt x="285671" y="122804"/>
                  </a:lnTo>
                  <a:lnTo>
                    <a:pt x="306486" y="122804"/>
                  </a:lnTo>
                  <a:lnTo>
                    <a:pt x="307670" y="121141"/>
                  </a:lnTo>
                  <a:lnTo>
                    <a:pt x="310603" y="117100"/>
                  </a:lnTo>
                  <a:lnTo>
                    <a:pt x="312070" y="111853"/>
                  </a:lnTo>
                  <a:lnTo>
                    <a:pt x="312070" y="89365"/>
                  </a:lnTo>
                  <a:close/>
                </a:path>
                <a:path w="556260" h="133350">
                  <a:moveTo>
                    <a:pt x="282737" y="27181"/>
                  </a:moveTo>
                  <a:lnTo>
                    <a:pt x="271526" y="27181"/>
                  </a:lnTo>
                  <a:lnTo>
                    <a:pt x="265953" y="28761"/>
                  </a:lnTo>
                  <a:lnTo>
                    <a:pt x="256264" y="35100"/>
                  </a:lnTo>
                  <a:lnTo>
                    <a:pt x="252541" y="39484"/>
                  </a:lnTo>
                  <a:lnTo>
                    <a:pt x="247131" y="50923"/>
                  </a:lnTo>
                  <a:lnTo>
                    <a:pt x="245779" y="57621"/>
                  </a:lnTo>
                  <a:lnTo>
                    <a:pt x="245779" y="73134"/>
                  </a:lnTo>
                  <a:lnTo>
                    <a:pt x="271591" y="102076"/>
                  </a:lnTo>
                  <a:lnTo>
                    <a:pt x="282542" y="102076"/>
                  </a:lnTo>
                  <a:lnTo>
                    <a:pt x="298011" y="91711"/>
                  </a:lnTo>
                  <a:lnTo>
                    <a:pt x="274394" y="91711"/>
                  </a:lnTo>
                  <a:lnTo>
                    <a:pt x="270880" y="90734"/>
                  </a:lnTo>
                  <a:lnTo>
                    <a:pt x="270565" y="90734"/>
                  </a:lnTo>
                  <a:lnTo>
                    <a:pt x="267094" y="88338"/>
                  </a:lnTo>
                  <a:lnTo>
                    <a:pt x="257372" y="59707"/>
                  </a:lnTo>
                  <a:lnTo>
                    <a:pt x="258115" y="55405"/>
                  </a:lnTo>
                  <a:lnTo>
                    <a:pt x="274329" y="37545"/>
                  </a:lnTo>
                  <a:lnTo>
                    <a:pt x="298004" y="37545"/>
                  </a:lnTo>
                  <a:lnTo>
                    <a:pt x="297697" y="37121"/>
                  </a:lnTo>
                  <a:lnTo>
                    <a:pt x="296132" y="35100"/>
                  </a:lnTo>
                  <a:lnTo>
                    <a:pt x="294601" y="33047"/>
                  </a:lnTo>
                  <a:lnTo>
                    <a:pt x="292384" y="31222"/>
                  </a:lnTo>
                  <a:lnTo>
                    <a:pt x="289484" y="29625"/>
                  </a:lnTo>
                  <a:lnTo>
                    <a:pt x="286616" y="27995"/>
                  </a:lnTo>
                  <a:lnTo>
                    <a:pt x="282737" y="27181"/>
                  </a:lnTo>
                  <a:close/>
                </a:path>
                <a:path w="556260" h="133350">
                  <a:moveTo>
                    <a:pt x="298004" y="37545"/>
                  </a:moveTo>
                  <a:lnTo>
                    <a:pt x="283911" y="37545"/>
                  </a:lnTo>
                  <a:lnTo>
                    <a:pt x="288073" y="38783"/>
                  </a:lnTo>
                  <a:lnTo>
                    <a:pt x="287943" y="38783"/>
                  </a:lnTo>
                  <a:lnTo>
                    <a:pt x="294242" y="43411"/>
                  </a:lnTo>
                  <a:lnTo>
                    <a:pt x="296654" y="46654"/>
                  </a:lnTo>
                  <a:lnTo>
                    <a:pt x="299913" y="54932"/>
                  </a:lnTo>
                  <a:lnTo>
                    <a:pt x="300728" y="59707"/>
                  </a:lnTo>
                  <a:lnTo>
                    <a:pt x="300728" y="70657"/>
                  </a:lnTo>
                  <a:lnTo>
                    <a:pt x="287634" y="90734"/>
                  </a:lnTo>
                  <a:lnTo>
                    <a:pt x="287456" y="90734"/>
                  </a:lnTo>
                  <a:lnTo>
                    <a:pt x="283845" y="91711"/>
                  </a:lnTo>
                  <a:lnTo>
                    <a:pt x="298011" y="91711"/>
                  </a:lnTo>
                  <a:lnTo>
                    <a:pt x="298707" y="90734"/>
                  </a:lnTo>
                  <a:lnTo>
                    <a:pt x="299554" y="89365"/>
                  </a:lnTo>
                  <a:lnTo>
                    <a:pt x="312070" y="89365"/>
                  </a:lnTo>
                  <a:lnTo>
                    <a:pt x="312070" y="40087"/>
                  </a:lnTo>
                  <a:lnTo>
                    <a:pt x="299750" y="40087"/>
                  </a:lnTo>
                  <a:lnTo>
                    <a:pt x="298903" y="38783"/>
                  </a:lnTo>
                  <a:lnTo>
                    <a:pt x="298004" y="37545"/>
                  </a:lnTo>
                  <a:close/>
                </a:path>
                <a:path w="556260" h="133350">
                  <a:moveTo>
                    <a:pt x="312070" y="28158"/>
                  </a:moveTo>
                  <a:lnTo>
                    <a:pt x="300923" y="28158"/>
                  </a:lnTo>
                  <a:lnTo>
                    <a:pt x="300923" y="40087"/>
                  </a:lnTo>
                  <a:lnTo>
                    <a:pt x="312070" y="40087"/>
                  </a:lnTo>
                  <a:lnTo>
                    <a:pt x="312070" y="28158"/>
                  </a:lnTo>
                  <a:close/>
                </a:path>
                <a:path w="556260" h="133350">
                  <a:moveTo>
                    <a:pt x="344726" y="28158"/>
                  </a:moveTo>
                  <a:lnTo>
                    <a:pt x="333189" y="28158"/>
                  </a:lnTo>
                  <a:lnTo>
                    <a:pt x="333189" y="82260"/>
                  </a:lnTo>
                  <a:lnTo>
                    <a:pt x="334155" y="87165"/>
                  </a:lnTo>
                  <a:lnTo>
                    <a:pt x="334232" y="87556"/>
                  </a:lnTo>
                  <a:lnTo>
                    <a:pt x="352743" y="104227"/>
                  </a:lnTo>
                  <a:lnTo>
                    <a:pt x="363108" y="104227"/>
                  </a:lnTo>
                  <a:lnTo>
                    <a:pt x="367801" y="102907"/>
                  </a:lnTo>
                  <a:lnTo>
                    <a:pt x="375231" y="97594"/>
                  </a:lnTo>
                  <a:lnTo>
                    <a:pt x="377969" y="94351"/>
                  </a:lnTo>
                  <a:lnTo>
                    <a:pt x="378556" y="93080"/>
                  </a:lnTo>
                  <a:lnTo>
                    <a:pt x="356361" y="93080"/>
                  </a:lnTo>
                  <a:lnTo>
                    <a:pt x="352418" y="91451"/>
                  </a:lnTo>
                  <a:lnTo>
                    <a:pt x="346258" y="84932"/>
                  </a:lnTo>
                  <a:lnTo>
                    <a:pt x="344726" y="80565"/>
                  </a:lnTo>
                  <a:lnTo>
                    <a:pt x="344726" y="28158"/>
                  </a:lnTo>
                  <a:close/>
                </a:path>
                <a:path w="556260" h="133350">
                  <a:moveTo>
                    <a:pt x="392049" y="90538"/>
                  </a:moveTo>
                  <a:lnTo>
                    <a:pt x="380511" y="90538"/>
                  </a:lnTo>
                  <a:lnTo>
                    <a:pt x="380511" y="103249"/>
                  </a:lnTo>
                  <a:lnTo>
                    <a:pt x="392049" y="103249"/>
                  </a:lnTo>
                  <a:lnTo>
                    <a:pt x="392049" y="90538"/>
                  </a:lnTo>
                  <a:close/>
                </a:path>
                <a:path w="556260" h="133350">
                  <a:moveTo>
                    <a:pt x="392049" y="28158"/>
                  </a:moveTo>
                  <a:lnTo>
                    <a:pt x="380511" y="28158"/>
                  </a:lnTo>
                  <a:lnTo>
                    <a:pt x="380511" y="77241"/>
                  </a:lnTo>
                  <a:lnTo>
                    <a:pt x="379485" y="81103"/>
                  </a:lnTo>
                  <a:lnTo>
                    <a:pt x="377431" y="84134"/>
                  </a:lnTo>
                  <a:lnTo>
                    <a:pt x="375411" y="87165"/>
                  </a:lnTo>
                  <a:lnTo>
                    <a:pt x="372901" y="89414"/>
                  </a:lnTo>
                  <a:lnTo>
                    <a:pt x="366937" y="92347"/>
                  </a:lnTo>
                  <a:lnTo>
                    <a:pt x="364020" y="93080"/>
                  </a:lnTo>
                  <a:lnTo>
                    <a:pt x="378556" y="93080"/>
                  </a:lnTo>
                  <a:lnTo>
                    <a:pt x="379729" y="90538"/>
                  </a:lnTo>
                  <a:lnTo>
                    <a:pt x="392049" y="90538"/>
                  </a:lnTo>
                  <a:lnTo>
                    <a:pt x="392049" y="28158"/>
                  </a:lnTo>
                  <a:close/>
                </a:path>
                <a:path w="556260" h="133350">
                  <a:moveTo>
                    <a:pt x="447401" y="27181"/>
                  </a:moveTo>
                  <a:lnTo>
                    <a:pt x="436711" y="27181"/>
                  </a:lnTo>
                  <a:lnTo>
                    <a:pt x="430779" y="28843"/>
                  </a:lnTo>
                  <a:lnTo>
                    <a:pt x="420643" y="35459"/>
                  </a:lnTo>
                  <a:lnTo>
                    <a:pt x="416700" y="40054"/>
                  </a:lnTo>
                  <a:lnTo>
                    <a:pt x="411155" y="51624"/>
                  </a:lnTo>
                  <a:lnTo>
                    <a:pt x="411062" y="51820"/>
                  </a:lnTo>
                  <a:lnTo>
                    <a:pt x="409660" y="58599"/>
                  </a:lnTo>
                  <a:lnTo>
                    <a:pt x="409660" y="73982"/>
                  </a:lnTo>
                  <a:lnTo>
                    <a:pt x="437428" y="104813"/>
                  </a:lnTo>
                  <a:lnTo>
                    <a:pt x="449747" y="104813"/>
                  </a:lnTo>
                  <a:lnTo>
                    <a:pt x="454327" y="104031"/>
                  </a:lnTo>
                  <a:lnTo>
                    <a:pt x="462474" y="100870"/>
                  </a:lnTo>
                  <a:lnTo>
                    <a:pt x="465896" y="98653"/>
                  </a:lnTo>
                  <a:lnTo>
                    <a:pt x="469981" y="94449"/>
                  </a:lnTo>
                  <a:lnTo>
                    <a:pt x="440003" y="94449"/>
                  </a:lnTo>
                  <a:lnTo>
                    <a:pt x="435912" y="93439"/>
                  </a:lnTo>
                  <a:lnTo>
                    <a:pt x="421197" y="69615"/>
                  </a:lnTo>
                  <a:lnTo>
                    <a:pt x="417873" y="69615"/>
                  </a:lnTo>
                  <a:lnTo>
                    <a:pt x="417873" y="59642"/>
                  </a:lnTo>
                  <a:lnTo>
                    <a:pt x="421197" y="59642"/>
                  </a:lnTo>
                  <a:lnTo>
                    <a:pt x="421197" y="57262"/>
                  </a:lnTo>
                  <a:lnTo>
                    <a:pt x="438895" y="37545"/>
                  </a:lnTo>
                  <a:lnTo>
                    <a:pt x="467709" y="37545"/>
                  </a:lnTo>
                  <a:lnTo>
                    <a:pt x="462360" y="32558"/>
                  </a:lnTo>
                  <a:lnTo>
                    <a:pt x="458889" y="30440"/>
                  </a:lnTo>
                  <a:lnTo>
                    <a:pt x="451263" y="27832"/>
                  </a:lnTo>
                  <a:lnTo>
                    <a:pt x="447401" y="27181"/>
                  </a:lnTo>
                  <a:close/>
                </a:path>
                <a:path w="556260" h="133350">
                  <a:moveTo>
                    <a:pt x="463436" y="82716"/>
                  </a:moveTo>
                  <a:lnTo>
                    <a:pt x="447694" y="94449"/>
                  </a:lnTo>
                  <a:lnTo>
                    <a:pt x="469981" y="94449"/>
                  </a:lnTo>
                  <a:lnTo>
                    <a:pt x="471437" y="92950"/>
                  </a:lnTo>
                  <a:lnTo>
                    <a:pt x="473409" y="89626"/>
                  </a:lnTo>
                  <a:lnTo>
                    <a:pt x="474582" y="85845"/>
                  </a:lnTo>
                  <a:lnTo>
                    <a:pt x="463436" y="82716"/>
                  </a:lnTo>
                  <a:close/>
                </a:path>
                <a:path w="556260" h="133350">
                  <a:moveTo>
                    <a:pt x="421197" y="59642"/>
                  </a:moveTo>
                  <a:lnTo>
                    <a:pt x="417873" y="59642"/>
                  </a:lnTo>
                  <a:lnTo>
                    <a:pt x="417873" y="69615"/>
                  </a:lnTo>
                  <a:lnTo>
                    <a:pt x="421197" y="69615"/>
                  </a:lnTo>
                  <a:lnTo>
                    <a:pt x="421197" y="59642"/>
                  </a:lnTo>
                  <a:close/>
                </a:path>
                <a:path w="556260" h="133350">
                  <a:moveTo>
                    <a:pt x="467709" y="37545"/>
                  </a:moveTo>
                  <a:lnTo>
                    <a:pt x="447662" y="37545"/>
                  </a:lnTo>
                  <a:lnTo>
                    <a:pt x="451279" y="38506"/>
                  </a:lnTo>
                  <a:lnTo>
                    <a:pt x="457439" y="42352"/>
                  </a:lnTo>
                  <a:lnTo>
                    <a:pt x="459818" y="44976"/>
                  </a:lnTo>
                  <a:lnTo>
                    <a:pt x="461480" y="48300"/>
                  </a:lnTo>
                  <a:lnTo>
                    <a:pt x="463175" y="51624"/>
                  </a:lnTo>
                  <a:lnTo>
                    <a:pt x="464022" y="55405"/>
                  </a:lnTo>
                  <a:lnTo>
                    <a:pt x="464022" y="59642"/>
                  </a:lnTo>
                  <a:lnTo>
                    <a:pt x="421197" y="59642"/>
                  </a:lnTo>
                  <a:lnTo>
                    <a:pt x="421197" y="69615"/>
                  </a:lnTo>
                  <a:lnTo>
                    <a:pt x="475755" y="69615"/>
                  </a:lnTo>
                  <a:lnTo>
                    <a:pt x="475683" y="57262"/>
                  </a:lnTo>
                  <a:lnTo>
                    <a:pt x="474826" y="51820"/>
                  </a:lnTo>
                  <a:lnTo>
                    <a:pt x="471155" y="42352"/>
                  </a:lnTo>
                  <a:lnTo>
                    <a:pt x="468808" y="38685"/>
                  </a:lnTo>
                  <a:lnTo>
                    <a:pt x="468692" y="38506"/>
                  </a:lnTo>
                  <a:lnTo>
                    <a:pt x="467709" y="37545"/>
                  </a:lnTo>
                  <a:close/>
                </a:path>
                <a:path w="556260" h="133350">
                  <a:moveTo>
                    <a:pt x="526744" y="27181"/>
                  </a:moveTo>
                  <a:lnTo>
                    <a:pt x="515533" y="27181"/>
                  </a:lnTo>
                  <a:lnTo>
                    <a:pt x="509960" y="28761"/>
                  </a:lnTo>
                  <a:lnTo>
                    <a:pt x="500299" y="35100"/>
                  </a:lnTo>
                  <a:lnTo>
                    <a:pt x="496549" y="39565"/>
                  </a:lnTo>
                  <a:lnTo>
                    <a:pt x="491138" y="51168"/>
                  </a:lnTo>
                  <a:lnTo>
                    <a:pt x="489786" y="58012"/>
                  </a:lnTo>
                  <a:lnTo>
                    <a:pt x="489786" y="73851"/>
                  </a:lnTo>
                  <a:lnTo>
                    <a:pt x="491046" y="80272"/>
                  </a:lnTo>
                  <a:lnTo>
                    <a:pt x="491138" y="80744"/>
                  </a:lnTo>
                  <a:lnTo>
                    <a:pt x="515403" y="104813"/>
                  </a:lnTo>
                  <a:lnTo>
                    <a:pt x="526484" y="104813"/>
                  </a:lnTo>
                  <a:lnTo>
                    <a:pt x="541759" y="94449"/>
                  </a:lnTo>
                  <a:lnTo>
                    <a:pt x="518401" y="94449"/>
                  </a:lnTo>
                  <a:lnTo>
                    <a:pt x="514567" y="93243"/>
                  </a:lnTo>
                  <a:lnTo>
                    <a:pt x="501378" y="71374"/>
                  </a:lnTo>
                  <a:lnTo>
                    <a:pt x="501378" y="60098"/>
                  </a:lnTo>
                  <a:lnTo>
                    <a:pt x="518336" y="37545"/>
                  </a:lnTo>
                  <a:lnTo>
                    <a:pt x="541828" y="37545"/>
                  </a:lnTo>
                  <a:lnTo>
                    <a:pt x="539993" y="35100"/>
                  </a:lnTo>
                  <a:lnTo>
                    <a:pt x="538494" y="33047"/>
                  </a:lnTo>
                  <a:lnTo>
                    <a:pt x="536310" y="31222"/>
                  </a:lnTo>
                  <a:lnTo>
                    <a:pt x="533442" y="29625"/>
                  </a:lnTo>
                  <a:lnTo>
                    <a:pt x="530607" y="27995"/>
                  </a:lnTo>
                  <a:lnTo>
                    <a:pt x="526744" y="27181"/>
                  </a:lnTo>
                  <a:close/>
                </a:path>
                <a:path w="556260" h="133350">
                  <a:moveTo>
                    <a:pt x="556077" y="91711"/>
                  </a:moveTo>
                  <a:lnTo>
                    <a:pt x="544930" y="91711"/>
                  </a:lnTo>
                  <a:lnTo>
                    <a:pt x="544930" y="103249"/>
                  </a:lnTo>
                  <a:lnTo>
                    <a:pt x="556077" y="103249"/>
                  </a:lnTo>
                  <a:lnTo>
                    <a:pt x="556077" y="91711"/>
                  </a:lnTo>
                  <a:close/>
                </a:path>
                <a:path w="556260" h="133350">
                  <a:moveTo>
                    <a:pt x="541828" y="37545"/>
                  </a:moveTo>
                  <a:lnTo>
                    <a:pt x="527918" y="37545"/>
                  </a:lnTo>
                  <a:lnTo>
                    <a:pt x="532077" y="38799"/>
                  </a:lnTo>
                  <a:lnTo>
                    <a:pt x="531949" y="38799"/>
                  </a:lnTo>
                  <a:lnTo>
                    <a:pt x="535055" y="41113"/>
                  </a:lnTo>
                  <a:lnTo>
                    <a:pt x="538249" y="43460"/>
                  </a:lnTo>
                  <a:lnTo>
                    <a:pt x="540661" y="46752"/>
                  </a:lnTo>
                  <a:lnTo>
                    <a:pt x="543920" y="55193"/>
                  </a:lnTo>
                  <a:lnTo>
                    <a:pt x="544735" y="60098"/>
                  </a:lnTo>
                  <a:lnTo>
                    <a:pt x="544735" y="71374"/>
                  </a:lnTo>
                  <a:lnTo>
                    <a:pt x="543982" y="75905"/>
                  </a:lnTo>
                  <a:lnTo>
                    <a:pt x="543904" y="76377"/>
                  </a:lnTo>
                  <a:lnTo>
                    <a:pt x="527853" y="94449"/>
                  </a:lnTo>
                  <a:lnTo>
                    <a:pt x="541759" y="94449"/>
                  </a:lnTo>
                  <a:lnTo>
                    <a:pt x="542600" y="93243"/>
                  </a:lnTo>
                  <a:lnTo>
                    <a:pt x="543562" y="91711"/>
                  </a:lnTo>
                  <a:lnTo>
                    <a:pt x="556077" y="91711"/>
                  </a:lnTo>
                  <a:lnTo>
                    <a:pt x="556077" y="40087"/>
                  </a:lnTo>
                  <a:lnTo>
                    <a:pt x="543562" y="40087"/>
                  </a:lnTo>
                  <a:lnTo>
                    <a:pt x="542725" y="38799"/>
                  </a:lnTo>
                  <a:lnTo>
                    <a:pt x="541828" y="37545"/>
                  </a:lnTo>
                  <a:close/>
                </a:path>
                <a:path w="556260" h="133350">
                  <a:moveTo>
                    <a:pt x="556077" y="3128"/>
                  </a:moveTo>
                  <a:lnTo>
                    <a:pt x="544539" y="3128"/>
                  </a:lnTo>
                  <a:lnTo>
                    <a:pt x="544539" y="40087"/>
                  </a:lnTo>
                  <a:lnTo>
                    <a:pt x="556077" y="40087"/>
                  </a:lnTo>
                  <a:lnTo>
                    <a:pt x="556077" y="3128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25395" y="2795337"/>
              <a:ext cx="98332" cy="9833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09868" y="3757984"/>
              <a:ext cx="98332" cy="9833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01455" y="3966295"/>
              <a:ext cx="716768" cy="28457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27359" y="3521980"/>
              <a:ext cx="98332" cy="9833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44958" y="3731855"/>
              <a:ext cx="858003" cy="28281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03856" y="2922154"/>
              <a:ext cx="98332" cy="9833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6767525" y="2669863"/>
              <a:ext cx="1730375" cy="593725"/>
            </a:xfrm>
            <a:custGeom>
              <a:avLst/>
              <a:gdLst/>
              <a:ahLst/>
              <a:cxnLst/>
              <a:rect l="l" t="t" r="r" b="b"/>
              <a:pathLst>
                <a:path w="1730375" h="593725">
                  <a:moveTo>
                    <a:pt x="61201" y="92494"/>
                  </a:moveTo>
                  <a:lnTo>
                    <a:pt x="12115" y="92494"/>
                  </a:lnTo>
                  <a:lnTo>
                    <a:pt x="12115" y="58470"/>
                  </a:lnTo>
                  <a:lnTo>
                    <a:pt x="57289" y="58470"/>
                  </a:lnTo>
                  <a:lnTo>
                    <a:pt x="57289" y="47713"/>
                  </a:lnTo>
                  <a:lnTo>
                    <a:pt x="12115" y="47713"/>
                  </a:lnTo>
                  <a:lnTo>
                    <a:pt x="12115" y="13881"/>
                  </a:lnTo>
                  <a:lnTo>
                    <a:pt x="60413" y="13881"/>
                  </a:lnTo>
                  <a:lnTo>
                    <a:pt x="60413" y="3124"/>
                  </a:lnTo>
                  <a:lnTo>
                    <a:pt x="0" y="3124"/>
                  </a:lnTo>
                  <a:lnTo>
                    <a:pt x="0" y="103251"/>
                  </a:lnTo>
                  <a:lnTo>
                    <a:pt x="61201" y="103251"/>
                  </a:lnTo>
                  <a:lnTo>
                    <a:pt x="61201" y="92494"/>
                  </a:lnTo>
                  <a:close/>
                </a:path>
                <a:path w="1730375" h="593725">
                  <a:moveTo>
                    <a:pt x="138595" y="28155"/>
                  </a:moveTo>
                  <a:lnTo>
                    <a:pt x="125285" y="28155"/>
                  </a:lnTo>
                  <a:lnTo>
                    <a:pt x="107302" y="58864"/>
                  </a:lnTo>
                  <a:lnTo>
                    <a:pt x="89306" y="28155"/>
                  </a:lnTo>
                  <a:lnTo>
                    <a:pt x="76009" y="28155"/>
                  </a:lnTo>
                  <a:lnTo>
                    <a:pt x="99872" y="65709"/>
                  </a:lnTo>
                  <a:lnTo>
                    <a:pt x="76009" y="103251"/>
                  </a:lnTo>
                  <a:lnTo>
                    <a:pt x="89306" y="103251"/>
                  </a:lnTo>
                  <a:lnTo>
                    <a:pt x="107302" y="74117"/>
                  </a:lnTo>
                  <a:lnTo>
                    <a:pt x="125285" y="103251"/>
                  </a:lnTo>
                  <a:lnTo>
                    <a:pt x="138595" y="103251"/>
                  </a:lnTo>
                  <a:lnTo>
                    <a:pt x="119773" y="74117"/>
                  </a:lnTo>
                  <a:lnTo>
                    <a:pt x="114338" y="65709"/>
                  </a:lnTo>
                  <a:lnTo>
                    <a:pt x="118757" y="58864"/>
                  </a:lnTo>
                  <a:lnTo>
                    <a:pt x="138595" y="28155"/>
                  </a:lnTo>
                  <a:close/>
                </a:path>
                <a:path w="1730375" h="593725">
                  <a:moveTo>
                    <a:pt x="211988" y="50647"/>
                  </a:moveTo>
                  <a:lnTo>
                    <a:pt x="211518" y="47231"/>
                  </a:lnTo>
                  <a:lnTo>
                    <a:pt x="211442" y="46659"/>
                  </a:lnTo>
                  <a:lnTo>
                    <a:pt x="211340" y="45948"/>
                  </a:lnTo>
                  <a:lnTo>
                    <a:pt x="187553" y="27178"/>
                  </a:lnTo>
                  <a:lnTo>
                    <a:pt x="175488" y="27178"/>
                  </a:lnTo>
                  <a:lnTo>
                    <a:pt x="148437" y="58470"/>
                  </a:lnTo>
                  <a:lnTo>
                    <a:pt x="148437" y="73596"/>
                  </a:lnTo>
                  <a:lnTo>
                    <a:pt x="175425" y="104813"/>
                  </a:lnTo>
                  <a:lnTo>
                    <a:pt x="188010" y="104813"/>
                  </a:lnTo>
                  <a:lnTo>
                    <a:pt x="211988" y="81343"/>
                  </a:lnTo>
                  <a:lnTo>
                    <a:pt x="200456" y="81343"/>
                  </a:lnTo>
                  <a:lnTo>
                    <a:pt x="199732" y="84086"/>
                  </a:lnTo>
                  <a:lnTo>
                    <a:pt x="198526" y="86436"/>
                  </a:lnTo>
                  <a:lnTo>
                    <a:pt x="195148" y="90347"/>
                  </a:lnTo>
                  <a:lnTo>
                    <a:pt x="192887" y="91922"/>
                  </a:lnTo>
                  <a:lnTo>
                    <a:pt x="188188" y="93929"/>
                  </a:lnTo>
                  <a:lnTo>
                    <a:pt x="185458" y="94449"/>
                  </a:lnTo>
                  <a:lnTo>
                    <a:pt x="177901" y="94449"/>
                  </a:lnTo>
                  <a:lnTo>
                    <a:pt x="159981" y="71501"/>
                  </a:lnTo>
                  <a:lnTo>
                    <a:pt x="159981" y="60032"/>
                  </a:lnTo>
                  <a:lnTo>
                    <a:pt x="177965" y="37541"/>
                  </a:lnTo>
                  <a:lnTo>
                    <a:pt x="187553" y="37541"/>
                  </a:lnTo>
                  <a:lnTo>
                    <a:pt x="191592" y="38887"/>
                  </a:lnTo>
                  <a:lnTo>
                    <a:pt x="194589" y="41554"/>
                  </a:lnTo>
                  <a:lnTo>
                    <a:pt x="197624" y="44196"/>
                  </a:lnTo>
                  <a:lnTo>
                    <a:pt x="199580" y="47231"/>
                  </a:lnTo>
                  <a:lnTo>
                    <a:pt x="200456" y="50647"/>
                  </a:lnTo>
                  <a:lnTo>
                    <a:pt x="211988" y="50647"/>
                  </a:lnTo>
                  <a:close/>
                </a:path>
                <a:path w="1730375" h="593725">
                  <a:moveTo>
                    <a:pt x="240398" y="28155"/>
                  </a:moveTo>
                  <a:lnTo>
                    <a:pt x="228854" y="28155"/>
                  </a:lnTo>
                  <a:lnTo>
                    <a:pt x="228854" y="103251"/>
                  </a:lnTo>
                  <a:lnTo>
                    <a:pt x="240398" y="103251"/>
                  </a:lnTo>
                  <a:lnTo>
                    <a:pt x="240398" y="28155"/>
                  </a:lnTo>
                  <a:close/>
                </a:path>
                <a:path w="1730375" h="593725">
                  <a:moveTo>
                    <a:pt x="242938" y="5676"/>
                  </a:moveTo>
                  <a:lnTo>
                    <a:pt x="242125" y="3835"/>
                  </a:lnTo>
                  <a:lnTo>
                    <a:pt x="238899" y="762"/>
                  </a:lnTo>
                  <a:lnTo>
                    <a:pt x="236969" y="0"/>
                  </a:lnTo>
                  <a:lnTo>
                    <a:pt x="232473" y="0"/>
                  </a:lnTo>
                  <a:lnTo>
                    <a:pt x="230543" y="762"/>
                  </a:lnTo>
                  <a:lnTo>
                    <a:pt x="227304" y="3835"/>
                  </a:lnTo>
                  <a:lnTo>
                    <a:pt x="226517" y="5676"/>
                  </a:lnTo>
                  <a:lnTo>
                    <a:pt x="226517" y="9969"/>
                  </a:lnTo>
                  <a:lnTo>
                    <a:pt x="227304" y="11811"/>
                  </a:lnTo>
                  <a:lnTo>
                    <a:pt x="230543" y="14884"/>
                  </a:lnTo>
                  <a:lnTo>
                    <a:pt x="232473" y="15646"/>
                  </a:lnTo>
                  <a:lnTo>
                    <a:pt x="236969" y="15646"/>
                  </a:lnTo>
                  <a:lnTo>
                    <a:pt x="238899" y="14884"/>
                  </a:lnTo>
                  <a:lnTo>
                    <a:pt x="242125" y="11811"/>
                  </a:lnTo>
                  <a:lnTo>
                    <a:pt x="242938" y="9969"/>
                  </a:lnTo>
                  <a:lnTo>
                    <a:pt x="242938" y="5676"/>
                  </a:lnTo>
                  <a:close/>
                </a:path>
                <a:path w="1730375" h="593725">
                  <a:moveTo>
                    <a:pt x="295554" y="102857"/>
                  </a:moveTo>
                  <a:lnTo>
                    <a:pt x="293344" y="93078"/>
                  </a:lnTo>
                  <a:lnTo>
                    <a:pt x="293230" y="92595"/>
                  </a:lnTo>
                  <a:lnTo>
                    <a:pt x="292722" y="92595"/>
                  </a:lnTo>
                  <a:lnTo>
                    <a:pt x="291249" y="92887"/>
                  </a:lnTo>
                  <a:lnTo>
                    <a:pt x="290029" y="93078"/>
                  </a:lnTo>
                  <a:lnTo>
                    <a:pt x="286423" y="93078"/>
                  </a:lnTo>
                  <a:lnTo>
                    <a:pt x="285216" y="92887"/>
                  </a:lnTo>
                  <a:lnTo>
                    <a:pt x="285000" y="92887"/>
                  </a:lnTo>
                  <a:lnTo>
                    <a:pt x="278142" y="85001"/>
                  </a:lnTo>
                  <a:lnTo>
                    <a:pt x="278142" y="37934"/>
                  </a:lnTo>
                  <a:lnTo>
                    <a:pt x="294182" y="37934"/>
                  </a:lnTo>
                  <a:lnTo>
                    <a:pt x="294182" y="28155"/>
                  </a:lnTo>
                  <a:lnTo>
                    <a:pt x="278142" y="28155"/>
                  </a:lnTo>
                  <a:lnTo>
                    <a:pt x="278142" y="10172"/>
                  </a:lnTo>
                  <a:lnTo>
                    <a:pt x="266611" y="10172"/>
                  </a:lnTo>
                  <a:lnTo>
                    <a:pt x="266611" y="28155"/>
                  </a:lnTo>
                  <a:lnTo>
                    <a:pt x="255270" y="28155"/>
                  </a:lnTo>
                  <a:lnTo>
                    <a:pt x="255270" y="37934"/>
                  </a:lnTo>
                  <a:lnTo>
                    <a:pt x="266611" y="37934"/>
                  </a:lnTo>
                  <a:lnTo>
                    <a:pt x="266611" y="89230"/>
                  </a:lnTo>
                  <a:lnTo>
                    <a:pt x="267462" y="92303"/>
                  </a:lnTo>
                  <a:lnTo>
                    <a:pt x="267550" y="92595"/>
                  </a:lnTo>
                  <a:lnTo>
                    <a:pt x="267639" y="92887"/>
                  </a:lnTo>
                  <a:lnTo>
                    <a:pt x="269646" y="95719"/>
                  </a:lnTo>
                  <a:lnTo>
                    <a:pt x="271691" y="98590"/>
                  </a:lnTo>
                  <a:lnTo>
                    <a:pt x="274269" y="100723"/>
                  </a:lnTo>
                  <a:lnTo>
                    <a:pt x="280492" y="103530"/>
                  </a:lnTo>
                  <a:lnTo>
                    <a:pt x="283692" y="104228"/>
                  </a:lnTo>
                  <a:lnTo>
                    <a:pt x="289102" y="104228"/>
                  </a:lnTo>
                  <a:lnTo>
                    <a:pt x="290880" y="104063"/>
                  </a:lnTo>
                  <a:lnTo>
                    <a:pt x="292277" y="103733"/>
                  </a:lnTo>
                  <a:lnTo>
                    <a:pt x="293293" y="103530"/>
                  </a:lnTo>
                  <a:lnTo>
                    <a:pt x="294767" y="103149"/>
                  </a:lnTo>
                  <a:lnTo>
                    <a:pt x="295554" y="102857"/>
                  </a:lnTo>
                  <a:close/>
                </a:path>
                <a:path w="1730375" h="593725">
                  <a:moveTo>
                    <a:pt x="373303" y="69621"/>
                  </a:moveTo>
                  <a:lnTo>
                    <a:pt x="361569" y="34112"/>
                  </a:lnTo>
                  <a:lnTo>
                    <a:pt x="361569" y="55410"/>
                  </a:lnTo>
                  <a:lnTo>
                    <a:pt x="361569" y="59639"/>
                  </a:lnTo>
                  <a:lnTo>
                    <a:pt x="318744" y="59639"/>
                  </a:lnTo>
                  <a:lnTo>
                    <a:pt x="318744" y="57264"/>
                  </a:lnTo>
                  <a:lnTo>
                    <a:pt x="336448" y="37541"/>
                  </a:lnTo>
                  <a:lnTo>
                    <a:pt x="345211" y="37541"/>
                  </a:lnTo>
                  <a:lnTo>
                    <a:pt x="348830" y="38506"/>
                  </a:lnTo>
                  <a:lnTo>
                    <a:pt x="354990" y="42354"/>
                  </a:lnTo>
                  <a:lnTo>
                    <a:pt x="357365" y="44970"/>
                  </a:lnTo>
                  <a:lnTo>
                    <a:pt x="359029" y="48298"/>
                  </a:lnTo>
                  <a:lnTo>
                    <a:pt x="360730" y="51625"/>
                  </a:lnTo>
                  <a:lnTo>
                    <a:pt x="361569" y="55410"/>
                  </a:lnTo>
                  <a:lnTo>
                    <a:pt x="361569" y="34112"/>
                  </a:lnTo>
                  <a:lnTo>
                    <a:pt x="359918" y="32562"/>
                  </a:lnTo>
                  <a:lnTo>
                    <a:pt x="356438" y="30441"/>
                  </a:lnTo>
                  <a:lnTo>
                    <a:pt x="348818" y="27838"/>
                  </a:lnTo>
                  <a:lnTo>
                    <a:pt x="344957" y="27178"/>
                  </a:lnTo>
                  <a:lnTo>
                    <a:pt x="334264" y="27178"/>
                  </a:lnTo>
                  <a:lnTo>
                    <a:pt x="328333" y="28841"/>
                  </a:lnTo>
                  <a:lnTo>
                    <a:pt x="318198" y="35458"/>
                  </a:lnTo>
                  <a:lnTo>
                    <a:pt x="314248" y="40055"/>
                  </a:lnTo>
                  <a:lnTo>
                    <a:pt x="308711" y="51625"/>
                  </a:lnTo>
                  <a:lnTo>
                    <a:pt x="308610" y="51816"/>
                  </a:lnTo>
                  <a:lnTo>
                    <a:pt x="307213" y="58597"/>
                  </a:lnTo>
                  <a:lnTo>
                    <a:pt x="307213" y="73977"/>
                  </a:lnTo>
                  <a:lnTo>
                    <a:pt x="334975" y="104813"/>
                  </a:lnTo>
                  <a:lnTo>
                    <a:pt x="347294" y="104813"/>
                  </a:lnTo>
                  <a:lnTo>
                    <a:pt x="372135" y="85852"/>
                  </a:lnTo>
                  <a:lnTo>
                    <a:pt x="360984" y="82715"/>
                  </a:lnTo>
                  <a:lnTo>
                    <a:pt x="360006" y="85318"/>
                  </a:lnTo>
                  <a:lnTo>
                    <a:pt x="358622" y="87503"/>
                  </a:lnTo>
                  <a:lnTo>
                    <a:pt x="355041" y="90995"/>
                  </a:lnTo>
                  <a:lnTo>
                    <a:pt x="352907" y="92303"/>
                  </a:lnTo>
                  <a:lnTo>
                    <a:pt x="347980" y="94030"/>
                  </a:lnTo>
                  <a:lnTo>
                    <a:pt x="345249" y="94449"/>
                  </a:lnTo>
                  <a:lnTo>
                    <a:pt x="337553" y="94449"/>
                  </a:lnTo>
                  <a:lnTo>
                    <a:pt x="318744" y="69621"/>
                  </a:lnTo>
                  <a:lnTo>
                    <a:pt x="373303" y="69621"/>
                  </a:lnTo>
                  <a:close/>
                </a:path>
                <a:path w="1730375" h="593725">
                  <a:moveTo>
                    <a:pt x="453631" y="3124"/>
                  </a:moveTo>
                  <a:lnTo>
                    <a:pt x="442290" y="3124"/>
                  </a:lnTo>
                  <a:lnTo>
                    <a:pt x="442290" y="60096"/>
                  </a:lnTo>
                  <a:lnTo>
                    <a:pt x="442290" y="71374"/>
                  </a:lnTo>
                  <a:lnTo>
                    <a:pt x="441528" y="75907"/>
                  </a:lnTo>
                  <a:lnTo>
                    <a:pt x="441452" y="76377"/>
                  </a:lnTo>
                  <a:lnTo>
                    <a:pt x="438137" y="85013"/>
                  </a:lnTo>
                  <a:lnTo>
                    <a:pt x="435698" y="88392"/>
                  </a:lnTo>
                  <a:lnTo>
                    <a:pt x="432511" y="90830"/>
                  </a:lnTo>
                  <a:lnTo>
                    <a:pt x="429310" y="93243"/>
                  </a:lnTo>
                  <a:lnTo>
                    <a:pt x="425399" y="94449"/>
                  </a:lnTo>
                  <a:lnTo>
                    <a:pt x="415950" y="94449"/>
                  </a:lnTo>
                  <a:lnTo>
                    <a:pt x="398932" y="71374"/>
                  </a:lnTo>
                  <a:lnTo>
                    <a:pt x="398932" y="60096"/>
                  </a:lnTo>
                  <a:lnTo>
                    <a:pt x="415886" y="37541"/>
                  </a:lnTo>
                  <a:lnTo>
                    <a:pt x="425475" y="37541"/>
                  </a:lnTo>
                  <a:lnTo>
                    <a:pt x="429628" y="38798"/>
                  </a:lnTo>
                  <a:lnTo>
                    <a:pt x="429501" y="38798"/>
                  </a:lnTo>
                  <a:lnTo>
                    <a:pt x="432612" y="41109"/>
                  </a:lnTo>
                  <a:lnTo>
                    <a:pt x="435800" y="43459"/>
                  </a:lnTo>
                  <a:lnTo>
                    <a:pt x="438213" y="46748"/>
                  </a:lnTo>
                  <a:lnTo>
                    <a:pt x="441477" y="55194"/>
                  </a:lnTo>
                  <a:lnTo>
                    <a:pt x="442290" y="60096"/>
                  </a:lnTo>
                  <a:lnTo>
                    <a:pt x="442290" y="3124"/>
                  </a:lnTo>
                  <a:lnTo>
                    <a:pt x="442087" y="3124"/>
                  </a:lnTo>
                  <a:lnTo>
                    <a:pt x="442087" y="40093"/>
                  </a:lnTo>
                  <a:lnTo>
                    <a:pt x="441109" y="40093"/>
                  </a:lnTo>
                  <a:lnTo>
                    <a:pt x="440270" y="38798"/>
                  </a:lnTo>
                  <a:lnTo>
                    <a:pt x="439381" y="37541"/>
                  </a:lnTo>
                  <a:lnTo>
                    <a:pt x="437540" y="35102"/>
                  </a:lnTo>
                  <a:lnTo>
                    <a:pt x="436041" y="33045"/>
                  </a:lnTo>
                  <a:lnTo>
                    <a:pt x="433857" y="31229"/>
                  </a:lnTo>
                  <a:lnTo>
                    <a:pt x="430999" y="29629"/>
                  </a:lnTo>
                  <a:lnTo>
                    <a:pt x="428155" y="27990"/>
                  </a:lnTo>
                  <a:lnTo>
                    <a:pt x="424294" y="27178"/>
                  </a:lnTo>
                  <a:lnTo>
                    <a:pt x="413080" y="27178"/>
                  </a:lnTo>
                  <a:lnTo>
                    <a:pt x="387337" y="58013"/>
                  </a:lnTo>
                  <a:lnTo>
                    <a:pt x="387337" y="73850"/>
                  </a:lnTo>
                  <a:lnTo>
                    <a:pt x="412953" y="104813"/>
                  </a:lnTo>
                  <a:lnTo>
                    <a:pt x="424040" y="104813"/>
                  </a:lnTo>
                  <a:lnTo>
                    <a:pt x="439305" y="94449"/>
                  </a:lnTo>
                  <a:lnTo>
                    <a:pt x="440156" y="93243"/>
                  </a:lnTo>
                  <a:lnTo>
                    <a:pt x="441109" y="91706"/>
                  </a:lnTo>
                  <a:lnTo>
                    <a:pt x="442480" y="91706"/>
                  </a:lnTo>
                  <a:lnTo>
                    <a:pt x="442480" y="103251"/>
                  </a:lnTo>
                  <a:lnTo>
                    <a:pt x="453631" y="103251"/>
                  </a:lnTo>
                  <a:lnTo>
                    <a:pt x="453631" y="91706"/>
                  </a:lnTo>
                  <a:lnTo>
                    <a:pt x="453631" y="40093"/>
                  </a:lnTo>
                  <a:lnTo>
                    <a:pt x="453631" y="3124"/>
                  </a:lnTo>
                  <a:close/>
                </a:path>
                <a:path w="1730375" h="593725">
                  <a:moveTo>
                    <a:pt x="1320088" y="465302"/>
                  </a:moveTo>
                  <a:lnTo>
                    <a:pt x="1307960" y="465302"/>
                  </a:lnTo>
                  <a:lnTo>
                    <a:pt x="1307960" y="509879"/>
                  </a:lnTo>
                  <a:lnTo>
                    <a:pt x="1254582" y="509879"/>
                  </a:lnTo>
                  <a:lnTo>
                    <a:pt x="1254582" y="465302"/>
                  </a:lnTo>
                  <a:lnTo>
                    <a:pt x="1242453" y="465302"/>
                  </a:lnTo>
                  <a:lnTo>
                    <a:pt x="1242453" y="565416"/>
                  </a:lnTo>
                  <a:lnTo>
                    <a:pt x="1254582" y="565416"/>
                  </a:lnTo>
                  <a:lnTo>
                    <a:pt x="1254582" y="520636"/>
                  </a:lnTo>
                  <a:lnTo>
                    <a:pt x="1307960" y="520636"/>
                  </a:lnTo>
                  <a:lnTo>
                    <a:pt x="1307960" y="565416"/>
                  </a:lnTo>
                  <a:lnTo>
                    <a:pt x="1320088" y="565416"/>
                  </a:lnTo>
                  <a:lnTo>
                    <a:pt x="1320088" y="520636"/>
                  </a:lnTo>
                  <a:lnTo>
                    <a:pt x="1320088" y="509879"/>
                  </a:lnTo>
                  <a:lnTo>
                    <a:pt x="1320088" y="465302"/>
                  </a:lnTo>
                  <a:close/>
                </a:path>
                <a:path w="1730375" h="593725">
                  <a:moveTo>
                    <a:pt x="1407325" y="520446"/>
                  </a:moveTo>
                  <a:lnTo>
                    <a:pt x="1405890" y="513613"/>
                  </a:lnTo>
                  <a:lnTo>
                    <a:pt x="1403019" y="507784"/>
                  </a:lnTo>
                  <a:lnTo>
                    <a:pt x="1400187" y="501954"/>
                  </a:lnTo>
                  <a:lnTo>
                    <a:pt x="1398231" y="499719"/>
                  </a:lnTo>
                  <a:lnTo>
                    <a:pt x="1396212" y="497420"/>
                  </a:lnTo>
                  <a:lnTo>
                    <a:pt x="1395793" y="497166"/>
                  </a:lnTo>
                  <a:lnTo>
                    <a:pt x="1395793" y="523252"/>
                  </a:lnTo>
                  <a:lnTo>
                    <a:pt x="1395793" y="533285"/>
                  </a:lnTo>
                  <a:lnTo>
                    <a:pt x="1378445" y="556615"/>
                  </a:lnTo>
                  <a:lnTo>
                    <a:pt x="1368145" y="556615"/>
                  </a:lnTo>
                  <a:lnTo>
                    <a:pt x="1350810" y="533285"/>
                  </a:lnTo>
                  <a:lnTo>
                    <a:pt x="1350810" y="523252"/>
                  </a:lnTo>
                  <a:lnTo>
                    <a:pt x="1368145" y="499719"/>
                  </a:lnTo>
                  <a:lnTo>
                    <a:pt x="1378445" y="499719"/>
                  </a:lnTo>
                  <a:lnTo>
                    <a:pt x="1395793" y="523252"/>
                  </a:lnTo>
                  <a:lnTo>
                    <a:pt x="1395793" y="497166"/>
                  </a:lnTo>
                  <a:lnTo>
                    <a:pt x="1386014" y="490969"/>
                  </a:lnTo>
                  <a:lnTo>
                    <a:pt x="1380083" y="489356"/>
                  </a:lnTo>
                  <a:lnTo>
                    <a:pt x="1366520" y="489356"/>
                  </a:lnTo>
                  <a:lnTo>
                    <a:pt x="1339278" y="520446"/>
                  </a:lnTo>
                  <a:lnTo>
                    <a:pt x="1339278" y="536028"/>
                  </a:lnTo>
                  <a:lnTo>
                    <a:pt x="1366520" y="566991"/>
                  </a:lnTo>
                  <a:lnTo>
                    <a:pt x="1380083" y="566991"/>
                  </a:lnTo>
                  <a:lnTo>
                    <a:pt x="1386014" y="565365"/>
                  </a:lnTo>
                  <a:lnTo>
                    <a:pt x="1396212" y="558914"/>
                  </a:lnTo>
                  <a:lnTo>
                    <a:pt x="1398231" y="556615"/>
                  </a:lnTo>
                  <a:lnTo>
                    <a:pt x="1400187" y="554405"/>
                  </a:lnTo>
                  <a:lnTo>
                    <a:pt x="1403019" y="548601"/>
                  </a:lnTo>
                  <a:lnTo>
                    <a:pt x="1405890" y="542798"/>
                  </a:lnTo>
                  <a:lnTo>
                    <a:pt x="1407325" y="536028"/>
                  </a:lnTo>
                  <a:lnTo>
                    <a:pt x="1407325" y="520446"/>
                  </a:lnTo>
                  <a:close/>
                </a:path>
                <a:path w="1730375" h="593725">
                  <a:moveTo>
                    <a:pt x="1491234" y="520179"/>
                  </a:moveTo>
                  <a:lnTo>
                    <a:pt x="1489925" y="513600"/>
                  </a:lnTo>
                  <a:lnTo>
                    <a:pt x="1489875" y="513334"/>
                  </a:lnTo>
                  <a:lnTo>
                    <a:pt x="1484464" y="501738"/>
                  </a:lnTo>
                  <a:lnTo>
                    <a:pt x="1482763" y="499719"/>
                  </a:lnTo>
                  <a:lnTo>
                    <a:pt x="1480705" y="497255"/>
                  </a:lnTo>
                  <a:lnTo>
                    <a:pt x="1479638" y="496557"/>
                  </a:lnTo>
                  <a:lnTo>
                    <a:pt x="1479638" y="522274"/>
                  </a:lnTo>
                  <a:lnTo>
                    <a:pt x="1479638" y="533552"/>
                  </a:lnTo>
                  <a:lnTo>
                    <a:pt x="1478864" y="538073"/>
                  </a:lnTo>
                  <a:lnTo>
                    <a:pt x="1462608" y="556615"/>
                  </a:lnTo>
                  <a:lnTo>
                    <a:pt x="1453159" y="556615"/>
                  </a:lnTo>
                  <a:lnTo>
                    <a:pt x="1436281" y="533552"/>
                  </a:lnTo>
                  <a:lnTo>
                    <a:pt x="1436281" y="522274"/>
                  </a:lnTo>
                  <a:lnTo>
                    <a:pt x="1437017" y="517842"/>
                  </a:lnTo>
                  <a:lnTo>
                    <a:pt x="1437093" y="517359"/>
                  </a:lnTo>
                  <a:lnTo>
                    <a:pt x="1440357" y="508927"/>
                  </a:lnTo>
                  <a:lnTo>
                    <a:pt x="1442770" y="505637"/>
                  </a:lnTo>
                  <a:lnTo>
                    <a:pt x="1447342" y="502259"/>
                  </a:lnTo>
                  <a:lnTo>
                    <a:pt x="1449070" y="500976"/>
                  </a:lnTo>
                  <a:lnTo>
                    <a:pt x="1448943" y="500976"/>
                  </a:lnTo>
                  <a:lnTo>
                    <a:pt x="1453095" y="499719"/>
                  </a:lnTo>
                  <a:lnTo>
                    <a:pt x="1462684" y="499719"/>
                  </a:lnTo>
                  <a:lnTo>
                    <a:pt x="1466735" y="500976"/>
                  </a:lnTo>
                  <a:lnTo>
                    <a:pt x="1469961" y="503478"/>
                  </a:lnTo>
                  <a:lnTo>
                    <a:pt x="1473225" y="505955"/>
                  </a:lnTo>
                  <a:lnTo>
                    <a:pt x="1475651" y="509333"/>
                  </a:lnTo>
                  <a:lnTo>
                    <a:pt x="1477149" y="513334"/>
                  </a:lnTo>
                  <a:lnTo>
                    <a:pt x="1478876" y="517842"/>
                  </a:lnTo>
                  <a:lnTo>
                    <a:pt x="1479638" y="522274"/>
                  </a:lnTo>
                  <a:lnTo>
                    <a:pt x="1479638" y="496557"/>
                  </a:lnTo>
                  <a:lnTo>
                    <a:pt x="1471053" y="490931"/>
                  </a:lnTo>
                  <a:lnTo>
                    <a:pt x="1465478" y="489356"/>
                  </a:lnTo>
                  <a:lnTo>
                    <a:pt x="1454264" y="489356"/>
                  </a:lnTo>
                  <a:lnTo>
                    <a:pt x="1437449" y="502259"/>
                  </a:lnTo>
                  <a:lnTo>
                    <a:pt x="1436090" y="502259"/>
                  </a:lnTo>
                  <a:lnTo>
                    <a:pt x="1436090" y="490334"/>
                  </a:lnTo>
                  <a:lnTo>
                    <a:pt x="1424940" y="490334"/>
                  </a:lnTo>
                  <a:lnTo>
                    <a:pt x="1424940" y="593585"/>
                  </a:lnTo>
                  <a:lnTo>
                    <a:pt x="1436471" y="593585"/>
                  </a:lnTo>
                  <a:lnTo>
                    <a:pt x="1436471" y="553885"/>
                  </a:lnTo>
                  <a:lnTo>
                    <a:pt x="1437449" y="553885"/>
                  </a:lnTo>
                  <a:lnTo>
                    <a:pt x="1454531" y="566991"/>
                  </a:lnTo>
                  <a:lnTo>
                    <a:pt x="1465618" y="566991"/>
                  </a:lnTo>
                  <a:lnTo>
                    <a:pt x="1471129" y="565404"/>
                  </a:lnTo>
                  <a:lnTo>
                    <a:pt x="1480718" y="559054"/>
                  </a:lnTo>
                  <a:lnTo>
                    <a:pt x="1482737" y="556615"/>
                  </a:lnTo>
                  <a:lnTo>
                    <a:pt x="1484464" y="554558"/>
                  </a:lnTo>
                  <a:lnTo>
                    <a:pt x="1489875" y="542912"/>
                  </a:lnTo>
                  <a:lnTo>
                    <a:pt x="1491234" y="536028"/>
                  </a:lnTo>
                  <a:lnTo>
                    <a:pt x="1491234" y="520179"/>
                  </a:lnTo>
                  <a:close/>
                </a:path>
                <a:path w="1730375" h="593725">
                  <a:moveTo>
                    <a:pt x="1571409" y="531787"/>
                  </a:moveTo>
                  <a:lnTo>
                    <a:pt x="1559674" y="496290"/>
                  </a:lnTo>
                  <a:lnTo>
                    <a:pt x="1559674" y="517575"/>
                  </a:lnTo>
                  <a:lnTo>
                    <a:pt x="1559674" y="521817"/>
                  </a:lnTo>
                  <a:lnTo>
                    <a:pt x="1516849" y="521817"/>
                  </a:lnTo>
                  <a:lnTo>
                    <a:pt x="1516849" y="519430"/>
                  </a:lnTo>
                  <a:lnTo>
                    <a:pt x="1534541" y="499719"/>
                  </a:lnTo>
                  <a:lnTo>
                    <a:pt x="1543304" y="499719"/>
                  </a:lnTo>
                  <a:lnTo>
                    <a:pt x="1546923" y="500684"/>
                  </a:lnTo>
                  <a:lnTo>
                    <a:pt x="1553083" y="504520"/>
                  </a:lnTo>
                  <a:lnTo>
                    <a:pt x="1555470" y="507149"/>
                  </a:lnTo>
                  <a:lnTo>
                    <a:pt x="1557134" y="510476"/>
                  </a:lnTo>
                  <a:lnTo>
                    <a:pt x="1558823" y="513791"/>
                  </a:lnTo>
                  <a:lnTo>
                    <a:pt x="1543050" y="489356"/>
                  </a:lnTo>
                  <a:lnTo>
                    <a:pt x="1532356" y="489356"/>
                  </a:lnTo>
                  <a:lnTo>
                    <a:pt x="1505305" y="520776"/>
                  </a:lnTo>
                  <a:lnTo>
                    <a:pt x="1505305" y="536155"/>
                  </a:lnTo>
                  <a:lnTo>
                    <a:pt x="1533080" y="566991"/>
                  </a:lnTo>
                  <a:lnTo>
                    <a:pt x="1545399" y="566991"/>
                  </a:lnTo>
                  <a:lnTo>
                    <a:pt x="1549971" y="566204"/>
                  </a:lnTo>
                  <a:lnTo>
                    <a:pt x="1558124" y="563041"/>
                  </a:lnTo>
                  <a:lnTo>
                    <a:pt x="1561541" y="560832"/>
                  </a:lnTo>
                  <a:lnTo>
                    <a:pt x="1565630" y="556615"/>
                  </a:lnTo>
                  <a:lnTo>
                    <a:pt x="1567091" y="555117"/>
                  </a:lnTo>
                  <a:lnTo>
                    <a:pt x="1569059" y="551802"/>
                  </a:lnTo>
                  <a:lnTo>
                    <a:pt x="1570228" y="548017"/>
                  </a:lnTo>
                  <a:lnTo>
                    <a:pt x="1559090" y="544893"/>
                  </a:lnTo>
                  <a:lnTo>
                    <a:pt x="1558112" y="547497"/>
                  </a:lnTo>
                  <a:lnTo>
                    <a:pt x="1556715" y="549681"/>
                  </a:lnTo>
                  <a:lnTo>
                    <a:pt x="1553133" y="553161"/>
                  </a:lnTo>
                  <a:lnTo>
                    <a:pt x="1551000" y="554469"/>
                  </a:lnTo>
                  <a:lnTo>
                    <a:pt x="1546085" y="556196"/>
                  </a:lnTo>
                  <a:lnTo>
                    <a:pt x="1543342" y="556615"/>
                  </a:lnTo>
                  <a:lnTo>
                    <a:pt x="1535645" y="556615"/>
                  </a:lnTo>
                  <a:lnTo>
                    <a:pt x="1516849" y="531787"/>
                  </a:lnTo>
                  <a:lnTo>
                    <a:pt x="1571409" y="531787"/>
                  </a:lnTo>
                  <a:close/>
                </a:path>
                <a:path w="1730375" h="593725">
                  <a:moveTo>
                    <a:pt x="1626108" y="462559"/>
                  </a:moveTo>
                  <a:lnTo>
                    <a:pt x="1625231" y="462165"/>
                  </a:lnTo>
                  <a:lnTo>
                    <a:pt x="1623885" y="461746"/>
                  </a:lnTo>
                  <a:lnTo>
                    <a:pt x="1620304" y="460832"/>
                  </a:lnTo>
                  <a:lnTo>
                    <a:pt x="1617992" y="460603"/>
                  </a:lnTo>
                  <a:lnTo>
                    <a:pt x="1611566" y="460603"/>
                  </a:lnTo>
                  <a:lnTo>
                    <a:pt x="1594040" y="475665"/>
                  </a:lnTo>
                  <a:lnTo>
                    <a:pt x="1594040" y="490334"/>
                  </a:lnTo>
                  <a:lnTo>
                    <a:pt x="1581912" y="490334"/>
                  </a:lnTo>
                  <a:lnTo>
                    <a:pt x="1581912" y="500113"/>
                  </a:lnTo>
                  <a:lnTo>
                    <a:pt x="1594040" y="500113"/>
                  </a:lnTo>
                  <a:lnTo>
                    <a:pt x="1594040" y="565416"/>
                  </a:lnTo>
                  <a:lnTo>
                    <a:pt x="1605572" y="565416"/>
                  </a:lnTo>
                  <a:lnTo>
                    <a:pt x="1605572" y="500113"/>
                  </a:lnTo>
                  <a:lnTo>
                    <a:pt x="1622386" y="500113"/>
                  </a:lnTo>
                  <a:lnTo>
                    <a:pt x="1622386" y="490334"/>
                  </a:lnTo>
                  <a:lnTo>
                    <a:pt x="1605572" y="490334"/>
                  </a:lnTo>
                  <a:lnTo>
                    <a:pt x="1605572" y="478993"/>
                  </a:lnTo>
                  <a:lnTo>
                    <a:pt x="1606410" y="476173"/>
                  </a:lnTo>
                  <a:lnTo>
                    <a:pt x="1609763" y="472325"/>
                  </a:lnTo>
                  <a:lnTo>
                    <a:pt x="1612519" y="471360"/>
                  </a:lnTo>
                  <a:lnTo>
                    <a:pt x="1617992" y="471360"/>
                  </a:lnTo>
                  <a:lnTo>
                    <a:pt x="1619326" y="471512"/>
                  </a:lnTo>
                  <a:lnTo>
                    <a:pt x="1621383" y="472097"/>
                  </a:lnTo>
                  <a:lnTo>
                    <a:pt x="1622780" y="472541"/>
                  </a:lnTo>
                  <a:lnTo>
                    <a:pt x="1623123" y="471512"/>
                  </a:lnTo>
                  <a:lnTo>
                    <a:pt x="1623174" y="471360"/>
                  </a:lnTo>
                  <a:lnTo>
                    <a:pt x="1626108" y="462559"/>
                  </a:lnTo>
                  <a:close/>
                </a:path>
                <a:path w="1730375" h="593725">
                  <a:moveTo>
                    <a:pt x="1697418" y="490334"/>
                  </a:moveTo>
                  <a:lnTo>
                    <a:pt x="1685886" y="490334"/>
                  </a:lnTo>
                  <a:lnTo>
                    <a:pt x="1685886" y="539407"/>
                  </a:lnTo>
                  <a:lnTo>
                    <a:pt x="1684858" y="543280"/>
                  </a:lnTo>
                  <a:lnTo>
                    <a:pt x="1682800" y="546303"/>
                  </a:lnTo>
                  <a:lnTo>
                    <a:pt x="1680781" y="549338"/>
                  </a:lnTo>
                  <a:lnTo>
                    <a:pt x="1678279" y="551586"/>
                  </a:lnTo>
                  <a:lnTo>
                    <a:pt x="1672310" y="554520"/>
                  </a:lnTo>
                  <a:lnTo>
                    <a:pt x="1669389" y="555256"/>
                  </a:lnTo>
                  <a:lnTo>
                    <a:pt x="1661731" y="555256"/>
                  </a:lnTo>
                  <a:lnTo>
                    <a:pt x="1657794" y="553618"/>
                  </a:lnTo>
                  <a:lnTo>
                    <a:pt x="1651635" y="547103"/>
                  </a:lnTo>
                  <a:lnTo>
                    <a:pt x="1650098" y="542734"/>
                  </a:lnTo>
                  <a:lnTo>
                    <a:pt x="1650098" y="490334"/>
                  </a:lnTo>
                  <a:lnTo>
                    <a:pt x="1638566" y="490334"/>
                  </a:lnTo>
                  <a:lnTo>
                    <a:pt x="1638566" y="544436"/>
                  </a:lnTo>
                  <a:lnTo>
                    <a:pt x="1639531" y="549338"/>
                  </a:lnTo>
                  <a:lnTo>
                    <a:pt x="1639608" y="549732"/>
                  </a:lnTo>
                  <a:lnTo>
                    <a:pt x="1658112" y="566394"/>
                  </a:lnTo>
                  <a:lnTo>
                    <a:pt x="1668475" y="566394"/>
                  </a:lnTo>
                  <a:lnTo>
                    <a:pt x="1673174" y="565073"/>
                  </a:lnTo>
                  <a:lnTo>
                    <a:pt x="1680603" y="559765"/>
                  </a:lnTo>
                  <a:lnTo>
                    <a:pt x="1683346" y="556526"/>
                  </a:lnTo>
                  <a:lnTo>
                    <a:pt x="1683931" y="555256"/>
                  </a:lnTo>
                  <a:lnTo>
                    <a:pt x="1685099" y="552716"/>
                  </a:lnTo>
                  <a:lnTo>
                    <a:pt x="1685886" y="552716"/>
                  </a:lnTo>
                  <a:lnTo>
                    <a:pt x="1685886" y="565416"/>
                  </a:lnTo>
                  <a:lnTo>
                    <a:pt x="1697418" y="565416"/>
                  </a:lnTo>
                  <a:lnTo>
                    <a:pt x="1697418" y="552716"/>
                  </a:lnTo>
                  <a:lnTo>
                    <a:pt x="1697418" y="490334"/>
                  </a:lnTo>
                  <a:close/>
                </a:path>
                <a:path w="1730375" h="593725">
                  <a:moveTo>
                    <a:pt x="1730095" y="465302"/>
                  </a:moveTo>
                  <a:lnTo>
                    <a:pt x="1718551" y="465302"/>
                  </a:lnTo>
                  <a:lnTo>
                    <a:pt x="1718551" y="565416"/>
                  </a:lnTo>
                  <a:lnTo>
                    <a:pt x="1730095" y="565416"/>
                  </a:lnTo>
                  <a:lnTo>
                    <a:pt x="1730095" y="465302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45198" y="2893666"/>
              <a:ext cx="98332" cy="9833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87680" y="3521980"/>
              <a:ext cx="98332" cy="9833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65363" y="3734984"/>
              <a:ext cx="735541" cy="30784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8989817" y="2581367"/>
              <a:ext cx="454025" cy="105410"/>
            </a:xfrm>
            <a:custGeom>
              <a:avLst/>
              <a:gdLst/>
              <a:ahLst/>
              <a:cxnLst/>
              <a:rect l="l" t="t" r="r" b="b"/>
              <a:pathLst>
                <a:path w="454025" h="105410">
                  <a:moveTo>
                    <a:pt x="60424" y="3128"/>
                  </a:moveTo>
                  <a:lnTo>
                    <a:pt x="0" y="3128"/>
                  </a:lnTo>
                  <a:lnTo>
                    <a:pt x="0" y="103249"/>
                  </a:lnTo>
                  <a:lnTo>
                    <a:pt x="61206" y="103249"/>
                  </a:lnTo>
                  <a:lnTo>
                    <a:pt x="61206" y="92494"/>
                  </a:lnTo>
                  <a:lnTo>
                    <a:pt x="12123" y="92494"/>
                  </a:lnTo>
                  <a:lnTo>
                    <a:pt x="12123" y="58468"/>
                  </a:lnTo>
                  <a:lnTo>
                    <a:pt x="57295" y="58468"/>
                  </a:lnTo>
                  <a:lnTo>
                    <a:pt x="57295" y="47713"/>
                  </a:lnTo>
                  <a:lnTo>
                    <a:pt x="12123" y="47713"/>
                  </a:lnTo>
                  <a:lnTo>
                    <a:pt x="12123" y="13883"/>
                  </a:lnTo>
                  <a:lnTo>
                    <a:pt x="60424" y="13883"/>
                  </a:lnTo>
                  <a:lnTo>
                    <a:pt x="60424" y="3128"/>
                  </a:lnTo>
                  <a:close/>
                </a:path>
                <a:path w="454025" h="105410">
                  <a:moveTo>
                    <a:pt x="89316" y="28158"/>
                  </a:moveTo>
                  <a:lnTo>
                    <a:pt x="76019" y="28158"/>
                  </a:lnTo>
                  <a:lnTo>
                    <a:pt x="99876" y="65704"/>
                  </a:lnTo>
                  <a:lnTo>
                    <a:pt x="76019" y="103249"/>
                  </a:lnTo>
                  <a:lnTo>
                    <a:pt x="89316" y="103249"/>
                  </a:lnTo>
                  <a:lnTo>
                    <a:pt x="107306" y="74112"/>
                  </a:lnTo>
                  <a:lnTo>
                    <a:pt x="119777" y="74112"/>
                  </a:lnTo>
                  <a:lnTo>
                    <a:pt x="114346" y="65704"/>
                  </a:lnTo>
                  <a:lnTo>
                    <a:pt x="118766" y="58859"/>
                  </a:lnTo>
                  <a:lnTo>
                    <a:pt x="107306" y="58859"/>
                  </a:lnTo>
                  <a:lnTo>
                    <a:pt x="89316" y="28158"/>
                  </a:lnTo>
                  <a:close/>
                </a:path>
                <a:path w="454025" h="105410">
                  <a:moveTo>
                    <a:pt x="119777" y="74112"/>
                  </a:moveTo>
                  <a:lnTo>
                    <a:pt x="107306" y="74112"/>
                  </a:lnTo>
                  <a:lnTo>
                    <a:pt x="125297" y="103249"/>
                  </a:lnTo>
                  <a:lnTo>
                    <a:pt x="138594" y="103249"/>
                  </a:lnTo>
                  <a:lnTo>
                    <a:pt x="119777" y="74112"/>
                  </a:lnTo>
                  <a:close/>
                </a:path>
                <a:path w="454025" h="105410">
                  <a:moveTo>
                    <a:pt x="138594" y="28158"/>
                  </a:moveTo>
                  <a:lnTo>
                    <a:pt x="125297" y="28158"/>
                  </a:lnTo>
                  <a:lnTo>
                    <a:pt x="107306" y="58859"/>
                  </a:lnTo>
                  <a:lnTo>
                    <a:pt x="118766" y="58859"/>
                  </a:lnTo>
                  <a:lnTo>
                    <a:pt x="138594" y="28158"/>
                  </a:lnTo>
                  <a:close/>
                </a:path>
                <a:path w="454025" h="105410">
                  <a:moveTo>
                    <a:pt x="187554" y="27181"/>
                  </a:moveTo>
                  <a:lnTo>
                    <a:pt x="175496" y="27181"/>
                  </a:lnTo>
                  <a:lnTo>
                    <a:pt x="169564" y="28843"/>
                  </a:lnTo>
                  <a:lnTo>
                    <a:pt x="159428" y="35459"/>
                  </a:lnTo>
                  <a:lnTo>
                    <a:pt x="155485" y="40038"/>
                  </a:lnTo>
                  <a:lnTo>
                    <a:pt x="149846" y="51738"/>
                  </a:lnTo>
                  <a:lnTo>
                    <a:pt x="148445" y="58468"/>
                  </a:lnTo>
                  <a:lnTo>
                    <a:pt x="148445" y="73591"/>
                  </a:lnTo>
                  <a:lnTo>
                    <a:pt x="175430" y="104813"/>
                  </a:lnTo>
                  <a:lnTo>
                    <a:pt x="188011" y="104813"/>
                  </a:lnTo>
                  <a:lnTo>
                    <a:pt x="192867" y="103787"/>
                  </a:lnTo>
                  <a:lnTo>
                    <a:pt x="201243" y="99647"/>
                  </a:lnTo>
                  <a:lnTo>
                    <a:pt x="204616" y="96845"/>
                  </a:lnTo>
                  <a:lnTo>
                    <a:pt x="206349" y="94449"/>
                  </a:lnTo>
                  <a:lnTo>
                    <a:pt x="177907" y="94449"/>
                  </a:lnTo>
                  <a:lnTo>
                    <a:pt x="173931" y="93260"/>
                  </a:lnTo>
                  <a:lnTo>
                    <a:pt x="159982" y="71505"/>
                  </a:lnTo>
                  <a:lnTo>
                    <a:pt x="159982" y="60033"/>
                  </a:lnTo>
                  <a:lnTo>
                    <a:pt x="177973" y="37545"/>
                  </a:lnTo>
                  <a:lnTo>
                    <a:pt x="206361" y="37545"/>
                  </a:lnTo>
                  <a:lnTo>
                    <a:pt x="204257" y="34807"/>
                  </a:lnTo>
                  <a:lnTo>
                    <a:pt x="200786" y="32069"/>
                  </a:lnTo>
                  <a:lnTo>
                    <a:pt x="192313" y="28158"/>
                  </a:lnTo>
                  <a:lnTo>
                    <a:pt x="187554" y="27181"/>
                  </a:lnTo>
                  <a:close/>
                </a:path>
                <a:path w="454025" h="105410">
                  <a:moveTo>
                    <a:pt x="211998" y="81347"/>
                  </a:moveTo>
                  <a:lnTo>
                    <a:pt x="200461" y="81347"/>
                  </a:lnTo>
                  <a:lnTo>
                    <a:pt x="199744" y="84085"/>
                  </a:lnTo>
                  <a:lnTo>
                    <a:pt x="198538" y="86432"/>
                  </a:lnTo>
                  <a:lnTo>
                    <a:pt x="195148" y="90343"/>
                  </a:lnTo>
                  <a:lnTo>
                    <a:pt x="192888" y="91923"/>
                  </a:lnTo>
                  <a:lnTo>
                    <a:pt x="188190" y="93928"/>
                  </a:lnTo>
                  <a:lnTo>
                    <a:pt x="185469" y="94449"/>
                  </a:lnTo>
                  <a:lnTo>
                    <a:pt x="206349" y="94449"/>
                  </a:lnTo>
                  <a:lnTo>
                    <a:pt x="209733" y="89772"/>
                  </a:lnTo>
                  <a:lnTo>
                    <a:pt x="211346" y="85780"/>
                  </a:lnTo>
                  <a:lnTo>
                    <a:pt x="211998" y="81347"/>
                  </a:lnTo>
                  <a:close/>
                </a:path>
                <a:path w="454025" h="105410">
                  <a:moveTo>
                    <a:pt x="206361" y="37545"/>
                  </a:moveTo>
                  <a:lnTo>
                    <a:pt x="187554" y="37545"/>
                  </a:lnTo>
                  <a:lnTo>
                    <a:pt x="191596" y="38881"/>
                  </a:lnTo>
                  <a:lnTo>
                    <a:pt x="194594" y="41553"/>
                  </a:lnTo>
                  <a:lnTo>
                    <a:pt x="197625" y="44193"/>
                  </a:lnTo>
                  <a:lnTo>
                    <a:pt x="199581" y="47224"/>
                  </a:lnTo>
                  <a:lnTo>
                    <a:pt x="200461" y="50646"/>
                  </a:lnTo>
                  <a:lnTo>
                    <a:pt x="211998" y="50646"/>
                  </a:lnTo>
                  <a:lnTo>
                    <a:pt x="211523" y="47224"/>
                  </a:lnTo>
                  <a:lnTo>
                    <a:pt x="211443" y="46654"/>
                  </a:lnTo>
                  <a:lnTo>
                    <a:pt x="211346" y="45953"/>
                  </a:lnTo>
                  <a:lnTo>
                    <a:pt x="209668" y="41847"/>
                  </a:lnTo>
                  <a:lnTo>
                    <a:pt x="206361" y="37545"/>
                  </a:lnTo>
                  <a:close/>
                </a:path>
                <a:path w="454025" h="105410">
                  <a:moveTo>
                    <a:pt x="240401" y="28158"/>
                  </a:moveTo>
                  <a:lnTo>
                    <a:pt x="228864" y="28158"/>
                  </a:lnTo>
                  <a:lnTo>
                    <a:pt x="228864" y="103249"/>
                  </a:lnTo>
                  <a:lnTo>
                    <a:pt x="240401" y="103249"/>
                  </a:lnTo>
                  <a:lnTo>
                    <a:pt x="240401" y="28158"/>
                  </a:lnTo>
                  <a:close/>
                </a:path>
                <a:path w="454025" h="105410">
                  <a:moveTo>
                    <a:pt x="236979" y="0"/>
                  </a:moveTo>
                  <a:lnTo>
                    <a:pt x="232482" y="0"/>
                  </a:lnTo>
                  <a:lnTo>
                    <a:pt x="230542" y="765"/>
                  </a:lnTo>
                  <a:lnTo>
                    <a:pt x="227316" y="3829"/>
                  </a:lnTo>
                  <a:lnTo>
                    <a:pt x="226517" y="5670"/>
                  </a:lnTo>
                  <a:lnTo>
                    <a:pt x="226517" y="9972"/>
                  </a:lnTo>
                  <a:lnTo>
                    <a:pt x="227316" y="11814"/>
                  </a:lnTo>
                  <a:lnTo>
                    <a:pt x="230542" y="14877"/>
                  </a:lnTo>
                  <a:lnTo>
                    <a:pt x="232482" y="15643"/>
                  </a:lnTo>
                  <a:lnTo>
                    <a:pt x="236979" y="15643"/>
                  </a:lnTo>
                  <a:lnTo>
                    <a:pt x="238902" y="14877"/>
                  </a:lnTo>
                  <a:lnTo>
                    <a:pt x="242129" y="11814"/>
                  </a:lnTo>
                  <a:lnTo>
                    <a:pt x="242943" y="9972"/>
                  </a:lnTo>
                  <a:lnTo>
                    <a:pt x="242943" y="5670"/>
                  </a:lnTo>
                  <a:lnTo>
                    <a:pt x="242129" y="3829"/>
                  </a:lnTo>
                  <a:lnTo>
                    <a:pt x="238902" y="765"/>
                  </a:lnTo>
                  <a:lnTo>
                    <a:pt x="236979" y="0"/>
                  </a:lnTo>
                  <a:close/>
                </a:path>
                <a:path w="454025" h="105410">
                  <a:moveTo>
                    <a:pt x="278154" y="10168"/>
                  </a:moveTo>
                  <a:lnTo>
                    <a:pt x="266617" y="10168"/>
                  </a:lnTo>
                  <a:lnTo>
                    <a:pt x="266617" y="89235"/>
                  </a:lnTo>
                  <a:lnTo>
                    <a:pt x="283695" y="104227"/>
                  </a:lnTo>
                  <a:lnTo>
                    <a:pt x="289105" y="104227"/>
                  </a:lnTo>
                  <a:lnTo>
                    <a:pt x="290881" y="104064"/>
                  </a:lnTo>
                  <a:lnTo>
                    <a:pt x="292283" y="103738"/>
                  </a:lnTo>
                  <a:lnTo>
                    <a:pt x="293295" y="103526"/>
                  </a:lnTo>
                  <a:lnTo>
                    <a:pt x="294776" y="103151"/>
                  </a:lnTo>
                  <a:lnTo>
                    <a:pt x="295558" y="102858"/>
                  </a:lnTo>
                  <a:lnTo>
                    <a:pt x="293344" y="93080"/>
                  </a:lnTo>
                  <a:lnTo>
                    <a:pt x="286432" y="93080"/>
                  </a:lnTo>
                  <a:lnTo>
                    <a:pt x="285222" y="92885"/>
                  </a:lnTo>
                  <a:lnTo>
                    <a:pt x="285011" y="92885"/>
                  </a:lnTo>
                  <a:lnTo>
                    <a:pt x="283287" y="92298"/>
                  </a:lnTo>
                  <a:lnTo>
                    <a:pt x="278154" y="84998"/>
                  </a:lnTo>
                  <a:lnTo>
                    <a:pt x="278154" y="10168"/>
                  </a:lnTo>
                  <a:close/>
                </a:path>
                <a:path w="454025" h="105410">
                  <a:moveTo>
                    <a:pt x="293234" y="92591"/>
                  </a:moveTo>
                  <a:lnTo>
                    <a:pt x="292722" y="92591"/>
                  </a:lnTo>
                  <a:lnTo>
                    <a:pt x="291256" y="92885"/>
                  </a:lnTo>
                  <a:lnTo>
                    <a:pt x="290034" y="93080"/>
                  </a:lnTo>
                  <a:lnTo>
                    <a:pt x="293344" y="93080"/>
                  </a:lnTo>
                  <a:lnTo>
                    <a:pt x="293234" y="92591"/>
                  </a:lnTo>
                  <a:close/>
                </a:path>
                <a:path w="454025" h="105410">
                  <a:moveTo>
                    <a:pt x="266617" y="28158"/>
                  </a:moveTo>
                  <a:lnTo>
                    <a:pt x="255275" y="28158"/>
                  </a:lnTo>
                  <a:lnTo>
                    <a:pt x="255275" y="37936"/>
                  </a:lnTo>
                  <a:lnTo>
                    <a:pt x="266617" y="37936"/>
                  </a:lnTo>
                  <a:lnTo>
                    <a:pt x="266617" y="28158"/>
                  </a:lnTo>
                  <a:close/>
                </a:path>
                <a:path w="454025" h="105410">
                  <a:moveTo>
                    <a:pt x="294189" y="28158"/>
                  </a:moveTo>
                  <a:lnTo>
                    <a:pt x="278154" y="28158"/>
                  </a:lnTo>
                  <a:lnTo>
                    <a:pt x="278154" y="37936"/>
                  </a:lnTo>
                  <a:lnTo>
                    <a:pt x="294189" y="37936"/>
                  </a:lnTo>
                  <a:lnTo>
                    <a:pt x="294189" y="28158"/>
                  </a:lnTo>
                  <a:close/>
                </a:path>
                <a:path w="454025" h="105410">
                  <a:moveTo>
                    <a:pt x="344958" y="27181"/>
                  </a:moveTo>
                  <a:lnTo>
                    <a:pt x="334268" y="27181"/>
                  </a:lnTo>
                  <a:lnTo>
                    <a:pt x="328337" y="28843"/>
                  </a:lnTo>
                  <a:lnTo>
                    <a:pt x="318201" y="35459"/>
                  </a:lnTo>
                  <a:lnTo>
                    <a:pt x="314257" y="40054"/>
                  </a:lnTo>
                  <a:lnTo>
                    <a:pt x="308713" y="51624"/>
                  </a:lnTo>
                  <a:lnTo>
                    <a:pt x="308619" y="51820"/>
                  </a:lnTo>
                  <a:lnTo>
                    <a:pt x="307217" y="58599"/>
                  </a:lnTo>
                  <a:lnTo>
                    <a:pt x="307217" y="73982"/>
                  </a:lnTo>
                  <a:lnTo>
                    <a:pt x="334985" y="104813"/>
                  </a:lnTo>
                  <a:lnTo>
                    <a:pt x="347305" y="104813"/>
                  </a:lnTo>
                  <a:lnTo>
                    <a:pt x="351884" y="104031"/>
                  </a:lnTo>
                  <a:lnTo>
                    <a:pt x="360032" y="100870"/>
                  </a:lnTo>
                  <a:lnTo>
                    <a:pt x="363454" y="98653"/>
                  </a:lnTo>
                  <a:lnTo>
                    <a:pt x="367538" y="94449"/>
                  </a:lnTo>
                  <a:lnTo>
                    <a:pt x="337560" y="94449"/>
                  </a:lnTo>
                  <a:lnTo>
                    <a:pt x="333470" y="93439"/>
                  </a:lnTo>
                  <a:lnTo>
                    <a:pt x="318755" y="69615"/>
                  </a:lnTo>
                  <a:lnTo>
                    <a:pt x="315430" y="69615"/>
                  </a:lnTo>
                  <a:lnTo>
                    <a:pt x="315430" y="59642"/>
                  </a:lnTo>
                  <a:lnTo>
                    <a:pt x="318755" y="59642"/>
                  </a:lnTo>
                  <a:lnTo>
                    <a:pt x="318755" y="57262"/>
                  </a:lnTo>
                  <a:lnTo>
                    <a:pt x="336452" y="37545"/>
                  </a:lnTo>
                  <a:lnTo>
                    <a:pt x="365266" y="37545"/>
                  </a:lnTo>
                  <a:lnTo>
                    <a:pt x="359918" y="32558"/>
                  </a:lnTo>
                  <a:lnTo>
                    <a:pt x="356447" y="30440"/>
                  </a:lnTo>
                  <a:lnTo>
                    <a:pt x="348820" y="27832"/>
                  </a:lnTo>
                  <a:lnTo>
                    <a:pt x="344958" y="27181"/>
                  </a:lnTo>
                  <a:close/>
                </a:path>
                <a:path w="454025" h="105410">
                  <a:moveTo>
                    <a:pt x="360993" y="82716"/>
                  </a:moveTo>
                  <a:lnTo>
                    <a:pt x="345252" y="94449"/>
                  </a:lnTo>
                  <a:lnTo>
                    <a:pt x="367538" y="94449"/>
                  </a:lnTo>
                  <a:lnTo>
                    <a:pt x="368994" y="92950"/>
                  </a:lnTo>
                  <a:lnTo>
                    <a:pt x="370966" y="89626"/>
                  </a:lnTo>
                  <a:lnTo>
                    <a:pt x="372139" y="85845"/>
                  </a:lnTo>
                  <a:lnTo>
                    <a:pt x="360993" y="82716"/>
                  </a:lnTo>
                  <a:close/>
                </a:path>
                <a:path w="454025" h="105410">
                  <a:moveTo>
                    <a:pt x="318755" y="59642"/>
                  </a:moveTo>
                  <a:lnTo>
                    <a:pt x="315430" y="59642"/>
                  </a:lnTo>
                  <a:lnTo>
                    <a:pt x="315430" y="69615"/>
                  </a:lnTo>
                  <a:lnTo>
                    <a:pt x="318755" y="69615"/>
                  </a:lnTo>
                  <a:lnTo>
                    <a:pt x="318755" y="59642"/>
                  </a:lnTo>
                  <a:close/>
                </a:path>
                <a:path w="454025" h="105410">
                  <a:moveTo>
                    <a:pt x="365266" y="37545"/>
                  </a:moveTo>
                  <a:lnTo>
                    <a:pt x="345219" y="37545"/>
                  </a:lnTo>
                  <a:lnTo>
                    <a:pt x="348837" y="38506"/>
                  </a:lnTo>
                  <a:lnTo>
                    <a:pt x="354996" y="42352"/>
                  </a:lnTo>
                  <a:lnTo>
                    <a:pt x="357376" y="44976"/>
                  </a:lnTo>
                  <a:lnTo>
                    <a:pt x="359038" y="48300"/>
                  </a:lnTo>
                  <a:lnTo>
                    <a:pt x="360732" y="51624"/>
                  </a:lnTo>
                  <a:lnTo>
                    <a:pt x="361580" y="55405"/>
                  </a:lnTo>
                  <a:lnTo>
                    <a:pt x="361580" y="59642"/>
                  </a:lnTo>
                  <a:lnTo>
                    <a:pt x="318755" y="59642"/>
                  </a:lnTo>
                  <a:lnTo>
                    <a:pt x="318755" y="69615"/>
                  </a:lnTo>
                  <a:lnTo>
                    <a:pt x="373313" y="69615"/>
                  </a:lnTo>
                  <a:lnTo>
                    <a:pt x="373241" y="57262"/>
                  </a:lnTo>
                  <a:lnTo>
                    <a:pt x="372384" y="51820"/>
                  </a:lnTo>
                  <a:lnTo>
                    <a:pt x="368713" y="42352"/>
                  </a:lnTo>
                  <a:lnTo>
                    <a:pt x="366365" y="38685"/>
                  </a:lnTo>
                  <a:lnTo>
                    <a:pt x="366249" y="38506"/>
                  </a:lnTo>
                  <a:lnTo>
                    <a:pt x="365266" y="37545"/>
                  </a:lnTo>
                  <a:close/>
                </a:path>
                <a:path w="454025" h="105410">
                  <a:moveTo>
                    <a:pt x="424302" y="27181"/>
                  </a:moveTo>
                  <a:lnTo>
                    <a:pt x="413090" y="27181"/>
                  </a:lnTo>
                  <a:lnTo>
                    <a:pt x="407517" y="28761"/>
                  </a:lnTo>
                  <a:lnTo>
                    <a:pt x="397857" y="35100"/>
                  </a:lnTo>
                  <a:lnTo>
                    <a:pt x="394106" y="39565"/>
                  </a:lnTo>
                  <a:lnTo>
                    <a:pt x="388696" y="51168"/>
                  </a:lnTo>
                  <a:lnTo>
                    <a:pt x="387343" y="58012"/>
                  </a:lnTo>
                  <a:lnTo>
                    <a:pt x="387343" y="73851"/>
                  </a:lnTo>
                  <a:lnTo>
                    <a:pt x="412960" y="104813"/>
                  </a:lnTo>
                  <a:lnTo>
                    <a:pt x="424041" y="104813"/>
                  </a:lnTo>
                  <a:lnTo>
                    <a:pt x="439316" y="94449"/>
                  </a:lnTo>
                  <a:lnTo>
                    <a:pt x="415958" y="94449"/>
                  </a:lnTo>
                  <a:lnTo>
                    <a:pt x="412124" y="93243"/>
                  </a:lnTo>
                  <a:lnTo>
                    <a:pt x="398935" y="71374"/>
                  </a:lnTo>
                  <a:lnTo>
                    <a:pt x="398935" y="60098"/>
                  </a:lnTo>
                  <a:lnTo>
                    <a:pt x="415893" y="37545"/>
                  </a:lnTo>
                  <a:lnTo>
                    <a:pt x="439385" y="37545"/>
                  </a:lnTo>
                  <a:lnTo>
                    <a:pt x="437550" y="35100"/>
                  </a:lnTo>
                  <a:lnTo>
                    <a:pt x="436051" y="33047"/>
                  </a:lnTo>
                  <a:lnTo>
                    <a:pt x="433867" y="31222"/>
                  </a:lnTo>
                  <a:lnTo>
                    <a:pt x="430999" y="29625"/>
                  </a:lnTo>
                  <a:lnTo>
                    <a:pt x="428164" y="27995"/>
                  </a:lnTo>
                  <a:lnTo>
                    <a:pt x="424302" y="27181"/>
                  </a:lnTo>
                  <a:close/>
                </a:path>
                <a:path w="454025" h="105410">
                  <a:moveTo>
                    <a:pt x="453634" y="91711"/>
                  </a:moveTo>
                  <a:lnTo>
                    <a:pt x="442488" y="91711"/>
                  </a:lnTo>
                  <a:lnTo>
                    <a:pt x="442488" y="103249"/>
                  </a:lnTo>
                  <a:lnTo>
                    <a:pt x="453634" y="103249"/>
                  </a:lnTo>
                  <a:lnTo>
                    <a:pt x="453634" y="91711"/>
                  </a:lnTo>
                  <a:close/>
                </a:path>
                <a:path w="454025" h="105410">
                  <a:moveTo>
                    <a:pt x="439385" y="37545"/>
                  </a:moveTo>
                  <a:lnTo>
                    <a:pt x="425475" y="37545"/>
                  </a:lnTo>
                  <a:lnTo>
                    <a:pt x="429635" y="38799"/>
                  </a:lnTo>
                  <a:lnTo>
                    <a:pt x="429506" y="38799"/>
                  </a:lnTo>
                  <a:lnTo>
                    <a:pt x="432613" y="41113"/>
                  </a:lnTo>
                  <a:lnTo>
                    <a:pt x="435807" y="43460"/>
                  </a:lnTo>
                  <a:lnTo>
                    <a:pt x="438218" y="46752"/>
                  </a:lnTo>
                  <a:lnTo>
                    <a:pt x="441477" y="55193"/>
                  </a:lnTo>
                  <a:lnTo>
                    <a:pt x="442292" y="60098"/>
                  </a:lnTo>
                  <a:lnTo>
                    <a:pt x="442292" y="71374"/>
                  </a:lnTo>
                  <a:lnTo>
                    <a:pt x="441540" y="75905"/>
                  </a:lnTo>
                  <a:lnTo>
                    <a:pt x="441461" y="76377"/>
                  </a:lnTo>
                  <a:lnTo>
                    <a:pt x="425410" y="94449"/>
                  </a:lnTo>
                  <a:lnTo>
                    <a:pt x="439316" y="94449"/>
                  </a:lnTo>
                  <a:lnTo>
                    <a:pt x="440158" y="93243"/>
                  </a:lnTo>
                  <a:lnTo>
                    <a:pt x="441119" y="91711"/>
                  </a:lnTo>
                  <a:lnTo>
                    <a:pt x="453634" y="91711"/>
                  </a:lnTo>
                  <a:lnTo>
                    <a:pt x="453634" y="40087"/>
                  </a:lnTo>
                  <a:lnTo>
                    <a:pt x="441119" y="40087"/>
                  </a:lnTo>
                  <a:lnTo>
                    <a:pt x="440282" y="38799"/>
                  </a:lnTo>
                  <a:lnTo>
                    <a:pt x="439385" y="37545"/>
                  </a:lnTo>
                  <a:close/>
                </a:path>
                <a:path w="454025" h="105410">
                  <a:moveTo>
                    <a:pt x="453634" y="3128"/>
                  </a:moveTo>
                  <a:lnTo>
                    <a:pt x="442097" y="3128"/>
                  </a:lnTo>
                  <a:lnTo>
                    <a:pt x="442097" y="40087"/>
                  </a:lnTo>
                  <a:lnTo>
                    <a:pt x="453634" y="40087"/>
                  </a:lnTo>
                  <a:lnTo>
                    <a:pt x="453634" y="3128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67495" y="2805174"/>
              <a:ext cx="98332" cy="9833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934498" y="2892643"/>
              <a:ext cx="98332" cy="9833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619985" y="3105647"/>
              <a:ext cx="729723" cy="29318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124324" y="3934987"/>
              <a:ext cx="98332" cy="9833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688706" y="4147991"/>
              <a:ext cx="934596" cy="45789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871662" y="2568148"/>
              <a:ext cx="98332" cy="9833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1740971" y="2781152"/>
              <a:ext cx="360045" cy="102235"/>
            </a:xfrm>
            <a:custGeom>
              <a:avLst/>
              <a:gdLst/>
              <a:ahLst/>
              <a:cxnLst/>
              <a:rect l="l" t="t" r="r" b="b"/>
              <a:pathLst>
                <a:path w="360045" h="102235">
                  <a:moveTo>
                    <a:pt x="41684" y="0"/>
                  </a:moveTo>
                  <a:lnTo>
                    <a:pt x="0" y="0"/>
                  </a:lnTo>
                  <a:lnTo>
                    <a:pt x="0" y="100120"/>
                  </a:lnTo>
                  <a:lnTo>
                    <a:pt x="12123" y="100120"/>
                  </a:lnTo>
                  <a:lnTo>
                    <a:pt x="12123" y="63553"/>
                  </a:lnTo>
                  <a:lnTo>
                    <a:pt x="9777" y="63553"/>
                  </a:lnTo>
                  <a:lnTo>
                    <a:pt x="9777" y="52797"/>
                  </a:lnTo>
                  <a:lnTo>
                    <a:pt x="12123" y="52797"/>
                  </a:lnTo>
                  <a:lnTo>
                    <a:pt x="12123" y="10852"/>
                  </a:lnTo>
                  <a:lnTo>
                    <a:pt x="61825" y="10852"/>
                  </a:lnTo>
                  <a:lnTo>
                    <a:pt x="58110" y="7056"/>
                  </a:lnTo>
                  <a:lnTo>
                    <a:pt x="53091" y="4253"/>
                  </a:lnTo>
                  <a:lnTo>
                    <a:pt x="48104" y="1417"/>
                  </a:lnTo>
                  <a:lnTo>
                    <a:pt x="41684" y="0"/>
                  </a:lnTo>
                  <a:close/>
                </a:path>
                <a:path w="360045" h="102235">
                  <a:moveTo>
                    <a:pt x="12123" y="52797"/>
                  </a:moveTo>
                  <a:lnTo>
                    <a:pt x="9777" y="52797"/>
                  </a:lnTo>
                  <a:lnTo>
                    <a:pt x="9777" y="63553"/>
                  </a:lnTo>
                  <a:lnTo>
                    <a:pt x="12123" y="63553"/>
                  </a:lnTo>
                  <a:lnTo>
                    <a:pt x="12123" y="52797"/>
                  </a:lnTo>
                  <a:close/>
                </a:path>
                <a:path w="360045" h="102235">
                  <a:moveTo>
                    <a:pt x="61825" y="10852"/>
                  </a:moveTo>
                  <a:lnTo>
                    <a:pt x="39349" y="10852"/>
                  </a:lnTo>
                  <a:lnTo>
                    <a:pt x="43248" y="11667"/>
                  </a:lnTo>
                  <a:lnTo>
                    <a:pt x="49832" y="15285"/>
                  </a:lnTo>
                  <a:lnTo>
                    <a:pt x="52211" y="17762"/>
                  </a:lnTo>
                  <a:lnTo>
                    <a:pt x="53677" y="20923"/>
                  </a:lnTo>
                  <a:lnTo>
                    <a:pt x="55177" y="24084"/>
                  </a:lnTo>
                  <a:lnTo>
                    <a:pt x="55926" y="27670"/>
                  </a:lnTo>
                  <a:lnTo>
                    <a:pt x="55926" y="35687"/>
                  </a:lnTo>
                  <a:lnTo>
                    <a:pt x="39011" y="52797"/>
                  </a:lnTo>
                  <a:lnTo>
                    <a:pt x="12123" y="52797"/>
                  </a:lnTo>
                  <a:lnTo>
                    <a:pt x="12123" y="63553"/>
                  </a:lnTo>
                  <a:lnTo>
                    <a:pt x="41814" y="63553"/>
                  </a:lnTo>
                  <a:lnTo>
                    <a:pt x="48202" y="62135"/>
                  </a:lnTo>
                  <a:lnTo>
                    <a:pt x="58175" y="56431"/>
                  </a:lnTo>
                  <a:lnTo>
                    <a:pt x="61858" y="52586"/>
                  </a:lnTo>
                  <a:lnTo>
                    <a:pt x="64237" y="47762"/>
                  </a:lnTo>
                  <a:lnTo>
                    <a:pt x="66649" y="42939"/>
                  </a:lnTo>
                  <a:lnTo>
                    <a:pt x="67855" y="37577"/>
                  </a:lnTo>
                  <a:lnTo>
                    <a:pt x="67855" y="25779"/>
                  </a:lnTo>
                  <a:lnTo>
                    <a:pt x="66759" y="20923"/>
                  </a:lnTo>
                  <a:lnTo>
                    <a:pt x="66649" y="20434"/>
                  </a:lnTo>
                  <a:lnTo>
                    <a:pt x="61825" y="10852"/>
                  </a:lnTo>
                  <a:close/>
                </a:path>
                <a:path w="360045" h="102235">
                  <a:moveTo>
                    <a:pt x="96967" y="25030"/>
                  </a:moveTo>
                  <a:lnTo>
                    <a:pt x="85821" y="25030"/>
                  </a:lnTo>
                  <a:lnTo>
                    <a:pt x="85821" y="100120"/>
                  </a:lnTo>
                  <a:lnTo>
                    <a:pt x="97358" y="100120"/>
                  </a:lnTo>
                  <a:lnTo>
                    <a:pt x="97358" y="49212"/>
                  </a:lnTo>
                  <a:lnTo>
                    <a:pt x="98173" y="46198"/>
                  </a:lnTo>
                  <a:lnTo>
                    <a:pt x="101464" y="40885"/>
                  </a:lnTo>
                  <a:lnTo>
                    <a:pt x="103713" y="38799"/>
                  </a:lnTo>
                  <a:lnTo>
                    <a:pt x="108282" y="36371"/>
                  </a:lnTo>
                  <a:lnTo>
                    <a:pt x="96967" y="36371"/>
                  </a:lnTo>
                  <a:lnTo>
                    <a:pt x="96967" y="25030"/>
                  </a:lnTo>
                  <a:close/>
                </a:path>
                <a:path w="360045" h="102235">
                  <a:moveTo>
                    <a:pt x="123366" y="24052"/>
                  </a:moveTo>
                  <a:lnTo>
                    <a:pt x="112123" y="24052"/>
                  </a:lnTo>
                  <a:lnTo>
                    <a:pt x="108740" y="25030"/>
                  </a:lnTo>
                  <a:lnTo>
                    <a:pt x="101595" y="29641"/>
                  </a:lnTo>
                  <a:lnTo>
                    <a:pt x="99118" y="32656"/>
                  </a:lnTo>
                  <a:lnTo>
                    <a:pt x="97749" y="36371"/>
                  </a:lnTo>
                  <a:lnTo>
                    <a:pt x="108282" y="36371"/>
                  </a:lnTo>
                  <a:lnTo>
                    <a:pt x="109386" y="35785"/>
                  </a:lnTo>
                  <a:lnTo>
                    <a:pt x="112190" y="35117"/>
                  </a:lnTo>
                  <a:lnTo>
                    <a:pt x="123366" y="35117"/>
                  </a:lnTo>
                  <a:lnTo>
                    <a:pt x="123366" y="24052"/>
                  </a:lnTo>
                  <a:close/>
                </a:path>
                <a:path w="360045" h="102235">
                  <a:moveTo>
                    <a:pt x="123366" y="35117"/>
                  </a:moveTo>
                  <a:lnTo>
                    <a:pt x="119308" y="35117"/>
                  </a:lnTo>
                  <a:lnTo>
                    <a:pt x="120677" y="35345"/>
                  </a:lnTo>
                  <a:lnTo>
                    <a:pt x="122078" y="35540"/>
                  </a:lnTo>
                  <a:lnTo>
                    <a:pt x="123572" y="35785"/>
                  </a:lnTo>
                  <a:lnTo>
                    <a:pt x="123366" y="35785"/>
                  </a:lnTo>
                  <a:lnTo>
                    <a:pt x="123366" y="35117"/>
                  </a:lnTo>
                  <a:close/>
                </a:path>
                <a:path w="360045" h="102235">
                  <a:moveTo>
                    <a:pt x="172041" y="24052"/>
                  </a:moveTo>
                  <a:lnTo>
                    <a:pt x="158483" y="24052"/>
                  </a:lnTo>
                  <a:lnTo>
                    <a:pt x="152535" y="25665"/>
                  </a:lnTo>
                  <a:lnTo>
                    <a:pt x="131237" y="55144"/>
                  </a:lnTo>
                  <a:lnTo>
                    <a:pt x="131237" y="70723"/>
                  </a:lnTo>
                  <a:lnTo>
                    <a:pt x="158483" y="101684"/>
                  </a:lnTo>
                  <a:lnTo>
                    <a:pt x="172041" y="101684"/>
                  </a:lnTo>
                  <a:lnTo>
                    <a:pt x="177973" y="100071"/>
                  </a:lnTo>
                  <a:lnTo>
                    <a:pt x="188174" y="93618"/>
                  </a:lnTo>
                  <a:lnTo>
                    <a:pt x="190198" y="91320"/>
                  </a:lnTo>
                  <a:lnTo>
                    <a:pt x="160112" y="91320"/>
                  </a:lnTo>
                  <a:lnTo>
                    <a:pt x="155876" y="90000"/>
                  </a:lnTo>
                  <a:lnTo>
                    <a:pt x="149227" y="84721"/>
                  </a:lnTo>
                  <a:lnTo>
                    <a:pt x="146766" y="81250"/>
                  </a:lnTo>
                  <a:lnTo>
                    <a:pt x="143572" y="72646"/>
                  </a:lnTo>
                  <a:lnTo>
                    <a:pt x="142774" y="67985"/>
                  </a:lnTo>
                  <a:lnTo>
                    <a:pt x="142774" y="57947"/>
                  </a:lnTo>
                  <a:lnTo>
                    <a:pt x="160112" y="34416"/>
                  </a:lnTo>
                  <a:lnTo>
                    <a:pt x="190190" y="34416"/>
                  </a:lnTo>
                  <a:lnTo>
                    <a:pt x="188174" y="32118"/>
                  </a:lnTo>
                  <a:lnTo>
                    <a:pt x="177973" y="25665"/>
                  </a:lnTo>
                  <a:lnTo>
                    <a:pt x="172041" y="24052"/>
                  </a:lnTo>
                  <a:close/>
                </a:path>
                <a:path w="360045" h="102235">
                  <a:moveTo>
                    <a:pt x="190190" y="34416"/>
                  </a:moveTo>
                  <a:lnTo>
                    <a:pt x="170411" y="34416"/>
                  </a:lnTo>
                  <a:lnTo>
                    <a:pt x="174648" y="35752"/>
                  </a:lnTo>
                  <a:lnTo>
                    <a:pt x="181297" y="41097"/>
                  </a:lnTo>
                  <a:lnTo>
                    <a:pt x="183758" y="44601"/>
                  </a:lnTo>
                  <a:lnTo>
                    <a:pt x="186951" y="53270"/>
                  </a:lnTo>
                  <a:lnTo>
                    <a:pt x="187750" y="57947"/>
                  </a:lnTo>
                  <a:lnTo>
                    <a:pt x="187750" y="67985"/>
                  </a:lnTo>
                  <a:lnTo>
                    <a:pt x="170411" y="91320"/>
                  </a:lnTo>
                  <a:lnTo>
                    <a:pt x="190198" y="91320"/>
                  </a:lnTo>
                  <a:lnTo>
                    <a:pt x="192150" y="89104"/>
                  </a:lnTo>
                  <a:lnTo>
                    <a:pt x="194985" y="83303"/>
                  </a:lnTo>
                  <a:lnTo>
                    <a:pt x="197853" y="77502"/>
                  </a:lnTo>
                  <a:lnTo>
                    <a:pt x="199287" y="70723"/>
                  </a:lnTo>
                  <a:lnTo>
                    <a:pt x="199287" y="55144"/>
                  </a:lnTo>
                  <a:lnTo>
                    <a:pt x="197853" y="48316"/>
                  </a:lnTo>
                  <a:lnTo>
                    <a:pt x="194985" y="42482"/>
                  </a:lnTo>
                  <a:lnTo>
                    <a:pt x="192150" y="36648"/>
                  </a:lnTo>
                  <a:lnTo>
                    <a:pt x="190190" y="34416"/>
                  </a:lnTo>
                  <a:close/>
                </a:path>
                <a:path w="360045" h="102235">
                  <a:moveTo>
                    <a:pt x="228436" y="25030"/>
                  </a:moveTo>
                  <a:lnTo>
                    <a:pt x="216899" y="25030"/>
                  </a:lnTo>
                  <a:lnTo>
                    <a:pt x="216899" y="79131"/>
                  </a:lnTo>
                  <a:lnTo>
                    <a:pt x="236454" y="101098"/>
                  </a:lnTo>
                  <a:lnTo>
                    <a:pt x="246818" y="101098"/>
                  </a:lnTo>
                  <a:lnTo>
                    <a:pt x="251511" y="99778"/>
                  </a:lnTo>
                  <a:lnTo>
                    <a:pt x="258942" y="94465"/>
                  </a:lnTo>
                  <a:lnTo>
                    <a:pt x="261679" y="91223"/>
                  </a:lnTo>
                  <a:lnTo>
                    <a:pt x="262266" y="89952"/>
                  </a:lnTo>
                  <a:lnTo>
                    <a:pt x="240071" y="89952"/>
                  </a:lnTo>
                  <a:lnTo>
                    <a:pt x="236128" y="88322"/>
                  </a:lnTo>
                  <a:lnTo>
                    <a:pt x="229968" y="81804"/>
                  </a:lnTo>
                  <a:lnTo>
                    <a:pt x="228436" y="77436"/>
                  </a:lnTo>
                  <a:lnTo>
                    <a:pt x="228436" y="25030"/>
                  </a:lnTo>
                  <a:close/>
                </a:path>
                <a:path w="360045" h="102235">
                  <a:moveTo>
                    <a:pt x="275759" y="87409"/>
                  </a:moveTo>
                  <a:lnTo>
                    <a:pt x="264221" y="87409"/>
                  </a:lnTo>
                  <a:lnTo>
                    <a:pt x="264221" y="100120"/>
                  </a:lnTo>
                  <a:lnTo>
                    <a:pt x="275759" y="100120"/>
                  </a:lnTo>
                  <a:lnTo>
                    <a:pt x="275759" y="87409"/>
                  </a:lnTo>
                  <a:close/>
                </a:path>
                <a:path w="360045" h="102235">
                  <a:moveTo>
                    <a:pt x="275759" y="25030"/>
                  </a:moveTo>
                  <a:lnTo>
                    <a:pt x="264221" y="25030"/>
                  </a:lnTo>
                  <a:lnTo>
                    <a:pt x="264221" y="74112"/>
                  </a:lnTo>
                  <a:lnTo>
                    <a:pt x="263195" y="77974"/>
                  </a:lnTo>
                  <a:lnTo>
                    <a:pt x="261142" y="81005"/>
                  </a:lnTo>
                  <a:lnTo>
                    <a:pt x="259121" y="84036"/>
                  </a:lnTo>
                  <a:lnTo>
                    <a:pt x="256611" y="86285"/>
                  </a:lnTo>
                  <a:lnTo>
                    <a:pt x="250647" y="89218"/>
                  </a:lnTo>
                  <a:lnTo>
                    <a:pt x="247730" y="89952"/>
                  </a:lnTo>
                  <a:lnTo>
                    <a:pt x="262266" y="89952"/>
                  </a:lnTo>
                  <a:lnTo>
                    <a:pt x="263439" y="87409"/>
                  </a:lnTo>
                  <a:lnTo>
                    <a:pt x="275759" y="87409"/>
                  </a:lnTo>
                  <a:lnTo>
                    <a:pt x="275759" y="25030"/>
                  </a:lnTo>
                  <a:close/>
                </a:path>
                <a:path w="360045" h="102235">
                  <a:moveTo>
                    <a:pt x="330329" y="24052"/>
                  </a:moveTo>
                  <a:lnTo>
                    <a:pt x="319117" y="24052"/>
                  </a:lnTo>
                  <a:lnTo>
                    <a:pt x="313544" y="25633"/>
                  </a:lnTo>
                  <a:lnTo>
                    <a:pt x="303884" y="31972"/>
                  </a:lnTo>
                  <a:lnTo>
                    <a:pt x="300133" y="36437"/>
                  </a:lnTo>
                  <a:lnTo>
                    <a:pt x="294723" y="48039"/>
                  </a:lnTo>
                  <a:lnTo>
                    <a:pt x="293370" y="54883"/>
                  </a:lnTo>
                  <a:lnTo>
                    <a:pt x="293370" y="70723"/>
                  </a:lnTo>
                  <a:lnTo>
                    <a:pt x="294630" y="77143"/>
                  </a:lnTo>
                  <a:lnTo>
                    <a:pt x="294723" y="77616"/>
                  </a:lnTo>
                  <a:lnTo>
                    <a:pt x="318987" y="101684"/>
                  </a:lnTo>
                  <a:lnTo>
                    <a:pt x="330068" y="101684"/>
                  </a:lnTo>
                  <a:lnTo>
                    <a:pt x="345343" y="91320"/>
                  </a:lnTo>
                  <a:lnTo>
                    <a:pt x="321985" y="91320"/>
                  </a:lnTo>
                  <a:lnTo>
                    <a:pt x="318151" y="90114"/>
                  </a:lnTo>
                  <a:lnTo>
                    <a:pt x="304962" y="68246"/>
                  </a:lnTo>
                  <a:lnTo>
                    <a:pt x="304962" y="56969"/>
                  </a:lnTo>
                  <a:lnTo>
                    <a:pt x="321920" y="34416"/>
                  </a:lnTo>
                  <a:lnTo>
                    <a:pt x="345412" y="34416"/>
                  </a:lnTo>
                  <a:lnTo>
                    <a:pt x="343577" y="31972"/>
                  </a:lnTo>
                  <a:lnTo>
                    <a:pt x="342078" y="29918"/>
                  </a:lnTo>
                  <a:lnTo>
                    <a:pt x="339894" y="28093"/>
                  </a:lnTo>
                  <a:lnTo>
                    <a:pt x="337026" y="26496"/>
                  </a:lnTo>
                  <a:lnTo>
                    <a:pt x="334191" y="24867"/>
                  </a:lnTo>
                  <a:lnTo>
                    <a:pt x="330329" y="24052"/>
                  </a:lnTo>
                  <a:close/>
                </a:path>
                <a:path w="360045" h="102235">
                  <a:moveTo>
                    <a:pt x="359661" y="88583"/>
                  </a:moveTo>
                  <a:lnTo>
                    <a:pt x="348515" y="88583"/>
                  </a:lnTo>
                  <a:lnTo>
                    <a:pt x="348515" y="100120"/>
                  </a:lnTo>
                  <a:lnTo>
                    <a:pt x="359661" y="100120"/>
                  </a:lnTo>
                  <a:lnTo>
                    <a:pt x="359661" y="88583"/>
                  </a:lnTo>
                  <a:close/>
                </a:path>
                <a:path w="360045" h="102235">
                  <a:moveTo>
                    <a:pt x="345412" y="34416"/>
                  </a:moveTo>
                  <a:lnTo>
                    <a:pt x="331502" y="34416"/>
                  </a:lnTo>
                  <a:lnTo>
                    <a:pt x="335662" y="35671"/>
                  </a:lnTo>
                  <a:lnTo>
                    <a:pt x="335533" y="35671"/>
                  </a:lnTo>
                  <a:lnTo>
                    <a:pt x="338640" y="37985"/>
                  </a:lnTo>
                  <a:lnTo>
                    <a:pt x="341834" y="40331"/>
                  </a:lnTo>
                  <a:lnTo>
                    <a:pt x="344245" y="43623"/>
                  </a:lnTo>
                  <a:lnTo>
                    <a:pt x="347504" y="52064"/>
                  </a:lnTo>
                  <a:lnTo>
                    <a:pt x="348319" y="56969"/>
                  </a:lnTo>
                  <a:lnTo>
                    <a:pt x="348319" y="68246"/>
                  </a:lnTo>
                  <a:lnTo>
                    <a:pt x="347567" y="72776"/>
                  </a:lnTo>
                  <a:lnTo>
                    <a:pt x="347488" y="73248"/>
                  </a:lnTo>
                  <a:lnTo>
                    <a:pt x="331437" y="91320"/>
                  </a:lnTo>
                  <a:lnTo>
                    <a:pt x="345343" y="91320"/>
                  </a:lnTo>
                  <a:lnTo>
                    <a:pt x="346185" y="90114"/>
                  </a:lnTo>
                  <a:lnTo>
                    <a:pt x="347146" y="88583"/>
                  </a:lnTo>
                  <a:lnTo>
                    <a:pt x="359661" y="88583"/>
                  </a:lnTo>
                  <a:lnTo>
                    <a:pt x="359661" y="36958"/>
                  </a:lnTo>
                  <a:lnTo>
                    <a:pt x="347146" y="36958"/>
                  </a:lnTo>
                  <a:lnTo>
                    <a:pt x="346309" y="35671"/>
                  </a:lnTo>
                  <a:lnTo>
                    <a:pt x="345412" y="34416"/>
                  </a:lnTo>
                  <a:close/>
                </a:path>
                <a:path w="360045" h="102235">
                  <a:moveTo>
                    <a:pt x="359661" y="0"/>
                  </a:moveTo>
                  <a:lnTo>
                    <a:pt x="348124" y="0"/>
                  </a:lnTo>
                  <a:lnTo>
                    <a:pt x="348124" y="36958"/>
                  </a:lnTo>
                  <a:lnTo>
                    <a:pt x="359661" y="36958"/>
                  </a:lnTo>
                  <a:lnTo>
                    <a:pt x="359661" y="0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958447" y="2568148"/>
              <a:ext cx="98332" cy="9833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565734" y="2778023"/>
              <a:ext cx="891209" cy="31097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990943" y="3226975"/>
              <a:ext cx="98332" cy="9833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26045" y="3256486"/>
              <a:ext cx="98332" cy="9833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605558" y="3436850"/>
              <a:ext cx="860918" cy="31097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494139" y="2853316"/>
              <a:ext cx="98332" cy="9833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22189" y="3466361"/>
              <a:ext cx="670876" cy="28281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187827" y="3063191"/>
              <a:ext cx="711000" cy="28281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396401" y="3356632"/>
              <a:ext cx="927019" cy="31097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811803" y="3760009"/>
              <a:ext cx="98332" cy="9833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634085" y="2568148"/>
              <a:ext cx="98332" cy="98332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857133" y="3118810"/>
              <a:ext cx="98332" cy="9833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5641125" y="2778023"/>
              <a:ext cx="936588" cy="461019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6665462" y="3328685"/>
              <a:ext cx="483234" cy="105410"/>
            </a:xfrm>
            <a:custGeom>
              <a:avLst/>
              <a:gdLst/>
              <a:ahLst/>
              <a:cxnLst/>
              <a:rect l="l" t="t" r="r" b="b"/>
              <a:pathLst>
                <a:path w="483234" h="105410">
                  <a:moveTo>
                    <a:pt x="49245" y="1759"/>
                  </a:moveTo>
                  <a:lnTo>
                    <a:pt x="35654" y="1759"/>
                  </a:lnTo>
                  <a:lnTo>
                    <a:pt x="28061" y="3845"/>
                  </a:lnTo>
                  <a:lnTo>
                    <a:pt x="1429" y="38425"/>
                  </a:lnTo>
                  <a:lnTo>
                    <a:pt x="0" y="53189"/>
                  </a:lnTo>
                  <a:lnTo>
                    <a:pt x="357" y="60839"/>
                  </a:lnTo>
                  <a:lnTo>
                    <a:pt x="28061" y="102532"/>
                  </a:lnTo>
                  <a:lnTo>
                    <a:pt x="35654" y="104618"/>
                  </a:lnTo>
                  <a:lnTo>
                    <a:pt x="49245" y="104618"/>
                  </a:lnTo>
                  <a:lnTo>
                    <a:pt x="53987" y="103884"/>
                  </a:lnTo>
                  <a:lnTo>
                    <a:pt x="62884" y="100951"/>
                  </a:lnTo>
                  <a:lnTo>
                    <a:pt x="66909" y="98816"/>
                  </a:lnTo>
                  <a:lnTo>
                    <a:pt x="73956" y="93276"/>
                  </a:lnTo>
                  <a:lnTo>
                    <a:pt x="38131" y="93276"/>
                  </a:lnTo>
                  <a:lnTo>
                    <a:pt x="32640" y="91744"/>
                  </a:lnTo>
                  <a:lnTo>
                    <a:pt x="11732" y="61858"/>
                  </a:lnTo>
                  <a:lnTo>
                    <a:pt x="11732" y="44519"/>
                  </a:lnTo>
                  <a:lnTo>
                    <a:pt x="37722" y="13215"/>
                  </a:lnTo>
                  <a:lnTo>
                    <a:pt x="74080" y="13215"/>
                  </a:lnTo>
                  <a:lnTo>
                    <a:pt x="66909" y="7577"/>
                  </a:lnTo>
                  <a:lnTo>
                    <a:pt x="62884" y="5426"/>
                  </a:lnTo>
                  <a:lnTo>
                    <a:pt x="53987" y="2493"/>
                  </a:lnTo>
                  <a:lnTo>
                    <a:pt x="49245" y="1759"/>
                  </a:lnTo>
                  <a:close/>
                </a:path>
                <a:path w="483234" h="105410">
                  <a:moveTo>
                    <a:pt x="84476" y="71961"/>
                  </a:moveTo>
                  <a:lnTo>
                    <a:pt x="72352" y="71961"/>
                  </a:lnTo>
                  <a:lnTo>
                    <a:pt x="71820" y="74528"/>
                  </a:lnTo>
                  <a:lnTo>
                    <a:pt x="71693" y="75139"/>
                  </a:lnTo>
                  <a:lnTo>
                    <a:pt x="71635" y="75416"/>
                  </a:lnTo>
                  <a:lnTo>
                    <a:pt x="70380" y="78479"/>
                  </a:lnTo>
                  <a:lnTo>
                    <a:pt x="47518" y="93276"/>
                  </a:lnTo>
                  <a:lnTo>
                    <a:pt x="73994" y="93276"/>
                  </a:lnTo>
                  <a:lnTo>
                    <a:pt x="77078" y="89740"/>
                  </a:lnTo>
                  <a:lnTo>
                    <a:pt x="81901" y="81657"/>
                  </a:lnTo>
                  <a:lnTo>
                    <a:pt x="83564" y="77078"/>
                  </a:lnTo>
                  <a:lnTo>
                    <a:pt x="84476" y="71961"/>
                  </a:lnTo>
                  <a:close/>
                </a:path>
                <a:path w="483234" h="105410">
                  <a:moveTo>
                    <a:pt x="74080" y="13215"/>
                  </a:moveTo>
                  <a:lnTo>
                    <a:pt x="48316" y="13215"/>
                  </a:lnTo>
                  <a:lnTo>
                    <a:pt x="50712" y="13557"/>
                  </a:lnTo>
                  <a:lnTo>
                    <a:pt x="56839" y="15383"/>
                  </a:lnTo>
                  <a:lnTo>
                    <a:pt x="59625" y="16751"/>
                  </a:lnTo>
                  <a:lnTo>
                    <a:pt x="62135" y="18577"/>
                  </a:lnTo>
                  <a:lnTo>
                    <a:pt x="64677" y="20369"/>
                  </a:lnTo>
                  <a:lnTo>
                    <a:pt x="66828" y="22585"/>
                  </a:lnTo>
                  <a:lnTo>
                    <a:pt x="68621" y="25274"/>
                  </a:lnTo>
                  <a:lnTo>
                    <a:pt x="70380" y="27865"/>
                  </a:lnTo>
                  <a:lnTo>
                    <a:pt x="71635" y="30929"/>
                  </a:lnTo>
                  <a:lnTo>
                    <a:pt x="72352" y="34416"/>
                  </a:lnTo>
                  <a:lnTo>
                    <a:pt x="84476" y="34416"/>
                  </a:lnTo>
                  <a:lnTo>
                    <a:pt x="83564" y="29267"/>
                  </a:lnTo>
                  <a:lnTo>
                    <a:pt x="81901" y="24687"/>
                  </a:lnTo>
                  <a:lnTo>
                    <a:pt x="77146" y="16751"/>
                  </a:lnTo>
                  <a:lnTo>
                    <a:pt x="75979" y="15383"/>
                  </a:lnTo>
                  <a:lnTo>
                    <a:pt x="74080" y="13215"/>
                  </a:lnTo>
                  <a:close/>
                </a:path>
                <a:path w="483234" h="105410">
                  <a:moveTo>
                    <a:pt x="114041" y="28158"/>
                  </a:moveTo>
                  <a:lnTo>
                    <a:pt x="102503" y="28158"/>
                  </a:lnTo>
                  <a:lnTo>
                    <a:pt x="102503" y="82260"/>
                  </a:lnTo>
                  <a:lnTo>
                    <a:pt x="103469" y="87165"/>
                  </a:lnTo>
                  <a:lnTo>
                    <a:pt x="103546" y="87556"/>
                  </a:lnTo>
                  <a:lnTo>
                    <a:pt x="122058" y="104227"/>
                  </a:lnTo>
                  <a:lnTo>
                    <a:pt x="132422" y="104227"/>
                  </a:lnTo>
                  <a:lnTo>
                    <a:pt x="137115" y="102907"/>
                  </a:lnTo>
                  <a:lnTo>
                    <a:pt x="144546" y="97594"/>
                  </a:lnTo>
                  <a:lnTo>
                    <a:pt x="147284" y="94351"/>
                  </a:lnTo>
                  <a:lnTo>
                    <a:pt x="147870" y="93080"/>
                  </a:lnTo>
                  <a:lnTo>
                    <a:pt x="125676" y="93080"/>
                  </a:lnTo>
                  <a:lnTo>
                    <a:pt x="121732" y="91451"/>
                  </a:lnTo>
                  <a:lnTo>
                    <a:pt x="115572" y="84932"/>
                  </a:lnTo>
                  <a:lnTo>
                    <a:pt x="114041" y="80565"/>
                  </a:lnTo>
                  <a:lnTo>
                    <a:pt x="114041" y="28158"/>
                  </a:lnTo>
                  <a:close/>
                </a:path>
                <a:path w="483234" h="105410">
                  <a:moveTo>
                    <a:pt x="161363" y="90538"/>
                  </a:moveTo>
                  <a:lnTo>
                    <a:pt x="149826" y="90538"/>
                  </a:lnTo>
                  <a:lnTo>
                    <a:pt x="149826" y="103249"/>
                  </a:lnTo>
                  <a:lnTo>
                    <a:pt x="161363" y="103249"/>
                  </a:lnTo>
                  <a:lnTo>
                    <a:pt x="161363" y="90538"/>
                  </a:lnTo>
                  <a:close/>
                </a:path>
                <a:path w="483234" h="105410">
                  <a:moveTo>
                    <a:pt x="161363" y="28158"/>
                  </a:moveTo>
                  <a:lnTo>
                    <a:pt x="149826" y="28158"/>
                  </a:lnTo>
                  <a:lnTo>
                    <a:pt x="149826" y="77241"/>
                  </a:lnTo>
                  <a:lnTo>
                    <a:pt x="148799" y="81103"/>
                  </a:lnTo>
                  <a:lnTo>
                    <a:pt x="146746" y="84134"/>
                  </a:lnTo>
                  <a:lnTo>
                    <a:pt x="144725" y="87165"/>
                  </a:lnTo>
                  <a:lnTo>
                    <a:pt x="142216" y="89414"/>
                  </a:lnTo>
                  <a:lnTo>
                    <a:pt x="136252" y="92347"/>
                  </a:lnTo>
                  <a:lnTo>
                    <a:pt x="133335" y="93080"/>
                  </a:lnTo>
                  <a:lnTo>
                    <a:pt x="147870" y="93080"/>
                  </a:lnTo>
                  <a:lnTo>
                    <a:pt x="149044" y="90538"/>
                  </a:lnTo>
                  <a:lnTo>
                    <a:pt x="161363" y="90538"/>
                  </a:lnTo>
                  <a:lnTo>
                    <a:pt x="161363" y="28158"/>
                  </a:lnTo>
                  <a:close/>
                </a:path>
                <a:path w="483234" h="105410">
                  <a:moveTo>
                    <a:pt x="193641" y="28158"/>
                  </a:moveTo>
                  <a:lnTo>
                    <a:pt x="182495" y="28158"/>
                  </a:lnTo>
                  <a:lnTo>
                    <a:pt x="182495" y="103249"/>
                  </a:lnTo>
                  <a:lnTo>
                    <a:pt x="194032" y="103249"/>
                  </a:lnTo>
                  <a:lnTo>
                    <a:pt x="194032" y="52341"/>
                  </a:lnTo>
                  <a:lnTo>
                    <a:pt x="194847" y="49326"/>
                  </a:lnTo>
                  <a:lnTo>
                    <a:pt x="198138" y="44014"/>
                  </a:lnTo>
                  <a:lnTo>
                    <a:pt x="200387" y="41928"/>
                  </a:lnTo>
                  <a:lnTo>
                    <a:pt x="204956" y="39500"/>
                  </a:lnTo>
                  <a:lnTo>
                    <a:pt x="193641" y="39500"/>
                  </a:lnTo>
                  <a:lnTo>
                    <a:pt x="193641" y="28158"/>
                  </a:lnTo>
                  <a:close/>
                </a:path>
                <a:path w="483234" h="105410">
                  <a:moveTo>
                    <a:pt x="220040" y="27181"/>
                  </a:moveTo>
                  <a:lnTo>
                    <a:pt x="208797" y="27181"/>
                  </a:lnTo>
                  <a:lnTo>
                    <a:pt x="205414" y="28158"/>
                  </a:lnTo>
                  <a:lnTo>
                    <a:pt x="198269" y="32770"/>
                  </a:lnTo>
                  <a:lnTo>
                    <a:pt x="195792" y="35785"/>
                  </a:lnTo>
                  <a:lnTo>
                    <a:pt x="194423" y="39500"/>
                  </a:lnTo>
                  <a:lnTo>
                    <a:pt x="204956" y="39500"/>
                  </a:lnTo>
                  <a:lnTo>
                    <a:pt x="206060" y="38914"/>
                  </a:lnTo>
                  <a:lnTo>
                    <a:pt x="208864" y="38245"/>
                  </a:lnTo>
                  <a:lnTo>
                    <a:pt x="220040" y="38245"/>
                  </a:lnTo>
                  <a:lnTo>
                    <a:pt x="220040" y="27181"/>
                  </a:lnTo>
                  <a:close/>
                </a:path>
                <a:path w="483234" h="105410">
                  <a:moveTo>
                    <a:pt x="220040" y="38245"/>
                  </a:moveTo>
                  <a:lnTo>
                    <a:pt x="215982" y="38245"/>
                  </a:lnTo>
                  <a:lnTo>
                    <a:pt x="217351" y="38474"/>
                  </a:lnTo>
                  <a:lnTo>
                    <a:pt x="218752" y="38669"/>
                  </a:lnTo>
                  <a:lnTo>
                    <a:pt x="220246" y="38914"/>
                  </a:lnTo>
                  <a:lnTo>
                    <a:pt x="220040" y="38914"/>
                  </a:lnTo>
                  <a:lnTo>
                    <a:pt x="220040" y="38245"/>
                  </a:lnTo>
                  <a:close/>
                </a:path>
                <a:path w="483234" h="105410">
                  <a:moveTo>
                    <a:pt x="245253" y="28158"/>
                  </a:moveTo>
                  <a:lnTo>
                    <a:pt x="233716" y="28158"/>
                  </a:lnTo>
                  <a:lnTo>
                    <a:pt x="233716" y="103249"/>
                  </a:lnTo>
                  <a:lnTo>
                    <a:pt x="245253" y="103249"/>
                  </a:lnTo>
                  <a:lnTo>
                    <a:pt x="245253" y="28158"/>
                  </a:lnTo>
                  <a:close/>
                </a:path>
                <a:path w="483234" h="105410">
                  <a:moveTo>
                    <a:pt x="241831" y="0"/>
                  </a:moveTo>
                  <a:lnTo>
                    <a:pt x="237334" y="0"/>
                  </a:lnTo>
                  <a:lnTo>
                    <a:pt x="235394" y="765"/>
                  </a:lnTo>
                  <a:lnTo>
                    <a:pt x="232168" y="3829"/>
                  </a:lnTo>
                  <a:lnTo>
                    <a:pt x="231369" y="5670"/>
                  </a:lnTo>
                  <a:lnTo>
                    <a:pt x="231369" y="9972"/>
                  </a:lnTo>
                  <a:lnTo>
                    <a:pt x="232168" y="11814"/>
                  </a:lnTo>
                  <a:lnTo>
                    <a:pt x="235394" y="14877"/>
                  </a:lnTo>
                  <a:lnTo>
                    <a:pt x="237334" y="15643"/>
                  </a:lnTo>
                  <a:lnTo>
                    <a:pt x="241831" y="15643"/>
                  </a:lnTo>
                  <a:lnTo>
                    <a:pt x="243754" y="14877"/>
                  </a:lnTo>
                  <a:lnTo>
                    <a:pt x="246981" y="11814"/>
                  </a:lnTo>
                  <a:lnTo>
                    <a:pt x="247795" y="9972"/>
                  </a:lnTo>
                  <a:lnTo>
                    <a:pt x="247795" y="5670"/>
                  </a:lnTo>
                  <a:lnTo>
                    <a:pt x="246981" y="3829"/>
                  </a:lnTo>
                  <a:lnTo>
                    <a:pt x="243754" y="765"/>
                  </a:lnTo>
                  <a:lnTo>
                    <a:pt x="241831" y="0"/>
                  </a:lnTo>
                  <a:close/>
                </a:path>
                <a:path w="483234" h="105410">
                  <a:moveTo>
                    <a:pt x="303669" y="27181"/>
                  </a:moveTo>
                  <a:lnTo>
                    <a:pt x="290111" y="27181"/>
                  </a:lnTo>
                  <a:lnTo>
                    <a:pt x="284163" y="28794"/>
                  </a:lnTo>
                  <a:lnTo>
                    <a:pt x="262865" y="58273"/>
                  </a:lnTo>
                  <a:lnTo>
                    <a:pt x="262865" y="73851"/>
                  </a:lnTo>
                  <a:lnTo>
                    <a:pt x="290111" y="104813"/>
                  </a:lnTo>
                  <a:lnTo>
                    <a:pt x="303669" y="104813"/>
                  </a:lnTo>
                  <a:lnTo>
                    <a:pt x="309601" y="103200"/>
                  </a:lnTo>
                  <a:lnTo>
                    <a:pt x="319802" y="96747"/>
                  </a:lnTo>
                  <a:lnTo>
                    <a:pt x="321826" y="94449"/>
                  </a:lnTo>
                  <a:lnTo>
                    <a:pt x="291741" y="94449"/>
                  </a:lnTo>
                  <a:lnTo>
                    <a:pt x="287504" y="93129"/>
                  </a:lnTo>
                  <a:lnTo>
                    <a:pt x="280855" y="87849"/>
                  </a:lnTo>
                  <a:lnTo>
                    <a:pt x="278395" y="84378"/>
                  </a:lnTo>
                  <a:lnTo>
                    <a:pt x="275201" y="75774"/>
                  </a:lnTo>
                  <a:lnTo>
                    <a:pt x="274402" y="71114"/>
                  </a:lnTo>
                  <a:lnTo>
                    <a:pt x="274402" y="61076"/>
                  </a:lnTo>
                  <a:lnTo>
                    <a:pt x="291741" y="37545"/>
                  </a:lnTo>
                  <a:lnTo>
                    <a:pt x="321818" y="37545"/>
                  </a:lnTo>
                  <a:lnTo>
                    <a:pt x="319802" y="35247"/>
                  </a:lnTo>
                  <a:lnTo>
                    <a:pt x="309601" y="28794"/>
                  </a:lnTo>
                  <a:lnTo>
                    <a:pt x="303669" y="27181"/>
                  </a:lnTo>
                  <a:close/>
                </a:path>
                <a:path w="483234" h="105410">
                  <a:moveTo>
                    <a:pt x="321818" y="37545"/>
                  </a:moveTo>
                  <a:lnTo>
                    <a:pt x="302040" y="37545"/>
                  </a:lnTo>
                  <a:lnTo>
                    <a:pt x="306276" y="38881"/>
                  </a:lnTo>
                  <a:lnTo>
                    <a:pt x="312925" y="44226"/>
                  </a:lnTo>
                  <a:lnTo>
                    <a:pt x="315386" y="47729"/>
                  </a:lnTo>
                  <a:lnTo>
                    <a:pt x="318580" y="56399"/>
                  </a:lnTo>
                  <a:lnTo>
                    <a:pt x="319378" y="61076"/>
                  </a:lnTo>
                  <a:lnTo>
                    <a:pt x="319378" y="71114"/>
                  </a:lnTo>
                  <a:lnTo>
                    <a:pt x="302040" y="94449"/>
                  </a:lnTo>
                  <a:lnTo>
                    <a:pt x="321826" y="94449"/>
                  </a:lnTo>
                  <a:lnTo>
                    <a:pt x="323778" y="92233"/>
                  </a:lnTo>
                  <a:lnTo>
                    <a:pt x="326613" y="86432"/>
                  </a:lnTo>
                  <a:lnTo>
                    <a:pt x="329481" y="80630"/>
                  </a:lnTo>
                  <a:lnTo>
                    <a:pt x="330915" y="73851"/>
                  </a:lnTo>
                  <a:lnTo>
                    <a:pt x="330915" y="58273"/>
                  </a:lnTo>
                  <a:lnTo>
                    <a:pt x="329481" y="51445"/>
                  </a:lnTo>
                  <a:lnTo>
                    <a:pt x="326613" y="45611"/>
                  </a:lnTo>
                  <a:lnTo>
                    <a:pt x="323778" y="39777"/>
                  </a:lnTo>
                  <a:lnTo>
                    <a:pt x="321818" y="37545"/>
                  </a:lnTo>
                  <a:close/>
                </a:path>
                <a:path w="483234" h="105410">
                  <a:moveTo>
                    <a:pt x="360064" y="28158"/>
                  </a:moveTo>
                  <a:lnTo>
                    <a:pt x="348527" y="28158"/>
                  </a:lnTo>
                  <a:lnTo>
                    <a:pt x="348527" y="82260"/>
                  </a:lnTo>
                  <a:lnTo>
                    <a:pt x="368082" y="104227"/>
                  </a:lnTo>
                  <a:lnTo>
                    <a:pt x="378446" y="104227"/>
                  </a:lnTo>
                  <a:lnTo>
                    <a:pt x="383139" y="102907"/>
                  </a:lnTo>
                  <a:lnTo>
                    <a:pt x="390570" y="97594"/>
                  </a:lnTo>
                  <a:lnTo>
                    <a:pt x="393307" y="94351"/>
                  </a:lnTo>
                  <a:lnTo>
                    <a:pt x="393894" y="93080"/>
                  </a:lnTo>
                  <a:lnTo>
                    <a:pt x="371699" y="93080"/>
                  </a:lnTo>
                  <a:lnTo>
                    <a:pt x="367756" y="91451"/>
                  </a:lnTo>
                  <a:lnTo>
                    <a:pt x="361596" y="84932"/>
                  </a:lnTo>
                  <a:lnTo>
                    <a:pt x="360064" y="80565"/>
                  </a:lnTo>
                  <a:lnTo>
                    <a:pt x="360064" y="28158"/>
                  </a:lnTo>
                  <a:close/>
                </a:path>
                <a:path w="483234" h="105410">
                  <a:moveTo>
                    <a:pt x="407387" y="90538"/>
                  </a:moveTo>
                  <a:lnTo>
                    <a:pt x="395850" y="90538"/>
                  </a:lnTo>
                  <a:lnTo>
                    <a:pt x="395850" y="103249"/>
                  </a:lnTo>
                  <a:lnTo>
                    <a:pt x="407387" y="103249"/>
                  </a:lnTo>
                  <a:lnTo>
                    <a:pt x="407387" y="90538"/>
                  </a:lnTo>
                  <a:close/>
                </a:path>
                <a:path w="483234" h="105410">
                  <a:moveTo>
                    <a:pt x="407387" y="28158"/>
                  </a:moveTo>
                  <a:lnTo>
                    <a:pt x="395850" y="28158"/>
                  </a:lnTo>
                  <a:lnTo>
                    <a:pt x="395850" y="77241"/>
                  </a:lnTo>
                  <a:lnTo>
                    <a:pt x="394823" y="81103"/>
                  </a:lnTo>
                  <a:lnTo>
                    <a:pt x="392770" y="84134"/>
                  </a:lnTo>
                  <a:lnTo>
                    <a:pt x="390749" y="87165"/>
                  </a:lnTo>
                  <a:lnTo>
                    <a:pt x="388240" y="89414"/>
                  </a:lnTo>
                  <a:lnTo>
                    <a:pt x="382275" y="92347"/>
                  </a:lnTo>
                  <a:lnTo>
                    <a:pt x="379358" y="93080"/>
                  </a:lnTo>
                  <a:lnTo>
                    <a:pt x="393894" y="93080"/>
                  </a:lnTo>
                  <a:lnTo>
                    <a:pt x="395067" y="90538"/>
                  </a:lnTo>
                  <a:lnTo>
                    <a:pt x="407387" y="90538"/>
                  </a:lnTo>
                  <a:lnTo>
                    <a:pt x="407387" y="28158"/>
                  </a:lnTo>
                  <a:close/>
                </a:path>
                <a:path w="483234" h="105410">
                  <a:moveTo>
                    <a:pt x="436145" y="82521"/>
                  </a:moveTo>
                  <a:lnTo>
                    <a:pt x="425194" y="85258"/>
                  </a:lnTo>
                  <a:lnTo>
                    <a:pt x="426530" y="91646"/>
                  </a:lnTo>
                  <a:lnTo>
                    <a:pt x="429708" y="96502"/>
                  </a:lnTo>
                  <a:lnTo>
                    <a:pt x="439746" y="103151"/>
                  </a:lnTo>
                  <a:lnTo>
                    <a:pt x="446085" y="104813"/>
                  </a:lnTo>
                  <a:lnTo>
                    <a:pt x="459578" y="104813"/>
                  </a:lnTo>
                  <a:lnTo>
                    <a:pt x="464695" y="103835"/>
                  </a:lnTo>
                  <a:lnTo>
                    <a:pt x="473494" y="99924"/>
                  </a:lnTo>
                  <a:lnTo>
                    <a:pt x="476916" y="97252"/>
                  </a:lnTo>
                  <a:lnTo>
                    <a:pt x="478797" y="94645"/>
                  </a:lnTo>
                  <a:lnTo>
                    <a:pt x="448823" y="94645"/>
                  </a:lnTo>
                  <a:lnTo>
                    <a:pt x="444993" y="93634"/>
                  </a:lnTo>
                  <a:lnTo>
                    <a:pt x="439159" y="89593"/>
                  </a:lnTo>
                  <a:lnTo>
                    <a:pt x="437230" y="86627"/>
                  </a:lnTo>
                  <a:lnTo>
                    <a:pt x="437078" y="86138"/>
                  </a:lnTo>
                  <a:lnTo>
                    <a:pt x="436145" y="82521"/>
                  </a:lnTo>
                  <a:close/>
                </a:path>
                <a:path w="483234" h="105410">
                  <a:moveTo>
                    <a:pt x="462544" y="27181"/>
                  </a:moveTo>
                  <a:lnTo>
                    <a:pt x="449833" y="27181"/>
                  </a:lnTo>
                  <a:lnTo>
                    <a:pt x="445107" y="28110"/>
                  </a:lnTo>
                  <a:lnTo>
                    <a:pt x="427541" y="54069"/>
                  </a:lnTo>
                  <a:lnTo>
                    <a:pt x="429047" y="58142"/>
                  </a:lnTo>
                  <a:lnTo>
                    <a:pt x="463782" y="73232"/>
                  </a:lnTo>
                  <a:lnTo>
                    <a:pt x="466585" y="74568"/>
                  </a:lnTo>
                  <a:lnTo>
                    <a:pt x="470235" y="78121"/>
                  </a:lnTo>
                  <a:lnTo>
                    <a:pt x="471148" y="80305"/>
                  </a:lnTo>
                  <a:lnTo>
                    <a:pt x="471148" y="86138"/>
                  </a:lnTo>
                  <a:lnTo>
                    <a:pt x="469551" y="88909"/>
                  </a:lnTo>
                  <a:lnTo>
                    <a:pt x="463195" y="93504"/>
                  </a:lnTo>
                  <a:lnTo>
                    <a:pt x="458926" y="94645"/>
                  </a:lnTo>
                  <a:lnTo>
                    <a:pt x="478797" y="94645"/>
                  </a:lnTo>
                  <a:lnTo>
                    <a:pt x="481838" y="90473"/>
                  </a:lnTo>
                  <a:lnTo>
                    <a:pt x="483076" y="86627"/>
                  </a:lnTo>
                  <a:lnTo>
                    <a:pt x="483076" y="77078"/>
                  </a:lnTo>
                  <a:lnTo>
                    <a:pt x="481430" y="72792"/>
                  </a:lnTo>
                  <a:lnTo>
                    <a:pt x="474847" y="66111"/>
                  </a:lnTo>
                  <a:lnTo>
                    <a:pt x="469844" y="63618"/>
                  </a:lnTo>
                  <a:lnTo>
                    <a:pt x="447552" y="58142"/>
                  </a:lnTo>
                  <a:lnTo>
                    <a:pt x="444293" y="56757"/>
                  </a:lnTo>
                  <a:lnTo>
                    <a:pt x="440121" y="53433"/>
                  </a:lnTo>
                  <a:lnTo>
                    <a:pt x="439078" y="51168"/>
                  </a:lnTo>
                  <a:lnTo>
                    <a:pt x="439078" y="45073"/>
                  </a:lnTo>
                  <a:lnTo>
                    <a:pt x="440593" y="42417"/>
                  </a:lnTo>
                  <a:lnTo>
                    <a:pt x="446688" y="38213"/>
                  </a:lnTo>
                  <a:lnTo>
                    <a:pt x="450517" y="37154"/>
                  </a:lnTo>
                  <a:lnTo>
                    <a:pt x="478170" y="37154"/>
                  </a:lnTo>
                  <a:lnTo>
                    <a:pt x="476884" y="35328"/>
                  </a:lnTo>
                  <a:lnTo>
                    <a:pt x="468378" y="28810"/>
                  </a:lnTo>
                  <a:lnTo>
                    <a:pt x="462544" y="27181"/>
                  </a:lnTo>
                  <a:close/>
                </a:path>
                <a:path w="483234" h="105410">
                  <a:moveTo>
                    <a:pt x="478170" y="37154"/>
                  </a:moveTo>
                  <a:lnTo>
                    <a:pt x="458470" y="37154"/>
                  </a:lnTo>
                  <a:lnTo>
                    <a:pt x="461224" y="37691"/>
                  </a:lnTo>
                  <a:lnTo>
                    <a:pt x="465526" y="39842"/>
                  </a:lnTo>
                  <a:lnTo>
                    <a:pt x="467221" y="41211"/>
                  </a:lnTo>
                  <a:lnTo>
                    <a:pt x="468459" y="42873"/>
                  </a:lnTo>
                  <a:lnTo>
                    <a:pt x="469730" y="44503"/>
                  </a:lnTo>
                  <a:lnTo>
                    <a:pt x="470691" y="46181"/>
                  </a:lnTo>
                  <a:lnTo>
                    <a:pt x="471343" y="47909"/>
                  </a:lnTo>
                  <a:lnTo>
                    <a:pt x="481362" y="45073"/>
                  </a:lnTo>
                  <a:lnTo>
                    <a:pt x="481740" y="45073"/>
                  </a:lnTo>
                  <a:lnTo>
                    <a:pt x="479986" y="39842"/>
                  </a:lnTo>
                  <a:lnTo>
                    <a:pt x="479915" y="39631"/>
                  </a:lnTo>
                  <a:lnTo>
                    <a:pt x="478170" y="37154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3" name="object 73"/>
          <p:cNvGrpSpPr/>
          <p:nvPr/>
        </p:nvGrpSpPr>
        <p:grpSpPr>
          <a:xfrm>
            <a:off x="471189" y="5085476"/>
            <a:ext cx="346075" cy="1671955"/>
            <a:chOff x="471189" y="5085476"/>
            <a:chExt cx="346075" cy="1671955"/>
          </a:xfrm>
        </p:grpSpPr>
        <p:pic>
          <p:nvPicPr>
            <p:cNvPr id="74" name="object 7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71189" y="5085476"/>
              <a:ext cx="345808" cy="1671655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582980" y="5653499"/>
              <a:ext cx="115570" cy="535305"/>
            </a:xfrm>
            <a:custGeom>
              <a:avLst/>
              <a:gdLst/>
              <a:ahLst/>
              <a:cxnLst/>
              <a:rect l="l" t="t" r="r" b="b"/>
              <a:pathLst>
                <a:path w="115570" h="535304">
                  <a:moveTo>
                    <a:pt x="1613" y="525772"/>
                  </a:moveTo>
                  <a:lnTo>
                    <a:pt x="1613" y="535298"/>
                  </a:lnTo>
                  <a:lnTo>
                    <a:pt x="113466" y="535298"/>
                  </a:lnTo>
                  <a:lnTo>
                    <a:pt x="113466" y="525311"/>
                  </a:lnTo>
                  <a:lnTo>
                    <a:pt x="103530" y="525226"/>
                  </a:lnTo>
                  <a:lnTo>
                    <a:pt x="95490" y="525157"/>
                  </a:lnTo>
                  <a:lnTo>
                    <a:pt x="95490" y="512251"/>
                  </a:lnTo>
                  <a:lnTo>
                    <a:pt x="19666" y="512251"/>
                  </a:lnTo>
                  <a:lnTo>
                    <a:pt x="19666" y="525772"/>
                  </a:lnTo>
                  <a:lnTo>
                    <a:pt x="1613" y="525772"/>
                  </a:lnTo>
                  <a:close/>
                </a:path>
                <a:path w="115570" h="535304">
                  <a:moveTo>
                    <a:pt x="95490" y="512251"/>
                  </a:moveTo>
                  <a:lnTo>
                    <a:pt x="95490" y="525157"/>
                  </a:lnTo>
                  <a:lnTo>
                    <a:pt x="103530" y="525226"/>
                  </a:lnTo>
                  <a:lnTo>
                    <a:pt x="113466" y="525311"/>
                  </a:lnTo>
                  <a:lnTo>
                    <a:pt x="113466" y="512251"/>
                  </a:lnTo>
                  <a:lnTo>
                    <a:pt x="95490" y="512251"/>
                  </a:lnTo>
                  <a:close/>
                </a:path>
                <a:path w="115570" h="535304">
                  <a:moveTo>
                    <a:pt x="1613" y="493250"/>
                  </a:moveTo>
                  <a:lnTo>
                    <a:pt x="1613" y="512251"/>
                  </a:lnTo>
                  <a:lnTo>
                    <a:pt x="19666" y="512251"/>
                  </a:lnTo>
                  <a:lnTo>
                    <a:pt x="19666" y="496272"/>
                  </a:lnTo>
                  <a:lnTo>
                    <a:pt x="20434" y="492329"/>
                  </a:lnTo>
                  <a:lnTo>
                    <a:pt x="21971" y="488897"/>
                  </a:lnTo>
                  <a:lnTo>
                    <a:pt x="23456" y="485466"/>
                  </a:lnTo>
                  <a:lnTo>
                    <a:pt x="25684" y="482572"/>
                  </a:lnTo>
                  <a:lnTo>
                    <a:pt x="31625" y="477860"/>
                  </a:lnTo>
                  <a:lnTo>
                    <a:pt x="35287" y="476093"/>
                  </a:lnTo>
                  <a:lnTo>
                    <a:pt x="39691" y="474901"/>
                  </a:lnTo>
                  <a:lnTo>
                    <a:pt x="43993" y="473686"/>
                  </a:lnTo>
                  <a:lnTo>
                    <a:pt x="49038" y="473072"/>
                  </a:lnTo>
                  <a:lnTo>
                    <a:pt x="68167" y="473150"/>
                  </a:lnTo>
                  <a:lnTo>
                    <a:pt x="74082" y="474147"/>
                  </a:lnTo>
                  <a:lnTo>
                    <a:pt x="79357" y="476298"/>
                  </a:lnTo>
                  <a:lnTo>
                    <a:pt x="84632" y="478398"/>
                  </a:lnTo>
                  <a:lnTo>
                    <a:pt x="88524" y="481423"/>
                  </a:lnTo>
                  <a:lnTo>
                    <a:pt x="88653" y="481522"/>
                  </a:lnTo>
                  <a:lnTo>
                    <a:pt x="91418" y="485671"/>
                  </a:lnTo>
                  <a:lnTo>
                    <a:pt x="94158" y="489915"/>
                  </a:lnTo>
                  <a:lnTo>
                    <a:pt x="95490" y="494915"/>
                  </a:lnTo>
                  <a:lnTo>
                    <a:pt x="95490" y="512251"/>
                  </a:lnTo>
                  <a:lnTo>
                    <a:pt x="113466" y="512251"/>
                  </a:lnTo>
                  <a:lnTo>
                    <a:pt x="113466" y="493379"/>
                  </a:lnTo>
                  <a:lnTo>
                    <a:pt x="112211" y="486464"/>
                  </a:lnTo>
                  <a:lnTo>
                    <a:pt x="88653" y="456020"/>
                  </a:lnTo>
                  <a:lnTo>
                    <a:pt x="81969" y="453482"/>
                  </a:lnTo>
                  <a:lnTo>
                    <a:pt x="75413" y="450973"/>
                  </a:lnTo>
                  <a:lnTo>
                    <a:pt x="68167" y="449718"/>
                  </a:lnTo>
                  <a:lnTo>
                    <a:pt x="46938" y="449718"/>
                  </a:lnTo>
                  <a:lnTo>
                    <a:pt x="39691" y="450973"/>
                  </a:lnTo>
                  <a:lnTo>
                    <a:pt x="33187" y="453482"/>
                  </a:lnTo>
                  <a:lnTo>
                    <a:pt x="26631" y="455940"/>
                  </a:lnTo>
                  <a:lnTo>
                    <a:pt x="20998" y="459449"/>
                  </a:lnTo>
                  <a:lnTo>
                    <a:pt x="11574" y="468565"/>
                  </a:lnTo>
                  <a:lnTo>
                    <a:pt x="7963" y="473968"/>
                  </a:lnTo>
                  <a:lnTo>
                    <a:pt x="5454" y="480216"/>
                  </a:lnTo>
                  <a:lnTo>
                    <a:pt x="2893" y="486413"/>
                  </a:lnTo>
                  <a:lnTo>
                    <a:pt x="1613" y="493250"/>
                  </a:lnTo>
                  <a:close/>
                </a:path>
                <a:path w="115570" h="535304">
                  <a:moveTo>
                    <a:pt x="1613" y="512251"/>
                  </a:moveTo>
                  <a:lnTo>
                    <a:pt x="1613" y="525772"/>
                  </a:lnTo>
                  <a:lnTo>
                    <a:pt x="19666" y="525772"/>
                  </a:lnTo>
                  <a:lnTo>
                    <a:pt x="19666" y="512251"/>
                  </a:lnTo>
                  <a:lnTo>
                    <a:pt x="1613" y="512251"/>
                  </a:lnTo>
                  <a:close/>
                </a:path>
                <a:path w="115570" h="535304">
                  <a:moveTo>
                    <a:pt x="76" y="362063"/>
                  </a:moveTo>
                  <a:lnTo>
                    <a:pt x="76" y="376148"/>
                  </a:lnTo>
                  <a:lnTo>
                    <a:pt x="1331" y="382575"/>
                  </a:lnTo>
                  <a:lnTo>
                    <a:pt x="38744" y="415532"/>
                  </a:lnTo>
                  <a:lnTo>
                    <a:pt x="46375" y="416684"/>
                  </a:lnTo>
                  <a:lnTo>
                    <a:pt x="68730" y="416684"/>
                  </a:lnTo>
                  <a:lnTo>
                    <a:pt x="105118" y="399066"/>
                  </a:lnTo>
                  <a:lnTo>
                    <a:pt x="115003" y="375994"/>
                  </a:lnTo>
                  <a:lnTo>
                    <a:pt x="115003" y="361910"/>
                  </a:lnTo>
                  <a:lnTo>
                    <a:pt x="96719" y="331387"/>
                  </a:lnTo>
                  <a:lnTo>
                    <a:pt x="96719" y="372870"/>
                  </a:lnTo>
                  <a:lnTo>
                    <a:pt x="95925" y="376327"/>
                  </a:lnTo>
                  <a:lnTo>
                    <a:pt x="66118" y="393407"/>
                  </a:lnTo>
                  <a:lnTo>
                    <a:pt x="48833" y="393407"/>
                  </a:lnTo>
                  <a:lnTo>
                    <a:pt x="18437" y="373023"/>
                  </a:lnTo>
                  <a:lnTo>
                    <a:pt x="18437" y="331501"/>
                  </a:lnTo>
                  <a:lnTo>
                    <a:pt x="14749" y="334791"/>
                  </a:lnTo>
                  <a:lnTo>
                    <a:pt x="9986" y="338991"/>
                  </a:lnTo>
                  <a:lnTo>
                    <a:pt x="6350" y="344010"/>
                  </a:lnTo>
                  <a:lnTo>
                    <a:pt x="1331" y="355636"/>
                  </a:lnTo>
                  <a:lnTo>
                    <a:pt x="76" y="362063"/>
                  </a:lnTo>
                  <a:close/>
                </a:path>
                <a:path w="115570" h="535304">
                  <a:moveTo>
                    <a:pt x="18437" y="331501"/>
                  </a:moveTo>
                  <a:lnTo>
                    <a:pt x="18437" y="365239"/>
                  </a:lnTo>
                  <a:lnTo>
                    <a:pt x="19231" y="361782"/>
                  </a:lnTo>
                  <a:lnTo>
                    <a:pt x="20818" y="358760"/>
                  </a:lnTo>
                  <a:lnTo>
                    <a:pt x="48833" y="344702"/>
                  </a:lnTo>
                  <a:lnTo>
                    <a:pt x="66118" y="344702"/>
                  </a:lnTo>
                  <a:lnTo>
                    <a:pt x="96719" y="365085"/>
                  </a:lnTo>
                  <a:lnTo>
                    <a:pt x="96719" y="331387"/>
                  </a:lnTo>
                  <a:lnTo>
                    <a:pt x="95643" y="330438"/>
                  </a:lnTo>
                  <a:lnTo>
                    <a:pt x="89882" y="327186"/>
                  </a:lnTo>
                  <a:lnTo>
                    <a:pt x="76361" y="322577"/>
                  </a:lnTo>
                  <a:lnTo>
                    <a:pt x="68730" y="321424"/>
                  </a:lnTo>
                  <a:lnTo>
                    <a:pt x="46375" y="321424"/>
                  </a:lnTo>
                  <a:lnTo>
                    <a:pt x="38744" y="322602"/>
                  </a:lnTo>
                  <a:lnTo>
                    <a:pt x="32034" y="324958"/>
                  </a:lnTo>
                  <a:lnTo>
                    <a:pt x="25274" y="327263"/>
                  </a:lnTo>
                  <a:lnTo>
                    <a:pt x="19512" y="330541"/>
                  </a:lnTo>
                  <a:lnTo>
                    <a:pt x="18437" y="331501"/>
                  </a:lnTo>
                  <a:close/>
                </a:path>
                <a:path w="115570" h="535304">
                  <a:moveTo>
                    <a:pt x="1613" y="260658"/>
                  </a:moveTo>
                  <a:lnTo>
                    <a:pt x="1613" y="283628"/>
                  </a:lnTo>
                  <a:lnTo>
                    <a:pt x="113466" y="283628"/>
                  </a:lnTo>
                  <a:lnTo>
                    <a:pt x="113466" y="260658"/>
                  </a:lnTo>
                  <a:lnTo>
                    <a:pt x="1613" y="260658"/>
                  </a:lnTo>
                  <a:close/>
                </a:path>
                <a:path w="115570" h="535304">
                  <a:moveTo>
                    <a:pt x="1613" y="196358"/>
                  </a:moveTo>
                  <a:lnTo>
                    <a:pt x="1613" y="219404"/>
                  </a:lnTo>
                  <a:lnTo>
                    <a:pt x="113466" y="219404"/>
                  </a:lnTo>
                  <a:lnTo>
                    <a:pt x="113466" y="196358"/>
                  </a:lnTo>
                  <a:lnTo>
                    <a:pt x="38488" y="196358"/>
                  </a:lnTo>
                  <a:lnTo>
                    <a:pt x="38488" y="174240"/>
                  </a:lnTo>
                  <a:lnTo>
                    <a:pt x="1613" y="196358"/>
                  </a:lnTo>
                  <a:close/>
                </a:path>
                <a:path w="115570" h="535304">
                  <a:moveTo>
                    <a:pt x="38488" y="174240"/>
                  </a:moveTo>
                  <a:lnTo>
                    <a:pt x="38488" y="196358"/>
                  </a:lnTo>
                  <a:lnTo>
                    <a:pt x="113466" y="151416"/>
                  </a:lnTo>
                  <a:lnTo>
                    <a:pt x="113466" y="128370"/>
                  </a:lnTo>
                  <a:lnTo>
                    <a:pt x="76668" y="128370"/>
                  </a:lnTo>
                  <a:lnTo>
                    <a:pt x="76668" y="151340"/>
                  </a:lnTo>
                  <a:lnTo>
                    <a:pt x="38488" y="174240"/>
                  </a:lnTo>
                  <a:close/>
                </a:path>
                <a:path w="115570" h="535304">
                  <a:moveTo>
                    <a:pt x="1613" y="128370"/>
                  </a:moveTo>
                  <a:lnTo>
                    <a:pt x="1613" y="151340"/>
                  </a:lnTo>
                  <a:lnTo>
                    <a:pt x="76668" y="151340"/>
                  </a:lnTo>
                  <a:lnTo>
                    <a:pt x="76668" y="128370"/>
                  </a:lnTo>
                  <a:lnTo>
                    <a:pt x="1613" y="128370"/>
                  </a:lnTo>
                  <a:close/>
                </a:path>
                <a:path w="115570" h="535304">
                  <a:moveTo>
                    <a:pt x="0" y="34749"/>
                  </a:moveTo>
                  <a:lnTo>
                    <a:pt x="0" y="51496"/>
                  </a:lnTo>
                  <a:lnTo>
                    <a:pt x="1203" y="57872"/>
                  </a:lnTo>
                  <a:lnTo>
                    <a:pt x="31113" y="88038"/>
                  </a:lnTo>
                  <a:lnTo>
                    <a:pt x="45478" y="91341"/>
                  </a:lnTo>
                  <a:lnTo>
                    <a:pt x="69677" y="91341"/>
                  </a:lnTo>
                  <a:lnTo>
                    <a:pt x="105553" y="73749"/>
                  </a:lnTo>
                  <a:lnTo>
                    <a:pt x="115003" y="50165"/>
                  </a:lnTo>
                  <a:lnTo>
                    <a:pt x="115003" y="34800"/>
                  </a:lnTo>
                  <a:lnTo>
                    <a:pt x="99331" y="0"/>
                  </a:lnTo>
                  <a:lnTo>
                    <a:pt x="97026" y="0"/>
                  </a:lnTo>
                  <a:lnTo>
                    <a:pt x="97026" y="45914"/>
                  </a:lnTo>
                  <a:lnTo>
                    <a:pt x="96335" y="49348"/>
                  </a:lnTo>
                  <a:lnTo>
                    <a:pt x="96335" y="49565"/>
                  </a:lnTo>
                  <a:lnTo>
                    <a:pt x="93185" y="56285"/>
                  </a:lnTo>
                  <a:lnTo>
                    <a:pt x="66912" y="67987"/>
                  </a:lnTo>
                  <a:lnTo>
                    <a:pt x="48039" y="67987"/>
                  </a:lnTo>
                  <a:lnTo>
                    <a:pt x="17976" y="47706"/>
                  </a:lnTo>
                  <a:lnTo>
                    <a:pt x="17976" y="6130"/>
                  </a:lnTo>
                  <a:lnTo>
                    <a:pt x="12240" y="9500"/>
                  </a:lnTo>
                  <a:lnTo>
                    <a:pt x="7887" y="14263"/>
                  </a:lnTo>
                  <a:lnTo>
                    <a:pt x="1587" y="26759"/>
                  </a:lnTo>
                  <a:lnTo>
                    <a:pt x="0" y="34749"/>
                  </a:lnTo>
                  <a:close/>
                </a:path>
                <a:path w="115570" h="535304">
                  <a:moveTo>
                    <a:pt x="55004" y="0"/>
                  </a:moveTo>
                  <a:lnTo>
                    <a:pt x="55004" y="44096"/>
                  </a:lnTo>
                  <a:lnTo>
                    <a:pt x="71444" y="44096"/>
                  </a:lnTo>
                  <a:lnTo>
                    <a:pt x="71444" y="23046"/>
                  </a:lnTo>
                  <a:lnTo>
                    <a:pt x="91264" y="23046"/>
                  </a:lnTo>
                  <a:lnTo>
                    <a:pt x="97026" y="37924"/>
                  </a:lnTo>
                  <a:lnTo>
                    <a:pt x="97026" y="0"/>
                  </a:lnTo>
                  <a:lnTo>
                    <a:pt x="55004" y="0"/>
                  </a:lnTo>
                  <a:close/>
                </a:path>
                <a:path w="115570" h="535304">
                  <a:moveTo>
                    <a:pt x="17976" y="6130"/>
                  </a:moveTo>
                  <a:lnTo>
                    <a:pt x="17976" y="39205"/>
                  </a:lnTo>
                  <a:lnTo>
                    <a:pt x="18770" y="35415"/>
                  </a:lnTo>
                  <a:lnTo>
                    <a:pt x="21945" y="29525"/>
                  </a:lnTo>
                  <a:lnTo>
                    <a:pt x="24173" y="27231"/>
                  </a:lnTo>
                  <a:lnTo>
                    <a:pt x="29781" y="24071"/>
                  </a:lnTo>
                  <a:lnTo>
                    <a:pt x="33084" y="22995"/>
                  </a:lnTo>
                  <a:lnTo>
                    <a:pt x="36874" y="22432"/>
                  </a:lnTo>
                  <a:lnTo>
                    <a:pt x="36874" y="76"/>
                  </a:lnTo>
                  <a:lnTo>
                    <a:pt x="31113" y="694"/>
                  </a:lnTo>
                  <a:lnTo>
                    <a:pt x="30216" y="790"/>
                  </a:lnTo>
                  <a:lnTo>
                    <a:pt x="29781" y="836"/>
                  </a:lnTo>
                  <a:lnTo>
                    <a:pt x="23353" y="2893"/>
                  </a:lnTo>
                  <a:lnTo>
                    <a:pt x="17976" y="6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6" name="object 76"/>
          <p:cNvGrpSpPr/>
          <p:nvPr/>
        </p:nvGrpSpPr>
        <p:grpSpPr>
          <a:xfrm>
            <a:off x="934996" y="5085476"/>
            <a:ext cx="3805554" cy="1671955"/>
            <a:chOff x="934996" y="5085476"/>
            <a:chExt cx="3805554" cy="1671955"/>
          </a:xfrm>
        </p:grpSpPr>
        <p:sp>
          <p:nvSpPr>
            <p:cNvPr id="77" name="object 77"/>
            <p:cNvSpPr/>
            <p:nvPr/>
          </p:nvSpPr>
          <p:spPr>
            <a:xfrm>
              <a:off x="934996" y="5085476"/>
              <a:ext cx="1485265" cy="1671955"/>
            </a:xfrm>
            <a:custGeom>
              <a:avLst/>
              <a:gdLst/>
              <a:ahLst/>
              <a:cxnLst/>
              <a:rect l="l" t="t" r="r" b="b"/>
              <a:pathLst>
                <a:path w="1485264" h="1671954">
                  <a:moveTo>
                    <a:pt x="1484823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1484823" y="1671655"/>
                  </a:lnTo>
                  <a:lnTo>
                    <a:pt x="1484823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1095405" y="5275677"/>
              <a:ext cx="1188720" cy="1172845"/>
            </a:xfrm>
            <a:custGeom>
              <a:avLst/>
              <a:gdLst/>
              <a:ahLst/>
              <a:cxnLst/>
              <a:rect l="l" t="t" r="r" b="b"/>
              <a:pathLst>
                <a:path w="1188720" h="1172845">
                  <a:moveTo>
                    <a:pt x="25486" y="41847"/>
                  </a:moveTo>
                  <a:lnTo>
                    <a:pt x="17566" y="41847"/>
                  </a:lnTo>
                  <a:lnTo>
                    <a:pt x="13965" y="42825"/>
                  </a:lnTo>
                  <a:lnTo>
                    <a:pt x="7447" y="46703"/>
                  </a:lnTo>
                  <a:lnTo>
                    <a:pt x="4839" y="49294"/>
                  </a:lnTo>
                  <a:lnTo>
                    <a:pt x="961" y="55780"/>
                  </a:lnTo>
                  <a:lnTo>
                    <a:pt x="0" y="59381"/>
                  </a:lnTo>
                  <a:lnTo>
                    <a:pt x="0" y="67301"/>
                  </a:lnTo>
                  <a:lnTo>
                    <a:pt x="17566" y="84867"/>
                  </a:lnTo>
                  <a:lnTo>
                    <a:pt x="25486" y="84867"/>
                  </a:lnTo>
                  <a:lnTo>
                    <a:pt x="29087" y="83906"/>
                  </a:lnTo>
                  <a:lnTo>
                    <a:pt x="35573" y="80028"/>
                  </a:lnTo>
                  <a:lnTo>
                    <a:pt x="38164" y="77420"/>
                  </a:lnTo>
                  <a:lnTo>
                    <a:pt x="40087" y="74161"/>
                  </a:lnTo>
                  <a:lnTo>
                    <a:pt x="42042" y="70902"/>
                  </a:lnTo>
                  <a:lnTo>
                    <a:pt x="43020" y="67301"/>
                  </a:lnTo>
                  <a:lnTo>
                    <a:pt x="43020" y="59381"/>
                  </a:lnTo>
                  <a:lnTo>
                    <a:pt x="42042" y="55780"/>
                  </a:lnTo>
                  <a:lnTo>
                    <a:pt x="40087" y="52553"/>
                  </a:lnTo>
                  <a:lnTo>
                    <a:pt x="38164" y="49294"/>
                  </a:lnTo>
                  <a:lnTo>
                    <a:pt x="35573" y="46703"/>
                  </a:lnTo>
                  <a:lnTo>
                    <a:pt x="32314" y="44780"/>
                  </a:lnTo>
                  <a:lnTo>
                    <a:pt x="29087" y="42825"/>
                  </a:lnTo>
                  <a:lnTo>
                    <a:pt x="25486" y="41847"/>
                  </a:lnTo>
                  <a:close/>
                </a:path>
                <a:path w="1188720" h="1172845">
                  <a:moveTo>
                    <a:pt x="148616" y="3128"/>
                  </a:moveTo>
                  <a:lnTo>
                    <a:pt x="136883" y="3128"/>
                  </a:lnTo>
                  <a:lnTo>
                    <a:pt x="136883" y="103249"/>
                  </a:lnTo>
                  <a:lnTo>
                    <a:pt x="149007" y="103249"/>
                  </a:lnTo>
                  <a:lnTo>
                    <a:pt x="149007" y="24639"/>
                  </a:lnTo>
                  <a:lnTo>
                    <a:pt x="163561" y="24639"/>
                  </a:lnTo>
                  <a:lnTo>
                    <a:pt x="148616" y="3128"/>
                  </a:lnTo>
                  <a:close/>
                </a:path>
                <a:path w="1188720" h="1172845">
                  <a:moveTo>
                    <a:pt x="163561" y="24639"/>
                  </a:moveTo>
                  <a:lnTo>
                    <a:pt x="149985" y="24639"/>
                  </a:lnTo>
                  <a:lnTo>
                    <a:pt x="204543" y="103249"/>
                  </a:lnTo>
                  <a:lnTo>
                    <a:pt x="216275" y="103249"/>
                  </a:lnTo>
                  <a:lnTo>
                    <a:pt x="216275" y="81934"/>
                  </a:lnTo>
                  <a:lnTo>
                    <a:pt x="203369" y="81934"/>
                  </a:lnTo>
                  <a:lnTo>
                    <a:pt x="163561" y="24639"/>
                  </a:lnTo>
                  <a:close/>
                </a:path>
                <a:path w="1188720" h="1172845">
                  <a:moveTo>
                    <a:pt x="216275" y="3128"/>
                  </a:moveTo>
                  <a:lnTo>
                    <a:pt x="204347" y="3128"/>
                  </a:lnTo>
                  <a:lnTo>
                    <a:pt x="204347" y="81934"/>
                  </a:lnTo>
                  <a:lnTo>
                    <a:pt x="216275" y="81934"/>
                  </a:lnTo>
                  <a:lnTo>
                    <a:pt x="216275" y="3128"/>
                  </a:lnTo>
                  <a:close/>
                </a:path>
                <a:path w="1188720" h="1172845">
                  <a:moveTo>
                    <a:pt x="276256" y="27181"/>
                  </a:moveTo>
                  <a:lnTo>
                    <a:pt x="262698" y="27181"/>
                  </a:lnTo>
                  <a:lnTo>
                    <a:pt x="256750" y="28794"/>
                  </a:lnTo>
                  <a:lnTo>
                    <a:pt x="235451" y="58273"/>
                  </a:lnTo>
                  <a:lnTo>
                    <a:pt x="235451" y="73851"/>
                  </a:lnTo>
                  <a:lnTo>
                    <a:pt x="262698" y="104813"/>
                  </a:lnTo>
                  <a:lnTo>
                    <a:pt x="276256" y="104813"/>
                  </a:lnTo>
                  <a:lnTo>
                    <a:pt x="282187" y="103200"/>
                  </a:lnTo>
                  <a:lnTo>
                    <a:pt x="292388" y="96747"/>
                  </a:lnTo>
                  <a:lnTo>
                    <a:pt x="294412" y="94449"/>
                  </a:lnTo>
                  <a:lnTo>
                    <a:pt x="264327" y="94449"/>
                  </a:lnTo>
                  <a:lnTo>
                    <a:pt x="260090" y="93129"/>
                  </a:lnTo>
                  <a:lnTo>
                    <a:pt x="253442" y="87849"/>
                  </a:lnTo>
                  <a:lnTo>
                    <a:pt x="250981" y="84378"/>
                  </a:lnTo>
                  <a:lnTo>
                    <a:pt x="247787" y="75774"/>
                  </a:lnTo>
                  <a:lnTo>
                    <a:pt x="246989" y="71114"/>
                  </a:lnTo>
                  <a:lnTo>
                    <a:pt x="246989" y="61076"/>
                  </a:lnTo>
                  <a:lnTo>
                    <a:pt x="264327" y="37545"/>
                  </a:lnTo>
                  <a:lnTo>
                    <a:pt x="294405" y="37545"/>
                  </a:lnTo>
                  <a:lnTo>
                    <a:pt x="292388" y="35247"/>
                  </a:lnTo>
                  <a:lnTo>
                    <a:pt x="282187" y="28794"/>
                  </a:lnTo>
                  <a:lnTo>
                    <a:pt x="276256" y="27181"/>
                  </a:lnTo>
                  <a:close/>
                </a:path>
                <a:path w="1188720" h="1172845">
                  <a:moveTo>
                    <a:pt x="294405" y="37545"/>
                  </a:moveTo>
                  <a:lnTo>
                    <a:pt x="274626" y="37545"/>
                  </a:lnTo>
                  <a:lnTo>
                    <a:pt x="278863" y="38881"/>
                  </a:lnTo>
                  <a:lnTo>
                    <a:pt x="285512" y="44226"/>
                  </a:lnTo>
                  <a:lnTo>
                    <a:pt x="287972" y="47730"/>
                  </a:lnTo>
                  <a:lnTo>
                    <a:pt x="291166" y="56399"/>
                  </a:lnTo>
                  <a:lnTo>
                    <a:pt x="291965" y="61076"/>
                  </a:lnTo>
                  <a:lnTo>
                    <a:pt x="291965" y="71114"/>
                  </a:lnTo>
                  <a:lnTo>
                    <a:pt x="274626" y="94449"/>
                  </a:lnTo>
                  <a:lnTo>
                    <a:pt x="294412" y="94449"/>
                  </a:lnTo>
                  <a:lnTo>
                    <a:pt x="296365" y="92233"/>
                  </a:lnTo>
                  <a:lnTo>
                    <a:pt x="299200" y="86432"/>
                  </a:lnTo>
                  <a:lnTo>
                    <a:pt x="302068" y="80630"/>
                  </a:lnTo>
                  <a:lnTo>
                    <a:pt x="303502" y="73851"/>
                  </a:lnTo>
                  <a:lnTo>
                    <a:pt x="303502" y="58273"/>
                  </a:lnTo>
                  <a:lnTo>
                    <a:pt x="302068" y="51445"/>
                  </a:lnTo>
                  <a:lnTo>
                    <a:pt x="299200" y="45611"/>
                  </a:lnTo>
                  <a:lnTo>
                    <a:pt x="296365" y="39777"/>
                  </a:lnTo>
                  <a:lnTo>
                    <a:pt x="294405" y="37545"/>
                  </a:lnTo>
                  <a:close/>
                </a:path>
                <a:path w="1188720" h="1172845">
                  <a:moveTo>
                    <a:pt x="337735" y="10168"/>
                  </a:moveTo>
                  <a:lnTo>
                    <a:pt x="326198" y="10168"/>
                  </a:lnTo>
                  <a:lnTo>
                    <a:pt x="326198" y="89235"/>
                  </a:lnTo>
                  <a:lnTo>
                    <a:pt x="343276" y="104227"/>
                  </a:lnTo>
                  <a:lnTo>
                    <a:pt x="348686" y="104227"/>
                  </a:lnTo>
                  <a:lnTo>
                    <a:pt x="350462" y="104064"/>
                  </a:lnTo>
                  <a:lnTo>
                    <a:pt x="351864" y="103738"/>
                  </a:lnTo>
                  <a:lnTo>
                    <a:pt x="352876" y="103526"/>
                  </a:lnTo>
                  <a:lnTo>
                    <a:pt x="354357" y="103151"/>
                  </a:lnTo>
                  <a:lnTo>
                    <a:pt x="355139" y="102858"/>
                  </a:lnTo>
                  <a:lnTo>
                    <a:pt x="352925" y="93080"/>
                  </a:lnTo>
                  <a:lnTo>
                    <a:pt x="346013" y="93080"/>
                  </a:lnTo>
                  <a:lnTo>
                    <a:pt x="344804" y="92885"/>
                  </a:lnTo>
                  <a:lnTo>
                    <a:pt x="344592" y="92885"/>
                  </a:lnTo>
                  <a:lnTo>
                    <a:pt x="342868" y="92298"/>
                  </a:lnTo>
                  <a:lnTo>
                    <a:pt x="337735" y="84998"/>
                  </a:lnTo>
                  <a:lnTo>
                    <a:pt x="337735" y="10168"/>
                  </a:lnTo>
                  <a:close/>
                </a:path>
                <a:path w="1188720" h="1172845">
                  <a:moveTo>
                    <a:pt x="352815" y="92591"/>
                  </a:moveTo>
                  <a:lnTo>
                    <a:pt x="352304" y="92591"/>
                  </a:lnTo>
                  <a:lnTo>
                    <a:pt x="350837" y="92885"/>
                  </a:lnTo>
                  <a:lnTo>
                    <a:pt x="349614" y="93080"/>
                  </a:lnTo>
                  <a:lnTo>
                    <a:pt x="352925" y="93080"/>
                  </a:lnTo>
                  <a:lnTo>
                    <a:pt x="352815" y="92591"/>
                  </a:lnTo>
                  <a:close/>
                </a:path>
                <a:path w="1188720" h="1172845">
                  <a:moveTo>
                    <a:pt x="326198" y="28158"/>
                  </a:moveTo>
                  <a:lnTo>
                    <a:pt x="314856" y="28158"/>
                  </a:lnTo>
                  <a:lnTo>
                    <a:pt x="314856" y="37936"/>
                  </a:lnTo>
                  <a:lnTo>
                    <a:pt x="326198" y="37936"/>
                  </a:lnTo>
                  <a:lnTo>
                    <a:pt x="326198" y="28158"/>
                  </a:lnTo>
                  <a:close/>
                </a:path>
                <a:path w="1188720" h="1172845">
                  <a:moveTo>
                    <a:pt x="353770" y="28158"/>
                  </a:moveTo>
                  <a:lnTo>
                    <a:pt x="337735" y="28158"/>
                  </a:lnTo>
                  <a:lnTo>
                    <a:pt x="337735" y="37936"/>
                  </a:lnTo>
                  <a:lnTo>
                    <a:pt x="353770" y="37936"/>
                  </a:lnTo>
                  <a:lnTo>
                    <a:pt x="353770" y="28158"/>
                  </a:lnTo>
                  <a:close/>
                </a:path>
                <a:path w="1188720" h="1172845">
                  <a:moveTo>
                    <a:pt x="382662" y="28158"/>
                  </a:moveTo>
                  <a:lnTo>
                    <a:pt x="371125" y="28158"/>
                  </a:lnTo>
                  <a:lnTo>
                    <a:pt x="371125" y="103249"/>
                  </a:lnTo>
                  <a:lnTo>
                    <a:pt x="382662" y="103249"/>
                  </a:lnTo>
                  <a:lnTo>
                    <a:pt x="382662" y="28158"/>
                  </a:lnTo>
                  <a:close/>
                </a:path>
                <a:path w="1188720" h="1172845">
                  <a:moveTo>
                    <a:pt x="379240" y="0"/>
                  </a:moveTo>
                  <a:lnTo>
                    <a:pt x="374743" y="0"/>
                  </a:lnTo>
                  <a:lnTo>
                    <a:pt x="372803" y="765"/>
                  </a:lnTo>
                  <a:lnTo>
                    <a:pt x="369577" y="3829"/>
                  </a:lnTo>
                  <a:lnTo>
                    <a:pt x="368778" y="5670"/>
                  </a:lnTo>
                  <a:lnTo>
                    <a:pt x="368778" y="9972"/>
                  </a:lnTo>
                  <a:lnTo>
                    <a:pt x="369577" y="11814"/>
                  </a:lnTo>
                  <a:lnTo>
                    <a:pt x="372803" y="14877"/>
                  </a:lnTo>
                  <a:lnTo>
                    <a:pt x="374743" y="15643"/>
                  </a:lnTo>
                  <a:lnTo>
                    <a:pt x="379240" y="15643"/>
                  </a:lnTo>
                  <a:lnTo>
                    <a:pt x="381163" y="14877"/>
                  </a:lnTo>
                  <a:lnTo>
                    <a:pt x="384390" y="11814"/>
                  </a:lnTo>
                  <a:lnTo>
                    <a:pt x="385204" y="9972"/>
                  </a:lnTo>
                  <a:lnTo>
                    <a:pt x="385204" y="5670"/>
                  </a:lnTo>
                  <a:lnTo>
                    <a:pt x="384390" y="3829"/>
                  </a:lnTo>
                  <a:lnTo>
                    <a:pt x="381163" y="765"/>
                  </a:lnTo>
                  <a:lnTo>
                    <a:pt x="379240" y="0"/>
                  </a:lnTo>
                  <a:close/>
                </a:path>
                <a:path w="1188720" h="1172845">
                  <a:moveTo>
                    <a:pt x="439383" y="27181"/>
                  </a:moveTo>
                  <a:lnTo>
                    <a:pt x="427325" y="27181"/>
                  </a:lnTo>
                  <a:lnTo>
                    <a:pt x="421393" y="28843"/>
                  </a:lnTo>
                  <a:lnTo>
                    <a:pt x="411257" y="35459"/>
                  </a:lnTo>
                  <a:lnTo>
                    <a:pt x="407314" y="40038"/>
                  </a:lnTo>
                  <a:lnTo>
                    <a:pt x="401675" y="51738"/>
                  </a:lnTo>
                  <a:lnTo>
                    <a:pt x="400274" y="58468"/>
                  </a:lnTo>
                  <a:lnTo>
                    <a:pt x="400274" y="73591"/>
                  </a:lnTo>
                  <a:lnTo>
                    <a:pt x="427259" y="104813"/>
                  </a:lnTo>
                  <a:lnTo>
                    <a:pt x="439840" y="104813"/>
                  </a:lnTo>
                  <a:lnTo>
                    <a:pt x="444696" y="103787"/>
                  </a:lnTo>
                  <a:lnTo>
                    <a:pt x="453072" y="99647"/>
                  </a:lnTo>
                  <a:lnTo>
                    <a:pt x="456445" y="96845"/>
                  </a:lnTo>
                  <a:lnTo>
                    <a:pt x="458178" y="94449"/>
                  </a:lnTo>
                  <a:lnTo>
                    <a:pt x="429736" y="94449"/>
                  </a:lnTo>
                  <a:lnTo>
                    <a:pt x="425760" y="93260"/>
                  </a:lnTo>
                  <a:lnTo>
                    <a:pt x="411811" y="71505"/>
                  </a:lnTo>
                  <a:lnTo>
                    <a:pt x="411811" y="60033"/>
                  </a:lnTo>
                  <a:lnTo>
                    <a:pt x="429802" y="37545"/>
                  </a:lnTo>
                  <a:lnTo>
                    <a:pt x="458190" y="37545"/>
                  </a:lnTo>
                  <a:lnTo>
                    <a:pt x="456086" y="34807"/>
                  </a:lnTo>
                  <a:lnTo>
                    <a:pt x="452616" y="32069"/>
                  </a:lnTo>
                  <a:lnTo>
                    <a:pt x="444142" y="28158"/>
                  </a:lnTo>
                  <a:lnTo>
                    <a:pt x="439383" y="27181"/>
                  </a:lnTo>
                  <a:close/>
                </a:path>
                <a:path w="1188720" h="1172845">
                  <a:moveTo>
                    <a:pt x="463827" y="81347"/>
                  </a:moveTo>
                  <a:lnTo>
                    <a:pt x="452290" y="81347"/>
                  </a:lnTo>
                  <a:lnTo>
                    <a:pt x="451573" y="84085"/>
                  </a:lnTo>
                  <a:lnTo>
                    <a:pt x="450367" y="86432"/>
                  </a:lnTo>
                  <a:lnTo>
                    <a:pt x="446977" y="90343"/>
                  </a:lnTo>
                  <a:lnTo>
                    <a:pt x="444717" y="91923"/>
                  </a:lnTo>
                  <a:lnTo>
                    <a:pt x="440019" y="93928"/>
                  </a:lnTo>
                  <a:lnTo>
                    <a:pt x="437298" y="94449"/>
                  </a:lnTo>
                  <a:lnTo>
                    <a:pt x="458178" y="94449"/>
                  </a:lnTo>
                  <a:lnTo>
                    <a:pt x="461562" y="89772"/>
                  </a:lnTo>
                  <a:lnTo>
                    <a:pt x="463175" y="85780"/>
                  </a:lnTo>
                  <a:lnTo>
                    <a:pt x="463827" y="81347"/>
                  </a:lnTo>
                  <a:close/>
                </a:path>
                <a:path w="1188720" h="1172845">
                  <a:moveTo>
                    <a:pt x="458190" y="37545"/>
                  </a:moveTo>
                  <a:lnTo>
                    <a:pt x="439383" y="37545"/>
                  </a:lnTo>
                  <a:lnTo>
                    <a:pt x="443425" y="38881"/>
                  </a:lnTo>
                  <a:lnTo>
                    <a:pt x="446423" y="41553"/>
                  </a:lnTo>
                  <a:lnTo>
                    <a:pt x="449454" y="44193"/>
                  </a:lnTo>
                  <a:lnTo>
                    <a:pt x="451410" y="47224"/>
                  </a:lnTo>
                  <a:lnTo>
                    <a:pt x="452290" y="50646"/>
                  </a:lnTo>
                  <a:lnTo>
                    <a:pt x="463827" y="50646"/>
                  </a:lnTo>
                  <a:lnTo>
                    <a:pt x="463352" y="47224"/>
                  </a:lnTo>
                  <a:lnTo>
                    <a:pt x="463272" y="46654"/>
                  </a:lnTo>
                  <a:lnTo>
                    <a:pt x="463175" y="45953"/>
                  </a:lnTo>
                  <a:lnTo>
                    <a:pt x="461497" y="41847"/>
                  </a:lnTo>
                  <a:lnTo>
                    <a:pt x="458190" y="37545"/>
                  </a:lnTo>
                  <a:close/>
                </a:path>
                <a:path w="1188720" h="1172845">
                  <a:moveTo>
                    <a:pt x="514914" y="27181"/>
                  </a:moveTo>
                  <a:lnTo>
                    <a:pt x="504224" y="27181"/>
                  </a:lnTo>
                  <a:lnTo>
                    <a:pt x="498292" y="28843"/>
                  </a:lnTo>
                  <a:lnTo>
                    <a:pt x="488156" y="35459"/>
                  </a:lnTo>
                  <a:lnTo>
                    <a:pt x="484213" y="40054"/>
                  </a:lnTo>
                  <a:lnTo>
                    <a:pt x="478668" y="51624"/>
                  </a:lnTo>
                  <a:lnTo>
                    <a:pt x="478574" y="51820"/>
                  </a:lnTo>
                  <a:lnTo>
                    <a:pt x="477173" y="58599"/>
                  </a:lnTo>
                  <a:lnTo>
                    <a:pt x="477173" y="73982"/>
                  </a:lnTo>
                  <a:lnTo>
                    <a:pt x="504941" y="104813"/>
                  </a:lnTo>
                  <a:lnTo>
                    <a:pt x="517260" y="104813"/>
                  </a:lnTo>
                  <a:lnTo>
                    <a:pt x="521839" y="104031"/>
                  </a:lnTo>
                  <a:lnTo>
                    <a:pt x="529987" y="100870"/>
                  </a:lnTo>
                  <a:lnTo>
                    <a:pt x="533409" y="98653"/>
                  </a:lnTo>
                  <a:lnTo>
                    <a:pt x="537494" y="94449"/>
                  </a:lnTo>
                  <a:lnTo>
                    <a:pt x="507516" y="94449"/>
                  </a:lnTo>
                  <a:lnTo>
                    <a:pt x="503425" y="93439"/>
                  </a:lnTo>
                  <a:lnTo>
                    <a:pt x="488710" y="69615"/>
                  </a:lnTo>
                  <a:lnTo>
                    <a:pt x="485386" y="69615"/>
                  </a:lnTo>
                  <a:lnTo>
                    <a:pt x="485386" y="59642"/>
                  </a:lnTo>
                  <a:lnTo>
                    <a:pt x="488710" y="59642"/>
                  </a:lnTo>
                  <a:lnTo>
                    <a:pt x="488710" y="57262"/>
                  </a:lnTo>
                  <a:lnTo>
                    <a:pt x="506407" y="37545"/>
                  </a:lnTo>
                  <a:lnTo>
                    <a:pt x="535222" y="37545"/>
                  </a:lnTo>
                  <a:lnTo>
                    <a:pt x="529873" y="32558"/>
                  </a:lnTo>
                  <a:lnTo>
                    <a:pt x="526402" y="30440"/>
                  </a:lnTo>
                  <a:lnTo>
                    <a:pt x="518776" y="27833"/>
                  </a:lnTo>
                  <a:lnTo>
                    <a:pt x="514914" y="27181"/>
                  </a:lnTo>
                  <a:close/>
                </a:path>
                <a:path w="1188720" h="1172845">
                  <a:moveTo>
                    <a:pt x="530949" y="82716"/>
                  </a:moveTo>
                  <a:lnTo>
                    <a:pt x="515207" y="94449"/>
                  </a:lnTo>
                  <a:lnTo>
                    <a:pt x="537494" y="94449"/>
                  </a:lnTo>
                  <a:lnTo>
                    <a:pt x="538950" y="92950"/>
                  </a:lnTo>
                  <a:lnTo>
                    <a:pt x="540922" y="89626"/>
                  </a:lnTo>
                  <a:lnTo>
                    <a:pt x="542095" y="85845"/>
                  </a:lnTo>
                  <a:lnTo>
                    <a:pt x="530949" y="82716"/>
                  </a:lnTo>
                  <a:close/>
                </a:path>
                <a:path w="1188720" h="1172845">
                  <a:moveTo>
                    <a:pt x="488710" y="59642"/>
                  </a:moveTo>
                  <a:lnTo>
                    <a:pt x="485386" y="59642"/>
                  </a:lnTo>
                  <a:lnTo>
                    <a:pt x="485386" y="69615"/>
                  </a:lnTo>
                  <a:lnTo>
                    <a:pt x="488710" y="69615"/>
                  </a:lnTo>
                  <a:lnTo>
                    <a:pt x="488710" y="59642"/>
                  </a:lnTo>
                  <a:close/>
                </a:path>
                <a:path w="1188720" h="1172845">
                  <a:moveTo>
                    <a:pt x="535222" y="37545"/>
                  </a:moveTo>
                  <a:lnTo>
                    <a:pt x="515175" y="37545"/>
                  </a:lnTo>
                  <a:lnTo>
                    <a:pt x="518792" y="38506"/>
                  </a:lnTo>
                  <a:lnTo>
                    <a:pt x="524952" y="42352"/>
                  </a:lnTo>
                  <a:lnTo>
                    <a:pt x="527331" y="44976"/>
                  </a:lnTo>
                  <a:lnTo>
                    <a:pt x="528993" y="48300"/>
                  </a:lnTo>
                  <a:lnTo>
                    <a:pt x="530688" y="51624"/>
                  </a:lnTo>
                  <a:lnTo>
                    <a:pt x="531535" y="55405"/>
                  </a:lnTo>
                  <a:lnTo>
                    <a:pt x="531535" y="59642"/>
                  </a:lnTo>
                  <a:lnTo>
                    <a:pt x="488710" y="59642"/>
                  </a:lnTo>
                  <a:lnTo>
                    <a:pt x="488710" y="69615"/>
                  </a:lnTo>
                  <a:lnTo>
                    <a:pt x="543268" y="69615"/>
                  </a:lnTo>
                  <a:lnTo>
                    <a:pt x="543196" y="57262"/>
                  </a:lnTo>
                  <a:lnTo>
                    <a:pt x="542339" y="51820"/>
                  </a:lnTo>
                  <a:lnTo>
                    <a:pt x="538668" y="42352"/>
                  </a:lnTo>
                  <a:lnTo>
                    <a:pt x="536321" y="38685"/>
                  </a:lnTo>
                  <a:lnTo>
                    <a:pt x="536205" y="38506"/>
                  </a:lnTo>
                  <a:lnTo>
                    <a:pt x="535222" y="37545"/>
                  </a:lnTo>
                  <a:close/>
                </a:path>
                <a:path w="1188720" h="1172845">
                  <a:moveTo>
                    <a:pt x="568445" y="82521"/>
                  </a:moveTo>
                  <a:lnTo>
                    <a:pt x="557494" y="85258"/>
                  </a:lnTo>
                  <a:lnTo>
                    <a:pt x="558831" y="91646"/>
                  </a:lnTo>
                  <a:lnTo>
                    <a:pt x="562008" y="96502"/>
                  </a:lnTo>
                  <a:lnTo>
                    <a:pt x="572046" y="103151"/>
                  </a:lnTo>
                  <a:lnTo>
                    <a:pt x="578385" y="104813"/>
                  </a:lnTo>
                  <a:lnTo>
                    <a:pt x="591878" y="104813"/>
                  </a:lnTo>
                  <a:lnTo>
                    <a:pt x="596995" y="103836"/>
                  </a:lnTo>
                  <a:lnTo>
                    <a:pt x="605795" y="99925"/>
                  </a:lnTo>
                  <a:lnTo>
                    <a:pt x="609217" y="97252"/>
                  </a:lnTo>
                  <a:lnTo>
                    <a:pt x="611097" y="94645"/>
                  </a:lnTo>
                  <a:lnTo>
                    <a:pt x="581123" y="94645"/>
                  </a:lnTo>
                  <a:lnTo>
                    <a:pt x="577294" y="93634"/>
                  </a:lnTo>
                  <a:lnTo>
                    <a:pt x="571460" y="89593"/>
                  </a:lnTo>
                  <a:lnTo>
                    <a:pt x="569530" y="86627"/>
                  </a:lnTo>
                  <a:lnTo>
                    <a:pt x="569379" y="86138"/>
                  </a:lnTo>
                  <a:lnTo>
                    <a:pt x="568445" y="82521"/>
                  </a:lnTo>
                  <a:close/>
                </a:path>
                <a:path w="1188720" h="1172845">
                  <a:moveTo>
                    <a:pt x="594844" y="27181"/>
                  </a:moveTo>
                  <a:lnTo>
                    <a:pt x="582133" y="27181"/>
                  </a:lnTo>
                  <a:lnTo>
                    <a:pt x="577408" y="28110"/>
                  </a:lnTo>
                  <a:lnTo>
                    <a:pt x="559841" y="54069"/>
                  </a:lnTo>
                  <a:lnTo>
                    <a:pt x="561347" y="58142"/>
                  </a:lnTo>
                  <a:lnTo>
                    <a:pt x="596082" y="73232"/>
                  </a:lnTo>
                  <a:lnTo>
                    <a:pt x="598885" y="74568"/>
                  </a:lnTo>
                  <a:lnTo>
                    <a:pt x="602536" y="78121"/>
                  </a:lnTo>
                  <a:lnTo>
                    <a:pt x="603448" y="80305"/>
                  </a:lnTo>
                  <a:lnTo>
                    <a:pt x="603448" y="86138"/>
                  </a:lnTo>
                  <a:lnTo>
                    <a:pt x="601851" y="88909"/>
                  </a:lnTo>
                  <a:lnTo>
                    <a:pt x="595496" y="93504"/>
                  </a:lnTo>
                  <a:lnTo>
                    <a:pt x="591226" y="94645"/>
                  </a:lnTo>
                  <a:lnTo>
                    <a:pt x="611097" y="94645"/>
                  </a:lnTo>
                  <a:lnTo>
                    <a:pt x="614138" y="90473"/>
                  </a:lnTo>
                  <a:lnTo>
                    <a:pt x="615377" y="86627"/>
                  </a:lnTo>
                  <a:lnTo>
                    <a:pt x="615377" y="77078"/>
                  </a:lnTo>
                  <a:lnTo>
                    <a:pt x="613731" y="72792"/>
                  </a:lnTo>
                  <a:lnTo>
                    <a:pt x="607147" y="66111"/>
                  </a:lnTo>
                  <a:lnTo>
                    <a:pt x="602144" y="63618"/>
                  </a:lnTo>
                  <a:lnTo>
                    <a:pt x="579852" y="58142"/>
                  </a:lnTo>
                  <a:lnTo>
                    <a:pt x="576593" y="56757"/>
                  </a:lnTo>
                  <a:lnTo>
                    <a:pt x="572421" y="53433"/>
                  </a:lnTo>
                  <a:lnTo>
                    <a:pt x="571378" y="51168"/>
                  </a:lnTo>
                  <a:lnTo>
                    <a:pt x="571378" y="45073"/>
                  </a:lnTo>
                  <a:lnTo>
                    <a:pt x="572894" y="42417"/>
                  </a:lnTo>
                  <a:lnTo>
                    <a:pt x="578988" y="38213"/>
                  </a:lnTo>
                  <a:lnTo>
                    <a:pt x="582818" y="37154"/>
                  </a:lnTo>
                  <a:lnTo>
                    <a:pt x="610470" y="37154"/>
                  </a:lnTo>
                  <a:lnTo>
                    <a:pt x="609184" y="35329"/>
                  </a:lnTo>
                  <a:lnTo>
                    <a:pt x="600678" y="28810"/>
                  </a:lnTo>
                  <a:lnTo>
                    <a:pt x="594844" y="27181"/>
                  </a:lnTo>
                  <a:close/>
                </a:path>
                <a:path w="1188720" h="1172845">
                  <a:moveTo>
                    <a:pt x="610470" y="37154"/>
                  </a:moveTo>
                  <a:lnTo>
                    <a:pt x="590770" y="37154"/>
                  </a:lnTo>
                  <a:lnTo>
                    <a:pt x="593524" y="37691"/>
                  </a:lnTo>
                  <a:lnTo>
                    <a:pt x="597826" y="39842"/>
                  </a:lnTo>
                  <a:lnTo>
                    <a:pt x="599521" y="41211"/>
                  </a:lnTo>
                  <a:lnTo>
                    <a:pt x="600759" y="42873"/>
                  </a:lnTo>
                  <a:lnTo>
                    <a:pt x="602030" y="44503"/>
                  </a:lnTo>
                  <a:lnTo>
                    <a:pt x="602992" y="46181"/>
                  </a:lnTo>
                  <a:lnTo>
                    <a:pt x="603644" y="47909"/>
                  </a:lnTo>
                  <a:lnTo>
                    <a:pt x="613662" y="45073"/>
                  </a:lnTo>
                  <a:lnTo>
                    <a:pt x="614041" y="45073"/>
                  </a:lnTo>
                  <a:lnTo>
                    <a:pt x="612286" y="39842"/>
                  </a:lnTo>
                  <a:lnTo>
                    <a:pt x="612215" y="39631"/>
                  </a:lnTo>
                  <a:lnTo>
                    <a:pt x="610470" y="37154"/>
                  </a:lnTo>
                  <a:close/>
                </a:path>
                <a:path w="1188720" h="1172845">
                  <a:moveTo>
                    <a:pt x="695311" y="91711"/>
                  </a:moveTo>
                  <a:lnTo>
                    <a:pt x="685542" y="91711"/>
                  </a:lnTo>
                  <a:lnTo>
                    <a:pt x="686503" y="93243"/>
                  </a:lnTo>
                  <a:lnTo>
                    <a:pt x="702619" y="104813"/>
                  </a:lnTo>
                  <a:lnTo>
                    <a:pt x="713701" y="104813"/>
                  </a:lnTo>
                  <a:lnTo>
                    <a:pt x="719168" y="103249"/>
                  </a:lnTo>
                  <a:lnTo>
                    <a:pt x="720459" y="102418"/>
                  </a:lnTo>
                  <a:lnTo>
                    <a:pt x="728807" y="96877"/>
                  </a:lnTo>
                  <a:lnTo>
                    <a:pt x="730830" y="94449"/>
                  </a:lnTo>
                  <a:lnTo>
                    <a:pt x="701251" y="94449"/>
                  </a:lnTo>
                  <a:lnTo>
                    <a:pt x="697340" y="93243"/>
                  </a:lnTo>
                  <a:lnTo>
                    <a:pt x="695311" y="91711"/>
                  </a:lnTo>
                  <a:close/>
                </a:path>
                <a:path w="1188720" h="1172845">
                  <a:moveTo>
                    <a:pt x="684564" y="3128"/>
                  </a:moveTo>
                  <a:lnTo>
                    <a:pt x="673027" y="3128"/>
                  </a:lnTo>
                  <a:lnTo>
                    <a:pt x="673027" y="103249"/>
                  </a:lnTo>
                  <a:lnTo>
                    <a:pt x="684173" y="103249"/>
                  </a:lnTo>
                  <a:lnTo>
                    <a:pt x="684173" y="91711"/>
                  </a:lnTo>
                  <a:lnTo>
                    <a:pt x="695311" y="91711"/>
                  </a:lnTo>
                  <a:lnTo>
                    <a:pt x="690952" y="88387"/>
                  </a:lnTo>
                  <a:lnTo>
                    <a:pt x="688524" y="85014"/>
                  </a:lnTo>
                  <a:lnTo>
                    <a:pt x="685199" y="76377"/>
                  </a:lnTo>
                  <a:lnTo>
                    <a:pt x="684368" y="71375"/>
                  </a:lnTo>
                  <a:lnTo>
                    <a:pt x="684368" y="60098"/>
                  </a:lnTo>
                  <a:lnTo>
                    <a:pt x="685105" y="55666"/>
                  </a:lnTo>
                  <a:lnTo>
                    <a:pt x="685183" y="55193"/>
                  </a:lnTo>
                  <a:lnTo>
                    <a:pt x="688442" y="46752"/>
                  </a:lnTo>
                  <a:lnTo>
                    <a:pt x="690854" y="43460"/>
                  </a:lnTo>
                  <a:lnTo>
                    <a:pt x="695426" y="40087"/>
                  </a:lnTo>
                  <a:lnTo>
                    <a:pt x="684564" y="40087"/>
                  </a:lnTo>
                  <a:lnTo>
                    <a:pt x="684564" y="3128"/>
                  </a:lnTo>
                  <a:close/>
                </a:path>
                <a:path w="1188720" h="1172845">
                  <a:moveTo>
                    <a:pt x="730857" y="37545"/>
                  </a:moveTo>
                  <a:lnTo>
                    <a:pt x="710767" y="37545"/>
                  </a:lnTo>
                  <a:lnTo>
                    <a:pt x="714825" y="38800"/>
                  </a:lnTo>
                  <a:lnTo>
                    <a:pt x="718051" y="41309"/>
                  </a:lnTo>
                  <a:lnTo>
                    <a:pt x="721311" y="43786"/>
                  </a:lnTo>
                  <a:lnTo>
                    <a:pt x="723739" y="47159"/>
                  </a:lnTo>
                  <a:lnTo>
                    <a:pt x="725238" y="51168"/>
                  </a:lnTo>
                  <a:lnTo>
                    <a:pt x="726965" y="55666"/>
                  </a:lnTo>
                  <a:lnTo>
                    <a:pt x="727724" y="60098"/>
                  </a:lnTo>
                  <a:lnTo>
                    <a:pt x="727724" y="71375"/>
                  </a:lnTo>
                  <a:lnTo>
                    <a:pt x="726949" y="75905"/>
                  </a:lnTo>
                  <a:lnTo>
                    <a:pt x="710702" y="94449"/>
                  </a:lnTo>
                  <a:lnTo>
                    <a:pt x="730830" y="94449"/>
                  </a:lnTo>
                  <a:lnTo>
                    <a:pt x="732555" y="92380"/>
                  </a:lnTo>
                  <a:lnTo>
                    <a:pt x="737965" y="80745"/>
                  </a:lnTo>
                  <a:lnTo>
                    <a:pt x="739317" y="73851"/>
                  </a:lnTo>
                  <a:lnTo>
                    <a:pt x="739317" y="58012"/>
                  </a:lnTo>
                  <a:lnTo>
                    <a:pt x="738016" y="51429"/>
                  </a:lnTo>
                  <a:lnTo>
                    <a:pt x="737965" y="51168"/>
                  </a:lnTo>
                  <a:lnTo>
                    <a:pt x="732555" y="39565"/>
                  </a:lnTo>
                  <a:lnTo>
                    <a:pt x="730857" y="37545"/>
                  </a:lnTo>
                  <a:close/>
                </a:path>
                <a:path w="1188720" h="1172845">
                  <a:moveTo>
                    <a:pt x="713570" y="27181"/>
                  </a:moveTo>
                  <a:lnTo>
                    <a:pt x="702359" y="27181"/>
                  </a:lnTo>
                  <a:lnTo>
                    <a:pt x="698480" y="27995"/>
                  </a:lnTo>
                  <a:lnTo>
                    <a:pt x="685542" y="40087"/>
                  </a:lnTo>
                  <a:lnTo>
                    <a:pt x="695426" y="40087"/>
                  </a:lnTo>
                  <a:lnTo>
                    <a:pt x="697154" y="38800"/>
                  </a:lnTo>
                  <a:lnTo>
                    <a:pt x="697026" y="38800"/>
                  </a:lnTo>
                  <a:lnTo>
                    <a:pt x="701185" y="37545"/>
                  </a:lnTo>
                  <a:lnTo>
                    <a:pt x="730857" y="37545"/>
                  </a:lnTo>
                  <a:lnTo>
                    <a:pt x="728790" y="35084"/>
                  </a:lnTo>
                  <a:lnTo>
                    <a:pt x="719143" y="28761"/>
                  </a:lnTo>
                  <a:lnTo>
                    <a:pt x="713570" y="27181"/>
                  </a:lnTo>
                  <a:close/>
                </a:path>
                <a:path w="1188720" h="1172845">
                  <a:moveTo>
                    <a:pt x="768503" y="28158"/>
                  </a:moveTo>
                  <a:lnTo>
                    <a:pt x="756965" y="28158"/>
                  </a:lnTo>
                  <a:lnTo>
                    <a:pt x="756965" y="103249"/>
                  </a:lnTo>
                  <a:lnTo>
                    <a:pt x="768503" y="103249"/>
                  </a:lnTo>
                  <a:lnTo>
                    <a:pt x="768503" y="28158"/>
                  </a:lnTo>
                  <a:close/>
                </a:path>
                <a:path w="1188720" h="1172845">
                  <a:moveTo>
                    <a:pt x="765081" y="0"/>
                  </a:moveTo>
                  <a:lnTo>
                    <a:pt x="760583" y="0"/>
                  </a:lnTo>
                  <a:lnTo>
                    <a:pt x="758644" y="765"/>
                  </a:lnTo>
                  <a:lnTo>
                    <a:pt x="755417" y="3829"/>
                  </a:lnTo>
                  <a:lnTo>
                    <a:pt x="754619" y="5670"/>
                  </a:lnTo>
                  <a:lnTo>
                    <a:pt x="754619" y="9972"/>
                  </a:lnTo>
                  <a:lnTo>
                    <a:pt x="755417" y="11814"/>
                  </a:lnTo>
                  <a:lnTo>
                    <a:pt x="758644" y="14877"/>
                  </a:lnTo>
                  <a:lnTo>
                    <a:pt x="760583" y="15643"/>
                  </a:lnTo>
                  <a:lnTo>
                    <a:pt x="765081" y="15643"/>
                  </a:lnTo>
                  <a:lnTo>
                    <a:pt x="767004" y="14877"/>
                  </a:lnTo>
                  <a:lnTo>
                    <a:pt x="770230" y="11814"/>
                  </a:lnTo>
                  <a:lnTo>
                    <a:pt x="771045" y="9972"/>
                  </a:lnTo>
                  <a:lnTo>
                    <a:pt x="771045" y="5670"/>
                  </a:lnTo>
                  <a:lnTo>
                    <a:pt x="770230" y="3829"/>
                  </a:lnTo>
                  <a:lnTo>
                    <a:pt x="767004" y="765"/>
                  </a:lnTo>
                  <a:lnTo>
                    <a:pt x="765081" y="0"/>
                  </a:lnTo>
                  <a:close/>
                </a:path>
                <a:path w="1188720" h="1172845">
                  <a:moveTo>
                    <a:pt x="800780" y="28158"/>
                  </a:moveTo>
                  <a:lnTo>
                    <a:pt x="789634" y="28158"/>
                  </a:lnTo>
                  <a:lnTo>
                    <a:pt x="789634" y="103249"/>
                  </a:lnTo>
                  <a:lnTo>
                    <a:pt x="801172" y="103249"/>
                  </a:lnTo>
                  <a:lnTo>
                    <a:pt x="801172" y="52341"/>
                  </a:lnTo>
                  <a:lnTo>
                    <a:pt x="801986" y="49326"/>
                  </a:lnTo>
                  <a:lnTo>
                    <a:pt x="805278" y="44014"/>
                  </a:lnTo>
                  <a:lnTo>
                    <a:pt x="807527" y="41928"/>
                  </a:lnTo>
                  <a:lnTo>
                    <a:pt x="812096" y="39500"/>
                  </a:lnTo>
                  <a:lnTo>
                    <a:pt x="800780" y="39500"/>
                  </a:lnTo>
                  <a:lnTo>
                    <a:pt x="800780" y="28158"/>
                  </a:lnTo>
                  <a:close/>
                </a:path>
                <a:path w="1188720" h="1172845">
                  <a:moveTo>
                    <a:pt x="827179" y="27181"/>
                  </a:moveTo>
                  <a:lnTo>
                    <a:pt x="815937" y="27181"/>
                  </a:lnTo>
                  <a:lnTo>
                    <a:pt x="812553" y="28158"/>
                  </a:lnTo>
                  <a:lnTo>
                    <a:pt x="805408" y="32770"/>
                  </a:lnTo>
                  <a:lnTo>
                    <a:pt x="802931" y="35785"/>
                  </a:lnTo>
                  <a:lnTo>
                    <a:pt x="801563" y="39500"/>
                  </a:lnTo>
                  <a:lnTo>
                    <a:pt x="812096" y="39500"/>
                  </a:lnTo>
                  <a:lnTo>
                    <a:pt x="813200" y="38914"/>
                  </a:lnTo>
                  <a:lnTo>
                    <a:pt x="816004" y="38245"/>
                  </a:lnTo>
                  <a:lnTo>
                    <a:pt x="827179" y="38245"/>
                  </a:lnTo>
                  <a:lnTo>
                    <a:pt x="827179" y="27181"/>
                  </a:lnTo>
                  <a:close/>
                </a:path>
                <a:path w="1188720" h="1172845">
                  <a:moveTo>
                    <a:pt x="827179" y="38245"/>
                  </a:moveTo>
                  <a:lnTo>
                    <a:pt x="823122" y="38245"/>
                  </a:lnTo>
                  <a:lnTo>
                    <a:pt x="824491" y="38474"/>
                  </a:lnTo>
                  <a:lnTo>
                    <a:pt x="825892" y="38669"/>
                  </a:lnTo>
                  <a:lnTo>
                    <a:pt x="827386" y="38914"/>
                  </a:lnTo>
                  <a:lnTo>
                    <a:pt x="827179" y="38914"/>
                  </a:lnTo>
                  <a:lnTo>
                    <a:pt x="827179" y="38245"/>
                  </a:lnTo>
                  <a:close/>
                </a:path>
                <a:path w="1188720" h="1172845">
                  <a:moveTo>
                    <a:pt x="872009" y="27181"/>
                  </a:moveTo>
                  <a:lnTo>
                    <a:pt x="860797" y="27181"/>
                  </a:lnTo>
                  <a:lnTo>
                    <a:pt x="855224" y="28761"/>
                  </a:lnTo>
                  <a:lnTo>
                    <a:pt x="845563" y="35100"/>
                  </a:lnTo>
                  <a:lnTo>
                    <a:pt x="841813" y="39565"/>
                  </a:lnTo>
                  <a:lnTo>
                    <a:pt x="836403" y="51168"/>
                  </a:lnTo>
                  <a:lnTo>
                    <a:pt x="835050" y="58012"/>
                  </a:lnTo>
                  <a:lnTo>
                    <a:pt x="835050" y="73851"/>
                  </a:lnTo>
                  <a:lnTo>
                    <a:pt x="860667" y="104813"/>
                  </a:lnTo>
                  <a:lnTo>
                    <a:pt x="871748" y="104813"/>
                  </a:lnTo>
                  <a:lnTo>
                    <a:pt x="887023" y="94449"/>
                  </a:lnTo>
                  <a:lnTo>
                    <a:pt x="863665" y="94449"/>
                  </a:lnTo>
                  <a:lnTo>
                    <a:pt x="859831" y="93243"/>
                  </a:lnTo>
                  <a:lnTo>
                    <a:pt x="846642" y="71375"/>
                  </a:lnTo>
                  <a:lnTo>
                    <a:pt x="846642" y="60098"/>
                  </a:lnTo>
                  <a:lnTo>
                    <a:pt x="863600" y="37545"/>
                  </a:lnTo>
                  <a:lnTo>
                    <a:pt x="887092" y="37545"/>
                  </a:lnTo>
                  <a:lnTo>
                    <a:pt x="885257" y="35100"/>
                  </a:lnTo>
                  <a:lnTo>
                    <a:pt x="883758" y="33047"/>
                  </a:lnTo>
                  <a:lnTo>
                    <a:pt x="881574" y="31222"/>
                  </a:lnTo>
                  <a:lnTo>
                    <a:pt x="878706" y="29625"/>
                  </a:lnTo>
                  <a:lnTo>
                    <a:pt x="875871" y="27995"/>
                  </a:lnTo>
                  <a:lnTo>
                    <a:pt x="872009" y="27181"/>
                  </a:lnTo>
                  <a:close/>
                </a:path>
                <a:path w="1188720" h="1172845">
                  <a:moveTo>
                    <a:pt x="901341" y="91711"/>
                  </a:moveTo>
                  <a:lnTo>
                    <a:pt x="890195" y="91711"/>
                  </a:lnTo>
                  <a:lnTo>
                    <a:pt x="890195" y="103249"/>
                  </a:lnTo>
                  <a:lnTo>
                    <a:pt x="901341" y="103249"/>
                  </a:lnTo>
                  <a:lnTo>
                    <a:pt x="901341" y="91711"/>
                  </a:lnTo>
                  <a:close/>
                </a:path>
                <a:path w="1188720" h="1172845">
                  <a:moveTo>
                    <a:pt x="887092" y="37545"/>
                  </a:moveTo>
                  <a:lnTo>
                    <a:pt x="873182" y="37545"/>
                  </a:lnTo>
                  <a:lnTo>
                    <a:pt x="877342" y="38800"/>
                  </a:lnTo>
                  <a:lnTo>
                    <a:pt x="877213" y="38800"/>
                  </a:lnTo>
                  <a:lnTo>
                    <a:pt x="880319" y="41113"/>
                  </a:lnTo>
                  <a:lnTo>
                    <a:pt x="883513" y="43460"/>
                  </a:lnTo>
                  <a:lnTo>
                    <a:pt x="885925" y="46752"/>
                  </a:lnTo>
                  <a:lnTo>
                    <a:pt x="889184" y="55193"/>
                  </a:lnTo>
                  <a:lnTo>
                    <a:pt x="889999" y="60098"/>
                  </a:lnTo>
                  <a:lnTo>
                    <a:pt x="889999" y="71375"/>
                  </a:lnTo>
                  <a:lnTo>
                    <a:pt x="889247" y="75905"/>
                  </a:lnTo>
                  <a:lnTo>
                    <a:pt x="889168" y="76377"/>
                  </a:lnTo>
                  <a:lnTo>
                    <a:pt x="873117" y="94449"/>
                  </a:lnTo>
                  <a:lnTo>
                    <a:pt x="887023" y="94449"/>
                  </a:lnTo>
                  <a:lnTo>
                    <a:pt x="887865" y="93243"/>
                  </a:lnTo>
                  <a:lnTo>
                    <a:pt x="888826" y="91711"/>
                  </a:lnTo>
                  <a:lnTo>
                    <a:pt x="901341" y="91711"/>
                  </a:lnTo>
                  <a:lnTo>
                    <a:pt x="901341" y="40087"/>
                  </a:lnTo>
                  <a:lnTo>
                    <a:pt x="888826" y="40087"/>
                  </a:lnTo>
                  <a:lnTo>
                    <a:pt x="887989" y="38800"/>
                  </a:lnTo>
                  <a:lnTo>
                    <a:pt x="887092" y="37545"/>
                  </a:lnTo>
                  <a:close/>
                </a:path>
                <a:path w="1188720" h="1172845">
                  <a:moveTo>
                    <a:pt x="901341" y="3128"/>
                  </a:moveTo>
                  <a:lnTo>
                    <a:pt x="889804" y="3128"/>
                  </a:lnTo>
                  <a:lnTo>
                    <a:pt x="889804" y="40087"/>
                  </a:lnTo>
                  <a:lnTo>
                    <a:pt x="901341" y="40087"/>
                  </a:lnTo>
                  <a:lnTo>
                    <a:pt x="901341" y="3128"/>
                  </a:lnTo>
                  <a:close/>
                </a:path>
                <a:path w="1188720" h="1172845">
                  <a:moveTo>
                    <a:pt x="967094" y="54948"/>
                  </a:moveTo>
                  <a:lnTo>
                    <a:pt x="923291" y="54948"/>
                  </a:lnTo>
                  <a:lnTo>
                    <a:pt x="923291" y="65704"/>
                  </a:lnTo>
                  <a:lnTo>
                    <a:pt x="967094" y="65704"/>
                  </a:lnTo>
                  <a:lnTo>
                    <a:pt x="967094" y="54948"/>
                  </a:lnTo>
                  <a:close/>
                </a:path>
                <a:path w="1188720" h="1172845">
                  <a:moveTo>
                    <a:pt x="146465" y="206164"/>
                  </a:moveTo>
                  <a:lnTo>
                    <a:pt x="135319" y="206164"/>
                  </a:lnTo>
                  <a:lnTo>
                    <a:pt x="135319" y="281254"/>
                  </a:lnTo>
                  <a:lnTo>
                    <a:pt x="146856" y="281254"/>
                  </a:lnTo>
                  <a:lnTo>
                    <a:pt x="146856" y="230346"/>
                  </a:lnTo>
                  <a:lnTo>
                    <a:pt x="147671" y="227332"/>
                  </a:lnTo>
                  <a:lnTo>
                    <a:pt x="150962" y="222019"/>
                  </a:lnTo>
                  <a:lnTo>
                    <a:pt x="153211" y="219933"/>
                  </a:lnTo>
                  <a:lnTo>
                    <a:pt x="157780" y="217505"/>
                  </a:lnTo>
                  <a:lnTo>
                    <a:pt x="146465" y="217505"/>
                  </a:lnTo>
                  <a:lnTo>
                    <a:pt x="146465" y="206164"/>
                  </a:lnTo>
                  <a:close/>
                </a:path>
                <a:path w="1188720" h="1172845">
                  <a:moveTo>
                    <a:pt x="172864" y="205186"/>
                  </a:moveTo>
                  <a:lnTo>
                    <a:pt x="161621" y="205186"/>
                  </a:lnTo>
                  <a:lnTo>
                    <a:pt x="158238" y="206164"/>
                  </a:lnTo>
                  <a:lnTo>
                    <a:pt x="151093" y="210775"/>
                  </a:lnTo>
                  <a:lnTo>
                    <a:pt x="148616" y="213790"/>
                  </a:lnTo>
                  <a:lnTo>
                    <a:pt x="147247" y="217505"/>
                  </a:lnTo>
                  <a:lnTo>
                    <a:pt x="157780" y="217505"/>
                  </a:lnTo>
                  <a:lnTo>
                    <a:pt x="158884" y="216919"/>
                  </a:lnTo>
                  <a:lnTo>
                    <a:pt x="161688" y="216251"/>
                  </a:lnTo>
                  <a:lnTo>
                    <a:pt x="172864" y="216251"/>
                  </a:lnTo>
                  <a:lnTo>
                    <a:pt x="172864" y="205186"/>
                  </a:lnTo>
                  <a:close/>
                </a:path>
                <a:path w="1188720" h="1172845">
                  <a:moveTo>
                    <a:pt x="172864" y="216251"/>
                  </a:moveTo>
                  <a:lnTo>
                    <a:pt x="168806" y="216251"/>
                  </a:lnTo>
                  <a:lnTo>
                    <a:pt x="170175" y="216479"/>
                  </a:lnTo>
                  <a:lnTo>
                    <a:pt x="171577" y="216674"/>
                  </a:lnTo>
                  <a:lnTo>
                    <a:pt x="173070" y="216919"/>
                  </a:lnTo>
                  <a:lnTo>
                    <a:pt x="172864" y="216919"/>
                  </a:lnTo>
                  <a:lnTo>
                    <a:pt x="172864" y="216251"/>
                  </a:lnTo>
                  <a:close/>
                </a:path>
                <a:path w="1188720" h="1172845">
                  <a:moveTo>
                    <a:pt x="218475" y="205186"/>
                  </a:moveTo>
                  <a:lnTo>
                    <a:pt x="207785" y="205186"/>
                  </a:lnTo>
                  <a:lnTo>
                    <a:pt x="201854" y="206848"/>
                  </a:lnTo>
                  <a:lnTo>
                    <a:pt x="180735" y="236604"/>
                  </a:lnTo>
                  <a:lnTo>
                    <a:pt x="180735" y="251987"/>
                  </a:lnTo>
                  <a:lnTo>
                    <a:pt x="208502" y="282818"/>
                  </a:lnTo>
                  <a:lnTo>
                    <a:pt x="220822" y="282818"/>
                  </a:lnTo>
                  <a:lnTo>
                    <a:pt x="225401" y="282036"/>
                  </a:lnTo>
                  <a:lnTo>
                    <a:pt x="233549" y="278875"/>
                  </a:lnTo>
                  <a:lnTo>
                    <a:pt x="236971" y="276658"/>
                  </a:lnTo>
                  <a:lnTo>
                    <a:pt x="241055" y="272454"/>
                  </a:lnTo>
                  <a:lnTo>
                    <a:pt x="211077" y="272454"/>
                  </a:lnTo>
                  <a:lnTo>
                    <a:pt x="206987" y="271444"/>
                  </a:lnTo>
                  <a:lnTo>
                    <a:pt x="192272" y="247620"/>
                  </a:lnTo>
                  <a:lnTo>
                    <a:pt x="188948" y="247620"/>
                  </a:lnTo>
                  <a:lnTo>
                    <a:pt x="188948" y="237647"/>
                  </a:lnTo>
                  <a:lnTo>
                    <a:pt x="192272" y="237647"/>
                  </a:lnTo>
                  <a:lnTo>
                    <a:pt x="192272" y="235268"/>
                  </a:lnTo>
                  <a:lnTo>
                    <a:pt x="209969" y="215550"/>
                  </a:lnTo>
                  <a:lnTo>
                    <a:pt x="238783" y="215550"/>
                  </a:lnTo>
                  <a:lnTo>
                    <a:pt x="233435" y="210563"/>
                  </a:lnTo>
                  <a:lnTo>
                    <a:pt x="229964" y="208445"/>
                  </a:lnTo>
                  <a:lnTo>
                    <a:pt x="222337" y="205838"/>
                  </a:lnTo>
                  <a:lnTo>
                    <a:pt x="218475" y="205186"/>
                  </a:lnTo>
                  <a:close/>
                </a:path>
                <a:path w="1188720" h="1172845">
                  <a:moveTo>
                    <a:pt x="234510" y="260721"/>
                  </a:moveTo>
                  <a:lnTo>
                    <a:pt x="218769" y="272454"/>
                  </a:lnTo>
                  <a:lnTo>
                    <a:pt x="241055" y="272454"/>
                  </a:lnTo>
                  <a:lnTo>
                    <a:pt x="242511" y="270955"/>
                  </a:lnTo>
                  <a:lnTo>
                    <a:pt x="244483" y="267631"/>
                  </a:lnTo>
                  <a:lnTo>
                    <a:pt x="245657" y="263850"/>
                  </a:lnTo>
                  <a:lnTo>
                    <a:pt x="234510" y="260721"/>
                  </a:lnTo>
                  <a:close/>
                </a:path>
                <a:path w="1188720" h="1172845">
                  <a:moveTo>
                    <a:pt x="192272" y="237647"/>
                  </a:moveTo>
                  <a:lnTo>
                    <a:pt x="188948" y="237647"/>
                  </a:lnTo>
                  <a:lnTo>
                    <a:pt x="188948" y="247620"/>
                  </a:lnTo>
                  <a:lnTo>
                    <a:pt x="192272" y="247620"/>
                  </a:lnTo>
                  <a:lnTo>
                    <a:pt x="192272" y="237647"/>
                  </a:lnTo>
                  <a:close/>
                </a:path>
                <a:path w="1188720" h="1172845">
                  <a:moveTo>
                    <a:pt x="238783" y="215550"/>
                  </a:moveTo>
                  <a:lnTo>
                    <a:pt x="218736" y="215550"/>
                  </a:lnTo>
                  <a:lnTo>
                    <a:pt x="222354" y="216511"/>
                  </a:lnTo>
                  <a:lnTo>
                    <a:pt x="228514" y="220357"/>
                  </a:lnTo>
                  <a:lnTo>
                    <a:pt x="230893" y="222981"/>
                  </a:lnTo>
                  <a:lnTo>
                    <a:pt x="232555" y="226305"/>
                  </a:lnTo>
                  <a:lnTo>
                    <a:pt x="234250" y="229629"/>
                  </a:lnTo>
                  <a:lnTo>
                    <a:pt x="235097" y="233410"/>
                  </a:lnTo>
                  <a:lnTo>
                    <a:pt x="235097" y="237647"/>
                  </a:lnTo>
                  <a:lnTo>
                    <a:pt x="192272" y="237647"/>
                  </a:lnTo>
                  <a:lnTo>
                    <a:pt x="192272" y="247620"/>
                  </a:lnTo>
                  <a:lnTo>
                    <a:pt x="246830" y="247620"/>
                  </a:lnTo>
                  <a:lnTo>
                    <a:pt x="246758" y="235268"/>
                  </a:lnTo>
                  <a:lnTo>
                    <a:pt x="245901" y="229825"/>
                  </a:lnTo>
                  <a:lnTo>
                    <a:pt x="242230" y="220357"/>
                  </a:lnTo>
                  <a:lnTo>
                    <a:pt x="239883" y="216690"/>
                  </a:lnTo>
                  <a:lnTo>
                    <a:pt x="239766" y="216511"/>
                  </a:lnTo>
                  <a:lnTo>
                    <a:pt x="238783" y="215550"/>
                  </a:lnTo>
                  <a:close/>
                </a:path>
                <a:path w="1188720" h="1172845">
                  <a:moveTo>
                    <a:pt x="275918" y="181133"/>
                  </a:moveTo>
                  <a:lnTo>
                    <a:pt x="264380" y="181133"/>
                  </a:lnTo>
                  <a:lnTo>
                    <a:pt x="264380" y="281254"/>
                  </a:lnTo>
                  <a:lnTo>
                    <a:pt x="275918" y="281254"/>
                  </a:lnTo>
                  <a:lnTo>
                    <a:pt x="275918" y="181133"/>
                  </a:lnTo>
                  <a:close/>
                </a:path>
                <a:path w="1188720" h="1172845">
                  <a:moveTo>
                    <a:pt x="349445" y="215354"/>
                  </a:moveTo>
                  <a:lnTo>
                    <a:pt x="331498" y="215354"/>
                  </a:lnTo>
                  <a:lnTo>
                    <a:pt x="335458" y="216690"/>
                  </a:lnTo>
                  <a:lnTo>
                    <a:pt x="340705" y="222035"/>
                  </a:lnTo>
                  <a:lnTo>
                    <a:pt x="342025" y="225816"/>
                  </a:lnTo>
                  <a:lnTo>
                    <a:pt x="342025" y="232856"/>
                  </a:lnTo>
                  <a:lnTo>
                    <a:pt x="330928" y="236816"/>
                  </a:lnTo>
                  <a:lnTo>
                    <a:pt x="327229" y="237256"/>
                  </a:lnTo>
                  <a:lnTo>
                    <a:pt x="293616" y="255279"/>
                  </a:lnTo>
                  <a:lnTo>
                    <a:pt x="293529" y="264828"/>
                  </a:lnTo>
                  <a:lnTo>
                    <a:pt x="294670" y="269000"/>
                  </a:lnTo>
                  <a:lnTo>
                    <a:pt x="299233" y="275876"/>
                  </a:lnTo>
                  <a:lnTo>
                    <a:pt x="302313" y="278500"/>
                  </a:lnTo>
                  <a:lnTo>
                    <a:pt x="310069" y="282118"/>
                  </a:lnTo>
                  <a:lnTo>
                    <a:pt x="314388" y="283014"/>
                  </a:lnTo>
                  <a:lnTo>
                    <a:pt x="323513" y="283014"/>
                  </a:lnTo>
                  <a:lnTo>
                    <a:pt x="340656" y="272715"/>
                  </a:lnTo>
                  <a:lnTo>
                    <a:pt x="316556" y="272715"/>
                  </a:lnTo>
                  <a:lnTo>
                    <a:pt x="312942" y="271753"/>
                  </a:lnTo>
                  <a:lnTo>
                    <a:pt x="312683" y="271753"/>
                  </a:lnTo>
                  <a:lnTo>
                    <a:pt x="309515" y="269619"/>
                  </a:lnTo>
                  <a:lnTo>
                    <a:pt x="306549" y="267565"/>
                  </a:lnTo>
                  <a:lnTo>
                    <a:pt x="305066" y="264535"/>
                  </a:lnTo>
                  <a:lnTo>
                    <a:pt x="305066" y="257593"/>
                  </a:lnTo>
                  <a:lnTo>
                    <a:pt x="305727" y="255637"/>
                  </a:lnTo>
                  <a:lnTo>
                    <a:pt x="305849" y="255279"/>
                  </a:lnTo>
                  <a:lnTo>
                    <a:pt x="328940" y="246968"/>
                  </a:lnTo>
                  <a:lnTo>
                    <a:pt x="333128" y="246349"/>
                  </a:lnTo>
                  <a:lnTo>
                    <a:pt x="342025" y="243513"/>
                  </a:lnTo>
                  <a:lnTo>
                    <a:pt x="353562" y="243513"/>
                  </a:lnTo>
                  <a:lnTo>
                    <a:pt x="353562" y="225816"/>
                  </a:lnTo>
                  <a:lnTo>
                    <a:pt x="352652" y="221384"/>
                  </a:lnTo>
                  <a:lnTo>
                    <a:pt x="352585" y="221058"/>
                  </a:lnTo>
                  <a:lnTo>
                    <a:pt x="349445" y="215354"/>
                  </a:lnTo>
                  <a:close/>
                </a:path>
                <a:path w="1188720" h="1172845">
                  <a:moveTo>
                    <a:pt x="353562" y="271085"/>
                  </a:moveTo>
                  <a:lnTo>
                    <a:pt x="342025" y="271085"/>
                  </a:lnTo>
                  <a:lnTo>
                    <a:pt x="342025" y="281254"/>
                  </a:lnTo>
                  <a:lnTo>
                    <a:pt x="353562" y="281254"/>
                  </a:lnTo>
                  <a:lnTo>
                    <a:pt x="353562" y="271085"/>
                  </a:lnTo>
                  <a:close/>
                </a:path>
                <a:path w="1188720" h="1172845">
                  <a:moveTo>
                    <a:pt x="353562" y="243513"/>
                  </a:moveTo>
                  <a:lnTo>
                    <a:pt x="342025" y="243513"/>
                  </a:lnTo>
                  <a:lnTo>
                    <a:pt x="341918" y="257593"/>
                  </a:lnTo>
                  <a:lnTo>
                    <a:pt x="341210" y="260184"/>
                  </a:lnTo>
                  <a:lnTo>
                    <a:pt x="339581" y="263019"/>
                  </a:lnTo>
                  <a:lnTo>
                    <a:pt x="337984" y="265854"/>
                  </a:lnTo>
                  <a:lnTo>
                    <a:pt x="335605" y="268168"/>
                  </a:lnTo>
                  <a:lnTo>
                    <a:pt x="329314" y="271753"/>
                  </a:lnTo>
                  <a:lnTo>
                    <a:pt x="325189" y="272715"/>
                  </a:lnTo>
                  <a:lnTo>
                    <a:pt x="340656" y="272715"/>
                  </a:lnTo>
                  <a:lnTo>
                    <a:pt x="341438" y="271085"/>
                  </a:lnTo>
                  <a:lnTo>
                    <a:pt x="353562" y="271085"/>
                  </a:lnTo>
                  <a:lnTo>
                    <a:pt x="353562" y="243513"/>
                  </a:lnTo>
                  <a:close/>
                </a:path>
                <a:path w="1188720" h="1172845">
                  <a:moveTo>
                    <a:pt x="328206" y="205186"/>
                  </a:moveTo>
                  <a:lnTo>
                    <a:pt x="322014" y="205186"/>
                  </a:lnTo>
                  <a:lnTo>
                    <a:pt x="318168" y="205707"/>
                  </a:lnTo>
                  <a:lnTo>
                    <a:pt x="295680" y="222785"/>
                  </a:lnTo>
                  <a:lnTo>
                    <a:pt x="306631" y="226696"/>
                  </a:lnTo>
                  <a:lnTo>
                    <a:pt x="307902" y="223958"/>
                  </a:lnTo>
                  <a:lnTo>
                    <a:pt x="310102" y="221384"/>
                  </a:lnTo>
                  <a:lnTo>
                    <a:pt x="316359" y="216560"/>
                  </a:lnTo>
                  <a:lnTo>
                    <a:pt x="320678" y="215354"/>
                  </a:lnTo>
                  <a:lnTo>
                    <a:pt x="349445" y="215354"/>
                  </a:lnTo>
                  <a:lnTo>
                    <a:pt x="348674" y="213953"/>
                  </a:lnTo>
                  <a:lnTo>
                    <a:pt x="346213" y="211297"/>
                  </a:lnTo>
                  <a:lnTo>
                    <a:pt x="340314" y="207777"/>
                  </a:lnTo>
                  <a:lnTo>
                    <a:pt x="337267" y="206620"/>
                  </a:lnTo>
                  <a:lnTo>
                    <a:pt x="334105" y="206066"/>
                  </a:lnTo>
                  <a:lnTo>
                    <a:pt x="330977" y="205479"/>
                  </a:lnTo>
                  <a:lnTo>
                    <a:pt x="328206" y="205186"/>
                  </a:lnTo>
                  <a:close/>
                </a:path>
                <a:path w="1188720" h="1172845">
                  <a:moveTo>
                    <a:pt x="391242" y="188173"/>
                  </a:moveTo>
                  <a:lnTo>
                    <a:pt x="379705" y="188173"/>
                  </a:lnTo>
                  <a:lnTo>
                    <a:pt x="379705" y="267240"/>
                  </a:lnTo>
                  <a:lnTo>
                    <a:pt x="396783" y="282232"/>
                  </a:lnTo>
                  <a:lnTo>
                    <a:pt x="402193" y="282232"/>
                  </a:lnTo>
                  <a:lnTo>
                    <a:pt x="403969" y="282069"/>
                  </a:lnTo>
                  <a:lnTo>
                    <a:pt x="405370" y="281743"/>
                  </a:lnTo>
                  <a:lnTo>
                    <a:pt x="406382" y="281531"/>
                  </a:lnTo>
                  <a:lnTo>
                    <a:pt x="407864" y="281156"/>
                  </a:lnTo>
                  <a:lnTo>
                    <a:pt x="408646" y="280863"/>
                  </a:lnTo>
                  <a:lnTo>
                    <a:pt x="406432" y="271085"/>
                  </a:lnTo>
                  <a:lnTo>
                    <a:pt x="399520" y="271085"/>
                  </a:lnTo>
                  <a:lnTo>
                    <a:pt x="398310" y="270890"/>
                  </a:lnTo>
                  <a:lnTo>
                    <a:pt x="398098" y="270890"/>
                  </a:lnTo>
                  <a:lnTo>
                    <a:pt x="396375" y="270303"/>
                  </a:lnTo>
                  <a:lnTo>
                    <a:pt x="391242" y="263003"/>
                  </a:lnTo>
                  <a:lnTo>
                    <a:pt x="391242" y="188173"/>
                  </a:lnTo>
                  <a:close/>
                </a:path>
                <a:path w="1188720" h="1172845">
                  <a:moveTo>
                    <a:pt x="406321" y="270597"/>
                  </a:moveTo>
                  <a:lnTo>
                    <a:pt x="405810" y="270597"/>
                  </a:lnTo>
                  <a:lnTo>
                    <a:pt x="404344" y="270890"/>
                  </a:lnTo>
                  <a:lnTo>
                    <a:pt x="403121" y="271085"/>
                  </a:lnTo>
                  <a:lnTo>
                    <a:pt x="406432" y="271085"/>
                  </a:lnTo>
                  <a:lnTo>
                    <a:pt x="406321" y="270597"/>
                  </a:lnTo>
                  <a:close/>
                </a:path>
                <a:path w="1188720" h="1172845">
                  <a:moveTo>
                    <a:pt x="379705" y="206164"/>
                  </a:moveTo>
                  <a:lnTo>
                    <a:pt x="368363" y="206164"/>
                  </a:lnTo>
                  <a:lnTo>
                    <a:pt x="368363" y="215941"/>
                  </a:lnTo>
                  <a:lnTo>
                    <a:pt x="379705" y="215941"/>
                  </a:lnTo>
                  <a:lnTo>
                    <a:pt x="379705" y="206164"/>
                  </a:lnTo>
                  <a:close/>
                </a:path>
                <a:path w="1188720" h="1172845">
                  <a:moveTo>
                    <a:pt x="407277" y="206164"/>
                  </a:moveTo>
                  <a:lnTo>
                    <a:pt x="391242" y="206164"/>
                  </a:lnTo>
                  <a:lnTo>
                    <a:pt x="391242" y="215941"/>
                  </a:lnTo>
                  <a:lnTo>
                    <a:pt x="407277" y="215941"/>
                  </a:lnTo>
                  <a:lnTo>
                    <a:pt x="407277" y="206164"/>
                  </a:lnTo>
                  <a:close/>
                </a:path>
                <a:path w="1188720" h="1172845">
                  <a:moveTo>
                    <a:pt x="458046" y="205186"/>
                  </a:moveTo>
                  <a:lnTo>
                    <a:pt x="447356" y="205186"/>
                  </a:lnTo>
                  <a:lnTo>
                    <a:pt x="441424" y="206848"/>
                  </a:lnTo>
                  <a:lnTo>
                    <a:pt x="431289" y="213464"/>
                  </a:lnTo>
                  <a:lnTo>
                    <a:pt x="427345" y="218059"/>
                  </a:lnTo>
                  <a:lnTo>
                    <a:pt x="421800" y="229629"/>
                  </a:lnTo>
                  <a:lnTo>
                    <a:pt x="421707" y="229825"/>
                  </a:lnTo>
                  <a:lnTo>
                    <a:pt x="420305" y="236604"/>
                  </a:lnTo>
                  <a:lnTo>
                    <a:pt x="420305" y="251987"/>
                  </a:lnTo>
                  <a:lnTo>
                    <a:pt x="448073" y="282818"/>
                  </a:lnTo>
                  <a:lnTo>
                    <a:pt x="460393" y="282818"/>
                  </a:lnTo>
                  <a:lnTo>
                    <a:pt x="464972" y="282036"/>
                  </a:lnTo>
                  <a:lnTo>
                    <a:pt x="473120" y="278875"/>
                  </a:lnTo>
                  <a:lnTo>
                    <a:pt x="476542" y="276658"/>
                  </a:lnTo>
                  <a:lnTo>
                    <a:pt x="480626" y="272454"/>
                  </a:lnTo>
                  <a:lnTo>
                    <a:pt x="450648" y="272454"/>
                  </a:lnTo>
                  <a:lnTo>
                    <a:pt x="446558" y="271444"/>
                  </a:lnTo>
                  <a:lnTo>
                    <a:pt x="431843" y="247620"/>
                  </a:lnTo>
                  <a:lnTo>
                    <a:pt x="428518" y="247620"/>
                  </a:lnTo>
                  <a:lnTo>
                    <a:pt x="428518" y="237647"/>
                  </a:lnTo>
                  <a:lnTo>
                    <a:pt x="431843" y="237647"/>
                  </a:lnTo>
                  <a:lnTo>
                    <a:pt x="431843" y="235268"/>
                  </a:lnTo>
                  <a:lnTo>
                    <a:pt x="449540" y="215550"/>
                  </a:lnTo>
                  <a:lnTo>
                    <a:pt x="478354" y="215550"/>
                  </a:lnTo>
                  <a:lnTo>
                    <a:pt x="473005" y="210563"/>
                  </a:lnTo>
                  <a:lnTo>
                    <a:pt x="469534" y="208445"/>
                  </a:lnTo>
                  <a:lnTo>
                    <a:pt x="461908" y="205838"/>
                  </a:lnTo>
                  <a:lnTo>
                    <a:pt x="458046" y="205186"/>
                  </a:lnTo>
                  <a:close/>
                </a:path>
                <a:path w="1188720" h="1172845">
                  <a:moveTo>
                    <a:pt x="474081" y="260721"/>
                  </a:moveTo>
                  <a:lnTo>
                    <a:pt x="458339" y="272454"/>
                  </a:lnTo>
                  <a:lnTo>
                    <a:pt x="480626" y="272454"/>
                  </a:lnTo>
                  <a:lnTo>
                    <a:pt x="482082" y="270955"/>
                  </a:lnTo>
                  <a:lnTo>
                    <a:pt x="484054" y="267631"/>
                  </a:lnTo>
                  <a:lnTo>
                    <a:pt x="485227" y="263850"/>
                  </a:lnTo>
                  <a:lnTo>
                    <a:pt x="474081" y="260721"/>
                  </a:lnTo>
                  <a:close/>
                </a:path>
                <a:path w="1188720" h="1172845">
                  <a:moveTo>
                    <a:pt x="431843" y="237647"/>
                  </a:moveTo>
                  <a:lnTo>
                    <a:pt x="428518" y="237647"/>
                  </a:lnTo>
                  <a:lnTo>
                    <a:pt x="428518" y="247620"/>
                  </a:lnTo>
                  <a:lnTo>
                    <a:pt x="431843" y="247620"/>
                  </a:lnTo>
                  <a:lnTo>
                    <a:pt x="431843" y="237647"/>
                  </a:lnTo>
                  <a:close/>
                </a:path>
                <a:path w="1188720" h="1172845">
                  <a:moveTo>
                    <a:pt x="478354" y="215550"/>
                  </a:moveTo>
                  <a:lnTo>
                    <a:pt x="458307" y="215550"/>
                  </a:lnTo>
                  <a:lnTo>
                    <a:pt x="461924" y="216511"/>
                  </a:lnTo>
                  <a:lnTo>
                    <a:pt x="468084" y="220357"/>
                  </a:lnTo>
                  <a:lnTo>
                    <a:pt x="470463" y="222981"/>
                  </a:lnTo>
                  <a:lnTo>
                    <a:pt x="472125" y="226305"/>
                  </a:lnTo>
                  <a:lnTo>
                    <a:pt x="473820" y="229629"/>
                  </a:lnTo>
                  <a:lnTo>
                    <a:pt x="474668" y="233410"/>
                  </a:lnTo>
                  <a:lnTo>
                    <a:pt x="474668" y="237647"/>
                  </a:lnTo>
                  <a:lnTo>
                    <a:pt x="431843" y="237647"/>
                  </a:lnTo>
                  <a:lnTo>
                    <a:pt x="431843" y="247620"/>
                  </a:lnTo>
                  <a:lnTo>
                    <a:pt x="486400" y="247620"/>
                  </a:lnTo>
                  <a:lnTo>
                    <a:pt x="486329" y="235268"/>
                  </a:lnTo>
                  <a:lnTo>
                    <a:pt x="485472" y="229825"/>
                  </a:lnTo>
                  <a:lnTo>
                    <a:pt x="481800" y="220357"/>
                  </a:lnTo>
                  <a:lnTo>
                    <a:pt x="479453" y="216690"/>
                  </a:lnTo>
                  <a:lnTo>
                    <a:pt x="479337" y="216511"/>
                  </a:lnTo>
                  <a:lnTo>
                    <a:pt x="478354" y="215550"/>
                  </a:lnTo>
                  <a:close/>
                </a:path>
                <a:path w="1188720" h="1172845">
                  <a:moveTo>
                    <a:pt x="537390" y="205186"/>
                  </a:moveTo>
                  <a:lnTo>
                    <a:pt x="526178" y="205186"/>
                  </a:lnTo>
                  <a:lnTo>
                    <a:pt x="520605" y="206766"/>
                  </a:lnTo>
                  <a:lnTo>
                    <a:pt x="510944" y="213105"/>
                  </a:lnTo>
                  <a:lnTo>
                    <a:pt x="507194" y="217570"/>
                  </a:lnTo>
                  <a:lnTo>
                    <a:pt x="501784" y="229173"/>
                  </a:lnTo>
                  <a:lnTo>
                    <a:pt x="500431" y="236017"/>
                  </a:lnTo>
                  <a:lnTo>
                    <a:pt x="500431" y="251857"/>
                  </a:lnTo>
                  <a:lnTo>
                    <a:pt x="526048" y="282818"/>
                  </a:lnTo>
                  <a:lnTo>
                    <a:pt x="537129" y="282818"/>
                  </a:lnTo>
                  <a:lnTo>
                    <a:pt x="552404" y="272454"/>
                  </a:lnTo>
                  <a:lnTo>
                    <a:pt x="529046" y="272454"/>
                  </a:lnTo>
                  <a:lnTo>
                    <a:pt x="525212" y="271248"/>
                  </a:lnTo>
                  <a:lnTo>
                    <a:pt x="512023" y="249380"/>
                  </a:lnTo>
                  <a:lnTo>
                    <a:pt x="512023" y="238103"/>
                  </a:lnTo>
                  <a:lnTo>
                    <a:pt x="528981" y="215550"/>
                  </a:lnTo>
                  <a:lnTo>
                    <a:pt x="552473" y="215550"/>
                  </a:lnTo>
                  <a:lnTo>
                    <a:pt x="550638" y="213105"/>
                  </a:lnTo>
                  <a:lnTo>
                    <a:pt x="549139" y="211052"/>
                  </a:lnTo>
                  <a:lnTo>
                    <a:pt x="546955" y="209227"/>
                  </a:lnTo>
                  <a:lnTo>
                    <a:pt x="544087" y="207630"/>
                  </a:lnTo>
                  <a:lnTo>
                    <a:pt x="541252" y="206001"/>
                  </a:lnTo>
                  <a:lnTo>
                    <a:pt x="537390" y="205186"/>
                  </a:lnTo>
                  <a:close/>
                </a:path>
                <a:path w="1188720" h="1172845">
                  <a:moveTo>
                    <a:pt x="566722" y="269717"/>
                  </a:moveTo>
                  <a:lnTo>
                    <a:pt x="555576" y="269717"/>
                  </a:lnTo>
                  <a:lnTo>
                    <a:pt x="555576" y="281254"/>
                  </a:lnTo>
                  <a:lnTo>
                    <a:pt x="566722" y="281254"/>
                  </a:lnTo>
                  <a:lnTo>
                    <a:pt x="566722" y="269717"/>
                  </a:lnTo>
                  <a:close/>
                </a:path>
                <a:path w="1188720" h="1172845">
                  <a:moveTo>
                    <a:pt x="552473" y="215550"/>
                  </a:moveTo>
                  <a:lnTo>
                    <a:pt x="538563" y="215550"/>
                  </a:lnTo>
                  <a:lnTo>
                    <a:pt x="542722" y="216805"/>
                  </a:lnTo>
                  <a:lnTo>
                    <a:pt x="542594" y="216805"/>
                  </a:lnTo>
                  <a:lnTo>
                    <a:pt x="545700" y="219119"/>
                  </a:lnTo>
                  <a:lnTo>
                    <a:pt x="548894" y="221465"/>
                  </a:lnTo>
                  <a:lnTo>
                    <a:pt x="551306" y="224757"/>
                  </a:lnTo>
                  <a:lnTo>
                    <a:pt x="554565" y="233198"/>
                  </a:lnTo>
                  <a:lnTo>
                    <a:pt x="555380" y="238103"/>
                  </a:lnTo>
                  <a:lnTo>
                    <a:pt x="555380" y="249380"/>
                  </a:lnTo>
                  <a:lnTo>
                    <a:pt x="554627" y="253910"/>
                  </a:lnTo>
                  <a:lnTo>
                    <a:pt x="554549" y="254382"/>
                  </a:lnTo>
                  <a:lnTo>
                    <a:pt x="538498" y="272454"/>
                  </a:lnTo>
                  <a:lnTo>
                    <a:pt x="552404" y="272454"/>
                  </a:lnTo>
                  <a:lnTo>
                    <a:pt x="553246" y="271248"/>
                  </a:lnTo>
                  <a:lnTo>
                    <a:pt x="554207" y="269717"/>
                  </a:lnTo>
                  <a:lnTo>
                    <a:pt x="566722" y="269717"/>
                  </a:lnTo>
                  <a:lnTo>
                    <a:pt x="566722" y="218092"/>
                  </a:lnTo>
                  <a:lnTo>
                    <a:pt x="554207" y="218092"/>
                  </a:lnTo>
                  <a:lnTo>
                    <a:pt x="553370" y="216805"/>
                  </a:lnTo>
                  <a:lnTo>
                    <a:pt x="552473" y="215550"/>
                  </a:lnTo>
                  <a:close/>
                </a:path>
                <a:path w="1188720" h="1172845">
                  <a:moveTo>
                    <a:pt x="566722" y="181133"/>
                  </a:moveTo>
                  <a:lnTo>
                    <a:pt x="555184" y="181133"/>
                  </a:lnTo>
                  <a:lnTo>
                    <a:pt x="555184" y="218092"/>
                  </a:lnTo>
                  <a:lnTo>
                    <a:pt x="566722" y="218092"/>
                  </a:lnTo>
                  <a:lnTo>
                    <a:pt x="566722" y="181133"/>
                  </a:lnTo>
                  <a:close/>
                </a:path>
                <a:path w="1188720" h="1172845">
                  <a:moveTo>
                    <a:pt x="639319" y="206164"/>
                  </a:moveTo>
                  <a:lnTo>
                    <a:pt x="628173" y="206164"/>
                  </a:lnTo>
                  <a:lnTo>
                    <a:pt x="628173" y="309413"/>
                  </a:lnTo>
                  <a:lnTo>
                    <a:pt x="639710" y="309413"/>
                  </a:lnTo>
                  <a:lnTo>
                    <a:pt x="639710" y="269717"/>
                  </a:lnTo>
                  <a:lnTo>
                    <a:pt x="650457" y="269717"/>
                  </a:lnTo>
                  <a:lnTo>
                    <a:pt x="646098" y="266392"/>
                  </a:lnTo>
                  <a:lnTo>
                    <a:pt x="643670" y="263019"/>
                  </a:lnTo>
                  <a:lnTo>
                    <a:pt x="640346" y="254382"/>
                  </a:lnTo>
                  <a:lnTo>
                    <a:pt x="639515" y="249380"/>
                  </a:lnTo>
                  <a:lnTo>
                    <a:pt x="639515" y="238103"/>
                  </a:lnTo>
                  <a:lnTo>
                    <a:pt x="650572" y="218092"/>
                  </a:lnTo>
                  <a:lnTo>
                    <a:pt x="639319" y="218092"/>
                  </a:lnTo>
                  <a:lnTo>
                    <a:pt x="639319" y="206164"/>
                  </a:lnTo>
                  <a:close/>
                </a:path>
                <a:path w="1188720" h="1172845">
                  <a:moveTo>
                    <a:pt x="650457" y="269717"/>
                  </a:moveTo>
                  <a:lnTo>
                    <a:pt x="640688" y="269717"/>
                  </a:lnTo>
                  <a:lnTo>
                    <a:pt x="641649" y="271248"/>
                  </a:lnTo>
                  <a:lnTo>
                    <a:pt x="657766" y="282818"/>
                  </a:lnTo>
                  <a:lnTo>
                    <a:pt x="668847" y="282818"/>
                  </a:lnTo>
                  <a:lnTo>
                    <a:pt x="674371" y="281238"/>
                  </a:lnTo>
                  <a:lnTo>
                    <a:pt x="683953" y="274882"/>
                  </a:lnTo>
                  <a:lnTo>
                    <a:pt x="685976" y="272454"/>
                  </a:lnTo>
                  <a:lnTo>
                    <a:pt x="656397" y="272454"/>
                  </a:lnTo>
                  <a:lnTo>
                    <a:pt x="652486" y="271248"/>
                  </a:lnTo>
                  <a:lnTo>
                    <a:pt x="650457" y="269717"/>
                  </a:lnTo>
                  <a:close/>
                </a:path>
                <a:path w="1188720" h="1172845">
                  <a:moveTo>
                    <a:pt x="686003" y="215550"/>
                  </a:moveTo>
                  <a:lnTo>
                    <a:pt x="665914" y="215550"/>
                  </a:lnTo>
                  <a:lnTo>
                    <a:pt x="669971" y="216805"/>
                  </a:lnTo>
                  <a:lnTo>
                    <a:pt x="673198" y="219314"/>
                  </a:lnTo>
                  <a:lnTo>
                    <a:pt x="676457" y="221791"/>
                  </a:lnTo>
                  <a:lnTo>
                    <a:pt x="678885" y="225164"/>
                  </a:lnTo>
                  <a:lnTo>
                    <a:pt x="680384" y="229173"/>
                  </a:lnTo>
                  <a:lnTo>
                    <a:pt x="682111" y="233671"/>
                  </a:lnTo>
                  <a:lnTo>
                    <a:pt x="682870" y="238103"/>
                  </a:lnTo>
                  <a:lnTo>
                    <a:pt x="682870" y="249380"/>
                  </a:lnTo>
                  <a:lnTo>
                    <a:pt x="682095" y="253910"/>
                  </a:lnTo>
                  <a:lnTo>
                    <a:pt x="665848" y="272454"/>
                  </a:lnTo>
                  <a:lnTo>
                    <a:pt x="685976" y="272454"/>
                  </a:lnTo>
                  <a:lnTo>
                    <a:pt x="687701" y="270385"/>
                  </a:lnTo>
                  <a:lnTo>
                    <a:pt x="693111" y="258750"/>
                  </a:lnTo>
                  <a:lnTo>
                    <a:pt x="694464" y="251857"/>
                  </a:lnTo>
                  <a:lnTo>
                    <a:pt x="694464" y="236017"/>
                  </a:lnTo>
                  <a:lnTo>
                    <a:pt x="693162" y="229434"/>
                  </a:lnTo>
                  <a:lnTo>
                    <a:pt x="693111" y="229173"/>
                  </a:lnTo>
                  <a:lnTo>
                    <a:pt x="687701" y="217570"/>
                  </a:lnTo>
                  <a:lnTo>
                    <a:pt x="686003" y="215550"/>
                  </a:lnTo>
                  <a:close/>
                </a:path>
                <a:path w="1188720" h="1172845">
                  <a:moveTo>
                    <a:pt x="668716" y="205186"/>
                  </a:moveTo>
                  <a:lnTo>
                    <a:pt x="657505" y="205186"/>
                  </a:lnTo>
                  <a:lnTo>
                    <a:pt x="653627" y="206001"/>
                  </a:lnTo>
                  <a:lnTo>
                    <a:pt x="640688" y="218092"/>
                  </a:lnTo>
                  <a:lnTo>
                    <a:pt x="650572" y="218092"/>
                  </a:lnTo>
                  <a:lnTo>
                    <a:pt x="652301" y="216805"/>
                  </a:lnTo>
                  <a:lnTo>
                    <a:pt x="652172" y="216805"/>
                  </a:lnTo>
                  <a:lnTo>
                    <a:pt x="656332" y="215550"/>
                  </a:lnTo>
                  <a:lnTo>
                    <a:pt x="686003" y="215550"/>
                  </a:lnTo>
                  <a:lnTo>
                    <a:pt x="683936" y="213089"/>
                  </a:lnTo>
                  <a:lnTo>
                    <a:pt x="674289" y="206766"/>
                  </a:lnTo>
                  <a:lnTo>
                    <a:pt x="668716" y="205186"/>
                  </a:lnTo>
                  <a:close/>
                </a:path>
                <a:path w="1188720" h="1172845">
                  <a:moveTo>
                    <a:pt x="749347" y="205186"/>
                  </a:moveTo>
                  <a:lnTo>
                    <a:pt x="735789" y="205186"/>
                  </a:lnTo>
                  <a:lnTo>
                    <a:pt x="729841" y="206799"/>
                  </a:lnTo>
                  <a:lnTo>
                    <a:pt x="708543" y="236278"/>
                  </a:lnTo>
                  <a:lnTo>
                    <a:pt x="708543" y="251857"/>
                  </a:lnTo>
                  <a:lnTo>
                    <a:pt x="735789" y="282818"/>
                  </a:lnTo>
                  <a:lnTo>
                    <a:pt x="749347" y="282818"/>
                  </a:lnTo>
                  <a:lnTo>
                    <a:pt x="755279" y="281205"/>
                  </a:lnTo>
                  <a:lnTo>
                    <a:pt x="765480" y="274752"/>
                  </a:lnTo>
                  <a:lnTo>
                    <a:pt x="767504" y="272454"/>
                  </a:lnTo>
                  <a:lnTo>
                    <a:pt x="737419" y="272454"/>
                  </a:lnTo>
                  <a:lnTo>
                    <a:pt x="733182" y="271134"/>
                  </a:lnTo>
                  <a:lnTo>
                    <a:pt x="726533" y="265854"/>
                  </a:lnTo>
                  <a:lnTo>
                    <a:pt x="724073" y="262383"/>
                  </a:lnTo>
                  <a:lnTo>
                    <a:pt x="720879" y="253779"/>
                  </a:lnTo>
                  <a:lnTo>
                    <a:pt x="720080" y="249119"/>
                  </a:lnTo>
                  <a:lnTo>
                    <a:pt x="720080" y="239081"/>
                  </a:lnTo>
                  <a:lnTo>
                    <a:pt x="737419" y="215550"/>
                  </a:lnTo>
                  <a:lnTo>
                    <a:pt x="767497" y="215550"/>
                  </a:lnTo>
                  <a:lnTo>
                    <a:pt x="765480" y="213252"/>
                  </a:lnTo>
                  <a:lnTo>
                    <a:pt x="755279" y="206799"/>
                  </a:lnTo>
                  <a:lnTo>
                    <a:pt x="749347" y="205186"/>
                  </a:lnTo>
                  <a:close/>
                </a:path>
                <a:path w="1188720" h="1172845">
                  <a:moveTo>
                    <a:pt x="767497" y="215550"/>
                  </a:moveTo>
                  <a:lnTo>
                    <a:pt x="747718" y="215550"/>
                  </a:lnTo>
                  <a:lnTo>
                    <a:pt x="751955" y="216886"/>
                  </a:lnTo>
                  <a:lnTo>
                    <a:pt x="758603" y="222231"/>
                  </a:lnTo>
                  <a:lnTo>
                    <a:pt x="761064" y="225735"/>
                  </a:lnTo>
                  <a:lnTo>
                    <a:pt x="764258" y="234404"/>
                  </a:lnTo>
                  <a:lnTo>
                    <a:pt x="765056" y="239081"/>
                  </a:lnTo>
                  <a:lnTo>
                    <a:pt x="765056" y="249119"/>
                  </a:lnTo>
                  <a:lnTo>
                    <a:pt x="747718" y="272454"/>
                  </a:lnTo>
                  <a:lnTo>
                    <a:pt x="767504" y="272454"/>
                  </a:lnTo>
                  <a:lnTo>
                    <a:pt x="769456" y="270238"/>
                  </a:lnTo>
                  <a:lnTo>
                    <a:pt x="772292" y="264437"/>
                  </a:lnTo>
                  <a:lnTo>
                    <a:pt x="775160" y="258635"/>
                  </a:lnTo>
                  <a:lnTo>
                    <a:pt x="776594" y="251857"/>
                  </a:lnTo>
                  <a:lnTo>
                    <a:pt x="776594" y="236278"/>
                  </a:lnTo>
                  <a:lnTo>
                    <a:pt x="775160" y="229450"/>
                  </a:lnTo>
                  <a:lnTo>
                    <a:pt x="772292" y="223616"/>
                  </a:lnTo>
                  <a:lnTo>
                    <a:pt x="769456" y="217782"/>
                  </a:lnTo>
                  <a:lnTo>
                    <a:pt x="767497" y="215550"/>
                  </a:lnTo>
                  <a:close/>
                </a:path>
                <a:path w="1188720" h="1172845">
                  <a:moveTo>
                    <a:pt x="801831" y="260526"/>
                  </a:moveTo>
                  <a:lnTo>
                    <a:pt x="790881" y="263263"/>
                  </a:lnTo>
                  <a:lnTo>
                    <a:pt x="792217" y="269651"/>
                  </a:lnTo>
                  <a:lnTo>
                    <a:pt x="795395" y="274507"/>
                  </a:lnTo>
                  <a:lnTo>
                    <a:pt x="805433" y="281156"/>
                  </a:lnTo>
                  <a:lnTo>
                    <a:pt x="811772" y="282818"/>
                  </a:lnTo>
                  <a:lnTo>
                    <a:pt x="825265" y="282818"/>
                  </a:lnTo>
                  <a:lnTo>
                    <a:pt x="830381" y="281841"/>
                  </a:lnTo>
                  <a:lnTo>
                    <a:pt x="839181" y="277930"/>
                  </a:lnTo>
                  <a:lnTo>
                    <a:pt x="842603" y="275257"/>
                  </a:lnTo>
                  <a:lnTo>
                    <a:pt x="844483" y="272650"/>
                  </a:lnTo>
                  <a:lnTo>
                    <a:pt x="814510" y="272650"/>
                  </a:lnTo>
                  <a:lnTo>
                    <a:pt x="810680" y="271639"/>
                  </a:lnTo>
                  <a:lnTo>
                    <a:pt x="804846" y="267598"/>
                  </a:lnTo>
                  <a:lnTo>
                    <a:pt x="802917" y="264632"/>
                  </a:lnTo>
                  <a:lnTo>
                    <a:pt x="802765" y="264143"/>
                  </a:lnTo>
                  <a:lnTo>
                    <a:pt x="801831" y="260526"/>
                  </a:lnTo>
                  <a:close/>
                </a:path>
                <a:path w="1188720" h="1172845">
                  <a:moveTo>
                    <a:pt x="828230" y="205186"/>
                  </a:moveTo>
                  <a:lnTo>
                    <a:pt x="815520" y="205186"/>
                  </a:lnTo>
                  <a:lnTo>
                    <a:pt x="810794" y="206115"/>
                  </a:lnTo>
                  <a:lnTo>
                    <a:pt x="793227" y="232074"/>
                  </a:lnTo>
                  <a:lnTo>
                    <a:pt x="794734" y="236147"/>
                  </a:lnTo>
                  <a:lnTo>
                    <a:pt x="794824" y="236392"/>
                  </a:lnTo>
                  <a:lnTo>
                    <a:pt x="798018" y="239847"/>
                  </a:lnTo>
                  <a:lnTo>
                    <a:pt x="801245" y="243269"/>
                  </a:lnTo>
                  <a:lnTo>
                    <a:pt x="806296" y="245794"/>
                  </a:lnTo>
                  <a:lnTo>
                    <a:pt x="829469" y="251237"/>
                  </a:lnTo>
                  <a:lnTo>
                    <a:pt x="832272" y="252574"/>
                  </a:lnTo>
                  <a:lnTo>
                    <a:pt x="835922" y="256126"/>
                  </a:lnTo>
                  <a:lnTo>
                    <a:pt x="836835" y="258310"/>
                  </a:lnTo>
                  <a:lnTo>
                    <a:pt x="836835" y="264143"/>
                  </a:lnTo>
                  <a:lnTo>
                    <a:pt x="835238" y="266914"/>
                  </a:lnTo>
                  <a:lnTo>
                    <a:pt x="828882" y="271509"/>
                  </a:lnTo>
                  <a:lnTo>
                    <a:pt x="824613" y="272650"/>
                  </a:lnTo>
                  <a:lnTo>
                    <a:pt x="844483" y="272650"/>
                  </a:lnTo>
                  <a:lnTo>
                    <a:pt x="847524" y="268478"/>
                  </a:lnTo>
                  <a:lnTo>
                    <a:pt x="848763" y="264632"/>
                  </a:lnTo>
                  <a:lnTo>
                    <a:pt x="848763" y="255083"/>
                  </a:lnTo>
                  <a:lnTo>
                    <a:pt x="847117" y="250797"/>
                  </a:lnTo>
                  <a:lnTo>
                    <a:pt x="840534" y="244116"/>
                  </a:lnTo>
                  <a:lnTo>
                    <a:pt x="835531" y="241623"/>
                  </a:lnTo>
                  <a:lnTo>
                    <a:pt x="813238" y="236147"/>
                  </a:lnTo>
                  <a:lnTo>
                    <a:pt x="809979" y="234762"/>
                  </a:lnTo>
                  <a:lnTo>
                    <a:pt x="805808" y="231438"/>
                  </a:lnTo>
                  <a:lnTo>
                    <a:pt x="804765" y="229173"/>
                  </a:lnTo>
                  <a:lnTo>
                    <a:pt x="804765" y="223078"/>
                  </a:lnTo>
                  <a:lnTo>
                    <a:pt x="806280" y="220422"/>
                  </a:lnTo>
                  <a:lnTo>
                    <a:pt x="812375" y="216218"/>
                  </a:lnTo>
                  <a:lnTo>
                    <a:pt x="816204" y="215159"/>
                  </a:lnTo>
                  <a:lnTo>
                    <a:pt x="843856" y="215159"/>
                  </a:lnTo>
                  <a:lnTo>
                    <a:pt x="842571" y="213334"/>
                  </a:lnTo>
                  <a:lnTo>
                    <a:pt x="834064" y="206815"/>
                  </a:lnTo>
                  <a:lnTo>
                    <a:pt x="828230" y="205186"/>
                  </a:lnTo>
                  <a:close/>
                </a:path>
                <a:path w="1188720" h="1172845">
                  <a:moveTo>
                    <a:pt x="843856" y="215159"/>
                  </a:moveTo>
                  <a:lnTo>
                    <a:pt x="824157" y="215159"/>
                  </a:lnTo>
                  <a:lnTo>
                    <a:pt x="826910" y="215696"/>
                  </a:lnTo>
                  <a:lnTo>
                    <a:pt x="831213" y="217847"/>
                  </a:lnTo>
                  <a:lnTo>
                    <a:pt x="832907" y="219216"/>
                  </a:lnTo>
                  <a:lnTo>
                    <a:pt x="834146" y="220878"/>
                  </a:lnTo>
                  <a:lnTo>
                    <a:pt x="835417" y="222508"/>
                  </a:lnTo>
                  <a:lnTo>
                    <a:pt x="836378" y="224186"/>
                  </a:lnTo>
                  <a:lnTo>
                    <a:pt x="837030" y="225914"/>
                  </a:lnTo>
                  <a:lnTo>
                    <a:pt x="847049" y="223078"/>
                  </a:lnTo>
                  <a:lnTo>
                    <a:pt x="847427" y="223078"/>
                  </a:lnTo>
                  <a:lnTo>
                    <a:pt x="845673" y="217847"/>
                  </a:lnTo>
                  <a:lnTo>
                    <a:pt x="845602" y="217636"/>
                  </a:lnTo>
                  <a:lnTo>
                    <a:pt x="843856" y="215159"/>
                  </a:lnTo>
                  <a:close/>
                </a:path>
                <a:path w="1188720" h="1172845">
                  <a:moveTo>
                    <a:pt x="882752" y="188173"/>
                  </a:moveTo>
                  <a:lnTo>
                    <a:pt x="871214" y="188173"/>
                  </a:lnTo>
                  <a:lnTo>
                    <a:pt x="871214" y="267240"/>
                  </a:lnTo>
                  <a:lnTo>
                    <a:pt x="888292" y="282232"/>
                  </a:lnTo>
                  <a:lnTo>
                    <a:pt x="893702" y="282232"/>
                  </a:lnTo>
                  <a:lnTo>
                    <a:pt x="895479" y="282069"/>
                  </a:lnTo>
                  <a:lnTo>
                    <a:pt x="896880" y="281743"/>
                  </a:lnTo>
                  <a:lnTo>
                    <a:pt x="897892" y="281531"/>
                  </a:lnTo>
                  <a:lnTo>
                    <a:pt x="899373" y="281156"/>
                  </a:lnTo>
                  <a:lnTo>
                    <a:pt x="900155" y="280863"/>
                  </a:lnTo>
                  <a:lnTo>
                    <a:pt x="897942" y="271085"/>
                  </a:lnTo>
                  <a:lnTo>
                    <a:pt x="891030" y="271085"/>
                  </a:lnTo>
                  <a:lnTo>
                    <a:pt x="889820" y="270890"/>
                  </a:lnTo>
                  <a:lnTo>
                    <a:pt x="889608" y="270890"/>
                  </a:lnTo>
                  <a:lnTo>
                    <a:pt x="887885" y="270303"/>
                  </a:lnTo>
                  <a:lnTo>
                    <a:pt x="882752" y="263003"/>
                  </a:lnTo>
                  <a:lnTo>
                    <a:pt x="882752" y="188173"/>
                  </a:lnTo>
                  <a:close/>
                </a:path>
                <a:path w="1188720" h="1172845">
                  <a:moveTo>
                    <a:pt x="897831" y="270597"/>
                  </a:moveTo>
                  <a:lnTo>
                    <a:pt x="897320" y="270597"/>
                  </a:lnTo>
                  <a:lnTo>
                    <a:pt x="895853" y="270890"/>
                  </a:lnTo>
                  <a:lnTo>
                    <a:pt x="894631" y="271085"/>
                  </a:lnTo>
                  <a:lnTo>
                    <a:pt x="897942" y="271085"/>
                  </a:lnTo>
                  <a:lnTo>
                    <a:pt x="897831" y="270597"/>
                  </a:lnTo>
                  <a:close/>
                </a:path>
                <a:path w="1188720" h="1172845">
                  <a:moveTo>
                    <a:pt x="871214" y="206164"/>
                  </a:moveTo>
                  <a:lnTo>
                    <a:pt x="859873" y="206164"/>
                  </a:lnTo>
                  <a:lnTo>
                    <a:pt x="859873" y="215941"/>
                  </a:lnTo>
                  <a:lnTo>
                    <a:pt x="871214" y="215941"/>
                  </a:lnTo>
                  <a:lnTo>
                    <a:pt x="871214" y="206164"/>
                  </a:lnTo>
                  <a:close/>
                </a:path>
                <a:path w="1188720" h="1172845">
                  <a:moveTo>
                    <a:pt x="898787" y="206164"/>
                  </a:moveTo>
                  <a:lnTo>
                    <a:pt x="882752" y="206164"/>
                  </a:lnTo>
                  <a:lnTo>
                    <a:pt x="882752" y="215941"/>
                  </a:lnTo>
                  <a:lnTo>
                    <a:pt x="898787" y="215941"/>
                  </a:lnTo>
                  <a:lnTo>
                    <a:pt x="898787" y="206164"/>
                  </a:lnTo>
                  <a:close/>
                </a:path>
                <a:path w="1188720" h="1172845">
                  <a:moveTo>
                    <a:pt x="922423" y="260526"/>
                  </a:moveTo>
                  <a:lnTo>
                    <a:pt x="911473" y="263263"/>
                  </a:lnTo>
                  <a:lnTo>
                    <a:pt x="912809" y="269651"/>
                  </a:lnTo>
                  <a:lnTo>
                    <a:pt x="915987" y="274507"/>
                  </a:lnTo>
                  <a:lnTo>
                    <a:pt x="926025" y="281156"/>
                  </a:lnTo>
                  <a:lnTo>
                    <a:pt x="932364" y="282818"/>
                  </a:lnTo>
                  <a:lnTo>
                    <a:pt x="945857" y="282818"/>
                  </a:lnTo>
                  <a:lnTo>
                    <a:pt x="950973" y="281841"/>
                  </a:lnTo>
                  <a:lnTo>
                    <a:pt x="959773" y="277930"/>
                  </a:lnTo>
                  <a:lnTo>
                    <a:pt x="963195" y="275257"/>
                  </a:lnTo>
                  <a:lnTo>
                    <a:pt x="965075" y="272650"/>
                  </a:lnTo>
                  <a:lnTo>
                    <a:pt x="935101" y="272650"/>
                  </a:lnTo>
                  <a:lnTo>
                    <a:pt x="931272" y="271639"/>
                  </a:lnTo>
                  <a:lnTo>
                    <a:pt x="925438" y="267598"/>
                  </a:lnTo>
                  <a:lnTo>
                    <a:pt x="923509" y="264632"/>
                  </a:lnTo>
                  <a:lnTo>
                    <a:pt x="923357" y="264143"/>
                  </a:lnTo>
                  <a:lnTo>
                    <a:pt x="922423" y="260526"/>
                  </a:lnTo>
                  <a:close/>
                </a:path>
                <a:path w="1188720" h="1172845">
                  <a:moveTo>
                    <a:pt x="948822" y="205186"/>
                  </a:moveTo>
                  <a:lnTo>
                    <a:pt x="936112" y="205186"/>
                  </a:lnTo>
                  <a:lnTo>
                    <a:pt x="931386" y="206115"/>
                  </a:lnTo>
                  <a:lnTo>
                    <a:pt x="913819" y="232074"/>
                  </a:lnTo>
                  <a:lnTo>
                    <a:pt x="915326" y="236147"/>
                  </a:lnTo>
                  <a:lnTo>
                    <a:pt x="915416" y="236392"/>
                  </a:lnTo>
                  <a:lnTo>
                    <a:pt x="918610" y="239847"/>
                  </a:lnTo>
                  <a:lnTo>
                    <a:pt x="921837" y="243269"/>
                  </a:lnTo>
                  <a:lnTo>
                    <a:pt x="926888" y="245794"/>
                  </a:lnTo>
                  <a:lnTo>
                    <a:pt x="950061" y="251237"/>
                  </a:lnTo>
                  <a:lnTo>
                    <a:pt x="952864" y="252574"/>
                  </a:lnTo>
                  <a:lnTo>
                    <a:pt x="956514" y="256126"/>
                  </a:lnTo>
                  <a:lnTo>
                    <a:pt x="957426" y="258310"/>
                  </a:lnTo>
                  <a:lnTo>
                    <a:pt x="957426" y="264143"/>
                  </a:lnTo>
                  <a:lnTo>
                    <a:pt x="955829" y="266914"/>
                  </a:lnTo>
                  <a:lnTo>
                    <a:pt x="949474" y="271509"/>
                  </a:lnTo>
                  <a:lnTo>
                    <a:pt x="945205" y="272650"/>
                  </a:lnTo>
                  <a:lnTo>
                    <a:pt x="965075" y="272650"/>
                  </a:lnTo>
                  <a:lnTo>
                    <a:pt x="968116" y="268478"/>
                  </a:lnTo>
                  <a:lnTo>
                    <a:pt x="969355" y="264632"/>
                  </a:lnTo>
                  <a:lnTo>
                    <a:pt x="969355" y="255083"/>
                  </a:lnTo>
                  <a:lnTo>
                    <a:pt x="967709" y="250797"/>
                  </a:lnTo>
                  <a:lnTo>
                    <a:pt x="961126" y="244116"/>
                  </a:lnTo>
                  <a:lnTo>
                    <a:pt x="956123" y="241623"/>
                  </a:lnTo>
                  <a:lnTo>
                    <a:pt x="933830" y="236147"/>
                  </a:lnTo>
                  <a:lnTo>
                    <a:pt x="930571" y="234762"/>
                  </a:lnTo>
                  <a:lnTo>
                    <a:pt x="926400" y="231438"/>
                  </a:lnTo>
                  <a:lnTo>
                    <a:pt x="925357" y="229173"/>
                  </a:lnTo>
                  <a:lnTo>
                    <a:pt x="925357" y="223078"/>
                  </a:lnTo>
                  <a:lnTo>
                    <a:pt x="926872" y="220422"/>
                  </a:lnTo>
                  <a:lnTo>
                    <a:pt x="932967" y="216218"/>
                  </a:lnTo>
                  <a:lnTo>
                    <a:pt x="936796" y="215159"/>
                  </a:lnTo>
                  <a:lnTo>
                    <a:pt x="964448" y="215159"/>
                  </a:lnTo>
                  <a:lnTo>
                    <a:pt x="963163" y="213334"/>
                  </a:lnTo>
                  <a:lnTo>
                    <a:pt x="954656" y="206815"/>
                  </a:lnTo>
                  <a:lnTo>
                    <a:pt x="948822" y="205186"/>
                  </a:lnTo>
                  <a:close/>
                </a:path>
                <a:path w="1188720" h="1172845">
                  <a:moveTo>
                    <a:pt x="964448" y="215159"/>
                  </a:moveTo>
                  <a:lnTo>
                    <a:pt x="944748" y="215159"/>
                  </a:lnTo>
                  <a:lnTo>
                    <a:pt x="947502" y="215696"/>
                  </a:lnTo>
                  <a:lnTo>
                    <a:pt x="951804" y="217847"/>
                  </a:lnTo>
                  <a:lnTo>
                    <a:pt x="953499" y="219216"/>
                  </a:lnTo>
                  <a:lnTo>
                    <a:pt x="954738" y="220878"/>
                  </a:lnTo>
                  <a:lnTo>
                    <a:pt x="956009" y="222508"/>
                  </a:lnTo>
                  <a:lnTo>
                    <a:pt x="956970" y="224186"/>
                  </a:lnTo>
                  <a:lnTo>
                    <a:pt x="957622" y="225914"/>
                  </a:lnTo>
                  <a:lnTo>
                    <a:pt x="967641" y="223078"/>
                  </a:lnTo>
                  <a:lnTo>
                    <a:pt x="968019" y="223078"/>
                  </a:lnTo>
                  <a:lnTo>
                    <a:pt x="966265" y="217847"/>
                  </a:lnTo>
                  <a:lnTo>
                    <a:pt x="966193" y="217636"/>
                  </a:lnTo>
                  <a:lnTo>
                    <a:pt x="964448" y="215159"/>
                  </a:lnTo>
                  <a:close/>
                </a:path>
                <a:path w="1188720" h="1172845">
                  <a:moveTo>
                    <a:pt x="1062725" y="205186"/>
                  </a:moveTo>
                  <a:lnTo>
                    <a:pt x="1049167" y="205186"/>
                  </a:lnTo>
                  <a:lnTo>
                    <a:pt x="1043219" y="206799"/>
                  </a:lnTo>
                  <a:lnTo>
                    <a:pt x="1021921" y="236278"/>
                  </a:lnTo>
                  <a:lnTo>
                    <a:pt x="1021921" y="251857"/>
                  </a:lnTo>
                  <a:lnTo>
                    <a:pt x="1049167" y="282818"/>
                  </a:lnTo>
                  <a:lnTo>
                    <a:pt x="1062725" y="282818"/>
                  </a:lnTo>
                  <a:lnTo>
                    <a:pt x="1068657" y="281205"/>
                  </a:lnTo>
                  <a:lnTo>
                    <a:pt x="1078858" y="274752"/>
                  </a:lnTo>
                  <a:lnTo>
                    <a:pt x="1080882" y="272454"/>
                  </a:lnTo>
                  <a:lnTo>
                    <a:pt x="1050797" y="272454"/>
                  </a:lnTo>
                  <a:lnTo>
                    <a:pt x="1046560" y="271134"/>
                  </a:lnTo>
                  <a:lnTo>
                    <a:pt x="1039911" y="265854"/>
                  </a:lnTo>
                  <a:lnTo>
                    <a:pt x="1037450" y="262383"/>
                  </a:lnTo>
                  <a:lnTo>
                    <a:pt x="1034256" y="253779"/>
                  </a:lnTo>
                  <a:lnTo>
                    <a:pt x="1033458" y="249119"/>
                  </a:lnTo>
                  <a:lnTo>
                    <a:pt x="1033458" y="239081"/>
                  </a:lnTo>
                  <a:lnTo>
                    <a:pt x="1050797" y="215550"/>
                  </a:lnTo>
                  <a:lnTo>
                    <a:pt x="1080874" y="215550"/>
                  </a:lnTo>
                  <a:lnTo>
                    <a:pt x="1078858" y="213252"/>
                  </a:lnTo>
                  <a:lnTo>
                    <a:pt x="1068657" y="206799"/>
                  </a:lnTo>
                  <a:lnTo>
                    <a:pt x="1062725" y="205186"/>
                  </a:lnTo>
                  <a:close/>
                </a:path>
                <a:path w="1188720" h="1172845">
                  <a:moveTo>
                    <a:pt x="1080874" y="215550"/>
                  </a:moveTo>
                  <a:lnTo>
                    <a:pt x="1061095" y="215550"/>
                  </a:lnTo>
                  <a:lnTo>
                    <a:pt x="1065332" y="216886"/>
                  </a:lnTo>
                  <a:lnTo>
                    <a:pt x="1071981" y="222231"/>
                  </a:lnTo>
                  <a:lnTo>
                    <a:pt x="1074441" y="225735"/>
                  </a:lnTo>
                  <a:lnTo>
                    <a:pt x="1077636" y="234404"/>
                  </a:lnTo>
                  <a:lnTo>
                    <a:pt x="1078434" y="239081"/>
                  </a:lnTo>
                  <a:lnTo>
                    <a:pt x="1078434" y="249119"/>
                  </a:lnTo>
                  <a:lnTo>
                    <a:pt x="1061095" y="272454"/>
                  </a:lnTo>
                  <a:lnTo>
                    <a:pt x="1080882" y="272454"/>
                  </a:lnTo>
                  <a:lnTo>
                    <a:pt x="1082834" y="270238"/>
                  </a:lnTo>
                  <a:lnTo>
                    <a:pt x="1085669" y="264437"/>
                  </a:lnTo>
                  <a:lnTo>
                    <a:pt x="1088537" y="258635"/>
                  </a:lnTo>
                  <a:lnTo>
                    <a:pt x="1089971" y="251857"/>
                  </a:lnTo>
                  <a:lnTo>
                    <a:pt x="1089971" y="236278"/>
                  </a:lnTo>
                  <a:lnTo>
                    <a:pt x="1088537" y="229450"/>
                  </a:lnTo>
                  <a:lnTo>
                    <a:pt x="1085669" y="223616"/>
                  </a:lnTo>
                  <a:lnTo>
                    <a:pt x="1082834" y="217782"/>
                  </a:lnTo>
                  <a:lnTo>
                    <a:pt x="1080874" y="215550"/>
                  </a:lnTo>
                  <a:close/>
                </a:path>
                <a:path w="1188720" h="1172845">
                  <a:moveTo>
                    <a:pt x="1118729" y="206164"/>
                  </a:moveTo>
                  <a:lnTo>
                    <a:pt x="1107583" y="206164"/>
                  </a:lnTo>
                  <a:lnTo>
                    <a:pt x="1107583" y="281254"/>
                  </a:lnTo>
                  <a:lnTo>
                    <a:pt x="1119120" y="281254"/>
                  </a:lnTo>
                  <a:lnTo>
                    <a:pt x="1119120" y="230346"/>
                  </a:lnTo>
                  <a:lnTo>
                    <a:pt x="1119935" y="227332"/>
                  </a:lnTo>
                  <a:lnTo>
                    <a:pt x="1123227" y="222019"/>
                  </a:lnTo>
                  <a:lnTo>
                    <a:pt x="1125475" y="219933"/>
                  </a:lnTo>
                  <a:lnTo>
                    <a:pt x="1130044" y="217505"/>
                  </a:lnTo>
                  <a:lnTo>
                    <a:pt x="1118729" y="217505"/>
                  </a:lnTo>
                  <a:lnTo>
                    <a:pt x="1118729" y="206164"/>
                  </a:lnTo>
                  <a:close/>
                </a:path>
                <a:path w="1188720" h="1172845">
                  <a:moveTo>
                    <a:pt x="1145128" y="205186"/>
                  </a:moveTo>
                  <a:lnTo>
                    <a:pt x="1133885" y="205186"/>
                  </a:lnTo>
                  <a:lnTo>
                    <a:pt x="1130502" y="206164"/>
                  </a:lnTo>
                  <a:lnTo>
                    <a:pt x="1123357" y="210775"/>
                  </a:lnTo>
                  <a:lnTo>
                    <a:pt x="1120880" y="213790"/>
                  </a:lnTo>
                  <a:lnTo>
                    <a:pt x="1119511" y="217505"/>
                  </a:lnTo>
                  <a:lnTo>
                    <a:pt x="1130044" y="217505"/>
                  </a:lnTo>
                  <a:lnTo>
                    <a:pt x="1131148" y="216919"/>
                  </a:lnTo>
                  <a:lnTo>
                    <a:pt x="1133953" y="216251"/>
                  </a:lnTo>
                  <a:lnTo>
                    <a:pt x="1145128" y="216251"/>
                  </a:lnTo>
                  <a:lnTo>
                    <a:pt x="1145128" y="205186"/>
                  </a:lnTo>
                  <a:close/>
                </a:path>
                <a:path w="1188720" h="1172845">
                  <a:moveTo>
                    <a:pt x="1145128" y="216251"/>
                  </a:moveTo>
                  <a:lnTo>
                    <a:pt x="1141070" y="216251"/>
                  </a:lnTo>
                  <a:lnTo>
                    <a:pt x="1142439" y="216479"/>
                  </a:lnTo>
                  <a:lnTo>
                    <a:pt x="1143841" y="216674"/>
                  </a:lnTo>
                  <a:lnTo>
                    <a:pt x="1145334" y="216919"/>
                  </a:lnTo>
                  <a:lnTo>
                    <a:pt x="1145128" y="216919"/>
                  </a:lnTo>
                  <a:lnTo>
                    <a:pt x="1145128" y="216251"/>
                  </a:lnTo>
                  <a:close/>
                </a:path>
                <a:path w="1188720" h="1172845">
                  <a:moveTo>
                    <a:pt x="146465" y="384168"/>
                  </a:moveTo>
                  <a:lnTo>
                    <a:pt x="135319" y="384168"/>
                  </a:lnTo>
                  <a:lnTo>
                    <a:pt x="135319" y="487418"/>
                  </a:lnTo>
                  <a:lnTo>
                    <a:pt x="146856" y="487418"/>
                  </a:lnTo>
                  <a:lnTo>
                    <a:pt x="146856" y="447722"/>
                  </a:lnTo>
                  <a:lnTo>
                    <a:pt x="157603" y="447722"/>
                  </a:lnTo>
                  <a:lnTo>
                    <a:pt x="153244" y="444397"/>
                  </a:lnTo>
                  <a:lnTo>
                    <a:pt x="150816" y="441024"/>
                  </a:lnTo>
                  <a:lnTo>
                    <a:pt x="147492" y="432387"/>
                  </a:lnTo>
                  <a:lnTo>
                    <a:pt x="146660" y="427385"/>
                  </a:lnTo>
                  <a:lnTo>
                    <a:pt x="146660" y="416108"/>
                  </a:lnTo>
                  <a:lnTo>
                    <a:pt x="147397" y="411676"/>
                  </a:lnTo>
                  <a:lnTo>
                    <a:pt x="147475" y="411203"/>
                  </a:lnTo>
                  <a:lnTo>
                    <a:pt x="150734" y="402762"/>
                  </a:lnTo>
                  <a:lnTo>
                    <a:pt x="153146" y="399470"/>
                  </a:lnTo>
                  <a:lnTo>
                    <a:pt x="157718" y="396097"/>
                  </a:lnTo>
                  <a:lnTo>
                    <a:pt x="146465" y="396097"/>
                  </a:lnTo>
                  <a:lnTo>
                    <a:pt x="146465" y="384168"/>
                  </a:lnTo>
                  <a:close/>
                </a:path>
                <a:path w="1188720" h="1172845">
                  <a:moveTo>
                    <a:pt x="157603" y="447722"/>
                  </a:moveTo>
                  <a:lnTo>
                    <a:pt x="147834" y="447722"/>
                  </a:lnTo>
                  <a:lnTo>
                    <a:pt x="148795" y="449253"/>
                  </a:lnTo>
                  <a:lnTo>
                    <a:pt x="164912" y="460823"/>
                  </a:lnTo>
                  <a:lnTo>
                    <a:pt x="175993" y="460823"/>
                  </a:lnTo>
                  <a:lnTo>
                    <a:pt x="181517" y="459243"/>
                  </a:lnTo>
                  <a:lnTo>
                    <a:pt x="191099" y="452887"/>
                  </a:lnTo>
                  <a:lnTo>
                    <a:pt x="193122" y="450459"/>
                  </a:lnTo>
                  <a:lnTo>
                    <a:pt x="163543" y="450459"/>
                  </a:lnTo>
                  <a:lnTo>
                    <a:pt x="159632" y="449253"/>
                  </a:lnTo>
                  <a:lnTo>
                    <a:pt x="157603" y="447722"/>
                  </a:lnTo>
                  <a:close/>
                </a:path>
                <a:path w="1188720" h="1172845">
                  <a:moveTo>
                    <a:pt x="193149" y="393555"/>
                  </a:moveTo>
                  <a:lnTo>
                    <a:pt x="173059" y="393555"/>
                  </a:lnTo>
                  <a:lnTo>
                    <a:pt x="177117" y="394810"/>
                  </a:lnTo>
                  <a:lnTo>
                    <a:pt x="180344" y="397319"/>
                  </a:lnTo>
                  <a:lnTo>
                    <a:pt x="183603" y="399796"/>
                  </a:lnTo>
                  <a:lnTo>
                    <a:pt x="186031" y="403169"/>
                  </a:lnTo>
                  <a:lnTo>
                    <a:pt x="187530" y="407178"/>
                  </a:lnTo>
                  <a:lnTo>
                    <a:pt x="189257" y="411676"/>
                  </a:lnTo>
                  <a:lnTo>
                    <a:pt x="190016" y="416108"/>
                  </a:lnTo>
                  <a:lnTo>
                    <a:pt x="190016" y="427385"/>
                  </a:lnTo>
                  <a:lnTo>
                    <a:pt x="189241" y="431915"/>
                  </a:lnTo>
                  <a:lnTo>
                    <a:pt x="172994" y="450459"/>
                  </a:lnTo>
                  <a:lnTo>
                    <a:pt x="193122" y="450459"/>
                  </a:lnTo>
                  <a:lnTo>
                    <a:pt x="194847" y="448390"/>
                  </a:lnTo>
                  <a:lnTo>
                    <a:pt x="200257" y="436755"/>
                  </a:lnTo>
                  <a:lnTo>
                    <a:pt x="201609" y="429861"/>
                  </a:lnTo>
                  <a:lnTo>
                    <a:pt x="201609" y="414022"/>
                  </a:lnTo>
                  <a:lnTo>
                    <a:pt x="200308" y="407439"/>
                  </a:lnTo>
                  <a:lnTo>
                    <a:pt x="200257" y="407178"/>
                  </a:lnTo>
                  <a:lnTo>
                    <a:pt x="194847" y="395575"/>
                  </a:lnTo>
                  <a:lnTo>
                    <a:pt x="193149" y="393555"/>
                  </a:lnTo>
                  <a:close/>
                </a:path>
                <a:path w="1188720" h="1172845">
                  <a:moveTo>
                    <a:pt x="175862" y="383191"/>
                  </a:moveTo>
                  <a:lnTo>
                    <a:pt x="164651" y="383191"/>
                  </a:lnTo>
                  <a:lnTo>
                    <a:pt x="160772" y="384006"/>
                  </a:lnTo>
                  <a:lnTo>
                    <a:pt x="147834" y="396097"/>
                  </a:lnTo>
                  <a:lnTo>
                    <a:pt x="157718" y="396097"/>
                  </a:lnTo>
                  <a:lnTo>
                    <a:pt x="159447" y="394810"/>
                  </a:lnTo>
                  <a:lnTo>
                    <a:pt x="159318" y="394810"/>
                  </a:lnTo>
                  <a:lnTo>
                    <a:pt x="163478" y="393555"/>
                  </a:lnTo>
                  <a:lnTo>
                    <a:pt x="193149" y="393555"/>
                  </a:lnTo>
                  <a:lnTo>
                    <a:pt x="191082" y="391094"/>
                  </a:lnTo>
                  <a:lnTo>
                    <a:pt x="181435" y="384771"/>
                  </a:lnTo>
                  <a:lnTo>
                    <a:pt x="175862" y="383191"/>
                  </a:lnTo>
                  <a:close/>
                </a:path>
                <a:path w="1188720" h="1172845">
                  <a:moveTo>
                    <a:pt x="230746" y="359138"/>
                  </a:moveTo>
                  <a:lnTo>
                    <a:pt x="219209" y="359138"/>
                  </a:lnTo>
                  <a:lnTo>
                    <a:pt x="219209" y="459259"/>
                  </a:lnTo>
                  <a:lnTo>
                    <a:pt x="230746" y="459259"/>
                  </a:lnTo>
                  <a:lnTo>
                    <a:pt x="230746" y="409720"/>
                  </a:lnTo>
                  <a:lnTo>
                    <a:pt x="231512" y="406363"/>
                  </a:lnTo>
                  <a:lnTo>
                    <a:pt x="240435" y="395901"/>
                  </a:lnTo>
                  <a:lnTo>
                    <a:pt x="230746" y="395901"/>
                  </a:lnTo>
                  <a:lnTo>
                    <a:pt x="230746" y="359138"/>
                  </a:lnTo>
                  <a:close/>
                </a:path>
                <a:path w="1188720" h="1172845">
                  <a:moveTo>
                    <a:pt x="275176" y="393555"/>
                  </a:moveTo>
                  <a:lnTo>
                    <a:pt x="255939" y="393555"/>
                  </a:lnTo>
                  <a:lnTo>
                    <a:pt x="260192" y="395201"/>
                  </a:lnTo>
                  <a:lnTo>
                    <a:pt x="263256" y="398492"/>
                  </a:lnTo>
                  <a:lnTo>
                    <a:pt x="266352" y="401752"/>
                  </a:lnTo>
                  <a:lnTo>
                    <a:pt x="267780" y="406005"/>
                  </a:lnTo>
                  <a:lnTo>
                    <a:pt x="267900" y="459259"/>
                  </a:lnTo>
                  <a:lnTo>
                    <a:pt x="279437" y="459259"/>
                  </a:lnTo>
                  <a:lnTo>
                    <a:pt x="279437" y="405092"/>
                  </a:lnTo>
                  <a:lnTo>
                    <a:pt x="278382" y="399878"/>
                  </a:lnTo>
                  <a:lnTo>
                    <a:pt x="277698" y="398492"/>
                  </a:lnTo>
                  <a:lnTo>
                    <a:pt x="275176" y="393555"/>
                  </a:lnTo>
                  <a:close/>
                </a:path>
                <a:path w="1188720" h="1172845">
                  <a:moveTo>
                    <a:pt x="258938" y="383191"/>
                  </a:moveTo>
                  <a:lnTo>
                    <a:pt x="247922" y="383191"/>
                  </a:lnTo>
                  <a:lnTo>
                    <a:pt x="243196" y="384348"/>
                  </a:lnTo>
                  <a:lnTo>
                    <a:pt x="236124" y="388943"/>
                  </a:lnTo>
                  <a:lnTo>
                    <a:pt x="233484" y="392023"/>
                  </a:lnTo>
                  <a:lnTo>
                    <a:pt x="231724" y="395901"/>
                  </a:lnTo>
                  <a:lnTo>
                    <a:pt x="240435" y="395901"/>
                  </a:lnTo>
                  <a:lnTo>
                    <a:pt x="243326" y="394353"/>
                  </a:lnTo>
                  <a:lnTo>
                    <a:pt x="246716" y="393555"/>
                  </a:lnTo>
                  <a:lnTo>
                    <a:pt x="275176" y="393555"/>
                  </a:lnTo>
                  <a:lnTo>
                    <a:pt x="274092" y="391404"/>
                  </a:lnTo>
                  <a:lnTo>
                    <a:pt x="271110" y="388291"/>
                  </a:lnTo>
                  <a:lnTo>
                    <a:pt x="263419" y="384217"/>
                  </a:lnTo>
                  <a:lnTo>
                    <a:pt x="258938" y="383191"/>
                  </a:lnTo>
                  <a:close/>
                </a:path>
                <a:path w="1188720" h="1172845">
                  <a:moveTo>
                    <a:pt x="337829" y="383191"/>
                  </a:moveTo>
                  <a:lnTo>
                    <a:pt x="324271" y="383191"/>
                  </a:lnTo>
                  <a:lnTo>
                    <a:pt x="318323" y="384804"/>
                  </a:lnTo>
                  <a:lnTo>
                    <a:pt x="297025" y="414283"/>
                  </a:lnTo>
                  <a:lnTo>
                    <a:pt x="297025" y="429862"/>
                  </a:lnTo>
                  <a:lnTo>
                    <a:pt x="324271" y="460823"/>
                  </a:lnTo>
                  <a:lnTo>
                    <a:pt x="337829" y="460823"/>
                  </a:lnTo>
                  <a:lnTo>
                    <a:pt x="343760" y="459210"/>
                  </a:lnTo>
                  <a:lnTo>
                    <a:pt x="353962" y="452757"/>
                  </a:lnTo>
                  <a:lnTo>
                    <a:pt x="355986" y="450459"/>
                  </a:lnTo>
                  <a:lnTo>
                    <a:pt x="325900" y="450459"/>
                  </a:lnTo>
                  <a:lnTo>
                    <a:pt x="321664" y="449139"/>
                  </a:lnTo>
                  <a:lnTo>
                    <a:pt x="315015" y="443860"/>
                  </a:lnTo>
                  <a:lnTo>
                    <a:pt x="312554" y="440389"/>
                  </a:lnTo>
                  <a:lnTo>
                    <a:pt x="309360" y="431784"/>
                  </a:lnTo>
                  <a:lnTo>
                    <a:pt x="308562" y="427124"/>
                  </a:lnTo>
                  <a:lnTo>
                    <a:pt x="308562" y="417086"/>
                  </a:lnTo>
                  <a:lnTo>
                    <a:pt x="325900" y="393555"/>
                  </a:lnTo>
                  <a:lnTo>
                    <a:pt x="355978" y="393555"/>
                  </a:lnTo>
                  <a:lnTo>
                    <a:pt x="353962" y="391257"/>
                  </a:lnTo>
                  <a:lnTo>
                    <a:pt x="343760" y="384804"/>
                  </a:lnTo>
                  <a:lnTo>
                    <a:pt x="337829" y="383191"/>
                  </a:lnTo>
                  <a:close/>
                </a:path>
                <a:path w="1188720" h="1172845">
                  <a:moveTo>
                    <a:pt x="355978" y="393555"/>
                  </a:moveTo>
                  <a:lnTo>
                    <a:pt x="336199" y="393555"/>
                  </a:lnTo>
                  <a:lnTo>
                    <a:pt x="340436" y="394891"/>
                  </a:lnTo>
                  <a:lnTo>
                    <a:pt x="347085" y="400236"/>
                  </a:lnTo>
                  <a:lnTo>
                    <a:pt x="349545" y="403740"/>
                  </a:lnTo>
                  <a:lnTo>
                    <a:pt x="352739" y="412409"/>
                  </a:lnTo>
                  <a:lnTo>
                    <a:pt x="353538" y="417086"/>
                  </a:lnTo>
                  <a:lnTo>
                    <a:pt x="353538" y="427124"/>
                  </a:lnTo>
                  <a:lnTo>
                    <a:pt x="336199" y="450459"/>
                  </a:lnTo>
                  <a:lnTo>
                    <a:pt x="355986" y="450459"/>
                  </a:lnTo>
                  <a:lnTo>
                    <a:pt x="357938" y="448243"/>
                  </a:lnTo>
                  <a:lnTo>
                    <a:pt x="360773" y="442442"/>
                  </a:lnTo>
                  <a:lnTo>
                    <a:pt x="363641" y="436641"/>
                  </a:lnTo>
                  <a:lnTo>
                    <a:pt x="365075" y="429862"/>
                  </a:lnTo>
                  <a:lnTo>
                    <a:pt x="365075" y="414283"/>
                  </a:lnTo>
                  <a:lnTo>
                    <a:pt x="363641" y="407455"/>
                  </a:lnTo>
                  <a:lnTo>
                    <a:pt x="360773" y="401621"/>
                  </a:lnTo>
                  <a:lnTo>
                    <a:pt x="357938" y="395787"/>
                  </a:lnTo>
                  <a:lnTo>
                    <a:pt x="355978" y="393555"/>
                  </a:lnTo>
                  <a:close/>
                </a:path>
                <a:path w="1188720" h="1172845">
                  <a:moveTo>
                    <a:pt x="399308" y="366178"/>
                  </a:moveTo>
                  <a:lnTo>
                    <a:pt x="387771" y="366178"/>
                  </a:lnTo>
                  <a:lnTo>
                    <a:pt x="387771" y="445245"/>
                  </a:lnTo>
                  <a:lnTo>
                    <a:pt x="404849" y="460237"/>
                  </a:lnTo>
                  <a:lnTo>
                    <a:pt x="410259" y="460237"/>
                  </a:lnTo>
                  <a:lnTo>
                    <a:pt x="412035" y="460074"/>
                  </a:lnTo>
                  <a:lnTo>
                    <a:pt x="413437" y="459748"/>
                  </a:lnTo>
                  <a:lnTo>
                    <a:pt x="414449" y="459536"/>
                  </a:lnTo>
                  <a:lnTo>
                    <a:pt x="415930" y="459161"/>
                  </a:lnTo>
                  <a:lnTo>
                    <a:pt x="416712" y="458868"/>
                  </a:lnTo>
                  <a:lnTo>
                    <a:pt x="414498" y="449090"/>
                  </a:lnTo>
                  <a:lnTo>
                    <a:pt x="407587" y="449090"/>
                  </a:lnTo>
                  <a:lnTo>
                    <a:pt x="406377" y="448895"/>
                  </a:lnTo>
                  <a:lnTo>
                    <a:pt x="406165" y="448895"/>
                  </a:lnTo>
                  <a:lnTo>
                    <a:pt x="404441" y="448308"/>
                  </a:lnTo>
                  <a:lnTo>
                    <a:pt x="399308" y="441008"/>
                  </a:lnTo>
                  <a:lnTo>
                    <a:pt x="399308" y="366178"/>
                  </a:lnTo>
                  <a:close/>
                </a:path>
                <a:path w="1188720" h="1172845">
                  <a:moveTo>
                    <a:pt x="414388" y="448602"/>
                  </a:moveTo>
                  <a:lnTo>
                    <a:pt x="413877" y="448602"/>
                  </a:lnTo>
                  <a:lnTo>
                    <a:pt x="412410" y="448895"/>
                  </a:lnTo>
                  <a:lnTo>
                    <a:pt x="411188" y="449090"/>
                  </a:lnTo>
                  <a:lnTo>
                    <a:pt x="414498" y="449090"/>
                  </a:lnTo>
                  <a:lnTo>
                    <a:pt x="414388" y="448602"/>
                  </a:lnTo>
                  <a:close/>
                </a:path>
                <a:path w="1188720" h="1172845">
                  <a:moveTo>
                    <a:pt x="387771" y="384168"/>
                  </a:moveTo>
                  <a:lnTo>
                    <a:pt x="376429" y="384168"/>
                  </a:lnTo>
                  <a:lnTo>
                    <a:pt x="376429" y="393946"/>
                  </a:lnTo>
                  <a:lnTo>
                    <a:pt x="387771" y="393946"/>
                  </a:lnTo>
                  <a:lnTo>
                    <a:pt x="387771" y="384168"/>
                  </a:lnTo>
                  <a:close/>
                </a:path>
                <a:path w="1188720" h="1172845">
                  <a:moveTo>
                    <a:pt x="415343" y="384168"/>
                  </a:moveTo>
                  <a:lnTo>
                    <a:pt x="399308" y="384168"/>
                  </a:lnTo>
                  <a:lnTo>
                    <a:pt x="399308" y="393946"/>
                  </a:lnTo>
                  <a:lnTo>
                    <a:pt x="415343" y="393946"/>
                  </a:lnTo>
                  <a:lnTo>
                    <a:pt x="415343" y="384168"/>
                  </a:lnTo>
                  <a:close/>
                </a:path>
                <a:path w="1188720" h="1172845">
                  <a:moveTo>
                    <a:pt x="469176" y="383191"/>
                  </a:moveTo>
                  <a:lnTo>
                    <a:pt x="455618" y="383191"/>
                  </a:lnTo>
                  <a:lnTo>
                    <a:pt x="449670" y="384804"/>
                  </a:lnTo>
                  <a:lnTo>
                    <a:pt x="428372" y="414283"/>
                  </a:lnTo>
                  <a:lnTo>
                    <a:pt x="428372" y="429862"/>
                  </a:lnTo>
                  <a:lnTo>
                    <a:pt x="455618" y="460823"/>
                  </a:lnTo>
                  <a:lnTo>
                    <a:pt x="469176" y="460823"/>
                  </a:lnTo>
                  <a:lnTo>
                    <a:pt x="475108" y="459210"/>
                  </a:lnTo>
                  <a:lnTo>
                    <a:pt x="485309" y="452757"/>
                  </a:lnTo>
                  <a:lnTo>
                    <a:pt x="487333" y="450459"/>
                  </a:lnTo>
                  <a:lnTo>
                    <a:pt x="457248" y="450459"/>
                  </a:lnTo>
                  <a:lnTo>
                    <a:pt x="453011" y="449139"/>
                  </a:lnTo>
                  <a:lnTo>
                    <a:pt x="446362" y="443860"/>
                  </a:lnTo>
                  <a:lnTo>
                    <a:pt x="443901" y="440389"/>
                  </a:lnTo>
                  <a:lnTo>
                    <a:pt x="440707" y="431784"/>
                  </a:lnTo>
                  <a:lnTo>
                    <a:pt x="439909" y="427124"/>
                  </a:lnTo>
                  <a:lnTo>
                    <a:pt x="439909" y="417086"/>
                  </a:lnTo>
                  <a:lnTo>
                    <a:pt x="457248" y="393555"/>
                  </a:lnTo>
                  <a:lnTo>
                    <a:pt x="487325" y="393555"/>
                  </a:lnTo>
                  <a:lnTo>
                    <a:pt x="485309" y="391257"/>
                  </a:lnTo>
                  <a:lnTo>
                    <a:pt x="475108" y="384804"/>
                  </a:lnTo>
                  <a:lnTo>
                    <a:pt x="469176" y="383191"/>
                  </a:lnTo>
                  <a:close/>
                </a:path>
                <a:path w="1188720" h="1172845">
                  <a:moveTo>
                    <a:pt x="487325" y="393555"/>
                  </a:moveTo>
                  <a:lnTo>
                    <a:pt x="467546" y="393555"/>
                  </a:lnTo>
                  <a:lnTo>
                    <a:pt x="471783" y="394891"/>
                  </a:lnTo>
                  <a:lnTo>
                    <a:pt x="478432" y="400236"/>
                  </a:lnTo>
                  <a:lnTo>
                    <a:pt x="480893" y="403740"/>
                  </a:lnTo>
                  <a:lnTo>
                    <a:pt x="484086" y="412409"/>
                  </a:lnTo>
                  <a:lnTo>
                    <a:pt x="484885" y="417086"/>
                  </a:lnTo>
                  <a:lnTo>
                    <a:pt x="484885" y="427124"/>
                  </a:lnTo>
                  <a:lnTo>
                    <a:pt x="467546" y="450459"/>
                  </a:lnTo>
                  <a:lnTo>
                    <a:pt x="487333" y="450459"/>
                  </a:lnTo>
                  <a:lnTo>
                    <a:pt x="489285" y="448243"/>
                  </a:lnTo>
                  <a:lnTo>
                    <a:pt x="492120" y="442442"/>
                  </a:lnTo>
                  <a:lnTo>
                    <a:pt x="494988" y="436641"/>
                  </a:lnTo>
                  <a:lnTo>
                    <a:pt x="496422" y="429862"/>
                  </a:lnTo>
                  <a:lnTo>
                    <a:pt x="496422" y="414283"/>
                  </a:lnTo>
                  <a:lnTo>
                    <a:pt x="494988" y="407455"/>
                  </a:lnTo>
                  <a:lnTo>
                    <a:pt x="492120" y="401621"/>
                  </a:lnTo>
                  <a:lnTo>
                    <a:pt x="489285" y="395787"/>
                  </a:lnTo>
                  <a:lnTo>
                    <a:pt x="487325" y="393555"/>
                  </a:lnTo>
                  <a:close/>
                </a:path>
                <a:path w="1188720" h="1172845">
                  <a:moveTo>
                    <a:pt x="521660" y="438531"/>
                  </a:moveTo>
                  <a:lnTo>
                    <a:pt x="510710" y="441268"/>
                  </a:lnTo>
                  <a:lnTo>
                    <a:pt x="512046" y="447656"/>
                  </a:lnTo>
                  <a:lnTo>
                    <a:pt x="515223" y="452513"/>
                  </a:lnTo>
                  <a:lnTo>
                    <a:pt x="525262" y="459161"/>
                  </a:lnTo>
                  <a:lnTo>
                    <a:pt x="531601" y="460823"/>
                  </a:lnTo>
                  <a:lnTo>
                    <a:pt x="545093" y="460823"/>
                  </a:lnTo>
                  <a:lnTo>
                    <a:pt x="550210" y="459846"/>
                  </a:lnTo>
                  <a:lnTo>
                    <a:pt x="559010" y="455935"/>
                  </a:lnTo>
                  <a:lnTo>
                    <a:pt x="562432" y="453262"/>
                  </a:lnTo>
                  <a:lnTo>
                    <a:pt x="564312" y="450655"/>
                  </a:lnTo>
                  <a:lnTo>
                    <a:pt x="534338" y="450655"/>
                  </a:lnTo>
                  <a:lnTo>
                    <a:pt x="530509" y="449645"/>
                  </a:lnTo>
                  <a:lnTo>
                    <a:pt x="524675" y="445603"/>
                  </a:lnTo>
                  <a:lnTo>
                    <a:pt x="522746" y="442637"/>
                  </a:lnTo>
                  <a:lnTo>
                    <a:pt x="522594" y="442149"/>
                  </a:lnTo>
                  <a:lnTo>
                    <a:pt x="521660" y="438531"/>
                  </a:lnTo>
                  <a:close/>
                </a:path>
                <a:path w="1188720" h="1172845">
                  <a:moveTo>
                    <a:pt x="548059" y="383191"/>
                  </a:moveTo>
                  <a:lnTo>
                    <a:pt x="535349" y="383191"/>
                  </a:lnTo>
                  <a:lnTo>
                    <a:pt x="530623" y="384120"/>
                  </a:lnTo>
                  <a:lnTo>
                    <a:pt x="513056" y="410079"/>
                  </a:lnTo>
                  <a:lnTo>
                    <a:pt x="514563" y="414153"/>
                  </a:lnTo>
                  <a:lnTo>
                    <a:pt x="549298" y="429242"/>
                  </a:lnTo>
                  <a:lnTo>
                    <a:pt x="552101" y="430579"/>
                  </a:lnTo>
                  <a:lnTo>
                    <a:pt x="555751" y="434131"/>
                  </a:lnTo>
                  <a:lnTo>
                    <a:pt x="556663" y="436315"/>
                  </a:lnTo>
                  <a:lnTo>
                    <a:pt x="556663" y="442149"/>
                  </a:lnTo>
                  <a:lnTo>
                    <a:pt x="555066" y="444919"/>
                  </a:lnTo>
                  <a:lnTo>
                    <a:pt x="548711" y="449514"/>
                  </a:lnTo>
                  <a:lnTo>
                    <a:pt x="544442" y="450655"/>
                  </a:lnTo>
                  <a:lnTo>
                    <a:pt x="564312" y="450655"/>
                  </a:lnTo>
                  <a:lnTo>
                    <a:pt x="567353" y="446483"/>
                  </a:lnTo>
                  <a:lnTo>
                    <a:pt x="568592" y="442637"/>
                  </a:lnTo>
                  <a:lnTo>
                    <a:pt x="568592" y="433088"/>
                  </a:lnTo>
                  <a:lnTo>
                    <a:pt x="566946" y="428802"/>
                  </a:lnTo>
                  <a:lnTo>
                    <a:pt x="560362" y="422121"/>
                  </a:lnTo>
                  <a:lnTo>
                    <a:pt x="555360" y="419628"/>
                  </a:lnTo>
                  <a:lnTo>
                    <a:pt x="533067" y="414153"/>
                  </a:lnTo>
                  <a:lnTo>
                    <a:pt x="529808" y="412767"/>
                  </a:lnTo>
                  <a:lnTo>
                    <a:pt x="525636" y="409443"/>
                  </a:lnTo>
                  <a:lnTo>
                    <a:pt x="524593" y="407178"/>
                  </a:lnTo>
                  <a:lnTo>
                    <a:pt x="524593" y="401083"/>
                  </a:lnTo>
                  <a:lnTo>
                    <a:pt x="526109" y="398427"/>
                  </a:lnTo>
                  <a:lnTo>
                    <a:pt x="532204" y="394223"/>
                  </a:lnTo>
                  <a:lnTo>
                    <a:pt x="536033" y="393164"/>
                  </a:lnTo>
                  <a:lnTo>
                    <a:pt x="563685" y="393164"/>
                  </a:lnTo>
                  <a:lnTo>
                    <a:pt x="562399" y="391339"/>
                  </a:lnTo>
                  <a:lnTo>
                    <a:pt x="553893" y="384820"/>
                  </a:lnTo>
                  <a:lnTo>
                    <a:pt x="548059" y="383191"/>
                  </a:lnTo>
                  <a:close/>
                </a:path>
                <a:path w="1188720" h="1172845">
                  <a:moveTo>
                    <a:pt x="563685" y="393164"/>
                  </a:moveTo>
                  <a:lnTo>
                    <a:pt x="543985" y="393164"/>
                  </a:lnTo>
                  <a:lnTo>
                    <a:pt x="546739" y="393702"/>
                  </a:lnTo>
                  <a:lnTo>
                    <a:pt x="551041" y="395853"/>
                  </a:lnTo>
                  <a:lnTo>
                    <a:pt x="552736" y="397221"/>
                  </a:lnTo>
                  <a:lnTo>
                    <a:pt x="553975" y="398884"/>
                  </a:lnTo>
                  <a:lnTo>
                    <a:pt x="555246" y="400513"/>
                  </a:lnTo>
                  <a:lnTo>
                    <a:pt x="556207" y="402192"/>
                  </a:lnTo>
                  <a:lnTo>
                    <a:pt x="556859" y="403919"/>
                  </a:lnTo>
                  <a:lnTo>
                    <a:pt x="566878" y="401083"/>
                  </a:lnTo>
                  <a:lnTo>
                    <a:pt x="567256" y="401083"/>
                  </a:lnTo>
                  <a:lnTo>
                    <a:pt x="565501" y="395853"/>
                  </a:lnTo>
                  <a:lnTo>
                    <a:pt x="565430" y="395641"/>
                  </a:lnTo>
                  <a:lnTo>
                    <a:pt x="563685" y="393164"/>
                  </a:lnTo>
                  <a:close/>
                </a:path>
                <a:path w="1188720" h="1172845">
                  <a:moveTo>
                    <a:pt x="661962" y="383191"/>
                  </a:moveTo>
                  <a:lnTo>
                    <a:pt x="648404" y="383191"/>
                  </a:lnTo>
                  <a:lnTo>
                    <a:pt x="642456" y="384804"/>
                  </a:lnTo>
                  <a:lnTo>
                    <a:pt x="621157" y="414283"/>
                  </a:lnTo>
                  <a:lnTo>
                    <a:pt x="621157" y="429862"/>
                  </a:lnTo>
                  <a:lnTo>
                    <a:pt x="648404" y="460823"/>
                  </a:lnTo>
                  <a:lnTo>
                    <a:pt x="661962" y="460823"/>
                  </a:lnTo>
                  <a:lnTo>
                    <a:pt x="667893" y="459210"/>
                  </a:lnTo>
                  <a:lnTo>
                    <a:pt x="678094" y="452757"/>
                  </a:lnTo>
                  <a:lnTo>
                    <a:pt x="680118" y="450459"/>
                  </a:lnTo>
                  <a:lnTo>
                    <a:pt x="650033" y="450459"/>
                  </a:lnTo>
                  <a:lnTo>
                    <a:pt x="645796" y="449139"/>
                  </a:lnTo>
                  <a:lnTo>
                    <a:pt x="639148" y="443860"/>
                  </a:lnTo>
                  <a:lnTo>
                    <a:pt x="636687" y="440389"/>
                  </a:lnTo>
                  <a:lnTo>
                    <a:pt x="633493" y="431784"/>
                  </a:lnTo>
                  <a:lnTo>
                    <a:pt x="632695" y="427124"/>
                  </a:lnTo>
                  <a:lnTo>
                    <a:pt x="632695" y="417086"/>
                  </a:lnTo>
                  <a:lnTo>
                    <a:pt x="650033" y="393555"/>
                  </a:lnTo>
                  <a:lnTo>
                    <a:pt x="680111" y="393555"/>
                  </a:lnTo>
                  <a:lnTo>
                    <a:pt x="678094" y="391257"/>
                  </a:lnTo>
                  <a:lnTo>
                    <a:pt x="667893" y="384804"/>
                  </a:lnTo>
                  <a:lnTo>
                    <a:pt x="661962" y="383191"/>
                  </a:lnTo>
                  <a:close/>
                </a:path>
                <a:path w="1188720" h="1172845">
                  <a:moveTo>
                    <a:pt x="680111" y="393555"/>
                  </a:moveTo>
                  <a:lnTo>
                    <a:pt x="660332" y="393555"/>
                  </a:lnTo>
                  <a:lnTo>
                    <a:pt x="664569" y="394891"/>
                  </a:lnTo>
                  <a:lnTo>
                    <a:pt x="671218" y="400236"/>
                  </a:lnTo>
                  <a:lnTo>
                    <a:pt x="673678" y="403740"/>
                  </a:lnTo>
                  <a:lnTo>
                    <a:pt x="676872" y="412409"/>
                  </a:lnTo>
                  <a:lnTo>
                    <a:pt x="677671" y="417086"/>
                  </a:lnTo>
                  <a:lnTo>
                    <a:pt x="677671" y="427124"/>
                  </a:lnTo>
                  <a:lnTo>
                    <a:pt x="660332" y="450459"/>
                  </a:lnTo>
                  <a:lnTo>
                    <a:pt x="680118" y="450459"/>
                  </a:lnTo>
                  <a:lnTo>
                    <a:pt x="682071" y="448243"/>
                  </a:lnTo>
                  <a:lnTo>
                    <a:pt x="684906" y="442442"/>
                  </a:lnTo>
                  <a:lnTo>
                    <a:pt x="687774" y="436641"/>
                  </a:lnTo>
                  <a:lnTo>
                    <a:pt x="689208" y="429862"/>
                  </a:lnTo>
                  <a:lnTo>
                    <a:pt x="689208" y="414283"/>
                  </a:lnTo>
                  <a:lnTo>
                    <a:pt x="687774" y="407455"/>
                  </a:lnTo>
                  <a:lnTo>
                    <a:pt x="684906" y="401621"/>
                  </a:lnTo>
                  <a:lnTo>
                    <a:pt x="682071" y="395787"/>
                  </a:lnTo>
                  <a:lnTo>
                    <a:pt x="680111" y="393555"/>
                  </a:lnTo>
                  <a:close/>
                </a:path>
                <a:path w="1188720" h="1172845">
                  <a:moveTo>
                    <a:pt x="717966" y="384234"/>
                  </a:moveTo>
                  <a:lnTo>
                    <a:pt x="706820" y="384234"/>
                  </a:lnTo>
                  <a:lnTo>
                    <a:pt x="706820" y="459259"/>
                  </a:lnTo>
                  <a:lnTo>
                    <a:pt x="718357" y="459259"/>
                  </a:lnTo>
                  <a:lnTo>
                    <a:pt x="718357" y="409720"/>
                  </a:lnTo>
                  <a:lnTo>
                    <a:pt x="719093" y="406428"/>
                  </a:lnTo>
                  <a:lnTo>
                    <a:pt x="719188" y="406005"/>
                  </a:lnTo>
                  <a:lnTo>
                    <a:pt x="722512" y="399878"/>
                  </a:lnTo>
                  <a:lnTo>
                    <a:pt x="724777" y="397547"/>
                  </a:lnTo>
                  <a:lnTo>
                    <a:pt x="727750" y="395901"/>
                  </a:lnTo>
                  <a:lnTo>
                    <a:pt x="717966" y="395901"/>
                  </a:lnTo>
                  <a:lnTo>
                    <a:pt x="717966" y="384234"/>
                  </a:lnTo>
                  <a:close/>
                </a:path>
                <a:path w="1188720" h="1172845">
                  <a:moveTo>
                    <a:pt x="762009" y="393555"/>
                  </a:moveTo>
                  <a:lnTo>
                    <a:pt x="742866" y="393555"/>
                  </a:lnTo>
                  <a:lnTo>
                    <a:pt x="747070" y="395217"/>
                  </a:lnTo>
                  <a:lnTo>
                    <a:pt x="753197" y="401833"/>
                  </a:lnTo>
                  <a:lnTo>
                    <a:pt x="754729" y="406428"/>
                  </a:lnTo>
                  <a:lnTo>
                    <a:pt x="754729" y="459259"/>
                  </a:lnTo>
                  <a:lnTo>
                    <a:pt x="766266" y="459259"/>
                  </a:lnTo>
                  <a:lnTo>
                    <a:pt x="766266" y="405157"/>
                  </a:lnTo>
                  <a:lnTo>
                    <a:pt x="765207" y="399878"/>
                  </a:lnTo>
                  <a:lnTo>
                    <a:pt x="762009" y="393555"/>
                  </a:lnTo>
                  <a:close/>
                </a:path>
                <a:path w="1188720" h="1172845">
                  <a:moveTo>
                    <a:pt x="745929" y="383191"/>
                  </a:moveTo>
                  <a:lnTo>
                    <a:pt x="735174" y="383191"/>
                  </a:lnTo>
                  <a:lnTo>
                    <a:pt x="730546" y="384364"/>
                  </a:lnTo>
                  <a:lnTo>
                    <a:pt x="723376" y="389025"/>
                  </a:lnTo>
                  <a:lnTo>
                    <a:pt x="720704" y="392088"/>
                  </a:lnTo>
                  <a:lnTo>
                    <a:pt x="718944" y="395901"/>
                  </a:lnTo>
                  <a:lnTo>
                    <a:pt x="727750" y="395901"/>
                  </a:lnTo>
                  <a:lnTo>
                    <a:pt x="730546" y="394353"/>
                  </a:lnTo>
                  <a:lnTo>
                    <a:pt x="733838" y="393555"/>
                  </a:lnTo>
                  <a:lnTo>
                    <a:pt x="762009" y="393555"/>
                  </a:lnTo>
                  <a:lnTo>
                    <a:pt x="760970" y="391502"/>
                  </a:lnTo>
                  <a:lnTo>
                    <a:pt x="758004" y="388373"/>
                  </a:lnTo>
                  <a:lnTo>
                    <a:pt x="750378" y="384234"/>
                  </a:lnTo>
                  <a:lnTo>
                    <a:pt x="745929" y="383191"/>
                  </a:lnTo>
                  <a:close/>
                </a:path>
                <a:path w="1188720" h="1172845">
                  <a:moveTo>
                    <a:pt x="833694" y="438531"/>
                  </a:moveTo>
                  <a:lnTo>
                    <a:pt x="822743" y="441268"/>
                  </a:lnTo>
                  <a:lnTo>
                    <a:pt x="824079" y="447656"/>
                  </a:lnTo>
                  <a:lnTo>
                    <a:pt x="827257" y="452513"/>
                  </a:lnTo>
                  <a:lnTo>
                    <a:pt x="837295" y="459161"/>
                  </a:lnTo>
                  <a:lnTo>
                    <a:pt x="843634" y="460823"/>
                  </a:lnTo>
                  <a:lnTo>
                    <a:pt x="857127" y="460823"/>
                  </a:lnTo>
                  <a:lnTo>
                    <a:pt x="862244" y="459846"/>
                  </a:lnTo>
                  <a:lnTo>
                    <a:pt x="871043" y="455935"/>
                  </a:lnTo>
                  <a:lnTo>
                    <a:pt x="874465" y="453262"/>
                  </a:lnTo>
                  <a:lnTo>
                    <a:pt x="876346" y="450655"/>
                  </a:lnTo>
                  <a:lnTo>
                    <a:pt x="846372" y="450655"/>
                  </a:lnTo>
                  <a:lnTo>
                    <a:pt x="842542" y="449645"/>
                  </a:lnTo>
                  <a:lnTo>
                    <a:pt x="836708" y="445603"/>
                  </a:lnTo>
                  <a:lnTo>
                    <a:pt x="834779" y="442637"/>
                  </a:lnTo>
                  <a:lnTo>
                    <a:pt x="834627" y="442149"/>
                  </a:lnTo>
                  <a:lnTo>
                    <a:pt x="833694" y="438531"/>
                  </a:lnTo>
                  <a:close/>
                </a:path>
                <a:path w="1188720" h="1172845">
                  <a:moveTo>
                    <a:pt x="860093" y="383191"/>
                  </a:moveTo>
                  <a:lnTo>
                    <a:pt x="847382" y="383191"/>
                  </a:lnTo>
                  <a:lnTo>
                    <a:pt x="842656" y="384120"/>
                  </a:lnTo>
                  <a:lnTo>
                    <a:pt x="825089" y="410079"/>
                  </a:lnTo>
                  <a:lnTo>
                    <a:pt x="826596" y="414153"/>
                  </a:lnTo>
                  <a:lnTo>
                    <a:pt x="861331" y="429242"/>
                  </a:lnTo>
                  <a:lnTo>
                    <a:pt x="864134" y="430579"/>
                  </a:lnTo>
                  <a:lnTo>
                    <a:pt x="867784" y="434131"/>
                  </a:lnTo>
                  <a:lnTo>
                    <a:pt x="868697" y="436315"/>
                  </a:lnTo>
                  <a:lnTo>
                    <a:pt x="868697" y="442149"/>
                  </a:lnTo>
                  <a:lnTo>
                    <a:pt x="867100" y="444919"/>
                  </a:lnTo>
                  <a:lnTo>
                    <a:pt x="860744" y="449514"/>
                  </a:lnTo>
                  <a:lnTo>
                    <a:pt x="856475" y="450655"/>
                  </a:lnTo>
                  <a:lnTo>
                    <a:pt x="876346" y="450655"/>
                  </a:lnTo>
                  <a:lnTo>
                    <a:pt x="879387" y="446483"/>
                  </a:lnTo>
                  <a:lnTo>
                    <a:pt x="880625" y="442637"/>
                  </a:lnTo>
                  <a:lnTo>
                    <a:pt x="880625" y="433088"/>
                  </a:lnTo>
                  <a:lnTo>
                    <a:pt x="878979" y="428802"/>
                  </a:lnTo>
                  <a:lnTo>
                    <a:pt x="872396" y="422121"/>
                  </a:lnTo>
                  <a:lnTo>
                    <a:pt x="867393" y="419628"/>
                  </a:lnTo>
                  <a:lnTo>
                    <a:pt x="845101" y="414153"/>
                  </a:lnTo>
                  <a:lnTo>
                    <a:pt x="841841" y="412767"/>
                  </a:lnTo>
                  <a:lnTo>
                    <a:pt x="837670" y="409443"/>
                  </a:lnTo>
                  <a:lnTo>
                    <a:pt x="836627" y="407178"/>
                  </a:lnTo>
                  <a:lnTo>
                    <a:pt x="836627" y="401083"/>
                  </a:lnTo>
                  <a:lnTo>
                    <a:pt x="838142" y="398427"/>
                  </a:lnTo>
                  <a:lnTo>
                    <a:pt x="844237" y="394223"/>
                  </a:lnTo>
                  <a:lnTo>
                    <a:pt x="848066" y="393164"/>
                  </a:lnTo>
                  <a:lnTo>
                    <a:pt x="875719" y="393164"/>
                  </a:lnTo>
                  <a:lnTo>
                    <a:pt x="874433" y="391339"/>
                  </a:lnTo>
                  <a:lnTo>
                    <a:pt x="865926" y="384820"/>
                  </a:lnTo>
                  <a:lnTo>
                    <a:pt x="860093" y="383191"/>
                  </a:lnTo>
                  <a:close/>
                </a:path>
                <a:path w="1188720" h="1172845">
                  <a:moveTo>
                    <a:pt x="875719" y="393164"/>
                  </a:moveTo>
                  <a:lnTo>
                    <a:pt x="856019" y="393164"/>
                  </a:lnTo>
                  <a:lnTo>
                    <a:pt x="858773" y="393702"/>
                  </a:lnTo>
                  <a:lnTo>
                    <a:pt x="863075" y="395853"/>
                  </a:lnTo>
                  <a:lnTo>
                    <a:pt x="864769" y="397221"/>
                  </a:lnTo>
                  <a:lnTo>
                    <a:pt x="866008" y="398884"/>
                  </a:lnTo>
                  <a:lnTo>
                    <a:pt x="867279" y="400513"/>
                  </a:lnTo>
                  <a:lnTo>
                    <a:pt x="868240" y="402192"/>
                  </a:lnTo>
                  <a:lnTo>
                    <a:pt x="868892" y="403919"/>
                  </a:lnTo>
                  <a:lnTo>
                    <a:pt x="878911" y="401083"/>
                  </a:lnTo>
                  <a:lnTo>
                    <a:pt x="879289" y="401083"/>
                  </a:lnTo>
                  <a:lnTo>
                    <a:pt x="877535" y="395853"/>
                  </a:lnTo>
                  <a:lnTo>
                    <a:pt x="877464" y="395641"/>
                  </a:lnTo>
                  <a:lnTo>
                    <a:pt x="875719" y="393164"/>
                  </a:lnTo>
                  <a:close/>
                </a:path>
                <a:path w="1188720" h="1172845">
                  <a:moveTo>
                    <a:pt x="935277" y="383191"/>
                  </a:moveTo>
                  <a:lnTo>
                    <a:pt x="921719" y="383191"/>
                  </a:lnTo>
                  <a:lnTo>
                    <a:pt x="915771" y="384804"/>
                  </a:lnTo>
                  <a:lnTo>
                    <a:pt x="894472" y="414283"/>
                  </a:lnTo>
                  <a:lnTo>
                    <a:pt x="894472" y="429862"/>
                  </a:lnTo>
                  <a:lnTo>
                    <a:pt x="921719" y="460823"/>
                  </a:lnTo>
                  <a:lnTo>
                    <a:pt x="935277" y="460823"/>
                  </a:lnTo>
                  <a:lnTo>
                    <a:pt x="941208" y="459210"/>
                  </a:lnTo>
                  <a:lnTo>
                    <a:pt x="951409" y="452757"/>
                  </a:lnTo>
                  <a:lnTo>
                    <a:pt x="953433" y="450459"/>
                  </a:lnTo>
                  <a:lnTo>
                    <a:pt x="923348" y="450459"/>
                  </a:lnTo>
                  <a:lnTo>
                    <a:pt x="919111" y="449139"/>
                  </a:lnTo>
                  <a:lnTo>
                    <a:pt x="912463" y="443860"/>
                  </a:lnTo>
                  <a:lnTo>
                    <a:pt x="910002" y="440389"/>
                  </a:lnTo>
                  <a:lnTo>
                    <a:pt x="906808" y="431784"/>
                  </a:lnTo>
                  <a:lnTo>
                    <a:pt x="906010" y="427124"/>
                  </a:lnTo>
                  <a:lnTo>
                    <a:pt x="906010" y="417086"/>
                  </a:lnTo>
                  <a:lnTo>
                    <a:pt x="923348" y="393555"/>
                  </a:lnTo>
                  <a:lnTo>
                    <a:pt x="953426" y="393555"/>
                  </a:lnTo>
                  <a:lnTo>
                    <a:pt x="951409" y="391257"/>
                  </a:lnTo>
                  <a:lnTo>
                    <a:pt x="941208" y="384804"/>
                  </a:lnTo>
                  <a:lnTo>
                    <a:pt x="935277" y="383191"/>
                  </a:lnTo>
                  <a:close/>
                </a:path>
                <a:path w="1188720" h="1172845">
                  <a:moveTo>
                    <a:pt x="953426" y="393555"/>
                  </a:moveTo>
                  <a:lnTo>
                    <a:pt x="933647" y="393555"/>
                  </a:lnTo>
                  <a:lnTo>
                    <a:pt x="937884" y="394891"/>
                  </a:lnTo>
                  <a:lnTo>
                    <a:pt x="944533" y="400236"/>
                  </a:lnTo>
                  <a:lnTo>
                    <a:pt x="946993" y="403740"/>
                  </a:lnTo>
                  <a:lnTo>
                    <a:pt x="950187" y="412409"/>
                  </a:lnTo>
                  <a:lnTo>
                    <a:pt x="950986" y="417086"/>
                  </a:lnTo>
                  <a:lnTo>
                    <a:pt x="950986" y="427124"/>
                  </a:lnTo>
                  <a:lnTo>
                    <a:pt x="933647" y="450459"/>
                  </a:lnTo>
                  <a:lnTo>
                    <a:pt x="953433" y="450459"/>
                  </a:lnTo>
                  <a:lnTo>
                    <a:pt x="955385" y="448243"/>
                  </a:lnTo>
                  <a:lnTo>
                    <a:pt x="958221" y="442442"/>
                  </a:lnTo>
                  <a:lnTo>
                    <a:pt x="961089" y="436641"/>
                  </a:lnTo>
                  <a:lnTo>
                    <a:pt x="962523" y="429862"/>
                  </a:lnTo>
                  <a:lnTo>
                    <a:pt x="962523" y="414283"/>
                  </a:lnTo>
                  <a:lnTo>
                    <a:pt x="961089" y="407455"/>
                  </a:lnTo>
                  <a:lnTo>
                    <a:pt x="958221" y="401621"/>
                  </a:lnTo>
                  <a:lnTo>
                    <a:pt x="955385" y="395787"/>
                  </a:lnTo>
                  <a:lnTo>
                    <a:pt x="953426" y="393555"/>
                  </a:lnTo>
                  <a:close/>
                </a:path>
                <a:path w="1188720" h="1172845">
                  <a:moveTo>
                    <a:pt x="1015724" y="383191"/>
                  </a:moveTo>
                  <a:lnTo>
                    <a:pt x="1003665" y="383191"/>
                  </a:lnTo>
                  <a:lnTo>
                    <a:pt x="997734" y="384853"/>
                  </a:lnTo>
                  <a:lnTo>
                    <a:pt x="987598" y="391469"/>
                  </a:lnTo>
                  <a:lnTo>
                    <a:pt x="983654" y="396048"/>
                  </a:lnTo>
                  <a:lnTo>
                    <a:pt x="978016" y="407748"/>
                  </a:lnTo>
                  <a:lnTo>
                    <a:pt x="976615" y="414478"/>
                  </a:lnTo>
                  <a:lnTo>
                    <a:pt x="976615" y="429601"/>
                  </a:lnTo>
                  <a:lnTo>
                    <a:pt x="1003600" y="460823"/>
                  </a:lnTo>
                  <a:lnTo>
                    <a:pt x="1016180" y="460823"/>
                  </a:lnTo>
                  <a:lnTo>
                    <a:pt x="1021037" y="459797"/>
                  </a:lnTo>
                  <a:lnTo>
                    <a:pt x="1029413" y="455658"/>
                  </a:lnTo>
                  <a:lnTo>
                    <a:pt x="1032786" y="452855"/>
                  </a:lnTo>
                  <a:lnTo>
                    <a:pt x="1034519" y="450459"/>
                  </a:lnTo>
                  <a:lnTo>
                    <a:pt x="1006077" y="450459"/>
                  </a:lnTo>
                  <a:lnTo>
                    <a:pt x="1002101" y="449270"/>
                  </a:lnTo>
                  <a:lnTo>
                    <a:pt x="988152" y="427515"/>
                  </a:lnTo>
                  <a:lnTo>
                    <a:pt x="988152" y="416043"/>
                  </a:lnTo>
                  <a:lnTo>
                    <a:pt x="1006142" y="393555"/>
                  </a:lnTo>
                  <a:lnTo>
                    <a:pt x="1034531" y="393555"/>
                  </a:lnTo>
                  <a:lnTo>
                    <a:pt x="1032427" y="390817"/>
                  </a:lnTo>
                  <a:lnTo>
                    <a:pt x="1028956" y="388079"/>
                  </a:lnTo>
                  <a:lnTo>
                    <a:pt x="1020483" y="384168"/>
                  </a:lnTo>
                  <a:lnTo>
                    <a:pt x="1015724" y="383191"/>
                  </a:lnTo>
                  <a:close/>
                </a:path>
                <a:path w="1188720" h="1172845">
                  <a:moveTo>
                    <a:pt x="1040168" y="437358"/>
                  </a:moveTo>
                  <a:lnTo>
                    <a:pt x="1028630" y="437358"/>
                  </a:lnTo>
                  <a:lnTo>
                    <a:pt x="1027913" y="440095"/>
                  </a:lnTo>
                  <a:lnTo>
                    <a:pt x="1026708" y="442442"/>
                  </a:lnTo>
                  <a:lnTo>
                    <a:pt x="1023318" y="446353"/>
                  </a:lnTo>
                  <a:lnTo>
                    <a:pt x="1021058" y="447933"/>
                  </a:lnTo>
                  <a:lnTo>
                    <a:pt x="1016360" y="449938"/>
                  </a:lnTo>
                  <a:lnTo>
                    <a:pt x="1013638" y="450459"/>
                  </a:lnTo>
                  <a:lnTo>
                    <a:pt x="1034519" y="450459"/>
                  </a:lnTo>
                  <a:lnTo>
                    <a:pt x="1037903" y="445782"/>
                  </a:lnTo>
                  <a:lnTo>
                    <a:pt x="1039516" y="441790"/>
                  </a:lnTo>
                  <a:lnTo>
                    <a:pt x="1040168" y="437358"/>
                  </a:lnTo>
                  <a:close/>
                </a:path>
                <a:path w="1188720" h="1172845">
                  <a:moveTo>
                    <a:pt x="1034531" y="393555"/>
                  </a:moveTo>
                  <a:lnTo>
                    <a:pt x="1015724" y="393555"/>
                  </a:lnTo>
                  <a:lnTo>
                    <a:pt x="1019766" y="394891"/>
                  </a:lnTo>
                  <a:lnTo>
                    <a:pt x="1022764" y="397564"/>
                  </a:lnTo>
                  <a:lnTo>
                    <a:pt x="1025795" y="400203"/>
                  </a:lnTo>
                  <a:lnTo>
                    <a:pt x="1027750" y="403235"/>
                  </a:lnTo>
                  <a:lnTo>
                    <a:pt x="1028630" y="406657"/>
                  </a:lnTo>
                  <a:lnTo>
                    <a:pt x="1040168" y="406657"/>
                  </a:lnTo>
                  <a:lnTo>
                    <a:pt x="1039692" y="403235"/>
                  </a:lnTo>
                  <a:lnTo>
                    <a:pt x="1039613" y="402664"/>
                  </a:lnTo>
                  <a:lnTo>
                    <a:pt x="1039516" y="401963"/>
                  </a:lnTo>
                  <a:lnTo>
                    <a:pt x="1037837" y="397857"/>
                  </a:lnTo>
                  <a:lnTo>
                    <a:pt x="1034531" y="393555"/>
                  </a:lnTo>
                  <a:close/>
                </a:path>
                <a:path w="1188720" h="1172845">
                  <a:moveTo>
                    <a:pt x="1068571" y="384168"/>
                  </a:moveTo>
                  <a:lnTo>
                    <a:pt x="1057034" y="384168"/>
                  </a:lnTo>
                  <a:lnTo>
                    <a:pt x="1057034" y="459259"/>
                  </a:lnTo>
                  <a:lnTo>
                    <a:pt x="1068571" y="459259"/>
                  </a:lnTo>
                  <a:lnTo>
                    <a:pt x="1068571" y="384168"/>
                  </a:lnTo>
                  <a:close/>
                </a:path>
                <a:path w="1188720" h="1172845">
                  <a:moveTo>
                    <a:pt x="1065149" y="356010"/>
                  </a:moveTo>
                  <a:lnTo>
                    <a:pt x="1060651" y="356010"/>
                  </a:lnTo>
                  <a:lnTo>
                    <a:pt x="1058712" y="356776"/>
                  </a:lnTo>
                  <a:lnTo>
                    <a:pt x="1055486" y="359839"/>
                  </a:lnTo>
                  <a:lnTo>
                    <a:pt x="1054687" y="361681"/>
                  </a:lnTo>
                  <a:lnTo>
                    <a:pt x="1054687" y="365983"/>
                  </a:lnTo>
                  <a:lnTo>
                    <a:pt x="1055486" y="367824"/>
                  </a:lnTo>
                  <a:lnTo>
                    <a:pt x="1058712" y="370888"/>
                  </a:lnTo>
                  <a:lnTo>
                    <a:pt x="1060651" y="371653"/>
                  </a:lnTo>
                  <a:lnTo>
                    <a:pt x="1065149" y="371653"/>
                  </a:lnTo>
                  <a:lnTo>
                    <a:pt x="1067072" y="370888"/>
                  </a:lnTo>
                  <a:lnTo>
                    <a:pt x="1070298" y="367824"/>
                  </a:lnTo>
                  <a:lnTo>
                    <a:pt x="1071113" y="365983"/>
                  </a:lnTo>
                  <a:lnTo>
                    <a:pt x="1071113" y="361681"/>
                  </a:lnTo>
                  <a:lnTo>
                    <a:pt x="1070298" y="359839"/>
                  </a:lnTo>
                  <a:lnTo>
                    <a:pt x="1067072" y="356776"/>
                  </a:lnTo>
                  <a:lnTo>
                    <a:pt x="1065149" y="356010"/>
                  </a:lnTo>
                  <a:close/>
                </a:path>
                <a:path w="1188720" h="1172845">
                  <a:moveTo>
                    <a:pt x="1142098" y="393359"/>
                  </a:moveTo>
                  <a:lnTo>
                    <a:pt x="1124151" y="393359"/>
                  </a:lnTo>
                  <a:lnTo>
                    <a:pt x="1128111" y="394696"/>
                  </a:lnTo>
                  <a:lnTo>
                    <a:pt x="1133358" y="400041"/>
                  </a:lnTo>
                  <a:lnTo>
                    <a:pt x="1134678" y="403821"/>
                  </a:lnTo>
                  <a:lnTo>
                    <a:pt x="1134678" y="410861"/>
                  </a:lnTo>
                  <a:lnTo>
                    <a:pt x="1123581" y="414821"/>
                  </a:lnTo>
                  <a:lnTo>
                    <a:pt x="1119882" y="415261"/>
                  </a:lnTo>
                  <a:lnTo>
                    <a:pt x="1086270" y="433284"/>
                  </a:lnTo>
                  <a:lnTo>
                    <a:pt x="1086183" y="442833"/>
                  </a:lnTo>
                  <a:lnTo>
                    <a:pt x="1087323" y="447005"/>
                  </a:lnTo>
                  <a:lnTo>
                    <a:pt x="1091886" y="453881"/>
                  </a:lnTo>
                  <a:lnTo>
                    <a:pt x="1094966" y="456505"/>
                  </a:lnTo>
                  <a:lnTo>
                    <a:pt x="1102723" y="460123"/>
                  </a:lnTo>
                  <a:lnTo>
                    <a:pt x="1107041" y="461019"/>
                  </a:lnTo>
                  <a:lnTo>
                    <a:pt x="1116167" y="461019"/>
                  </a:lnTo>
                  <a:lnTo>
                    <a:pt x="1133310" y="450720"/>
                  </a:lnTo>
                  <a:lnTo>
                    <a:pt x="1109209" y="450720"/>
                  </a:lnTo>
                  <a:lnTo>
                    <a:pt x="1105596" y="449759"/>
                  </a:lnTo>
                  <a:lnTo>
                    <a:pt x="1105336" y="449759"/>
                  </a:lnTo>
                  <a:lnTo>
                    <a:pt x="1102169" y="447624"/>
                  </a:lnTo>
                  <a:lnTo>
                    <a:pt x="1099203" y="445571"/>
                  </a:lnTo>
                  <a:lnTo>
                    <a:pt x="1097720" y="442540"/>
                  </a:lnTo>
                  <a:lnTo>
                    <a:pt x="1097720" y="435598"/>
                  </a:lnTo>
                  <a:lnTo>
                    <a:pt x="1098381" y="433642"/>
                  </a:lnTo>
                  <a:lnTo>
                    <a:pt x="1098502" y="433284"/>
                  </a:lnTo>
                  <a:lnTo>
                    <a:pt x="1121593" y="424973"/>
                  </a:lnTo>
                  <a:lnTo>
                    <a:pt x="1125781" y="424354"/>
                  </a:lnTo>
                  <a:lnTo>
                    <a:pt x="1134678" y="421518"/>
                  </a:lnTo>
                  <a:lnTo>
                    <a:pt x="1146216" y="421518"/>
                  </a:lnTo>
                  <a:lnTo>
                    <a:pt x="1146216" y="403821"/>
                  </a:lnTo>
                  <a:lnTo>
                    <a:pt x="1145305" y="399389"/>
                  </a:lnTo>
                  <a:lnTo>
                    <a:pt x="1145238" y="399063"/>
                  </a:lnTo>
                  <a:lnTo>
                    <a:pt x="1142098" y="393359"/>
                  </a:lnTo>
                  <a:close/>
                </a:path>
                <a:path w="1188720" h="1172845">
                  <a:moveTo>
                    <a:pt x="1146216" y="449090"/>
                  </a:moveTo>
                  <a:lnTo>
                    <a:pt x="1134678" y="449090"/>
                  </a:lnTo>
                  <a:lnTo>
                    <a:pt x="1134678" y="459259"/>
                  </a:lnTo>
                  <a:lnTo>
                    <a:pt x="1146216" y="459259"/>
                  </a:lnTo>
                  <a:lnTo>
                    <a:pt x="1146216" y="449090"/>
                  </a:lnTo>
                  <a:close/>
                </a:path>
                <a:path w="1188720" h="1172845">
                  <a:moveTo>
                    <a:pt x="1146216" y="421518"/>
                  </a:moveTo>
                  <a:lnTo>
                    <a:pt x="1134678" y="421518"/>
                  </a:lnTo>
                  <a:lnTo>
                    <a:pt x="1134572" y="435598"/>
                  </a:lnTo>
                  <a:lnTo>
                    <a:pt x="1133864" y="438189"/>
                  </a:lnTo>
                  <a:lnTo>
                    <a:pt x="1132234" y="441024"/>
                  </a:lnTo>
                  <a:lnTo>
                    <a:pt x="1130637" y="443860"/>
                  </a:lnTo>
                  <a:lnTo>
                    <a:pt x="1128258" y="446174"/>
                  </a:lnTo>
                  <a:lnTo>
                    <a:pt x="1121968" y="449759"/>
                  </a:lnTo>
                  <a:lnTo>
                    <a:pt x="1117842" y="450720"/>
                  </a:lnTo>
                  <a:lnTo>
                    <a:pt x="1133310" y="450720"/>
                  </a:lnTo>
                  <a:lnTo>
                    <a:pt x="1134092" y="449090"/>
                  </a:lnTo>
                  <a:lnTo>
                    <a:pt x="1146216" y="449090"/>
                  </a:lnTo>
                  <a:lnTo>
                    <a:pt x="1146216" y="421518"/>
                  </a:lnTo>
                  <a:close/>
                </a:path>
                <a:path w="1188720" h="1172845">
                  <a:moveTo>
                    <a:pt x="1120860" y="383191"/>
                  </a:moveTo>
                  <a:lnTo>
                    <a:pt x="1114667" y="383191"/>
                  </a:lnTo>
                  <a:lnTo>
                    <a:pt x="1110822" y="383712"/>
                  </a:lnTo>
                  <a:lnTo>
                    <a:pt x="1088334" y="400790"/>
                  </a:lnTo>
                  <a:lnTo>
                    <a:pt x="1099284" y="404701"/>
                  </a:lnTo>
                  <a:lnTo>
                    <a:pt x="1100555" y="401963"/>
                  </a:lnTo>
                  <a:lnTo>
                    <a:pt x="1102755" y="399389"/>
                  </a:lnTo>
                  <a:lnTo>
                    <a:pt x="1109013" y="394565"/>
                  </a:lnTo>
                  <a:lnTo>
                    <a:pt x="1113331" y="393359"/>
                  </a:lnTo>
                  <a:lnTo>
                    <a:pt x="1142098" y="393359"/>
                  </a:lnTo>
                  <a:lnTo>
                    <a:pt x="1141327" y="391958"/>
                  </a:lnTo>
                  <a:lnTo>
                    <a:pt x="1138866" y="389302"/>
                  </a:lnTo>
                  <a:lnTo>
                    <a:pt x="1132967" y="385782"/>
                  </a:lnTo>
                  <a:lnTo>
                    <a:pt x="1129920" y="384625"/>
                  </a:lnTo>
                  <a:lnTo>
                    <a:pt x="1126759" y="384071"/>
                  </a:lnTo>
                  <a:lnTo>
                    <a:pt x="1123630" y="383484"/>
                  </a:lnTo>
                  <a:lnTo>
                    <a:pt x="1120860" y="383191"/>
                  </a:lnTo>
                  <a:close/>
                </a:path>
                <a:path w="1188720" h="1172845">
                  <a:moveTo>
                    <a:pt x="1178811" y="359138"/>
                  </a:moveTo>
                  <a:lnTo>
                    <a:pt x="1167274" y="359138"/>
                  </a:lnTo>
                  <a:lnTo>
                    <a:pt x="1167274" y="459259"/>
                  </a:lnTo>
                  <a:lnTo>
                    <a:pt x="1178811" y="459259"/>
                  </a:lnTo>
                  <a:lnTo>
                    <a:pt x="1178811" y="359138"/>
                  </a:lnTo>
                  <a:close/>
                </a:path>
                <a:path w="1188720" h="1172845">
                  <a:moveTo>
                    <a:pt x="146465" y="562174"/>
                  </a:moveTo>
                  <a:lnTo>
                    <a:pt x="135319" y="562174"/>
                  </a:lnTo>
                  <a:lnTo>
                    <a:pt x="135319" y="637264"/>
                  </a:lnTo>
                  <a:lnTo>
                    <a:pt x="146856" y="637264"/>
                  </a:lnTo>
                  <a:lnTo>
                    <a:pt x="146856" y="586650"/>
                  </a:lnTo>
                  <a:lnTo>
                    <a:pt x="147611" y="583521"/>
                  </a:lnTo>
                  <a:lnTo>
                    <a:pt x="148671" y="581565"/>
                  </a:lnTo>
                  <a:lnTo>
                    <a:pt x="150800" y="577769"/>
                  </a:lnTo>
                  <a:lnTo>
                    <a:pt x="152885" y="575552"/>
                  </a:lnTo>
                  <a:lnTo>
                    <a:pt x="155556" y="573906"/>
                  </a:lnTo>
                  <a:lnTo>
                    <a:pt x="146465" y="573906"/>
                  </a:lnTo>
                  <a:lnTo>
                    <a:pt x="146465" y="562174"/>
                  </a:lnTo>
                  <a:close/>
                </a:path>
                <a:path w="1188720" h="1172845">
                  <a:moveTo>
                    <a:pt x="186691" y="571674"/>
                  </a:moveTo>
                  <a:lnTo>
                    <a:pt x="168544" y="571674"/>
                  </a:lnTo>
                  <a:lnTo>
                    <a:pt x="171805" y="572880"/>
                  </a:lnTo>
                  <a:lnTo>
                    <a:pt x="176967" y="577769"/>
                  </a:lnTo>
                  <a:lnTo>
                    <a:pt x="177365" y="578176"/>
                  </a:lnTo>
                  <a:lnTo>
                    <a:pt x="178730" y="581565"/>
                  </a:lnTo>
                  <a:lnTo>
                    <a:pt x="178730" y="637264"/>
                  </a:lnTo>
                  <a:lnTo>
                    <a:pt x="190463" y="637264"/>
                  </a:lnTo>
                  <a:lnTo>
                    <a:pt x="190463" y="583521"/>
                  </a:lnTo>
                  <a:lnTo>
                    <a:pt x="191913" y="579512"/>
                  </a:lnTo>
                  <a:lnTo>
                    <a:pt x="197030" y="573906"/>
                  </a:lnTo>
                  <a:lnTo>
                    <a:pt x="187726" y="573906"/>
                  </a:lnTo>
                  <a:lnTo>
                    <a:pt x="186691" y="571674"/>
                  </a:lnTo>
                  <a:close/>
                </a:path>
                <a:path w="1188720" h="1172845">
                  <a:moveTo>
                    <a:pt x="231740" y="571674"/>
                  </a:moveTo>
                  <a:lnTo>
                    <a:pt x="211533" y="571674"/>
                  </a:lnTo>
                  <a:lnTo>
                    <a:pt x="214760" y="572749"/>
                  </a:lnTo>
                  <a:lnTo>
                    <a:pt x="220822" y="577508"/>
                  </a:lnTo>
                  <a:lnTo>
                    <a:pt x="221589" y="579512"/>
                  </a:lnTo>
                  <a:lnTo>
                    <a:pt x="222337" y="581565"/>
                  </a:lnTo>
                  <a:lnTo>
                    <a:pt x="222337" y="637264"/>
                  </a:lnTo>
                  <a:lnTo>
                    <a:pt x="233875" y="637264"/>
                  </a:lnTo>
                  <a:lnTo>
                    <a:pt x="233875" y="578176"/>
                  </a:lnTo>
                  <a:lnTo>
                    <a:pt x="231740" y="571674"/>
                  </a:lnTo>
                  <a:close/>
                </a:path>
                <a:path w="1188720" h="1172845">
                  <a:moveTo>
                    <a:pt x="172538" y="561196"/>
                  </a:moveTo>
                  <a:lnTo>
                    <a:pt x="162695" y="561196"/>
                  </a:lnTo>
                  <a:lnTo>
                    <a:pt x="159054" y="562174"/>
                  </a:lnTo>
                  <a:lnTo>
                    <a:pt x="158457" y="562353"/>
                  </a:lnTo>
                  <a:lnTo>
                    <a:pt x="151533" y="566785"/>
                  </a:lnTo>
                  <a:lnTo>
                    <a:pt x="149007" y="569898"/>
                  </a:lnTo>
                  <a:lnTo>
                    <a:pt x="147443" y="573906"/>
                  </a:lnTo>
                  <a:lnTo>
                    <a:pt x="155556" y="573906"/>
                  </a:lnTo>
                  <a:lnTo>
                    <a:pt x="158067" y="572358"/>
                  </a:lnTo>
                  <a:lnTo>
                    <a:pt x="160470" y="571674"/>
                  </a:lnTo>
                  <a:lnTo>
                    <a:pt x="186691" y="571674"/>
                  </a:lnTo>
                  <a:lnTo>
                    <a:pt x="185928" y="570028"/>
                  </a:lnTo>
                  <a:lnTo>
                    <a:pt x="185868" y="569898"/>
                  </a:lnTo>
                  <a:lnTo>
                    <a:pt x="183277" y="566785"/>
                  </a:lnTo>
                  <a:lnTo>
                    <a:pt x="180099" y="564667"/>
                  </a:lnTo>
                  <a:lnTo>
                    <a:pt x="176708" y="562353"/>
                  </a:lnTo>
                  <a:lnTo>
                    <a:pt x="176123" y="562174"/>
                  </a:lnTo>
                  <a:lnTo>
                    <a:pt x="172538" y="561196"/>
                  </a:lnTo>
                  <a:close/>
                </a:path>
                <a:path w="1188720" h="1172845">
                  <a:moveTo>
                    <a:pt x="217710" y="561196"/>
                  </a:moveTo>
                  <a:lnTo>
                    <a:pt x="205618" y="561196"/>
                  </a:lnTo>
                  <a:lnTo>
                    <a:pt x="201006" y="562353"/>
                  </a:lnTo>
                  <a:lnTo>
                    <a:pt x="193315" y="566948"/>
                  </a:lnTo>
                  <a:lnTo>
                    <a:pt x="190553" y="569898"/>
                  </a:lnTo>
                  <a:lnTo>
                    <a:pt x="190431" y="570028"/>
                  </a:lnTo>
                  <a:lnTo>
                    <a:pt x="188508" y="573906"/>
                  </a:lnTo>
                  <a:lnTo>
                    <a:pt x="197030" y="573906"/>
                  </a:lnTo>
                  <a:lnTo>
                    <a:pt x="197715" y="573157"/>
                  </a:lnTo>
                  <a:lnTo>
                    <a:pt x="201513" y="571674"/>
                  </a:lnTo>
                  <a:lnTo>
                    <a:pt x="231740" y="571674"/>
                  </a:lnTo>
                  <a:lnTo>
                    <a:pt x="223201" y="563298"/>
                  </a:lnTo>
                  <a:lnTo>
                    <a:pt x="217710" y="561196"/>
                  </a:lnTo>
                  <a:close/>
                </a:path>
                <a:path w="1188720" h="1172845">
                  <a:moveTo>
                    <a:pt x="289190" y="561196"/>
                  </a:moveTo>
                  <a:lnTo>
                    <a:pt x="278500" y="561196"/>
                  </a:lnTo>
                  <a:lnTo>
                    <a:pt x="272569" y="562858"/>
                  </a:lnTo>
                  <a:lnTo>
                    <a:pt x="262433" y="569474"/>
                  </a:lnTo>
                  <a:lnTo>
                    <a:pt x="258489" y="574069"/>
                  </a:lnTo>
                  <a:lnTo>
                    <a:pt x="252945" y="585639"/>
                  </a:lnTo>
                  <a:lnTo>
                    <a:pt x="252851" y="585835"/>
                  </a:lnTo>
                  <a:lnTo>
                    <a:pt x="251450" y="592614"/>
                  </a:lnTo>
                  <a:lnTo>
                    <a:pt x="251450" y="607997"/>
                  </a:lnTo>
                  <a:lnTo>
                    <a:pt x="279217" y="638828"/>
                  </a:lnTo>
                  <a:lnTo>
                    <a:pt x="291537" y="638828"/>
                  </a:lnTo>
                  <a:lnTo>
                    <a:pt x="296116" y="638046"/>
                  </a:lnTo>
                  <a:lnTo>
                    <a:pt x="304264" y="634885"/>
                  </a:lnTo>
                  <a:lnTo>
                    <a:pt x="307686" y="632669"/>
                  </a:lnTo>
                  <a:lnTo>
                    <a:pt x="311770" y="628464"/>
                  </a:lnTo>
                  <a:lnTo>
                    <a:pt x="281792" y="628464"/>
                  </a:lnTo>
                  <a:lnTo>
                    <a:pt x="277702" y="627454"/>
                  </a:lnTo>
                  <a:lnTo>
                    <a:pt x="262987" y="603630"/>
                  </a:lnTo>
                  <a:lnTo>
                    <a:pt x="259663" y="603630"/>
                  </a:lnTo>
                  <a:lnTo>
                    <a:pt x="259663" y="593657"/>
                  </a:lnTo>
                  <a:lnTo>
                    <a:pt x="262987" y="593657"/>
                  </a:lnTo>
                  <a:lnTo>
                    <a:pt x="262987" y="591278"/>
                  </a:lnTo>
                  <a:lnTo>
                    <a:pt x="280684" y="571560"/>
                  </a:lnTo>
                  <a:lnTo>
                    <a:pt x="309498" y="571560"/>
                  </a:lnTo>
                  <a:lnTo>
                    <a:pt x="304150" y="566573"/>
                  </a:lnTo>
                  <a:lnTo>
                    <a:pt x="300679" y="564455"/>
                  </a:lnTo>
                  <a:lnTo>
                    <a:pt x="293053" y="561848"/>
                  </a:lnTo>
                  <a:lnTo>
                    <a:pt x="289190" y="561196"/>
                  </a:lnTo>
                  <a:close/>
                </a:path>
                <a:path w="1188720" h="1172845">
                  <a:moveTo>
                    <a:pt x="305225" y="616731"/>
                  </a:moveTo>
                  <a:lnTo>
                    <a:pt x="289484" y="628464"/>
                  </a:lnTo>
                  <a:lnTo>
                    <a:pt x="311770" y="628464"/>
                  </a:lnTo>
                  <a:lnTo>
                    <a:pt x="313227" y="626965"/>
                  </a:lnTo>
                  <a:lnTo>
                    <a:pt x="315198" y="623641"/>
                  </a:lnTo>
                  <a:lnTo>
                    <a:pt x="316372" y="619860"/>
                  </a:lnTo>
                  <a:lnTo>
                    <a:pt x="305225" y="616731"/>
                  </a:lnTo>
                  <a:close/>
                </a:path>
                <a:path w="1188720" h="1172845">
                  <a:moveTo>
                    <a:pt x="262987" y="593657"/>
                  </a:moveTo>
                  <a:lnTo>
                    <a:pt x="259663" y="593657"/>
                  </a:lnTo>
                  <a:lnTo>
                    <a:pt x="259663" y="603630"/>
                  </a:lnTo>
                  <a:lnTo>
                    <a:pt x="262987" y="603630"/>
                  </a:lnTo>
                  <a:lnTo>
                    <a:pt x="262987" y="593657"/>
                  </a:lnTo>
                  <a:close/>
                </a:path>
                <a:path w="1188720" h="1172845">
                  <a:moveTo>
                    <a:pt x="309498" y="571560"/>
                  </a:moveTo>
                  <a:lnTo>
                    <a:pt x="289451" y="571560"/>
                  </a:lnTo>
                  <a:lnTo>
                    <a:pt x="293069" y="572521"/>
                  </a:lnTo>
                  <a:lnTo>
                    <a:pt x="299229" y="576367"/>
                  </a:lnTo>
                  <a:lnTo>
                    <a:pt x="301608" y="578991"/>
                  </a:lnTo>
                  <a:lnTo>
                    <a:pt x="303270" y="582315"/>
                  </a:lnTo>
                  <a:lnTo>
                    <a:pt x="304965" y="585639"/>
                  </a:lnTo>
                  <a:lnTo>
                    <a:pt x="305812" y="589420"/>
                  </a:lnTo>
                  <a:lnTo>
                    <a:pt x="305812" y="593657"/>
                  </a:lnTo>
                  <a:lnTo>
                    <a:pt x="262987" y="593657"/>
                  </a:lnTo>
                  <a:lnTo>
                    <a:pt x="262987" y="603630"/>
                  </a:lnTo>
                  <a:lnTo>
                    <a:pt x="317545" y="603630"/>
                  </a:lnTo>
                  <a:lnTo>
                    <a:pt x="317473" y="591278"/>
                  </a:lnTo>
                  <a:lnTo>
                    <a:pt x="316616" y="585835"/>
                  </a:lnTo>
                  <a:lnTo>
                    <a:pt x="312945" y="576367"/>
                  </a:lnTo>
                  <a:lnTo>
                    <a:pt x="310598" y="572701"/>
                  </a:lnTo>
                  <a:lnTo>
                    <a:pt x="310481" y="572521"/>
                  </a:lnTo>
                  <a:lnTo>
                    <a:pt x="309498" y="571560"/>
                  </a:lnTo>
                  <a:close/>
                </a:path>
                <a:path w="1188720" h="1172845">
                  <a:moveTo>
                    <a:pt x="368534" y="561196"/>
                  </a:moveTo>
                  <a:lnTo>
                    <a:pt x="357323" y="561196"/>
                  </a:lnTo>
                  <a:lnTo>
                    <a:pt x="351749" y="562777"/>
                  </a:lnTo>
                  <a:lnTo>
                    <a:pt x="342089" y="569116"/>
                  </a:lnTo>
                  <a:lnTo>
                    <a:pt x="338338" y="573581"/>
                  </a:lnTo>
                  <a:lnTo>
                    <a:pt x="332928" y="585183"/>
                  </a:lnTo>
                  <a:lnTo>
                    <a:pt x="331575" y="592027"/>
                  </a:lnTo>
                  <a:lnTo>
                    <a:pt x="331575" y="607867"/>
                  </a:lnTo>
                  <a:lnTo>
                    <a:pt x="357192" y="638828"/>
                  </a:lnTo>
                  <a:lnTo>
                    <a:pt x="368273" y="638828"/>
                  </a:lnTo>
                  <a:lnTo>
                    <a:pt x="383548" y="628464"/>
                  </a:lnTo>
                  <a:lnTo>
                    <a:pt x="360191" y="628464"/>
                  </a:lnTo>
                  <a:lnTo>
                    <a:pt x="356357" y="627258"/>
                  </a:lnTo>
                  <a:lnTo>
                    <a:pt x="343167" y="605390"/>
                  </a:lnTo>
                  <a:lnTo>
                    <a:pt x="343167" y="594113"/>
                  </a:lnTo>
                  <a:lnTo>
                    <a:pt x="360125" y="571560"/>
                  </a:lnTo>
                  <a:lnTo>
                    <a:pt x="383617" y="571560"/>
                  </a:lnTo>
                  <a:lnTo>
                    <a:pt x="381782" y="569116"/>
                  </a:lnTo>
                  <a:lnTo>
                    <a:pt x="380283" y="567062"/>
                  </a:lnTo>
                  <a:lnTo>
                    <a:pt x="378100" y="565237"/>
                  </a:lnTo>
                  <a:lnTo>
                    <a:pt x="375231" y="563640"/>
                  </a:lnTo>
                  <a:lnTo>
                    <a:pt x="372396" y="562011"/>
                  </a:lnTo>
                  <a:lnTo>
                    <a:pt x="368534" y="561196"/>
                  </a:lnTo>
                  <a:close/>
                </a:path>
                <a:path w="1188720" h="1172845">
                  <a:moveTo>
                    <a:pt x="397866" y="625727"/>
                  </a:moveTo>
                  <a:lnTo>
                    <a:pt x="386720" y="625727"/>
                  </a:lnTo>
                  <a:lnTo>
                    <a:pt x="386720" y="637264"/>
                  </a:lnTo>
                  <a:lnTo>
                    <a:pt x="397866" y="637264"/>
                  </a:lnTo>
                  <a:lnTo>
                    <a:pt x="397866" y="625727"/>
                  </a:lnTo>
                  <a:close/>
                </a:path>
                <a:path w="1188720" h="1172845">
                  <a:moveTo>
                    <a:pt x="383617" y="571560"/>
                  </a:moveTo>
                  <a:lnTo>
                    <a:pt x="369707" y="571560"/>
                  </a:lnTo>
                  <a:lnTo>
                    <a:pt x="373867" y="572815"/>
                  </a:lnTo>
                  <a:lnTo>
                    <a:pt x="373738" y="572815"/>
                  </a:lnTo>
                  <a:lnTo>
                    <a:pt x="376845" y="575129"/>
                  </a:lnTo>
                  <a:lnTo>
                    <a:pt x="380039" y="577475"/>
                  </a:lnTo>
                  <a:lnTo>
                    <a:pt x="382450" y="580767"/>
                  </a:lnTo>
                  <a:lnTo>
                    <a:pt x="385710" y="589208"/>
                  </a:lnTo>
                  <a:lnTo>
                    <a:pt x="386524" y="594113"/>
                  </a:lnTo>
                  <a:lnTo>
                    <a:pt x="386524" y="605390"/>
                  </a:lnTo>
                  <a:lnTo>
                    <a:pt x="385772" y="609920"/>
                  </a:lnTo>
                  <a:lnTo>
                    <a:pt x="385693" y="610392"/>
                  </a:lnTo>
                  <a:lnTo>
                    <a:pt x="369642" y="628464"/>
                  </a:lnTo>
                  <a:lnTo>
                    <a:pt x="383548" y="628464"/>
                  </a:lnTo>
                  <a:lnTo>
                    <a:pt x="384390" y="627258"/>
                  </a:lnTo>
                  <a:lnTo>
                    <a:pt x="385351" y="625727"/>
                  </a:lnTo>
                  <a:lnTo>
                    <a:pt x="397866" y="625727"/>
                  </a:lnTo>
                  <a:lnTo>
                    <a:pt x="397866" y="574102"/>
                  </a:lnTo>
                  <a:lnTo>
                    <a:pt x="385351" y="574102"/>
                  </a:lnTo>
                  <a:lnTo>
                    <a:pt x="384514" y="572815"/>
                  </a:lnTo>
                  <a:lnTo>
                    <a:pt x="383617" y="571560"/>
                  </a:lnTo>
                  <a:close/>
                </a:path>
                <a:path w="1188720" h="1172845">
                  <a:moveTo>
                    <a:pt x="397866" y="537143"/>
                  </a:moveTo>
                  <a:lnTo>
                    <a:pt x="386329" y="537143"/>
                  </a:lnTo>
                  <a:lnTo>
                    <a:pt x="386329" y="574102"/>
                  </a:lnTo>
                  <a:lnTo>
                    <a:pt x="397866" y="574102"/>
                  </a:lnTo>
                  <a:lnTo>
                    <a:pt x="397866" y="537143"/>
                  </a:lnTo>
                  <a:close/>
                </a:path>
                <a:path w="1188720" h="1172845">
                  <a:moveTo>
                    <a:pt x="432136" y="562174"/>
                  </a:moveTo>
                  <a:lnTo>
                    <a:pt x="420599" y="562174"/>
                  </a:lnTo>
                  <a:lnTo>
                    <a:pt x="420599" y="637264"/>
                  </a:lnTo>
                  <a:lnTo>
                    <a:pt x="432136" y="637264"/>
                  </a:lnTo>
                  <a:lnTo>
                    <a:pt x="432136" y="562174"/>
                  </a:lnTo>
                  <a:close/>
                </a:path>
                <a:path w="1188720" h="1172845">
                  <a:moveTo>
                    <a:pt x="428714" y="534015"/>
                  </a:moveTo>
                  <a:lnTo>
                    <a:pt x="424216" y="534015"/>
                  </a:lnTo>
                  <a:lnTo>
                    <a:pt x="422277" y="534781"/>
                  </a:lnTo>
                  <a:lnTo>
                    <a:pt x="419051" y="537844"/>
                  </a:lnTo>
                  <a:lnTo>
                    <a:pt x="418252" y="539686"/>
                  </a:lnTo>
                  <a:lnTo>
                    <a:pt x="418252" y="543988"/>
                  </a:lnTo>
                  <a:lnTo>
                    <a:pt x="419051" y="545829"/>
                  </a:lnTo>
                  <a:lnTo>
                    <a:pt x="422277" y="548893"/>
                  </a:lnTo>
                  <a:lnTo>
                    <a:pt x="424216" y="549659"/>
                  </a:lnTo>
                  <a:lnTo>
                    <a:pt x="428714" y="549659"/>
                  </a:lnTo>
                  <a:lnTo>
                    <a:pt x="430637" y="548893"/>
                  </a:lnTo>
                  <a:lnTo>
                    <a:pt x="433863" y="545829"/>
                  </a:lnTo>
                  <a:lnTo>
                    <a:pt x="434678" y="543988"/>
                  </a:lnTo>
                  <a:lnTo>
                    <a:pt x="434678" y="539686"/>
                  </a:lnTo>
                  <a:lnTo>
                    <a:pt x="433863" y="537844"/>
                  </a:lnTo>
                  <a:lnTo>
                    <a:pt x="430637" y="534781"/>
                  </a:lnTo>
                  <a:lnTo>
                    <a:pt x="428714" y="534015"/>
                  </a:lnTo>
                  <a:close/>
                </a:path>
                <a:path w="1188720" h="1172845">
                  <a:moveTo>
                    <a:pt x="505663" y="571364"/>
                  </a:moveTo>
                  <a:lnTo>
                    <a:pt x="487716" y="571364"/>
                  </a:lnTo>
                  <a:lnTo>
                    <a:pt x="491676" y="572701"/>
                  </a:lnTo>
                  <a:lnTo>
                    <a:pt x="496923" y="578046"/>
                  </a:lnTo>
                  <a:lnTo>
                    <a:pt x="498243" y="581826"/>
                  </a:lnTo>
                  <a:lnTo>
                    <a:pt x="498243" y="588866"/>
                  </a:lnTo>
                  <a:lnTo>
                    <a:pt x="487146" y="592826"/>
                  </a:lnTo>
                  <a:lnTo>
                    <a:pt x="483447" y="593266"/>
                  </a:lnTo>
                  <a:lnTo>
                    <a:pt x="449835" y="611289"/>
                  </a:lnTo>
                  <a:lnTo>
                    <a:pt x="449747" y="620838"/>
                  </a:lnTo>
                  <a:lnTo>
                    <a:pt x="450888" y="625010"/>
                  </a:lnTo>
                  <a:lnTo>
                    <a:pt x="455451" y="631886"/>
                  </a:lnTo>
                  <a:lnTo>
                    <a:pt x="458531" y="634510"/>
                  </a:lnTo>
                  <a:lnTo>
                    <a:pt x="466288" y="638128"/>
                  </a:lnTo>
                  <a:lnTo>
                    <a:pt x="470606" y="639024"/>
                  </a:lnTo>
                  <a:lnTo>
                    <a:pt x="479731" y="639024"/>
                  </a:lnTo>
                  <a:lnTo>
                    <a:pt x="496875" y="628725"/>
                  </a:lnTo>
                  <a:lnTo>
                    <a:pt x="472774" y="628725"/>
                  </a:lnTo>
                  <a:lnTo>
                    <a:pt x="469161" y="627764"/>
                  </a:lnTo>
                  <a:lnTo>
                    <a:pt x="468901" y="627764"/>
                  </a:lnTo>
                  <a:lnTo>
                    <a:pt x="465734" y="625629"/>
                  </a:lnTo>
                  <a:lnTo>
                    <a:pt x="462768" y="623576"/>
                  </a:lnTo>
                  <a:lnTo>
                    <a:pt x="461285" y="620545"/>
                  </a:lnTo>
                  <a:lnTo>
                    <a:pt x="461285" y="613603"/>
                  </a:lnTo>
                  <a:lnTo>
                    <a:pt x="483137" y="603239"/>
                  </a:lnTo>
                  <a:lnTo>
                    <a:pt x="485158" y="602978"/>
                  </a:lnTo>
                  <a:lnTo>
                    <a:pt x="498243" y="599523"/>
                  </a:lnTo>
                  <a:lnTo>
                    <a:pt x="509781" y="599523"/>
                  </a:lnTo>
                  <a:lnTo>
                    <a:pt x="509781" y="581826"/>
                  </a:lnTo>
                  <a:lnTo>
                    <a:pt x="508870" y="577394"/>
                  </a:lnTo>
                  <a:lnTo>
                    <a:pt x="508803" y="577068"/>
                  </a:lnTo>
                  <a:lnTo>
                    <a:pt x="505663" y="571364"/>
                  </a:lnTo>
                  <a:close/>
                </a:path>
                <a:path w="1188720" h="1172845">
                  <a:moveTo>
                    <a:pt x="509781" y="627096"/>
                  </a:moveTo>
                  <a:lnTo>
                    <a:pt x="498243" y="627096"/>
                  </a:lnTo>
                  <a:lnTo>
                    <a:pt x="498243" y="637264"/>
                  </a:lnTo>
                  <a:lnTo>
                    <a:pt x="509781" y="637264"/>
                  </a:lnTo>
                  <a:lnTo>
                    <a:pt x="509781" y="627096"/>
                  </a:lnTo>
                  <a:close/>
                </a:path>
                <a:path w="1188720" h="1172845">
                  <a:moveTo>
                    <a:pt x="509781" y="599523"/>
                  </a:moveTo>
                  <a:lnTo>
                    <a:pt x="498243" y="599523"/>
                  </a:lnTo>
                  <a:lnTo>
                    <a:pt x="498136" y="613603"/>
                  </a:lnTo>
                  <a:lnTo>
                    <a:pt x="497429" y="616194"/>
                  </a:lnTo>
                  <a:lnTo>
                    <a:pt x="495799" y="619029"/>
                  </a:lnTo>
                  <a:lnTo>
                    <a:pt x="494202" y="621865"/>
                  </a:lnTo>
                  <a:lnTo>
                    <a:pt x="491823" y="624179"/>
                  </a:lnTo>
                  <a:lnTo>
                    <a:pt x="485533" y="627764"/>
                  </a:lnTo>
                  <a:lnTo>
                    <a:pt x="481407" y="628725"/>
                  </a:lnTo>
                  <a:lnTo>
                    <a:pt x="496875" y="628725"/>
                  </a:lnTo>
                  <a:lnTo>
                    <a:pt x="497657" y="627096"/>
                  </a:lnTo>
                  <a:lnTo>
                    <a:pt x="509781" y="627096"/>
                  </a:lnTo>
                  <a:lnTo>
                    <a:pt x="509781" y="599523"/>
                  </a:lnTo>
                  <a:close/>
                </a:path>
                <a:path w="1188720" h="1172845">
                  <a:moveTo>
                    <a:pt x="484425" y="561196"/>
                  </a:moveTo>
                  <a:lnTo>
                    <a:pt x="478232" y="561196"/>
                  </a:lnTo>
                  <a:lnTo>
                    <a:pt x="474387" y="561717"/>
                  </a:lnTo>
                  <a:lnTo>
                    <a:pt x="451898" y="578795"/>
                  </a:lnTo>
                  <a:lnTo>
                    <a:pt x="462849" y="582706"/>
                  </a:lnTo>
                  <a:lnTo>
                    <a:pt x="464120" y="579968"/>
                  </a:lnTo>
                  <a:lnTo>
                    <a:pt x="466320" y="577394"/>
                  </a:lnTo>
                  <a:lnTo>
                    <a:pt x="472578" y="572570"/>
                  </a:lnTo>
                  <a:lnTo>
                    <a:pt x="476896" y="571364"/>
                  </a:lnTo>
                  <a:lnTo>
                    <a:pt x="505663" y="571364"/>
                  </a:lnTo>
                  <a:lnTo>
                    <a:pt x="504892" y="569963"/>
                  </a:lnTo>
                  <a:lnTo>
                    <a:pt x="502431" y="567307"/>
                  </a:lnTo>
                  <a:lnTo>
                    <a:pt x="496532" y="563787"/>
                  </a:lnTo>
                  <a:lnTo>
                    <a:pt x="493485" y="562630"/>
                  </a:lnTo>
                  <a:lnTo>
                    <a:pt x="490324" y="562076"/>
                  </a:lnTo>
                  <a:lnTo>
                    <a:pt x="487195" y="561489"/>
                  </a:lnTo>
                  <a:lnTo>
                    <a:pt x="484425" y="561196"/>
                  </a:lnTo>
                  <a:close/>
                </a:path>
                <a:path w="1188720" h="1172845">
                  <a:moveTo>
                    <a:pt x="25486" y="753867"/>
                  </a:moveTo>
                  <a:lnTo>
                    <a:pt x="17566" y="753867"/>
                  </a:lnTo>
                  <a:lnTo>
                    <a:pt x="13965" y="754845"/>
                  </a:lnTo>
                  <a:lnTo>
                    <a:pt x="7447" y="758723"/>
                  </a:lnTo>
                  <a:lnTo>
                    <a:pt x="4839" y="761314"/>
                  </a:lnTo>
                  <a:lnTo>
                    <a:pt x="961" y="767800"/>
                  </a:lnTo>
                  <a:lnTo>
                    <a:pt x="0" y="771401"/>
                  </a:lnTo>
                  <a:lnTo>
                    <a:pt x="0" y="779321"/>
                  </a:lnTo>
                  <a:lnTo>
                    <a:pt x="17566" y="796888"/>
                  </a:lnTo>
                  <a:lnTo>
                    <a:pt x="25486" y="796888"/>
                  </a:lnTo>
                  <a:lnTo>
                    <a:pt x="29087" y="795926"/>
                  </a:lnTo>
                  <a:lnTo>
                    <a:pt x="35573" y="792048"/>
                  </a:lnTo>
                  <a:lnTo>
                    <a:pt x="38164" y="789440"/>
                  </a:lnTo>
                  <a:lnTo>
                    <a:pt x="40087" y="786181"/>
                  </a:lnTo>
                  <a:lnTo>
                    <a:pt x="42042" y="782922"/>
                  </a:lnTo>
                  <a:lnTo>
                    <a:pt x="43020" y="779321"/>
                  </a:lnTo>
                  <a:lnTo>
                    <a:pt x="43020" y="771401"/>
                  </a:lnTo>
                  <a:lnTo>
                    <a:pt x="42042" y="767800"/>
                  </a:lnTo>
                  <a:lnTo>
                    <a:pt x="40087" y="764573"/>
                  </a:lnTo>
                  <a:lnTo>
                    <a:pt x="38164" y="761314"/>
                  </a:lnTo>
                  <a:lnTo>
                    <a:pt x="35573" y="758723"/>
                  </a:lnTo>
                  <a:lnTo>
                    <a:pt x="32314" y="756800"/>
                  </a:lnTo>
                  <a:lnTo>
                    <a:pt x="29087" y="754845"/>
                  </a:lnTo>
                  <a:lnTo>
                    <a:pt x="25486" y="753867"/>
                  </a:lnTo>
                  <a:close/>
                </a:path>
                <a:path w="1188720" h="1172845">
                  <a:moveTo>
                    <a:pt x="178535" y="715149"/>
                  </a:moveTo>
                  <a:lnTo>
                    <a:pt x="136883" y="715149"/>
                  </a:lnTo>
                  <a:lnTo>
                    <a:pt x="136883" y="815269"/>
                  </a:lnTo>
                  <a:lnTo>
                    <a:pt x="149007" y="815269"/>
                  </a:lnTo>
                  <a:lnTo>
                    <a:pt x="149007" y="776159"/>
                  </a:lnTo>
                  <a:lnTo>
                    <a:pt x="143532" y="776159"/>
                  </a:lnTo>
                  <a:lnTo>
                    <a:pt x="143532" y="765209"/>
                  </a:lnTo>
                  <a:lnTo>
                    <a:pt x="149007" y="765209"/>
                  </a:lnTo>
                  <a:lnTo>
                    <a:pt x="149007" y="725904"/>
                  </a:lnTo>
                  <a:lnTo>
                    <a:pt x="198955" y="725904"/>
                  </a:lnTo>
                  <a:lnTo>
                    <a:pt x="198709" y="725431"/>
                  </a:lnTo>
                  <a:lnTo>
                    <a:pt x="194993" y="721797"/>
                  </a:lnTo>
                  <a:lnTo>
                    <a:pt x="184955" y="716485"/>
                  </a:lnTo>
                  <a:lnTo>
                    <a:pt x="178535" y="715149"/>
                  </a:lnTo>
                  <a:close/>
                </a:path>
                <a:path w="1188720" h="1172845">
                  <a:moveTo>
                    <a:pt x="184010" y="770293"/>
                  </a:moveTo>
                  <a:lnTo>
                    <a:pt x="170322" y="770293"/>
                  </a:lnTo>
                  <a:lnTo>
                    <a:pt x="194570" y="815269"/>
                  </a:lnTo>
                  <a:lnTo>
                    <a:pt x="208649" y="815269"/>
                  </a:lnTo>
                  <a:lnTo>
                    <a:pt x="187224" y="776159"/>
                  </a:lnTo>
                  <a:lnTo>
                    <a:pt x="178665" y="776159"/>
                  </a:lnTo>
                  <a:lnTo>
                    <a:pt x="185037" y="774872"/>
                  </a:lnTo>
                  <a:lnTo>
                    <a:pt x="186192" y="774276"/>
                  </a:lnTo>
                  <a:lnTo>
                    <a:pt x="184010" y="770293"/>
                  </a:lnTo>
                  <a:close/>
                </a:path>
                <a:path w="1188720" h="1172845">
                  <a:moveTo>
                    <a:pt x="149007" y="765209"/>
                  </a:moveTo>
                  <a:lnTo>
                    <a:pt x="143532" y="765209"/>
                  </a:lnTo>
                  <a:lnTo>
                    <a:pt x="143532" y="776159"/>
                  </a:lnTo>
                  <a:lnTo>
                    <a:pt x="149007" y="776159"/>
                  </a:lnTo>
                  <a:lnTo>
                    <a:pt x="149007" y="765209"/>
                  </a:lnTo>
                  <a:close/>
                </a:path>
                <a:path w="1188720" h="1172845">
                  <a:moveTo>
                    <a:pt x="198955" y="725904"/>
                  </a:moveTo>
                  <a:lnTo>
                    <a:pt x="175732" y="725904"/>
                  </a:lnTo>
                  <a:lnTo>
                    <a:pt x="180083" y="726735"/>
                  </a:lnTo>
                  <a:lnTo>
                    <a:pt x="186666" y="730026"/>
                  </a:lnTo>
                  <a:lnTo>
                    <a:pt x="189062" y="732340"/>
                  </a:lnTo>
                  <a:lnTo>
                    <a:pt x="192060" y="738337"/>
                  </a:lnTo>
                  <a:lnTo>
                    <a:pt x="192810" y="741841"/>
                  </a:lnTo>
                  <a:lnTo>
                    <a:pt x="192810" y="749858"/>
                  </a:lnTo>
                  <a:lnTo>
                    <a:pt x="175862" y="765209"/>
                  </a:lnTo>
                  <a:lnTo>
                    <a:pt x="149007" y="765209"/>
                  </a:lnTo>
                  <a:lnTo>
                    <a:pt x="149007" y="776159"/>
                  </a:lnTo>
                  <a:lnTo>
                    <a:pt x="173485" y="776159"/>
                  </a:lnTo>
                  <a:lnTo>
                    <a:pt x="170322" y="770293"/>
                  </a:lnTo>
                  <a:lnTo>
                    <a:pt x="193857" y="770293"/>
                  </a:lnTo>
                  <a:lnTo>
                    <a:pt x="195010" y="769690"/>
                  </a:lnTo>
                  <a:lnTo>
                    <a:pt x="198709" y="766105"/>
                  </a:lnTo>
                  <a:lnTo>
                    <a:pt x="203532" y="756979"/>
                  </a:lnTo>
                  <a:lnTo>
                    <a:pt x="204738" y="751749"/>
                  </a:lnTo>
                  <a:lnTo>
                    <a:pt x="204738" y="739951"/>
                  </a:lnTo>
                  <a:lnTo>
                    <a:pt x="203532" y="734687"/>
                  </a:lnTo>
                  <a:lnTo>
                    <a:pt x="198955" y="725904"/>
                  </a:lnTo>
                  <a:close/>
                </a:path>
                <a:path w="1188720" h="1172845">
                  <a:moveTo>
                    <a:pt x="186192" y="774276"/>
                  </a:moveTo>
                  <a:lnTo>
                    <a:pt x="185037" y="774872"/>
                  </a:lnTo>
                  <a:lnTo>
                    <a:pt x="178665" y="776159"/>
                  </a:lnTo>
                  <a:lnTo>
                    <a:pt x="187224" y="776159"/>
                  </a:lnTo>
                  <a:lnTo>
                    <a:pt x="186192" y="774276"/>
                  </a:lnTo>
                  <a:close/>
                </a:path>
                <a:path w="1188720" h="1172845">
                  <a:moveTo>
                    <a:pt x="193857" y="770293"/>
                  </a:moveTo>
                  <a:lnTo>
                    <a:pt x="184010" y="770293"/>
                  </a:lnTo>
                  <a:lnTo>
                    <a:pt x="186192" y="774276"/>
                  </a:lnTo>
                  <a:lnTo>
                    <a:pt x="193857" y="770293"/>
                  </a:lnTo>
                  <a:close/>
                </a:path>
                <a:path w="1188720" h="1172845">
                  <a:moveTo>
                    <a:pt x="256791" y="739201"/>
                  </a:moveTo>
                  <a:lnTo>
                    <a:pt x="246101" y="739201"/>
                  </a:lnTo>
                  <a:lnTo>
                    <a:pt x="240169" y="740863"/>
                  </a:lnTo>
                  <a:lnTo>
                    <a:pt x="219050" y="770619"/>
                  </a:lnTo>
                  <a:lnTo>
                    <a:pt x="219050" y="786002"/>
                  </a:lnTo>
                  <a:lnTo>
                    <a:pt x="246818" y="816833"/>
                  </a:lnTo>
                  <a:lnTo>
                    <a:pt x="259137" y="816833"/>
                  </a:lnTo>
                  <a:lnTo>
                    <a:pt x="263716" y="816051"/>
                  </a:lnTo>
                  <a:lnTo>
                    <a:pt x="271864" y="812890"/>
                  </a:lnTo>
                  <a:lnTo>
                    <a:pt x="275286" y="810674"/>
                  </a:lnTo>
                  <a:lnTo>
                    <a:pt x="279370" y="806469"/>
                  </a:lnTo>
                  <a:lnTo>
                    <a:pt x="249392" y="806469"/>
                  </a:lnTo>
                  <a:lnTo>
                    <a:pt x="245302" y="805459"/>
                  </a:lnTo>
                  <a:lnTo>
                    <a:pt x="230587" y="781635"/>
                  </a:lnTo>
                  <a:lnTo>
                    <a:pt x="227263" y="781635"/>
                  </a:lnTo>
                  <a:lnTo>
                    <a:pt x="227263" y="771662"/>
                  </a:lnTo>
                  <a:lnTo>
                    <a:pt x="230587" y="771662"/>
                  </a:lnTo>
                  <a:lnTo>
                    <a:pt x="230587" y="769283"/>
                  </a:lnTo>
                  <a:lnTo>
                    <a:pt x="248284" y="749565"/>
                  </a:lnTo>
                  <a:lnTo>
                    <a:pt x="277099" y="749565"/>
                  </a:lnTo>
                  <a:lnTo>
                    <a:pt x="271750" y="744578"/>
                  </a:lnTo>
                  <a:lnTo>
                    <a:pt x="268279" y="742460"/>
                  </a:lnTo>
                  <a:lnTo>
                    <a:pt x="260653" y="739853"/>
                  </a:lnTo>
                  <a:lnTo>
                    <a:pt x="256791" y="739201"/>
                  </a:lnTo>
                  <a:close/>
                </a:path>
                <a:path w="1188720" h="1172845">
                  <a:moveTo>
                    <a:pt x="272826" y="794737"/>
                  </a:moveTo>
                  <a:lnTo>
                    <a:pt x="257084" y="806469"/>
                  </a:lnTo>
                  <a:lnTo>
                    <a:pt x="279370" y="806469"/>
                  </a:lnTo>
                  <a:lnTo>
                    <a:pt x="280827" y="804970"/>
                  </a:lnTo>
                  <a:lnTo>
                    <a:pt x="282798" y="801646"/>
                  </a:lnTo>
                  <a:lnTo>
                    <a:pt x="283972" y="797865"/>
                  </a:lnTo>
                  <a:lnTo>
                    <a:pt x="272826" y="794737"/>
                  </a:lnTo>
                  <a:close/>
                </a:path>
                <a:path w="1188720" h="1172845">
                  <a:moveTo>
                    <a:pt x="230587" y="771662"/>
                  </a:moveTo>
                  <a:lnTo>
                    <a:pt x="227263" y="771662"/>
                  </a:lnTo>
                  <a:lnTo>
                    <a:pt x="227263" y="781635"/>
                  </a:lnTo>
                  <a:lnTo>
                    <a:pt x="230587" y="781635"/>
                  </a:lnTo>
                  <a:lnTo>
                    <a:pt x="230587" y="771662"/>
                  </a:lnTo>
                  <a:close/>
                </a:path>
                <a:path w="1188720" h="1172845">
                  <a:moveTo>
                    <a:pt x="277099" y="749565"/>
                  </a:moveTo>
                  <a:lnTo>
                    <a:pt x="257051" y="749565"/>
                  </a:lnTo>
                  <a:lnTo>
                    <a:pt x="260669" y="750526"/>
                  </a:lnTo>
                  <a:lnTo>
                    <a:pt x="266829" y="754372"/>
                  </a:lnTo>
                  <a:lnTo>
                    <a:pt x="269208" y="756996"/>
                  </a:lnTo>
                  <a:lnTo>
                    <a:pt x="270870" y="760320"/>
                  </a:lnTo>
                  <a:lnTo>
                    <a:pt x="272565" y="763644"/>
                  </a:lnTo>
                  <a:lnTo>
                    <a:pt x="273412" y="767425"/>
                  </a:lnTo>
                  <a:lnTo>
                    <a:pt x="273412" y="771662"/>
                  </a:lnTo>
                  <a:lnTo>
                    <a:pt x="230587" y="771662"/>
                  </a:lnTo>
                  <a:lnTo>
                    <a:pt x="230587" y="781635"/>
                  </a:lnTo>
                  <a:lnTo>
                    <a:pt x="285145" y="781635"/>
                  </a:lnTo>
                  <a:lnTo>
                    <a:pt x="285073" y="769283"/>
                  </a:lnTo>
                  <a:lnTo>
                    <a:pt x="284216" y="763840"/>
                  </a:lnTo>
                  <a:lnTo>
                    <a:pt x="280545" y="754372"/>
                  </a:lnTo>
                  <a:lnTo>
                    <a:pt x="278198" y="750706"/>
                  </a:lnTo>
                  <a:lnTo>
                    <a:pt x="278082" y="750526"/>
                  </a:lnTo>
                  <a:lnTo>
                    <a:pt x="277099" y="749565"/>
                  </a:lnTo>
                  <a:close/>
                </a:path>
                <a:path w="1188720" h="1172845">
                  <a:moveTo>
                    <a:pt x="355092" y="749369"/>
                  </a:moveTo>
                  <a:lnTo>
                    <a:pt x="337144" y="749369"/>
                  </a:lnTo>
                  <a:lnTo>
                    <a:pt x="341104" y="750706"/>
                  </a:lnTo>
                  <a:lnTo>
                    <a:pt x="346352" y="756051"/>
                  </a:lnTo>
                  <a:lnTo>
                    <a:pt x="347671" y="759831"/>
                  </a:lnTo>
                  <a:lnTo>
                    <a:pt x="347671" y="766871"/>
                  </a:lnTo>
                  <a:lnTo>
                    <a:pt x="336574" y="770831"/>
                  </a:lnTo>
                  <a:lnTo>
                    <a:pt x="332875" y="771271"/>
                  </a:lnTo>
                  <a:lnTo>
                    <a:pt x="299263" y="789294"/>
                  </a:lnTo>
                  <a:lnTo>
                    <a:pt x="299176" y="798843"/>
                  </a:lnTo>
                  <a:lnTo>
                    <a:pt x="300316" y="803015"/>
                  </a:lnTo>
                  <a:lnTo>
                    <a:pt x="304879" y="809891"/>
                  </a:lnTo>
                  <a:lnTo>
                    <a:pt x="307959" y="812515"/>
                  </a:lnTo>
                  <a:lnTo>
                    <a:pt x="315716" y="816133"/>
                  </a:lnTo>
                  <a:lnTo>
                    <a:pt x="320034" y="817029"/>
                  </a:lnTo>
                  <a:lnTo>
                    <a:pt x="329160" y="817029"/>
                  </a:lnTo>
                  <a:lnTo>
                    <a:pt x="346303" y="806730"/>
                  </a:lnTo>
                  <a:lnTo>
                    <a:pt x="322202" y="806730"/>
                  </a:lnTo>
                  <a:lnTo>
                    <a:pt x="318589" y="805769"/>
                  </a:lnTo>
                  <a:lnTo>
                    <a:pt x="318329" y="805769"/>
                  </a:lnTo>
                  <a:lnTo>
                    <a:pt x="315162" y="803634"/>
                  </a:lnTo>
                  <a:lnTo>
                    <a:pt x="312196" y="801581"/>
                  </a:lnTo>
                  <a:lnTo>
                    <a:pt x="310713" y="798550"/>
                  </a:lnTo>
                  <a:lnTo>
                    <a:pt x="310713" y="791608"/>
                  </a:lnTo>
                  <a:lnTo>
                    <a:pt x="332565" y="781244"/>
                  </a:lnTo>
                  <a:lnTo>
                    <a:pt x="334586" y="780983"/>
                  </a:lnTo>
                  <a:lnTo>
                    <a:pt x="347671" y="777528"/>
                  </a:lnTo>
                  <a:lnTo>
                    <a:pt x="359209" y="777528"/>
                  </a:lnTo>
                  <a:lnTo>
                    <a:pt x="359209" y="759831"/>
                  </a:lnTo>
                  <a:lnTo>
                    <a:pt x="358298" y="755399"/>
                  </a:lnTo>
                  <a:lnTo>
                    <a:pt x="358231" y="755073"/>
                  </a:lnTo>
                  <a:lnTo>
                    <a:pt x="355092" y="749369"/>
                  </a:lnTo>
                  <a:close/>
                </a:path>
                <a:path w="1188720" h="1172845">
                  <a:moveTo>
                    <a:pt x="359209" y="805101"/>
                  </a:moveTo>
                  <a:lnTo>
                    <a:pt x="347671" y="805101"/>
                  </a:lnTo>
                  <a:lnTo>
                    <a:pt x="347671" y="815269"/>
                  </a:lnTo>
                  <a:lnTo>
                    <a:pt x="359209" y="815269"/>
                  </a:lnTo>
                  <a:lnTo>
                    <a:pt x="359209" y="805101"/>
                  </a:lnTo>
                  <a:close/>
                </a:path>
                <a:path w="1188720" h="1172845">
                  <a:moveTo>
                    <a:pt x="359209" y="777528"/>
                  </a:moveTo>
                  <a:lnTo>
                    <a:pt x="347671" y="777528"/>
                  </a:lnTo>
                  <a:lnTo>
                    <a:pt x="347565" y="791608"/>
                  </a:lnTo>
                  <a:lnTo>
                    <a:pt x="346857" y="794199"/>
                  </a:lnTo>
                  <a:lnTo>
                    <a:pt x="345227" y="797034"/>
                  </a:lnTo>
                  <a:lnTo>
                    <a:pt x="343630" y="799870"/>
                  </a:lnTo>
                  <a:lnTo>
                    <a:pt x="341251" y="802184"/>
                  </a:lnTo>
                  <a:lnTo>
                    <a:pt x="334961" y="805769"/>
                  </a:lnTo>
                  <a:lnTo>
                    <a:pt x="330835" y="806730"/>
                  </a:lnTo>
                  <a:lnTo>
                    <a:pt x="346303" y="806730"/>
                  </a:lnTo>
                  <a:lnTo>
                    <a:pt x="347085" y="805101"/>
                  </a:lnTo>
                  <a:lnTo>
                    <a:pt x="359209" y="805101"/>
                  </a:lnTo>
                  <a:lnTo>
                    <a:pt x="359209" y="777528"/>
                  </a:lnTo>
                  <a:close/>
                </a:path>
                <a:path w="1188720" h="1172845">
                  <a:moveTo>
                    <a:pt x="333853" y="739201"/>
                  </a:moveTo>
                  <a:lnTo>
                    <a:pt x="327660" y="739201"/>
                  </a:lnTo>
                  <a:lnTo>
                    <a:pt x="323815" y="739722"/>
                  </a:lnTo>
                  <a:lnTo>
                    <a:pt x="301327" y="756800"/>
                  </a:lnTo>
                  <a:lnTo>
                    <a:pt x="312277" y="760711"/>
                  </a:lnTo>
                  <a:lnTo>
                    <a:pt x="313548" y="757974"/>
                  </a:lnTo>
                  <a:lnTo>
                    <a:pt x="315748" y="755399"/>
                  </a:lnTo>
                  <a:lnTo>
                    <a:pt x="322006" y="750575"/>
                  </a:lnTo>
                  <a:lnTo>
                    <a:pt x="326324" y="749369"/>
                  </a:lnTo>
                  <a:lnTo>
                    <a:pt x="355092" y="749369"/>
                  </a:lnTo>
                  <a:lnTo>
                    <a:pt x="354320" y="747968"/>
                  </a:lnTo>
                  <a:lnTo>
                    <a:pt x="351859" y="745312"/>
                  </a:lnTo>
                  <a:lnTo>
                    <a:pt x="345960" y="741792"/>
                  </a:lnTo>
                  <a:lnTo>
                    <a:pt x="342913" y="740635"/>
                  </a:lnTo>
                  <a:lnTo>
                    <a:pt x="339752" y="740081"/>
                  </a:lnTo>
                  <a:lnTo>
                    <a:pt x="336623" y="739494"/>
                  </a:lnTo>
                  <a:lnTo>
                    <a:pt x="333853" y="739201"/>
                  </a:lnTo>
                  <a:close/>
                </a:path>
                <a:path w="1188720" h="1172845">
                  <a:moveTo>
                    <a:pt x="413706" y="739201"/>
                  </a:moveTo>
                  <a:lnTo>
                    <a:pt x="402494" y="739201"/>
                  </a:lnTo>
                  <a:lnTo>
                    <a:pt x="396921" y="740782"/>
                  </a:lnTo>
                  <a:lnTo>
                    <a:pt x="387260" y="747121"/>
                  </a:lnTo>
                  <a:lnTo>
                    <a:pt x="383510" y="751586"/>
                  </a:lnTo>
                  <a:lnTo>
                    <a:pt x="378100" y="763188"/>
                  </a:lnTo>
                  <a:lnTo>
                    <a:pt x="376747" y="770032"/>
                  </a:lnTo>
                  <a:lnTo>
                    <a:pt x="376747" y="785872"/>
                  </a:lnTo>
                  <a:lnTo>
                    <a:pt x="402364" y="816833"/>
                  </a:lnTo>
                  <a:lnTo>
                    <a:pt x="413445" y="816833"/>
                  </a:lnTo>
                  <a:lnTo>
                    <a:pt x="428720" y="806469"/>
                  </a:lnTo>
                  <a:lnTo>
                    <a:pt x="405362" y="806469"/>
                  </a:lnTo>
                  <a:lnTo>
                    <a:pt x="401528" y="805263"/>
                  </a:lnTo>
                  <a:lnTo>
                    <a:pt x="388339" y="783395"/>
                  </a:lnTo>
                  <a:lnTo>
                    <a:pt x="388339" y="772118"/>
                  </a:lnTo>
                  <a:lnTo>
                    <a:pt x="405297" y="749565"/>
                  </a:lnTo>
                  <a:lnTo>
                    <a:pt x="428789" y="749565"/>
                  </a:lnTo>
                  <a:lnTo>
                    <a:pt x="426954" y="747121"/>
                  </a:lnTo>
                  <a:lnTo>
                    <a:pt x="425455" y="745067"/>
                  </a:lnTo>
                  <a:lnTo>
                    <a:pt x="423271" y="743242"/>
                  </a:lnTo>
                  <a:lnTo>
                    <a:pt x="420403" y="741645"/>
                  </a:lnTo>
                  <a:lnTo>
                    <a:pt x="417568" y="740016"/>
                  </a:lnTo>
                  <a:lnTo>
                    <a:pt x="413706" y="739201"/>
                  </a:lnTo>
                  <a:close/>
                </a:path>
                <a:path w="1188720" h="1172845">
                  <a:moveTo>
                    <a:pt x="443038" y="803732"/>
                  </a:moveTo>
                  <a:lnTo>
                    <a:pt x="431891" y="803732"/>
                  </a:lnTo>
                  <a:lnTo>
                    <a:pt x="431891" y="815269"/>
                  </a:lnTo>
                  <a:lnTo>
                    <a:pt x="443038" y="815269"/>
                  </a:lnTo>
                  <a:lnTo>
                    <a:pt x="443038" y="803732"/>
                  </a:lnTo>
                  <a:close/>
                </a:path>
                <a:path w="1188720" h="1172845">
                  <a:moveTo>
                    <a:pt x="428789" y="749565"/>
                  </a:moveTo>
                  <a:lnTo>
                    <a:pt x="414879" y="749565"/>
                  </a:lnTo>
                  <a:lnTo>
                    <a:pt x="419038" y="750820"/>
                  </a:lnTo>
                  <a:lnTo>
                    <a:pt x="418910" y="750820"/>
                  </a:lnTo>
                  <a:lnTo>
                    <a:pt x="422016" y="753134"/>
                  </a:lnTo>
                  <a:lnTo>
                    <a:pt x="425210" y="755480"/>
                  </a:lnTo>
                  <a:lnTo>
                    <a:pt x="427622" y="758772"/>
                  </a:lnTo>
                  <a:lnTo>
                    <a:pt x="430881" y="767213"/>
                  </a:lnTo>
                  <a:lnTo>
                    <a:pt x="431696" y="772118"/>
                  </a:lnTo>
                  <a:lnTo>
                    <a:pt x="431696" y="783395"/>
                  </a:lnTo>
                  <a:lnTo>
                    <a:pt x="430943" y="787925"/>
                  </a:lnTo>
                  <a:lnTo>
                    <a:pt x="430865" y="788398"/>
                  </a:lnTo>
                  <a:lnTo>
                    <a:pt x="414814" y="806469"/>
                  </a:lnTo>
                  <a:lnTo>
                    <a:pt x="428720" y="806469"/>
                  </a:lnTo>
                  <a:lnTo>
                    <a:pt x="429562" y="805263"/>
                  </a:lnTo>
                  <a:lnTo>
                    <a:pt x="430523" y="803732"/>
                  </a:lnTo>
                  <a:lnTo>
                    <a:pt x="443038" y="803732"/>
                  </a:lnTo>
                  <a:lnTo>
                    <a:pt x="443038" y="752107"/>
                  </a:lnTo>
                  <a:lnTo>
                    <a:pt x="430523" y="752107"/>
                  </a:lnTo>
                  <a:lnTo>
                    <a:pt x="429686" y="750820"/>
                  </a:lnTo>
                  <a:lnTo>
                    <a:pt x="428789" y="749565"/>
                  </a:lnTo>
                  <a:close/>
                </a:path>
                <a:path w="1188720" h="1172845">
                  <a:moveTo>
                    <a:pt x="443038" y="715149"/>
                  </a:moveTo>
                  <a:lnTo>
                    <a:pt x="431500" y="715149"/>
                  </a:lnTo>
                  <a:lnTo>
                    <a:pt x="431500" y="752107"/>
                  </a:lnTo>
                  <a:lnTo>
                    <a:pt x="443038" y="752107"/>
                  </a:lnTo>
                  <a:lnTo>
                    <a:pt x="443038" y="715149"/>
                  </a:lnTo>
                  <a:close/>
                </a:path>
                <a:path w="1188720" h="1172845">
                  <a:moveTo>
                    <a:pt x="473397" y="794541"/>
                  </a:moveTo>
                  <a:lnTo>
                    <a:pt x="462446" y="797279"/>
                  </a:lnTo>
                  <a:lnTo>
                    <a:pt x="463782" y="803667"/>
                  </a:lnTo>
                  <a:lnTo>
                    <a:pt x="466960" y="808523"/>
                  </a:lnTo>
                  <a:lnTo>
                    <a:pt x="476998" y="815171"/>
                  </a:lnTo>
                  <a:lnTo>
                    <a:pt x="483337" y="816833"/>
                  </a:lnTo>
                  <a:lnTo>
                    <a:pt x="496830" y="816833"/>
                  </a:lnTo>
                  <a:lnTo>
                    <a:pt x="501947" y="815856"/>
                  </a:lnTo>
                  <a:lnTo>
                    <a:pt x="510746" y="811945"/>
                  </a:lnTo>
                  <a:lnTo>
                    <a:pt x="514168" y="809272"/>
                  </a:lnTo>
                  <a:lnTo>
                    <a:pt x="516049" y="806665"/>
                  </a:lnTo>
                  <a:lnTo>
                    <a:pt x="486075" y="806665"/>
                  </a:lnTo>
                  <a:lnTo>
                    <a:pt x="482245" y="805655"/>
                  </a:lnTo>
                  <a:lnTo>
                    <a:pt x="476411" y="801613"/>
                  </a:lnTo>
                  <a:lnTo>
                    <a:pt x="474482" y="798647"/>
                  </a:lnTo>
                  <a:lnTo>
                    <a:pt x="474330" y="798159"/>
                  </a:lnTo>
                  <a:lnTo>
                    <a:pt x="473397" y="794541"/>
                  </a:lnTo>
                  <a:close/>
                </a:path>
                <a:path w="1188720" h="1172845">
                  <a:moveTo>
                    <a:pt x="499796" y="739201"/>
                  </a:moveTo>
                  <a:lnTo>
                    <a:pt x="487085" y="739201"/>
                  </a:lnTo>
                  <a:lnTo>
                    <a:pt x="482359" y="740130"/>
                  </a:lnTo>
                  <a:lnTo>
                    <a:pt x="464792" y="766089"/>
                  </a:lnTo>
                  <a:lnTo>
                    <a:pt x="466299" y="770163"/>
                  </a:lnTo>
                  <a:lnTo>
                    <a:pt x="501034" y="785252"/>
                  </a:lnTo>
                  <a:lnTo>
                    <a:pt x="503837" y="786589"/>
                  </a:lnTo>
                  <a:lnTo>
                    <a:pt x="507487" y="790141"/>
                  </a:lnTo>
                  <a:lnTo>
                    <a:pt x="508400" y="792325"/>
                  </a:lnTo>
                  <a:lnTo>
                    <a:pt x="508400" y="798159"/>
                  </a:lnTo>
                  <a:lnTo>
                    <a:pt x="506803" y="800929"/>
                  </a:lnTo>
                  <a:lnTo>
                    <a:pt x="500447" y="805524"/>
                  </a:lnTo>
                  <a:lnTo>
                    <a:pt x="496178" y="806665"/>
                  </a:lnTo>
                  <a:lnTo>
                    <a:pt x="516049" y="806665"/>
                  </a:lnTo>
                  <a:lnTo>
                    <a:pt x="519090" y="802493"/>
                  </a:lnTo>
                  <a:lnTo>
                    <a:pt x="520328" y="798647"/>
                  </a:lnTo>
                  <a:lnTo>
                    <a:pt x="520328" y="789098"/>
                  </a:lnTo>
                  <a:lnTo>
                    <a:pt x="518682" y="784812"/>
                  </a:lnTo>
                  <a:lnTo>
                    <a:pt x="512099" y="778131"/>
                  </a:lnTo>
                  <a:lnTo>
                    <a:pt x="507096" y="775638"/>
                  </a:lnTo>
                  <a:lnTo>
                    <a:pt x="484804" y="770163"/>
                  </a:lnTo>
                  <a:lnTo>
                    <a:pt x="481544" y="768778"/>
                  </a:lnTo>
                  <a:lnTo>
                    <a:pt x="477373" y="765453"/>
                  </a:lnTo>
                  <a:lnTo>
                    <a:pt x="476330" y="763188"/>
                  </a:lnTo>
                  <a:lnTo>
                    <a:pt x="476330" y="757094"/>
                  </a:lnTo>
                  <a:lnTo>
                    <a:pt x="477845" y="754437"/>
                  </a:lnTo>
                  <a:lnTo>
                    <a:pt x="483940" y="750233"/>
                  </a:lnTo>
                  <a:lnTo>
                    <a:pt x="487769" y="749174"/>
                  </a:lnTo>
                  <a:lnTo>
                    <a:pt x="515422" y="749174"/>
                  </a:lnTo>
                  <a:lnTo>
                    <a:pt x="514136" y="747349"/>
                  </a:lnTo>
                  <a:lnTo>
                    <a:pt x="505629" y="740830"/>
                  </a:lnTo>
                  <a:lnTo>
                    <a:pt x="499796" y="739201"/>
                  </a:lnTo>
                  <a:close/>
                </a:path>
                <a:path w="1188720" h="1172845">
                  <a:moveTo>
                    <a:pt x="515422" y="749174"/>
                  </a:moveTo>
                  <a:lnTo>
                    <a:pt x="495722" y="749174"/>
                  </a:lnTo>
                  <a:lnTo>
                    <a:pt x="498476" y="749712"/>
                  </a:lnTo>
                  <a:lnTo>
                    <a:pt x="502778" y="751863"/>
                  </a:lnTo>
                  <a:lnTo>
                    <a:pt x="504472" y="753231"/>
                  </a:lnTo>
                  <a:lnTo>
                    <a:pt x="505711" y="754894"/>
                  </a:lnTo>
                  <a:lnTo>
                    <a:pt x="506982" y="756523"/>
                  </a:lnTo>
                  <a:lnTo>
                    <a:pt x="507943" y="758202"/>
                  </a:lnTo>
                  <a:lnTo>
                    <a:pt x="508595" y="759929"/>
                  </a:lnTo>
                  <a:lnTo>
                    <a:pt x="518614" y="757094"/>
                  </a:lnTo>
                  <a:lnTo>
                    <a:pt x="518992" y="757094"/>
                  </a:lnTo>
                  <a:lnTo>
                    <a:pt x="517238" y="751863"/>
                  </a:lnTo>
                  <a:lnTo>
                    <a:pt x="517167" y="751651"/>
                  </a:lnTo>
                  <a:lnTo>
                    <a:pt x="515422" y="749174"/>
                  </a:lnTo>
                  <a:close/>
                </a:path>
                <a:path w="1188720" h="1172845">
                  <a:moveTo>
                    <a:pt x="628810" y="749369"/>
                  </a:moveTo>
                  <a:lnTo>
                    <a:pt x="610863" y="749369"/>
                  </a:lnTo>
                  <a:lnTo>
                    <a:pt x="614822" y="750706"/>
                  </a:lnTo>
                  <a:lnTo>
                    <a:pt x="620070" y="756051"/>
                  </a:lnTo>
                  <a:lnTo>
                    <a:pt x="621390" y="759831"/>
                  </a:lnTo>
                  <a:lnTo>
                    <a:pt x="621390" y="766871"/>
                  </a:lnTo>
                  <a:lnTo>
                    <a:pt x="610292" y="770831"/>
                  </a:lnTo>
                  <a:lnTo>
                    <a:pt x="606593" y="771271"/>
                  </a:lnTo>
                  <a:lnTo>
                    <a:pt x="572981" y="789294"/>
                  </a:lnTo>
                  <a:lnTo>
                    <a:pt x="572894" y="798843"/>
                  </a:lnTo>
                  <a:lnTo>
                    <a:pt x="574034" y="803015"/>
                  </a:lnTo>
                  <a:lnTo>
                    <a:pt x="578597" y="809891"/>
                  </a:lnTo>
                  <a:lnTo>
                    <a:pt x="581677" y="812515"/>
                  </a:lnTo>
                  <a:lnTo>
                    <a:pt x="589434" y="816133"/>
                  </a:lnTo>
                  <a:lnTo>
                    <a:pt x="593752" y="817029"/>
                  </a:lnTo>
                  <a:lnTo>
                    <a:pt x="602878" y="817029"/>
                  </a:lnTo>
                  <a:lnTo>
                    <a:pt x="620021" y="806730"/>
                  </a:lnTo>
                  <a:lnTo>
                    <a:pt x="595920" y="806730"/>
                  </a:lnTo>
                  <a:lnTo>
                    <a:pt x="592307" y="805769"/>
                  </a:lnTo>
                  <a:lnTo>
                    <a:pt x="592047" y="805769"/>
                  </a:lnTo>
                  <a:lnTo>
                    <a:pt x="588880" y="803634"/>
                  </a:lnTo>
                  <a:lnTo>
                    <a:pt x="585914" y="801581"/>
                  </a:lnTo>
                  <a:lnTo>
                    <a:pt x="584431" y="798550"/>
                  </a:lnTo>
                  <a:lnTo>
                    <a:pt x="584431" y="791608"/>
                  </a:lnTo>
                  <a:lnTo>
                    <a:pt x="606284" y="781244"/>
                  </a:lnTo>
                  <a:lnTo>
                    <a:pt x="608304" y="780983"/>
                  </a:lnTo>
                  <a:lnTo>
                    <a:pt x="621390" y="777528"/>
                  </a:lnTo>
                  <a:lnTo>
                    <a:pt x="632927" y="777528"/>
                  </a:lnTo>
                  <a:lnTo>
                    <a:pt x="632927" y="759831"/>
                  </a:lnTo>
                  <a:lnTo>
                    <a:pt x="632016" y="755399"/>
                  </a:lnTo>
                  <a:lnTo>
                    <a:pt x="631949" y="755073"/>
                  </a:lnTo>
                  <a:lnTo>
                    <a:pt x="628810" y="749369"/>
                  </a:lnTo>
                  <a:close/>
                </a:path>
                <a:path w="1188720" h="1172845">
                  <a:moveTo>
                    <a:pt x="632927" y="805101"/>
                  </a:moveTo>
                  <a:lnTo>
                    <a:pt x="621390" y="805101"/>
                  </a:lnTo>
                  <a:lnTo>
                    <a:pt x="621390" y="815269"/>
                  </a:lnTo>
                  <a:lnTo>
                    <a:pt x="632927" y="815269"/>
                  </a:lnTo>
                  <a:lnTo>
                    <a:pt x="632927" y="805101"/>
                  </a:lnTo>
                  <a:close/>
                </a:path>
                <a:path w="1188720" h="1172845">
                  <a:moveTo>
                    <a:pt x="632927" y="777528"/>
                  </a:moveTo>
                  <a:lnTo>
                    <a:pt x="621390" y="777528"/>
                  </a:lnTo>
                  <a:lnTo>
                    <a:pt x="621283" y="791608"/>
                  </a:lnTo>
                  <a:lnTo>
                    <a:pt x="620575" y="794199"/>
                  </a:lnTo>
                  <a:lnTo>
                    <a:pt x="618945" y="797034"/>
                  </a:lnTo>
                  <a:lnTo>
                    <a:pt x="617348" y="799870"/>
                  </a:lnTo>
                  <a:lnTo>
                    <a:pt x="614969" y="802184"/>
                  </a:lnTo>
                  <a:lnTo>
                    <a:pt x="608679" y="805769"/>
                  </a:lnTo>
                  <a:lnTo>
                    <a:pt x="604554" y="806730"/>
                  </a:lnTo>
                  <a:lnTo>
                    <a:pt x="620021" y="806730"/>
                  </a:lnTo>
                  <a:lnTo>
                    <a:pt x="620803" y="805101"/>
                  </a:lnTo>
                  <a:lnTo>
                    <a:pt x="632927" y="805101"/>
                  </a:lnTo>
                  <a:lnTo>
                    <a:pt x="632927" y="777528"/>
                  </a:lnTo>
                  <a:close/>
                </a:path>
                <a:path w="1188720" h="1172845">
                  <a:moveTo>
                    <a:pt x="607571" y="739201"/>
                  </a:moveTo>
                  <a:lnTo>
                    <a:pt x="601379" y="739201"/>
                  </a:lnTo>
                  <a:lnTo>
                    <a:pt x="597533" y="739722"/>
                  </a:lnTo>
                  <a:lnTo>
                    <a:pt x="575045" y="756800"/>
                  </a:lnTo>
                  <a:lnTo>
                    <a:pt x="585995" y="760711"/>
                  </a:lnTo>
                  <a:lnTo>
                    <a:pt x="587267" y="757974"/>
                  </a:lnTo>
                  <a:lnTo>
                    <a:pt x="589467" y="755399"/>
                  </a:lnTo>
                  <a:lnTo>
                    <a:pt x="595724" y="750575"/>
                  </a:lnTo>
                  <a:lnTo>
                    <a:pt x="600042" y="749369"/>
                  </a:lnTo>
                  <a:lnTo>
                    <a:pt x="628810" y="749369"/>
                  </a:lnTo>
                  <a:lnTo>
                    <a:pt x="628038" y="747968"/>
                  </a:lnTo>
                  <a:lnTo>
                    <a:pt x="625578" y="745312"/>
                  </a:lnTo>
                  <a:lnTo>
                    <a:pt x="619679" y="741792"/>
                  </a:lnTo>
                  <a:lnTo>
                    <a:pt x="616631" y="740635"/>
                  </a:lnTo>
                  <a:lnTo>
                    <a:pt x="613470" y="740081"/>
                  </a:lnTo>
                  <a:lnTo>
                    <a:pt x="610341" y="739494"/>
                  </a:lnTo>
                  <a:lnTo>
                    <a:pt x="607571" y="739201"/>
                  </a:lnTo>
                  <a:close/>
                </a:path>
                <a:path w="1188720" h="1172845">
                  <a:moveTo>
                    <a:pt x="677834" y="803732"/>
                  </a:moveTo>
                  <a:lnTo>
                    <a:pt x="668064" y="803732"/>
                  </a:lnTo>
                  <a:lnTo>
                    <a:pt x="669026" y="805263"/>
                  </a:lnTo>
                  <a:lnTo>
                    <a:pt x="685142" y="816833"/>
                  </a:lnTo>
                  <a:lnTo>
                    <a:pt x="696223" y="816833"/>
                  </a:lnTo>
                  <a:lnTo>
                    <a:pt x="701691" y="815269"/>
                  </a:lnTo>
                  <a:lnTo>
                    <a:pt x="702982" y="814438"/>
                  </a:lnTo>
                  <a:lnTo>
                    <a:pt x="711329" y="808897"/>
                  </a:lnTo>
                  <a:lnTo>
                    <a:pt x="713353" y="806469"/>
                  </a:lnTo>
                  <a:lnTo>
                    <a:pt x="683773" y="806469"/>
                  </a:lnTo>
                  <a:lnTo>
                    <a:pt x="679863" y="805263"/>
                  </a:lnTo>
                  <a:lnTo>
                    <a:pt x="677834" y="803732"/>
                  </a:lnTo>
                  <a:close/>
                </a:path>
                <a:path w="1188720" h="1172845">
                  <a:moveTo>
                    <a:pt x="667087" y="715149"/>
                  </a:moveTo>
                  <a:lnTo>
                    <a:pt x="655549" y="715149"/>
                  </a:lnTo>
                  <a:lnTo>
                    <a:pt x="655549" y="815269"/>
                  </a:lnTo>
                  <a:lnTo>
                    <a:pt x="666696" y="815269"/>
                  </a:lnTo>
                  <a:lnTo>
                    <a:pt x="666696" y="803732"/>
                  </a:lnTo>
                  <a:lnTo>
                    <a:pt x="677834" y="803732"/>
                  </a:lnTo>
                  <a:lnTo>
                    <a:pt x="673475" y="800407"/>
                  </a:lnTo>
                  <a:lnTo>
                    <a:pt x="671047" y="797034"/>
                  </a:lnTo>
                  <a:lnTo>
                    <a:pt x="667722" y="788398"/>
                  </a:lnTo>
                  <a:lnTo>
                    <a:pt x="666891" y="783395"/>
                  </a:lnTo>
                  <a:lnTo>
                    <a:pt x="666891" y="772118"/>
                  </a:lnTo>
                  <a:lnTo>
                    <a:pt x="677949" y="752107"/>
                  </a:lnTo>
                  <a:lnTo>
                    <a:pt x="667087" y="752107"/>
                  </a:lnTo>
                  <a:lnTo>
                    <a:pt x="667087" y="715149"/>
                  </a:lnTo>
                  <a:close/>
                </a:path>
                <a:path w="1188720" h="1172845">
                  <a:moveTo>
                    <a:pt x="713380" y="749565"/>
                  </a:moveTo>
                  <a:lnTo>
                    <a:pt x="693290" y="749565"/>
                  </a:lnTo>
                  <a:lnTo>
                    <a:pt x="697348" y="750820"/>
                  </a:lnTo>
                  <a:lnTo>
                    <a:pt x="700574" y="753329"/>
                  </a:lnTo>
                  <a:lnTo>
                    <a:pt x="703833" y="755806"/>
                  </a:lnTo>
                  <a:lnTo>
                    <a:pt x="706261" y="759179"/>
                  </a:lnTo>
                  <a:lnTo>
                    <a:pt x="707761" y="763188"/>
                  </a:lnTo>
                  <a:lnTo>
                    <a:pt x="709488" y="767686"/>
                  </a:lnTo>
                  <a:lnTo>
                    <a:pt x="710247" y="772118"/>
                  </a:lnTo>
                  <a:lnTo>
                    <a:pt x="710247" y="783395"/>
                  </a:lnTo>
                  <a:lnTo>
                    <a:pt x="709472" y="787925"/>
                  </a:lnTo>
                  <a:lnTo>
                    <a:pt x="693225" y="806469"/>
                  </a:lnTo>
                  <a:lnTo>
                    <a:pt x="713353" y="806469"/>
                  </a:lnTo>
                  <a:lnTo>
                    <a:pt x="715078" y="804400"/>
                  </a:lnTo>
                  <a:lnTo>
                    <a:pt x="720488" y="792765"/>
                  </a:lnTo>
                  <a:lnTo>
                    <a:pt x="721840" y="785872"/>
                  </a:lnTo>
                  <a:lnTo>
                    <a:pt x="721840" y="770032"/>
                  </a:lnTo>
                  <a:lnTo>
                    <a:pt x="720539" y="763449"/>
                  </a:lnTo>
                  <a:lnTo>
                    <a:pt x="720488" y="763188"/>
                  </a:lnTo>
                  <a:lnTo>
                    <a:pt x="715078" y="751586"/>
                  </a:lnTo>
                  <a:lnTo>
                    <a:pt x="713380" y="749565"/>
                  </a:lnTo>
                  <a:close/>
                </a:path>
                <a:path w="1188720" h="1172845">
                  <a:moveTo>
                    <a:pt x="696093" y="739201"/>
                  </a:moveTo>
                  <a:lnTo>
                    <a:pt x="684882" y="739201"/>
                  </a:lnTo>
                  <a:lnTo>
                    <a:pt x="681003" y="740016"/>
                  </a:lnTo>
                  <a:lnTo>
                    <a:pt x="668064" y="752107"/>
                  </a:lnTo>
                  <a:lnTo>
                    <a:pt x="677949" y="752107"/>
                  </a:lnTo>
                  <a:lnTo>
                    <a:pt x="679677" y="750820"/>
                  </a:lnTo>
                  <a:lnTo>
                    <a:pt x="679549" y="750820"/>
                  </a:lnTo>
                  <a:lnTo>
                    <a:pt x="683708" y="749565"/>
                  </a:lnTo>
                  <a:lnTo>
                    <a:pt x="713380" y="749565"/>
                  </a:lnTo>
                  <a:lnTo>
                    <a:pt x="711313" y="747104"/>
                  </a:lnTo>
                  <a:lnTo>
                    <a:pt x="701666" y="740782"/>
                  </a:lnTo>
                  <a:lnTo>
                    <a:pt x="696093" y="739201"/>
                  </a:lnTo>
                  <a:close/>
                </a:path>
                <a:path w="1188720" h="1172845">
                  <a:moveTo>
                    <a:pt x="776773" y="739201"/>
                  </a:moveTo>
                  <a:lnTo>
                    <a:pt x="763215" y="739201"/>
                  </a:lnTo>
                  <a:lnTo>
                    <a:pt x="757267" y="740814"/>
                  </a:lnTo>
                  <a:lnTo>
                    <a:pt x="735969" y="770293"/>
                  </a:lnTo>
                  <a:lnTo>
                    <a:pt x="735969" y="785872"/>
                  </a:lnTo>
                  <a:lnTo>
                    <a:pt x="763215" y="816833"/>
                  </a:lnTo>
                  <a:lnTo>
                    <a:pt x="776773" y="816833"/>
                  </a:lnTo>
                  <a:lnTo>
                    <a:pt x="782704" y="815220"/>
                  </a:lnTo>
                  <a:lnTo>
                    <a:pt x="792906" y="808767"/>
                  </a:lnTo>
                  <a:lnTo>
                    <a:pt x="794929" y="806469"/>
                  </a:lnTo>
                  <a:lnTo>
                    <a:pt x="764844" y="806469"/>
                  </a:lnTo>
                  <a:lnTo>
                    <a:pt x="760608" y="805149"/>
                  </a:lnTo>
                  <a:lnTo>
                    <a:pt x="753959" y="799870"/>
                  </a:lnTo>
                  <a:lnTo>
                    <a:pt x="751498" y="796399"/>
                  </a:lnTo>
                  <a:lnTo>
                    <a:pt x="748304" y="787795"/>
                  </a:lnTo>
                  <a:lnTo>
                    <a:pt x="747506" y="783134"/>
                  </a:lnTo>
                  <a:lnTo>
                    <a:pt x="747506" y="773096"/>
                  </a:lnTo>
                  <a:lnTo>
                    <a:pt x="764844" y="749565"/>
                  </a:lnTo>
                  <a:lnTo>
                    <a:pt x="794922" y="749565"/>
                  </a:lnTo>
                  <a:lnTo>
                    <a:pt x="792906" y="747267"/>
                  </a:lnTo>
                  <a:lnTo>
                    <a:pt x="782704" y="740814"/>
                  </a:lnTo>
                  <a:lnTo>
                    <a:pt x="776773" y="739201"/>
                  </a:lnTo>
                  <a:close/>
                </a:path>
                <a:path w="1188720" h="1172845">
                  <a:moveTo>
                    <a:pt x="794922" y="749565"/>
                  </a:moveTo>
                  <a:lnTo>
                    <a:pt x="775143" y="749565"/>
                  </a:lnTo>
                  <a:lnTo>
                    <a:pt x="779380" y="750901"/>
                  </a:lnTo>
                  <a:lnTo>
                    <a:pt x="786029" y="756246"/>
                  </a:lnTo>
                  <a:lnTo>
                    <a:pt x="788489" y="759750"/>
                  </a:lnTo>
                  <a:lnTo>
                    <a:pt x="791683" y="768419"/>
                  </a:lnTo>
                  <a:lnTo>
                    <a:pt x="792482" y="773096"/>
                  </a:lnTo>
                  <a:lnTo>
                    <a:pt x="792482" y="783134"/>
                  </a:lnTo>
                  <a:lnTo>
                    <a:pt x="775143" y="806469"/>
                  </a:lnTo>
                  <a:lnTo>
                    <a:pt x="794929" y="806469"/>
                  </a:lnTo>
                  <a:lnTo>
                    <a:pt x="796882" y="804253"/>
                  </a:lnTo>
                  <a:lnTo>
                    <a:pt x="799717" y="798452"/>
                  </a:lnTo>
                  <a:lnTo>
                    <a:pt x="802585" y="792651"/>
                  </a:lnTo>
                  <a:lnTo>
                    <a:pt x="804019" y="785872"/>
                  </a:lnTo>
                  <a:lnTo>
                    <a:pt x="804019" y="770293"/>
                  </a:lnTo>
                  <a:lnTo>
                    <a:pt x="802585" y="763465"/>
                  </a:lnTo>
                  <a:lnTo>
                    <a:pt x="799717" y="757631"/>
                  </a:lnTo>
                  <a:lnTo>
                    <a:pt x="796882" y="751797"/>
                  </a:lnTo>
                  <a:lnTo>
                    <a:pt x="794922" y="749565"/>
                  </a:lnTo>
                  <a:close/>
                </a:path>
                <a:path w="1188720" h="1172845">
                  <a:moveTo>
                    <a:pt x="833168" y="740179"/>
                  </a:moveTo>
                  <a:lnTo>
                    <a:pt x="821631" y="740179"/>
                  </a:lnTo>
                  <a:lnTo>
                    <a:pt x="821631" y="794280"/>
                  </a:lnTo>
                  <a:lnTo>
                    <a:pt x="822597" y="799185"/>
                  </a:lnTo>
                  <a:lnTo>
                    <a:pt x="822674" y="799576"/>
                  </a:lnTo>
                  <a:lnTo>
                    <a:pt x="841186" y="816247"/>
                  </a:lnTo>
                  <a:lnTo>
                    <a:pt x="851550" y="816247"/>
                  </a:lnTo>
                  <a:lnTo>
                    <a:pt x="856243" y="814927"/>
                  </a:lnTo>
                  <a:lnTo>
                    <a:pt x="863674" y="809614"/>
                  </a:lnTo>
                  <a:lnTo>
                    <a:pt x="866411" y="806372"/>
                  </a:lnTo>
                  <a:lnTo>
                    <a:pt x="866998" y="805101"/>
                  </a:lnTo>
                  <a:lnTo>
                    <a:pt x="844803" y="805101"/>
                  </a:lnTo>
                  <a:lnTo>
                    <a:pt x="840860" y="803471"/>
                  </a:lnTo>
                  <a:lnTo>
                    <a:pt x="834700" y="796953"/>
                  </a:lnTo>
                  <a:lnTo>
                    <a:pt x="833168" y="792586"/>
                  </a:lnTo>
                  <a:lnTo>
                    <a:pt x="833168" y="740179"/>
                  </a:lnTo>
                  <a:close/>
                </a:path>
                <a:path w="1188720" h="1172845">
                  <a:moveTo>
                    <a:pt x="880491" y="802558"/>
                  </a:moveTo>
                  <a:lnTo>
                    <a:pt x="868953" y="802558"/>
                  </a:lnTo>
                  <a:lnTo>
                    <a:pt x="868953" y="815269"/>
                  </a:lnTo>
                  <a:lnTo>
                    <a:pt x="880491" y="815269"/>
                  </a:lnTo>
                  <a:lnTo>
                    <a:pt x="880491" y="802558"/>
                  </a:lnTo>
                  <a:close/>
                </a:path>
                <a:path w="1188720" h="1172845">
                  <a:moveTo>
                    <a:pt x="880491" y="740179"/>
                  </a:moveTo>
                  <a:lnTo>
                    <a:pt x="868953" y="740179"/>
                  </a:lnTo>
                  <a:lnTo>
                    <a:pt x="868953" y="789261"/>
                  </a:lnTo>
                  <a:lnTo>
                    <a:pt x="867927" y="793123"/>
                  </a:lnTo>
                  <a:lnTo>
                    <a:pt x="865873" y="796154"/>
                  </a:lnTo>
                  <a:lnTo>
                    <a:pt x="863853" y="799185"/>
                  </a:lnTo>
                  <a:lnTo>
                    <a:pt x="861343" y="801434"/>
                  </a:lnTo>
                  <a:lnTo>
                    <a:pt x="855379" y="804367"/>
                  </a:lnTo>
                  <a:lnTo>
                    <a:pt x="852462" y="805101"/>
                  </a:lnTo>
                  <a:lnTo>
                    <a:pt x="866998" y="805101"/>
                  </a:lnTo>
                  <a:lnTo>
                    <a:pt x="868171" y="802558"/>
                  </a:lnTo>
                  <a:lnTo>
                    <a:pt x="880491" y="802558"/>
                  </a:lnTo>
                  <a:lnTo>
                    <a:pt x="880491" y="740179"/>
                  </a:lnTo>
                  <a:close/>
                </a:path>
                <a:path w="1188720" h="1172845">
                  <a:moveTo>
                    <a:pt x="918244" y="722188"/>
                  </a:moveTo>
                  <a:lnTo>
                    <a:pt x="906706" y="722188"/>
                  </a:lnTo>
                  <a:lnTo>
                    <a:pt x="906706" y="801255"/>
                  </a:lnTo>
                  <a:lnTo>
                    <a:pt x="907562" y="804318"/>
                  </a:lnTo>
                  <a:lnTo>
                    <a:pt x="907644" y="804612"/>
                  </a:lnTo>
                  <a:lnTo>
                    <a:pt x="923784" y="816247"/>
                  </a:lnTo>
                  <a:lnTo>
                    <a:pt x="929194" y="816247"/>
                  </a:lnTo>
                  <a:lnTo>
                    <a:pt x="930970" y="816084"/>
                  </a:lnTo>
                  <a:lnTo>
                    <a:pt x="932372" y="815758"/>
                  </a:lnTo>
                  <a:lnTo>
                    <a:pt x="933384" y="815546"/>
                  </a:lnTo>
                  <a:lnTo>
                    <a:pt x="934865" y="815171"/>
                  </a:lnTo>
                  <a:lnTo>
                    <a:pt x="935647" y="814878"/>
                  </a:lnTo>
                  <a:lnTo>
                    <a:pt x="933434" y="805101"/>
                  </a:lnTo>
                  <a:lnTo>
                    <a:pt x="926522" y="805101"/>
                  </a:lnTo>
                  <a:lnTo>
                    <a:pt x="925312" y="804905"/>
                  </a:lnTo>
                  <a:lnTo>
                    <a:pt x="925100" y="804905"/>
                  </a:lnTo>
                  <a:lnTo>
                    <a:pt x="923377" y="804318"/>
                  </a:lnTo>
                  <a:lnTo>
                    <a:pt x="918244" y="797018"/>
                  </a:lnTo>
                  <a:lnTo>
                    <a:pt x="918244" y="722188"/>
                  </a:lnTo>
                  <a:close/>
                </a:path>
                <a:path w="1188720" h="1172845">
                  <a:moveTo>
                    <a:pt x="933323" y="804612"/>
                  </a:moveTo>
                  <a:lnTo>
                    <a:pt x="932812" y="804612"/>
                  </a:lnTo>
                  <a:lnTo>
                    <a:pt x="931345" y="804905"/>
                  </a:lnTo>
                  <a:lnTo>
                    <a:pt x="930123" y="805101"/>
                  </a:lnTo>
                  <a:lnTo>
                    <a:pt x="933434" y="805101"/>
                  </a:lnTo>
                  <a:lnTo>
                    <a:pt x="933323" y="804612"/>
                  </a:lnTo>
                  <a:close/>
                </a:path>
                <a:path w="1188720" h="1172845">
                  <a:moveTo>
                    <a:pt x="906706" y="740179"/>
                  </a:moveTo>
                  <a:lnTo>
                    <a:pt x="895365" y="740179"/>
                  </a:lnTo>
                  <a:lnTo>
                    <a:pt x="895365" y="749956"/>
                  </a:lnTo>
                  <a:lnTo>
                    <a:pt x="906706" y="749956"/>
                  </a:lnTo>
                  <a:lnTo>
                    <a:pt x="906706" y="740179"/>
                  </a:lnTo>
                  <a:close/>
                </a:path>
                <a:path w="1188720" h="1172845">
                  <a:moveTo>
                    <a:pt x="934279" y="740179"/>
                  </a:moveTo>
                  <a:lnTo>
                    <a:pt x="918244" y="740179"/>
                  </a:lnTo>
                  <a:lnTo>
                    <a:pt x="918244" y="749956"/>
                  </a:lnTo>
                  <a:lnTo>
                    <a:pt x="934279" y="749956"/>
                  </a:lnTo>
                  <a:lnTo>
                    <a:pt x="934279" y="740179"/>
                  </a:lnTo>
                  <a:close/>
                </a:path>
                <a:path w="1188720" h="1172845">
                  <a:moveTo>
                    <a:pt x="146465" y="918184"/>
                  </a:moveTo>
                  <a:lnTo>
                    <a:pt x="135319" y="918184"/>
                  </a:lnTo>
                  <a:lnTo>
                    <a:pt x="135319" y="993274"/>
                  </a:lnTo>
                  <a:lnTo>
                    <a:pt x="146856" y="993274"/>
                  </a:lnTo>
                  <a:lnTo>
                    <a:pt x="146856" y="942660"/>
                  </a:lnTo>
                  <a:lnTo>
                    <a:pt x="147611" y="939531"/>
                  </a:lnTo>
                  <a:lnTo>
                    <a:pt x="148671" y="937576"/>
                  </a:lnTo>
                  <a:lnTo>
                    <a:pt x="150800" y="933779"/>
                  </a:lnTo>
                  <a:lnTo>
                    <a:pt x="152885" y="931562"/>
                  </a:lnTo>
                  <a:lnTo>
                    <a:pt x="155556" y="929917"/>
                  </a:lnTo>
                  <a:lnTo>
                    <a:pt x="146465" y="929917"/>
                  </a:lnTo>
                  <a:lnTo>
                    <a:pt x="146465" y="918184"/>
                  </a:lnTo>
                  <a:close/>
                </a:path>
                <a:path w="1188720" h="1172845">
                  <a:moveTo>
                    <a:pt x="186691" y="927684"/>
                  </a:moveTo>
                  <a:lnTo>
                    <a:pt x="168544" y="927684"/>
                  </a:lnTo>
                  <a:lnTo>
                    <a:pt x="171805" y="928890"/>
                  </a:lnTo>
                  <a:lnTo>
                    <a:pt x="176967" y="933779"/>
                  </a:lnTo>
                  <a:lnTo>
                    <a:pt x="177365" y="934186"/>
                  </a:lnTo>
                  <a:lnTo>
                    <a:pt x="178730" y="937576"/>
                  </a:lnTo>
                  <a:lnTo>
                    <a:pt x="178730" y="993274"/>
                  </a:lnTo>
                  <a:lnTo>
                    <a:pt x="190463" y="993274"/>
                  </a:lnTo>
                  <a:lnTo>
                    <a:pt x="190463" y="939531"/>
                  </a:lnTo>
                  <a:lnTo>
                    <a:pt x="191913" y="935522"/>
                  </a:lnTo>
                  <a:lnTo>
                    <a:pt x="197031" y="929917"/>
                  </a:lnTo>
                  <a:lnTo>
                    <a:pt x="187726" y="929917"/>
                  </a:lnTo>
                  <a:lnTo>
                    <a:pt x="186691" y="927684"/>
                  </a:lnTo>
                  <a:close/>
                </a:path>
                <a:path w="1188720" h="1172845">
                  <a:moveTo>
                    <a:pt x="231740" y="927684"/>
                  </a:moveTo>
                  <a:lnTo>
                    <a:pt x="211533" y="927684"/>
                  </a:lnTo>
                  <a:lnTo>
                    <a:pt x="214760" y="928760"/>
                  </a:lnTo>
                  <a:lnTo>
                    <a:pt x="220822" y="933518"/>
                  </a:lnTo>
                  <a:lnTo>
                    <a:pt x="221589" y="935522"/>
                  </a:lnTo>
                  <a:lnTo>
                    <a:pt x="222337" y="937576"/>
                  </a:lnTo>
                  <a:lnTo>
                    <a:pt x="222337" y="993274"/>
                  </a:lnTo>
                  <a:lnTo>
                    <a:pt x="233875" y="993274"/>
                  </a:lnTo>
                  <a:lnTo>
                    <a:pt x="233875" y="934186"/>
                  </a:lnTo>
                  <a:lnTo>
                    <a:pt x="231740" y="927684"/>
                  </a:lnTo>
                  <a:close/>
                </a:path>
                <a:path w="1188720" h="1172845">
                  <a:moveTo>
                    <a:pt x="172538" y="917206"/>
                  </a:moveTo>
                  <a:lnTo>
                    <a:pt x="162695" y="917206"/>
                  </a:lnTo>
                  <a:lnTo>
                    <a:pt x="159054" y="918184"/>
                  </a:lnTo>
                  <a:lnTo>
                    <a:pt x="158457" y="918363"/>
                  </a:lnTo>
                  <a:lnTo>
                    <a:pt x="151533" y="922795"/>
                  </a:lnTo>
                  <a:lnTo>
                    <a:pt x="149007" y="925908"/>
                  </a:lnTo>
                  <a:lnTo>
                    <a:pt x="147443" y="929917"/>
                  </a:lnTo>
                  <a:lnTo>
                    <a:pt x="155556" y="929917"/>
                  </a:lnTo>
                  <a:lnTo>
                    <a:pt x="158067" y="928368"/>
                  </a:lnTo>
                  <a:lnTo>
                    <a:pt x="160470" y="927684"/>
                  </a:lnTo>
                  <a:lnTo>
                    <a:pt x="186691" y="927684"/>
                  </a:lnTo>
                  <a:lnTo>
                    <a:pt x="185928" y="926038"/>
                  </a:lnTo>
                  <a:lnTo>
                    <a:pt x="185868" y="925908"/>
                  </a:lnTo>
                  <a:lnTo>
                    <a:pt x="183277" y="922795"/>
                  </a:lnTo>
                  <a:lnTo>
                    <a:pt x="180099" y="920677"/>
                  </a:lnTo>
                  <a:lnTo>
                    <a:pt x="176708" y="918363"/>
                  </a:lnTo>
                  <a:lnTo>
                    <a:pt x="176123" y="918184"/>
                  </a:lnTo>
                  <a:lnTo>
                    <a:pt x="172538" y="917206"/>
                  </a:lnTo>
                  <a:close/>
                </a:path>
                <a:path w="1188720" h="1172845">
                  <a:moveTo>
                    <a:pt x="217710" y="917206"/>
                  </a:moveTo>
                  <a:lnTo>
                    <a:pt x="205618" y="917206"/>
                  </a:lnTo>
                  <a:lnTo>
                    <a:pt x="201006" y="918363"/>
                  </a:lnTo>
                  <a:lnTo>
                    <a:pt x="193315" y="922958"/>
                  </a:lnTo>
                  <a:lnTo>
                    <a:pt x="190553" y="925908"/>
                  </a:lnTo>
                  <a:lnTo>
                    <a:pt x="190431" y="926038"/>
                  </a:lnTo>
                  <a:lnTo>
                    <a:pt x="188508" y="929917"/>
                  </a:lnTo>
                  <a:lnTo>
                    <a:pt x="197031" y="929917"/>
                  </a:lnTo>
                  <a:lnTo>
                    <a:pt x="197715" y="929167"/>
                  </a:lnTo>
                  <a:lnTo>
                    <a:pt x="201513" y="927684"/>
                  </a:lnTo>
                  <a:lnTo>
                    <a:pt x="231740" y="927684"/>
                  </a:lnTo>
                  <a:lnTo>
                    <a:pt x="223201" y="919308"/>
                  </a:lnTo>
                  <a:lnTo>
                    <a:pt x="217710" y="917206"/>
                  </a:lnTo>
                  <a:close/>
                </a:path>
                <a:path w="1188720" h="1172845">
                  <a:moveTo>
                    <a:pt x="266507" y="918184"/>
                  </a:moveTo>
                  <a:lnTo>
                    <a:pt x="254970" y="918184"/>
                  </a:lnTo>
                  <a:lnTo>
                    <a:pt x="254970" y="993274"/>
                  </a:lnTo>
                  <a:lnTo>
                    <a:pt x="266507" y="993274"/>
                  </a:lnTo>
                  <a:lnTo>
                    <a:pt x="266507" y="918184"/>
                  </a:lnTo>
                  <a:close/>
                </a:path>
                <a:path w="1188720" h="1172845">
                  <a:moveTo>
                    <a:pt x="263085" y="890025"/>
                  </a:moveTo>
                  <a:lnTo>
                    <a:pt x="258587" y="890025"/>
                  </a:lnTo>
                  <a:lnTo>
                    <a:pt x="256648" y="890791"/>
                  </a:lnTo>
                  <a:lnTo>
                    <a:pt x="253421" y="893854"/>
                  </a:lnTo>
                  <a:lnTo>
                    <a:pt x="252623" y="895696"/>
                  </a:lnTo>
                  <a:lnTo>
                    <a:pt x="252623" y="899998"/>
                  </a:lnTo>
                  <a:lnTo>
                    <a:pt x="253421" y="901839"/>
                  </a:lnTo>
                  <a:lnTo>
                    <a:pt x="256648" y="904903"/>
                  </a:lnTo>
                  <a:lnTo>
                    <a:pt x="258587" y="905669"/>
                  </a:lnTo>
                  <a:lnTo>
                    <a:pt x="263085" y="905669"/>
                  </a:lnTo>
                  <a:lnTo>
                    <a:pt x="265008" y="904903"/>
                  </a:lnTo>
                  <a:lnTo>
                    <a:pt x="268234" y="901839"/>
                  </a:lnTo>
                  <a:lnTo>
                    <a:pt x="269049" y="899998"/>
                  </a:lnTo>
                  <a:lnTo>
                    <a:pt x="269049" y="895696"/>
                  </a:lnTo>
                  <a:lnTo>
                    <a:pt x="268234" y="893854"/>
                  </a:lnTo>
                  <a:lnTo>
                    <a:pt x="265008" y="890791"/>
                  </a:lnTo>
                  <a:lnTo>
                    <a:pt x="263085" y="890025"/>
                  </a:lnTo>
                  <a:close/>
                </a:path>
                <a:path w="1188720" h="1172845">
                  <a:moveTo>
                    <a:pt x="298784" y="918249"/>
                  </a:moveTo>
                  <a:lnTo>
                    <a:pt x="287638" y="918249"/>
                  </a:lnTo>
                  <a:lnTo>
                    <a:pt x="287638" y="993274"/>
                  </a:lnTo>
                  <a:lnTo>
                    <a:pt x="299176" y="993274"/>
                  </a:lnTo>
                  <a:lnTo>
                    <a:pt x="299176" y="943735"/>
                  </a:lnTo>
                  <a:lnTo>
                    <a:pt x="299912" y="940444"/>
                  </a:lnTo>
                  <a:lnTo>
                    <a:pt x="300007" y="940020"/>
                  </a:lnTo>
                  <a:lnTo>
                    <a:pt x="303331" y="933893"/>
                  </a:lnTo>
                  <a:lnTo>
                    <a:pt x="305596" y="931562"/>
                  </a:lnTo>
                  <a:lnTo>
                    <a:pt x="308569" y="929917"/>
                  </a:lnTo>
                  <a:lnTo>
                    <a:pt x="298784" y="929917"/>
                  </a:lnTo>
                  <a:lnTo>
                    <a:pt x="298784" y="918249"/>
                  </a:lnTo>
                  <a:close/>
                </a:path>
                <a:path w="1188720" h="1172845">
                  <a:moveTo>
                    <a:pt x="342827" y="927570"/>
                  </a:moveTo>
                  <a:lnTo>
                    <a:pt x="323684" y="927570"/>
                  </a:lnTo>
                  <a:lnTo>
                    <a:pt x="327889" y="929232"/>
                  </a:lnTo>
                  <a:lnTo>
                    <a:pt x="334016" y="935848"/>
                  </a:lnTo>
                  <a:lnTo>
                    <a:pt x="335547" y="940444"/>
                  </a:lnTo>
                  <a:lnTo>
                    <a:pt x="335547" y="993274"/>
                  </a:lnTo>
                  <a:lnTo>
                    <a:pt x="347085" y="993274"/>
                  </a:lnTo>
                  <a:lnTo>
                    <a:pt x="347085" y="939172"/>
                  </a:lnTo>
                  <a:lnTo>
                    <a:pt x="346026" y="933893"/>
                  </a:lnTo>
                  <a:lnTo>
                    <a:pt x="342827" y="927570"/>
                  </a:lnTo>
                  <a:close/>
                </a:path>
                <a:path w="1188720" h="1172845">
                  <a:moveTo>
                    <a:pt x="326748" y="917206"/>
                  </a:moveTo>
                  <a:lnTo>
                    <a:pt x="315993" y="917206"/>
                  </a:lnTo>
                  <a:lnTo>
                    <a:pt x="311365" y="918379"/>
                  </a:lnTo>
                  <a:lnTo>
                    <a:pt x="304195" y="923040"/>
                  </a:lnTo>
                  <a:lnTo>
                    <a:pt x="301522" y="926103"/>
                  </a:lnTo>
                  <a:lnTo>
                    <a:pt x="299762" y="929917"/>
                  </a:lnTo>
                  <a:lnTo>
                    <a:pt x="308569" y="929917"/>
                  </a:lnTo>
                  <a:lnTo>
                    <a:pt x="311365" y="928368"/>
                  </a:lnTo>
                  <a:lnTo>
                    <a:pt x="314656" y="927570"/>
                  </a:lnTo>
                  <a:lnTo>
                    <a:pt x="342827" y="927570"/>
                  </a:lnTo>
                  <a:lnTo>
                    <a:pt x="341789" y="925517"/>
                  </a:lnTo>
                  <a:lnTo>
                    <a:pt x="338823" y="922388"/>
                  </a:lnTo>
                  <a:lnTo>
                    <a:pt x="331197" y="918249"/>
                  </a:lnTo>
                  <a:lnTo>
                    <a:pt x="326748" y="917206"/>
                  </a:lnTo>
                  <a:close/>
                </a:path>
                <a:path w="1188720" h="1172845">
                  <a:moveTo>
                    <a:pt x="401606" y="917206"/>
                  </a:moveTo>
                  <a:lnTo>
                    <a:pt x="390395" y="917206"/>
                  </a:lnTo>
                  <a:lnTo>
                    <a:pt x="384822" y="918787"/>
                  </a:lnTo>
                  <a:lnTo>
                    <a:pt x="375161" y="925126"/>
                  </a:lnTo>
                  <a:lnTo>
                    <a:pt x="371410" y="929591"/>
                  </a:lnTo>
                  <a:lnTo>
                    <a:pt x="366000" y="941193"/>
                  </a:lnTo>
                  <a:lnTo>
                    <a:pt x="364647" y="948037"/>
                  </a:lnTo>
                  <a:lnTo>
                    <a:pt x="364647" y="963877"/>
                  </a:lnTo>
                  <a:lnTo>
                    <a:pt x="365907" y="970297"/>
                  </a:lnTo>
                  <a:lnTo>
                    <a:pt x="366000" y="970770"/>
                  </a:lnTo>
                  <a:lnTo>
                    <a:pt x="390264" y="994839"/>
                  </a:lnTo>
                  <a:lnTo>
                    <a:pt x="401345" y="994839"/>
                  </a:lnTo>
                  <a:lnTo>
                    <a:pt x="416620" y="984474"/>
                  </a:lnTo>
                  <a:lnTo>
                    <a:pt x="393263" y="984474"/>
                  </a:lnTo>
                  <a:lnTo>
                    <a:pt x="389429" y="983269"/>
                  </a:lnTo>
                  <a:lnTo>
                    <a:pt x="376239" y="961400"/>
                  </a:lnTo>
                  <a:lnTo>
                    <a:pt x="376240" y="950123"/>
                  </a:lnTo>
                  <a:lnTo>
                    <a:pt x="393197" y="927570"/>
                  </a:lnTo>
                  <a:lnTo>
                    <a:pt x="416689" y="927570"/>
                  </a:lnTo>
                  <a:lnTo>
                    <a:pt x="414854" y="925126"/>
                  </a:lnTo>
                  <a:lnTo>
                    <a:pt x="413355" y="923072"/>
                  </a:lnTo>
                  <a:lnTo>
                    <a:pt x="411172" y="921247"/>
                  </a:lnTo>
                  <a:lnTo>
                    <a:pt x="408304" y="919650"/>
                  </a:lnTo>
                  <a:lnTo>
                    <a:pt x="405468" y="918021"/>
                  </a:lnTo>
                  <a:lnTo>
                    <a:pt x="401606" y="917206"/>
                  </a:lnTo>
                  <a:close/>
                </a:path>
                <a:path w="1188720" h="1172845">
                  <a:moveTo>
                    <a:pt x="430938" y="981737"/>
                  </a:moveTo>
                  <a:lnTo>
                    <a:pt x="419792" y="981737"/>
                  </a:lnTo>
                  <a:lnTo>
                    <a:pt x="419792" y="993274"/>
                  </a:lnTo>
                  <a:lnTo>
                    <a:pt x="430938" y="993274"/>
                  </a:lnTo>
                  <a:lnTo>
                    <a:pt x="430938" y="981737"/>
                  </a:lnTo>
                  <a:close/>
                </a:path>
                <a:path w="1188720" h="1172845">
                  <a:moveTo>
                    <a:pt x="416689" y="927570"/>
                  </a:moveTo>
                  <a:lnTo>
                    <a:pt x="402779" y="927570"/>
                  </a:lnTo>
                  <a:lnTo>
                    <a:pt x="406939" y="928825"/>
                  </a:lnTo>
                  <a:lnTo>
                    <a:pt x="406810" y="928825"/>
                  </a:lnTo>
                  <a:lnTo>
                    <a:pt x="409917" y="931139"/>
                  </a:lnTo>
                  <a:lnTo>
                    <a:pt x="413111" y="933485"/>
                  </a:lnTo>
                  <a:lnTo>
                    <a:pt x="415523" y="936777"/>
                  </a:lnTo>
                  <a:lnTo>
                    <a:pt x="418782" y="945218"/>
                  </a:lnTo>
                  <a:lnTo>
                    <a:pt x="419596" y="950123"/>
                  </a:lnTo>
                  <a:lnTo>
                    <a:pt x="419596" y="961400"/>
                  </a:lnTo>
                  <a:lnTo>
                    <a:pt x="402714" y="984474"/>
                  </a:lnTo>
                  <a:lnTo>
                    <a:pt x="416620" y="984474"/>
                  </a:lnTo>
                  <a:lnTo>
                    <a:pt x="417462" y="983269"/>
                  </a:lnTo>
                  <a:lnTo>
                    <a:pt x="418423" y="981737"/>
                  </a:lnTo>
                  <a:lnTo>
                    <a:pt x="430938" y="981737"/>
                  </a:lnTo>
                  <a:lnTo>
                    <a:pt x="430938" y="930112"/>
                  </a:lnTo>
                  <a:lnTo>
                    <a:pt x="418423" y="930112"/>
                  </a:lnTo>
                  <a:lnTo>
                    <a:pt x="417586" y="928825"/>
                  </a:lnTo>
                  <a:lnTo>
                    <a:pt x="416689" y="927570"/>
                  </a:lnTo>
                  <a:close/>
                </a:path>
                <a:path w="1188720" h="1172845">
                  <a:moveTo>
                    <a:pt x="430938" y="893154"/>
                  </a:moveTo>
                  <a:lnTo>
                    <a:pt x="419401" y="893154"/>
                  </a:lnTo>
                  <a:lnTo>
                    <a:pt x="419401" y="930112"/>
                  </a:lnTo>
                  <a:lnTo>
                    <a:pt x="430938" y="930112"/>
                  </a:lnTo>
                  <a:lnTo>
                    <a:pt x="430938" y="893154"/>
                  </a:lnTo>
                  <a:close/>
                </a:path>
                <a:path w="1188720" h="1172845">
                  <a:moveTo>
                    <a:pt x="482710" y="888460"/>
                  </a:moveTo>
                  <a:lnTo>
                    <a:pt x="476289" y="888460"/>
                  </a:lnTo>
                  <a:lnTo>
                    <a:pt x="472883" y="889177"/>
                  </a:lnTo>
                  <a:lnTo>
                    <a:pt x="466430" y="892045"/>
                  </a:lnTo>
                  <a:lnTo>
                    <a:pt x="463807" y="894197"/>
                  </a:lnTo>
                  <a:lnTo>
                    <a:pt x="459761" y="899949"/>
                  </a:lnTo>
                  <a:lnTo>
                    <a:pt x="458755" y="903518"/>
                  </a:lnTo>
                  <a:lnTo>
                    <a:pt x="458755" y="993274"/>
                  </a:lnTo>
                  <a:lnTo>
                    <a:pt x="470292" y="993274"/>
                  </a:lnTo>
                  <a:lnTo>
                    <a:pt x="470292" y="906842"/>
                  </a:lnTo>
                  <a:lnTo>
                    <a:pt x="471123" y="904023"/>
                  </a:lnTo>
                  <a:lnTo>
                    <a:pt x="474480" y="900177"/>
                  </a:lnTo>
                  <a:lnTo>
                    <a:pt x="477234" y="899216"/>
                  </a:lnTo>
                  <a:lnTo>
                    <a:pt x="487892" y="899216"/>
                  </a:lnTo>
                  <a:lnTo>
                    <a:pt x="490825" y="890416"/>
                  </a:lnTo>
                  <a:lnTo>
                    <a:pt x="489945" y="890025"/>
                  </a:lnTo>
                  <a:lnTo>
                    <a:pt x="488609" y="889601"/>
                  </a:lnTo>
                  <a:lnTo>
                    <a:pt x="485023" y="888689"/>
                  </a:lnTo>
                  <a:lnTo>
                    <a:pt x="482710" y="888460"/>
                  </a:lnTo>
                  <a:close/>
                </a:path>
                <a:path w="1188720" h="1172845">
                  <a:moveTo>
                    <a:pt x="458755" y="918184"/>
                  </a:moveTo>
                  <a:lnTo>
                    <a:pt x="446631" y="918184"/>
                  </a:lnTo>
                  <a:lnTo>
                    <a:pt x="446631" y="927961"/>
                  </a:lnTo>
                  <a:lnTo>
                    <a:pt x="458755" y="927961"/>
                  </a:lnTo>
                  <a:lnTo>
                    <a:pt x="458755" y="918184"/>
                  </a:lnTo>
                  <a:close/>
                </a:path>
                <a:path w="1188720" h="1172845">
                  <a:moveTo>
                    <a:pt x="487109" y="918184"/>
                  </a:moveTo>
                  <a:lnTo>
                    <a:pt x="470292" y="918184"/>
                  </a:lnTo>
                  <a:lnTo>
                    <a:pt x="470292" y="927961"/>
                  </a:lnTo>
                  <a:lnTo>
                    <a:pt x="487109" y="927961"/>
                  </a:lnTo>
                  <a:lnTo>
                    <a:pt x="487109" y="918184"/>
                  </a:lnTo>
                  <a:close/>
                </a:path>
                <a:path w="1188720" h="1172845">
                  <a:moveTo>
                    <a:pt x="487892" y="899216"/>
                  </a:moveTo>
                  <a:lnTo>
                    <a:pt x="482710" y="899216"/>
                  </a:lnTo>
                  <a:lnTo>
                    <a:pt x="484046" y="899362"/>
                  </a:lnTo>
                  <a:lnTo>
                    <a:pt x="486099" y="899949"/>
                  </a:lnTo>
                  <a:lnTo>
                    <a:pt x="487500" y="900389"/>
                  </a:lnTo>
                  <a:lnTo>
                    <a:pt x="487843" y="899362"/>
                  </a:lnTo>
                  <a:lnTo>
                    <a:pt x="487892" y="899216"/>
                  </a:lnTo>
                  <a:close/>
                </a:path>
                <a:path w="1188720" h="1172845">
                  <a:moveTo>
                    <a:pt x="514816" y="918184"/>
                  </a:moveTo>
                  <a:lnTo>
                    <a:pt x="503279" y="918184"/>
                  </a:lnTo>
                  <a:lnTo>
                    <a:pt x="503279" y="972285"/>
                  </a:lnTo>
                  <a:lnTo>
                    <a:pt x="504245" y="977190"/>
                  </a:lnTo>
                  <a:lnTo>
                    <a:pt x="504322" y="977581"/>
                  </a:lnTo>
                  <a:lnTo>
                    <a:pt x="522834" y="994252"/>
                  </a:lnTo>
                  <a:lnTo>
                    <a:pt x="533198" y="994252"/>
                  </a:lnTo>
                  <a:lnTo>
                    <a:pt x="537891" y="992932"/>
                  </a:lnTo>
                  <a:lnTo>
                    <a:pt x="545322" y="987619"/>
                  </a:lnTo>
                  <a:lnTo>
                    <a:pt x="548059" y="984377"/>
                  </a:lnTo>
                  <a:lnTo>
                    <a:pt x="548646" y="983106"/>
                  </a:lnTo>
                  <a:lnTo>
                    <a:pt x="526451" y="983106"/>
                  </a:lnTo>
                  <a:lnTo>
                    <a:pt x="522508" y="981476"/>
                  </a:lnTo>
                  <a:lnTo>
                    <a:pt x="516348" y="974958"/>
                  </a:lnTo>
                  <a:lnTo>
                    <a:pt x="514816" y="970591"/>
                  </a:lnTo>
                  <a:lnTo>
                    <a:pt x="514816" y="918184"/>
                  </a:lnTo>
                  <a:close/>
                </a:path>
                <a:path w="1188720" h="1172845">
                  <a:moveTo>
                    <a:pt x="562139" y="980564"/>
                  </a:moveTo>
                  <a:lnTo>
                    <a:pt x="550601" y="980564"/>
                  </a:lnTo>
                  <a:lnTo>
                    <a:pt x="550601" y="993274"/>
                  </a:lnTo>
                  <a:lnTo>
                    <a:pt x="562139" y="993274"/>
                  </a:lnTo>
                  <a:lnTo>
                    <a:pt x="562139" y="980564"/>
                  </a:lnTo>
                  <a:close/>
                </a:path>
                <a:path w="1188720" h="1172845">
                  <a:moveTo>
                    <a:pt x="562139" y="918184"/>
                  </a:moveTo>
                  <a:lnTo>
                    <a:pt x="550601" y="918184"/>
                  </a:lnTo>
                  <a:lnTo>
                    <a:pt x="550601" y="967266"/>
                  </a:lnTo>
                  <a:lnTo>
                    <a:pt x="549575" y="971128"/>
                  </a:lnTo>
                  <a:lnTo>
                    <a:pt x="547521" y="974159"/>
                  </a:lnTo>
                  <a:lnTo>
                    <a:pt x="545501" y="977190"/>
                  </a:lnTo>
                  <a:lnTo>
                    <a:pt x="542991" y="979439"/>
                  </a:lnTo>
                  <a:lnTo>
                    <a:pt x="537027" y="982372"/>
                  </a:lnTo>
                  <a:lnTo>
                    <a:pt x="534110" y="983106"/>
                  </a:lnTo>
                  <a:lnTo>
                    <a:pt x="548646" y="983106"/>
                  </a:lnTo>
                  <a:lnTo>
                    <a:pt x="549819" y="980564"/>
                  </a:lnTo>
                  <a:lnTo>
                    <a:pt x="562139" y="980564"/>
                  </a:lnTo>
                  <a:lnTo>
                    <a:pt x="562139" y="918184"/>
                  </a:lnTo>
                  <a:close/>
                </a:path>
                <a:path w="1188720" h="1172845">
                  <a:moveTo>
                    <a:pt x="594807" y="893154"/>
                  </a:moveTo>
                  <a:lnTo>
                    <a:pt x="583270" y="893154"/>
                  </a:lnTo>
                  <a:lnTo>
                    <a:pt x="583270" y="993274"/>
                  </a:lnTo>
                  <a:lnTo>
                    <a:pt x="594807" y="993274"/>
                  </a:lnTo>
                  <a:lnTo>
                    <a:pt x="594807" y="893154"/>
                  </a:lnTo>
                  <a:close/>
                </a:path>
                <a:path w="1188720" h="1172845">
                  <a:moveTo>
                    <a:pt x="627085" y="918249"/>
                  </a:moveTo>
                  <a:lnTo>
                    <a:pt x="615939" y="918249"/>
                  </a:lnTo>
                  <a:lnTo>
                    <a:pt x="615939" y="993274"/>
                  </a:lnTo>
                  <a:lnTo>
                    <a:pt x="627476" y="993274"/>
                  </a:lnTo>
                  <a:lnTo>
                    <a:pt x="627476" y="943735"/>
                  </a:lnTo>
                  <a:lnTo>
                    <a:pt x="628212" y="940444"/>
                  </a:lnTo>
                  <a:lnTo>
                    <a:pt x="628307" y="940020"/>
                  </a:lnTo>
                  <a:lnTo>
                    <a:pt x="631631" y="933893"/>
                  </a:lnTo>
                  <a:lnTo>
                    <a:pt x="633897" y="931562"/>
                  </a:lnTo>
                  <a:lnTo>
                    <a:pt x="636869" y="929917"/>
                  </a:lnTo>
                  <a:lnTo>
                    <a:pt x="627085" y="929917"/>
                  </a:lnTo>
                  <a:lnTo>
                    <a:pt x="627085" y="918249"/>
                  </a:lnTo>
                  <a:close/>
                </a:path>
                <a:path w="1188720" h="1172845">
                  <a:moveTo>
                    <a:pt x="671128" y="927570"/>
                  </a:moveTo>
                  <a:lnTo>
                    <a:pt x="651985" y="927570"/>
                  </a:lnTo>
                  <a:lnTo>
                    <a:pt x="656189" y="929232"/>
                  </a:lnTo>
                  <a:lnTo>
                    <a:pt x="662316" y="935848"/>
                  </a:lnTo>
                  <a:lnTo>
                    <a:pt x="663848" y="940444"/>
                  </a:lnTo>
                  <a:lnTo>
                    <a:pt x="663848" y="993274"/>
                  </a:lnTo>
                  <a:lnTo>
                    <a:pt x="675385" y="993274"/>
                  </a:lnTo>
                  <a:lnTo>
                    <a:pt x="675385" y="939172"/>
                  </a:lnTo>
                  <a:lnTo>
                    <a:pt x="674326" y="933893"/>
                  </a:lnTo>
                  <a:lnTo>
                    <a:pt x="671128" y="927570"/>
                  </a:lnTo>
                  <a:close/>
                </a:path>
                <a:path w="1188720" h="1172845">
                  <a:moveTo>
                    <a:pt x="655048" y="917206"/>
                  </a:moveTo>
                  <a:lnTo>
                    <a:pt x="644293" y="917206"/>
                  </a:lnTo>
                  <a:lnTo>
                    <a:pt x="639665" y="918379"/>
                  </a:lnTo>
                  <a:lnTo>
                    <a:pt x="632495" y="923040"/>
                  </a:lnTo>
                  <a:lnTo>
                    <a:pt x="629823" y="926103"/>
                  </a:lnTo>
                  <a:lnTo>
                    <a:pt x="628063" y="929917"/>
                  </a:lnTo>
                  <a:lnTo>
                    <a:pt x="636869" y="929917"/>
                  </a:lnTo>
                  <a:lnTo>
                    <a:pt x="639665" y="928368"/>
                  </a:lnTo>
                  <a:lnTo>
                    <a:pt x="642957" y="927570"/>
                  </a:lnTo>
                  <a:lnTo>
                    <a:pt x="671128" y="927570"/>
                  </a:lnTo>
                  <a:lnTo>
                    <a:pt x="670089" y="925517"/>
                  </a:lnTo>
                  <a:lnTo>
                    <a:pt x="667123" y="922388"/>
                  </a:lnTo>
                  <a:lnTo>
                    <a:pt x="659497" y="918249"/>
                  </a:lnTo>
                  <a:lnTo>
                    <a:pt x="655048" y="917206"/>
                  </a:lnTo>
                  <a:close/>
                </a:path>
                <a:path w="1188720" h="1172845">
                  <a:moveTo>
                    <a:pt x="730689" y="917206"/>
                  </a:moveTo>
                  <a:lnTo>
                    <a:pt x="719999" y="917206"/>
                  </a:lnTo>
                  <a:lnTo>
                    <a:pt x="714067" y="918868"/>
                  </a:lnTo>
                  <a:lnTo>
                    <a:pt x="692948" y="948624"/>
                  </a:lnTo>
                  <a:lnTo>
                    <a:pt x="692948" y="964007"/>
                  </a:lnTo>
                  <a:lnTo>
                    <a:pt x="720716" y="994839"/>
                  </a:lnTo>
                  <a:lnTo>
                    <a:pt x="733035" y="994839"/>
                  </a:lnTo>
                  <a:lnTo>
                    <a:pt x="737614" y="994056"/>
                  </a:lnTo>
                  <a:lnTo>
                    <a:pt x="745762" y="990895"/>
                  </a:lnTo>
                  <a:lnTo>
                    <a:pt x="749184" y="988679"/>
                  </a:lnTo>
                  <a:lnTo>
                    <a:pt x="753268" y="984474"/>
                  </a:lnTo>
                  <a:lnTo>
                    <a:pt x="723290" y="984474"/>
                  </a:lnTo>
                  <a:lnTo>
                    <a:pt x="719200" y="983464"/>
                  </a:lnTo>
                  <a:lnTo>
                    <a:pt x="704485" y="959640"/>
                  </a:lnTo>
                  <a:lnTo>
                    <a:pt x="701161" y="959640"/>
                  </a:lnTo>
                  <a:lnTo>
                    <a:pt x="701161" y="949667"/>
                  </a:lnTo>
                  <a:lnTo>
                    <a:pt x="704485" y="949667"/>
                  </a:lnTo>
                  <a:lnTo>
                    <a:pt x="704485" y="947288"/>
                  </a:lnTo>
                  <a:lnTo>
                    <a:pt x="722182" y="927570"/>
                  </a:lnTo>
                  <a:lnTo>
                    <a:pt x="750997" y="927570"/>
                  </a:lnTo>
                  <a:lnTo>
                    <a:pt x="745648" y="922584"/>
                  </a:lnTo>
                  <a:lnTo>
                    <a:pt x="742177" y="920465"/>
                  </a:lnTo>
                  <a:lnTo>
                    <a:pt x="734551" y="917858"/>
                  </a:lnTo>
                  <a:lnTo>
                    <a:pt x="730689" y="917206"/>
                  </a:lnTo>
                  <a:close/>
                </a:path>
                <a:path w="1188720" h="1172845">
                  <a:moveTo>
                    <a:pt x="746724" y="972742"/>
                  </a:moveTo>
                  <a:lnTo>
                    <a:pt x="730982" y="984474"/>
                  </a:lnTo>
                  <a:lnTo>
                    <a:pt x="753268" y="984474"/>
                  </a:lnTo>
                  <a:lnTo>
                    <a:pt x="754725" y="982975"/>
                  </a:lnTo>
                  <a:lnTo>
                    <a:pt x="756697" y="979651"/>
                  </a:lnTo>
                  <a:lnTo>
                    <a:pt x="757870" y="975870"/>
                  </a:lnTo>
                  <a:lnTo>
                    <a:pt x="746724" y="972742"/>
                  </a:lnTo>
                  <a:close/>
                </a:path>
                <a:path w="1188720" h="1172845">
                  <a:moveTo>
                    <a:pt x="704485" y="949667"/>
                  </a:moveTo>
                  <a:lnTo>
                    <a:pt x="701161" y="949667"/>
                  </a:lnTo>
                  <a:lnTo>
                    <a:pt x="701161" y="959640"/>
                  </a:lnTo>
                  <a:lnTo>
                    <a:pt x="704485" y="959640"/>
                  </a:lnTo>
                  <a:lnTo>
                    <a:pt x="704485" y="949667"/>
                  </a:lnTo>
                  <a:close/>
                </a:path>
                <a:path w="1188720" h="1172845">
                  <a:moveTo>
                    <a:pt x="750997" y="927570"/>
                  </a:moveTo>
                  <a:lnTo>
                    <a:pt x="730949" y="927570"/>
                  </a:lnTo>
                  <a:lnTo>
                    <a:pt x="734567" y="928531"/>
                  </a:lnTo>
                  <a:lnTo>
                    <a:pt x="740727" y="932377"/>
                  </a:lnTo>
                  <a:lnTo>
                    <a:pt x="743106" y="935001"/>
                  </a:lnTo>
                  <a:lnTo>
                    <a:pt x="744768" y="938325"/>
                  </a:lnTo>
                  <a:lnTo>
                    <a:pt x="746463" y="941649"/>
                  </a:lnTo>
                  <a:lnTo>
                    <a:pt x="747310" y="945430"/>
                  </a:lnTo>
                  <a:lnTo>
                    <a:pt x="747310" y="949667"/>
                  </a:lnTo>
                  <a:lnTo>
                    <a:pt x="704485" y="949667"/>
                  </a:lnTo>
                  <a:lnTo>
                    <a:pt x="704485" y="959640"/>
                  </a:lnTo>
                  <a:lnTo>
                    <a:pt x="759043" y="959640"/>
                  </a:lnTo>
                  <a:lnTo>
                    <a:pt x="758971" y="947288"/>
                  </a:lnTo>
                  <a:lnTo>
                    <a:pt x="758114" y="941845"/>
                  </a:lnTo>
                  <a:lnTo>
                    <a:pt x="754443" y="932377"/>
                  </a:lnTo>
                  <a:lnTo>
                    <a:pt x="752096" y="928711"/>
                  </a:lnTo>
                  <a:lnTo>
                    <a:pt x="751980" y="928531"/>
                  </a:lnTo>
                  <a:lnTo>
                    <a:pt x="750997" y="927570"/>
                  </a:lnTo>
                  <a:close/>
                </a:path>
                <a:path w="1188720" h="1172845">
                  <a:moveTo>
                    <a:pt x="784220" y="972546"/>
                  </a:moveTo>
                  <a:lnTo>
                    <a:pt x="773269" y="975284"/>
                  </a:lnTo>
                  <a:lnTo>
                    <a:pt x="774606" y="981672"/>
                  </a:lnTo>
                  <a:lnTo>
                    <a:pt x="777783" y="986528"/>
                  </a:lnTo>
                  <a:lnTo>
                    <a:pt x="787821" y="993176"/>
                  </a:lnTo>
                  <a:lnTo>
                    <a:pt x="794160" y="994839"/>
                  </a:lnTo>
                  <a:lnTo>
                    <a:pt x="807653" y="994839"/>
                  </a:lnTo>
                  <a:lnTo>
                    <a:pt x="812770" y="993861"/>
                  </a:lnTo>
                  <a:lnTo>
                    <a:pt x="821570" y="989950"/>
                  </a:lnTo>
                  <a:lnTo>
                    <a:pt x="824992" y="987277"/>
                  </a:lnTo>
                  <a:lnTo>
                    <a:pt x="826872" y="984670"/>
                  </a:lnTo>
                  <a:lnTo>
                    <a:pt x="796898" y="984670"/>
                  </a:lnTo>
                  <a:lnTo>
                    <a:pt x="793068" y="983660"/>
                  </a:lnTo>
                  <a:lnTo>
                    <a:pt x="787235" y="979618"/>
                  </a:lnTo>
                  <a:lnTo>
                    <a:pt x="785305" y="976652"/>
                  </a:lnTo>
                  <a:lnTo>
                    <a:pt x="785154" y="976164"/>
                  </a:lnTo>
                  <a:lnTo>
                    <a:pt x="784220" y="972546"/>
                  </a:lnTo>
                  <a:close/>
                </a:path>
                <a:path w="1188720" h="1172845">
                  <a:moveTo>
                    <a:pt x="810619" y="917206"/>
                  </a:moveTo>
                  <a:lnTo>
                    <a:pt x="797908" y="917206"/>
                  </a:lnTo>
                  <a:lnTo>
                    <a:pt x="793183" y="918135"/>
                  </a:lnTo>
                  <a:lnTo>
                    <a:pt x="775616" y="944094"/>
                  </a:lnTo>
                  <a:lnTo>
                    <a:pt x="777122" y="948168"/>
                  </a:lnTo>
                  <a:lnTo>
                    <a:pt x="777213" y="948412"/>
                  </a:lnTo>
                  <a:lnTo>
                    <a:pt x="780407" y="951867"/>
                  </a:lnTo>
                  <a:lnTo>
                    <a:pt x="783633" y="955289"/>
                  </a:lnTo>
                  <a:lnTo>
                    <a:pt x="788685" y="957815"/>
                  </a:lnTo>
                  <a:lnTo>
                    <a:pt x="811857" y="963257"/>
                  </a:lnTo>
                  <a:lnTo>
                    <a:pt x="814660" y="964594"/>
                  </a:lnTo>
                  <a:lnTo>
                    <a:pt x="818310" y="968146"/>
                  </a:lnTo>
                  <a:lnTo>
                    <a:pt x="819223" y="970330"/>
                  </a:lnTo>
                  <a:lnTo>
                    <a:pt x="819223" y="976164"/>
                  </a:lnTo>
                  <a:lnTo>
                    <a:pt x="817626" y="978934"/>
                  </a:lnTo>
                  <a:lnTo>
                    <a:pt x="811271" y="983529"/>
                  </a:lnTo>
                  <a:lnTo>
                    <a:pt x="807001" y="984670"/>
                  </a:lnTo>
                  <a:lnTo>
                    <a:pt x="826872" y="984670"/>
                  </a:lnTo>
                  <a:lnTo>
                    <a:pt x="829913" y="980498"/>
                  </a:lnTo>
                  <a:lnTo>
                    <a:pt x="831151" y="976652"/>
                  </a:lnTo>
                  <a:lnTo>
                    <a:pt x="831151" y="967103"/>
                  </a:lnTo>
                  <a:lnTo>
                    <a:pt x="829506" y="962818"/>
                  </a:lnTo>
                  <a:lnTo>
                    <a:pt x="822922" y="956136"/>
                  </a:lnTo>
                  <a:lnTo>
                    <a:pt x="817919" y="953643"/>
                  </a:lnTo>
                  <a:lnTo>
                    <a:pt x="795627" y="948168"/>
                  </a:lnTo>
                  <a:lnTo>
                    <a:pt x="792368" y="946783"/>
                  </a:lnTo>
                  <a:lnTo>
                    <a:pt x="788196" y="943458"/>
                  </a:lnTo>
                  <a:lnTo>
                    <a:pt x="787153" y="941193"/>
                  </a:lnTo>
                  <a:lnTo>
                    <a:pt x="787153" y="935099"/>
                  </a:lnTo>
                  <a:lnTo>
                    <a:pt x="788669" y="932442"/>
                  </a:lnTo>
                  <a:lnTo>
                    <a:pt x="794763" y="928238"/>
                  </a:lnTo>
                  <a:lnTo>
                    <a:pt x="798593" y="927179"/>
                  </a:lnTo>
                  <a:lnTo>
                    <a:pt x="826245" y="927179"/>
                  </a:lnTo>
                  <a:lnTo>
                    <a:pt x="824959" y="925354"/>
                  </a:lnTo>
                  <a:lnTo>
                    <a:pt x="816453" y="918836"/>
                  </a:lnTo>
                  <a:lnTo>
                    <a:pt x="810619" y="917206"/>
                  </a:lnTo>
                  <a:close/>
                </a:path>
                <a:path w="1188720" h="1172845">
                  <a:moveTo>
                    <a:pt x="826245" y="927179"/>
                  </a:moveTo>
                  <a:lnTo>
                    <a:pt x="806545" y="927179"/>
                  </a:lnTo>
                  <a:lnTo>
                    <a:pt x="809299" y="927717"/>
                  </a:lnTo>
                  <a:lnTo>
                    <a:pt x="813601" y="929868"/>
                  </a:lnTo>
                  <a:lnTo>
                    <a:pt x="815296" y="931236"/>
                  </a:lnTo>
                  <a:lnTo>
                    <a:pt x="816534" y="932899"/>
                  </a:lnTo>
                  <a:lnTo>
                    <a:pt x="817805" y="934528"/>
                  </a:lnTo>
                  <a:lnTo>
                    <a:pt x="818767" y="936207"/>
                  </a:lnTo>
                  <a:lnTo>
                    <a:pt x="819419" y="937934"/>
                  </a:lnTo>
                  <a:lnTo>
                    <a:pt x="829437" y="935099"/>
                  </a:lnTo>
                  <a:lnTo>
                    <a:pt x="829815" y="935099"/>
                  </a:lnTo>
                  <a:lnTo>
                    <a:pt x="828061" y="929868"/>
                  </a:lnTo>
                  <a:lnTo>
                    <a:pt x="827990" y="929656"/>
                  </a:lnTo>
                  <a:lnTo>
                    <a:pt x="826245" y="927179"/>
                  </a:lnTo>
                  <a:close/>
                </a:path>
                <a:path w="1188720" h="1172845">
                  <a:moveTo>
                    <a:pt x="856145" y="972546"/>
                  </a:moveTo>
                  <a:lnTo>
                    <a:pt x="845194" y="975284"/>
                  </a:lnTo>
                  <a:lnTo>
                    <a:pt x="846530" y="981672"/>
                  </a:lnTo>
                  <a:lnTo>
                    <a:pt x="849708" y="986528"/>
                  </a:lnTo>
                  <a:lnTo>
                    <a:pt x="859746" y="993176"/>
                  </a:lnTo>
                  <a:lnTo>
                    <a:pt x="866085" y="994839"/>
                  </a:lnTo>
                  <a:lnTo>
                    <a:pt x="879578" y="994839"/>
                  </a:lnTo>
                  <a:lnTo>
                    <a:pt x="884695" y="993861"/>
                  </a:lnTo>
                  <a:lnTo>
                    <a:pt x="893495" y="989950"/>
                  </a:lnTo>
                  <a:lnTo>
                    <a:pt x="896917" y="987277"/>
                  </a:lnTo>
                  <a:lnTo>
                    <a:pt x="898797" y="984670"/>
                  </a:lnTo>
                  <a:lnTo>
                    <a:pt x="868823" y="984670"/>
                  </a:lnTo>
                  <a:lnTo>
                    <a:pt x="864993" y="983660"/>
                  </a:lnTo>
                  <a:lnTo>
                    <a:pt x="859160" y="979618"/>
                  </a:lnTo>
                  <a:lnTo>
                    <a:pt x="857230" y="976652"/>
                  </a:lnTo>
                  <a:lnTo>
                    <a:pt x="857078" y="976164"/>
                  </a:lnTo>
                  <a:lnTo>
                    <a:pt x="856145" y="972546"/>
                  </a:lnTo>
                  <a:close/>
                </a:path>
                <a:path w="1188720" h="1172845">
                  <a:moveTo>
                    <a:pt x="882544" y="917206"/>
                  </a:moveTo>
                  <a:lnTo>
                    <a:pt x="869833" y="917206"/>
                  </a:lnTo>
                  <a:lnTo>
                    <a:pt x="865107" y="918135"/>
                  </a:lnTo>
                  <a:lnTo>
                    <a:pt x="847541" y="944094"/>
                  </a:lnTo>
                  <a:lnTo>
                    <a:pt x="849047" y="948168"/>
                  </a:lnTo>
                  <a:lnTo>
                    <a:pt x="883782" y="963257"/>
                  </a:lnTo>
                  <a:lnTo>
                    <a:pt x="886585" y="964594"/>
                  </a:lnTo>
                  <a:lnTo>
                    <a:pt x="890235" y="968146"/>
                  </a:lnTo>
                  <a:lnTo>
                    <a:pt x="891148" y="970330"/>
                  </a:lnTo>
                  <a:lnTo>
                    <a:pt x="891148" y="976164"/>
                  </a:lnTo>
                  <a:lnTo>
                    <a:pt x="889551" y="978934"/>
                  </a:lnTo>
                  <a:lnTo>
                    <a:pt x="883196" y="983529"/>
                  </a:lnTo>
                  <a:lnTo>
                    <a:pt x="878926" y="984670"/>
                  </a:lnTo>
                  <a:lnTo>
                    <a:pt x="898797" y="984670"/>
                  </a:lnTo>
                  <a:lnTo>
                    <a:pt x="901838" y="980498"/>
                  </a:lnTo>
                  <a:lnTo>
                    <a:pt x="903076" y="976652"/>
                  </a:lnTo>
                  <a:lnTo>
                    <a:pt x="903076" y="967103"/>
                  </a:lnTo>
                  <a:lnTo>
                    <a:pt x="901431" y="962818"/>
                  </a:lnTo>
                  <a:lnTo>
                    <a:pt x="894847" y="956136"/>
                  </a:lnTo>
                  <a:lnTo>
                    <a:pt x="889844" y="953643"/>
                  </a:lnTo>
                  <a:lnTo>
                    <a:pt x="867552" y="948168"/>
                  </a:lnTo>
                  <a:lnTo>
                    <a:pt x="864293" y="946783"/>
                  </a:lnTo>
                  <a:lnTo>
                    <a:pt x="860121" y="943458"/>
                  </a:lnTo>
                  <a:lnTo>
                    <a:pt x="859078" y="941193"/>
                  </a:lnTo>
                  <a:lnTo>
                    <a:pt x="859078" y="935099"/>
                  </a:lnTo>
                  <a:lnTo>
                    <a:pt x="860594" y="932442"/>
                  </a:lnTo>
                  <a:lnTo>
                    <a:pt x="866688" y="928238"/>
                  </a:lnTo>
                  <a:lnTo>
                    <a:pt x="870518" y="927179"/>
                  </a:lnTo>
                  <a:lnTo>
                    <a:pt x="898170" y="927179"/>
                  </a:lnTo>
                  <a:lnTo>
                    <a:pt x="896884" y="925354"/>
                  </a:lnTo>
                  <a:lnTo>
                    <a:pt x="888378" y="918836"/>
                  </a:lnTo>
                  <a:lnTo>
                    <a:pt x="882544" y="917206"/>
                  </a:lnTo>
                  <a:close/>
                </a:path>
                <a:path w="1188720" h="1172845">
                  <a:moveTo>
                    <a:pt x="898170" y="927179"/>
                  </a:moveTo>
                  <a:lnTo>
                    <a:pt x="878470" y="927179"/>
                  </a:lnTo>
                  <a:lnTo>
                    <a:pt x="881224" y="927717"/>
                  </a:lnTo>
                  <a:lnTo>
                    <a:pt x="885526" y="929868"/>
                  </a:lnTo>
                  <a:lnTo>
                    <a:pt x="887221" y="931236"/>
                  </a:lnTo>
                  <a:lnTo>
                    <a:pt x="888459" y="932899"/>
                  </a:lnTo>
                  <a:lnTo>
                    <a:pt x="889730" y="934528"/>
                  </a:lnTo>
                  <a:lnTo>
                    <a:pt x="890692" y="936207"/>
                  </a:lnTo>
                  <a:lnTo>
                    <a:pt x="891344" y="937934"/>
                  </a:lnTo>
                  <a:lnTo>
                    <a:pt x="901362" y="935099"/>
                  </a:lnTo>
                  <a:lnTo>
                    <a:pt x="901740" y="935099"/>
                  </a:lnTo>
                  <a:lnTo>
                    <a:pt x="899986" y="929868"/>
                  </a:lnTo>
                  <a:lnTo>
                    <a:pt x="899915" y="929656"/>
                  </a:lnTo>
                  <a:lnTo>
                    <a:pt x="898170" y="927179"/>
                  </a:lnTo>
                  <a:close/>
                </a:path>
                <a:path w="1188720" h="1172845">
                  <a:moveTo>
                    <a:pt x="955838" y="888460"/>
                  </a:moveTo>
                  <a:lnTo>
                    <a:pt x="945278" y="888460"/>
                  </a:lnTo>
                  <a:lnTo>
                    <a:pt x="913013" y="1008331"/>
                  </a:lnTo>
                  <a:lnTo>
                    <a:pt x="923572" y="1008331"/>
                  </a:lnTo>
                  <a:lnTo>
                    <a:pt x="955838" y="888460"/>
                  </a:lnTo>
                  <a:close/>
                </a:path>
                <a:path w="1188720" h="1172845">
                  <a:moveTo>
                    <a:pt x="172603" y="1095211"/>
                  </a:moveTo>
                  <a:lnTo>
                    <a:pt x="159045" y="1095211"/>
                  </a:lnTo>
                  <a:lnTo>
                    <a:pt x="153097" y="1096824"/>
                  </a:lnTo>
                  <a:lnTo>
                    <a:pt x="131799" y="1126303"/>
                  </a:lnTo>
                  <a:lnTo>
                    <a:pt x="131799" y="1141882"/>
                  </a:lnTo>
                  <a:lnTo>
                    <a:pt x="159045" y="1172844"/>
                  </a:lnTo>
                  <a:lnTo>
                    <a:pt x="172603" y="1172844"/>
                  </a:lnTo>
                  <a:lnTo>
                    <a:pt x="178535" y="1171230"/>
                  </a:lnTo>
                  <a:lnTo>
                    <a:pt x="188736" y="1164777"/>
                  </a:lnTo>
                  <a:lnTo>
                    <a:pt x="190760" y="1162479"/>
                  </a:lnTo>
                  <a:lnTo>
                    <a:pt x="160675" y="1162479"/>
                  </a:lnTo>
                  <a:lnTo>
                    <a:pt x="156438" y="1161160"/>
                  </a:lnTo>
                  <a:lnTo>
                    <a:pt x="149789" y="1155880"/>
                  </a:lnTo>
                  <a:lnTo>
                    <a:pt x="147329" y="1152409"/>
                  </a:lnTo>
                  <a:lnTo>
                    <a:pt x="144135" y="1143805"/>
                  </a:lnTo>
                  <a:lnTo>
                    <a:pt x="143336" y="1139144"/>
                  </a:lnTo>
                  <a:lnTo>
                    <a:pt x="143336" y="1129106"/>
                  </a:lnTo>
                  <a:lnTo>
                    <a:pt x="160675" y="1105575"/>
                  </a:lnTo>
                  <a:lnTo>
                    <a:pt x="190753" y="1105575"/>
                  </a:lnTo>
                  <a:lnTo>
                    <a:pt x="188736" y="1103277"/>
                  </a:lnTo>
                  <a:lnTo>
                    <a:pt x="178535" y="1096824"/>
                  </a:lnTo>
                  <a:lnTo>
                    <a:pt x="172603" y="1095211"/>
                  </a:lnTo>
                  <a:close/>
                </a:path>
                <a:path w="1188720" h="1172845">
                  <a:moveTo>
                    <a:pt x="190753" y="1105575"/>
                  </a:moveTo>
                  <a:lnTo>
                    <a:pt x="170974" y="1105575"/>
                  </a:lnTo>
                  <a:lnTo>
                    <a:pt x="175210" y="1106911"/>
                  </a:lnTo>
                  <a:lnTo>
                    <a:pt x="181859" y="1112256"/>
                  </a:lnTo>
                  <a:lnTo>
                    <a:pt x="184320" y="1115760"/>
                  </a:lnTo>
                  <a:lnTo>
                    <a:pt x="187514" y="1124429"/>
                  </a:lnTo>
                  <a:lnTo>
                    <a:pt x="188312" y="1129106"/>
                  </a:lnTo>
                  <a:lnTo>
                    <a:pt x="188312" y="1139144"/>
                  </a:lnTo>
                  <a:lnTo>
                    <a:pt x="170974" y="1162479"/>
                  </a:lnTo>
                  <a:lnTo>
                    <a:pt x="190760" y="1162479"/>
                  </a:lnTo>
                  <a:lnTo>
                    <a:pt x="192712" y="1160263"/>
                  </a:lnTo>
                  <a:lnTo>
                    <a:pt x="195547" y="1154462"/>
                  </a:lnTo>
                  <a:lnTo>
                    <a:pt x="198415" y="1148661"/>
                  </a:lnTo>
                  <a:lnTo>
                    <a:pt x="199849" y="1141882"/>
                  </a:lnTo>
                  <a:lnTo>
                    <a:pt x="199849" y="1126303"/>
                  </a:lnTo>
                  <a:lnTo>
                    <a:pt x="198415" y="1119475"/>
                  </a:lnTo>
                  <a:lnTo>
                    <a:pt x="195547" y="1113641"/>
                  </a:lnTo>
                  <a:lnTo>
                    <a:pt x="192712" y="1107808"/>
                  </a:lnTo>
                  <a:lnTo>
                    <a:pt x="190753" y="1105575"/>
                  </a:lnTo>
                  <a:close/>
                </a:path>
                <a:path w="1188720" h="1172845">
                  <a:moveTo>
                    <a:pt x="228998" y="1096189"/>
                  </a:moveTo>
                  <a:lnTo>
                    <a:pt x="217461" y="1096189"/>
                  </a:lnTo>
                  <a:lnTo>
                    <a:pt x="217461" y="1150290"/>
                  </a:lnTo>
                  <a:lnTo>
                    <a:pt x="237016" y="1172257"/>
                  </a:lnTo>
                  <a:lnTo>
                    <a:pt x="247380" y="1172257"/>
                  </a:lnTo>
                  <a:lnTo>
                    <a:pt x="252073" y="1170937"/>
                  </a:lnTo>
                  <a:lnTo>
                    <a:pt x="259504" y="1165625"/>
                  </a:lnTo>
                  <a:lnTo>
                    <a:pt x="262241" y="1162382"/>
                  </a:lnTo>
                  <a:lnTo>
                    <a:pt x="262828" y="1161111"/>
                  </a:lnTo>
                  <a:lnTo>
                    <a:pt x="240633" y="1161111"/>
                  </a:lnTo>
                  <a:lnTo>
                    <a:pt x="236690" y="1159481"/>
                  </a:lnTo>
                  <a:lnTo>
                    <a:pt x="230530" y="1152963"/>
                  </a:lnTo>
                  <a:lnTo>
                    <a:pt x="228998" y="1148596"/>
                  </a:lnTo>
                  <a:lnTo>
                    <a:pt x="228998" y="1096189"/>
                  </a:lnTo>
                  <a:close/>
                </a:path>
                <a:path w="1188720" h="1172845">
                  <a:moveTo>
                    <a:pt x="276321" y="1158569"/>
                  </a:moveTo>
                  <a:lnTo>
                    <a:pt x="264784" y="1158569"/>
                  </a:lnTo>
                  <a:lnTo>
                    <a:pt x="264784" y="1171279"/>
                  </a:lnTo>
                  <a:lnTo>
                    <a:pt x="276321" y="1171279"/>
                  </a:lnTo>
                  <a:lnTo>
                    <a:pt x="276321" y="1158569"/>
                  </a:lnTo>
                  <a:close/>
                </a:path>
                <a:path w="1188720" h="1172845">
                  <a:moveTo>
                    <a:pt x="276321" y="1096189"/>
                  </a:moveTo>
                  <a:lnTo>
                    <a:pt x="264784" y="1096189"/>
                  </a:lnTo>
                  <a:lnTo>
                    <a:pt x="264784" y="1145271"/>
                  </a:lnTo>
                  <a:lnTo>
                    <a:pt x="263757" y="1149133"/>
                  </a:lnTo>
                  <a:lnTo>
                    <a:pt x="261704" y="1152164"/>
                  </a:lnTo>
                  <a:lnTo>
                    <a:pt x="259683" y="1155195"/>
                  </a:lnTo>
                  <a:lnTo>
                    <a:pt x="257174" y="1157444"/>
                  </a:lnTo>
                  <a:lnTo>
                    <a:pt x="251209" y="1160377"/>
                  </a:lnTo>
                  <a:lnTo>
                    <a:pt x="248292" y="1161111"/>
                  </a:lnTo>
                  <a:lnTo>
                    <a:pt x="262828" y="1161111"/>
                  </a:lnTo>
                  <a:lnTo>
                    <a:pt x="264001" y="1158569"/>
                  </a:lnTo>
                  <a:lnTo>
                    <a:pt x="276321" y="1158569"/>
                  </a:lnTo>
                  <a:lnTo>
                    <a:pt x="276321" y="1096189"/>
                  </a:lnTo>
                  <a:close/>
                </a:path>
                <a:path w="1188720" h="1172845">
                  <a:moveTo>
                    <a:pt x="314074" y="1078198"/>
                  </a:moveTo>
                  <a:lnTo>
                    <a:pt x="302537" y="1078198"/>
                  </a:lnTo>
                  <a:lnTo>
                    <a:pt x="302537" y="1157265"/>
                  </a:lnTo>
                  <a:lnTo>
                    <a:pt x="303392" y="1160328"/>
                  </a:lnTo>
                  <a:lnTo>
                    <a:pt x="303474" y="1160622"/>
                  </a:lnTo>
                  <a:lnTo>
                    <a:pt x="319614" y="1172257"/>
                  </a:lnTo>
                  <a:lnTo>
                    <a:pt x="325025" y="1172257"/>
                  </a:lnTo>
                  <a:lnTo>
                    <a:pt x="326801" y="1172094"/>
                  </a:lnTo>
                  <a:lnTo>
                    <a:pt x="328202" y="1171768"/>
                  </a:lnTo>
                  <a:lnTo>
                    <a:pt x="329214" y="1171556"/>
                  </a:lnTo>
                  <a:lnTo>
                    <a:pt x="330695" y="1171181"/>
                  </a:lnTo>
                  <a:lnTo>
                    <a:pt x="331478" y="1170888"/>
                  </a:lnTo>
                  <a:lnTo>
                    <a:pt x="329264" y="1161111"/>
                  </a:lnTo>
                  <a:lnTo>
                    <a:pt x="322352" y="1161111"/>
                  </a:lnTo>
                  <a:lnTo>
                    <a:pt x="321142" y="1160915"/>
                  </a:lnTo>
                  <a:lnTo>
                    <a:pt x="320930" y="1160915"/>
                  </a:lnTo>
                  <a:lnTo>
                    <a:pt x="319207" y="1160328"/>
                  </a:lnTo>
                  <a:lnTo>
                    <a:pt x="314074" y="1153028"/>
                  </a:lnTo>
                  <a:lnTo>
                    <a:pt x="314074" y="1078198"/>
                  </a:lnTo>
                  <a:close/>
                </a:path>
                <a:path w="1188720" h="1172845">
                  <a:moveTo>
                    <a:pt x="329153" y="1160622"/>
                  </a:moveTo>
                  <a:lnTo>
                    <a:pt x="328642" y="1160622"/>
                  </a:lnTo>
                  <a:lnTo>
                    <a:pt x="327176" y="1160915"/>
                  </a:lnTo>
                  <a:lnTo>
                    <a:pt x="325953" y="1161111"/>
                  </a:lnTo>
                  <a:lnTo>
                    <a:pt x="329264" y="1161111"/>
                  </a:lnTo>
                  <a:lnTo>
                    <a:pt x="329153" y="1160622"/>
                  </a:lnTo>
                  <a:close/>
                </a:path>
                <a:path w="1188720" h="1172845">
                  <a:moveTo>
                    <a:pt x="302537" y="1096189"/>
                  </a:moveTo>
                  <a:lnTo>
                    <a:pt x="291195" y="1096189"/>
                  </a:lnTo>
                  <a:lnTo>
                    <a:pt x="291195" y="1105966"/>
                  </a:lnTo>
                  <a:lnTo>
                    <a:pt x="302537" y="1105966"/>
                  </a:lnTo>
                  <a:lnTo>
                    <a:pt x="302537" y="1096189"/>
                  </a:lnTo>
                  <a:close/>
                </a:path>
                <a:path w="1188720" h="1172845">
                  <a:moveTo>
                    <a:pt x="330109" y="1096189"/>
                  </a:moveTo>
                  <a:lnTo>
                    <a:pt x="314074" y="1096189"/>
                  </a:lnTo>
                  <a:lnTo>
                    <a:pt x="314074" y="1105966"/>
                  </a:lnTo>
                  <a:lnTo>
                    <a:pt x="330109" y="1105966"/>
                  </a:lnTo>
                  <a:lnTo>
                    <a:pt x="330109" y="1096189"/>
                  </a:lnTo>
                  <a:close/>
                </a:path>
                <a:path w="1188720" h="1172845">
                  <a:moveTo>
                    <a:pt x="380096" y="1095211"/>
                  </a:moveTo>
                  <a:lnTo>
                    <a:pt x="368884" y="1095211"/>
                  </a:lnTo>
                  <a:lnTo>
                    <a:pt x="363311" y="1096792"/>
                  </a:lnTo>
                  <a:lnTo>
                    <a:pt x="353651" y="1103131"/>
                  </a:lnTo>
                  <a:lnTo>
                    <a:pt x="349900" y="1107596"/>
                  </a:lnTo>
                  <a:lnTo>
                    <a:pt x="344490" y="1119198"/>
                  </a:lnTo>
                  <a:lnTo>
                    <a:pt x="343137" y="1126042"/>
                  </a:lnTo>
                  <a:lnTo>
                    <a:pt x="343137" y="1141882"/>
                  </a:lnTo>
                  <a:lnTo>
                    <a:pt x="344397" y="1148302"/>
                  </a:lnTo>
                  <a:lnTo>
                    <a:pt x="344490" y="1148775"/>
                  </a:lnTo>
                  <a:lnTo>
                    <a:pt x="368754" y="1172844"/>
                  </a:lnTo>
                  <a:lnTo>
                    <a:pt x="379835" y="1172844"/>
                  </a:lnTo>
                  <a:lnTo>
                    <a:pt x="395110" y="1162479"/>
                  </a:lnTo>
                  <a:lnTo>
                    <a:pt x="371752" y="1162479"/>
                  </a:lnTo>
                  <a:lnTo>
                    <a:pt x="367918" y="1161274"/>
                  </a:lnTo>
                  <a:lnTo>
                    <a:pt x="354729" y="1139405"/>
                  </a:lnTo>
                  <a:lnTo>
                    <a:pt x="354729" y="1128128"/>
                  </a:lnTo>
                  <a:lnTo>
                    <a:pt x="371687" y="1105575"/>
                  </a:lnTo>
                  <a:lnTo>
                    <a:pt x="395179" y="1105575"/>
                  </a:lnTo>
                  <a:lnTo>
                    <a:pt x="393344" y="1103131"/>
                  </a:lnTo>
                  <a:lnTo>
                    <a:pt x="391845" y="1101077"/>
                  </a:lnTo>
                  <a:lnTo>
                    <a:pt x="389661" y="1099252"/>
                  </a:lnTo>
                  <a:lnTo>
                    <a:pt x="386793" y="1097655"/>
                  </a:lnTo>
                  <a:lnTo>
                    <a:pt x="383958" y="1096026"/>
                  </a:lnTo>
                  <a:lnTo>
                    <a:pt x="380096" y="1095211"/>
                  </a:lnTo>
                  <a:close/>
                </a:path>
                <a:path w="1188720" h="1172845">
                  <a:moveTo>
                    <a:pt x="409428" y="1159742"/>
                  </a:moveTo>
                  <a:lnTo>
                    <a:pt x="398282" y="1159742"/>
                  </a:lnTo>
                  <a:lnTo>
                    <a:pt x="398282" y="1171279"/>
                  </a:lnTo>
                  <a:lnTo>
                    <a:pt x="409428" y="1171279"/>
                  </a:lnTo>
                  <a:lnTo>
                    <a:pt x="409428" y="1159742"/>
                  </a:lnTo>
                  <a:close/>
                </a:path>
                <a:path w="1188720" h="1172845">
                  <a:moveTo>
                    <a:pt x="395179" y="1105575"/>
                  </a:moveTo>
                  <a:lnTo>
                    <a:pt x="381269" y="1105575"/>
                  </a:lnTo>
                  <a:lnTo>
                    <a:pt x="385429" y="1106830"/>
                  </a:lnTo>
                  <a:lnTo>
                    <a:pt x="385300" y="1106830"/>
                  </a:lnTo>
                  <a:lnTo>
                    <a:pt x="388407" y="1109144"/>
                  </a:lnTo>
                  <a:lnTo>
                    <a:pt x="391601" y="1111490"/>
                  </a:lnTo>
                  <a:lnTo>
                    <a:pt x="394012" y="1114782"/>
                  </a:lnTo>
                  <a:lnTo>
                    <a:pt x="397271" y="1123223"/>
                  </a:lnTo>
                  <a:lnTo>
                    <a:pt x="398086" y="1128128"/>
                  </a:lnTo>
                  <a:lnTo>
                    <a:pt x="398086" y="1139405"/>
                  </a:lnTo>
                  <a:lnTo>
                    <a:pt x="381204" y="1162479"/>
                  </a:lnTo>
                  <a:lnTo>
                    <a:pt x="395110" y="1162479"/>
                  </a:lnTo>
                  <a:lnTo>
                    <a:pt x="395952" y="1161274"/>
                  </a:lnTo>
                  <a:lnTo>
                    <a:pt x="396913" y="1159742"/>
                  </a:lnTo>
                  <a:lnTo>
                    <a:pt x="409428" y="1159742"/>
                  </a:lnTo>
                  <a:lnTo>
                    <a:pt x="409428" y="1108117"/>
                  </a:lnTo>
                  <a:lnTo>
                    <a:pt x="396913" y="1108117"/>
                  </a:lnTo>
                  <a:lnTo>
                    <a:pt x="396076" y="1106830"/>
                  </a:lnTo>
                  <a:lnTo>
                    <a:pt x="395179" y="1105575"/>
                  </a:lnTo>
                  <a:close/>
                </a:path>
                <a:path w="1188720" h="1172845">
                  <a:moveTo>
                    <a:pt x="409428" y="1071159"/>
                  </a:moveTo>
                  <a:lnTo>
                    <a:pt x="397891" y="1071159"/>
                  </a:lnTo>
                  <a:lnTo>
                    <a:pt x="397891" y="1108117"/>
                  </a:lnTo>
                  <a:lnTo>
                    <a:pt x="409428" y="1108117"/>
                  </a:lnTo>
                  <a:lnTo>
                    <a:pt x="409428" y="1071159"/>
                  </a:lnTo>
                  <a:close/>
                </a:path>
                <a:path w="1188720" h="1172845">
                  <a:moveTo>
                    <a:pt x="469445" y="1095211"/>
                  </a:moveTo>
                  <a:lnTo>
                    <a:pt x="455887" y="1095211"/>
                  </a:lnTo>
                  <a:lnTo>
                    <a:pt x="449939" y="1096824"/>
                  </a:lnTo>
                  <a:lnTo>
                    <a:pt x="428641" y="1126303"/>
                  </a:lnTo>
                  <a:lnTo>
                    <a:pt x="428641" y="1141882"/>
                  </a:lnTo>
                  <a:lnTo>
                    <a:pt x="455887" y="1172844"/>
                  </a:lnTo>
                  <a:lnTo>
                    <a:pt x="469445" y="1172844"/>
                  </a:lnTo>
                  <a:lnTo>
                    <a:pt x="475376" y="1171230"/>
                  </a:lnTo>
                  <a:lnTo>
                    <a:pt x="485578" y="1164777"/>
                  </a:lnTo>
                  <a:lnTo>
                    <a:pt x="487602" y="1162479"/>
                  </a:lnTo>
                  <a:lnTo>
                    <a:pt x="457516" y="1162479"/>
                  </a:lnTo>
                  <a:lnTo>
                    <a:pt x="453280" y="1161160"/>
                  </a:lnTo>
                  <a:lnTo>
                    <a:pt x="446631" y="1155880"/>
                  </a:lnTo>
                  <a:lnTo>
                    <a:pt x="444170" y="1152409"/>
                  </a:lnTo>
                  <a:lnTo>
                    <a:pt x="440976" y="1143805"/>
                  </a:lnTo>
                  <a:lnTo>
                    <a:pt x="440178" y="1139144"/>
                  </a:lnTo>
                  <a:lnTo>
                    <a:pt x="440178" y="1129106"/>
                  </a:lnTo>
                  <a:lnTo>
                    <a:pt x="457516" y="1105575"/>
                  </a:lnTo>
                  <a:lnTo>
                    <a:pt x="487594" y="1105575"/>
                  </a:lnTo>
                  <a:lnTo>
                    <a:pt x="485578" y="1103277"/>
                  </a:lnTo>
                  <a:lnTo>
                    <a:pt x="475376" y="1096824"/>
                  </a:lnTo>
                  <a:lnTo>
                    <a:pt x="469445" y="1095211"/>
                  </a:lnTo>
                  <a:close/>
                </a:path>
                <a:path w="1188720" h="1172845">
                  <a:moveTo>
                    <a:pt x="487594" y="1105575"/>
                  </a:moveTo>
                  <a:lnTo>
                    <a:pt x="467815" y="1105575"/>
                  </a:lnTo>
                  <a:lnTo>
                    <a:pt x="472052" y="1106911"/>
                  </a:lnTo>
                  <a:lnTo>
                    <a:pt x="478701" y="1112256"/>
                  </a:lnTo>
                  <a:lnTo>
                    <a:pt x="481161" y="1115760"/>
                  </a:lnTo>
                  <a:lnTo>
                    <a:pt x="484355" y="1124429"/>
                  </a:lnTo>
                  <a:lnTo>
                    <a:pt x="485154" y="1129106"/>
                  </a:lnTo>
                  <a:lnTo>
                    <a:pt x="485154" y="1139144"/>
                  </a:lnTo>
                  <a:lnTo>
                    <a:pt x="467815" y="1162479"/>
                  </a:lnTo>
                  <a:lnTo>
                    <a:pt x="487602" y="1162479"/>
                  </a:lnTo>
                  <a:lnTo>
                    <a:pt x="489554" y="1160263"/>
                  </a:lnTo>
                  <a:lnTo>
                    <a:pt x="492389" y="1154462"/>
                  </a:lnTo>
                  <a:lnTo>
                    <a:pt x="495257" y="1148661"/>
                  </a:lnTo>
                  <a:lnTo>
                    <a:pt x="496691" y="1141882"/>
                  </a:lnTo>
                  <a:lnTo>
                    <a:pt x="496691" y="1126303"/>
                  </a:lnTo>
                  <a:lnTo>
                    <a:pt x="495257" y="1119475"/>
                  </a:lnTo>
                  <a:lnTo>
                    <a:pt x="492389" y="1113641"/>
                  </a:lnTo>
                  <a:lnTo>
                    <a:pt x="489554" y="1107808"/>
                  </a:lnTo>
                  <a:lnTo>
                    <a:pt x="487594" y="1105575"/>
                  </a:lnTo>
                  <a:close/>
                </a:path>
                <a:path w="1188720" h="1172845">
                  <a:moveTo>
                    <a:pt x="551587" y="1095211"/>
                  </a:moveTo>
                  <a:lnTo>
                    <a:pt x="538029" y="1095211"/>
                  </a:lnTo>
                  <a:lnTo>
                    <a:pt x="532081" y="1096824"/>
                  </a:lnTo>
                  <a:lnTo>
                    <a:pt x="510783" y="1126303"/>
                  </a:lnTo>
                  <a:lnTo>
                    <a:pt x="510783" y="1141882"/>
                  </a:lnTo>
                  <a:lnTo>
                    <a:pt x="538029" y="1172844"/>
                  </a:lnTo>
                  <a:lnTo>
                    <a:pt x="551587" y="1172844"/>
                  </a:lnTo>
                  <a:lnTo>
                    <a:pt x="557519" y="1171230"/>
                  </a:lnTo>
                  <a:lnTo>
                    <a:pt x="567720" y="1164777"/>
                  </a:lnTo>
                  <a:lnTo>
                    <a:pt x="569744" y="1162479"/>
                  </a:lnTo>
                  <a:lnTo>
                    <a:pt x="539659" y="1162479"/>
                  </a:lnTo>
                  <a:lnTo>
                    <a:pt x="535422" y="1161160"/>
                  </a:lnTo>
                  <a:lnTo>
                    <a:pt x="528773" y="1155880"/>
                  </a:lnTo>
                  <a:lnTo>
                    <a:pt x="526313" y="1152409"/>
                  </a:lnTo>
                  <a:lnTo>
                    <a:pt x="523119" y="1143805"/>
                  </a:lnTo>
                  <a:lnTo>
                    <a:pt x="522320" y="1139144"/>
                  </a:lnTo>
                  <a:lnTo>
                    <a:pt x="522320" y="1129106"/>
                  </a:lnTo>
                  <a:lnTo>
                    <a:pt x="539659" y="1105575"/>
                  </a:lnTo>
                  <a:lnTo>
                    <a:pt x="569737" y="1105575"/>
                  </a:lnTo>
                  <a:lnTo>
                    <a:pt x="567720" y="1103277"/>
                  </a:lnTo>
                  <a:lnTo>
                    <a:pt x="557519" y="1096824"/>
                  </a:lnTo>
                  <a:lnTo>
                    <a:pt x="551587" y="1095211"/>
                  </a:lnTo>
                  <a:close/>
                </a:path>
                <a:path w="1188720" h="1172845">
                  <a:moveTo>
                    <a:pt x="569737" y="1105575"/>
                  </a:moveTo>
                  <a:lnTo>
                    <a:pt x="549958" y="1105575"/>
                  </a:lnTo>
                  <a:lnTo>
                    <a:pt x="554194" y="1106911"/>
                  </a:lnTo>
                  <a:lnTo>
                    <a:pt x="560843" y="1112256"/>
                  </a:lnTo>
                  <a:lnTo>
                    <a:pt x="563304" y="1115760"/>
                  </a:lnTo>
                  <a:lnTo>
                    <a:pt x="566498" y="1124429"/>
                  </a:lnTo>
                  <a:lnTo>
                    <a:pt x="567296" y="1129106"/>
                  </a:lnTo>
                  <a:lnTo>
                    <a:pt x="567296" y="1139144"/>
                  </a:lnTo>
                  <a:lnTo>
                    <a:pt x="549958" y="1162479"/>
                  </a:lnTo>
                  <a:lnTo>
                    <a:pt x="569744" y="1162479"/>
                  </a:lnTo>
                  <a:lnTo>
                    <a:pt x="571696" y="1160263"/>
                  </a:lnTo>
                  <a:lnTo>
                    <a:pt x="574531" y="1154462"/>
                  </a:lnTo>
                  <a:lnTo>
                    <a:pt x="577400" y="1148661"/>
                  </a:lnTo>
                  <a:lnTo>
                    <a:pt x="578834" y="1141882"/>
                  </a:lnTo>
                  <a:lnTo>
                    <a:pt x="578834" y="1126303"/>
                  </a:lnTo>
                  <a:lnTo>
                    <a:pt x="577400" y="1119475"/>
                  </a:lnTo>
                  <a:lnTo>
                    <a:pt x="574531" y="1113641"/>
                  </a:lnTo>
                  <a:lnTo>
                    <a:pt x="571696" y="1107808"/>
                  </a:lnTo>
                  <a:lnTo>
                    <a:pt x="569737" y="1105575"/>
                  </a:lnTo>
                  <a:close/>
                </a:path>
                <a:path w="1188720" h="1172845">
                  <a:moveTo>
                    <a:pt x="607591" y="1096189"/>
                  </a:moveTo>
                  <a:lnTo>
                    <a:pt x="596445" y="1096189"/>
                  </a:lnTo>
                  <a:lnTo>
                    <a:pt x="596445" y="1171279"/>
                  </a:lnTo>
                  <a:lnTo>
                    <a:pt x="607982" y="1171279"/>
                  </a:lnTo>
                  <a:lnTo>
                    <a:pt x="607982" y="1120371"/>
                  </a:lnTo>
                  <a:lnTo>
                    <a:pt x="608797" y="1117357"/>
                  </a:lnTo>
                  <a:lnTo>
                    <a:pt x="612089" y="1112044"/>
                  </a:lnTo>
                  <a:lnTo>
                    <a:pt x="614338" y="1109959"/>
                  </a:lnTo>
                  <a:lnTo>
                    <a:pt x="618907" y="1107531"/>
                  </a:lnTo>
                  <a:lnTo>
                    <a:pt x="607591" y="1107531"/>
                  </a:lnTo>
                  <a:lnTo>
                    <a:pt x="607591" y="1096189"/>
                  </a:lnTo>
                  <a:close/>
                </a:path>
                <a:path w="1188720" h="1172845">
                  <a:moveTo>
                    <a:pt x="633990" y="1095211"/>
                  </a:moveTo>
                  <a:lnTo>
                    <a:pt x="622748" y="1095211"/>
                  </a:lnTo>
                  <a:lnTo>
                    <a:pt x="619364" y="1096189"/>
                  </a:lnTo>
                  <a:lnTo>
                    <a:pt x="612219" y="1100800"/>
                  </a:lnTo>
                  <a:lnTo>
                    <a:pt x="609742" y="1103815"/>
                  </a:lnTo>
                  <a:lnTo>
                    <a:pt x="608373" y="1107531"/>
                  </a:lnTo>
                  <a:lnTo>
                    <a:pt x="618907" y="1107531"/>
                  </a:lnTo>
                  <a:lnTo>
                    <a:pt x="620010" y="1106944"/>
                  </a:lnTo>
                  <a:lnTo>
                    <a:pt x="622815" y="1106276"/>
                  </a:lnTo>
                  <a:lnTo>
                    <a:pt x="633990" y="1106276"/>
                  </a:lnTo>
                  <a:lnTo>
                    <a:pt x="633990" y="1095211"/>
                  </a:lnTo>
                  <a:close/>
                </a:path>
                <a:path w="1188720" h="1172845">
                  <a:moveTo>
                    <a:pt x="633990" y="1106276"/>
                  </a:moveTo>
                  <a:lnTo>
                    <a:pt x="629933" y="1106276"/>
                  </a:lnTo>
                  <a:lnTo>
                    <a:pt x="631301" y="1106504"/>
                  </a:lnTo>
                  <a:lnTo>
                    <a:pt x="632703" y="1106699"/>
                  </a:lnTo>
                  <a:lnTo>
                    <a:pt x="634197" y="1106944"/>
                  </a:lnTo>
                  <a:lnTo>
                    <a:pt x="633990" y="1106944"/>
                  </a:lnTo>
                  <a:lnTo>
                    <a:pt x="633990" y="1106276"/>
                  </a:lnTo>
                  <a:close/>
                </a:path>
                <a:path w="1188720" h="1172845">
                  <a:moveTo>
                    <a:pt x="697922" y="1071159"/>
                  </a:moveTo>
                  <a:lnTo>
                    <a:pt x="686385" y="1071159"/>
                  </a:lnTo>
                  <a:lnTo>
                    <a:pt x="686385" y="1171279"/>
                  </a:lnTo>
                  <a:lnTo>
                    <a:pt x="697922" y="1171279"/>
                  </a:lnTo>
                  <a:lnTo>
                    <a:pt x="697922" y="1121740"/>
                  </a:lnTo>
                  <a:lnTo>
                    <a:pt x="698688" y="1118383"/>
                  </a:lnTo>
                  <a:lnTo>
                    <a:pt x="707612" y="1107922"/>
                  </a:lnTo>
                  <a:lnTo>
                    <a:pt x="697922" y="1107922"/>
                  </a:lnTo>
                  <a:lnTo>
                    <a:pt x="697922" y="1071159"/>
                  </a:lnTo>
                  <a:close/>
                </a:path>
                <a:path w="1188720" h="1172845">
                  <a:moveTo>
                    <a:pt x="742352" y="1105575"/>
                  </a:moveTo>
                  <a:lnTo>
                    <a:pt x="723115" y="1105575"/>
                  </a:lnTo>
                  <a:lnTo>
                    <a:pt x="727368" y="1107221"/>
                  </a:lnTo>
                  <a:lnTo>
                    <a:pt x="730432" y="1110513"/>
                  </a:lnTo>
                  <a:lnTo>
                    <a:pt x="733528" y="1113772"/>
                  </a:lnTo>
                  <a:lnTo>
                    <a:pt x="734956" y="1118025"/>
                  </a:lnTo>
                  <a:lnTo>
                    <a:pt x="735076" y="1171279"/>
                  </a:lnTo>
                  <a:lnTo>
                    <a:pt x="746614" y="1171279"/>
                  </a:lnTo>
                  <a:lnTo>
                    <a:pt x="746614" y="1117112"/>
                  </a:lnTo>
                  <a:lnTo>
                    <a:pt x="745558" y="1111898"/>
                  </a:lnTo>
                  <a:lnTo>
                    <a:pt x="744874" y="1110513"/>
                  </a:lnTo>
                  <a:lnTo>
                    <a:pt x="742352" y="1105575"/>
                  </a:lnTo>
                  <a:close/>
                </a:path>
                <a:path w="1188720" h="1172845">
                  <a:moveTo>
                    <a:pt x="726114" y="1095211"/>
                  </a:moveTo>
                  <a:lnTo>
                    <a:pt x="715098" y="1095211"/>
                  </a:lnTo>
                  <a:lnTo>
                    <a:pt x="710372" y="1096368"/>
                  </a:lnTo>
                  <a:lnTo>
                    <a:pt x="703300" y="1100963"/>
                  </a:lnTo>
                  <a:lnTo>
                    <a:pt x="700660" y="1104043"/>
                  </a:lnTo>
                  <a:lnTo>
                    <a:pt x="698900" y="1107922"/>
                  </a:lnTo>
                  <a:lnTo>
                    <a:pt x="707612" y="1107922"/>
                  </a:lnTo>
                  <a:lnTo>
                    <a:pt x="710502" y="1106373"/>
                  </a:lnTo>
                  <a:lnTo>
                    <a:pt x="713892" y="1105575"/>
                  </a:lnTo>
                  <a:lnTo>
                    <a:pt x="742352" y="1105575"/>
                  </a:lnTo>
                  <a:lnTo>
                    <a:pt x="741269" y="1103424"/>
                  </a:lnTo>
                  <a:lnTo>
                    <a:pt x="738287" y="1100312"/>
                  </a:lnTo>
                  <a:lnTo>
                    <a:pt x="730595" y="1096238"/>
                  </a:lnTo>
                  <a:lnTo>
                    <a:pt x="726114" y="1095211"/>
                  </a:lnTo>
                  <a:close/>
                </a:path>
                <a:path w="1188720" h="1172845">
                  <a:moveTo>
                    <a:pt x="805005" y="1095211"/>
                  </a:moveTo>
                  <a:lnTo>
                    <a:pt x="791447" y="1095211"/>
                  </a:lnTo>
                  <a:lnTo>
                    <a:pt x="785499" y="1096824"/>
                  </a:lnTo>
                  <a:lnTo>
                    <a:pt x="764201" y="1126303"/>
                  </a:lnTo>
                  <a:lnTo>
                    <a:pt x="764201" y="1141882"/>
                  </a:lnTo>
                  <a:lnTo>
                    <a:pt x="791447" y="1172844"/>
                  </a:lnTo>
                  <a:lnTo>
                    <a:pt x="805005" y="1172844"/>
                  </a:lnTo>
                  <a:lnTo>
                    <a:pt x="810937" y="1171230"/>
                  </a:lnTo>
                  <a:lnTo>
                    <a:pt x="821138" y="1164777"/>
                  </a:lnTo>
                  <a:lnTo>
                    <a:pt x="823162" y="1162479"/>
                  </a:lnTo>
                  <a:lnTo>
                    <a:pt x="793077" y="1162479"/>
                  </a:lnTo>
                  <a:lnTo>
                    <a:pt x="788840" y="1161160"/>
                  </a:lnTo>
                  <a:lnTo>
                    <a:pt x="782191" y="1155880"/>
                  </a:lnTo>
                  <a:lnTo>
                    <a:pt x="779731" y="1152409"/>
                  </a:lnTo>
                  <a:lnTo>
                    <a:pt x="776537" y="1143805"/>
                  </a:lnTo>
                  <a:lnTo>
                    <a:pt x="775738" y="1139144"/>
                  </a:lnTo>
                  <a:lnTo>
                    <a:pt x="775738" y="1129106"/>
                  </a:lnTo>
                  <a:lnTo>
                    <a:pt x="793077" y="1105575"/>
                  </a:lnTo>
                  <a:lnTo>
                    <a:pt x="823154" y="1105575"/>
                  </a:lnTo>
                  <a:lnTo>
                    <a:pt x="821138" y="1103277"/>
                  </a:lnTo>
                  <a:lnTo>
                    <a:pt x="810937" y="1096824"/>
                  </a:lnTo>
                  <a:lnTo>
                    <a:pt x="805005" y="1095211"/>
                  </a:lnTo>
                  <a:close/>
                </a:path>
                <a:path w="1188720" h="1172845">
                  <a:moveTo>
                    <a:pt x="823154" y="1105575"/>
                  </a:moveTo>
                  <a:lnTo>
                    <a:pt x="803375" y="1105575"/>
                  </a:lnTo>
                  <a:lnTo>
                    <a:pt x="807612" y="1106911"/>
                  </a:lnTo>
                  <a:lnTo>
                    <a:pt x="814261" y="1112256"/>
                  </a:lnTo>
                  <a:lnTo>
                    <a:pt x="816722" y="1115760"/>
                  </a:lnTo>
                  <a:lnTo>
                    <a:pt x="819916" y="1124429"/>
                  </a:lnTo>
                  <a:lnTo>
                    <a:pt x="820714" y="1129106"/>
                  </a:lnTo>
                  <a:lnTo>
                    <a:pt x="820714" y="1139144"/>
                  </a:lnTo>
                  <a:lnTo>
                    <a:pt x="803375" y="1162479"/>
                  </a:lnTo>
                  <a:lnTo>
                    <a:pt x="823162" y="1162479"/>
                  </a:lnTo>
                  <a:lnTo>
                    <a:pt x="825114" y="1160263"/>
                  </a:lnTo>
                  <a:lnTo>
                    <a:pt x="827949" y="1154462"/>
                  </a:lnTo>
                  <a:lnTo>
                    <a:pt x="830817" y="1148661"/>
                  </a:lnTo>
                  <a:lnTo>
                    <a:pt x="832251" y="1141882"/>
                  </a:lnTo>
                  <a:lnTo>
                    <a:pt x="832251" y="1126303"/>
                  </a:lnTo>
                  <a:lnTo>
                    <a:pt x="830817" y="1119475"/>
                  </a:lnTo>
                  <a:lnTo>
                    <a:pt x="827949" y="1113641"/>
                  </a:lnTo>
                  <a:lnTo>
                    <a:pt x="825114" y="1107808"/>
                  </a:lnTo>
                  <a:lnTo>
                    <a:pt x="823154" y="1105575"/>
                  </a:lnTo>
                  <a:close/>
                </a:path>
                <a:path w="1188720" h="1172845">
                  <a:moveTo>
                    <a:pt x="873712" y="1159742"/>
                  </a:moveTo>
                  <a:lnTo>
                    <a:pt x="863942" y="1159742"/>
                  </a:lnTo>
                  <a:lnTo>
                    <a:pt x="864903" y="1161274"/>
                  </a:lnTo>
                  <a:lnTo>
                    <a:pt x="881020" y="1172844"/>
                  </a:lnTo>
                  <a:lnTo>
                    <a:pt x="892101" y="1172844"/>
                  </a:lnTo>
                  <a:lnTo>
                    <a:pt x="897569" y="1171279"/>
                  </a:lnTo>
                  <a:lnTo>
                    <a:pt x="898860" y="1170448"/>
                  </a:lnTo>
                  <a:lnTo>
                    <a:pt x="907207" y="1164908"/>
                  </a:lnTo>
                  <a:lnTo>
                    <a:pt x="909231" y="1162479"/>
                  </a:lnTo>
                  <a:lnTo>
                    <a:pt x="879651" y="1162479"/>
                  </a:lnTo>
                  <a:lnTo>
                    <a:pt x="875740" y="1161274"/>
                  </a:lnTo>
                  <a:lnTo>
                    <a:pt x="873712" y="1159742"/>
                  </a:lnTo>
                  <a:close/>
                </a:path>
                <a:path w="1188720" h="1172845">
                  <a:moveTo>
                    <a:pt x="862965" y="1071159"/>
                  </a:moveTo>
                  <a:lnTo>
                    <a:pt x="851427" y="1071159"/>
                  </a:lnTo>
                  <a:lnTo>
                    <a:pt x="851427" y="1171279"/>
                  </a:lnTo>
                  <a:lnTo>
                    <a:pt x="862574" y="1171279"/>
                  </a:lnTo>
                  <a:lnTo>
                    <a:pt x="862574" y="1159742"/>
                  </a:lnTo>
                  <a:lnTo>
                    <a:pt x="873712" y="1159742"/>
                  </a:lnTo>
                  <a:lnTo>
                    <a:pt x="869353" y="1156418"/>
                  </a:lnTo>
                  <a:lnTo>
                    <a:pt x="866925" y="1153044"/>
                  </a:lnTo>
                  <a:lnTo>
                    <a:pt x="863600" y="1144408"/>
                  </a:lnTo>
                  <a:lnTo>
                    <a:pt x="862769" y="1139405"/>
                  </a:lnTo>
                  <a:lnTo>
                    <a:pt x="862769" y="1128128"/>
                  </a:lnTo>
                  <a:lnTo>
                    <a:pt x="873827" y="1108117"/>
                  </a:lnTo>
                  <a:lnTo>
                    <a:pt x="862965" y="1108117"/>
                  </a:lnTo>
                  <a:lnTo>
                    <a:pt x="862965" y="1071159"/>
                  </a:lnTo>
                  <a:close/>
                </a:path>
                <a:path w="1188720" h="1172845">
                  <a:moveTo>
                    <a:pt x="909258" y="1105575"/>
                  </a:moveTo>
                  <a:lnTo>
                    <a:pt x="889168" y="1105575"/>
                  </a:lnTo>
                  <a:lnTo>
                    <a:pt x="893226" y="1106830"/>
                  </a:lnTo>
                  <a:lnTo>
                    <a:pt x="896452" y="1109339"/>
                  </a:lnTo>
                  <a:lnTo>
                    <a:pt x="899711" y="1111816"/>
                  </a:lnTo>
                  <a:lnTo>
                    <a:pt x="902139" y="1115189"/>
                  </a:lnTo>
                  <a:lnTo>
                    <a:pt x="903639" y="1119198"/>
                  </a:lnTo>
                  <a:lnTo>
                    <a:pt x="905366" y="1123696"/>
                  </a:lnTo>
                  <a:lnTo>
                    <a:pt x="906125" y="1128128"/>
                  </a:lnTo>
                  <a:lnTo>
                    <a:pt x="906125" y="1139405"/>
                  </a:lnTo>
                  <a:lnTo>
                    <a:pt x="905350" y="1143935"/>
                  </a:lnTo>
                  <a:lnTo>
                    <a:pt x="889103" y="1162479"/>
                  </a:lnTo>
                  <a:lnTo>
                    <a:pt x="909231" y="1162479"/>
                  </a:lnTo>
                  <a:lnTo>
                    <a:pt x="910955" y="1160410"/>
                  </a:lnTo>
                  <a:lnTo>
                    <a:pt x="916365" y="1148775"/>
                  </a:lnTo>
                  <a:lnTo>
                    <a:pt x="917718" y="1141882"/>
                  </a:lnTo>
                  <a:lnTo>
                    <a:pt x="917718" y="1126042"/>
                  </a:lnTo>
                  <a:lnTo>
                    <a:pt x="916417" y="1119459"/>
                  </a:lnTo>
                  <a:lnTo>
                    <a:pt x="916365" y="1119198"/>
                  </a:lnTo>
                  <a:lnTo>
                    <a:pt x="910955" y="1107596"/>
                  </a:lnTo>
                  <a:lnTo>
                    <a:pt x="909258" y="1105575"/>
                  </a:lnTo>
                  <a:close/>
                </a:path>
                <a:path w="1188720" h="1172845">
                  <a:moveTo>
                    <a:pt x="891971" y="1095211"/>
                  </a:moveTo>
                  <a:lnTo>
                    <a:pt x="880759" y="1095211"/>
                  </a:lnTo>
                  <a:lnTo>
                    <a:pt x="876881" y="1096026"/>
                  </a:lnTo>
                  <a:lnTo>
                    <a:pt x="863942" y="1108117"/>
                  </a:lnTo>
                  <a:lnTo>
                    <a:pt x="873827" y="1108117"/>
                  </a:lnTo>
                  <a:lnTo>
                    <a:pt x="875555" y="1106830"/>
                  </a:lnTo>
                  <a:lnTo>
                    <a:pt x="875427" y="1106830"/>
                  </a:lnTo>
                  <a:lnTo>
                    <a:pt x="879586" y="1105575"/>
                  </a:lnTo>
                  <a:lnTo>
                    <a:pt x="909258" y="1105575"/>
                  </a:lnTo>
                  <a:lnTo>
                    <a:pt x="907191" y="1103114"/>
                  </a:lnTo>
                  <a:lnTo>
                    <a:pt x="897544" y="1096792"/>
                  </a:lnTo>
                  <a:lnTo>
                    <a:pt x="891971" y="1095211"/>
                  </a:lnTo>
                  <a:close/>
                </a:path>
                <a:path w="1188720" h="1172845">
                  <a:moveTo>
                    <a:pt x="959215" y="1159742"/>
                  </a:moveTo>
                  <a:lnTo>
                    <a:pt x="949446" y="1159742"/>
                  </a:lnTo>
                  <a:lnTo>
                    <a:pt x="950407" y="1161274"/>
                  </a:lnTo>
                  <a:lnTo>
                    <a:pt x="966524" y="1172844"/>
                  </a:lnTo>
                  <a:lnTo>
                    <a:pt x="977605" y="1172844"/>
                  </a:lnTo>
                  <a:lnTo>
                    <a:pt x="983072" y="1171279"/>
                  </a:lnTo>
                  <a:lnTo>
                    <a:pt x="984364" y="1170448"/>
                  </a:lnTo>
                  <a:lnTo>
                    <a:pt x="992711" y="1164908"/>
                  </a:lnTo>
                  <a:lnTo>
                    <a:pt x="994734" y="1162479"/>
                  </a:lnTo>
                  <a:lnTo>
                    <a:pt x="965155" y="1162479"/>
                  </a:lnTo>
                  <a:lnTo>
                    <a:pt x="961244" y="1161274"/>
                  </a:lnTo>
                  <a:lnTo>
                    <a:pt x="959215" y="1159742"/>
                  </a:lnTo>
                  <a:close/>
                </a:path>
                <a:path w="1188720" h="1172845">
                  <a:moveTo>
                    <a:pt x="948468" y="1071159"/>
                  </a:moveTo>
                  <a:lnTo>
                    <a:pt x="936931" y="1071159"/>
                  </a:lnTo>
                  <a:lnTo>
                    <a:pt x="936931" y="1171279"/>
                  </a:lnTo>
                  <a:lnTo>
                    <a:pt x="948077" y="1171279"/>
                  </a:lnTo>
                  <a:lnTo>
                    <a:pt x="948077" y="1159742"/>
                  </a:lnTo>
                  <a:lnTo>
                    <a:pt x="959215" y="1159742"/>
                  </a:lnTo>
                  <a:lnTo>
                    <a:pt x="954856" y="1156418"/>
                  </a:lnTo>
                  <a:lnTo>
                    <a:pt x="952428" y="1153044"/>
                  </a:lnTo>
                  <a:lnTo>
                    <a:pt x="949104" y="1144408"/>
                  </a:lnTo>
                  <a:lnTo>
                    <a:pt x="948272" y="1139405"/>
                  </a:lnTo>
                  <a:lnTo>
                    <a:pt x="948272" y="1128128"/>
                  </a:lnTo>
                  <a:lnTo>
                    <a:pt x="959330" y="1108117"/>
                  </a:lnTo>
                  <a:lnTo>
                    <a:pt x="948468" y="1108117"/>
                  </a:lnTo>
                  <a:lnTo>
                    <a:pt x="948468" y="1071159"/>
                  </a:lnTo>
                  <a:close/>
                </a:path>
                <a:path w="1188720" h="1172845">
                  <a:moveTo>
                    <a:pt x="994761" y="1105575"/>
                  </a:moveTo>
                  <a:lnTo>
                    <a:pt x="974671" y="1105575"/>
                  </a:lnTo>
                  <a:lnTo>
                    <a:pt x="978729" y="1106830"/>
                  </a:lnTo>
                  <a:lnTo>
                    <a:pt x="981956" y="1109339"/>
                  </a:lnTo>
                  <a:lnTo>
                    <a:pt x="985215" y="1111816"/>
                  </a:lnTo>
                  <a:lnTo>
                    <a:pt x="987643" y="1115189"/>
                  </a:lnTo>
                  <a:lnTo>
                    <a:pt x="989142" y="1119198"/>
                  </a:lnTo>
                  <a:lnTo>
                    <a:pt x="990869" y="1123696"/>
                  </a:lnTo>
                  <a:lnTo>
                    <a:pt x="991628" y="1128128"/>
                  </a:lnTo>
                  <a:lnTo>
                    <a:pt x="991628" y="1139405"/>
                  </a:lnTo>
                  <a:lnTo>
                    <a:pt x="990853" y="1143935"/>
                  </a:lnTo>
                  <a:lnTo>
                    <a:pt x="974606" y="1162479"/>
                  </a:lnTo>
                  <a:lnTo>
                    <a:pt x="994734" y="1162479"/>
                  </a:lnTo>
                  <a:lnTo>
                    <a:pt x="996459" y="1160410"/>
                  </a:lnTo>
                  <a:lnTo>
                    <a:pt x="1001869" y="1148775"/>
                  </a:lnTo>
                  <a:lnTo>
                    <a:pt x="1003221" y="1141882"/>
                  </a:lnTo>
                  <a:lnTo>
                    <a:pt x="1003221" y="1126042"/>
                  </a:lnTo>
                  <a:lnTo>
                    <a:pt x="1001920" y="1119459"/>
                  </a:lnTo>
                  <a:lnTo>
                    <a:pt x="1001869" y="1119198"/>
                  </a:lnTo>
                  <a:lnTo>
                    <a:pt x="996459" y="1107596"/>
                  </a:lnTo>
                  <a:lnTo>
                    <a:pt x="994761" y="1105575"/>
                  </a:lnTo>
                  <a:close/>
                </a:path>
                <a:path w="1188720" h="1172845">
                  <a:moveTo>
                    <a:pt x="977474" y="1095211"/>
                  </a:moveTo>
                  <a:lnTo>
                    <a:pt x="966263" y="1095211"/>
                  </a:lnTo>
                  <a:lnTo>
                    <a:pt x="962384" y="1096026"/>
                  </a:lnTo>
                  <a:lnTo>
                    <a:pt x="949446" y="1108117"/>
                  </a:lnTo>
                  <a:lnTo>
                    <a:pt x="959330" y="1108117"/>
                  </a:lnTo>
                  <a:lnTo>
                    <a:pt x="961059" y="1106830"/>
                  </a:lnTo>
                  <a:lnTo>
                    <a:pt x="960930" y="1106830"/>
                  </a:lnTo>
                  <a:lnTo>
                    <a:pt x="965090" y="1105575"/>
                  </a:lnTo>
                  <a:lnTo>
                    <a:pt x="994761" y="1105575"/>
                  </a:lnTo>
                  <a:lnTo>
                    <a:pt x="992694" y="1103114"/>
                  </a:lnTo>
                  <a:lnTo>
                    <a:pt x="983047" y="1096792"/>
                  </a:lnTo>
                  <a:lnTo>
                    <a:pt x="977474" y="1095211"/>
                  </a:lnTo>
                  <a:close/>
                </a:path>
                <a:path w="1188720" h="1172845">
                  <a:moveTo>
                    <a:pt x="1032407" y="1096189"/>
                  </a:moveTo>
                  <a:lnTo>
                    <a:pt x="1020870" y="1096189"/>
                  </a:lnTo>
                  <a:lnTo>
                    <a:pt x="1020870" y="1171279"/>
                  </a:lnTo>
                  <a:lnTo>
                    <a:pt x="1032407" y="1171279"/>
                  </a:lnTo>
                  <a:lnTo>
                    <a:pt x="1032407" y="1096189"/>
                  </a:lnTo>
                  <a:close/>
                </a:path>
                <a:path w="1188720" h="1172845">
                  <a:moveTo>
                    <a:pt x="1028985" y="1068030"/>
                  </a:moveTo>
                  <a:lnTo>
                    <a:pt x="1024487" y="1068030"/>
                  </a:lnTo>
                  <a:lnTo>
                    <a:pt x="1022548" y="1068796"/>
                  </a:lnTo>
                  <a:lnTo>
                    <a:pt x="1019321" y="1071859"/>
                  </a:lnTo>
                  <a:lnTo>
                    <a:pt x="1018523" y="1073701"/>
                  </a:lnTo>
                  <a:lnTo>
                    <a:pt x="1018523" y="1078003"/>
                  </a:lnTo>
                  <a:lnTo>
                    <a:pt x="1019321" y="1079844"/>
                  </a:lnTo>
                  <a:lnTo>
                    <a:pt x="1022548" y="1082908"/>
                  </a:lnTo>
                  <a:lnTo>
                    <a:pt x="1024487" y="1083674"/>
                  </a:lnTo>
                  <a:lnTo>
                    <a:pt x="1028985" y="1083674"/>
                  </a:lnTo>
                  <a:lnTo>
                    <a:pt x="1030908" y="1082908"/>
                  </a:lnTo>
                  <a:lnTo>
                    <a:pt x="1034134" y="1079844"/>
                  </a:lnTo>
                  <a:lnTo>
                    <a:pt x="1034949" y="1078003"/>
                  </a:lnTo>
                  <a:lnTo>
                    <a:pt x="1034949" y="1073701"/>
                  </a:lnTo>
                  <a:lnTo>
                    <a:pt x="1034134" y="1071859"/>
                  </a:lnTo>
                  <a:lnTo>
                    <a:pt x="1030908" y="1068796"/>
                  </a:lnTo>
                  <a:lnTo>
                    <a:pt x="1028985" y="1068030"/>
                  </a:lnTo>
                  <a:close/>
                </a:path>
                <a:path w="1188720" h="1172845">
                  <a:moveTo>
                    <a:pt x="1087759" y="1095211"/>
                  </a:moveTo>
                  <a:lnTo>
                    <a:pt x="1077069" y="1095211"/>
                  </a:lnTo>
                  <a:lnTo>
                    <a:pt x="1071138" y="1096873"/>
                  </a:lnTo>
                  <a:lnTo>
                    <a:pt x="1061002" y="1103489"/>
                  </a:lnTo>
                  <a:lnTo>
                    <a:pt x="1057058" y="1108085"/>
                  </a:lnTo>
                  <a:lnTo>
                    <a:pt x="1051514" y="1119654"/>
                  </a:lnTo>
                  <a:lnTo>
                    <a:pt x="1051420" y="1119850"/>
                  </a:lnTo>
                  <a:lnTo>
                    <a:pt x="1050019" y="1126629"/>
                  </a:lnTo>
                  <a:lnTo>
                    <a:pt x="1050019" y="1142012"/>
                  </a:lnTo>
                  <a:lnTo>
                    <a:pt x="1077786" y="1172844"/>
                  </a:lnTo>
                  <a:lnTo>
                    <a:pt x="1090106" y="1172844"/>
                  </a:lnTo>
                  <a:lnTo>
                    <a:pt x="1094685" y="1172061"/>
                  </a:lnTo>
                  <a:lnTo>
                    <a:pt x="1102833" y="1168900"/>
                  </a:lnTo>
                  <a:lnTo>
                    <a:pt x="1106255" y="1166684"/>
                  </a:lnTo>
                  <a:lnTo>
                    <a:pt x="1110339" y="1162479"/>
                  </a:lnTo>
                  <a:lnTo>
                    <a:pt x="1080361" y="1162479"/>
                  </a:lnTo>
                  <a:lnTo>
                    <a:pt x="1076271" y="1161469"/>
                  </a:lnTo>
                  <a:lnTo>
                    <a:pt x="1061556" y="1137645"/>
                  </a:lnTo>
                  <a:lnTo>
                    <a:pt x="1058231" y="1137645"/>
                  </a:lnTo>
                  <a:lnTo>
                    <a:pt x="1058231" y="1127672"/>
                  </a:lnTo>
                  <a:lnTo>
                    <a:pt x="1061556" y="1127672"/>
                  </a:lnTo>
                  <a:lnTo>
                    <a:pt x="1061556" y="1125293"/>
                  </a:lnTo>
                  <a:lnTo>
                    <a:pt x="1079253" y="1105575"/>
                  </a:lnTo>
                  <a:lnTo>
                    <a:pt x="1108067" y="1105575"/>
                  </a:lnTo>
                  <a:lnTo>
                    <a:pt x="1102719" y="1100589"/>
                  </a:lnTo>
                  <a:lnTo>
                    <a:pt x="1099248" y="1098470"/>
                  </a:lnTo>
                  <a:lnTo>
                    <a:pt x="1091621" y="1095863"/>
                  </a:lnTo>
                  <a:lnTo>
                    <a:pt x="1087759" y="1095211"/>
                  </a:lnTo>
                  <a:close/>
                </a:path>
                <a:path w="1188720" h="1172845">
                  <a:moveTo>
                    <a:pt x="1103794" y="1150747"/>
                  </a:moveTo>
                  <a:lnTo>
                    <a:pt x="1088053" y="1162479"/>
                  </a:lnTo>
                  <a:lnTo>
                    <a:pt x="1110339" y="1162479"/>
                  </a:lnTo>
                  <a:lnTo>
                    <a:pt x="1111795" y="1160980"/>
                  </a:lnTo>
                  <a:lnTo>
                    <a:pt x="1113767" y="1157656"/>
                  </a:lnTo>
                  <a:lnTo>
                    <a:pt x="1114940" y="1153875"/>
                  </a:lnTo>
                  <a:lnTo>
                    <a:pt x="1103794" y="1150747"/>
                  </a:lnTo>
                  <a:close/>
                </a:path>
                <a:path w="1188720" h="1172845">
                  <a:moveTo>
                    <a:pt x="1061556" y="1127672"/>
                  </a:moveTo>
                  <a:lnTo>
                    <a:pt x="1058231" y="1127672"/>
                  </a:lnTo>
                  <a:lnTo>
                    <a:pt x="1058231" y="1137645"/>
                  </a:lnTo>
                  <a:lnTo>
                    <a:pt x="1061556" y="1137645"/>
                  </a:lnTo>
                  <a:lnTo>
                    <a:pt x="1061556" y="1127672"/>
                  </a:lnTo>
                  <a:close/>
                </a:path>
                <a:path w="1188720" h="1172845">
                  <a:moveTo>
                    <a:pt x="1108067" y="1105575"/>
                  </a:moveTo>
                  <a:lnTo>
                    <a:pt x="1088020" y="1105575"/>
                  </a:lnTo>
                  <a:lnTo>
                    <a:pt x="1091638" y="1106536"/>
                  </a:lnTo>
                  <a:lnTo>
                    <a:pt x="1097797" y="1110382"/>
                  </a:lnTo>
                  <a:lnTo>
                    <a:pt x="1100176" y="1113006"/>
                  </a:lnTo>
                  <a:lnTo>
                    <a:pt x="1101839" y="1116330"/>
                  </a:lnTo>
                  <a:lnTo>
                    <a:pt x="1103533" y="1119654"/>
                  </a:lnTo>
                  <a:lnTo>
                    <a:pt x="1104381" y="1123435"/>
                  </a:lnTo>
                  <a:lnTo>
                    <a:pt x="1104381" y="1127672"/>
                  </a:lnTo>
                  <a:lnTo>
                    <a:pt x="1061556" y="1127672"/>
                  </a:lnTo>
                  <a:lnTo>
                    <a:pt x="1061556" y="1137645"/>
                  </a:lnTo>
                  <a:lnTo>
                    <a:pt x="1116114" y="1137645"/>
                  </a:lnTo>
                  <a:lnTo>
                    <a:pt x="1116042" y="1125293"/>
                  </a:lnTo>
                  <a:lnTo>
                    <a:pt x="1115185" y="1119850"/>
                  </a:lnTo>
                  <a:lnTo>
                    <a:pt x="1111514" y="1110382"/>
                  </a:lnTo>
                  <a:lnTo>
                    <a:pt x="1109166" y="1106716"/>
                  </a:lnTo>
                  <a:lnTo>
                    <a:pt x="1109050" y="1106536"/>
                  </a:lnTo>
                  <a:lnTo>
                    <a:pt x="1108067" y="1105575"/>
                  </a:lnTo>
                  <a:close/>
                </a:path>
                <a:path w="1188720" h="1172845">
                  <a:moveTo>
                    <a:pt x="1141290" y="1150551"/>
                  </a:moveTo>
                  <a:lnTo>
                    <a:pt x="1130340" y="1153289"/>
                  </a:lnTo>
                  <a:lnTo>
                    <a:pt x="1131676" y="1159677"/>
                  </a:lnTo>
                  <a:lnTo>
                    <a:pt x="1134854" y="1164533"/>
                  </a:lnTo>
                  <a:lnTo>
                    <a:pt x="1144892" y="1171181"/>
                  </a:lnTo>
                  <a:lnTo>
                    <a:pt x="1151231" y="1172844"/>
                  </a:lnTo>
                  <a:lnTo>
                    <a:pt x="1164724" y="1172844"/>
                  </a:lnTo>
                  <a:lnTo>
                    <a:pt x="1169840" y="1171866"/>
                  </a:lnTo>
                  <a:lnTo>
                    <a:pt x="1178640" y="1167955"/>
                  </a:lnTo>
                  <a:lnTo>
                    <a:pt x="1182062" y="1165282"/>
                  </a:lnTo>
                  <a:lnTo>
                    <a:pt x="1183942" y="1162675"/>
                  </a:lnTo>
                  <a:lnTo>
                    <a:pt x="1153968" y="1162675"/>
                  </a:lnTo>
                  <a:lnTo>
                    <a:pt x="1150139" y="1161665"/>
                  </a:lnTo>
                  <a:lnTo>
                    <a:pt x="1144305" y="1157623"/>
                  </a:lnTo>
                  <a:lnTo>
                    <a:pt x="1142376" y="1154658"/>
                  </a:lnTo>
                  <a:lnTo>
                    <a:pt x="1142224" y="1154169"/>
                  </a:lnTo>
                  <a:lnTo>
                    <a:pt x="1141290" y="1150551"/>
                  </a:lnTo>
                  <a:close/>
                </a:path>
                <a:path w="1188720" h="1172845">
                  <a:moveTo>
                    <a:pt x="1167689" y="1095211"/>
                  </a:moveTo>
                  <a:lnTo>
                    <a:pt x="1154979" y="1095211"/>
                  </a:lnTo>
                  <a:lnTo>
                    <a:pt x="1150253" y="1096140"/>
                  </a:lnTo>
                  <a:lnTo>
                    <a:pt x="1132686" y="1122099"/>
                  </a:lnTo>
                  <a:lnTo>
                    <a:pt x="1134193" y="1126173"/>
                  </a:lnTo>
                  <a:lnTo>
                    <a:pt x="1134283" y="1126417"/>
                  </a:lnTo>
                  <a:lnTo>
                    <a:pt x="1137477" y="1129872"/>
                  </a:lnTo>
                  <a:lnTo>
                    <a:pt x="1140704" y="1133294"/>
                  </a:lnTo>
                  <a:lnTo>
                    <a:pt x="1145755" y="1135820"/>
                  </a:lnTo>
                  <a:lnTo>
                    <a:pt x="1168928" y="1141262"/>
                  </a:lnTo>
                  <a:lnTo>
                    <a:pt x="1171731" y="1142599"/>
                  </a:lnTo>
                  <a:lnTo>
                    <a:pt x="1175381" y="1146151"/>
                  </a:lnTo>
                  <a:lnTo>
                    <a:pt x="1176293" y="1148335"/>
                  </a:lnTo>
                  <a:lnTo>
                    <a:pt x="1176293" y="1154169"/>
                  </a:lnTo>
                  <a:lnTo>
                    <a:pt x="1174697" y="1156939"/>
                  </a:lnTo>
                  <a:lnTo>
                    <a:pt x="1168341" y="1161534"/>
                  </a:lnTo>
                  <a:lnTo>
                    <a:pt x="1164072" y="1162675"/>
                  </a:lnTo>
                  <a:lnTo>
                    <a:pt x="1183942" y="1162675"/>
                  </a:lnTo>
                  <a:lnTo>
                    <a:pt x="1186983" y="1158503"/>
                  </a:lnTo>
                  <a:lnTo>
                    <a:pt x="1188222" y="1154658"/>
                  </a:lnTo>
                  <a:lnTo>
                    <a:pt x="1188222" y="1145108"/>
                  </a:lnTo>
                  <a:lnTo>
                    <a:pt x="1186576" y="1140823"/>
                  </a:lnTo>
                  <a:lnTo>
                    <a:pt x="1179993" y="1134141"/>
                  </a:lnTo>
                  <a:lnTo>
                    <a:pt x="1174990" y="1131648"/>
                  </a:lnTo>
                  <a:lnTo>
                    <a:pt x="1152697" y="1126173"/>
                  </a:lnTo>
                  <a:lnTo>
                    <a:pt x="1149438" y="1124788"/>
                  </a:lnTo>
                  <a:lnTo>
                    <a:pt x="1145267" y="1121463"/>
                  </a:lnTo>
                  <a:lnTo>
                    <a:pt x="1144224" y="1119198"/>
                  </a:lnTo>
                  <a:lnTo>
                    <a:pt x="1144224" y="1113104"/>
                  </a:lnTo>
                  <a:lnTo>
                    <a:pt x="1145739" y="1110447"/>
                  </a:lnTo>
                  <a:lnTo>
                    <a:pt x="1151834" y="1106243"/>
                  </a:lnTo>
                  <a:lnTo>
                    <a:pt x="1155663" y="1105184"/>
                  </a:lnTo>
                  <a:lnTo>
                    <a:pt x="1183315" y="1105184"/>
                  </a:lnTo>
                  <a:lnTo>
                    <a:pt x="1182030" y="1103359"/>
                  </a:lnTo>
                  <a:lnTo>
                    <a:pt x="1173523" y="1096841"/>
                  </a:lnTo>
                  <a:lnTo>
                    <a:pt x="1167689" y="1095211"/>
                  </a:lnTo>
                  <a:close/>
                </a:path>
                <a:path w="1188720" h="1172845">
                  <a:moveTo>
                    <a:pt x="1183315" y="1105184"/>
                  </a:moveTo>
                  <a:lnTo>
                    <a:pt x="1163615" y="1105184"/>
                  </a:lnTo>
                  <a:lnTo>
                    <a:pt x="1166369" y="1105722"/>
                  </a:lnTo>
                  <a:lnTo>
                    <a:pt x="1170671" y="1107873"/>
                  </a:lnTo>
                  <a:lnTo>
                    <a:pt x="1172366" y="1109242"/>
                  </a:lnTo>
                  <a:lnTo>
                    <a:pt x="1173605" y="1110904"/>
                  </a:lnTo>
                  <a:lnTo>
                    <a:pt x="1174876" y="1112533"/>
                  </a:lnTo>
                  <a:lnTo>
                    <a:pt x="1175837" y="1114212"/>
                  </a:lnTo>
                  <a:lnTo>
                    <a:pt x="1176489" y="1115939"/>
                  </a:lnTo>
                  <a:lnTo>
                    <a:pt x="1186508" y="1113104"/>
                  </a:lnTo>
                  <a:lnTo>
                    <a:pt x="1186886" y="1113104"/>
                  </a:lnTo>
                  <a:lnTo>
                    <a:pt x="1185132" y="1107873"/>
                  </a:lnTo>
                  <a:lnTo>
                    <a:pt x="1185061" y="1107661"/>
                  </a:lnTo>
                  <a:lnTo>
                    <a:pt x="1183315" y="110518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2459154" y="5085476"/>
              <a:ext cx="1121410" cy="1671955"/>
            </a:xfrm>
            <a:custGeom>
              <a:avLst/>
              <a:gdLst/>
              <a:ahLst/>
              <a:cxnLst/>
              <a:rect l="l" t="t" r="r" b="b"/>
              <a:pathLst>
                <a:path w="1121410" h="1671954">
                  <a:moveTo>
                    <a:pt x="1120992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1120992" y="1671655"/>
                  </a:lnTo>
                  <a:lnTo>
                    <a:pt x="1120992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2542121" y="5277437"/>
              <a:ext cx="864235" cy="664210"/>
            </a:xfrm>
            <a:custGeom>
              <a:avLst/>
              <a:gdLst/>
              <a:ahLst/>
              <a:cxnLst/>
              <a:rect l="l" t="t" r="r" b="b"/>
              <a:pathLst>
                <a:path w="864235" h="664210">
                  <a:moveTo>
                    <a:pt x="56643" y="0"/>
                  </a:moveTo>
                  <a:lnTo>
                    <a:pt x="39565" y="0"/>
                  </a:lnTo>
                  <a:lnTo>
                    <a:pt x="31972" y="2085"/>
                  </a:lnTo>
                  <a:lnTo>
                    <a:pt x="5340" y="36665"/>
                  </a:lnTo>
                  <a:lnTo>
                    <a:pt x="3910" y="51429"/>
                  </a:lnTo>
                  <a:lnTo>
                    <a:pt x="4268" y="59079"/>
                  </a:lnTo>
                  <a:lnTo>
                    <a:pt x="31972" y="100772"/>
                  </a:lnTo>
                  <a:lnTo>
                    <a:pt x="39565" y="102858"/>
                  </a:lnTo>
                  <a:lnTo>
                    <a:pt x="56643" y="102858"/>
                  </a:lnTo>
                  <a:lnTo>
                    <a:pt x="64237" y="100772"/>
                  </a:lnTo>
                  <a:lnTo>
                    <a:pt x="77534" y="92428"/>
                  </a:lnTo>
                  <a:lnTo>
                    <a:pt x="78339" y="91516"/>
                  </a:lnTo>
                  <a:lnTo>
                    <a:pt x="42042" y="91516"/>
                  </a:lnTo>
                  <a:lnTo>
                    <a:pt x="36551" y="89984"/>
                  </a:lnTo>
                  <a:lnTo>
                    <a:pt x="15643" y="60098"/>
                  </a:lnTo>
                  <a:lnTo>
                    <a:pt x="15643" y="42759"/>
                  </a:lnTo>
                  <a:lnTo>
                    <a:pt x="42042" y="11341"/>
                  </a:lnTo>
                  <a:lnTo>
                    <a:pt x="78339" y="11341"/>
                  </a:lnTo>
                  <a:lnTo>
                    <a:pt x="77534" y="10429"/>
                  </a:lnTo>
                  <a:lnTo>
                    <a:pt x="64237" y="2085"/>
                  </a:lnTo>
                  <a:lnTo>
                    <a:pt x="56643" y="0"/>
                  </a:lnTo>
                  <a:close/>
                </a:path>
                <a:path w="864235" h="664210">
                  <a:moveTo>
                    <a:pt x="78339" y="11341"/>
                  </a:moveTo>
                  <a:lnTo>
                    <a:pt x="54166" y="11341"/>
                  </a:lnTo>
                  <a:lnTo>
                    <a:pt x="59642" y="12873"/>
                  </a:lnTo>
                  <a:lnTo>
                    <a:pt x="69452" y="19000"/>
                  </a:lnTo>
                  <a:lnTo>
                    <a:pt x="73346" y="23514"/>
                  </a:lnTo>
                  <a:lnTo>
                    <a:pt x="76214" y="29478"/>
                  </a:lnTo>
                  <a:lnTo>
                    <a:pt x="79115" y="35443"/>
                  </a:lnTo>
                  <a:lnTo>
                    <a:pt x="80565" y="42759"/>
                  </a:lnTo>
                  <a:lnTo>
                    <a:pt x="80565" y="60098"/>
                  </a:lnTo>
                  <a:lnTo>
                    <a:pt x="79115" y="67415"/>
                  </a:lnTo>
                  <a:lnTo>
                    <a:pt x="76214" y="73379"/>
                  </a:lnTo>
                  <a:lnTo>
                    <a:pt x="73346" y="79343"/>
                  </a:lnTo>
                  <a:lnTo>
                    <a:pt x="69452" y="83857"/>
                  </a:lnTo>
                  <a:lnTo>
                    <a:pt x="59642" y="89984"/>
                  </a:lnTo>
                  <a:lnTo>
                    <a:pt x="54166" y="91516"/>
                  </a:lnTo>
                  <a:lnTo>
                    <a:pt x="78339" y="91516"/>
                  </a:lnTo>
                  <a:lnTo>
                    <a:pt x="92298" y="51429"/>
                  </a:lnTo>
                  <a:lnTo>
                    <a:pt x="91941" y="43778"/>
                  </a:lnTo>
                  <a:lnTo>
                    <a:pt x="90868" y="36665"/>
                  </a:lnTo>
                  <a:lnTo>
                    <a:pt x="89081" y="30089"/>
                  </a:lnTo>
                  <a:lnTo>
                    <a:pt x="86578" y="24052"/>
                  </a:lnTo>
                  <a:lnTo>
                    <a:pt x="82765" y="16360"/>
                  </a:lnTo>
                  <a:lnTo>
                    <a:pt x="78339" y="11341"/>
                  </a:lnTo>
                  <a:close/>
                </a:path>
                <a:path w="864235" h="664210">
                  <a:moveTo>
                    <a:pt x="134969" y="89952"/>
                  </a:moveTo>
                  <a:lnTo>
                    <a:pt x="125199" y="89952"/>
                  </a:lnTo>
                  <a:lnTo>
                    <a:pt x="126160" y="91483"/>
                  </a:lnTo>
                  <a:lnTo>
                    <a:pt x="142277" y="103053"/>
                  </a:lnTo>
                  <a:lnTo>
                    <a:pt x="153358" y="103053"/>
                  </a:lnTo>
                  <a:lnTo>
                    <a:pt x="158825" y="101489"/>
                  </a:lnTo>
                  <a:lnTo>
                    <a:pt x="160117" y="100658"/>
                  </a:lnTo>
                  <a:lnTo>
                    <a:pt x="168464" y="95117"/>
                  </a:lnTo>
                  <a:lnTo>
                    <a:pt x="170487" y="92689"/>
                  </a:lnTo>
                  <a:lnTo>
                    <a:pt x="140908" y="92689"/>
                  </a:lnTo>
                  <a:lnTo>
                    <a:pt x="136997" y="91483"/>
                  </a:lnTo>
                  <a:lnTo>
                    <a:pt x="134969" y="89952"/>
                  </a:lnTo>
                  <a:close/>
                </a:path>
                <a:path w="864235" h="664210">
                  <a:moveTo>
                    <a:pt x="124221" y="1368"/>
                  </a:moveTo>
                  <a:lnTo>
                    <a:pt x="112684" y="1368"/>
                  </a:lnTo>
                  <a:lnTo>
                    <a:pt x="112684" y="101489"/>
                  </a:lnTo>
                  <a:lnTo>
                    <a:pt x="123830" y="101489"/>
                  </a:lnTo>
                  <a:lnTo>
                    <a:pt x="123830" y="89952"/>
                  </a:lnTo>
                  <a:lnTo>
                    <a:pt x="134969" y="89952"/>
                  </a:lnTo>
                  <a:lnTo>
                    <a:pt x="130609" y="86627"/>
                  </a:lnTo>
                  <a:lnTo>
                    <a:pt x="128181" y="83254"/>
                  </a:lnTo>
                  <a:lnTo>
                    <a:pt x="124857" y="74617"/>
                  </a:lnTo>
                  <a:lnTo>
                    <a:pt x="124026" y="69615"/>
                  </a:lnTo>
                  <a:lnTo>
                    <a:pt x="124026" y="58338"/>
                  </a:lnTo>
                  <a:lnTo>
                    <a:pt x="124762" y="53906"/>
                  </a:lnTo>
                  <a:lnTo>
                    <a:pt x="124841" y="53433"/>
                  </a:lnTo>
                  <a:lnTo>
                    <a:pt x="128100" y="44992"/>
                  </a:lnTo>
                  <a:lnTo>
                    <a:pt x="130511" y="41700"/>
                  </a:lnTo>
                  <a:lnTo>
                    <a:pt x="135084" y="38327"/>
                  </a:lnTo>
                  <a:lnTo>
                    <a:pt x="124221" y="38327"/>
                  </a:lnTo>
                  <a:lnTo>
                    <a:pt x="124221" y="1368"/>
                  </a:lnTo>
                  <a:close/>
                </a:path>
                <a:path w="864235" h="664210">
                  <a:moveTo>
                    <a:pt x="170515" y="35785"/>
                  </a:moveTo>
                  <a:lnTo>
                    <a:pt x="150425" y="35785"/>
                  </a:lnTo>
                  <a:lnTo>
                    <a:pt x="154482" y="37040"/>
                  </a:lnTo>
                  <a:lnTo>
                    <a:pt x="157709" y="39549"/>
                  </a:lnTo>
                  <a:lnTo>
                    <a:pt x="160968" y="42026"/>
                  </a:lnTo>
                  <a:lnTo>
                    <a:pt x="163396" y="45399"/>
                  </a:lnTo>
                  <a:lnTo>
                    <a:pt x="164896" y="49408"/>
                  </a:lnTo>
                  <a:lnTo>
                    <a:pt x="166623" y="53906"/>
                  </a:lnTo>
                  <a:lnTo>
                    <a:pt x="167382" y="58338"/>
                  </a:lnTo>
                  <a:lnTo>
                    <a:pt x="167382" y="69615"/>
                  </a:lnTo>
                  <a:lnTo>
                    <a:pt x="166606" y="74145"/>
                  </a:lnTo>
                  <a:lnTo>
                    <a:pt x="150360" y="92689"/>
                  </a:lnTo>
                  <a:lnTo>
                    <a:pt x="170487" y="92689"/>
                  </a:lnTo>
                  <a:lnTo>
                    <a:pt x="172212" y="90620"/>
                  </a:lnTo>
                  <a:lnTo>
                    <a:pt x="177622" y="78985"/>
                  </a:lnTo>
                  <a:lnTo>
                    <a:pt x="178975" y="72091"/>
                  </a:lnTo>
                  <a:lnTo>
                    <a:pt x="178975" y="56252"/>
                  </a:lnTo>
                  <a:lnTo>
                    <a:pt x="177674" y="49669"/>
                  </a:lnTo>
                  <a:lnTo>
                    <a:pt x="177622" y="49408"/>
                  </a:lnTo>
                  <a:lnTo>
                    <a:pt x="172212" y="37805"/>
                  </a:lnTo>
                  <a:lnTo>
                    <a:pt x="170515" y="35785"/>
                  </a:lnTo>
                  <a:close/>
                </a:path>
                <a:path w="864235" h="664210">
                  <a:moveTo>
                    <a:pt x="153228" y="25421"/>
                  </a:moveTo>
                  <a:lnTo>
                    <a:pt x="142016" y="25421"/>
                  </a:lnTo>
                  <a:lnTo>
                    <a:pt x="138138" y="26236"/>
                  </a:lnTo>
                  <a:lnTo>
                    <a:pt x="125199" y="38327"/>
                  </a:lnTo>
                  <a:lnTo>
                    <a:pt x="135084" y="38327"/>
                  </a:lnTo>
                  <a:lnTo>
                    <a:pt x="136812" y="37040"/>
                  </a:lnTo>
                  <a:lnTo>
                    <a:pt x="136683" y="37040"/>
                  </a:lnTo>
                  <a:lnTo>
                    <a:pt x="140843" y="35785"/>
                  </a:lnTo>
                  <a:lnTo>
                    <a:pt x="170515" y="35785"/>
                  </a:lnTo>
                  <a:lnTo>
                    <a:pt x="168448" y="33324"/>
                  </a:lnTo>
                  <a:lnTo>
                    <a:pt x="158801" y="27001"/>
                  </a:lnTo>
                  <a:lnTo>
                    <a:pt x="153228" y="25421"/>
                  </a:lnTo>
                  <a:close/>
                </a:path>
                <a:path w="864235" h="664210">
                  <a:moveTo>
                    <a:pt x="204249" y="80761"/>
                  </a:moveTo>
                  <a:lnTo>
                    <a:pt x="193299" y="83498"/>
                  </a:lnTo>
                  <a:lnTo>
                    <a:pt x="194635" y="89886"/>
                  </a:lnTo>
                  <a:lnTo>
                    <a:pt x="197813" y="94742"/>
                  </a:lnTo>
                  <a:lnTo>
                    <a:pt x="207851" y="101391"/>
                  </a:lnTo>
                  <a:lnTo>
                    <a:pt x="214190" y="103053"/>
                  </a:lnTo>
                  <a:lnTo>
                    <a:pt x="227682" y="103053"/>
                  </a:lnTo>
                  <a:lnTo>
                    <a:pt x="232799" y="102075"/>
                  </a:lnTo>
                  <a:lnTo>
                    <a:pt x="241599" y="98165"/>
                  </a:lnTo>
                  <a:lnTo>
                    <a:pt x="245021" y="95492"/>
                  </a:lnTo>
                  <a:lnTo>
                    <a:pt x="246901" y="92885"/>
                  </a:lnTo>
                  <a:lnTo>
                    <a:pt x="216927" y="92885"/>
                  </a:lnTo>
                  <a:lnTo>
                    <a:pt x="213098" y="91874"/>
                  </a:lnTo>
                  <a:lnTo>
                    <a:pt x="207264" y="87833"/>
                  </a:lnTo>
                  <a:lnTo>
                    <a:pt x="205335" y="84867"/>
                  </a:lnTo>
                  <a:lnTo>
                    <a:pt x="205183" y="84378"/>
                  </a:lnTo>
                  <a:lnTo>
                    <a:pt x="204249" y="80761"/>
                  </a:lnTo>
                  <a:close/>
                </a:path>
                <a:path w="864235" h="664210">
                  <a:moveTo>
                    <a:pt x="230648" y="25421"/>
                  </a:moveTo>
                  <a:lnTo>
                    <a:pt x="217938" y="25421"/>
                  </a:lnTo>
                  <a:lnTo>
                    <a:pt x="213212" y="26350"/>
                  </a:lnTo>
                  <a:lnTo>
                    <a:pt x="195645" y="52309"/>
                  </a:lnTo>
                  <a:lnTo>
                    <a:pt x="197152" y="56382"/>
                  </a:lnTo>
                  <a:lnTo>
                    <a:pt x="197242" y="56627"/>
                  </a:lnTo>
                  <a:lnTo>
                    <a:pt x="200436" y="60082"/>
                  </a:lnTo>
                  <a:lnTo>
                    <a:pt x="203663" y="63504"/>
                  </a:lnTo>
                  <a:lnTo>
                    <a:pt x="208714" y="66029"/>
                  </a:lnTo>
                  <a:lnTo>
                    <a:pt x="231887" y="71472"/>
                  </a:lnTo>
                  <a:lnTo>
                    <a:pt x="234690" y="72808"/>
                  </a:lnTo>
                  <a:lnTo>
                    <a:pt x="238340" y="76361"/>
                  </a:lnTo>
                  <a:lnTo>
                    <a:pt x="239252" y="78545"/>
                  </a:lnTo>
                  <a:lnTo>
                    <a:pt x="239252" y="84378"/>
                  </a:lnTo>
                  <a:lnTo>
                    <a:pt x="237655" y="87149"/>
                  </a:lnTo>
                  <a:lnTo>
                    <a:pt x="231300" y="91744"/>
                  </a:lnTo>
                  <a:lnTo>
                    <a:pt x="227031" y="92885"/>
                  </a:lnTo>
                  <a:lnTo>
                    <a:pt x="246901" y="92885"/>
                  </a:lnTo>
                  <a:lnTo>
                    <a:pt x="249942" y="88713"/>
                  </a:lnTo>
                  <a:lnTo>
                    <a:pt x="251181" y="84867"/>
                  </a:lnTo>
                  <a:lnTo>
                    <a:pt x="251181" y="75318"/>
                  </a:lnTo>
                  <a:lnTo>
                    <a:pt x="249535" y="71032"/>
                  </a:lnTo>
                  <a:lnTo>
                    <a:pt x="242951" y="64351"/>
                  </a:lnTo>
                  <a:lnTo>
                    <a:pt x="237949" y="61858"/>
                  </a:lnTo>
                  <a:lnTo>
                    <a:pt x="215656" y="56382"/>
                  </a:lnTo>
                  <a:lnTo>
                    <a:pt x="212397" y="54997"/>
                  </a:lnTo>
                  <a:lnTo>
                    <a:pt x="208225" y="51673"/>
                  </a:lnTo>
                  <a:lnTo>
                    <a:pt x="207183" y="49408"/>
                  </a:lnTo>
                  <a:lnTo>
                    <a:pt x="207183" y="43313"/>
                  </a:lnTo>
                  <a:lnTo>
                    <a:pt x="208698" y="40657"/>
                  </a:lnTo>
                  <a:lnTo>
                    <a:pt x="214793" y="36453"/>
                  </a:lnTo>
                  <a:lnTo>
                    <a:pt x="218622" y="35394"/>
                  </a:lnTo>
                  <a:lnTo>
                    <a:pt x="246274" y="35394"/>
                  </a:lnTo>
                  <a:lnTo>
                    <a:pt x="244988" y="33569"/>
                  </a:lnTo>
                  <a:lnTo>
                    <a:pt x="236482" y="27050"/>
                  </a:lnTo>
                  <a:lnTo>
                    <a:pt x="230648" y="25421"/>
                  </a:lnTo>
                  <a:close/>
                </a:path>
                <a:path w="864235" h="664210">
                  <a:moveTo>
                    <a:pt x="246274" y="35394"/>
                  </a:moveTo>
                  <a:lnTo>
                    <a:pt x="226574" y="35394"/>
                  </a:lnTo>
                  <a:lnTo>
                    <a:pt x="229328" y="35931"/>
                  </a:lnTo>
                  <a:lnTo>
                    <a:pt x="233630" y="38082"/>
                  </a:lnTo>
                  <a:lnTo>
                    <a:pt x="235325" y="39451"/>
                  </a:lnTo>
                  <a:lnTo>
                    <a:pt x="236564" y="41113"/>
                  </a:lnTo>
                  <a:lnTo>
                    <a:pt x="237835" y="42743"/>
                  </a:lnTo>
                  <a:lnTo>
                    <a:pt x="238796" y="44421"/>
                  </a:lnTo>
                  <a:lnTo>
                    <a:pt x="239448" y="46149"/>
                  </a:lnTo>
                  <a:lnTo>
                    <a:pt x="249466" y="43313"/>
                  </a:lnTo>
                  <a:lnTo>
                    <a:pt x="249845" y="43313"/>
                  </a:lnTo>
                  <a:lnTo>
                    <a:pt x="248090" y="38082"/>
                  </a:lnTo>
                  <a:lnTo>
                    <a:pt x="248019" y="37871"/>
                  </a:lnTo>
                  <a:lnTo>
                    <a:pt x="246274" y="35394"/>
                  </a:lnTo>
                  <a:close/>
                </a:path>
                <a:path w="864235" h="664210">
                  <a:moveTo>
                    <a:pt x="302769" y="25421"/>
                  </a:moveTo>
                  <a:lnTo>
                    <a:pt x="292079" y="25421"/>
                  </a:lnTo>
                  <a:lnTo>
                    <a:pt x="286147" y="27083"/>
                  </a:lnTo>
                  <a:lnTo>
                    <a:pt x="276011" y="33699"/>
                  </a:lnTo>
                  <a:lnTo>
                    <a:pt x="272068" y="38294"/>
                  </a:lnTo>
                  <a:lnTo>
                    <a:pt x="266523" y="49864"/>
                  </a:lnTo>
                  <a:lnTo>
                    <a:pt x="266429" y="50060"/>
                  </a:lnTo>
                  <a:lnTo>
                    <a:pt x="265028" y="56839"/>
                  </a:lnTo>
                  <a:lnTo>
                    <a:pt x="265028" y="72222"/>
                  </a:lnTo>
                  <a:lnTo>
                    <a:pt x="292796" y="103053"/>
                  </a:lnTo>
                  <a:lnTo>
                    <a:pt x="305115" y="103053"/>
                  </a:lnTo>
                  <a:lnTo>
                    <a:pt x="309694" y="102271"/>
                  </a:lnTo>
                  <a:lnTo>
                    <a:pt x="317842" y="99110"/>
                  </a:lnTo>
                  <a:lnTo>
                    <a:pt x="321264" y="96893"/>
                  </a:lnTo>
                  <a:lnTo>
                    <a:pt x="325349" y="92689"/>
                  </a:lnTo>
                  <a:lnTo>
                    <a:pt x="295371" y="92689"/>
                  </a:lnTo>
                  <a:lnTo>
                    <a:pt x="291280" y="91679"/>
                  </a:lnTo>
                  <a:lnTo>
                    <a:pt x="276565" y="67855"/>
                  </a:lnTo>
                  <a:lnTo>
                    <a:pt x="273241" y="67855"/>
                  </a:lnTo>
                  <a:lnTo>
                    <a:pt x="273241" y="57882"/>
                  </a:lnTo>
                  <a:lnTo>
                    <a:pt x="276565" y="57882"/>
                  </a:lnTo>
                  <a:lnTo>
                    <a:pt x="276565" y="55502"/>
                  </a:lnTo>
                  <a:lnTo>
                    <a:pt x="294262" y="35785"/>
                  </a:lnTo>
                  <a:lnTo>
                    <a:pt x="323077" y="35785"/>
                  </a:lnTo>
                  <a:lnTo>
                    <a:pt x="317728" y="30798"/>
                  </a:lnTo>
                  <a:lnTo>
                    <a:pt x="314257" y="28680"/>
                  </a:lnTo>
                  <a:lnTo>
                    <a:pt x="306631" y="26073"/>
                  </a:lnTo>
                  <a:lnTo>
                    <a:pt x="302769" y="25421"/>
                  </a:lnTo>
                  <a:close/>
                </a:path>
                <a:path w="864235" h="664210">
                  <a:moveTo>
                    <a:pt x="318804" y="80956"/>
                  </a:moveTo>
                  <a:lnTo>
                    <a:pt x="303062" y="92689"/>
                  </a:lnTo>
                  <a:lnTo>
                    <a:pt x="325349" y="92689"/>
                  </a:lnTo>
                  <a:lnTo>
                    <a:pt x="326805" y="91190"/>
                  </a:lnTo>
                  <a:lnTo>
                    <a:pt x="328777" y="87866"/>
                  </a:lnTo>
                  <a:lnTo>
                    <a:pt x="329950" y="84085"/>
                  </a:lnTo>
                  <a:lnTo>
                    <a:pt x="318804" y="80956"/>
                  </a:lnTo>
                  <a:close/>
                </a:path>
                <a:path w="864235" h="664210">
                  <a:moveTo>
                    <a:pt x="276565" y="57882"/>
                  </a:moveTo>
                  <a:lnTo>
                    <a:pt x="273241" y="57882"/>
                  </a:lnTo>
                  <a:lnTo>
                    <a:pt x="273241" y="67855"/>
                  </a:lnTo>
                  <a:lnTo>
                    <a:pt x="276565" y="67855"/>
                  </a:lnTo>
                  <a:lnTo>
                    <a:pt x="276565" y="57882"/>
                  </a:lnTo>
                  <a:close/>
                </a:path>
                <a:path w="864235" h="664210">
                  <a:moveTo>
                    <a:pt x="323077" y="35785"/>
                  </a:moveTo>
                  <a:lnTo>
                    <a:pt x="303030" y="35785"/>
                  </a:lnTo>
                  <a:lnTo>
                    <a:pt x="306647" y="36746"/>
                  </a:lnTo>
                  <a:lnTo>
                    <a:pt x="312807" y="40592"/>
                  </a:lnTo>
                  <a:lnTo>
                    <a:pt x="315186" y="43216"/>
                  </a:lnTo>
                  <a:lnTo>
                    <a:pt x="316848" y="46540"/>
                  </a:lnTo>
                  <a:lnTo>
                    <a:pt x="318543" y="49864"/>
                  </a:lnTo>
                  <a:lnTo>
                    <a:pt x="319390" y="53645"/>
                  </a:lnTo>
                  <a:lnTo>
                    <a:pt x="319390" y="57882"/>
                  </a:lnTo>
                  <a:lnTo>
                    <a:pt x="276565" y="57882"/>
                  </a:lnTo>
                  <a:lnTo>
                    <a:pt x="276565" y="67855"/>
                  </a:lnTo>
                  <a:lnTo>
                    <a:pt x="331123" y="67855"/>
                  </a:lnTo>
                  <a:lnTo>
                    <a:pt x="331051" y="55502"/>
                  </a:lnTo>
                  <a:lnTo>
                    <a:pt x="330194" y="50060"/>
                  </a:lnTo>
                  <a:lnTo>
                    <a:pt x="326523" y="40592"/>
                  </a:lnTo>
                  <a:lnTo>
                    <a:pt x="324176" y="36925"/>
                  </a:lnTo>
                  <a:lnTo>
                    <a:pt x="324060" y="36746"/>
                  </a:lnTo>
                  <a:lnTo>
                    <a:pt x="323077" y="35785"/>
                  </a:lnTo>
                  <a:close/>
                </a:path>
                <a:path w="864235" h="664210">
                  <a:moveTo>
                    <a:pt x="359820" y="26398"/>
                  </a:moveTo>
                  <a:lnTo>
                    <a:pt x="348674" y="26398"/>
                  </a:lnTo>
                  <a:lnTo>
                    <a:pt x="348674" y="101489"/>
                  </a:lnTo>
                  <a:lnTo>
                    <a:pt x="360211" y="101489"/>
                  </a:lnTo>
                  <a:lnTo>
                    <a:pt x="360211" y="50581"/>
                  </a:lnTo>
                  <a:lnTo>
                    <a:pt x="361026" y="47566"/>
                  </a:lnTo>
                  <a:lnTo>
                    <a:pt x="364317" y="42254"/>
                  </a:lnTo>
                  <a:lnTo>
                    <a:pt x="366566" y="40168"/>
                  </a:lnTo>
                  <a:lnTo>
                    <a:pt x="371135" y="37740"/>
                  </a:lnTo>
                  <a:lnTo>
                    <a:pt x="359820" y="37740"/>
                  </a:lnTo>
                  <a:lnTo>
                    <a:pt x="359820" y="26398"/>
                  </a:lnTo>
                  <a:close/>
                </a:path>
                <a:path w="864235" h="664210">
                  <a:moveTo>
                    <a:pt x="386219" y="25421"/>
                  </a:moveTo>
                  <a:lnTo>
                    <a:pt x="374976" y="25421"/>
                  </a:lnTo>
                  <a:lnTo>
                    <a:pt x="371593" y="26398"/>
                  </a:lnTo>
                  <a:lnTo>
                    <a:pt x="364448" y="31010"/>
                  </a:lnTo>
                  <a:lnTo>
                    <a:pt x="361971" y="34025"/>
                  </a:lnTo>
                  <a:lnTo>
                    <a:pt x="360602" y="37740"/>
                  </a:lnTo>
                  <a:lnTo>
                    <a:pt x="371135" y="37740"/>
                  </a:lnTo>
                  <a:lnTo>
                    <a:pt x="372239" y="37154"/>
                  </a:lnTo>
                  <a:lnTo>
                    <a:pt x="375043" y="36485"/>
                  </a:lnTo>
                  <a:lnTo>
                    <a:pt x="386219" y="36485"/>
                  </a:lnTo>
                  <a:lnTo>
                    <a:pt x="386219" y="25421"/>
                  </a:lnTo>
                  <a:close/>
                </a:path>
                <a:path w="864235" h="664210">
                  <a:moveTo>
                    <a:pt x="386219" y="36485"/>
                  </a:moveTo>
                  <a:lnTo>
                    <a:pt x="382161" y="36485"/>
                  </a:lnTo>
                  <a:lnTo>
                    <a:pt x="383530" y="36714"/>
                  </a:lnTo>
                  <a:lnTo>
                    <a:pt x="384931" y="36909"/>
                  </a:lnTo>
                  <a:lnTo>
                    <a:pt x="386425" y="37154"/>
                  </a:lnTo>
                  <a:lnTo>
                    <a:pt x="386219" y="37154"/>
                  </a:lnTo>
                  <a:lnTo>
                    <a:pt x="386219" y="36485"/>
                  </a:lnTo>
                  <a:close/>
                </a:path>
                <a:path w="864235" h="664210">
                  <a:moveTo>
                    <a:pt x="408829" y="26398"/>
                  </a:moveTo>
                  <a:lnTo>
                    <a:pt x="396314" y="26398"/>
                  </a:lnTo>
                  <a:lnTo>
                    <a:pt x="424082" y="101489"/>
                  </a:lnTo>
                  <a:lnTo>
                    <a:pt x="435815" y="101489"/>
                  </a:lnTo>
                  <a:lnTo>
                    <a:pt x="441455" y="86236"/>
                  </a:lnTo>
                  <a:lnTo>
                    <a:pt x="429557" y="86236"/>
                  </a:lnTo>
                  <a:lnTo>
                    <a:pt x="408829" y="26398"/>
                  </a:lnTo>
                  <a:close/>
                </a:path>
                <a:path w="864235" h="664210">
                  <a:moveTo>
                    <a:pt x="463582" y="26398"/>
                  </a:moveTo>
                  <a:lnTo>
                    <a:pt x="451067" y="26398"/>
                  </a:lnTo>
                  <a:lnTo>
                    <a:pt x="430339" y="86236"/>
                  </a:lnTo>
                  <a:lnTo>
                    <a:pt x="441455" y="86236"/>
                  </a:lnTo>
                  <a:lnTo>
                    <a:pt x="463582" y="26398"/>
                  </a:lnTo>
                  <a:close/>
                </a:path>
                <a:path w="864235" h="664210">
                  <a:moveTo>
                    <a:pt x="510343" y="25421"/>
                  </a:moveTo>
                  <a:lnTo>
                    <a:pt x="499653" y="25421"/>
                  </a:lnTo>
                  <a:lnTo>
                    <a:pt x="493721" y="27083"/>
                  </a:lnTo>
                  <a:lnTo>
                    <a:pt x="483585" y="33699"/>
                  </a:lnTo>
                  <a:lnTo>
                    <a:pt x="479642" y="38294"/>
                  </a:lnTo>
                  <a:lnTo>
                    <a:pt x="474097" y="49864"/>
                  </a:lnTo>
                  <a:lnTo>
                    <a:pt x="474004" y="50060"/>
                  </a:lnTo>
                  <a:lnTo>
                    <a:pt x="472602" y="56839"/>
                  </a:lnTo>
                  <a:lnTo>
                    <a:pt x="472602" y="72222"/>
                  </a:lnTo>
                  <a:lnTo>
                    <a:pt x="500370" y="103053"/>
                  </a:lnTo>
                  <a:lnTo>
                    <a:pt x="512689" y="103053"/>
                  </a:lnTo>
                  <a:lnTo>
                    <a:pt x="517269" y="102271"/>
                  </a:lnTo>
                  <a:lnTo>
                    <a:pt x="525416" y="99110"/>
                  </a:lnTo>
                  <a:lnTo>
                    <a:pt x="528838" y="96893"/>
                  </a:lnTo>
                  <a:lnTo>
                    <a:pt x="532923" y="92689"/>
                  </a:lnTo>
                  <a:lnTo>
                    <a:pt x="502945" y="92689"/>
                  </a:lnTo>
                  <a:lnTo>
                    <a:pt x="498854" y="91679"/>
                  </a:lnTo>
                  <a:lnTo>
                    <a:pt x="484139" y="67855"/>
                  </a:lnTo>
                  <a:lnTo>
                    <a:pt x="480815" y="67855"/>
                  </a:lnTo>
                  <a:lnTo>
                    <a:pt x="480815" y="57882"/>
                  </a:lnTo>
                  <a:lnTo>
                    <a:pt x="484139" y="57882"/>
                  </a:lnTo>
                  <a:lnTo>
                    <a:pt x="484139" y="55502"/>
                  </a:lnTo>
                  <a:lnTo>
                    <a:pt x="501837" y="35785"/>
                  </a:lnTo>
                  <a:lnTo>
                    <a:pt x="530651" y="35785"/>
                  </a:lnTo>
                  <a:lnTo>
                    <a:pt x="525302" y="30798"/>
                  </a:lnTo>
                  <a:lnTo>
                    <a:pt x="521831" y="28680"/>
                  </a:lnTo>
                  <a:lnTo>
                    <a:pt x="514205" y="26073"/>
                  </a:lnTo>
                  <a:lnTo>
                    <a:pt x="510343" y="25421"/>
                  </a:lnTo>
                  <a:close/>
                </a:path>
                <a:path w="864235" h="664210">
                  <a:moveTo>
                    <a:pt x="526378" y="80956"/>
                  </a:moveTo>
                  <a:lnTo>
                    <a:pt x="510636" y="92689"/>
                  </a:lnTo>
                  <a:lnTo>
                    <a:pt x="532923" y="92689"/>
                  </a:lnTo>
                  <a:lnTo>
                    <a:pt x="534379" y="91190"/>
                  </a:lnTo>
                  <a:lnTo>
                    <a:pt x="536351" y="87866"/>
                  </a:lnTo>
                  <a:lnTo>
                    <a:pt x="537524" y="84085"/>
                  </a:lnTo>
                  <a:lnTo>
                    <a:pt x="526378" y="80956"/>
                  </a:lnTo>
                  <a:close/>
                </a:path>
                <a:path w="864235" h="664210">
                  <a:moveTo>
                    <a:pt x="484139" y="57882"/>
                  </a:moveTo>
                  <a:lnTo>
                    <a:pt x="480815" y="57882"/>
                  </a:lnTo>
                  <a:lnTo>
                    <a:pt x="480815" y="67855"/>
                  </a:lnTo>
                  <a:lnTo>
                    <a:pt x="484139" y="67855"/>
                  </a:lnTo>
                  <a:lnTo>
                    <a:pt x="484139" y="57882"/>
                  </a:lnTo>
                  <a:close/>
                </a:path>
                <a:path w="864235" h="664210">
                  <a:moveTo>
                    <a:pt x="530651" y="35785"/>
                  </a:moveTo>
                  <a:lnTo>
                    <a:pt x="510604" y="35785"/>
                  </a:lnTo>
                  <a:lnTo>
                    <a:pt x="514221" y="36746"/>
                  </a:lnTo>
                  <a:lnTo>
                    <a:pt x="520381" y="40592"/>
                  </a:lnTo>
                  <a:lnTo>
                    <a:pt x="522760" y="43216"/>
                  </a:lnTo>
                  <a:lnTo>
                    <a:pt x="524422" y="46540"/>
                  </a:lnTo>
                  <a:lnTo>
                    <a:pt x="526117" y="49864"/>
                  </a:lnTo>
                  <a:lnTo>
                    <a:pt x="526964" y="53645"/>
                  </a:lnTo>
                  <a:lnTo>
                    <a:pt x="526964" y="57882"/>
                  </a:lnTo>
                  <a:lnTo>
                    <a:pt x="484139" y="57882"/>
                  </a:lnTo>
                  <a:lnTo>
                    <a:pt x="484139" y="67855"/>
                  </a:lnTo>
                  <a:lnTo>
                    <a:pt x="538697" y="67855"/>
                  </a:lnTo>
                  <a:lnTo>
                    <a:pt x="538625" y="55502"/>
                  </a:lnTo>
                  <a:lnTo>
                    <a:pt x="537768" y="50060"/>
                  </a:lnTo>
                  <a:lnTo>
                    <a:pt x="534097" y="40592"/>
                  </a:lnTo>
                  <a:lnTo>
                    <a:pt x="531750" y="36925"/>
                  </a:lnTo>
                  <a:lnTo>
                    <a:pt x="531634" y="36746"/>
                  </a:lnTo>
                  <a:lnTo>
                    <a:pt x="530651" y="35785"/>
                  </a:lnTo>
                  <a:close/>
                </a:path>
                <a:path w="864235" h="664210">
                  <a:moveTo>
                    <a:pt x="563874" y="80761"/>
                  </a:moveTo>
                  <a:lnTo>
                    <a:pt x="552923" y="83498"/>
                  </a:lnTo>
                  <a:lnTo>
                    <a:pt x="554260" y="89886"/>
                  </a:lnTo>
                  <a:lnTo>
                    <a:pt x="557437" y="94742"/>
                  </a:lnTo>
                  <a:lnTo>
                    <a:pt x="567475" y="101391"/>
                  </a:lnTo>
                  <a:lnTo>
                    <a:pt x="573814" y="103053"/>
                  </a:lnTo>
                  <a:lnTo>
                    <a:pt x="587307" y="103053"/>
                  </a:lnTo>
                  <a:lnTo>
                    <a:pt x="592424" y="102075"/>
                  </a:lnTo>
                  <a:lnTo>
                    <a:pt x="601224" y="98165"/>
                  </a:lnTo>
                  <a:lnTo>
                    <a:pt x="604646" y="95492"/>
                  </a:lnTo>
                  <a:lnTo>
                    <a:pt x="606526" y="92885"/>
                  </a:lnTo>
                  <a:lnTo>
                    <a:pt x="576552" y="92885"/>
                  </a:lnTo>
                  <a:lnTo>
                    <a:pt x="572723" y="91874"/>
                  </a:lnTo>
                  <a:lnTo>
                    <a:pt x="566889" y="87833"/>
                  </a:lnTo>
                  <a:lnTo>
                    <a:pt x="564959" y="84867"/>
                  </a:lnTo>
                  <a:lnTo>
                    <a:pt x="564808" y="84378"/>
                  </a:lnTo>
                  <a:lnTo>
                    <a:pt x="563874" y="80761"/>
                  </a:lnTo>
                  <a:close/>
                </a:path>
                <a:path w="864235" h="664210">
                  <a:moveTo>
                    <a:pt x="590273" y="25421"/>
                  </a:moveTo>
                  <a:lnTo>
                    <a:pt x="577562" y="25421"/>
                  </a:lnTo>
                  <a:lnTo>
                    <a:pt x="572837" y="26350"/>
                  </a:lnTo>
                  <a:lnTo>
                    <a:pt x="555270" y="52309"/>
                  </a:lnTo>
                  <a:lnTo>
                    <a:pt x="556777" y="56382"/>
                  </a:lnTo>
                  <a:lnTo>
                    <a:pt x="556867" y="56627"/>
                  </a:lnTo>
                  <a:lnTo>
                    <a:pt x="560061" y="60082"/>
                  </a:lnTo>
                  <a:lnTo>
                    <a:pt x="563287" y="63504"/>
                  </a:lnTo>
                  <a:lnTo>
                    <a:pt x="568339" y="66029"/>
                  </a:lnTo>
                  <a:lnTo>
                    <a:pt x="591512" y="71472"/>
                  </a:lnTo>
                  <a:lnTo>
                    <a:pt x="594314" y="72808"/>
                  </a:lnTo>
                  <a:lnTo>
                    <a:pt x="597965" y="76361"/>
                  </a:lnTo>
                  <a:lnTo>
                    <a:pt x="598877" y="78545"/>
                  </a:lnTo>
                  <a:lnTo>
                    <a:pt x="598877" y="84378"/>
                  </a:lnTo>
                  <a:lnTo>
                    <a:pt x="597280" y="87149"/>
                  </a:lnTo>
                  <a:lnTo>
                    <a:pt x="590925" y="91744"/>
                  </a:lnTo>
                  <a:lnTo>
                    <a:pt x="586655" y="92885"/>
                  </a:lnTo>
                  <a:lnTo>
                    <a:pt x="606526" y="92885"/>
                  </a:lnTo>
                  <a:lnTo>
                    <a:pt x="609567" y="88713"/>
                  </a:lnTo>
                  <a:lnTo>
                    <a:pt x="610806" y="84867"/>
                  </a:lnTo>
                  <a:lnTo>
                    <a:pt x="610806" y="75318"/>
                  </a:lnTo>
                  <a:lnTo>
                    <a:pt x="609160" y="71032"/>
                  </a:lnTo>
                  <a:lnTo>
                    <a:pt x="602576" y="64351"/>
                  </a:lnTo>
                  <a:lnTo>
                    <a:pt x="597574" y="61858"/>
                  </a:lnTo>
                  <a:lnTo>
                    <a:pt x="575281" y="56382"/>
                  </a:lnTo>
                  <a:lnTo>
                    <a:pt x="572022" y="54997"/>
                  </a:lnTo>
                  <a:lnTo>
                    <a:pt x="567850" y="51673"/>
                  </a:lnTo>
                  <a:lnTo>
                    <a:pt x="566807" y="49408"/>
                  </a:lnTo>
                  <a:lnTo>
                    <a:pt x="566807" y="43313"/>
                  </a:lnTo>
                  <a:lnTo>
                    <a:pt x="568323" y="40657"/>
                  </a:lnTo>
                  <a:lnTo>
                    <a:pt x="574417" y="36453"/>
                  </a:lnTo>
                  <a:lnTo>
                    <a:pt x="578247" y="35394"/>
                  </a:lnTo>
                  <a:lnTo>
                    <a:pt x="605899" y="35394"/>
                  </a:lnTo>
                  <a:lnTo>
                    <a:pt x="604613" y="33569"/>
                  </a:lnTo>
                  <a:lnTo>
                    <a:pt x="596107" y="27050"/>
                  </a:lnTo>
                  <a:lnTo>
                    <a:pt x="590273" y="25421"/>
                  </a:lnTo>
                  <a:close/>
                </a:path>
                <a:path w="864235" h="664210">
                  <a:moveTo>
                    <a:pt x="605899" y="35394"/>
                  </a:moveTo>
                  <a:lnTo>
                    <a:pt x="586199" y="35394"/>
                  </a:lnTo>
                  <a:lnTo>
                    <a:pt x="588953" y="35931"/>
                  </a:lnTo>
                  <a:lnTo>
                    <a:pt x="593255" y="38082"/>
                  </a:lnTo>
                  <a:lnTo>
                    <a:pt x="594950" y="39451"/>
                  </a:lnTo>
                  <a:lnTo>
                    <a:pt x="596188" y="41113"/>
                  </a:lnTo>
                  <a:lnTo>
                    <a:pt x="597459" y="42743"/>
                  </a:lnTo>
                  <a:lnTo>
                    <a:pt x="598421" y="44421"/>
                  </a:lnTo>
                  <a:lnTo>
                    <a:pt x="599073" y="46149"/>
                  </a:lnTo>
                  <a:lnTo>
                    <a:pt x="609091" y="43313"/>
                  </a:lnTo>
                  <a:lnTo>
                    <a:pt x="609470" y="43313"/>
                  </a:lnTo>
                  <a:lnTo>
                    <a:pt x="607715" y="38082"/>
                  </a:lnTo>
                  <a:lnTo>
                    <a:pt x="607644" y="37871"/>
                  </a:lnTo>
                  <a:lnTo>
                    <a:pt x="605899" y="35394"/>
                  </a:lnTo>
                  <a:close/>
                </a:path>
                <a:path w="864235" h="664210">
                  <a:moveTo>
                    <a:pt x="30106" y="267957"/>
                  </a:moveTo>
                  <a:lnTo>
                    <a:pt x="20336" y="267957"/>
                  </a:lnTo>
                  <a:lnTo>
                    <a:pt x="21298" y="269488"/>
                  </a:lnTo>
                  <a:lnTo>
                    <a:pt x="37414" y="281058"/>
                  </a:lnTo>
                  <a:lnTo>
                    <a:pt x="48495" y="281058"/>
                  </a:lnTo>
                  <a:lnTo>
                    <a:pt x="53963" y="279494"/>
                  </a:lnTo>
                  <a:lnTo>
                    <a:pt x="55254" y="278663"/>
                  </a:lnTo>
                  <a:lnTo>
                    <a:pt x="63601" y="273122"/>
                  </a:lnTo>
                  <a:lnTo>
                    <a:pt x="65625" y="270694"/>
                  </a:lnTo>
                  <a:lnTo>
                    <a:pt x="36045" y="270694"/>
                  </a:lnTo>
                  <a:lnTo>
                    <a:pt x="32135" y="269488"/>
                  </a:lnTo>
                  <a:lnTo>
                    <a:pt x="30106" y="267957"/>
                  </a:lnTo>
                  <a:close/>
                </a:path>
                <a:path w="864235" h="664210">
                  <a:moveTo>
                    <a:pt x="19359" y="179373"/>
                  </a:moveTo>
                  <a:lnTo>
                    <a:pt x="7821" y="179373"/>
                  </a:lnTo>
                  <a:lnTo>
                    <a:pt x="7821" y="279494"/>
                  </a:lnTo>
                  <a:lnTo>
                    <a:pt x="18968" y="279494"/>
                  </a:lnTo>
                  <a:lnTo>
                    <a:pt x="18968" y="267957"/>
                  </a:lnTo>
                  <a:lnTo>
                    <a:pt x="30106" y="267957"/>
                  </a:lnTo>
                  <a:lnTo>
                    <a:pt x="25747" y="264632"/>
                  </a:lnTo>
                  <a:lnTo>
                    <a:pt x="23319" y="261259"/>
                  </a:lnTo>
                  <a:lnTo>
                    <a:pt x="19994" y="252622"/>
                  </a:lnTo>
                  <a:lnTo>
                    <a:pt x="19163" y="247620"/>
                  </a:lnTo>
                  <a:lnTo>
                    <a:pt x="19163" y="236343"/>
                  </a:lnTo>
                  <a:lnTo>
                    <a:pt x="30221" y="216332"/>
                  </a:lnTo>
                  <a:lnTo>
                    <a:pt x="19359" y="216332"/>
                  </a:lnTo>
                  <a:lnTo>
                    <a:pt x="19359" y="179373"/>
                  </a:lnTo>
                  <a:close/>
                </a:path>
                <a:path w="864235" h="664210">
                  <a:moveTo>
                    <a:pt x="65652" y="213790"/>
                  </a:moveTo>
                  <a:lnTo>
                    <a:pt x="45562" y="213790"/>
                  </a:lnTo>
                  <a:lnTo>
                    <a:pt x="49620" y="215045"/>
                  </a:lnTo>
                  <a:lnTo>
                    <a:pt x="52846" y="217554"/>
                  </a:lnTo>
                  <a:lnTo>
                    <a:pt x="56105" y="220031"/>
                  </a:lnTo>
                  <a:lnTo>
                    <a:pt x="58534" y="223404"/>
                  </a:lnTo>
                  <a:lnTo>
                    <a:pt x="60033" y="227413"/>
                  </a:lnTo>
                  <a:lnTo>
                    <a:pt x="61760" y="231911"/>
                  </a:lnTo>
                  <a:lnTo>
                    <a:pt x="62519" y="236343"/>
                  </a:lnTo>
                  <a:lnTo>
                    <a:pt x="62519" y="247620"/>
                  </a:lnTo>
                  <a:lnTo>
                    <a:pt x="61744" y="252150"/>
                  </a:lnTo>
                  <a:lnTo>
                    <a:pt x="45497" y="270694"/>
                  </a:lnTo>
                  <a:lnTo>
                    <a:pt x="65625" y="270694"/>
                  </a:lnTo>
                  <a:lnTo>
                    <a:pt x="67349" y="268625"/>
                  </a:lnTo>
                  <a:lnTo>
                    <a:pt x="72760" y="256990"/>
                  </a:lnTo>
                  <a:lnTo>
                    <a:pt x="74112" y="250097"/>
                  </a:lnTo>
                  <a:lnTo>
                    <a:pt x="74112" y="234257"/>
                  </a:lnTo>
                  <a:lnTo>
                    <a:pt x="72811" y="227674"/>
                  </a:lnTo>
                  <a:lnTo>
                    <a:pt x="72760" y="227413"/>
                  </a:lnTo>
                  <a:lnTo>
                    <a:pt x="67349" y="215810"/>
                  </a:lnTo>
                  <a:lnTo>
                    <a:pt x="65652" y="213790"/>
                  </a:lnTo>
                  <a:close/>
                </a:path>
                <a:path w="864235" h="664210">
                  <a:moveTo>
                    <a:pt x="48365" y="203426"/>
                  </a:moveTo>
                  <a:lnTo>
                    <a:pt x="37154" y="203426"/>
                  </a:lnTo>
                  <a:lnTo>
                    <a:pt x="33275" y="204241"/>
                  </a:lnTo>
                  <a:lnTo>
                    <a:pt x="20336" y="216332"/>
                  </a:lnTo>
                  <a:lnTo>
                    <a:pt x="30221" y="216332"/>
                  </a:lnTo>
                  <a:lnTo>
                    <a:pt x="31949" y="215045"/>
                  </a:lnTo>
                  <a:lnTo>
                    <a:pt x="31821" y="215045"/>
                  </a:lnTo>
                  <a:lnTo>
                    <a:pt x="35980" y="213790"/>
                  </a:lnTo>
                  <a:lnTo>
                    <a:pt x="65652" y="213790"/>
                  </a:lnTo>
                  <a:lnTo>
                    <a:pt x="63585" y="211329"/>
                  </a:lnTo>
                  <a:lnTo>
                    <a:pt x="53938" y="205006"/>
                  </a:lnTo>
                  <a:lnTo>
                    <a:pt x="48365" y="203426"/>
                  </a:lnTo>
                  <a:close/>
                </a:path>
                <a:path w="864235" h="664210">
                  <a:moveTo>
                    <a:pt x="103298" y="204404"/>
                  </a:moveTo>
                  <a:lnTo>
                    <a:pt x="91760" y="204404"/>
                  </a:lnTo>
                  <a:lnTo>
                    <a:pt x="91760" y="279494"/>
                  </a:lnTo>
                  <a:lnTo>
                    <a:pt x="103298" y="279494"/>
                  </a:lnTo>
                  <a:lnTo>
                    <a:pt x="103298" y="204404"/>
                  </a:lnTo>
                  <a:close/>
                </a:path>
                <a:path w="864235" h="664210">
                  <a:moveTo>
                    <a:pt x="99876" y="176245"/>
                  </a:moveTo>
                  <a:lnTo>
                    <a:pt x="95378" y="176245"/>
                  </a:lnTo>
                  <a:lnTo>
                    <a:pt x="93439" y="177011"/>
                  </a:lnTo>
                  <a:lnTo>
                    <a:pt x="90212" y="180074"/>
                  </a:lnTo>
                  <a:lnTo>
                    <a:pt x="89414" y="181915"/>
                  </a:lnTo>
                  <a:lnTo>
                    <a:pt x="89414" y="186218"/>
                  </a:lnTo>
                  <a:lnTo>
                    <a:pt x="90212" y="188059"/>
                  </a:lnTo>
                  <a:lnTo>
                    <a:pt x="93439" y="191123"/>
                  </a:lnTo>
                  <a:lnTo>
                    <a:pt x="95378" y="191888"/>
                  </a:lnTo>
                  <a:lnTo>
                    <a:pt x="99876" y="191888"/>
                  </a:lnTo>
                  <a:lnTo>
                    <a:pt x="101798" y="191123"/>
                  </a:lnTo>
                  <a:lnTo>
                    <a:pt x="105025" y="188059"/>
                  </a:lnTo>
                  <a:lnTo>
                    <a:pt x="105840" y="186218"/>
                  </a:lnTo>
                  <a:lnTo>
                    <a:pt x="105840" y="181915"/>
                  </a:lnTo>
                  <a:lnTo>
                    <a:pt x="105025" y="180074"/>
                  </a:lnTo>
                  <a:lnTo>
                    <a:pt x="101798" y="177011"/>
                  </a:lnTo>
                  <a:lnTo>
                    <a:pt x="99876" y="176245"/>
                  </a:lnTo>
                  <a:close/>
                </a:path>
                <a:path w="864235" h="664210">
                  <a:moveTo>
                    <a:pt x="135575" y="204404"/>
                  </a:moveTo>
                  <a:lnTo>
                    <a:pt x="124429" y="204404"/>
                  </a:lnTo>
                  <a:lnTo>
                    <a:pt x="124429" y="279494"/>
                  </a:lnTo>
                  <a:lnTo>
                    <a:pt x="135966" y="279494"/>
                  </a:lnTo>
                  <a:lnTo>
                    <a:pt x="135966" y="228586"/>
                  </a:lnTo>
                  <a:lnTo>
                    <a:pt x="136781" y="225572"/>
                  </a:lnTo>
                  <a:lnTo>
                    <a:pt x="140073" y="220259"/>
                  </a:lnTo>
                  <a:lnTo>
                    <a:pt x="142322" y="218173"/>
                  </a:lnTo>
                  <a:lnTo>
                    <a:pt x="146891" y="215745"/>
                  </a:lnTo>
                  <a:lnTo>
                    <a:pt x="135575" y="215745"/>
                  </a:lnTo>
                  <a:lnTo>
                    <a:pt x="135575" y="204404"/>
                  </a:lnTo>
                  <a:close/>
                </a:path>
                <a:path w="864235" h="664210">
                  <a:moveTo>
                    <a:pt x="161974" y="203426"/>
                  </a:moveTo>
                  <a:lnTo>
                    <a:pt x="150732" y="203426"/>
                  </a:lnTo>
                  <a:lnTo>
                    <a:pt x="147348" y="204404"/>
                  </a:lnTo>
                  <a:lnTo>
                    <a:pt x="140203" y="209015"/>
                  </a:lnTo>
                  <a:lnTo>
                    <a:pt x="137726" y="212030"/>
                  </a:lnTo>
                  <a:lnTo>
                    <a:pt x="136358" y="215745"/>
                  </a:lnTo>
                  <a:lnTo>
                    <a:pt x="146891" y="215745"/>
                  </a:lnTo>
                  <a:lnTo>
                    <a:pt x="147995" y="215159"/>
                  </a:lnTo>
                  <a:lnTo>
                    <a:pt x="150799" y="214491"/>
                  </a:lnTo>
                  <a:lnTo>
                    <a:pt x="161974" y="214491"/>
                  </a:lnTo>
                  <a:lnTo>
                    <a:pt x="161974" y="203426"/>
                  </a:lnTo>
                  <a:close/>
                </a:path>
                <a:path w="864235" h="664210">
                  <a:moveTo>
                    <a:pt x="161974" y="214491"/>
                  </a:moveTo>
                  <a:lnTo>
                    <a:pt x="157917" y="214491"/>
                  </a:lnTo>
                  <a:lnTo>
                    <a:pt x="159285" y="214719"/>
                  </a:lnTo>
                  <a:lnTo>
                    <a:pt x="160687" y="214914"/>
                  </a:lnTo>
                  <a:lnTo>
                    <a:pt x="162181" y="215159"/>
                  </a:lnTo>
                  <a:lnTo>
                    <a:pt x="161974" y="215159"/>
                  </a:lnTo>
                  <a:lnTo>
                    <a:pt x="161974" y="214491"/>
                  </a:lnTo>
                  <a:close/>
                </a:path>
                <a:path w="864235" h="664210">
                  <a:moveTo>
                    <a:pt x="206804" y="203426"/>
                  </a:moveTo>
                  <a:lnTo>
                    <a:pt x="195592" y="203426"/>
                  </a:lnTo>
                  <a:lnTo>
                    <a:pt x="190019" y="205006"/>
                  </a:lnTo>
                  <a:lnTo>
                    <a:pt x="180358" y="211345"/>
                  </a:lnTo>
                  <a:lnTo>
                    <a:pt x="176608" y="215810"/>
                  </a:lnTo>
                  <a:lnTo>
                    <a:pt x="171198" y="227413"/>
                  </a:lnTo>
                  <a:lnTo>
                    <a:pt x="169845" y="234257"/>
                  </a:lnTo>
                  <a:lnTo>
                    <a:pt x="169845" y="250097"/>
                  </a:lnTo>
                  <a:lnTo>
                    <a:pt x="195462" y="281058"/>
                  </a:lnTo>
                  <a:lnTo>
                    <a:pt x="206543" y="281058"/>
                  </a:lnTo>
                  <a:lnTo>
                    <a:pt x="221818" y="270694"/>
                  </a:lnTo>
                  <a:lnTo>
                    <a:pt x="198460" y="270694"/>
                  </a:lnTo>
                  <a:lnTo>
                    <a:pt x="194626" y="269488"/>
                  </a:lnTo>
                  <a:lnTo>
                    <a:pt x="181437" y="247620"/>
                  </a:lnTo>
                  <a:lnTo>
                    <a:pt x="181437" y="236343"/>
                  </a:lnTo>
                  <a:lnTo>
                    <a:pt x="198395" y="213790"/>
                  </a:lnTo>
                  <a:lnTo>
                    <a:pt x="221887" y="213790"/>
                  </a:lnTo>
                  <a:lnTo>
                    <a:pt x="220052" y="211345"/>
                  </a:lnTo>
                  <a:lnTo>
                    <a:pt x="218553" y="209292"/>
                  </a:lnTo>
                  <a:lnTo>
                    <a:pt x="216369" y="207467"/>
                  </a:lnTo>
                  <a:lnTo>
                    <a:pt x="213501" y="205870"/>
                  </a:lnTo>
                  <a:lnTo>
                    <a:pt x="210666" y="204241"/>
                  </a:lnTo>
                  <a:lnTo>
                    <a:pt x="206804" y="203426"/>
                  </a:lnTo>
                  <a:close/>
                </a:path>
                <a:path w="864235" h="664210">
                  <a:moveTo>
                    <a:pt x="236136" y="267957"/>
                  </a:moveTo>
                  <a:lnTo>
                    <a:pt x="224990" y="267957"/>
                  </a:lnTo>
                  <a:lnTo>
                    <a:pt x="224990" y="279494"/>
                  </a:lnTo>
                  <a:lnTo>
                    <a:pt x="236136" y="279494"/>
                  </a:lnTo>
                  <a:lnTo>
                    <a:pt x="236136" y="267957"/>
                  </a:lnTo>
                  <a:close/>
                </a:path>
                <a:path w="864235" h="664210">
                  <a:moveTo>
                    <a:pt x="221887" y="213790"/>
                  </a:moveTo>
                  <a:lnTo>
                    <a:pt x="207977" y="213790"/>
                  </a:lnTo>
                  <a:lnTo>
                    <a:pt x="212137" y="215045"/>
                  </a:lnTo>
                  <a:lnTo>
                    <a:pt x="212008" y="215045"/>
                  </a:lnTo>
                  <a:lnTo>
                    <a:pt x="215114" y="217359"/>
                  </a:lnTo>
                  <a:lnTo>
                    <a:pt x="218308" y="219705"/>
                  </a:lnTo>
                  <a:lnTo>
                    <a:pt x="220720" y="222997"/>
                  </a:lnTo>
                  <a:lnTo>
                    <a:pt x="223979" y="231438"/>
                  </a:lnTo>
                  <a:lnTo>
                    <a:pt x="224794" y="236343"/>
                  </a:lnTo>
                  <a:lnTo>
                    <a:pt x="224794" y="247620"/>
                  </a:lnTo>
                  <a:lnTo>
                    <a:pt x="224041" y="252150"/>
                  </a:lnTo>
                  <a:lnTo>
                    <a:pt x="223963" y="252622"/>
                  </a:lnTo>
                  <a:lnTo>
                    <a:pt x="207912" y="270694"/>
                  </a:lnTo>
                  <a:lnTo>
                    <a:pt x="221818" y="270694"/>
                  </a:lnTo>
                  <a:lnTo>
                    <a:pt x="222660" y="269488"/>
                  </a:lnTo>
                  <a:lnTo>
                    <a:pt x="223621" y="267957"/>
                  </a:lnTo>
                  <a:lnTo>
                    <a:pt x="236136" y="267957"/>
                  </a:lnTo>
                  <a:lnTo>
                    <a:pt x="236136" y="216332"/>
                  </a:lnTo>
                  <a:lnTo>
                    <a:pt x="223621" y="216332"/>
                  </a:lnTo>
                  <a:lnTo>
                    <a:pt x="222784" y="215045"/>
                  </a:lnTo>
                  <a:lnTo>
                    <a:pt x="221887" y="213790"/>
                  </a:lnTo>
                  <a:close/>
                </a:path>
                <a:path w="864235" h="664210">
                  <a:moveTo>
                    <a:pt x="236136" y="179373"/>
                  </a:moveTo>
                  <a:lnTo>
                    <a:pt x="224598" y="179373"/>
                  </a:lnTo>
                  <a:lnTo>
                    <a:pt x="224598" y="216332"/>
                  </a:lnTo>
                  <a:lnTo>
                    <a:pt x="236136" y="216332"/>
                  </a:lnTo>
                  <a:lnTo>
                    <a:pt x="236136" y="179373"/>
                  </a:lnTo>
                  <a:close/>
                </a:path>
                <a:path w="864235" h="664210">
                  <a:moveTo>
                    <a:pt x="266495" y="258766"/>
                  </a:moveTo>
                  <a:lnTo>
                    <a:pt x="255544" y="261503"/>
                  </a:lnTo>
                  <a:lnTo>
                    <a:pt x="256880" y="267891"/>
                  </a:lnTo>
                  <a:lnTo>
                    <a:pt x="260058" y="272747"/>
                  </a:lnTo>
                  <a:lnTo>
                    <a:pt x="270096" y="279396"/>
                  </a:lnTo>
                  <a:lnTo>
                    <a:pt x="276435" y="281058"/>
                  </a:lnTo>
                  <a:lnTo>
                    <a:pt x="289928" y="281058"/>
                  </a:lnTo>
                  <a:lnTo>
                    <a:pt x="295045" y="280081"/>
                  </a:lnTo>
                  <a:lnTo>
                    <a:pt x="303844" y="276170"/>
                  </a:lnTo>
                  <a:lnTo>
                    <a:pt x="307266" y="273497"/>
                  </a:lnTo>
                  <a:lnTo>
                    <a:pt x="309147" y="270890"/>
                  </a:lnTo>
                  <a:lnTo>
                    <a:pt x="279173" y="270890"/>
                  </a:lnTo>
                  <a:lnTo>
                    <a:pt x="275343" y="269879"/>
                  </a:lnTo>
                  <a:lnTo>
                    <a:pt x="269509" y="265838"/>
                  </a:lnTo>
                  <a:lnTo>
                    <a:pt x="267580" y="262872"/>
                  </a:lnTo>
                  <a:lnTo>
                    <a:pt x="267428" y="262383"/>
                  </a:lnTo>
                  <a:lnTo>
                    <a:pt x="266495" y="258766"/>
                  </a:lnTo>
                  <a:close/>
                </a:path>
                <a:path w="864235" h="664210">
                  <a:moveTo>
                    <a:pt x="292894" y="203426"/>
                  </a:moveTo>
                  <a:lnTo>
                    <a:pt x="280183" y="203426"/>
                  </a:lnTo>
                  <a:lnTo>
                    <a:pt x="275457" y="204355"/>
                  </a:lnTo>
                  <a:lnTo>
                    <a:pt x="257891" y="230314"/>
                  </a:lnTo>
                  <a:lnTo>
                    <a:pt x="259397" y="234387"/>
                  </a:lnTo>
                  <a:lnTo>
                    <a:pt x="259487" y="234632"/>
                  </a:lnTo>
                  <a:lnTo>
                    <a:pt x="262681" y="238087"/>
                  </a:lnTo>
                  <a:lnTo>
                    <a:pt x="265908" y="241509"/>
                  </a:lnTo>
                  <a:lnTo>
                    <a:pt x="270960" y="244035"/>
                  </a:lnTo>
                  <a:lnTo>
                    <a:pt x="294132" y="249477"/>
                  </a:lnTo>
                  <a:lnTo>
                    <a:pt x="296935" y="250814"/>
                  </a:lnTo>
                  <a:lnTo>
                    <a:pt x="300585" y="254366"/>
                  </a:lnTo>
                  <a:lnTo>
                    <a:pt x="301498" y="256550"/>
                  </a:lnTo>
                  <a:lnTo>
                    <a:pt x="301498" y="262383"/>
                  </a:lnTo>
                  <a:lnTo>
                    <a:pt x="299901" y="265154"/>
                  </a:lnTo>
                  <a:lnTo>
                    <a:pt x="293545" y="269749"/>
                  </a:lnTo>
                  <a:lnTo>
                    <a:pt x="289276" y="270890"/>
                  </a:lnTo>
                  <a:lnTo>
                    <a:pt x="309147" y="270890"/>
                  </a:lnTo>
                  <a:lnTo>
                    <a:pt x="312188" y="266718"/>
                  </a:lnTo>
                  <a:lnTo>
                    <a:pt x="313426" y="262872"/>
                  </a:lnTo>
                  <a:lnTo>
                    <a:pt x="313426" y="253323"/>
                  </a:lnTo>
                  <a:lnTo>
                    <a:pt x="311780" y="249037"/>
                  </a:lnTo>
                  <a:lnTo>
                    <a:pt x="305197" y="242356"/>
                  </a:lnTo>
                  <a:lnTo>
                    <a:pt x="300194" y="239863"/>
                  </a:lnTo>
                  <a:lnTo>
                    <a:pt x="277902" y="234387"/>
                  </a:lnTo>
                  <a:lnTo>
                    <a:pt x="274642" y="233002"/>
                  </a:lnTo>
                  <a:lnTo>
                    <a:pt x="270471" y="229678"/>
                  </a:lnTo>
                  <a:lnTo>
                    <a:pt x="269428" y="227413"/>
                  </a:lnTo>
                  <a:lnTo>
                    <a:pt x="269428" y="221318"/>
                  </a:lnTo>
                  <a:lnTo>
                    <a:pt x="270943" y="218662"/>
                  </a:lnTo>
                  <a:lnTo>
                    <a:pt x="277038" y="214458"/>
                  </a:lnTo>
                  <a:lnTo>
                    <a:pt x="280867" y="213399"/>
                  </a:lnTo>
                  <a:lnTo>
                    <a:pt x="308520" y="213399"/>
                  </a:lnTo>
                  <a:lnTo>
                    <a:pt x="307234" y="211574"/>
                  </a:lnTo>
                  <a:lnTo>
                    <a:pt x="298727" y="205055"/>
                  </a:lnTo>
                  <a:lnTo>
                    <a:pt x="292894" y="203426"/>
                  </a:lnTo>
                  <a:close/>
                </a:path>
                <a:path w="864235" h="664210">
                  <a:moveTo>
                    <a:pt x="308520" y="213399"/>
                  </a:moveTo>
                  <a:lnTo>
                    <a:pt x="288820" y="213399"/>
                  </a:lnTo>
                  <a:lnTo>
                    <a:pt x="291574" y="213936"/>
                  </a:lnTo>
                  <a:lnTo>
                    <a:pt x="295876" y="216087"/>
                  </a:lnTo>
                  <a:lnTo>
                    <a:pt x="297570" y="217456"/>
                  </a:lnTo>
                  <a:lnTo>
                    <a:pt x="298809" y="219118"/>
                  </a:lnTo>
                  <a:lnTo>
                    <a:pt x="300080" y="220748"/>
                  </a:lnTo>
                  <a:lnTo>
                    <a:pt x="301041" y="222426"/>
                  </a:lnTo>
                  <a:lnTo>
                    <a:pt x="301693" y="224154"/>
                  </a:lnTo>
                  <a:lnTo>
                    <a:pt x="311712" y="221318"/>
                  </a:lnTo>
                  <a:lnTo>
                    <a:pt x="312090" y="221318"/>
                  </a:lnTo>
                  <a:lnTo>
                    <a:pt x="310336" y="216087"/>
                  </a:lnTo>
                  <a:lnTo>
                    <a:pt x="310265" y="215876"/>
                  </a:lnTo>
                  <a:lnTo>
                    <a:pt x="308520" y="213399"/>
                  </a:lnTo>
                  <a:close/>
                </a:path>
                <a:path w="864235" h="664210">
                  <a:moveTo>
                    <a:pt x="421908" y="213594"/>
                  </a:moveTo>
                  <a:lnTo>
                    <a:pt x="403961" y="213594"/>
                  </a:lnTo>
                  <a:lnTo>
                    <a:pt x="407921" y="214930"/>
                  </a:lnTo>
                  <a:lnTo>
                    <a:pt x="413168" y="220275"/>
                  </a:lnTo>
                  <a:lnTo>
                    <a:pt x="414488" y="224056"/>
                  </a:lnTo>
                  <a:lnTo>
                    <a:pt x="414488" y="231096"/>
                  </a:lnTo>
                  <a:lnTo>
                    <a:pt x="403390" y="235056"/>
                  </a:lnTo>
                  <a:lnTo>
                    <a:pt x="399691" y="235496"/>
                  </a:lnTo>
                  <a:lnTo>
                    <a:pt x="366079" y="253519"/>
                  </a:lnTo>
                  <a:lnTo>
                    <a:pt x="365992" y="263068"/>
                  </a:lnTo>
                  <a:lnTo>
                    <a:pt x="367133" y="267240"/>
                  </a:lnTo>
                  <a:lnTo>
                    <a:pt x="371695" y="274116"/>
                  </a:lnTo>
                  <a:lnTo>
                    <a:pt x="374775" y="276740"/>
                  </a:lnTo>
                  <a:lnTo>
                    <a:pt x="382532" y="280358"/>
                  </a:lnTo>
                  <a:lnTo>
                    <a:pt x="386850" y="281254"/>
                  </a:lnTo>
                  <a:lnTo>
                    <a:pt x="395976" y="281254"/>
                  </a:lnTo>
                  <a:lnTo>
                    <a:pt x="413119" y="270955"/>
                  </a:lnTo>
                  <a:lnTo>
                    <a:pt x="389018" y="270955"/>
                  </a:lnTo>
                  <a:lnTo>
                    <a:pt x="385405" y="269994"/>
                  </a:lnTo>
                  <a:lnTo>
                    <a:pt x="385146" y="269994"/>
                  </a:lnTo>
                  <a:lnTo>
                    <a:pt x="381978" y="267859"/>
                  </a:lnTo>
                  <a:lnTo>
                    <a:pt x="379012" y="265806"/>
                  </a:lnTo>
                  <a:lnTo>
                    <a:pt x="377529" y="262775"/>
                  </a:lnTo>
                  <a:lnTo>
                    <a:pt x="377529" y="255833"/>
                  </a:lnTo>
                  <a:lnTo>
                    <a:pt x="378190" y="253877"/>
                  </a:lnTo>
                  <a:lnTo>
                    <a:pt x="378311" y="253519"/>
                  </a:lnTo>
                  <a:lnTo>
                    <a:pt x="399382" y="245469"/>
                  </a:lnTo>
                  <a:lnTo>
                    <a:pt x="401402" y="245208"/>
                  </a:lnTo>
                  <a:lnTo>
                    <a:pt x="414488" y="241753"/>
                  </a:lnTo>
                  <a:lnTo>
                    <a:pt x="426025" y="241753"/>
                  </a:lnTo>
                  <a:lnTo>
                    <a:pt x="426025" y="224056"/>
                  </a:lnTo>
                  <a:lnTo>
                    <a:pt x="425114" y="219624"/>
                  </a:lnTo>
                  <a:lnTo>
                    <a:pt x="425047" y="219298"/>
                  </a:lnTo>
                  <a:lnTo>
                    <a:pt x="421908" y="213594"/>
                  </a:lnTo>
                  <a:close/>
                </a:path>
                <a:path w="864235" h="664210">
                  <a:moveTo>
                    <a:pt x="426025" y="269325"/>
                  </a:moveTo>
                  <a:lnTo>
                    <a:pt x="414488" y="269325"/>
                  </a:lnTo>
                  <a:lnTo>
                    <a:pt x="414488" y="279494"/>
                  </a:lnTo>
                  <a:lnTo>
                    <a:pt x="426025" y="279494"/>
                  </a:lnTo>
                  <a:lnTo>
                    <a:pt x="426025" y="269325"/>
                  </a:lnTo>
                  <a:close/>
                </a:path>
                <a:path w="864235" h="664210">
                  <a:moveTo>
                    <a:pt x="426025" y="241753"/>
                  </a:moveTo>
                  <a:lnTo>
                    <a:pt x="414488" y="241753"/>
                  </a:lnTo>
                  <a:lnTo>
                    <a:pt x="414381" y="255833"/>
                  </a:lnTo>
                  <a:lnTo>
                    <a:pt x="413673" y="258424"/>
                  </a:lnTo>
                  <a:lnTo>
                    <a:pt x="412043" y="261259"/>
                  </a:lnTo>
                  <a:lnTo>
                    <a:pt x="410446" y="264094"/>
                  </a:lnTo>
                  <a:lnTo>
                    <a:pt x="408067" y="266408"/>
                  </a:lnTo>
                  <a:lnTo>
                    <a:pt x="401777" y="269994"/>
                  </a:lnTo>
                  <a:lnTo>
                    <a:pt x="397652" y="270955"/>
                  </a:lnTo>
                  <a:lnTo>
                    <a:pt x="413119" y="270955"/>
                  </a:lnTo>
                  <a:lnTo>
                    <a:pt x="413901" y="269325"/>
                  </a:lnTo>
                  <a:lnTo>
                    <a:pt x="426025" y="269325"/>
                  </a:lnTo>
                  <a:lnTo>
                    <a:pt x="426025" y="241753"/>
                  </a:lnTo>
                  <a:close/>
                </a:path>
                <a:path w="864235" h="664210">
                  <a:moveTo>
                    <a:pt x="400669" y="203426"/>
                  </a:moveTo>
                  <a:lnTo>
                    <a:pt x="394477" y="203426"/>
                  </a:lnTo>
                  <a:lnTo>
                    <a:pt x="390631" y="203947"/>
                  </a:lnTo>
                  <a:lnTo>
                    <a:pt x="368143" y="221025"/>
                  </a:lnTo>
                  <a:lnTo>
                    <a:pt x="379094" y="224936"/>
                  </a:lnTo>
                  <a:lnTo>
                    <a:pt x="380365" y="222198"/>
                  </a:lnTo>
                  <a:lnTo>
                    <a:pt x="382565" y="219624"/>
                  </a:lnTo>
                  <a:lnTo>
                    <a:pt x="388822" y="214800"/>
                  </a:lnTo>
                  <a:lnTo>
                    <a:pt x="393140" y="213594"/>
                  </a:lnTo>
                  <a:lnTo>
                    <a:pt x="421908" y="213594"/>
                  </a:lnTo>
                  <a:lnTo>
                    <a:pt x="421136" y="212193"/>
                  </a:lnTo>
                  <a:lnTo>
                    <a:pt x="418676" y="209537"/>
                  </a:lnTo>
                  <a:lnTo>
                    <a:pt x="412777" y="206017"/>
                  </a:lnTo>
                  <a:lnTo>
                    <a:pt x="409729" y="204860"/>
                  </a:lnTo>
                  <a:lnTo>
                    <a:pt x="406568" y="204306"/>
                  </a:lnTo>
                  <a:lnTo>
                    <a:pt x="403439" y="203719"/>
                  </a:lnTo>
                  <a:lnTo>
                    <a:pt x="400669" y="203426"/>
                  </a:lnTo>
                  <a:close/>
                </a:path>
                <a:path w="864235" h="664210">
                  <a:moveTo>
                    <a:pt x="458229" y="204404"/>
                  </a:moveTo>
                  <a:lnTo>
                    <a:pt x="447083" y="204404"/>
                  </a:lnTo>
                  <a:lnTo>
                    <a:pt x="447083" y="279494"/>
                  </a:lnTo>
                  <a:lnTo>
                    <a:pt x="458620" y="279494"/>
                  </a:lnTo>
                  <a:lnTo>
                    <a:pt x="458620" y="228586"/>
                  </a:lnTo>
                  <a:lnTo>
                    <a:pt x="459435" y="225572"/>
                  </a:lnTo>
                  <a:lnTo>
                    <a:pt x="462727" y="220259"/>
                  </a:lnTo>
                  <a:lnTo>
                    <a:pt x="464976" y="218173"/>
                  </a:lnTo>
                  <a:lnTo>
                    <a:pt x="469545" y="215745"/>
                  </a:lnTo>
                  <a:lnTo>
                    <a:pt x="458229" y="215745"/>
                  </a:lnTo>
                  <a:lnTo>
                    <a:pt x="458229" y="204404"/>
                  </a:lnTo>
                  <a:close/>
                </a:path>
                <a:path w="864235" h="664210">
                  <a:moveTo>
                    <a:pt x="484628" y="203426"/>
                  </a:moveTo>
                  <a:lnTo>
                    <a:pt x="473386" y="203426"/>
                  </a:lnTo>
                  <a:lnTo>
                    <a:pt x="470002" y="204404"/>
                  </a:lnTo>
                  <a:lnTo>
                    <a:pt x="462857" y="209015"/>
                  </a:lnTo>
                  <a:lnTo>
                    <a:pt x="460380" y="212030"/>
                  </a:lnTo>
                  <a:lnTo>
                    <a:pt x="459012" y="215745"/>
                  </a:lnTo>
                  <a:lnTo>
                    <a:pt x="469545" y="215745"/>
                  </a:lnTo>
                  <a:lnTo>
                    <a:pt x="470649" y="215159"/>
                  </a:lnTo>
                  <a:lnTo>
                    <a:pt x="473453" y="214491"/>
                  </a:lnTo>
                  <a:lnTo>
                    <a:pt x="484628" y="214491"/>
                  </a:lnTo>
                  <a:lnTo>
                    <a:pt x="484628" y="203426"/>
                  </a:lnTo>
                  <a:close/>
                </a:path>
                <a:path w="864235" h="664210">
                  <a:moveTo>
                    <a:pt x="484628" y="214491"/>
                  </a:moveTo>
                  <a:lnTo>
                    <a:pt x="480571" y="214491"/>
                  </a:lnTo>
                  <a:lnTo>
                    <a:pt x="481940" y="214719"/>
                  </a:lnTo>
                  <a:lnTo>
                    <a:pt x="483341" y="214914"/>
                  </a:lnTo>
                  <a:lnTo>
                    <a:pt x="484835" y="215159"/>
                  </a:lnTo>
                  <a:lnTo>
                    <a:pt x="484628" y="215159"/>
                  </a:lnTo>
                  <a:lnTo>
                    <a:pt x="484628" y="214491"/>
                  </a:lnTo>
                  <a:close/>
                </a:path>
                <a:path w="864235" h="664210">
                  <a:moveTo>
                    <a:pt x="533303" y="203426"/>
                  </a:moveTo>
                  <a:lnTo>
                    <a:pt x="519746" y="203426"/>
                  </a:lnTo>
                  <a:lnTo>
                    <a:pt x="513798" y="205039"/>
                  </a:lnTo>
                  <a:lnTo>
                    <a:pt x="492499" y="234518"/>
                  </a:lnTo>
                  <a:lnTo>
                    <a:pt x="492499" y="250097"/>
                  </a:lnTo>
                  <a:lnTo>
                    <a:pt x="519746" y="281058"/>
                  </a:lnTo>
                  <a:lnTo>
                    <a:pt x="533303" y="281058"/>
                  </a:lnTo>
                  <a:lnTo>
                    <a:pt x="539235" y="279445"/>
                  </a:lnTo>
                  <a:lnTo>
                    <a:pt x="549436" y="272992"/>
                  </a:lnTo>
                  <a:lnTo>
                    <a:pt x="551460" y="270694"/>
                  </a:lnTo>
                  <a:lnTo>
                    <a:pt x="521375" y="270694"/>
                  </a:lnTo>
                  <a:lnTo>
                    <a:pt x="517138" y="269374"/>
                  </a:lnTo>
                  <a:lnTo>
                    <a:pt x="510490" y="264094"/>
                  </a:lnTo>
                  <a:lnTo>
                    <a:pt x="508029" y="260624"/>
                  </a:lnTo>
                  <a:lnTo>
                    <a:pt x="504835" y="252019"/>
                  </a:lnTo>
                  <a:lnTo>
                    <a:pt x="504036" y="247359"/>
                  </a:lnTo>
                  <a:lnTo>
                    <a:pt x="504036" y="237321"/>
                  </a:lnTo>
                  <a:lnTo>
                    <a:pt x="521375" y="213790"/>
                  </a:lnTo>
                  <a:lnTo>
                    <a:pt x="551453" y="213790"/>
                  </a:lnTo>
                  <a:lnTo>
                    <a:pt x="549436" y="211492"/>
                  </a:lnTo>
                  <a:lnTo>
                    <a:pt x="539235" y="205039"/>
                  </a:lnTo>
                  <a:lnTo>
                    <a:pt x="533303" y="203426"/>
                  </a:lnTo>
                  <a:close/>
                </a:path>
                <a:path w="864235" h="664210">
                  <a:moveTo>
                    <a:pt x="551453" y="213790"/>
                  </a:moveTo>
                  <a:lnTo>
                    <a:pt x="531674" y="213790"/>
                  </a:lnTo>
                  <a:lnTo>
                    <a:pt x="535911" y="215126"/>
                  </a:lnTo>
                  <a:lnTo>
                    <a:pt x="542559" y="220471"/>
                  </a:lnTo>
                  <a:lnTo>
                    <a:pt x="545020" y="223975"/>
                  </a:lnTo>
                  <a:lnTo>
                    <a:pt x="548214" y="232644"/>
                  </a:lnTo>
                  <a:lnTo>
                    <a:pt x="549013" y="237321"/>
                  </a:lnTo>
                  <a:lnTo>
                    <a:pt x="549013" y="247359"/>
                  </a:lnTo>
                  <a:lnTo>
                    <a:pt x="531674" y="270694"/>
                  </a:lnTo>
                  <a:lnTo>
                    <a:pt x="551460" y="270694"/>
                  </a:lnTo>
                  <a:lnTo>
                    <a:pt x="553412" y="268478"/>
                  </a:lnTo>
                  <a:lnTo>
                    <a:pt x="556248" y="262677"/>
                  </a:lnTo>
                  <a:lnTo>
                    <a:pt x="559116" y="256876"/>
                  </a:lnTo>
                  <a:lnTo>
                    <a:pt x="560550" y="250097"/>
                  </a:lnTo>
                  <a:lnTo>
                    <a:pt x="560550" y="234518"/>
                  </a:lnTo>
                  <a:lnTo>
                    <a:pt x="559116" y="227690"/>
                  </a:lnTo>
                  <a:lnTo>
                    <a:pt x="556248" y="221856"/>
                  </a:lnTo>
                  <a:lnTo>
                    <a:pt x="553412" y="216022"/>
                  </a:lnTo>
                  <a:lnTo>
                    <a:pt x="551453" y="213790"/>
                  </a:lnTo>
                  <a:close/>
                </a:path>
                <a:path w="864235" h="664210">
                  <a:moveTo>
                    <a:pt x="589699" y="204404"/>
                  </a:moveTo>
                  <a:lnTo>
                    <a:pt x="578161" y="204404"/>
                  </a:lnTo>
                  <a:lnTo>
                    <a:pt x="578161" y="258505"/>
                  </a:lnTo>
                  <a:lnTo>
                    <a:pt x="597716" y="280472"/>
                  </a:lnTo>
                  <a:lnTo>
                    <a:pt x="608080" y="280472"/>
                  </a:lnTo>
                  <a:lnTo>
                    <a:pt x="612773" y="279152"/>
                  </a:lnTo>
                  <a:lnTo>
                    <a:pt x="620204" y="273839"/>
                  </a:lnTo>
                  <a:lnTo>
                    <a:pt x="622942" y="270596"/>
                  </a:lnTo>
                  <a:lnTo>
                    <a:pt x="623528" y="269325"/>
                  </a:lnTo>
                  <a:lnTo>
                    <a:pt x="601334" y="269325"/>
                  </a:lnTo>
                  <a:lnTo>
                    <a:pt x="597390" y="267696"/>
                  </a:lnTo>
                  <a:lnTo>
                    <a:pt x="591230" y="261178"/>
                  </a:lnTo>
                  <a:lnTo>
                    <a:pt x="589699" y="256810"/>
                  </a:lnTo>
                  <a:lnTo>
                    <a:pt x="589699" y="204404"/>
                  </a:lnTo>
                  <a:close/>
                </a:path>
                <a:path w="864235" h="664210">
                  <a:moveTo>
                    <a:pt x="637021" y="266783"/>
                  </a:moveTo>
                  <a:lnTo>
                    <a:pt x="625484" y="266783"/>
                  </a:lnTo>
                  <a:lnTo>
                    <a:pt x="625484" y="279494"/>
                  </a:lnTo>
                  <a:lnTo>
                    <a:pt x="637021" y="279494"/>
                  </a:lnTo>
                  <a:lnTo>
                    <a:pt x="637021" y="266783"/>
                  </a:lnTo>
                  <a:close/>
                </a:path>
                <a:path w="864235" h="664210">
                  <a:moveTo>
                    <a:pt x="637021" y="204404"/>
                  </a:moveTo>
                  <a:lnTo>
                    <a:pt x="625484" y="204404"/>
                  </a:lnTo>
                  <a:lnTo>
                    <a:pt x="625484" y="253486"/>
                  </a:lnTo>
                  <a:lnTo>
                    <a:pt x="624457" y="257348"/>
                  </a:lnTo>
                  <a:lnTo>
                    <a:pt x="622404" y="260379"/>
                  </a:lnTo>
                  <a:lnTo>
                    <a:pt x="620383" y="263410"/>
                  </a:lnTo>
                  <a:lnTo>
                    <a:pt x="617874" y="265659"/>
                  </a:lnTo>
                  <a:lnTo>
                    <a:pt x="611910" y="268592"/>
                  </a:lnTo>
                  <a:lnTo>
                    <a:pt x="608993" y="269325"/>
                  </a:lnTo>
                  <a:lnTo>
                    <a:pt x="623528" y="269325"/>
                  </a:lnTo>
                  <a:lnTo>
                    <a:pt x="624702" y="266783"/>
                  </a:lnTo>
                  <a:lnTo>
                    <a:pt x="637021" y="266783"/>
                  </a:lnTo>
                  <a:lnTo>
                    <a:pt x="637021" y="204404"/>
                  </a:lnTo>
                  <a:close/>
                </a:path>
                <a:path w="864235" h="664210">
                  <a:moveTo>
                    <a:pt x="669299" y="204469"/>
                  </a:moveTo>
                  <a:lnTo>
                    <a:pt x="658153" y="204469"/>
                  </a:lnTo>
                  <a:lnTo>
                    <a:pt x="658153" y="279494"/>
                  </a:lnTo>
                  <a:lnTo>
                    <a:pt x="669690" y="279494"/>
                  </a:lnTo>
                  <a:lnTo>
                    <a:pt x="669690" y="229955"/>
                  </a:lnTo>
                  <a:lnTo>
                    <a:pt x="670426" y="226663"/>
                  </a:lnTo>
                  <a:lnTo>
                    <a:pt x="670521" y="226240"/>
                  </a:lnTo>
                  <a:lnTo>
                    <a:pt x="673845" y="220112"/>
                  </a:lnTo>
                  <a:lnTo>
                    <a:pt x="676110" y="217782"/>
                  </a:lnTo>
                  <a:lnTo>
                    <a:pt x="679083" y="216136"/>
                  </a:lnTo>
                  <a:lnTo>
                    <a:pt x="669299" y="216136"/>
                  </a:lnTo>
                  <a:lnTo>
                    <a:pt x="669299" y="204469"/>
                  </a:lnTo>
                  <a:close/>
                </a:path>
                <a:path w="864235" h="664210">
                  <a:moveTo>
                    <a:pt x="713342" y="213790"/>
                  </a:moveTo>
                  <a:lnTo>
                    <a:pt x="694199" y="213790"/>
                  </a:lnTo>
                  <a:lnTo>
                    <a:pt x="698403" y="215452"/>
                  </a:lnTo>
                  <a:lnTo>
                    <a:pt x="704530" y="222068"/>
                  </a:lnTo>
                  <a:lnTo>
                    <a:pt x="706062" y="226663"/>
                  </a:lnTo>
                  <a:lnTo>
                    <a:pt x="706062" y="279494"/>
                  </a:lnTo>
                  <a:lnTo>
                    <a:pt x="717599" y="279494"/>
                  </a:lnTo>
                  <a:lnTo>
                    <a:pt x="717599" y="225392"/>
                  </a:lnTo>
                  <a:lnTo>
                    <a:pt x="716540" y="220112"/>
                  </a:lnTo>
                  <a:lnTo>
                    <a:pt x="713342" y="213790"/>
                  </a:lnTo>
                  <a:close/>
                </a:path>
                <a:path w="864235" h="664210">
                  <a:moveTo>
                    <a:pt x="697262" y="203426"/>
                  </a:moveTo>
                  <a:lnTo>
                    <a:pt x="686507" y="203426"/>
                  </a:lnTo>
                  <a:lnTo>
                    <a:pt x="681879" y="204599"/>
                  </a:lnTo>
                  <a:lnTo>
                    <a:pt x="674709" y="209260"/>
                  </a:lnTo>
                  <a:lnTo>
                    <a:pt x="672037" y="212323"/>
                  </a:lnTo>
                  <a:lnTo>
                    <a:pt x="670277" y="216136"/>
                  </a:lnTo>
                  <a:lnTo>
                    <a:pt x="679083" y="216136"/>
                  </a:lnTo>
                  <a:lnTo>
                    <a:pt x="681879" y="214588"/>
                  </a:lnTo>
                  <a:lnTo>
                    <a:pt x="685171" y="213790"/>
                  </a:lnTo>
                  <a:lnTo>
                    <a:pt x="713342" y="213790"/>
                  </a:lnTo>
                  <a:lnTo>
                    <a:pt x="712303" y="211737"/>
                  </a:lnTo>
                  <a:lnTo>
                    <a:pt x="709337" y="208608"/>
                  </a:lnTo>
                  <a:lnTo>
                    <a:pt x="701711" y="204469"/>
                  </a:lnTo>
                  <a:lnTo>
                    <a:pt x="697262" y="203426"/>
                  </a:lnTo>
                  <a:close/>
                </a:path>
                <a:path w="864235" h="664210">
                  <a:moveTo>
                    <a:pt x="772120" y="203426"/>
                  </a:moveTo>
                  <a:lnTo>
                    <a:pt x="760909" y="203426"/>
                  </a:lnTo>
                  <a:lnTo>
                    <a:pt x="755336" y="205006"/>
                  </a:lnTo>
                  <a:lnTo>
                    <a:pt x="745675" y="211345"/>
                  </a:lnTo>
                  <a:lnTo>
                    <a:pt x="741924" y="215810"/>
                  </a:lnTo>
                  <a:lnTo>
                    <a:pt x="736514" y="227413"/>
                  </a:lnTo>
                  <a:lnTo>
                    <a:pt x="735162" y="234257"/>
                  </a:lnTo>
                  <a:lnTo>
                    <a:pt x="735162" y="250097"/>
                  </a:lnTo>
                  <a:lnTo>
                    <a:pt x="760779" y="281058"/>
                  </a:lnTo>
                  <a:lnTo>
                    <a:pt x="771860" y="281058"/>
                  </a:lnTo>
                  <a:lnTo>
                    <a:pt x="787135" y="270694"/>
                  </a:lnTo>
                  <a:lnTo>
                    <a:pt x="763777" y="270694"/>
                  </a:lnTo>
                  <a:lnTo>
                    <a:pt x="759943" y="269488"/>
                  </a:lnTo>
                  <a:lnTo>
                    <a:pt x="746754" y="247620"/>
                  </a:lnTo>
                  <a:lnTo>
                    <a:pt x="746754" y="236343"/>
                  </a:lnTo>
                  <a:lnTo>
                    <a:pt x="763712" y="213790"/>
                  </a:lnTo>
                  <a:lnTo>
                    <a:pt x="787204" y="213790"/>
                  </a:lnTo>
                  <a:lnTo>
                    <a:pt x="785369" y="211345"/>
                  </a:lnTo>
                  <a:lnTo>
                    <a:pt x="783870" y="209292"/>
                  </a:lnTo>
                  <a:lnTo>
                    <a:pt x="781686" y="207467"/>
                  </a:lnTo>
                  <a:lnTo>
                    <a:pt x="778818" y="205870"/>
                  </a:lnTo>
                  <a:lnTo>
                    <a:pt x="775983" y="204241"/>
                  </a:lnTo>
                  <a:lnTo>
                    <a:pt x="772120" y="203426"/>
                  </a:lnTo>
                  <a:close/>
                </a:path>
                <a:path w="864235" h="664210">
                  <a:moveTo>
                    <a:pt x="801453" y="267957"/>
                  </a:moveTo>
                  <a:lnTo>
                    <a:pt x="790306" y="267957"/>
                  </a:lnTo>
                  <a:lnTo>
                    <a:pt x="790306" y="279494"/>
                  </a:lnTo>
                  <a:lnTo>
                    <a:pt x="801453" y="279494"/>
                  </a:lnTo>
                  <a:lnTo>
                    <a:pt x="801453" y="267957"/>
                  </a:lnTo>
                  <a:close/>
                </a:path>
                <a:path w="864235" h="664210">
                  <a:moveTo>
                    <a:pt x="787204" y="213790"/>
                  </a:moveTo>
                  <a:lnTo>
                    <a:pt x="773294" y="213790"/>
                  </a:lnTo>
                  <a:lnTo>
                    <a:pt x="777453" y="215045"/>
                  </a:lnTo>
                  <a:lnTo>
                    <a:pt x="777325" y="215045"/>
                  </a:lnTo>
                  <a:lnTo>
                    <a:pt x="780431" y="217359"/>
                  </a:lnTo>
                  <a:lnTo>
                    <a:pt x="783625" y="219705"/>
                  </a:lnTo>
                  <a:lnTo>
                    <a:pt x="786037" y="222997"/>
                  </a:lnTo>
                  <a:lnTo>
                    <a:pt x="789296" y="231438"/>
                  </a:lnTo>
                  <a:lnTo>
                    <a:pt x="790111" y="236343"/>
                  </a:lnTo>
                  <a:lnTo>
                    <a:pt x="790111" y="247620"/>
                  </a:lnTo>
                  <a:lnTo>
                    <a:pt x="773229" y="270694"/>
                  </a:lnTo>
                  <a:lnTo>
                    <a:pt x="787135" y="270694"/>
                  </a:lnTo>
                  <a:lnTo>
                    <a:pt x="787976" y="269488"/>
                  </a:lnTo>
                  <a:lnTo>
                    <a:pt x="788937" y="267957"/>
                  </a:lnTo>
                  <a:lnTo>
                    <a:pt x="801453" y="267957"/>
                  </a:lnTo>
                  <a:lnTo>
                    <a:pt x="801453" y="216332"/>
                  </a:lnTo>
                  <a:lnTo>
                    <a:pt x="788937" y="216332"/>
                  </a:lnTo>
                  <a:lnTo>
                    <a:pt x="788101" y="215045"/>
                  </a:lnTo>
                  <a:lnTo>
                    <a:pt x="787204" y="213790"/>
                  </a:lnTo>
                  <a:close/>
                </a:path>
                <a:path w="864235" h="664210">
                  <a:moveTo>
                    <a:pt x="801453" y="179373"/>
                  </a:moveTo>
                  <a:lnTo>
                    <a:pt x="789915" y="179373"/>
                  </a:lnTo>
                  <a:lnTo>
                    <a:pt x="789915" y="216332"/>
                  </a:lnTo>
                  <a:lnTo>
                    <a:pt x="801453" y="216332"/>
                  </a:lnTo>
                  <a:lnTo>
                    <a:pt x="801453" y="179373"/>
                  </a:lnTo>
                  <a:close/>
                </a:path>
                <a:path w="864235" h="664210">
                  <a:moveTo>
                    <a:pt x="22879" y="364418"/>
                  </a:moveTo>
                  <a:lnTo>
                    <a:pt x="11341" y="364418"/>
                  </a:lnTo>
                  <a:lnTo>
                    <a:pt x="11341" y="443485"/>
                  </a:lnTo>
                  <a:lnTo>
                    <a:pt x="28419" y="458477"/>
                  </a:lnTo>
                  <a:lnTo>
                    <a:pt x="33829" y="458477"/>
                  </a:lnTo>
                  <a:lnTo>
                    <a:pt x="35606" y="458314"/>
                  </a:lnTo>
                  <a:lnTo>
                    <a:pt x="37007" y="457988"/>
                  </a:lnTo>
                  <a:lnTo>
                    <a:pt x="38019" y="457776"/>
                  </a:lnTo>
                  <a:lnTo>
                    <a:pt x="39500" y="457401"/>
                  </a:lnTo>
                  <a:lnTo>
                    <a:pt x="40282" y="457108"/>
                  </a:lnTo>
                  <a:lnTo>
                    <a:pt x="38069" y="447330"/>
                  </a:lnTo>
                  <a:lnTo>
                    <a:pt x="31157" y="447330"/>
                  </a:lnTo>
                  <a:lnTo>
                    <a:pt x="29947" y="447135"/>
                  </a:lnTo>
                  <a:lnTo>
                    <a:pt x="29735" y="447135"/>
                  </a:lnTo>
                  <a:lnTo>
                    <a:pt x="28012" y="446548"/>
                  </a:lnTo>
                  <a:lnTo>
                    <a:pt x="22879" y="439248"/>
                  </a:lnTo>
                  <a:lnTo>
                    <a:pt x="22879" y="364418"/>
                  </a:lnTo>
                  <a:close/>
                </a:path>
                <a:path w="864235" h="664210">
                  <a:moveTo>
                    <a:pt x="37958" y="446842"/>
                  </a:moveTo>
                  <a:lnTo>
                    <a:pt x="37447" y="446842"/>
                  </a:lnTo>
                  <a:lnTo>
                    <a:pt x="35980" y="447135"/>
                  </a:lnTo>
                  <a:lnTo>
                    <a:pt x="34758" y="447330"/>
                  </a:lnTo>
                  <a:lnTo>
                    <a:pt x="38069" y="447330"/>
                  </a:lnTo>
                  <a:lnTo>
                    <a:pt x="37958" y="446842"/>
                  </a:lnTo>
                  <a:close/>
                </a:path>
                <a:path w="864235" h="664210">
                  <a:moveTo>
                    <a:pt x="11341" y="382409"/>
                  </a:moveTo>
                  <a:lnTo>
                    <a:pt x="0" y="382409"/>
                  </a:lnTo>
                  <a:lnTo>
                    <a:pt x="0" y="392186"/>
                  </a:lnTo>
                  <a:lnTo>
                    <a:pt x="11341" y="392186"/>
                  </a:lnTo>
                  <a:lnTo>
                    <a:pt x="11341" y="382409"/>
                  </a:lnTo>
                  <a:close/>
                </a:path>
                <a:path w="864235" h="664210">
                  <a:moveTo>
                    <a:pt x="38914" y="382409"/>
                  </a:moveTo>
                  <a:lnTo>
                    <a:pt x="22879" y="382409"/>
                  </a:lnTo>
                  <a:lnTo>
                    <a:pt x="22879" y="392186"/>
                  </a:lnTo>
                  <a:lnTo>
                    <a:pt x="38914" y="392186"/>
                  </a:lnTo>
                  <a:lnTo>
                    <a:pt x="38914" y="382409"/>
                  </a:lnTo>
                  <a:close/>
                </a:path>
                <a:path w="864235" h="664210">
                  <a:moveTo>
                    <a:pt x="69419" y="357378"/>
                  </a:moveTo>
                  <a:lnTo>
                    <a:pt x="57882" y="357378"/>
                  </a:lnTo>
                  <a:lnTo>
                    <a:pt x="57882" y="457499"/>
                  </a:lnTo>
                  <a:lnTo>
                    <a:pt x="69419" y="457499"/>
                  </a:lnTo>
                  <a:lnTo>
                    <a:pt x="69419" y="407960"/>
                  </a:lnTo>
                  <a:lnTo>
                    <a:pt x="70185" y="404603"/>
                  </a:lnTo>
                  <a:lnTo>
                    <a:pt x="79108" y="394141"/>
                  </a:lnTo>
                  <a:lnTo>
                    <a:pt x="69419" y="394141"/>
                  </a:lnTo>
                  <a:lnTo>
                    <a:pt x="69419" y="357378"/>
                  </a:lnTo>
                  <a:close/>
                </a:path>
                <a:path w="864235" h="664210">
                  <a:moveTo>
                    <a:pt x="113849" y="391795"/>
                  </a:moveTo>
                  <a:lnTo>
                    <a:pt x="94612" y="391795"/>
                  </a:lnTo>
                  <a:lnTo>
                    <a:pt x="98865" y="393441"/>
                  </a:lnTo>
                  <a:lnTo>
                    <a:pt x="101929" y="396732"/>
                  </a:lnTo>
                  <a:lnTo>
                    <a:pt x="105025" y="399992"/>
                  </a:lnTo>
                  <a:lnTo>
                    <a:pt x="106453" y="404245"/>
                  </a:lnTo>
                  <a:lnTo>
                    <a:pt x="106573" y="457499"/>
                  </a:lnTo>
                  <a:lnTo>
                    <a:pt x="118110" y="457499"/>
                  </a:lnTo>
                  <a:lnTo>
                    <a:pt x="118110" y="403332"/>
                  </a:lnTo>
                  <a:lnTo>
                    <a:pt x="117055" y="398118"/>
                  </a:lnTo>
                  <a:lnTo>
                    <a:pt x="116371" y="396732"/>
                  </a:lnTo>
                  <a:lnTo>
                    <a:pt x="113849" y="391795"/>
                  </a:lnTo>
                  <a:close/>
                </a:path>
                <a:path w="864235" h="664210">
                  <a:moveTo>
                    <a:pt x="97610" y="381431"/>
                  </a:moveTo>
                  <a:lnTo>
                    <a:pt x="86595" y="381431"/>
                  </a:lnTo>
                  <a:lnTo>
                    <a:pt x="81869" y="382588"/>
                  </a:lnTo>
                  <a:lnTo>
                    <a:pt x="74797" y="387183"/>
                  </a:lnTo>
                  <a:lnTo>
                    <a:pt x="72157" y="390263"/>
                  </a:lnTo>
                  <a:lnTo>
                    <a:pt x="70397" y="394141"/>
                  </a:lnTo>
                  <a:lnTo>
                    <a:pt x="79108" y="394141"/>
                  </a:lnTo>
                  <a:lnTo>
                    <a:pt x="81999" y="392593"/>
                  </a:lnTo>
                  <a:lnTo>
                    <a:pt x="85389" y="391795"/>
                  </a:lnTo>
                  <a:lnTo>
                    <a:pt x="113849" y="391795"/>
                  </a:lnTo>
                  <a:lnTo>
                    <a:pt x="112765" y="389644"/>
                  </a:lnTo>
                  <a:lnTo>
                    <a:pt x="109783" y="386531"/>
                  </a:lnTo>
                  <a:lnTo>
                    <a:pt x="102092" y="382457"/>
                  </a:lnTo>
                  <a:lnTo>
                    <a:pt x="97610" y="381431"/>
                  </a:lnTo>
                  <a:close/>
                </a:path>
                <a:path w="864235" h="664210">
                  <a:moveTo>
                    <a:pt x="173438" y="381431"/>
                  </a:moveTo>
                  <a:lnTo>
                    <a:pt x="162748" y="381431"/>
                  </a:lnTo>
                  <a:lnTo>
                    <a:pt x="156817" y="383093"/>
                  </a:lnTo>
                  <a:lnTo>
                    <a:pt x="146681" y="389709"/>
                  </a:lnTo>
                  <a:lnTo>
                    <a:pt x="142737" y="394304"/>
                  </a:lnTo>
                  <a:lnTo>
                    <a:pt x="137193" y="405874"/>
                  </a:lnTo>
                  <a:lnTo>
                    <a:pt x="137099" y="406070"/>
                  </a:lnTo>
                  <a:lnTo>
                    <a:pt x="135698" y="412849"/>
                  </a:lnTo>
                  <a:lnTo>
                    <a:pt x="135698" y="428232"/>
                  </a:lnTo>
                  <a:lnTo>
                    <a:pt x="163465" y="459063"/>
                  </a:lnTo>
                  <a:lnTo>
                    <a:pt x="175785" y="459063"/>
                  </a:lnTo>
                  <a:lnTo>
                    <a:pt x="180364" y="458281"/>
                  </a:lnTo>
                  <a:lnTo>
                    <a:pt x="188512" y="455120"/>
                  </a:lnTo>
                  <a:lnTo>
                    <a:pt x="191934" y="452904"/>
                  </a:lnTo>
                  <a:lnTo>
                    <a:pt x="196018" y="448699"/>
                  </a:lnTo>
                  <a:lnTo>
                    <a:pt x="166040" y="448699"/>
                  </a:lnTo>
                  <a:lnTo>
                    <a:pt x="161950" y="447689"/>
                  </a:lnTo>
                  <a:lnTo>
                    <a:pt x="147235" y="423865"/>
                  </a:lnTo>
                  <a:lnTo>
                    <a:pt x="143911" y="423865"/>
                  </a:lnTo>
                  <a:lnTo>
                    <a:pt x="143911" y="413892"/>
                  </a:lnTo>
                  <a:lnTo>
                    <a:pt x="147235" y="413892"/>
                  </a:lnTo>
                  <a:lnTo>
                    <a:pt x="147235" y="411513"/>
                  </a:lnTo>
                  <a:lnTo>
                    <a:pt x="164932" y="391795"/>
                  </a:lnTo>
                  <a:lnTo>
                    <a:pt x="193746" y="391795"/>
                  </a:lnTo>
                  <a:lnTo>
                    <a:pt x="188398" y="386808"/>
                  </a:lnTo>
                  <a:lnTo>
                    <a:pt x="184927" y="384690"/>
                  </a:lnTo>
                  <a:lnTo>
                    <a:pt x="177300" y="382083"/>
                  </a:lnTo>
                  <a:lnTo>
                    <a:pt x="173438" y="381431"/>
                  </a:lnTo>
                  <a:close/>
                </a:path>
                <a:path w="864235" h="664210">
                  <a:moveTo>
                    <a:pt x="189473" y="436966"/>
                  </a:moveTo>
                  <a:lnTo>
                    <a:pt x="173732" y="448699"/>
                  </a:lnTo>
                  <a:lnTo>
                    <a:pt x="196018" y="448699"/>
                  </a:lnTo>
                  <a:lnTo>
                    <a:pt x="197474" y="447200"/>
                  </a:lnTo>
                  <a:lnTo>
                    <a:pt x="199446" y="443876"/>
                  </a:lnTo>
                  <a:lnTo>
                    <a:pt x="200619" y="440095"/>
                  </a:lnTo>
                  <a:lnTo>
                    <a:pt x="189473" y="436966"/>
                  </a:lnTo>
                  <a:close/>
                </a:path>
                <a:path w="864235" h="664210">
                  <a:moveTo>
                    <a:pt x="147235" y="413892"/>
                  </a:moveTo>
                  <a:lnTo>
                    <a:pt x="143911" y="413892"/>
                  </a:lnTo>
                  <a:lnTo>
                    <a:pt x="143911" y="423865"/>
                  </a:lnTo>
                  <a:lnTo>
                    <a:pt x="147235" y="423865"/>
                  </a:lnTo>
                  <a:lnTo>
                    <a:pt x="147235" y="413892"/>
                  </a:lnTo>
                  <a:close/>
                </a:path>
                <a:path w="864235" h="664210">
                  <a:moveTo>
                    <a:pt x="193746" y="391795"/>
                  </a:moveTo>
                  <a:lnTo>
                    <a:pt x="173699" y="391795"/>
                  </a:lnTo>
                  <a:lnTo>
                    <a:pt x="177317" y="392756"/>
                  </a:lnTo>
                  <a:lnTo>
                    <a:pt x="183476" y="396602"/>
                  </a:lnTo>
                  <a:lnTo>
                    <a:pt x="185856" y="399226"/>
                  </a:lnTo>
                  <a:lnTo>
                    <a:pt x="187518" y="402550"/>
                  </a:lnTo>
                  <a:lnTo>
                    <a:pt x="189212" y="405874"/>
                  </a:lnTo>
                  <a:lnTo>
                    <a:pt x="190060" y="409655"/>
                  </a:lnTo>
                  <a:lnTo>
                    <a:pt x="190060" y="413892"/>
                  </a:lnTo>
                  <a:lnTo>
                    <a:pt x="147235" y="413892"/>
                  </a:lnTo>
                  <a:lnTo>
                    <a:pt x="147235" y="423865"/>
                  </a:lnTo>
                  <a:lnTo>
                    <a:pt x="201793" y="423865"/>
                  </a:lnTo>
                  <a:lnTo>
                    <a:pt x="201721" y="411513"/>
                  </a:lnTo>
                  <a:lnTo>
                    <a:pt x="200864" y="406070"/>
                  </a:lnTo>
                  <a:lnTo>
                    <a:pt x="197193" y="396602"/>
                  </a:lnTo>
                  <a:lnTo>
                    <a:pt x="194845" y="392936"/>
                  </a:lnTo>
                  <a:lnTo>
                    <a:pt x="194729" y="392756"/>
                  </a:lnTo>
                  <a:lnTo>
                    <a:pt x="193746" y="391795"/>
                  </a:lnTo>
                  <a:close/>
                </a:path>
                <a:path w="864235" h="664210">
                  <a:moveTo>
                    <a:pt x="230880" y="382409"/>
                  </a:moveTo>
                  <a:lnTo>
                    <a:pt x="219343" y="382409"/>
                  </a:lnTo>
                  <a:lnTo>
                    <a:pt x="219343" y="457499"/>
                  </a:lnTo>
                  <a:lnTo>
                    <a:pt x="230880" y="457499"/>
                  </a:lnTo>
                  <a:lnTo>
                    <a:pt x="230880" y="382409"/>
                  </a:lnTo>
                  <a:close/>
                </a:path>
                <a:path w="864235" h="664210">
                  <a:moveTo>
                    <a:pt x="227458" y="354250"/>
                  </a:moveTo>
                  <a:lnTo>
                    <a:pt x="222961" y="354250"/>
                  </a:lnTo>
                  <a:lnTo>
                    <a:pt x="221022" y="355016"/>
                  </a:lnTo>
                  <a:lnTo>
                    <a:pt x="217795" y="358079"/>
                  </a:lnTo>
                  <a:lnTo>
                    <a:pt x="216997" y="359921"/>
                  </a:lnTo>
                  <a:lnTo>
                    <a:pt x="216997" y="364223"/>
                  </a:lnTo>
                  <a:lnTo>
                    <a:pt x="217795" y="366064"/>
                  </a:lnTo>
                  <a:lnTo>
                    <a:pt x="221022" y="369128"/>
                  </a:lnTo>
                  <a:lnTo>
                    <a:pt x="222961" y="369893"/>
                  </a:lnTo>
                  <a:lnTo>
                    <a:pt x="227458" y="369893"/>
                  </a:lnTo>
                  <a:lnTo>
                    <a:pt x="229381" y="369128"/>
                  </a:lnTo>
                  <a:lnTo>
                    <a:pt x="232608" y="366064"/>
                  </a:lnTo>
                  <a:lnTo>
                    <a:pt x="233423" y="364223"/>
                  </a:lnTo>
                  <a:lnTo>
                    <a:pt x="233423" y="359921"/>
                  </a:lnTo>
                  <a:lnTo>
                    <a:pt x="232608" y="358079"/>
                  </a:lnTo>
                  <a:lnTo>
                    <a:pt x="229381" y="355016"/>
                  </a:lnTo>
                  <a:lnTo>
                    <a:pt x="227458" y="354250"/>
                  </a:lnTo>
                  <a:close/>
                </a:path>
                <a:path w="864235" h="664210">
                  <a:moveTo>
                    <a:pt x="263158" y="382409"/>
                  </a:moveTo>
                  <a:lnTo>
                    <a:pt x="252012" y="382409"/>
                  </a:lnTo>
                  <a:lnTo>
                    <a:pt x="252012" y="457499"/>
                  </a:lnTo>
                  <a:lnTo>
                    <a:pt x="263549" y="457499"/>
                  </a:lnTo>
                  <a:lnTo>
                    <a:pt x="263549" y="406591"/>
                  </a:lnTo>
                  <a:lnTo>
                    <a:pt x="264364" y="403577"/>
                  </a:lnTo>
                  <a:lnTo>
                    <a:pt x="267656" y="398264"/>
                  </a:lnTo>
                  <a:lnTo>
                    <a:pt x="269904" y="396178"/>
                  </a:lnTo>
                  <a:lnTo>
                    <a:pt x="274473" y="393750"/>
                  </a:lnTo>
                  <a:lnTo>
                    <a:pt x="263158" y="393750"/>
                  </a:lnTo>
                  <a:lnTo>
                    <a:pt x="263158" y="382409"/>
                  </a:lnTo>
                  <a:close/>
                </a:path>
                <a:path w="864235" h="664210">
                  <a:moveTo>
                    <a:pt x="289557" y="381431"/>
                  </a:moveTo>
                  <a:lnTo>
                    <a:pt x="278314" y="381431"/>
                  </a:lnTo>
                  <a:lnTo>
                    <a:pt x="274931" y="382409"/>
                  </a:lnTo>
                  <a:lnTo>
                    <a:pt x="267786" y="387020"/>
                  </a:lnTo>
                  <a:lnTo>
                    <a:pt x="265309" y="390035"/>
                  </a:lnTo>
                  <a:lnTo>
                    <a:pt x="263940" y="393750"/>
                  </a:lnTo>
                  <a:lnTo>
                    <a:pt x="274473" y="393750"/>
                  </a:lnTo>
                  <a:lnTo>
                    <a:pt x="275577" y="393164"/>
                  </a:lnTo>
                  <a:lnTo>
                    <a:pt x="278382" y="392496"/>
                  </a:lnTo>
                  <a:lnTo>
                    <a:pt x="289557" y="392496"/>
                  </a:lnTo>
                  <a:lnTo>
                    <a:pt x="289557" y="381431"/>
                  </a:lnTo>
                  <a:close/>
                </a:path>
                <a:path w="864235" h="664210">
                  <a:moveTo>
                    <a:pt x="289557" y="392496"/>
                  </a:moveTo>
                  <a:lnTo>
                    <a:pt x="285499" y="392496"/>
                  </a:lnTo>
                  <a:lnTo>
                    <a:pt x="286868" y="392724"/>
                  </a:lnTo>
                  <a:lnTo>
                    <a:pt x="288270" y="392919"/>
                  </a:lnTo>
                  <a:lnTo>
                    <a:pt x="289763" y="393164"/>
                  </a:lnTo>
                  <a:lnTo>
                    <a:pt x="289557" y="393164"/>
                  </a:lnTo>
                  <a:lnTo>
                    <a:pt x="289557" y="392496"/>
                  </a:lnTo>
                  <a:close/>
                </a:path>
                <a:path w="864235" h="664210">
                  <a:moveTo>
                    <a:pt x="353489" y="357378"/>
                  </a:moveTo>
                  <a:lnTo>
                    <a:pt x="341952" y="357378"/>
                  </a:lnTo>
                  <a:lnTo>
                    <a:pt x="341952" y="457499"/>
                  </a:lnTo>
                  <a:lnTo>
                    <a:pt x="353489" y="457499"/>
                  </a:lnTo>
                  <a:lnTo>
                    <a:pt x="353489" y="407960"/>
                  </a:lnTo>
                  <a:lnTo>
                    <a:pt x="354255" y="404603"/>
                  </a:lnTo>
                  <a:lnTo>
                    <a:pt x="363178" y="394141"/>
                  </a:lnTo>
                  <a:lnTo>
                    <a:pt x="353489" y="394141"/>
                  </a:lnTo>
                  <a:lnTo>
                    <a:pt x="353489" y="357378"/>
                  </a:lnTo>
                  <a:close/>
                </a:path>
                <a:path w="864235" h="664210">
                  <a:moveTo>
                    <a:pt x="397919" y="391795"/>
                  </a:moveTo>
                  <a:lnTo>
                    <a:pt x="378682" y="391795"/>
                  </a:lnTo>
                  <a:lnTo>
                    <a:pt x="382935" y="393441"/>
                  </a:lnTo>
                  <a:lnTo>
                    <a:pt x="385999" y="396732"/>
                  </a:lnTo>
                  <a:lnTo>
                    <a:pt x="389095" y="399992"/>
                  </a:lnTo>
                  <a:lnTo>
                    <a:pt x="390523" y="404245"/>
                  </a:lnTo>
                  <a:lnTo>
                    <a:pt x="390643" y="457499"/>
                  </a:lnTo>
                  <a:lnTo>
                    <a:pt x="402180" y="457499"/>
                  </a:lnTo>
                  <a:lnTo>
                    <a:pt x="402180" y="403332"/>
                  </a:lnTo>
                  <a:lnTo>
                    <a:pt x="401125" y="398118"/>
                  </a:lnTo>
                  <a:lnTo>
                    <a:pt x="400441" y="396732"/>
                  </a:lnTo>
                  <a:lnTo>
                    <a:pt x="397919" y="391795"/>
                  </a:lnTo>
                  <a:close/>
                </a:path>
                <a:path w="864235" h="664210">
                  <a:moveTo>
                    <a:pt x="381680" y="381431"/>
                  </a:moveTo>
                  <a:lnTo>
                    <a:pt x="370665" y="381431"/>
                  </a:lnTo>
                  <a:lnTo>
                    <a:pt x="365939" y="382588"/>
                  </a:lnTo>
                  <a:lnTo>
                    <a:pt x="358867" y="387183"/>
                  </a:lnTo>
                  <a:lnTo>
                    <a:pt x="356227" y="390263"/>
                  </a:lnTo>
                  <a:lnTo>
                    <a:pt x="354467" y="394141"/>
                  </a:lnTo>
                  <a:lnTo>
                    <a:pt x="363178" y="394141"/>
                  </a:lnTo>
                  <a:lnTo>
                    <a:pt x="366069" y="392593"/>
                  </a:lnTo>
                  <a:lnTo>
                    <a:pt x="369459" y="391795"/>
                  </a:lnTo>
                  <a:lnTo>
                    <a:pt x="397919" y="391795"/>
                  </a:lnTo>
                  <a:lnTo>
                    <a:pt x="396835" y="389644"/>
                  </a:lnTo>
                  <a:lnTo>
                    <a:pt x="393853" y="386531"/>
                  </a:lnTo>
                  <a:lnTo>
                    <a:pt x="386162" y="382457"/>
                  </a:lnTo>
                  <a:lnTo>
                    <a:pt x="381680" y="381431"/>
                  </a:lnTo>
                  <a:close/>
                </a:path>
                <a:path w="864235" h="664210">
                  <a:moveTo>
                    <a:pt x="460572" y="381431"/>
                  </a:moveTo>
                  <a:lnTo>
                    <a:pt x="447014" y="381431"/>
                  </a:lnTo>
                  <a:lnTo>
                    <a:pt x="441066" y="383044"/>
                  </a:lnTo>
                  <a:lnTo>
                    <a:pt x="419768" y="412523"/>
                  </a:lnTo>
                  <a:lnTo>
                    <a:pt x="419768" y="428102"/>
                  </a:lnTo>
                  <a:lnTo>
                    <a:pt x="447014" y="459063"/>
                  </a:lnTo>
                  <a:lnTo>
                    <a:pt x="460572" y="459063"/>
                  </a:lnTo>
                  <a:lnTo>
                    <a:pt x="466503" y="457450"/>
                  </a:lnTo>
                  <a:lnTo>
                    <a:pt x="476705" y="450997"/>
                  </a:lnTo>
                  <a:lnTo>
                    <a:pt x="478729" y="448699"/>
                  </a:lnTo>
                  <a:lnTo>
                    <a:pt x="448643" y="448699"/>
                  </a:lnTo>
                  <a:lnTo>
                    <a:pt x="444407" y="447379"/>
                  </a:lnTo>
                  <a:lnTo>
                    <a:pt x="437758" y="442100"/>
                  </a:lnTo>
                  <a:lnTo>
                    <a:pt x="435297" y="438629"/>
                  </a:lnTo>
                  <a:lnTo>
                    <a:pt x="432103" y="430024"/>
                  </a:lnTo>
                  <a:lnTo>
                    <a:pt x="431305" y="425364"/>
                  </a:lnTo>
                  <a:lnTo>
                    <a:pt x="431305" y="415326"/>
                  </a:lnTo>
                  <a:lnTo>
                    <a:pt x="448643" y="391795"/>
                  </a:lnTo>
                  <a:lnTo>
                    <a:pt x="478721" y="391795"/>
                  </a:lnTo>
                  <a:lnTo>
                    <a:pt x="476705" y="389497"/>
                  </a:lnTo>
                  <a:lnTo>
                    <a:pt x="466503" y="383044"/>
                  </a:lnTo>
                  <a:lnTo>
                    <a:pt x="460572" y="381431"/>
                  </a:lnTo>
                  <a:close/>
                </a:path>
                <a:path w="864235" h="664210">
                  <a:moveTo>
                    <a:pt x="478721" y="391795"/>
                  </a:moveTo>
                  <a:lnTo>
                    <a:pt x="458942" y="391795"/>
                  </a:lnTo>
                  <a:lnTo>
                    <a:pt x="463179" y="393131"/>
                  </a:lnTo>
                  <a:lnTo>
                    <a:pt x="469828" y="398476"/>
                  </a:lnTo>
                  <a:lnTo>
                    <a:pt x="472288" y="401980"/>
                  </a:lnTo>
                  <a:lnTo>
                    <a:pt x="475482" y="410649"/>
                  </a:lnTo>
                  <a:lnTo>
                    <a:pt x="476281" y="415326"/>
                  </a:lnTo>
                  <a:lnTo>
                    <a:pt x="476281" y="425364"/>
                  </a:lnTo>
                  <a:lnTo>
                    <a:pt x="458942" y="448699"/>
                  </a:lnTo>
                  <a:lnTo>
                    <a:pt x="478729" y="448699"/>
                  </a:lnTo>
                  <a:lnTo>
                    <a:pt x="480681" y="446483"/>
                  </a:lnTo>
                  <a:lnTo>
                    <a:pt x="483516" y="440682"/>
                  </a:lnTo>
                  <a:lnTo>
                    <a:pt x="486384" y="434881"/>
                  </a:lnTo>
                  <a:lnTo>
                    <a:pt x="487818" y="428102"/>
                  </a:lnTo>
                  <a:lnTo>
                    <a:pt x="487818" y="412523"/>
                  </a:lnTo>
                  <a:lnTo>
                    <a:pt x="486384" y="405695"/>
                  </a:lnTo>
                  <a:lnTo>
                    <a:pt x="483516" y="399861"/>
                  </a:lnTo>
                  <a:lnTo>
                    <a:pt x="480681" y="394027"/>
                  </a:lnTo>
                  <a:lnTo>
                    <a:pt x="478721" y="391795"/>
                  </a:lnTo>
                  <a:close/>
                </a:path>
                <a:path w="864235" h="664210">
                  <a:moveTo>
                    <a:pt x="516576" y="382409"/>
                  </a:moveTo>
                  <a:lnTo>
                    <a:pt x="505430" y="382409"/>
                  </a:lnTo>
                  <a:lnTo>
                    <a:pt x="505430" y="457499"/>
                  </a:lnTo>
                  <a:lnTo>
                    <a:pt x="516967" y="457499"/>
                  </a:lnTo>
                  <a:lnTo>
                    <a:pt x="516967" y="406885"/>
                  </a:lnTo>
                  <a:lnTo>
                    <a:pt x="517722" y="403756"/>
                  </a:lnTo>
                  <a:lnTo>
                    <a:pt x="518782" y="401800"/>
                  </a:lnTo>
                  <a:lnTo>
                    <a:pt x="520911" y="398004"/>
                  </a:lnTo>
                  <a:lnTo>
                    <a:pt x="522996" y="395787"/>
                  </a:lnTo>
                  <a:lnTo>
                    <a:pt x="525667" y="394141"/>
                  </a:lnTo>
                  <a:lnTo>
                    <a:pt x="516576" y="394141"/>
                  </a:lnTo>
                  <a:lnTo>
                    <a:pt x="516576" y="382409"/>
                  </a:lnTo>
                  <a:close/>
                </a:path>
                <a:path w="864235" h="664210">
                  <a:moveTo>
                    <a:pt x="556802" y="391909"/>
                  </a:moveTo>
                  <a:lnTo>
                    <a:pt x="538655" y="391909"/>
                  </a:lnTo>
                  <a:lnTo>
                    <a:pt x="541916" y="393115"/>
                  </a:lnTo>
                  <a:lnTo>
                    <a:pt x="547078" y="398004"/>
                  </a:lnTo>
                  <a:lnTo>
                    <a:pt x="547476" y="398411"/>
                  </a:lnTo>
                  <a:lnTo>
                    <a:pt x="548841" y="401800"/>
                  </a:lnTo>
                  <a:lnTo>
                    <a:pt x="548841" y="457499"/>
                  </a:lnTo>
                  <a:lnTo>
                    <a:pt x="560574" y="457499"/>
                  </a:lnTo>
                  <a:lnTo>
                    <a:pt x="560574" y="403756"/>
                  </a:lnTo>
                  <a:lnTo>
                    <a:pt x="562025" y="399747"/>
                  </a:lnTo>
                  <a:lnTo>
                    <a:pt x="567142" y="394141"/>
                  </a:lnTo>
                  <a:lnTo>
                    <a:pt x="557837" y="394141"/>
                  </a:lnTo>
                  <a:lnTo>
                    <a:pt x="556802" y="391909"/>
                  </a:lnTo>
                  <a:close/>
                </a:path>
                <a:path w="864235" h="664210">
                  <a:moveTo>
                    <a:pt x="601851" y="391909"/>
                  </a:moveTo>
                  <a:lnTo>
                    <a:pt x="581645" y="391909"/>
                  </a:lnTo>
                  <a:lnTo>
                    <a:pt x="584871" y="392984"/>
                  </a:lnTo>
                  <a:lnTo>
                    <a:pt x="590933" y="397743"/>
                  </a:lnTo>
                  <a:lnTo>
                    <a:pt x="591700" y="399747"/>
                  </a:lnTo>
                  <a:lnTo>
                    <a:pt x="592449" y="401800"/>
                  </a:lnTo>
                  <a:lnTo>
                    <a:pt x="592449" y="457499"/>
                  </a:lnTo>
                  <a:lnTo>
                    <a:pt x="603986" y="457499"/>
                  </a:lnTo>
                  <a:lnTo>
                    <a:pt x="603986" y="398411"/>
                  </a:lnTo>
                  <a:lnTo>
                    <a:pt x="601851" y="391909"/>
                  </a:lnTo>
                  <a:close/>
                </a:path>
                <a:path w="864235" h="664210">
                  <a:moveTo>
                    <a:pt x="542649" y="381431"/>
                  </a:moveTo>
                  <a:lnTo>
                    <a:pt x="532806" y="381431"/>
                  </a:lnTo>
                  <a:lnTo>
                    <a:pt x="529165" y="382409"/>
                  </a:lnTo>
                  <a:lnTo>
                    <a:pt x="528568" y="382588"/>
                  </a:lnTo>
                  <a:lnTo>
                    <a:pt x="521644" y="387020"/>
                  </a:lnTo>
                  <a:lnTo>
                    <a:pt x="519118" y="390133"/>
                  </a:lnTo>
                  <a:lnTo>
                    <a:pt x="517554" y="394141"/>
                  </a:lnTo>
                  <a:lnTo>
                    <a:pt x="525667" y="394141"/>
                  </a:lnTo>
                  <a:lnTo>
                    <a:pt x="528178" y="392593"/>
                  </a:lnTo>
                  <a:lnTo>
                    <a:pt x="530581" y="391909"/>
                  </a:lnTo>
                  <a:lnTo>
                    <a:pt x="556802" y="391909"/>
                  </a:lnTo>
                  <a:lnTo>
                    <a:pt x="556039" y="390263"/>
                  </a:lnTo>
                  <a:lnTo>
                    <a:pt x="555979" y="390133"/>
                  </a:lnTo>
                  <a:lnTo>
                    <a:pt x="553388" y="387020"/>
                  </a:lnTo>
                  <a:lnTo>
                    <a:pt x="550210" y="384902"/>
                  </a:lnTo>
                  <a:lnTo>
                    <a:pt x="546820" y="382588"/>
                  </a:lnTo>
                  <a:lnTo>
                    <a:pt x="546234" y="382409"/>
                  </a:lnTo>
                  <a:lnTo>
                    <a:pt x="542649" y="381431"/>
                  </a:lnTo>
                  <a:close/>
                </a:path>
                <a:path w="864235" h="664210">
                  <a:moveTo>
                    <a:pt x="587821" y="381431"/>
                  </a:moveTo>
                  <a:lnTo>
                    <a:pt x="575729" y="381431"/>
                  </a:lnTo>
                  <a:lnTo>
                    <a:pt x="571118" y="382588"/>
                  </a:lnTo>
                  <a:lnTo>
                    <a:pt x="563426" y="387183"/>
                  </a:lnTo>
                  <a:lnTo>
                    <a:pt x="560664" y="390133"/>
                  </a:lnTo>
                  <a:lnTo>
                    <a:pt x="560542" y="390263"/>
                  </a:lnTo>
                  <a:lnTo>
                    <a:pt x="558619" y="394141"/>
                  </a:lnTo>
                  <a:lnTo>
                    <a:pt x="567142" y="394141"/>
                  </a:lnTo>
                  <a:lnTo>
                    <a:pt x="567826" y="393392"/>
                  </a:lnTo>
                  <a:lnTo>
                    <a:pt x="571624" y="391909"/>
                  </a:lnTo>
                  <a:lnTo>
                    <a:pt x="601851" y="391909"/>
                  </a:lnTo>
                  <a:lnTo>
                    <a:pt x="593312" y="383533"/>
                  </a:lnTo>
                  <a:lnTo>
                    <a:pt x="587821" y="381431"/>
                  </a:lnTo>
                  <a:close/>
                </a:path>
                <a:path w="864235" h="664210">
                  <a:moveTo>
                    <a:pt x="659301" y="381431"/>
                  </a:moveTo>
                  <a:lnTo>
                    <a:pt x="648612" y="381431"/>
                  </a:lnTo>
                  <a:lnTo>
                    <a:pt x="642680" y="383093"/>
                  </a:lnTo>
                  <a:lnTo>
                    <a:pt x="632544" y="389709"/>
                  </a:lnTo>
                  <a:lnTo>
                    <a:pt x="628600" y="394304"/>
                  </a:lnTo>
                  <a:lnTo>
                    <a:pt x="623056" y="405874"/>
                  </a:lnTo>
                  <a:lnTo>
                    <a:pt x="622962" y="406070"/>
                  </a:lnTo>
                  <a:lnTo>
                    <a:pt x="621561" y="412849"/>
                  </a:lnTo>
                  <a:lnTo>
                    <a:pt x="621561" y="428232"/>
                  </a:lnTo>
                  <a:lnTo>
                    <a:pt x="649329" y="459063"/>
                  </a:lnTo>
                  <a:lnTo>
                    <a:pt x="661648" y="459063"/>
                  </a:lnTo>
                  <a:lnTo>
                    <a:pt x="666227" y="458281"/>
                  </a:lnTo>
                  <a:lnTo>
                    <a:pt x="674375" y="455120"/>
                  </a:lnTo>
                  <a:lnTo>
                    <a:pt x="677797" y="452904"/>
                  </a:lnTo>
                  <a:lnTo>
                    <a:pt x="681881" y="448699"/>
                  </a:lnTo>
                  <a:lnTo>
                    <a:pt x="651903" y="448699"/>
                  </a:lnTo>
                  <a:lnTo>
                    <a:pt x="647813" y="447689"/>
                  </a:lnTo>
                  <a:lnTo>
                    <a:pt x="633098" y="423865"/>
                  </a:lnTo>
                  <a:lnTo>
                    <a:pt x="629774" y="423865"/>
                  </a:lnTo>
                  <a:lnTo>
                    <a:pt x="629774" y="413892"/>
                  </a:lnTo>
                  <a:lnTo>
                    <a:pt x="633098" y="413892"/>
                  </a:lnTo>
                  <a:lnTo>
                    <a:pt x="633098" y="411513"/>
                  </a:lnTo>
                  <a:lnTo>
                    <a:pt x="650795" y="391795"/>
                  </a:lnTo>
                  <a:lnTo>
                    <a:pt x="679610" y="391795"/>
                  </a:lnTo>
                  <a:lnTo>
                    <a:pt x="674261" y="386808"/>
                  </a:lnTo>
                  <a:lnTo>
                    <a:pt x="670790" y="384690"/>
                  </a:lnTo>
                  <a:lnTo>
                    <a:pt x="663164" y="382083"/>
                  </a:lnTo>
                  <a:lnTo>
                    <a:pt x="659301" y="381431"/>
                  </a:lnTo>
                  <a:close/>
                </a:path>
                <a:path w="864235" h="664210">
                  <a:moveTo>
                    <a:pt x="675336" y="436966"/>
                  </a:moveTo>
                  <a:lnTo>
                    <a:pt x="659595" y="448699"/>
                  </a:lnTo>
                  <a:lnTo>
                    <a:pt x="681881" y="448699"/>
                  </a:lnTo>
                  <a:lnTo>
                    <a:pt x="683338" y="447200"/>
                  </a:lnTo>
                  <a:lnTo>
                    <a:pt x="685309" y="443876"/>
                  </a:lnTo>
                  <a:lnTo>
                    <a:pt x="686483" y="440095"/>
                  </a:lnTo>
                  <a:lnTo>
                    <a:pt x="675336" y="436966"/>
                  </a:lnTo>
                  <a:close/>
                </a:path>
                <a:path w="864235" h="664210">
                  <a:moveTo>
                    <a:pt x="633098" y="413892"/>
                  </a:moveTo>
                  <a:lnTo>
                    <a:pt x="629774" y="413892"/>
                  </a:lnTo>
                  <a:lnTo>
                    <a:pt x="629774" y="423865"/>
                  </a:lnTo>
                  <a:lnTo>
                    <a:pt x="633098" y="423865"/>
                  </a:lnTo>
                  <a:lnTo>
                    <a:pt x="633098" y="413892"/>
                  </a:lnTo>
                  <a:close/>
                </a:path>
                <a:path w="864235" h="664210">
                  <a:moveTo>
                    <a:pt x="679610" y="391795"/>
                  </a:moveTo>
                  <a:lnTo>
                    <a:pt x="659562" y="391795"/>
                  </a:lnTo>
                  <a:lnTo>
                    <a:pt x="663180" y="392756"/>
                  </a:lnTo>
                  <a:lnTo>
                    <a:pt x="669340" y="396602"/>
                  </a:lnTo>
                  <a:lnTo>
                    <a:pt x="671719" y="399226"/>
                  </a:lnTo>
                  <a:lnTo>
                    <a:pt x="673381" y="402550"/>
                  </a:lnTo>
                  <a:lnTo>
                    <a:pt x="675076" y="405874"/>
                  </a:lnTo>
                  <a:lnTo>
                    <a:pt x="675923" y="409655"/>
                  </a:lnTo>
                  <a:lnTo>
                    <a:pt x="675923" y="413892"/>
                  </a:lnTo>
                  <a:lnTo>
                    <a:pt x="633098" y="413892"/>
                  </a:lnTo>
                  <a:lnTo>
                    <a:pt x="633098" y="423865"/>
                  </a:lnTo>
                  <a:lnTo>
                    <a:pt x="687656" y="423865"/>
                  </a:lnTo>
                  <a:lnTo>
                    <a:pt x="687584" y="411513"/>
                  </a:lnTo>
                  <a:lnTo>
                    <a:pt x="686727" y="406070"/>
                  </a:lnTo>
                  <a:lnTo>
                    <a:pt x="683056" y="396602"/>
                  </a:lnTo>
                  <a:lnTo>
                    <a:pt x="680709" y="392936"/>
                  </a:lnTo>
                  <a:lnTo>
                    <a:pt x="680592" y="392756"/>
                  </a:lnTo>
                  <a:lnTo>
                    <a:pt x="679610" y="391795"/>
                  </a:lnTo>
                  <a:close/>
                </a:path>
                <a:path w="864235" h="664210">
                  <a:moveTo>
                    <a:pt x="781209" y="381431"/>
                  </a:moveTo>
                  <a:lnTo>
                    <a:pt x="767651" y="381431"/>
                  </a:lnTo>
                  <a:lnTo>
                    <a:pt x="761703" y="383044"/>
                  </a:lnTo>
                  <a:lnTo>
                    <a:pt x="740405" y="412523"/>
                  </a:lnTo>
                  <a:lnTo>
                    <a:pt x="740405" y="428102"/>
                  </a:lnTo>
                  <a:lnTo>
                    <a:pt x="767651" y="459063"/>
                  </a:lnTo>
                  <a:lnTo>
                    <a:pt x="781209" y="459063"/>
                  </a:lnTo>
                  <a:lnTo>
                    <a:pt x="787141" y="457450"/>
                  </a:lnTo>
                  <a:lnTo>
                    <a:pt x="797342" y="450997"/>
                  </a:lnTo>
                  <a:lnTo>
                    <a:pt x="799366" y="448699"/>
                  </a:lnTo>
                  <a:lnTo>
                    <a:pt x="769281" y="448699"/>
                  </a:lnTo>
                  <a:lnTo>
                    <a:pt x="765044" y="447379"/>
                  </a:lnTo>
                  <a:lnTo>
                    <a:pt x="758395" y="442100"/>
                  </a:lnTo>
                  <a:lnTo>
                    <a:pt x="755935" y="438629"/>
                  </a:lnTo>
                  <a:lnTo>
                    <a:pt x="752741" y="430024"/>
                  </a:lnTo>
                  <a:lnTo>
                    <a:pt x="751942" y="425364"/>
                  </a:lnTo>
                  <a:lnTo>
                    <a:pt x="751942" y="415326"/>
                  </a:lnTo>
                  <a:lnTo>
                    <a:pt x="769281" y="391795"/>
                  </a:lnTo>
                  <a:lnTo>
                    <a:pt x="799359" y="391795"/>
                  </a:lnTo>
                  <a:lnTo>
                    <a:pt x="797342" y="389497"/>
                  </a:lnTo>
                  <a:lnTo>
                    <a:pt x="787141" y="383044"/>
                  </a:lnTo>
                  <a:lnTo>
                    <a:pt x="781209" y="381431"/>
                  </a:lnTo>
                  <a:close/>
                </a:path>
                <a:path w="864235" h="664210">
                  <a:moveTo>
                    <a:pt x="799359" y="391795"/>
                  </a:moveTo>
                  <a:lnTo>
                    <a:pt x="779580" y="391795"/>
                  </a:lnTo>
                  <a:lnTo>
                    <a:pt x="783817" y="393131"/>
                  </a:lnTo>
                  <a:lnTo>
                    <a:pt x="790465" y="398476"/>
                  </a:lnTo>
                  <a:lnTo>
                    <a:pt x="792926" y="401980"/>
                  </a:lnTo>
                  <a:lnTo>
                    <a:pt x="796120" y="410649"/>
                  </a:lnTo>
                  <a:lnTo>
                    <a:pt x="796918" y="415326"/>
                  </a:lnTo>
                  <a:lnTo>
                    <a:pt x="796918" y="425364"/>
                  </a:lnTo>
                  <a:lnTo>
                    <a:pt x="779580" y="448699"/>
                  </a:lnTo>
                  <a:lnTo>
                    <a:pt x="799366" y="448699"/>
                  </a:lnTo>
                  <a:lnTo>
                    <a:pt x="801318" y="446483"/>
                  </a:lnTo>
                  <a:lnTo>
                    <a:pt x="804154" y="440682"/>
                  </a:lnTo>
                  <a:lnTo>
                    <a:pt x="807022" y="434881"/>
                  </a:lnTo>
                  <a:lnTo>
                    <a:pt x="808456" y="428102"/>
                  </a:lnTo>
                  <a:lnTo>
                    <a:pt x="808456" y="412523"/>
                  </a:lnTo>
                  <a:lnTo>
                    <a:pt x="807022" y="405695"/>
                  </a:lnTo>
                  <a:lnTo>
                    <a:pt x="804154" y="399861"/>
                  </a:lnTo>
                  <a:lnTo>
                    <a:pt x="801318" y="394027"/>
                  </a:lnTo>
                  <a:lnTo>
                    <a:pt x="799359" y="391795"/>
                  </a:lnTo>
                  <a:close/>
                </a:path>
                <a:path w="864235" h="664210">
                  <a:moveTo>
                    <a:pt x="837213" y="382409"/>
                  </a:moveTo>
                  <a:lnTo>
                    <a:pt x="826067" y="382409"/>
                  </a:lnTo>
                  <a:lnTo>
                    <a:pt x="826067" y="457499"/>
                  </a:lnTo>
                  <a:lnTo>
                    <a:pt x="837604" y="457499"/>
                  </a:lnTo>
                  <a:lnTo>
                    <a:pt x="837604" y="406591"/>
                  </a:lnTo>
                  <a:lnTo>
                    <a:pt x="838419" y="403577"/>
                  </a:lnTo>
                  <a:lnTo>
                    <a:pt x="841711" y="398264"/>
                  </a:lnTo>
                  <a:lnTo>
                    <a:pt x="843960" y="396178"/>
                  </a:lnTo>
                  <a:lnTo>
                    <a:pt x="848529" y="393750"/>
                  </a:lnTo>
                  <a:lnTo>
                    <a:pt x="837213" y="393750"/>
                  </a:lnTo>
                  <a:lnTo>
                    <a:pt x="837213" y="382409"/>
                  </a:lnTo>
                  <a:close/>
                </a:path>
                <a:path w="864235" h="664210">
                  <a:moveTo>
                    <a:pt x="863612" y="381431"/>
                  </a:moveTo>
                  <a:lnTo>
                    <a:pt x="852370" y="381431"/>
                  </a:lnTo>
                  <a:lnTo>
                    <a:pt x="848986" y="382409"/>
                  </a:lnTo>
                  <a:lnTo>
                    <a:pt x="841841" y="387020"/>
                  </a:lnTo>
                  <a:lnTo>
                    <a:pt x="839364" y="390035"/>
                  </a:lnTo>
                  <a:lnTo>
                    <a:pt x="837996" y="393750"/>
                  </a:lnTo>
                  <a:lnTo>
                    <a:pt x="848529" y="393750"/>
                  </a:lnTo>
                  <a:lnTo>
                    <a:pt x="849633" y="393164"/>
                  </a:lnTo>
                  <a:lnTo>
                    <a:pt x="852437" y="392496"/>
                  </a:lnTo>
                  <a:lnTo>
                    <a:pt x="863612" y="392496"/>
                  </a:lnTo>
                  <a:lnTo>
                    <a:pt x="863612" y="381431"/>
                  </a:lnTo>
                  <a:close/>
                </a:path>
                <a:path w="864235" h="664210">
                  <a:moveTo>
                    <a:pt x="863612" y="392496"/>
                  </a:moveTo>
                  <a:lnTo>
                    <a:pt x="859555" y="392496"/>
                  </a:lnTo>
                  <a:lnTo>
                    <a:pt x="860924" y="392724"/>
                  </a:lnTo>
                  <a:lnTo>
                    <a:pt x="862325" y="392919"/>
                  </a:lnTo>
                  <a:lnTo>
                    <a:pt x="863819" y="393164"/>
                  </a:lnTo>
                  <a:lnTo>
                    <a:pt x="863612" y="393164"/>
                  </a:lnTo>
                  <a:lnTo>
                    <a:pt x="863612" y="392496"/>
                  </a:lnTo>
                  <a:close/>
                </a:path>
                <a:path w="864235" h="664210">
                  <a:moveTo>
                    <a:pt x="17794" y="535383"/>
                  </a:moveTo>
                  <a:lnTo>
                    <a:pt x="6257" y="535383"/>
                  </a:lnTo>
                  <a:lnTo>
                    <a:pt x="6257" y="635504"/>
                  </a:lnTo>
                  <a:lnTo>
                    <a:pt x="17794" y="635504"/>
                  </a:lnTo>
                  <a:lnTo>
                    <a:pt x="17794" y="535383"/>
                  </a:lnTo>
                  <a:close/>
                </a:path>
                <a:path w="864235" h="664210">
                  <a:moveTo>
                    <a:pt x="76210" y="559436"/>
                  </a:moveTo>
                  <a:lnTo>
                    <a:pt x="62652" y="559436"/>
                  </a:lnTo>
                  <a:lnTo>
                    <a:pt x="56704" y="561049"/>
                  </a:lnTo>
                  <a:lnTo>
                    <a:pt x="35406" y="590528"/>
                  </a:lnTo>
                  <a:lnTo>
                    <a:pt x="35406" y="606107"/>
                  </a:lnTo>
                  <a:lnTo>
                    <a:pt x="62652" y="637068"/>
                  </a:lnTo>
                  <a:lnTo>
                    <a:pt x="76210" y="637068"/>
                  </a:lnTo>
                  <a:lnTo>
                    <a:pt x="82142" y="635455"/>
                  </a:lnTo>
                  <a:lnTo>
                    <a:pt x="92343" y="629002"/>
                  </a:lnTo>
                  <a:lnTo>
                    <a:pt x="94367" y="626704"/>
                  </a:lnTo>
                  <a:lnTo>
                    <a:pt x="64282" y="626704"/>
                  </a:lnTo>
                  <a:lnTo>
                    <a:pt x="60045" y="625384"/>
                  </a:lnTo>
                  <a:lnTo>
                    <a:pt x="53396" y="620105"/>
                  </a:lnTo>
                  <a:lnTo>
                    <a:pt x="50936" y="616634"/>
                  </a:lnTo>
                  <a:lnTo>
                    <a:pt x="47742" y="608030"/>
                  </a:lnTo>
                  <a:lnTo>
                    <a:pt x="46943" y="603369"/>
                  </a:lnTo>
                  <a:lnTo>
                    <a:pt x="46943" y="593331"/>
                  </a:lnTo>
                  <a:lnTo>
                    <a:pt x="64282" y="569800"/>
                  </a:lnTo>
                  <a:lnTo>
                    <a:pt x="94360" y="569800"/>
                  </a:lnTo>
                  <a:lnTo>
                    <a:pt x="92343" y="567502"/>
                  </a:lnTo>
                  <a:lnTo>
                    <a:pt x="82142" y="561049"/>
                  </a:lnTo>
                  <a:lnTo>
                    <a:pt x="76210" y="559436"/>
                  </a:lnTo>
                  <a:close/>
                </a:path>
                <a:path w="864235" h="664210">
                  <a:moveTo>
                    <a:pt x="94360" y="569800"/>
                  </a:moveTo>
                  <a:lnTo>
                    <a:pt x="74581" y="569800"/>
                  </a:lnTo>
                  <a:lnTo>
                    <a:pt x="78818" y="571136"/>
                  </a:lnTo>
                  <a:lnTo>
                    <a:pt x="85466" y="576481"/>
                  </a:lnTo>
                  <a:lnTo>
                    <a:pt x="87927" y="579985"/>
                  </a:lnTo>
                  <a:lnTo>
                    <a:pt x="91121" y="588654"/>
                  </a:lnTo>
                  <a:lnTo>
                    <a:pt x="91919" y="593331"/>
                  </a:lnTo>
                  <a:lnTo>
                    <a:pt x="91919" y="603369"/>
                  </a:lnTo>
                  <a:lnTo>
                    <a:pt x="74581" y="626704"/>
                  </a:lnTo>
                  <a:lnTo>
                    <a:pt x="94367" y="626704"/>
                  </a:lnTo>
                  <a:lnTo>
                    <a:pt x="96319" y="624488"/>
                  </a:lnTo>
                  <a:lnTo>
                    <a:pt x="99155" y="618687"/>
                  </a:lnTo>
                  <a:lnTo>
                    <a:pt x="102023" y="612886"/>
                  </a:lnTo>
                  <a:lnTo>
                    <a:pt x="103457" y="606107"/>
                  </a:lnTo>
                  <a:lnTo>
                    <a:pt x="103457" y="590528"/>
                  </a:lnTo>
                  <a:lnTo>
                    <a:pt x="102023" y="583700"/>
                  </a:lnTo>
                  <a:lnTo>
                    <a:pt x="99155" y="577866"/>
                  </a:lnTo>
                  <a:lnTo>
                    <a:pt x="96319" y="572032"/>
                  </a:lnTo>
                  <a:lnTo>
                    <a:pt x="94360" y="569800"/>
                  </a:lnTo>
                  <a:close/>
                </a:path>
                <a:path w="864235" h="664210">
                  <a:moveTo>
                    <a:pt x="156658" y="559436"/>
                  </a:moveTo>
                  <a:lnTo>
                    <a:pt x="144599" y="559436"/>
                  </a:lnTo>
                  <a:lnTo>
                    <a:pt x="138667" y="561098"/>
                  </a:lnTo>
                  <a:lnTo>
                    <a:pt x="128532" y="567714"/>
                  </a:lnTo>
                  <a:lnTo>
                    <a:pt x="124588" y="572293"/>
                  </a:lnTo>
                  <a:lnTo>
                    <a:pt x="118950" y="583993"/>
                  </a:lnTo>
                  <a:lnTo>
                    <a:pt x="117548" y="590724"/>
                  </a:lnTo>
                  <a:lnTo>
                    <a:pt x="117548" y="605846"/>
                  </a:lnTo>
                  <a:lnTo>
                    <a:pt x="144534" y="637068"/>
                  </a:lnTo>
                  <a:lnTo>
                    <a:pt x="157114" y="637068"/>
                  </a:lnTo>
                  <a:lnTo>
                    <a:pt x="161970" y="636042"/>
                  </a:lnTo>
                  <a:lnTo>
                    <a:pt x="170346" y="631903"/>
                  </a:lnTo>
                  <a:lnTo>
                    <a:pt x="173719" y="629100"/>
                  </a:lnTo>
                  <a:lnTo>
                    <a:pt x="175452" y="626704"/>
                  </a:lnTo>
                  <a:lnTo>
                    <a:pt x="147011" y="626704"/>
                  </a:lnTo>
                  <a:lnTo>
                    <a:pt x="143035" y="625515"/>
                  </a:lnTo>
                  <a:lnTo>
                    <a:pt x="129086" y="603760"/>
                  </a:lnTo>
                  <a:lnTo>
                    <a:pt x="129086" y="592288"/>
                  </a:lnTo>
                  <a:lnTo>
                    <a:pt x="147076" y="569800"/>
                  </a:lnTo>
                  <a:lnTo>
                    <a:pt x="175465" y="569800"/>
                  </a:lnTo>
                  <a:lnTo>
                    <a:pt x="173361" y="567062"/>
                  </a:lnTo>
                  <a:lnTo>
                    <a:pt x="169890" y="564325"/>
                  </a:lnTo>
                  <a:lnTo>
                    <a:pt x="161416" y="560414"/>
                  </a:lnTo>
                  <a:lnTo>
                    <a:pt x="156658" y="559436"/>
                  </a:lnTo>
                  <a:close/>
                </a:path>
                <a:path w="864235" h="664210">
                  <a:moveTo>
                    <a:pt x="181101" y="613603"/>
                  </a:moveTo>
                  <a:lnTo>
                    <a:pt x="169564" y="613603"/>
                  </a:lnTo>
                  <a:lnTo>
                    <a:pt x="168847" y="616340"/>
                  </a:lnTo>
                  <a:lnTo>
                    <a:pt x="167641" y="618687"/>
                  </a:lnTo>
                  <a:lnTo>
                    <a:pt x="164252" y="622598"/>
                  </a:lnTo>
                  <a:lnTo>
                    <a:pt x="161991" y="624178"/>
                  </a:lnTo>
                  <a:lnTo>
                    <a:pt x="157293" y="626183"/>
                  </a:lnTo>
                  <a:lnTo>
                    <a:pt x="154572" y="626704"/>
                  </a:lnTo>
                  <a:lnTo>
                    <a:pt x="175452" y="626704"/>
                  </a:lnTo>
                  <a:lnTo>
                    <a:pt x="178836" y="622028"/>
                  </a:lnTo>
                  <a:lnTo>
                    <a:pt x="180449" y="618035"/>
                  </a:lnTo>
                  <a:lnTo>
                    <a:pt x="181101" y="613603"/>
                  </a:lnTo>
                  <a:close/>
                </a:path>
                <a:path w="864235" h="664210">
                  <a:moveTo>
                    <a:pt x="175465" y="569800"/>
                  </a:moveTo>
                  <a:lnTo>
                    <a:pt x="156658" y="569800"/>
                  </a:lnTo>
                  <a:lnTo>
                    <a:pt x="160699" y="571136"/>
                  </a:lnTo>
                  <a:lnTo>
                    <a:pt x="163698" y="573809"/>
                  </a:lnTo>
                  <a:lnTo>
                    <a:pt x="166729" y="576449"/>
                  </a:lnTo>
                  <a:lnTo>
                    <a:pt x="168684" y="579480"/>
                  </a:lnTo>
                  <a:lnTo>
                    <a:pt x="169564" y="582902"/>
                  </a:lnTo>
                  <a:lnTo>
                    <a:pt x="181101" y="582902"/>
                  </a:lnTo>
                  <a:lnTo>
                    <a:pt x="180626" y="579480"/>
                  </a:lnTo>
                  <a:lnTo>
                    <a:pt x="180547" y="578909"/>
                  </a:lnTo>
                  <a:lnTo>
                    <a:pt x="180449" y="578208"/>
                  </a:lnTo>
                  <a:lnTo>
                    <a:pt x="178771" y="574102"/>
                  </a:lnTo>
                  <a:lnTo>
                    <a:pt x="175465" y="569800"/>
                  </a:lnTo>
                  <a:close/>
                </a:path>
                <a:path w="864235" h="664210">
                  <a:moveTo>
                    <a:pt x="250363" y="569604"/>
                  </a:moveTo>
                  <a:lnTo>
                    <a:pt x="232416" y="569604"/>
                  </a:lnTo>
                  <a:lnTo>
                    <a:pt x="236376" y="570941"/>
                  </a:lnTo>
                  <a:lnTo>
                    <a:pt x="241623" y="576286"/>
                  </a:lnTo>
                  <a:lnTo>
                    <a:pt x="242943" y="580066"/>
                  </a:lnTo>
                  <a:lnTo>
                    <a:pt x="242943" y="587106"/>
                  </a:lnTo>
                  <a:lnTo>
                    <a:pt x="231846" y="591066"/>
                  </a:lnTo>
                  <a:lnTo>
                    <a:pt x="228147" y="591506"/>
                  </a:lnTo>
                  <a:lnTo>
                    <a:pt x="194535" y="609529"/>
                  </a:lnTo>
                  <a:lnTo>
                    <a:pt x="194447" y="619078"/>
                  </a:lnTo>
                  <a:lnTo>
                    <a:pt x="195588" y="623250"/>
                  </a:lnTo>
                  <a:lnTo>
                    <a:pt x="200151" y="630126"/>
                  </a:lnTo>
                  <a:lnTo>
                    <a:pt x="203231" y="632750"/>
                  </a:lnTo>
                  <a:lnTo>
                    <a:pt x="210988" y="636368"/>
                  </a:lnTo>
                  <a:lnTo>
                    <a:pt x="215306" y="637264"/>
                  </a:lnTo>
                  <a:lnTo>
                    <a:pt x="224431" y="637264"/>
                  </a:lnTo>
                  <a:lnTo>
                    <a:pt x="241575" y="626965"/>
                  </a:lnTo>
                  <a:lnTo>
                    <a:pt x="217474" y="626965"/>
                  </a:lnTo>
                  <a:lnTo>
                    <a:pt x="213861" y="626004"/>
                  </a:lnTo>
                  <a:lnTo>
                    <a:pt x="213601" y="626004"/>
                  </a:lnTo>
                  <a:lnTo>
                    <a:pt x="210433" y="623869"/>
                  </a:lnTo>
                  <a:lnTo>
                    <a:pt x="207468" y="621816"/>
                  </a:lnTo>
                  <a:lnTo>
                    <a:pt x="205985" y="618785"/>
                  </a:lnTo>
                  <a:lnTo>
                    <a:pt x="205985" y="611843"/>
                  </a:lnTo>
                  <a:lnTo>
                    <a:pt x="227837" y="601479"/>
                  </a:lnTo>
                  <a:lnTo>
                    <a:pt x="229858" y="601218"/>
                  </a:lnTo>
                  <a:lnTo>
                    <a:pt x="242943" y="597763"/>
                  </a:lnTo>
                  <a:lnTo>
                    <a:pt x="254481" y="597763"/>
                  </a:lnTo>
                  <a:lnTo>
                    <a:pt x="254481" y="580066"/>
                  </a:lnTo>
                  <a:lnTo>
                    <a:pt x="253570" y="575634"/>
                  </a:lnTo>
                  <a:lnTo>
                    <a:pt x="253503" y="575308"/>
                  </a:lnTo>
                  <a:lnTo>
                    <a:pt x="250363" y="569604"/>
                  </a:lnTo>
                  <a:close/>
                </a:path>
                <a:path w="864235" h="664210">
                  <a:moveTo>
                    <a:pt x="254481" y="625336"/>
                  </a:moveTo>
                  <a:lnTo>
                    <a:pt x="242943" y="625336"/>
                  </a:lnTo>
                  <a:lnTo>
                    <a:pt x="242943" y="635504"/>
                  </a:lnTo>
                  <a:lnTo>
                    <a:pt x="254481" y="635504"/>
                  </a:lnTo>
                  <a:lnTo>
                    <a:pt x="254481" y="625336"/>
                  </a:lnTo>
                  <a:close/>
                </a:path>
                <a:path w="864235" h="664210">
                  <a:moveTo>
                    <a:pt x="254481" y="597763"/>
                  </a:moveTo>
                  <a:lnTo>
                    <a:pt x="242943" y="597763"/>
                  </a:lnTo>
                  <a:lnTo>
                    <a:pt x="242836" y="611843"/>
                  </a:lnTo>
                  <a:lnTo>
                    <a:pt x="242129" y="614434"/>
                  </a:lnTo>
                  <a:lnTo>
                    <a:pt x="240499" y="617269"/>
                  </a:lnTo>
                  <a:lnTo>
                    <a:pt x="238902" y="620105"/>
                  </a:lnTo>
                  <a:lnTo>
                    <a:pt x="236523" y="622419"/>
                  </a:lnTo>
                  <a:lnTo>
                    <a:pt x="230233" y="626004"/>
                  </a:lnTo>
                  <a:lnTo>
                    <a:pt x="226107" y="626965"/>
                  </a:lnTo>
                  <a:lnTo>
                    <a:pt x="241575" y="626965"/>
                  </a:lnTo>
                  <a:lnTo>
                    <a:pt x="242357" y="625336"/>
                  </a:lnTo>
                  <a:lnTo>
                    <a:pt x="254481" y="625336"/>
                  </a:lnTo>
                  <a:lnTo>
                    <a:pt x="254481" y="597763"/>
                  </a:lnTo>
                  <a:close/>
                </a:path>
                <a:path w="864235" h="664210">
                  <a:moveTo>
                    <a:pt x="229125" y="559436"/>
                  </a:moveTo>
                  <a:lnTo>
                    <a:pt x="222932" y="559436"/>
                  </a:lnTo>
                  <a:lnTo>
                    <a:pt x="219086" y="559957"/>
                  </a:lnTo>
                  <a:lnTo>
                    <a:pt x="196598" y="577035"/>
                  </a:lnTo>
                  <a:lnTo>
                    <a:pt x="207549" y="580946"/>
                  </a:lnTo>
                  <a:lnTo>
                    <a:pt x="208820" y="578208"/>
                  </a:lnTo>
                  <a:lnTo>
                    <a:pt x="211020" y="575634"/>
                  </a:lnTo>
                  <a:lnTo>
                    <a:pt x="217278" y="570810"/>
                  </a:lnTo>
                  <a:lnTo>
                    <a:pt x="221596" y="569604"/>
                  </a:lnTo>
                  <a:lnTo>
                    <a:pt x="250363" y="569604"/>
                  </a:lnTo>
                  <a:lnTo>
                    <a:pt x="249592" y="568203"/>
                  </a:lnTo>
                  <a:lnTo>
                    <a:pt x="247131" y="565547"/>
                  </a:lnTo>
                  <a:lnTo>
                    <a:pt x="241232" y="562027"/>
                  </a:lnTo>
                  <a:lnTo>
                    <a:pt x="238185" y="560870"/>
                  </a:lnTo>
                  <a:lnTo>
                    <a:pt x="235024" y="560316"/>
                  </a:lnTo>
                  <a:lnTo>
                    <a:pt x="231895" y="559729"/>
                  </a:lnTo>
                  <a:lnTo>
                    <a:pt x="229125" y="559436"/>
                  </a:lnTo>
                  <a:close/>
                </a:path>
                <a:path w="864235" h="664210">
                  <a:moveTo>
                    <a:pt x="287076" y="535383"/>
                  </a:moveTo>
                  <a:lnTo>
                    <a:pt x="275539" y="535383"/>
                  </a:lnTo>
                  <a:lnTo>
                    <a:pt x="275539" y="635504"/>
                  </a:lnTo>
                  <a:lnTo>
                    <a:pt x="287076" y="635504"/>
                  </a:lnTo>
                  <a:lnTo>
                    <a:pt x="287076" y="535383"/>
                  </a:lnTo>
                  <a:close/>
                </a:path>
                <a:path w="864235" h="664210">
                  <a:moveTo>
                    <a:pt x="358072" y="560414"/>
                  </a:moveTo>
                  <a:lnTo>
                    <a:pt x="346926" y="560414"/>
                  </a:lnTo>
                  <a:lnTo>
                    <a:pt x="346926" y="663663"/>
                  </a:lnTo>
                  <a:lnTo>
                    <a:pt x="358463" y="663663"/>
                  </a:lnTo>
                  <a:lnTo>
                    <a:pt x="358463" y="623967"/>
                  </a:lnTo>
                  <a:lnTo>
                    <a:pt x="369210" y="623967"/>
                  </a:lnTo>
                  <a:lnTo>
                    <a:pt x="364851" y="620642"/>
                  </a:lnTo>
                  <a:lnTo>
                    <a:pt x="362423" y="617269"/>
                  </a:lnTo>
                  <a:lnTo>
                    <a:pt x="359099" y="608632"/>
                  </a:lnTo>
                  <a:lnTo>
                    <a:pt x="358268" y="603630"/>
                  </a:lnTo>
                  <a:lnTo>
                    <a:pt x="358268" y="592353"/>
                  </a:lnTo>
                  <a:lnTo>
                    <a:pt x="369326" y="572342"/>
                  </a:lnTo>
                  <a:lnTo>
                    <a:pt x="358072" y="572342"/>
                  </a:lnTo>
                  <a:lnTo>
                    <a:pt x="358072" y="560414"/>
                  </a:lnTo>
                  <a:close/>
                </a:path>
                <a:path w="864235" h="664210">
                  <a:moveTo>
                    <a:pt x="369210" y="623967"/>
                  </a:moveTo>
                  <a:lnTo>
                    <a:pt x="359441" y="623967"/>
                  </a:lnTo>
                  <a:lnTo>
                    <a:pt x="360402" y="625498"/>
                  </a:lnTo>
                  <a:lnTo>
                    <a:pt x="376519" y="637068"/>
                  </a:lnTo>
                  <a:lnTo>
                    <a:pt x="387600" y="637068"/>
                  </a:lnTo>
                  <a:lnTo>
                    <a:pt x="393124" y="635488"/>
                  </a:lnTo>
                  <a:lnTo>
                    <a:pt x="402706" y="629132"/>
                  </a:lnTo>
                  <a:lnTo>
                    <a:pt x="404729" y="626704"/>
                  </a:lnTo>
                  <a:lnTo>
                    <a:pt x="375150" y="626704"/>
                  </a:lnTo>
                  <a:lnTo>
                    <a:pt x="371239" y="625498"/>
                  </a:lnTo>
                  <a:lnTo>
                    <a:pt x="369210" y="623967"/>
                  </a:lnTo>
                  <a:close/>
                </a:path>
                <a:path w="864235" h="664210">
                  <a:moveTo>
                    <a:pt x="404757" y="569800"/>
                  </a:moveTo>
                  <a:lnTo>
                    <a:pt x="384667" y="569800"/>
                  </a:lnTo>
                  <a:lnTo>
                    <a:pt x="388724" y="571055"/>
                  </a:lnTo>
                  <a:lnTo>
                    <a:pt x="391951" y="573564"/>
                  </a:lnTo>
                  <a:lnTo>
                    <a:pt x="395210" y="576041"/>
                  </a:lnTo>
                  <a:lnTo>
                    <a:pt x="397638" y="579414"/>
                  </a:lnTo>
                  <a:lnTo>
                    <a:pt x="399137" y="583423"/>
                  </a:lnTo>
                  <a:lnTo>
                    <a:pt x="400865" y="587921"/>
                  </a:lnTo>
                  <a:lnTo>
                    <a:pt x="401624" y="592353"/>
                  </a:lnTo>
                  <a:lnTo>
                    <a:pt x="401624" y="603630"/>
                  </a:lnTo>
                  <a:lnTo>
                    <a:pt x="400848" y="608160"/>
                  </a:lnTo>
                  <a:lnTo>
                    <a:pt x="384601" y="626704"/>
                  </a:lnTo>
                  <a:lnTo>
                    <a:pt x="404729" y="626704"/>
                  </a:lnTo>
                  <a:lnTo>
                    <a:pt x="406454" y="624635"/>
                  </a:lnTo>
                  <a:lnTo>
                    <a:pt x="411864" y="613000"/>
                  </a:lnTo>
                  <a:lnTo>
                    <a:pt x="413217" y="606107"/>
                  </a:lnTo>
                  <a:lnTo>
                    <a:pt x="413217" y="590267"/>
                  </a:lnTo>
                  <a:lnTo>
                    <a:pt x="411916" y="583684"/>
                  </a:lnTo>
                  <a:lnTo>
                    <a:pt x="411864" y="583423"/>
                  </a:lnTo>
                  <a:lnTo>
                    <a:pt x="406454" y="571821"/>
                  </a:lnTo>
                  <a:lnTo>
                    <a:pt x="404757" y="569800"/>
                  </a:lnTo>
                  <a:close/>
                </a:path>
                <a:path w="864235" h="664210">
                  <a:moveTo>
                    <a:pt x="387470" y="559436"/>
                  </a:moveTo>
                  <a:lnTo>
                    <a:pt x="376258" y="559436"/>
                  </a:lnTo>
                  <a:lnTo>
                    <a:pt x="372380" y="560251"/>
                  </a:lnTo>
                  <a:lnTo>
                    <a:pt x="359441" y="572342"/>
                  </a:lnTo>
                  <a:lnTo>
                    <a:pt x="369326" y="572342"/>
                  </a:lnTo>
                  <a:lnTo>
                    <a:pt x="371054" y="571055"/>
                  </a:lnTo>
                  <a:lnTo>
                    <a:pt x="370925" y="571055"/>
                  </a:lnTo>
                  <a:lnTo>
                    <a:pt x="375085" y="569800"/>
                  </a:lnTo>
                  <a:lnTo>
                    <a:pt x="404757" y="569800"/>
                  </a:lnTo>
                  <a:lnTo>
                    <a:pt x="402690" y="567339"/>
                  </a:lnTo>
                  <a:lnTo>
                    <a:pt x="393043" y="561017"/>
                  </a:lnTo>
                  <a:lnTo>
                    <a:pt x="387470" y="559436"/>
                  </a:lnTo>
                  <a:close/>
                </a:path>
                <a:path w="864235" h="664210">
                  <a:moveTo>
                    <a:pt x="483212" y="569604"/>
                  </a:moveTo>
                  <a:lnTo>
                    <a:pt x="465265" y="569604"/>
                  </a:lnTo>
                  <a:lnTo>
                    <a:pt x="469225" y="570941"/>
                  </a:lnTo>
                  <a:lnTo>
                    <a:pt x="474472" y="576286"/>
                  </a:lnTo>
                  <a:lnTo>
                    <a:pt x="475792" y="580066"/>
                  </a:lnTo>
                  <a:lnTo>
                    <a:pt x="475792" y="587106"/>
                  </a:lnTo>
                  <a:lnTo>
                    <a:pt x="464695" y="591066"/>
                  </a:lnTo>
                  <a:lnTo>
                    <a:pt x="460995" y="591506"/>
                  </a:lnTo>
                  <a:lnTo>
                    <a:pt x="427383" y="609529"/>
                  </a:lnTo>
                  <a:lnTo>
                    <a:pt x="427296" y="619078"/>
                  </a:lnTo>
                  <a:lnTo>
                    <a:pt x="428437" y="623250"/>
                  </a:lnTo>
                  <a:lnTo>
                    <a:pt x="433000" y="630126"/>
                  </a:lnTo>
                  <a:lnTo>
                    <a:pt x="436079" y="632750"/>
                  </a:lnTo>
                  <a:lnTo>
                    <a:pt x="443836" y="636368"/>
                  </a:lnTo>
                  <a:lnTo>
                    <a:pt x="448155" y="637264"/>
                  </a:lnTo>
                  <a:lnTo>
                    <a:pt x="457280" y="637264"/>
                  </a:lnTo>
                  <a:lnTo>
                    <a:pt x="474423" y="626965"/>
                  </a:lnTo>
                  <a:lnTo>
                    <a:pt x="450322" y="626965"/>
                  </a:lnTo>
                  <a:lnTo>
                    <a:pt x="446709" y="626004"/>
                  </a:lnTo>
                  <a:lnTo>
                    <a:pt x="446450" y="626004"/>
                  </a:lnTo>
                  <a:lnTo>
                    <a:pt x="443282" y="623869"/>
                  </a:lnTo>
                  <a:lnTo>
                    <a:pt x="440316" y="621816"/>
                  </a:lnTo>
                  <a:lnTo>
                    <a:pt x="438833" y="618785"/>
                  </a:lnTo>
                  <a:lnTo>
                    <a:pt x="438833" y="611843"/>
                  </a:lnTo>
                  <a:lnTo>
                    <a:pt x="439494" y="609887"/>
                  </a:lnTo>
                  <a:lnTo>
                    <a:pt x="439616" y="609529"/>
                  </a:lnTo>
                  <a:lnTo>
                    <a:pt x="460686" y="601479"/>
                  </a:lnTo>
                  <a:lnTo>
                    <a:pt x="462707" y="601218"/>
                  </a:lnTo>
                  <a:lnTo>
                    <a:pt x="475792" y="597763"/>
                  </a:lnTo>
                  <a:lnTo>
                    <a:pt x="487329" y="597763"/>
                  </a:lnTo>
                  <a:lnTo>
                    <a:pt x="487329" y="580066"/>
                  </a:lnTo>
                  <a:lnTo>
                    <a:pt x="486419" y="575634"/>
                  </a:lnTo>
                  <a:lnTo>
                    <a:pt x="486352" y="575308"/>
                  </a:lnTo>
                  <a:lnTo>
                    <a:pt x="483212" y="569604"/>
                  </a:lnTo>
                  <a:close/>
                </a:path>
                <a:path w="864235" h="664210">
                  <a:moveTo>
                    <a:pt x="487329" y="625336"/>
                  </a:moveTo>
                  <a:lnTo>
                    <a:pt x="475792" y="625336"/>
                  </a:lnTo>
                  <a:lnTo>
                    <a:pt x="475792" y="635504"/>
                  </a:lnTo>
                  <a:lnTo>
                    <a:pt x="487329" y="635504"/>
                  </a:lnTo>
                  <a:lnTo>
                    <a:pt x="487329" y="625336"/>
                  </a:lnTo>
                  <a:close/>
                </a:path>
                <a:path w="864235" h="664210">
                  <a:moveTo>
                    <a:pt x="487329" y="597763"/>
                  </a:moveTo>
                  <a:lnTo>
                    <a:pt x="475792" y="597763"/>
                  </a:lnTo>
                  <a:lnTo>
                    <a:pt x="475685" y="611843"/>
                  </a:lnTo>
                  <a:lnTo>
                    <a:pt x="474977" y="614434"/>
                  </a:lnTo>
                  <a:lnTo>
                    <a:pt x="473348" y="617269"/>
                  </a:lnTo>
                  <a:lnTo>
                    <a:pt x="471751" y="620105"/>
                  </a:lnTo>
                  <a:lnTo>
                    <a:pt x="469371" y="622419"/>
                  </a:lnTo>
                  <a:lnTo>
                    <a:pt x="463081" y="626004"/>
                  </a:lnTo>
                  <a:lnTo>
                    <a:pt x="458956" y="626965"/>
                  </a:lnTo>
                  <a:lnTo>
                    <a:pt x="474423" y="626965"/>
                  </a:lnTo>
                  <a:lnTo>
                    <a:pt x="475205" y="625336"/>
                  </a:lnTo>
                  <a:lnTo>
                    <a:pt x="487329" y="625336"/>
                  </a:lnTo>
                  <a:lnTo>
                    <a:pt x="487329" y="597763"/>
                  </a:lnTo>
                  <a:close/>
                </a:path>
                <a:path w="864235" h="664210">
                  <a:moveTo>
                    <a:pt x="461973" y="559436"/>
                  </a:moveTo>
                  <a:lnTo>
                    <a:pt x="455781" y="559436"/>
                  </a:lnTo>
                  <a:lnTo>
                    <a:pt x="451935" y="559957"/>
                  </a:lnTo>
                  <a:lnTo>
                    <a:pt x="429447" y="577035"/>
                  </a:lnTo>
                  <a:lnTo>
                    <a:pt x="440398" y="580946"/>
                  </a:lnTo>
                  <a:lnTo>
                    <a:pt x="441669" y="578208"/>
                  </a:lnTo>
                  <a:lnTo>
                    <a:pt x="443869" y="575634"/>
                  </a:lnTo>
                  <a:lnTo>
                    <a:pt x="450126" y="570810"/>
                  </a:lnTo>
                  <a:lnTo>
                    <a:pt x="454445" y="569604"/>
                  </a:lnTo>
                  <a:lnTo>
                    <a:pt x="483212" y="569604"/>
                  </a:lnTo>
                  <a:lnTo>
                    <a:pt x="482441" y="568203"/>
                  </a:lnTo>
                  <a:lnTo>
                    <a:pt x="479980" y="565547"/>
                  </a:lnTo>
                  <a:lnTo>
                    <a:pt x="474081" y="562027"/>
                  </a:lnTo>
                  <a:lnTo>
                    <a:pt x="471034" y="560870"/>
                  </a:lnTo>
                  <a:lnTo>
                    <a:pt x="467872" y="560316"/>
                  </a:lnTo>
                  <a:lnTo>
                    <a:pt x="464744" y="559729"/>
                  </a:lnTo>
                  <a:lnTo>
                    <a:pt x="461973" y="559436"/>
                  </a:lnTo>
                  <a:close/>
                </a:path>
                <a:path w="864235" h="664210">
                  <a:moveTo>
                    <a:pt x="519534" y="560414"/>
                  </a:moveTo>
                  <a:lnTo>
                    <a:pt x="508387" y="560414"/>
                  </a:lnTo>
                  <a:lnTo>
                    <a:pt x="508387" y="635504"/>
                  </a:lnTo>
                  <a:lnTo>
                    <a:pt x="519925" y="635504"/>
                  </a:lnTo>
                  <a:lnTo>
                    <a:pt x="519925" y="584596"/>
                  </a:lnTo>
                  <a:lnTo>
                    <a:pt x="520740" y="581582"/>
                  </a:lnTo>
                  <a:lnTo>
                    <a:pt x="524031" y="576269"/>
                  </a:lnTo>
                  <a:lnTo>
                    <a:pt x="526280" y="574183"/>
                  </a:lnTo>
                  <a:lnTo>
                    <a:pt x="530849" y="571755"/>
                  </a:lnTo>
                  <a:lnTo>
                    <a:pt x="519534" y="571755"/>
                  </a:lnTo>
                  <a:lnTo>
                    <a:pt x="519534" y="560414"/>
                  </a:lnTo>
                  <a:close/>
                </a:path>
                <a:path w="864235" h="664210">
                  <a:moveTo>
                    <a:pt x="545933" y="559436"/>
                  </a:moveTo>
                  <a:lnTo>
                    <a:pt x="534690" y="559436"/>
                  </a:lnTo>
                  <a:lnTo>
                    <a:pt x="531306" y="560414"/>
                  </a:lnTo>
                  <a:lnTo>
                    <a:pt x="524162" y="565025"/>
                  </a:lnTo>
                  <a:lnTo>
                    <a:pt x="521685" y="568040"/>
                  </a:lnTo>
                  <a:lnTo>
                    <a:pt x="520316" y="571755"/>
                  </a:lnTo>
                  <a:lnTo>
                    <a:pt x="530849" y="571755"/>
                  </a:lnTo>
                  <a:lnTo>
                    <a:pt x="531953" y="571169"/>
                  </a:lnTo>
                  <a:lnTo>
                    <a:pt x="534757" y="570501"/>
                  </a:lnTo>
                  <a:lnTo>
                    <a:pt x="545933" y="570501"/>
                  </a:lnTo>
                  <a:lnTo>
                    <a:pt x="545933" y="559436"/>
                  </a:lnTo>
                  <a:close/>
                </a:path>
                <a:path w="864235" h="664210">
                  <a:moveTo>
                    <a:pt x="545933" y="570501"/>
                  </a:moveTo>
                  <a:lnTo>
                    <a:pt x="541875" y="570501"/>
                  </a:lnTo>
                  <a:lnTo>
                    <a:pt x="543244" y="570729"/>
                  </a:lnTo>
                  <a:lnTo>
                    <a:pt x="544645" y="570924"/>
                  </a:lnTo>
                  <a:lnTo>
                    <a:pt x="546139" y="571169"/>
                  </a:lnTo>
                  <a:lnTo>
                    <a:pt x="545933" y="571169"/>
                  </a:lnTo>
                  <a:lnTo>
                    <a:pt x="545933" y="570501"/>
                  </a:lnTo>
                  <a:close/>
                </a:path>
                <a:path w="864235" h="664210">
                  <a:moveTo>
                    <a:pt x="571146" y="535383"/>
                  </a:moveTo>
                  <a:lnTo>
                    <a:pt x="559609" y="535383"/>
                  </a:lnTo>
                  <a:lnTo>
                    <a:pt x="559609" y="635504"/>
                  </a:lnTo>
                  <a:lnTo>
                    <a:pt x="571146" y="635504"/>
                  </a:lnTo>
                  <a:lnTo>
                    <a:pt x="571146" y="608127"/>
                  </a:lnTo>
                  <a:lnTo>
                    <a:pt x="570364" y="608127"/>
                  </a:lnTo>
                  <a:lnTo>
                    <a:pt x="570251" y="599916"/>
                  </a:lnTo>
                  <a:lnTo>
                    <a:pt x="570168" y="593852"/>
                  </a:lnTo>
                  <a:lnTo>
                    <a:pt x="571146" y="593852"/>
                  </a:lnTo>
                  <a:lnTo>
                    <a:pt x="571146" y="535383"/>
                  </a:lnTo>
                  <a:close/>
                </a:path>
                <a:path w="864235" h="664210">
                  <a:moveTo>
                    <a:pt x="587916" y="592494"/>
                  </a:moveTo>
                  <a:lnTo>
                    <a:pt x="584639" y="595808"/>
                  </a:lnTo>
                  <a:lnTo>
                    <a:pt x="583661" y="595808"/>
                  </a:lnTo>
                  <a:lnTo>
                    <a:pt x="579227" y="599916"/>
                  </a:lnTo>
                  <a:lnTo>
                    <a:pt x="607322" y="635504"/>
                  </a:lnTo>
                  <a:lnTo>
                    <a:pt x="621989" y="635504"/>
                  </a:lnTo>
                  <a:lnTo>
                    <a:pt x="587916" y="592494"/>
                  </a:lnTo>
                  <a:close/>
                </a:path>
                <a:path w="864235" h="664210">
                  <a:moveTo>
                    <a:pt x="571146" y="593852"/>
                  </a:moveTo>
                  <a:lnTo>
                    <a:pt x="570168" y="593852"/>
                  </a:lnTo>
                  <a:lnTo>
                    <a:pt x="570251" y="599916"/>
                  </a:lnTo>
                  <a:lnTo>
                    <a:pt x="570364" y="608127"/>
                  </a:lnTo>
                  <a:lnTo>
                    <a:pt x="571146" y="607403"/>
                  </a:lnTo>
                  <a:lnTo>
                    <a:pt x="571146" y="593852"/>
                  </a:lnTo>
                  <a:close/>
                </a:path>
                <a:path w="864235" h="664210">
                  <a:moveTo>
                    <a:pt x="571146" y="607403"/>
                  </a:moveTo>
                  <a:lnTo>
                    <a:pt x="570364" y="608127"/>
                  </a:lnTo>
                  <a:lnTo>
                    <a:pt x="571146" y="608127"/>
                  </a:lnTo>
                  <a:lnTo>
                    <a:pt x="571146" y="607403"/>
                  </a:lnTo>
                  <a:close/>
                </a:path>
                <a:path w="864235" h="664210">
                  <a:moveTo>
                    <a:pt x="619642" y="560414"/>
                  </a:moveTo>
                  <a:lnTo>
                    <a:pt x="605367" y="560414"/>
                  </a:lnTo>
                  <a:lnTo>
                    <a:pt x="572515" y="593852"/>
                  </a:lnTo>
                  <a:lnTo>
                    <a:pt x="571146" y="593852"/>
                  </a:lnTo>
                  <a:lnTo>
                    <a:pt x="571146" y="607403"/>
                  </a:lnTo>
                  <a:lnTo>
                    <a:pt x="579227" y="599916"/>
                  </a:lnTo>
                  <a:lnTo>
                    <a:pt x="577990" y="598350"/>
                  </a:lnTo>
                  <a:lnTo>
                    <a:pt x="586203" y="590332"/>
                  </a:lnTo>
                  <a:lnTo>
                    <a:pt x="590054" y="590332"/>
                  </a:lnTo>
                  <a:lnTo>
                    <a:pt x="619642" y="560414"/>
                  </a:lnTo>
                  <a:close/>
                </a:path>
                <a:path w="864235" h="664210">
                  <a:moveTo>
                    <a:pt x="586203" y="590332"/>
                  </a:moveTo>
                  <a:lnTo>
                    <a:pt x="577990" y="598350"/>
                  </a:lnTo>
                  <a:lnTo>
                    <a:pt x="579227" y="599916"/>
                  </a:lnTo>
                  <a:lnTo>
                    <a:pt x="583661" y="595808"/>
                  </a:lnTo>
                  <a:lnTo>
                    <a:pt x="584639" y="595808"/>
                  </a:lnTo>
                  <a:lnTo>
                    <a:pt x="587916" y="592494"/>
                  </a:lnTo>
                  <a:lnTo>
                    <a:pt x="586203" y="590332"/>
                  </a:lnTo>
                  <a:close/>
                </a:path>
                <a:path w="864235" h="664210">
                  <a:moveTo>
                    <a:pt x="590054" y="590332"/>
                  </a:moveTo>
                  <a:lnTo>
                    <a:pt x="586203" y="590332"/>
                  </a:lnTo>
                  <a:lnTo>
                    <a:pt x="587916" y="592494"/>
                  </a:lnTo>
                  <a:lnTo>
                    <a:pt x="590054" y="59033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3619480" y="5085476"/>
              <a:ext cx="1121410" cy="1671955"/>
            </a:xfrm>
            <a:custGeom>
              <a:avLst/>
              <a:gdLst/>
              <a:ahLst/>
              <a:cxnLst/>
              <a:rect l="l" t="t" r="r" b="b"/>
              <a:pathLst>
                <a:path w="1121410" h="1671954">
                  <a:moveTo>
                    <a:pt x="1120992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1120992" y="1671655"/>
                  </a:lnTo>
                  <a:lnTo>
                    <a:pt x="1120992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3703620" y="5275677"/>
              <a:ext cx="849630" cy="816610"/>
            </a:xfrm>
            <a:custGeom>
              <a:avLst/>
              <a:gdLst/>
              <a:ahLst/>
              <a:cxnLst/>
              <a:rect l="l" t="t" r="r" b="b"/>
              <a:pathLst>
                <a:path w="849629" h="816610">
                  <a:moveTo>
                    <a:pt x="14861" y="77437"/>
                  </a:moveTo>
                  <a:lnTo>
                    <a:pt x="2346" y="77437"/>
                  </a:lnTo>
                  <a:lnTo>
                    <a:pt x="2495" y="79522"/>
                  </a:lnTo>
                  <a:lnTo>
                    <a:pt x="31157" y="105009"/>
                  </a:lnTo>
                  <a:lnTo>
                    <a:pt x="46018" y="105009"/>
                  </a:lnTo>
                  <a:lnTo>
                    <a:pt x="52553" y="103721"/>
                  </a:lnTo>
                  <a:lnTo>
                    <a:pt x="63341" y="98572"/>
                  </a:lnTo>
                  <a:lnTo>
                    <a:pt x="67447" y="95101"/>
                  </a:lnTo>
                  <a:lnTo>
                    <a:pt x="68117" y="94058"/>
                  </a:lnTo>
                  <a:lnTo>
                    <a:pt x="34351" y="94058"/>
                  </a:lnTo>
                  <a:lnTo>
                    <a:pt x="30635" y="93471"/>
                  </a:lnTo>
                  <a:lnTo>
                    <a:pt x="15187" y="81217"/>
                  </a:lnTo>
                  <a:lnTo>
                    <a:pt x="14861" y="77437"/>
                  </a:lnTo>
                  <a:close/>
                </a:path>
                <a:path w="849629" h="816610">
                  <a:moveTo>
                    <a:pt x="45758" y="1759"/>
                  </a:moveTo>
                  <a:lnTo>
                    <a:pt x="32917" y="1759"/>
                  </a:lnTo>
                  <a:lnTo>
                    <a:pt x="27132" y="2933"/>
                  </a:lnTo>
                  <a:lnTo>
                    <a:pt x="16800" y="7593"/>
                  </a:lnTo>
                  <a:lnTo>
                    <a:pt x="12694" y="10852"/>
                  </a:lnTo>
                  <a:lnTo>
                    <a:pt x="6599" y="19228"/>
                  </a:lnTo>
                  <a:lnTo>
                    <a:pt x="5084" y="24117"/>
                  </a:lnTo>
                  <a:lnTo>
                    <a:pt x="5084" y="36469"/>
                  </a:lnTo>
                  <a:lnTo>
                    <a:pt x="46344" y="60228"/>
                  </a:lnTo>
                  <a:lnTo>
                    <a:pt x="49620" y="61369"/>
                  </a:lnTo>
                  <a:lnTo>
                    <a:pt x="55682" y="63976"/>
                  </a:lnTo>
                  <a:lnTo>
                    <a:pt x="58126" y="65671"/>
                  </a:lnTo>
                  <a:lnTo>
                    <a:pt x="61842" y="69843"/>
                  </a:lnTo>
                  <a:lnTo>
                    <a:pt x="62770" y="72548"/>
                  </a:lnTo>
                  <a:lnTo>
                    <a:pt x="62770" y="79522"/>
                  </a:lnTo>
                  <a:lnTo>
                    <a:pt x="42955" y="94058"/>
                  </a:lnTo>
                  <a:lnTo>
                    <a:pt x="68117" y="94058"/>
                  </a:lnTo>
                  <a:lnTo>
                    <a:pt x="73086" y="86366"/>
                  </a:lnTo>
                  <a:lnTo>
                    <a:pt x="74503" y="81478"/>
                  </a:lnTo>
                  <a:lnTo>
                    <a:pt x="74503" y="71375"/>
                  </a:lnTo>
                  <a:lnTo>
                    <a:pt x="73542" y="67415"/>
                  </a:lnTo>
                  <a:lnTo>
                    <a:pt x="69696" y="60962"/>
                  </a:lnTo>
                  <a:lnTo>
                    <a:pt x="67252" y="58322"/>
                  </a:lnTo>
                  <a:lnTo>
                    <a:pt x="64286" y="56268"/>
                  </a:lnTo>
                  <a:lnTo>
                    <a:pt x="61353" y="54183"/>
                  </a:lnTo>
                  <a:lnTo>
                    <a:pt x="58273" y="52537"/>
                  </a:lnTo>
                  <a:lnTo>
                    <a:pt x="51852" y="50125"/>
                  </a:lnTo>
                  <a:lnTo>
                    <a:pt x="48952" y="49180"/>
                  </a:lnTo>
                  <a:lnTo>
                    <a:pt x="34318" y="45269"/>
                  </a:lnTo>
                  <a:lnTo>
                    <a:pt x="32281" y="44633"/>
                  </a:lnTo>
                  <a:lnTo>
                    <a:pt x="16817" y="31809"/>
                  </a:lnTo>
                  <a:lnTo>
                    <a:pt x="16817" y="25942"/>
                  </a:lnTo>
                  <a:lnTo>
                    <a:pt x="34481" y="12515"/>
                  </a:lnTo>
                  <a:lnTo>
                    <a:pt x="66891" y="12515"/>
                  </a:lnTo>
                  <a:lnTo>
                    <a:pt x="65508" y="10641"/>
                  </a:lnTo>
                  <a:lnTo>
                    <a:pt x="61635" y="7593"/>
                  </a:lnTo>
                  <a:lnTo>
                    <a:pt x="51529" y="2933"/>
                  </a:lnTo>
                  <a:lnTo>
                    <a:pt x="45758" y="1759"/>
                  </a:lnTo>
                  <a:close/>
                </a:path>
                <a:path w="849629" h="816610">
                  <a:moveTo>
                    <a:pt x="66891" y="12515"/>
                  </a:moveTo>
                  <a:lnTo>
                    <a:pt x="44976" y="12515"/>
                  </a:lnTo>
                  <a:lnTo>
                    <a:pt x="50092" y="13883"/>
                  </a:lnTo>
                  <a:lnTo>
                    <a:pt x="58436" y="19359"/>
                  </a:lnTo>
                  <a:lnTo>
                    <a:pt x="60815" y="23205"/>
                  </a:lnTo>
                  <a:lnTo>
                    <a:pt x="61402" y="28158"/>
                  </a:lnTo>
                  <a:lnTo>
                    <a:pt x="73134" y="28158"/>
                  </a:lnTo>
                  <a:lnTo>
                    <a:pt x="73063" y="25942"/>
                  </a:lnTo>
                  <a:lnTo>
                    <a:pt x="72975" y="23205"/>
                  </a:lnTo>
                  <a:lnTo>
                    <a:pt x="71407" y="18593"/>
                  </a:lnTo>
                  <a:lnTo>
                    <a:pt x="66891" y="12515"/>
                  </a:lnTo>
                  <a:close/>
                </a:path>
                <a:path w="849629" h="816610">
                  <a:moveTo>
                    <a:pt x="127093" y="27181"/>
                  </a:moveTo>
                  <a:lnTo>
                    <a:pt x="116403" y="27181"/>
                  </a:lnTo>
                  <a:lnTo>
                    <a:pt x="110472" y="28843"/>
                  </a:lnTo>
                  <a:lnTo>
                    <a:pt x="89353" y="58599"/>
                  </a:lnTo>
                  <a:lnTo>
                    <a:pt x="89353" y="73982"/>
                  </a:lnTo>
                  <a:lnTo>
                    <a:pt x="117120" y="104813"/>
                  </a:lnTo>
                  <a:lnTo>
                    <a:pt x="129440" y="104813"/>
                  </a:lnTo>
                  <a:lnTo>
                    <a:pt x="134019" y="104031"/>
                  </a:lnTo>
                  <a:lnTo>
                    <a:pt x="142167" y="100870"/>
                  </a:lnTo>
                  <a:lnTo>
                    <a:pt x="145589" y="98653"/>
                  </a:lnTo>
                  <a:lnTo>
                    <a:pt x="149673" y="94449"/>
                  </a:lnTo>
                  <a:lnTo>
                    <a:pt x="119695" y="94449"/>
                  </a:lnTo>
                  <a:lnTo>
                    <a:pt x="115605" y="93439"/>
                  </a:lnTo>
                  <a:lnTo>
                    <a:pt x="100890" y="69615"/>
                  </a:lnTo>
                  <a:lnTo>
                    <a:pt x="97566" y="69615"/>
                  </a:lnTo>
                  <a:lnTo>
                    <a:pt x="97566" y="59642"/>
                  </a:lnTo>
                  <a:lnTo>
                    <a:pt x="100890" y="59642"/>
                  </a:lnTo>
                  <a:lnTo>
                    <a:pt x="100890" y="57262"/>
                  </a:lnTo>
                  <a:lnTo>
                    <a:pt x="118587" y="37545"/>
                  </a:lnTo>
                  <a:lnTo>
                    <a:pt x="147401" y="37545"/>
                  </a:lnTo>
                  <a:lnTo>
                    <a:pt x="142053" y="32558"/>
                  </a:lnTo>
                  <a:lnTo>
                    <a:pt x="138582" y="30440"/>
                  </a:lnTo>
                  <a:lnTo>
                    <a:pt x="130955" y="27833"/>
                  </a:lnTo>
                  <a:lnTo>
                    <a:pt x="127093" y="27181"/>
                  </a:lnTo>
                  <a:close/>
                </a:path>
                <a:path w="849629" h="816610">
                  <a:moveTo>
                    <a:pt x="143128" y="82716"/>
                  </a:moveTo>
                  <a:lnTo>
                    <a:pt x="127387" y="94449"/>
                  </a:lnTo>
                  <a:lnTo>
                    <a:pt x="149673" y="94449"/>
                  </a:lnTo>
                  <a:lnTo>
                    <a:pt x="151130" y="92950"/>
                  </a:lnTo>
                  <a:lnTo>
                    <a:pt x="153101" y="89626"/>
                  </a:lnTo>
                  <a:lnTo>
                    <a:pt x="154275" y="85845"/>
                  </a:lnTo>
                  <a:lnTo>
                    <a:pt x="143128" y="82716"/>
                  </a:lnTo>
                  <a:close/>
                </a:path>
                <a:path w="849629" h="816610">
                  <a:moveTo>
                    <a:pt x="100890" y="59642"/>
                  </a:moveTo>
                  <a:lnTo>
                    <a:pt x="97566" y="59642"/>
                  </a:lnTo>
                  <a:lnTo>
                    <a:pt x="97566" y="69615"/>
                  </a:lnTo>
                  <a:lnTo>
                    <a:pt x="100890" y="69615"/>
                  </a:lnTo>
                  <a:lnTo>
                    <a:pt x="100890" y="59642"/>
                  </a:lnTo>
                  <a:close/>
                </a:path>
                <a:path w="849629" h="816610">
                  <a:moveTo>
                    <a:pt x="147401" y="37545"/>
                  </a:moveTo>
                  <a:lnTo>
                    <a:pt x="127354" y="37545"/>
                  </a:lnTo>
                  <a:lnTo>
                    <a:pt x="130972" y="38506"/>
                  </a:lnTo>
                  <a:lnTo>
                    <a:pt x="137132" y="42352"/>
                  </a:lnTo>
                  <a:lnTo>
                    <a:pt x="139511" y="44976"/>
                  </a:lnTo>
                  <a:lnTo>
                    <a:pt x="141173" y="48300"/>
                  </a:lnTo>
                  <a:lnTo>
                    <a:pt x="142868" y="51624"/>
                  </a:lnTo>
                  <a:lnTo>
                    <a:pt x="143715" y="55405"/>
                  </a:lnTo>
                  <a:lnTo>
                    <a:pt x="143715" y="59642"/>
                  </a:lnTo>
                  <a:lnTo>
                    <a:pt x="100890" y="59642"/>
                  </a:lnTo>
                  <a:lnTo>
                    <a:pt x="100890" y="69615"/>
                  </a:lnTo>
                  <a:lnTo>
                    <a:pt x="155448" y="69615"/>
                  </a:lnTo>
                  <a:lnTo>
                    <a:pt x="155376" y="57262"/>
                  </a:lnTo>
                  <a:lnTo>
                    <a:pt x="154519" y="51820"/>
                  </a:lnTo>
                  <a:lnTo>
                    <a:pt x="150848" y="42352"/>
                  </a:lnTo>
                  <a:lnTo>
                    <a:pt x="148501" y="38685"/>
                  </a:lnTo>
                  <a:lnTo>
                    <a:pt x="148384" y="38506"/>
                  </a:lnTo>
                  <a:lnTo>
                    <a:pt x="147401" y="37545"/>
                  </a:lnTo>
                  <a:close/>
                </a:path>
                <a:path w="849629" h="816610">
                  <a:moveTo>
                    <a:pt x="225394" y="37349"/>
                  </a:moveTo>
                  <a:lnTo>
                    <a:pt x="207447" y="37349"/>
                  </a:lnTo>
                  <a:lnTo>
                    <a:pt x="211407" y="38685"/>
                  </a:lnTo>
                  <a:lnTo>
                    <a:pt x="216654" y="44030"/>
                  </a:lnTo>
                  <a:lnTo>
                    <a:pt x="217974" y="47811"/>
                  </a:lnTo>
                  <a:lnTo>
                    <a:pt x="217974" y="54851"/>
                  </a:lnTo>
                  <a:lnTo>
                    <a:pt x="206877" y="58811"/>
                  </a:lnTo>
                  <a:lnTo>
                    <a:pt x="203178" y="59251"/>
                  </a:lnTo>
                  <a:lnTo>
                    <a:pt x="169566" y="77274"/>
                  </a:lnTo>
                  <a:lnTo>
                    <a:pt x="169478" y="86823"/>
                  </a:lnTo>
                  <a:lnTo>
                    <a:pt x="170619" y="90994"/>
                  </a:lnTo>
                  <a:lnTo>
                    <a:pt x="175182" y="97871"/>
                  </a:lnTo>
                  <a:lnTo>
                    <a:pt x="178262" y="100495"/>
                  </a:lnTo>
                  <a:lnTo>
                    <a:pt x="186019" y="104112"/>
                  </a:lnTo>
                  <a:lnTo>
                    <a:pt x="190337" y="105009"/>
                  </a:lnTo>
                  <a:lnTo>
                    <a:pt x="199462" y="105009"/>
                  </a:lnTo>
                  <a:lnTo>
                    <a:pt x="216605" y="94710"/>
                  </a:lnTo>
                  <a:lnTo>
                    <a:pt x="192505" y="94710"/>
                  </a:lnTo>
                  <a:lnTo>
                    <a:pt x="188892" y="93748"/>
                  </a:lnTo>
                  <a:lnTo>
                    <a:pt x="188632" y="93748"/>
                  </a:lnTo>
                  <a:lnTo>
                    <a:pt x="185464" y="91614"/>
                  </a:lnTo>
                  <a:lnTo>
                    <a:pt x="182499" y="89560"/>
                  </a:lnTo>
                  <a:lnTo>
                    <a:pt x="181016" y="86529"/>
                  </a:lnTo>
                  <a:lnTo>
                    <a:pt x="181016" y="79588"/>
                  </a:lnTo>
                  <a:lnTo>
                    <a:pt x="202868" y="69223"/>
                  </a:lnTo>
                  <a:lnTo>
                    <a:pt x="204889" y="68963"/>
                  </a:lnTo>
                  <a:lnTo>
                    <a:pt x="217974" y="65508"/>
                  </a:lnTo>
                  <a:lnTo>
                    <a:pt x="229512" y="65508"/>
                  </a:lnTo>
                  <a:lnTo>
                    <a:pt x="229512" y="47811"/>
                  </a:lnTo>
                  <a:lnTo>
                    <a:pt x="228601" y="43379"/>
                  </a:lnTo>
                  <a:lnTo>
                    <a:pt x="228534" y="43053"/>
                  </a:lnTo>
                  <a:lnTo>
                    <a:pt x="225394" y="37349"/>
                  </a:lnTo>
                  <a:close/>
                </a:path>
                <a:path w="849629" h="816610">
                  <a:moveTo>
                    <a:pt x="229512" y="93080"/>
                  </a:moveTo>
                  <a:lnTo>
                    <a:pt x="217974" y="93080"/>
                  </a:lnTo>
                  <a:lnTo>
                    <a:pt x="217974" y="103249"/>
                  </a:lnTo>
                  <a:lnTo>
                    <a:pt x="229512" y="103249"/>
                  </a:lnTo>
                  <a:lnTo>
                    <a:pt x="229512" y="93080"/>
                  </a:lnTo>
                  <a:close/>
                </a:path>
                <a:path w="849629" h="816610">
                  <a:moveTo>
                    <a:pt x="229512" y="65508"/>
                  </a:moveTo>
                  <a:lnTo>
                    <a:pt x="217974" y="65508"/>
                  </a:lnTo>
                  <a:lnTo>
                    <a:pt x="217867" y="79588"/>
                  </a:lnTo>
                  <a:lnTo>
                    <a:pt x="217160" y="82179"/>
                  </a:lnTo>
                  <a:lnTo>
                    <a:pt x="215530" y="85014"/>
                  </a:lnTo>
                  <a:lnTo>
                    <a:pt x="213933" y="87849"/>
                  </a:lnTo>
                  <a:lnTo>
                    <a:pt x="211554" y="90163"/>
                  </a:lnTo>
                  <a:lnTo>
                    <a:pt x="205264" y="93748"/>
                  </a:lnTo>
                  <a:lnTo>
                    <a:pt x="201138" y="94710"/>
                  </a:lnTo>
                  <a:lnTo>
                    <a:pt x="216605" y="94710"/>
                  </a:lnTo>
                  <a:lnTo>
                    <a:pt x="217388" y="93080"/>
                  </a:lnTo>
                  <a:lnTo>
                    <a:pt x="229512" y="93080"/>
                  </a:lnTo>
                  <a:lnTo>
                    <a:pt x="229512" y="65508"/>
                  </a:lnTo>
                  <a:close/>
                </a:path>
                <a:path w="849629" h="816610">
                  <a:moveTo>
                    <a:pt x="204156" y="27181"/>
                  </a:moveTo>
                  <a:lnTo>
                    <a:pt x="197963" y="27181"/>
                  </a:lnTo>
                  <a:lnTo>
                    <a:pt x="194117" y="27702"/>
                  </a:lnTo>
                  <a:lnTo>
                    <a:pt x="171629" y="44780"/>
                  </a:lnTo>
                  <a:lnTo>
                    <a:pt x="182580" y="48691"/>
                  </a:lnTo>
                  <a:lnTo>
                    <a:pt x="183851" y="45953"/>
                  </a:lnTo>
                  <a:lnTo>
                    <a:pt x="186051" y="43379"/>
                  </a:lnTo>
                  <a:lnTo>
                    <a:pt x="192309" y="38555"/>
                  </a:lnTo>
                  <a:lnTo>
                    <a:pt x="196627" y="37349"/>
                  </a:lnTo>
                  <a:lnTo>
                    <a:pt x="225394" y="37349"/>
                  </a:lnTo>
                  <a:lnTo>
                    <a:pt x="224623" y="35948"/>
                  </a:lnTo>
                  <a:lnTo>
                    <a:pt x="222162" y="33292"/>
                  </a:lnTo>
                  <a:lnTo>
                    <a:pt x="216263" y="29772"/>
                  </a:lnTo>
                  <a:lnTo>
                    <a:pt x="213216" y="28615"/>
                  </a:lnTo>
                  <a:lnTo>
                    <a:pt x="210055" y="28061"/>
                  </a:lnTo>
                  <a:lnTo>
                    <a:pt x="206926" y="27474"/>
                  </a:lnTo>
                  <a:lnTo>
                    <a:pt x="204156" y="27181"/>
                  </a:lnTo>
                  <a:close/>
                </a:path>
                <a:path w="849629" h="816610">
                  <a:moveTo>
                    <a:pt x="261716" y="28158"/>
                  </a:moveTo>
                  <a:lnTo>
                    <a:pt x="250570" y="28158"/>
                  </a:lnTo>
                  <a:lnTo>
                    <a:pt x="250570" y="103249"/>
                  </a:lnTo>
                  <a:lnTo>
                    <a:pt x="262107" y="103249"/>
                  </a:lnTo>
                  <a:lnTo>
                    <a:pt x="262107" y="52341"/>
                  </a:lnTo>
                  <a:lnTo>
                    <a:pt x="262922" y="49326"/>
                  </a:lnTo>
                  <a:lnTo>
                    <a:pt x="266214" y="44014"/>
                  </a:lnTo>
                  <a:lnTo>
                    <a:pt x="268462" y="41928"/>
                  </a:lnTo>
                  <a:lnTo>
                    <a:pt x="273031" y="39500"/>
                  </a:lnTo>
                  <a:lnTo>
                    <a:pt x="261716" y="39500"/>
                  </a:lnTo>
                  <a:lnTo>
                    <a:pt x="261716" y="28158"/>
                  </a:lnTo>
                  <a:close/>
                </a:path>
                <a:path w="849629" h="816610">
                  <a:moveTo>
                    <a:pt x="288115" y="27181"/>
                  </a:moveTo>
                  <a:lnTo>
                    <a:pt x="276872" y="27181"/>
                  </a:lnTo>
                  <a:lnTo>
                    <a:pt x="273489" y="28158"/>
                  </a:lnTo>
                  <a:lnTo>
                    <a:pt x="266344" y="32770"/>
                  </a:lnTo>
                  <a:lnTo>
                    <a:pt x="263867" y="35785"/>
                  </a:lnTo>
                  <a:lnTo>
                    <a:pt x="262498" y="39500"/>
                  </a:lnTo>
                  <a:lnTo>
                    <a:pt x="273031" y="39500"/>
                  </a:lnTo>
                  <a:lnTo>
                    <a:pt x="274135" y="38914"/>
                  </a:lnTo>
                  <a:lnTo>
                    <a:pt x="276940" y="38245"/>
                  </a:lnTo>
                  <a:lnTo>
                    <a:pt x="288115" y="38245"/>
                  </a:lnTo>
                  <a:lnTo>
                    <a:pt x="288115" y="27181"/>
                  </a:lnTo>
                  <a:close/>
                </a:path>
                <a:path w="849629" h="816610">
                  <a:moveTo>
                    <a:pt x="288115" y="38245"/>
                  </a:moveTo>
                  <a:lnTo>
                    <a:pt x="284057" y="38245"/>
                  </a:lnTo>
                  <a:lnTo>
                    <a:pt x="285426" y="38474"/>
                  </a:lnTo>
                  <a:lnTo>
                    <a:pt x="286828" y="38669"/>
                  </a:lnTo>
                  <a:lnTo>
                    <a:pt x="288321" y="38914"/>
                  </a:lnTo>
                  <a:lnTo>
                    <a:pt x="288115" y="38914"/>
                  </a:lnTo>
                  <a:lnTo>
                    <a:pt x="288115" y="38245"/>
                  </a:lnTo>
                  <a:close/>
                </a:path>
                <a:path w="849629" h="816610">
                  <a:moveTo>
                    <a:pt x="335095" y="27181"/>
                  </a:moveTo>
                  <a:lnTo>
                    <a:pt x="323037" y="27181"/>
                  </a:lnTo>
                  <a:lnTo>
                    <a:pt x="317105" y="28843"/>
                  </a:lnTo>
                  <a:lnTo>
                    <a:pt x="306969" y="35459"/>
                  </a:lnTo>
                  <a:lnTo>
                    <a:pt x="303025" y="40038"/>
                  </a:lnTo>
                  <a:lnTo>
                    <a:pt x="297387" y="51738"/>
                  </a:lnTo>
                  <a:lnTo>
                    <a:pt x="295986" y="58468"/>
                  </a:lnTo>
                  <a:lnTo>
                    <a:pt x="295986" y="73591"/>
                  </a:lnTo>
                  <a:lnTo>
                    <a:pt x="322971" y="104813"/>
                  </a:lnTo>
                  <a:lnTo>
                    <a:pt x="335552" y="104813"/>
                  </a:lnTo>
                  <a:lnTo>
                    <a:pt x="340408" y="103787"/>
                  </a:lnTo>
                  <a:lnTo>
                    <a:pt x="348784" y="99647"/>
                  </a:lnTo>
                  <a:lnTo>
                    <a:pt x="352157" y="96845"/>
                  </a:lnTo>
                  <a:lnTo>
                    <a:pt x="353890" y="94449"/>
                  </a:lnTo>
                  <a:lnTo>
                    <a:pt x="325448" y="94449"/>
                  </a:lnTo>
                  <a:lnTo>
                    <a:pt x="321472" y="93260"/>
                  </a:lnTo>
                  <a:lnTo>
                    <a:pt x="307523" y="71505"/>
                  </a:lnTo>
                  <a:lnTo>
                    <a:pt x="307523" y="60033"/>
                  </a:lnTo>
                  <a:lnTo>
                    <a:pt x="325513" y="37545"/>
                  </a:lnTo>
                  <a:lnTo>
                    <a:pt x="353902" y="37545"/>
                  </a:lnTo>
                  <a:lnTo>
                    <a:pt x="351798" y="34807"/>
                  </a:lnTo>
                  <a:lnTo>
                    <a:pt x="348327" y="32069"/>
                  </a:lnTo>
                  <a:lnTo>
                    <a:pt x="339854" y="28158"/>
                  </a:lnTo>
                  <a:lnTo>
                    <a:pt x="335095" y="27181"/>
                  </a:lnTo>
                  <a:close/>
                </a:path>
                <a:path w="849629" h="816610">
                  <a:moveTo>
                    <a:pt x="359539" y="81347"/>
                  </a:moveTo>
                  <a:lnTo>
                    <a:pt x="348001" y="81347"/>
                  </a:lnTo>
                  <a:lnTo>
                    <a:pt x="347284" y="84085"/>
                  </a:lnTo>
                  <a:lnTo>
                    <a:pt x="346079" y="86432"/>
                  </a:lnTo>
                  <a:lnTo>
                    <a:pt x="342689" y="90343"/>
                  </a:lnTo>
                  <a:lnTo>
                    <a:pt x="340429" y="91923"/>
                  </a:lnTo>
                  <a:lnTo>
                    <a:pt x="335731" y="93928"/>
                  </a:lnTo>
                  <a:lnTo>
                    <a:pt x="333009" y="94449"/>
                  </a:lnTo>
                  <a:lnTo>
                    <a:pt x="353890" y="94449"/>
                  </a:lnTo>
                  <a:lnTo>
                    <a:pt x="357274" y="89772"/>
                  </a:lnTo>
                  <a:lnTo>
                    <a:pt x="358887" y="85780"/>
                  </a:lnTo>
                  <a:lnTo>
                    <a:pt x="359539" y="81347"/>
                  </a:lnTo>
                  <a:close/>
                </a:path>
                <a:path w="849629" h="816610">
                  <a:moveTo>
                    <a:pt x="353902" y="37545"/>
                  </a:moveTo>
                  <a:lnTo>
                    <a:pt x="335095" y="37545"/>
                  </a:lnTo>
                  <a:lnTo>
                    <a:pt x="339137" y="38881"/>
                  </a:lnTo>
                  <a:lnTo>
                    <a:pt x="342135" y="41553"/>
                  </a:lnTo>
                  <a:lnTo>
                    <a:pt x="345166" y="44193"/>
                  </a:lnTo>
                  <a:lnTo>
                    <a:pt x="347121" y="47224"/>
                  </a:lnTo>
                  <a:lnTo>
                    <a:pt x="348001" y="50646"/>
                  </a:lnTo>
                  <a:lnTo>
                    <a:pt x="359539" y="50646"/>
                  </a:lnTo>
                  <a:lnTo>
                    <a:pt x="359063" y="47224"/>
                  </a:lnTo>
                  <a:lnTo>
                    <a:pt x="358984" y="46654"/>
                  </a:lnTo>
                  <a:lnTo>
                    <a:pt x="358887" y="45953"/>
                  </a:lnTo>
                  <a:lnTo>
                    <a:pt x="357208" y="41847"/>
                  </a:lnTo>
                  <a:lnTo>
                    <a:pt x="353902" y="37545"/>
                  </a:lnTo>
                  <a:close/>
                </a:path>
                <a:path w="849629" h="816610">
                  <a:moveTo>
                    <a:pt x="387942" y="3128"/>
                  </a:moveTo>
                  <a:lnTo>
                    <a:pt x="376405" y="3128"/>
                  </a:lnTo>
                  <a:lnTo>
                    <a:pt x="376405" y="103249"/>
                  </a:lnTo>
                  <a:lnTo>
                    <a:pt x="387942" y="103249"/>
                  </a:lnTo>
                  <a:lnTo>
                    <a:pt x="387942" y="53710"/>
                  </a:lnTo>
                  <a:lnTo>
                    <a:pt x="388708" y="50353"/>
                  </a:lnTo>
                  <a:lnTo>
                    <a:pt x="397631" y="39891"/>
                  </a:lnTo>
                  <a:lnTo>
                    <a:pt x="387942" y="39891"/>
                  </a:lnTo>
                  <a:lnTo>
                    <a:pt x="387942" y="3128"/>
                  </a:lnTo>
                  <a:close/>
                </a:path>
                <a:path w="849629" h="816610">
                  <a:moveTo>
                    <a:pt x="432372" y="37545"/>
                  </a:moveTo>
                  <a:lnTo>
                    <a:pt x="413135" y="37545"/>
                  </a:lnTo>
                  <a:lnTo>
                    <a:pt x="417388" y="39191"/>
                  </a:lnTo>
                  <a:lnTo>
                    <a:pt x="420452" y="42482"/>
                  </a:lnTo>
                  <a:lnTo>
                    <a:pt x="423548" y="45741"/>
                  </a:lnTo>
                  <a:lnTo>
                    <a:pt x="424976" y="49995"/>
                  </a:lnTo>
                  <a:lnTo>
                    <a:pt x="425096" y="103249"/>
                  </a:lnTo>
                  <a:lnTo>
                    <a:pt x="436634" y="103249"/>
                  </a:lnTo>
                  <a:lnTo>
                    <a:pt x="436634" y="49082"/>
                  </a:lnTo>
                  <a:lnTo>
                    <a:pt x="435578" y="43867"/>
                  </a:lnTo>
                  <a:lnTo>
                    <a:pt x="434894" y="42482"/>
                  </a:lnTo>
                  <a:lnTo>
                    <a:pt x="432372" y="37545"/>
                  </a:lnTo>
                  <a:close/>
                </a:path>
                <a:path w="849629" h="816610">
                  <a:moveTo>
                    <a:pt x="416134" y="27181"/>
                  </a:moveTo>
                  <a:lnTo>
                    <a:pt x="405118" y="27181"/>
                  </a:lnTo>
                  <a:lnTo>
                    <a:pt x="400392" y="28338"/>
                  </a:lnTo>
                  <a:lnTo>
                    <a:pt x="393320" y="32933"/>
                  </a:lnTo>
                  <a:lnTo>
                    <a:pt x="390680" y="36013"/>
                  </a:lnTo>
                  <a:lnTo>
                    <a:pt x="388920" y="39891"/>
                  </a:lnTo>
                  <a:lnTo>
                    <a:pt x="397631" y="39891"/>
                  </a:lnTo>
                  <a:lnTo>
                    <a:pt x="400522" y="38343"/>
                  </a:lnTo>
                  <a:lnTo>
                    <a:pt x="403912" y="37545"/>
                  </a:lnTo>
                  <a:lnTo>
                    <a:pt x="432372" y="37545"/>
                  </a:lnTo>
                  <a:lnTo>
                    <a:pt x="431289" y="35394"/>
                  </a:lnTo>
                  <a:lnTo>
                    <a:pt x="428306" y="32281"/>
                  </a:lnTo>
                  <a:lnTo>
                    <a:pt x="420615" y="28207"/>
                  </a:lnTo>
                  <a:lnTo>
                    <a:pt x="416134" y="27181"/>
                  </a:lnTo>
                  <a:close/>
                </a:path>
                <a:path w="849629" h="816610">
                  <a:moveTo>
                    <a:pt x="469278" y="28158"/>
                  </a:moveTo>
                  <a:lnTo>
                    <a:pt x="457740" y="28158"/>
                  </a:lnTo>
                  <a:lnTo>
                    <a:pt x="457740" y="103249"/>
                  </a:lnTo>
                  <a:lnTo>
                    <a:pt x="469278" y="103249"/>
                  </a:lnTo>
                  <a:lnTo>
                    <a:pt x="469278" y="28158"/>
                  </a:lnTo>
                  <a:close/>
                </a:path>
                <a:path w="849629" h="816610">
                  <a:moveTo>
                    <a:pt x="465856" y="0"/>
                  </a:moveTo>
                  <a:lnTo>
                    <a:pt x="461358" y="0"/>
                  </a:lnTo>
                  <a:lnTo>
                    <a:pt x="459419" y="765"/>
                  </a:lnTo>
                  <a:lnTo>
                    <a:pt x="456192" y="3829"/>
                  </a:lnTo>
                  <a:lnTo>
                    <a:pt x="455394" y="5670"/>
                  </a:lnTo>
                  <a:lnTo>
                    <a:pt x="455394" y="9972"/>
                  </a:lnTo>
                  <a:lnTo>
                    <a:pt x="456192" y="11814"/>
                  </a:lnTo>
                  <a:lnTo>
                    <a:pt x="459419" y="14877"/>
                  </a:lnTo>
                  <a:lnTo>
                    <a:pt x="461358" y="15643"/>
                  </a:lnTo>
                  <a:lnTo>
                    <a:pt x="465856" y="15643"/>
                  </a:lnTo>
                  <a:lnTo>
                    <a:pt x="467779" y="14877"/>
                  </a:lnTo>
                  <a:lnTo>
                    <a:pt x="471005" y="11814"/>
                  </a:lnTo>
                  <a:lnTo>
                    <a:pt x="471820" y="9972"/>
                  </a:lnTo>
                  <a:lnTo>
                    <a:pt x="471820" y="5670"/>
                  </a:lnTo>
                  <a:lnTo>
                    <a:pt x="471005" y="3829"/>
                  </a:lnTo>
                  <a:lnTo>
                    <a:pt x="467779" y="765"/>
                  </a:lnTo>
                  <a:lnTo>
                    <a:pt x="465856" y="0"/>
                  </a:lnTo>
                  <a:close/>
                </a:path>
                <a:path w="849629" h="816610">
                  <a:moveTo>
                    <a:pt x="501555" y="28224"/>
                  </a:moveTo>
                  <a:lnTo>
                    <a:pt x="490409" y="28224"/>
                  </a:lnTo>
                  <a:lnTo>
                    <a:pt x="490409" y="103249"/>
                  </a:lnTo>
                  <a:lnTo>
                    <a:pt x="501947" y="103249"/>
                  </a:lnTo>
                  <a:lnTo>
                    <a:pt x="501947" y="53710"/>
                  </a:lnTo>
                  <a:lnTo>
                    <a:pt x="502683" y="50418"/>
                  </a:lnTo>
                  <a:lnTo>
                    <a:pt x="502778" y="49995"/>
                  </a:lnTo>
                  <a:lnTo>
                    <a:pt x="506102" y="43867"/>
                  </a:lnTo>
                  <a:lnTo>
                    <a:pt x="508367" y="41537"/>
                  </a:lnTo>
                  <a:lnTo>
                    <a:pt x="511340" y="39891"/>
                  </a:lnTo>
                  <a:lnTo>
                    <a:pt x="501555" y="39891"/>
                  </a:lnTo>
                  <a:lnTo>
                    <a:pt x="501555" y="28224"/>
                  </a:lnTo>
                  <a:close/>
                </a:path>
                <a:path w="849629" h="816610">
                  <a:moveTo>
                    <a:pt x="545598" y="37545"/>
                  </a:moveTo>
                  <a:lnTo>
                    <a:pt x="526455" y="37545"/>
                  </a:lnTo>
                  <a:lnTo>
                    <a:pt x="530659" y="39207"/>
                  </a:lnTo>
                  <a:lnTo>
                    <a:pt x="536787" y="45823"/>
                  </a:lnTo>
                  <a:lnTo>
                    <a:pt x="538318" y="50418"/>
                  </a:lnTo>
                  <a:lnTo>
                    <a:pt x="538318" y="103249"/>
                  </a:lnTo>
                  <a:lnTo>
                    <a:pt x="549856" y="103249"/>
                  </a:lnTo>
                  <a:lnTo>
                    <a:pt x="549856" y="49147"/>
                  </a:lnTo>
                  <a:lnTo>
                    <a:pt x="548797" y="43867"/>
                  </a:lnTo>
                  <a:lnTo>
                    <a:pt x="545598" y="37545"/>
                  </a:lnTo>
                  <a:close/>
                </a:path>
                <a:path w="849629" h="816610">
                  <a:moveTo>
                    <a:pt x="529519" y="27181"/>
                  </a:moveTo>
                  <a:lnTo>
                    <a:pt x="518764" y="27181"/>
                  </a:lnTo>
                  <a:lnTo>
                    <a:pt x="514136" y="28354"/>
                  </a:lnTo>
                  <a:lnTo>
                    <a:pt x="506966" y="33015"/>
                  </a:lnTo>
                  <a:lnTo>
                    <a:pt x="504293" y="36078"/>
                  </a:lnTo>
                  <a:lnTo>
                    <a:pt x="502533" y="39891"/>
                  </a:lnTo>
                  <a:lnTo>
                    <a:pt x="511340" y="39891"/>
                  </a:lnTo>
                  <a:lnTo>
                    <a:pt x="514136" y="38343"/>
                  </a:lnTo>
                  <a:lnTo>
                    <a:pt x="517427" y="37545"/>
                  </a:lnTo>
                  <a:lnTo>
                    <a:pt x="545598" y="37545"/>
                  </a:lnTo>
                  <a:lnTo>
                    <a:pt x="544560" y="35491"/>
                  </a:lnTo>
                  <a:lnTo>
                    <a:pt x="541594" y="32363"/>
                  </a:lnTo>
                  <a:lnTo>
                    <a:pt x="533967" y="28224"/>
                  </a:lnTo>
                  <a:lnTo>
                    <a:pt x="529519" y="27181"/>
                  </a:lnTo>
                  <a:close/>
                </a:path>
                <a:path w="849629" h="816610">
                  <a:moveTo>
                    <a:pt x="579738" y="111462"/>
                  </a:moveTo>
                  <a:lnTo>
                    <a:pt x="571708" y="117100"/>
                  </a:lnTo>
                  <a:lnTo>
                    <a:pt x="570567" y="117948"/>
                  </a:lnTo>
                  <a:lnTo>
                    <a:pt x="572112" y="120522"/>
                  </a:lnTo>
                  <a:lnTo>
                    <a:pt x="595675" y="132972"/>
                  </a:lnTo>
                  <a:lnTo>
                    <a:pt x="607245" y="132972"/>
                  </a:lnTo>
                  <a:lnTo>
                    <a:pt x="628126" y="122804"/>
                  </a:lnTo>
                  <a:lnTo>
                    <a:pt x="596718" y="122804"/>
                  </a:lnTo>
                  <a:lnTo>
                    <a:pt x="593051" y="122136"/>
                  </a:lnTo>
                  <a:lnTo>
                    <a:pt x="587478" y="119496"/>
                  </a:lnTo>
                  <a:lnTo>
                    <a:pt x="585295" y="117948"/>
                  </a:lnTo>
                  <a:lnTo>
                    <a:pt x="582101" y="114395"/>
                  </a:lnTo>
                  <a:lnTo>
                    <a:pt x="580781" y="112831"/>
                  </a:lnTo>
                  <a:lnTo>
                    <a:pt x="579738" y="111462"/>
                  </a:lnTo>
                  <a:close/>
                </a:path>
                <a:path w="849629" h="816610">
                  <a:moveTo>
                    <a:pt x="633709" y="89365"/>
                  </a:moveTo>
                  <a:lnTo>
                    <a:pt x="622172" y="89365"/>
                  </a:lnTo>
                  <a:lnTo>
                    <a:pt x="622172" y="110875"/>
                  </a:lnTo>
                  <a:lnTo>
                    <a:pt x="620200" y="115471"/>
                  </a:lnTo>
                  <a:lnTo>
                    <a:pt x="612313" y="121337"/>
                  </a:lnTo>
                  <a:lnTo>
                    <a:pt x="607310" y="122804"/>
                  </a:lnTo>
                  <a:lnTo>
                    <a:pt x="628126" y="122804"/>
                  </a:lnTo>
                  <a:lnTo>
                    <a:pt x="629309" y="121141"/>
                  </a:lnTo>
                  <a:lnTo>
                    <a:pt x="632243" y="117100"/>
                  </a:lnTo>
                  <a:lnTo>
                    <a:pt x="633709" y="111853"/>
                  </a:lnTo>
                  <a:lnTo>
                    <a:pt x="633709" y="89365"/>
                  </a:lnTo>
                  <a:close/>
                </a:path>
                <a:path w="849629" h="816610">
                  <a:moveTo>
                    <a:pt x="604377" y="27181"/>
                  </a:moveTo>
                  <a:lnTo>
                    <a:pt x="593166" y="27181"/>
                  </a:lnTo>
                  <a:lnTo>
                    <a:pt x="587592" y="28761"/>
                  </a:lnTo>
                  <a:lnTo>
                    <a:pt x="577904" y="35100"/>
                  </a:lnTo>
                  <a:lnTo>
                    <a:pt x="574181" y="39484"/>
                  </a:lnTo>
                  <a:lnTo>
                    <a:pt x="568771" y="50923"/>
                  </a:lnTo>
                  <a:lnTo>
                    <a:pt x="567418" y="57621"/>
                  </a:lnTo>
                  <a:lnTo>
                    <a:pt x="567418" y="73134"/>
                  </a:lnTo>
                  <a:lnTo>
                    <a:pt x="593231" y="102076"/>
                  </a:lnTo>
                  <a:lnTo>
                    <a:pt x="604181" y="102076"/>
                  </a:lnTo>
                  <a:lnTo>
                    <a:pt x="619651" y="91711"/>
                  </a:lnTo>
                  <a:lnTo>
                    <a:pt x="596034" y="91711"/>
                  </a:lnTo>
                  <a:lnTo>
                    <a:pt x="592519" y="90734"/>
                  </a:lnTo>
                  <a:lnTo>
                    <a:pt x="592205" y="90734"/>
                  </a:lnTo>
                  <a:lnTo>
                    <a:pt x="588733" y="88338"/>
                  </a:lnTo>
                  <a:lnTo>
                    <a:pt x="579012" y="59707"/>
                  </a:lnTo>
                  <a:lnTo>
                    <a:pt x="579754" y="55405"/>
                  </a:lnTo>
                  <a:lnTo>
                    <a:pt x="595968" y="37545"/>
                  </a:lnTo>
                  <a:lnTo>
                    <a:pt x="619644" y="37545"/>
                  </a:lnTo>
                  <a:lnTo>
                    <a:pt x="619336" y="37121"/>
                  </a:lnTo>
                  <a:lnTo>
                    <a:pt x="617772" y="35100"/>
                  </a:lnTo>
                  <a:lnTo>
                    <a:pt x="616240" y="33047"/>
                  </a:lnTo>
                  <a:lnTo>
                    <a:pt x="614024" y="31222"/>
                  </a:lnTo>
                  <a:lnTo>
                    <a:pt x="611123" y="29625"/>
                  </a:lnTo>
                  <a:lnTo>
                    <a:pt x="608255" y="27995"/>
                  </a:lnTo>
                  <a:lnTo>
                    <a:pt x="604377" y="27181"/>
                  </a:lnTo>
                  <a:close/>
                </a:path>
                <a:path w="849629" h="816610">
                  <a:moveTo>
                    <a:pt x="619644" y="37545"/>
                  </a:moveTo>
                  <a:lnTo>
                    <a:pt x="605550" y="37545"/>
                  </a:lnTo>
                  <a:lnTo>
                    <a:pt x="609713" y="38783"/>
                  </a:lnTo>
                  <a:lnTo>
                    <a:pt x="609583" y="38783"/>
                  </a:lnTo>
                  <a:lnTo>
                    <a:pt x="615882" y="43411"/>
                  </a:lnTo>
                  <a:lnTo>
                    <a:pt x="618293" y="46654"/>
                  </a:lnTo>
                  <a:lnTo>
                    <a:pt x="621553" y="54932"/>
                  </a:lnTo>
                  <a:lnTo>
                    <a:pt x="622367" y="59707"/>
                  </a:lnTo>
                  <a:lnTo>
                    <a:pt x="622367" y="70658"/>
                  </a:lnTo>
                  <a:lnTo>
                    <a:pt x="621619" y="74943"/>
                  </a:lnTo>
                  <a:lnTo>
                    <a:pt x="621536" y="75416"/>
                  </a:lnTo>
                  <a:lnTo>
                    <a:pt x="618212" y="83368"/>
                  </a:lnTo>
                  <a:lnTo>
                    <a:pt x="615784" y="86415"/>
                  </a:lnTo>
                  <a:lnTo>
                    <a:pt x="609273" y="90734"/>
                  </a:lnTo>
                  <a:lnTo>
                    <a:pt x="609095" y="90734"/>
                  </a:lnTo>
                  <a:lnTo>
                    <a:pt x="605485" y="91711"/>
                  </a:lnTo>
                  <a:lnTo>
                    <a:pt x="619651" y="91711"/>
                  </a:lnTo>
                  <a:lnTo>
                    <a:pt x="620347" y="90734"/>
                  </a:lnTo>
                  <a:lnTo>
                    <a:pt x="621194" y="89365"/>
                  </a:lnTo>
                  <a:lnTo>
                    <a:pt x="633709" y="89365"/>
                  </a:lnTo>
                  <a:lnTo>
                    <a:pt x="633709" y="40087"/>
                  </a:lnTo>
                  <a:lnTo>
                    <a:pt x="621390" y="40087"/>
                  </a:lnTo>
                  <a:lnTo>
                    <a:pt x="620542" y="38783"/>
                  </a:lnTo>
                  <a:lnTo>
                    <a:pt x="619644" y="37545"/>
                  </a:lnTo>
                  <a:close/>
                </a:path>
                <a:path w="849629" h="816610">
                  <a:moveTo>
                    <a:pt x="633709" y="28158"/>
                  </a:moveTo>
                  <a:lnTo>
                    <a:pt x="622563" y="28158"/>
                  </a:lnTo>
                  <a:lnTo>
                    <a:pt x="622563" y="40087"/>
                  </a:lnTo>
                  <a:lnTo>
                    <a:pt x="633709" y="40087"/>
                  </a:lnTo>
                  <a:lnTo>
                    <a:pt x="633709" y="28158"/>
                  </a:lnTo>
                  <a:close/>
                </a:path>
                <a:path w="849629" h="816610">
                  <a:moveTo>
                    <a:pt x="42368" y="205186"/>
                  </a:moveTo>
                  <a:lnTo>
                    <a:pt x="28810" y="205186"/>
                  </a:lnTo>
                  <a:lnTo>
                    <a:pt x="22862" y="206799"/>
                  </a:lnTo>
                  <a:lnTo>
                    <a:pt x="1564" y="236278"/>
                  </a:lnTo>
                  <a:lnTo>
                    <a:pt x="1564" y="251857"/>
                  </a:lnTo>
                  <a:lnTo>
                    <a:pt x="28810" y="282818"/>
                  </a:lnTo>
                  <a:lnTo>
                    <a:pt x="42368" y="282818"/>
                  </a:lnTo>
                  <a:lnTo>
                    <a:pt x="48300" y="281205"/>
                  </a:lnTo>
                  <a:lnTo>
                    <a:pt x="58501" y="274752"/>
                  </a:lnTo>
                  <a:lnTo>
                    <a:pt x="60525" y="272454"/>
                  </a:lnTo>
                  <a:lnTo>
                    <a:pt x="30440" y="272454"/>
                  </a:lnTo>
                  <a:lnTo>
                    <a:pt x="26203" y="271134"/>
                  </a:lnTo>
                  <a:lnTo>
                    <a:pt x="19554" y="265854"/>
                  </a:lnTo>
                  <a:lnTo>
                    <a:pt x="17094" y="262383"/>
                  </a:lnTo>
                  <a:lnTo>
                    <a:pt x="13900" y="253779"/>
                  </a:lnTo>
                  <a:lnTo>
                    <a:pt x="13101" y="249119"/>
                  </a:lnTo>
                  <a:lnTo>
                    <a:pt x="13101" y="239081"/>
                  </a:lnTo>
                  <a:lnTo>
                    <a:pt x="30440" y="215550"/>
                  </a:lnTo>
                  <a:lnTo>
                    <a:pt x="60518" y="215550"/>
                  </a:lnTo>
                  <a:lnTo>
                    <a:pt x="58501" y="213252"/>
                  </a:lnTo>
                  <a:lnTo>
                    <a:pt x="48300" y="206799"/>
                  </a:lnTo>
                  <a:lnTo>
                    <a:pt x="42368" y="205186"/>
                  </a:lnTo>
                  <a:close/>
                </a:path>
                <a:path w="849629" h="816610">
                  <a:moveTo>
                    <a:pt x="60518" y="215550"/>
                  </a:moveTo>
                  <a:lnTo>
                    <a:pt x="40739" y="215550"/>
                  </a:lnTo>
                  <a:lnTo>
                    <a:pt x="44976" y="216886"/>
                  </a:lnTo>
                  <a:lnTo>
                    <a:pt x="51624" y="222231"/>
                  </a:lnTo>
                  <a:lnTo>
                    <a:pt x="54085" y="225735"/>
                  </a:lnTo>
                  <a:lnTo>
                    <a:pt x="57279" y="234404"/>
                  </a:lnTo>
                  <a:lnTo>
                    <a:pt x="58077" y="239081"/>
                  </a:lnTo>
                  <a:lnTo>
                    <a:pt x="58077" y="249119"/>
                  </a:lnTo>
                  <a:lnTo>
                    <a:pt x="40739" y="272454"/>
                  </a:lnTo>
                  <a:lnTo>
                    <a:pt x="60525" y="272454"/>
                  </a:lnTo>
                  <a:lnTo>
                    <a:pt x="62477" y="270238"/>
                  </a:lnTo>
                  <a:lnTo>
                    <a:pt x="65313" y="264437"/>
                  </a:lnTo>
                  <a:lnTo>
                    <a:pt x="68181" y="258635"/>
                  </a:lnTo>
                  <a:lnTo>
                    <a:pt x="69615" y="251857"/>
                  </a:lnTo>
                  <a:lnTo>
                    <a:pt x="69615" y="236278"/>
                  </a:lnTo>
                  <a:lnTo>
                    <a:pt x="68181" y="229450"/>
                  </a:lnTo>
                  <a:lnTo>
                    <a:pt x="65313" y="223616"/>
                  </a:lnTo>
                  <a:lnTo>
                    <a:pt x="62477" y="217782"/>
                  </a:lnTo>
                  <a:lnTo>
                    <a:pt x="60518" y="215550"/>
                  </a:lnTo>
                  <a:close/>
                </a:path>
                <a:path w="849629" h="816610">
                  <a:moveTo>
                    <a:pt x="98372" y="206229"/>
                  </a:moveTo>
                  <a:lnTo>
                    <a:pt x="87226" y="206229"/>
                  </a:lnTo>
                  <a:lnTo>
                    <a:pt x="87226" y="281254"/>
                  </a:lnTo>
                  <a:lnTo>
                    <a:pt x="98763" y="281254"/>
                  </a:lnTo>
                  <a:lnTo>
                    <a:pt x="98763" y="231715"/>
                  </a:lnTo>
                  <a:lnTo>
                    <a:pt x="99500" y="228423"/>
                  </a:lnTo>
                  <a:lnTo>
                    <a:pt x="99594" y="228000"/>
                  </a:lnTo>
                  <a:lnTo>
                    <a:pt x="102919" y="221872"/>
                  </a:lnTo>
                  <a:lnTo>
                    <a:pt x="105184" y="219542"/>
                  </a:lnTo>
                  <a:lnTo>
                    <a:pt x="108157" y="217896"/>
                  </a:lnTo>
                  <a:lnTo>
                    <a:pt x="98372" y="217896"/>
                  </a:lnTo>
                  <a:lnTo>
                    <a:pt x="98372" y="206229"/>
                  </a:lnTo>
                  <a:close/>
                </a:path>
                <a:path w="849629" h="816610">
                  <a:moveTo>
                    <a:pt x="142415" y="215550"/>
                  </a:moveTo>
                  <a:lnTo>
                    <a:pt x="123272" y="215550"/>
                  </a:lnTo>
                  <a:lnTo>
                    <a:pt x="127476" y="217212"/>
                  </a:lnTo>
                  <a:lnTo>
                    <a:pt x="133604" y="223828"/>
                  </a:lnTo>
                  <a:lnTo>
                    <a:pt x="135135" y="228423"/>
                  </a:lnTo>
                  <a:lnTo>
                    <a:pt x="135135" y="281254"/>
                  </a:lnTo>
                  <a:lnTo>
                    <a:pt x="146673" y="281254"/>
                  </a:lnTo>
                  <a:lnTo>
                    <a:pt x="146673" y="227152"/>
                  </a:lnTo>
                  <a:lnTo>
                    <a:pt x="145613" y="221872"/>
                  </a:lnTo>
                  <a:lnTo>
                    <a:pt x="142415" y="215550"/>
                  </a:lnTo>
                  <a:close/>
                </a:path>
                <a:path w="849629" h="816610">
                  <a:moveTo>
                    <a:pt x="126336" y="205186"/>
                  </a:moveTo>
                  <a:lnTo>
                    <a:pt x="115581" y="205186"/>
                  </a:lnTo>
                  <a:lnTo>
                    <a:pt x="110953" y="206359"/>
                  </a:lnTo>
                  <a:lnTo>
                    <a:pt x="103782" y="211020"/>
                  </a:lnTo>
                  <a:lnTo>
                    <a:pt x="101110" y="214083"/>
                  </a:lnTo>
                  <a:lnTo>
                    <a:pt x="99350" y="217896"/>
                  </a:lnTo>
                  <a:lnTo>
                    <a:pt x="108157" y="217896"/>
                  </a:lnTo>
                  <a:lnTo>
                    <a:pt x="110953" y="216348"/>
                  </a:lnTo>
                  <a:lnTo>
                    <a:pt x="114244" y="215550"/>
                  </a:lnTo>
                  <a:lnTo>
                    <a:pt x="142415" y="215550"/>
                  </a:lnTo>
                  <a:lnTo>
                    <a:pt x="141377" y="213497"/>
                  </a:lnTo>
                  <a:lnTo>
                    <a:pt x="138411" y="210368"/>
                  </a:lnTo>
                  <a:lnTo>
                    <a:pt x="130784" y="206229"/>
                  </a:lnTo>
                  <a:lnTo>
                    <a:pt x="126336" y="205186"/>
                  </a:lnTo>
                  <a:close/>
                </a:path>
                <a:path w="849629" h="816610">
                  <a:moveTo>
                    <a:pt x="179292" y="181133"/>
                  </a:moveTo>
                  <a:lnTo>
                    <a:pt x="167755" y="181133"/>
                  </a:lnTo>
                  <a:lnTo>
                    <a:pt x="167755" y="281254"/>
                  </a:lnTo>
                  <a:lnTo>
                    <a:pt x="179292" y="281254"/>
                  </a:lnTo>
                  <a:lnTo>
                    <a:pt x="179292" y="181133"/>
                  </a:lnTo>
                  <a:close/>
                </a:path>
                <a:path w="849629" h="816610">
                  <a:moveTo>
                    <a:pt x="211961" y="206164"/>
                  </a:moveTo>
                  <a:lnTo>
                    <a:pt x="200424" y="206164"/>
                  </a:lnTo>
                  <a:lnTo>
                    <a:pt x="200424" y="281254"/>
                  </a:lnTo>
                  <a:lnTo>
                    <a:pt x="211961" y="281254"/>
                  </a:lnTo>
                  <a:lnTo>
                    <a:pt x="211961" y="206164"/>
                  </a:lnTo>
                  <a:close/>
                </a:path>
                <a:path w="849629" h="816610">
                  <a:moveTo>
                    <a:pt x="208539" y="178005"/>
                  </a:moveTo>
                  <a:lnTo>
                    <a:pt x="204042" y="178005"/>
                  </a:lnTo>
                  <a:lnTo>
                    <a:pt x="202102" y="178771"/>
                  </a:lnTo>
                  <a:lnTo>
                    <a:pt x="198876" y="181834"/>
                  </a:lnTo>
                  <a:lnTo>
                    <a:pt x="198077" y="183675"/>
                  </a:lnTo>
                  <a:lnTo>
                    <a:pt x="198077" y="187978"/>
                  </a:lnTo>
                  <a:lnTo>
                    <a:pt x="198876" y="189819"/>
                  </a:lnTo>
                  <a:lnTo>
                    <a:pt x="202102" y="192883"/>
                  </a:lnTo>
                  <a:lnTo>
                    <a:pt x="204042" y="193648"/>
                  </a:lnTo>
                  <a:lnTo>
                    <a:pt x="208539" y="193648"/>
                  </a:lnTo>
                  <a:lnTo>
                    <a:pt x="210462" y="192883"/>
                  </a:lnTo>
                  <a:lnTo>
                    <a:pt x="213689" y="189819"/>
                  </a:lnTo>
                  <a:lnTo>
                    <a:pt x="214503" y="187978"/>
                  </a:lnTo>
                  <a:lnTo>
                    <a:pt x="214503" y="183675"/>
                  </a:lnTo>
                  <a:lnTo>
                    <a:pt x="213689" y="181834"/>
                  </a:lnTo>
                  <a:lnTo>
                    <a:pt x="210462" y="178771"/>
                  </a:lnTo>
                  <a:lnTo>
                    <a:pt x="208539" y="178005"/>
                  </a:lnTo>
                  <a:close/>
                </a:path>
                <a:path w="849629" h="816610">
                  <a:moveTo>
                    <a:pt x="244239" y="206229"/>
                  </a:moveTo>
                  <a:lnTo>
                    <a:pt x="233093" y="206229"/>
                  </a:lnTo>
                  <a:lnTo>
                    <a:pt x="233093" y="281254"/>
                  </a:lnTo>
                  <a:lnTo>
                    <a:pt x="244630" y="281254"/>
                  </a:lnTo>
                  <a:lnTo>
                    <a:pt x="244630" y="231715"/>
                  </a:lnTo>
                  <a:lnTo>
                    <a:pt x="245366" y="228423"/>
                  </a:lnTo>
                  <a:lnTo>
                    <a:pt x="245461" y="228000"/>
                  </a:lnTo>
                  <a:lnTo>
                    <a:pt x="248785" y="221872"/>
                  </a:lnTo>
                  <a:lnTo>
                    <a:pt x="251050" y="219542"/>
                  </a:lnTo>
                  <a:lnTo>
                    <a:pt x="254023" y="217896"/>
                  </a:lnTo>
                  <a:lnTo>
                    <a:pt x="244239" y="217896"/>
                  </a:lnTo>
                  <a:lnTo>
                    <a:pt x="244239" y="206229"/>
                  </a:lnTo>
                  <a:close/>
                </a:path>
                <a:path w="849629" h="816610">
                  <a:moveTo>
                    <a:pt x="288282" y="215550"/>
                  </a:moveTo>
                  <a:lnTo>
                    <a:pt x="269139" y="215550"/>
                  </a:lnTo>
                  <a:lnTo>
                    <a:pt x="273343" y="217212"/>
                  </a:lnTo>
                  <a:lnTo>
                    <a:pt x="279470" y="223828"/>
                  </a:lnTo>
                  <a:lnTo>
                    <a:pt x="281002" y="228423"/>
                  </a:lnTo>
                  <a:lnTo>
                    <a:pt x="281002" y="281254"/>
                  </a:lnTo>
                  <a:lnTo>
                    <a:pt x="292539" y="281254"/>
                  </a:lnTo>
                  <a:lnTo>
                    <a:pt x="292539" y="227152"/>
                  </a:lnTo>
                  <a:lnTo>
                    <a:pt x="291480" y="221872"/>
                  </a:lnTo>
                  <a:lnTo>
                    <a:pt x="288282" y="215550"/>
                  </a:lnTo>
                  <a:close/>
                </a:path>
                <a:path w="849629" h="816610">
                  <a:moveTo>
                    <a:pt x="272202" y="205186"/>
                  </a:moveTo>
                  <a:lnTo>
                    <a:pt x="261447" y="205186"/>
                  </a:lnTo>
                  <a:lnTo>
                    <a:pt x="256819" y="206359"/>
                  </a:lnTo>
                  <a:lnTo>
                    <a:pt x="249649" y="211020"/>
                  </a:lnTo>
                  <a:lnTo>
                    <a:pt x="246976" y="214083"/>
                  </a:lnTo>
                  <a:lnTo>
                    <a:pt x="245217" y="217896"/>
                  </a:lnTo>
                  <a:lnTo>
                    <a:pt x="254023" y="217896"/>
                  </a:lnTo>
                  <a:lnTo>
                    <a:pt x="256819" y="216348"/>
                  </a:lnTo>
                  <a:lnTo>
                    <a:pt x="260111" y="215550"/>
                  </a:lnTo>
                  <a:lnTo>
                    <a:pt x="288282" y="215550"/>
                  </a:lnTo>
                  <a:lnTo>
                    <a:pt x="287243" y="213497"/>
                  </a:lnTo>
                  <a:lnTo>
                    <a:pt x="284277" y="210368"/>
                  </a:lnTo>
                  <a:lnTo>
                    <a:pt x="276651" y="206229"/>
                  </a:lnTo>
                  <a:lnTo>
                    <a:pt x="272202" y="205186"/>
                  </a:lnTo>
                  <a:close/>
                </a:path>
                <a:path w="849629" h="816610">
                  <a:moveTo>
                    <a:pt x="347843" y="205186"/>
                  </a:moveTo>
                  <a:lnTo>
                    <a:pt x="337153" y="205186"/>
                  </a:lnTo>
                  <a:lnTo>
                    <a:pt x="331221" y="206848"/>
                  </a:lnTo>
                  <a:lnTo>
                    <a:pt x="321085" y="213464"/>
                  </a:lnTo>
                  <a:lnTo>
                    <a:pt x="317142" y="218059"/>
                  </a:lnTo>
                  <a:lnTo>
                    <a:pt x="311597" y="229629"/>
                  </a:lnTo>
                  <a:lnTo>
                    <a:pt x="311503" y="229825"/>
                  </a:lnTo>
                  <a:lnTo>
                    <a:pt x="310102" y="236604"/>
                  </a:lnTo>
                  <a:lnTo>
                    <a:pt x="310102" y="251987"/>
                  </a:lnTo>
                  <a:lnTo>
                    <a:pt x="337870" y="282818"/>
                  </a:lnTo>
                  <a:lnTo>
                    <a:pt x="350189" y="282818"/>
                  </a:lnTo>
                  <a:lnTo>
                    <a:pt x="354768" y="282036"/>
                  </a:lnTo>
                  <a:lnTo>
                    <a:pt x="362916" y="278875"/>
                  </a:lnTo>
                  <a:lnTo>
                    <a:pt x="366338" y="276658"/>
                  </a:lnTo>
                  <a:lnTo>
                    <a:pt x="370422" y="272454"/>
                  </a:lnTo>
                  <a:lnTo>
                    <a:pt x="340444" y="272454"/>
                  </a:lnTo>
                  <a:lnTo>
                    <a:pt x="336354" y="271444"/>
                  </a:lnTo>
                  <a:lnTo>
                    <a:pt x="321639" y="247620"/>
                  </a:lnTo>
                  <a:lnTo>
                    <a:pt x="318315" y="247620"/>
                  </a:lnTo>
                  <a:lnTo>
                    <a:pt x="318315" y="237647"/>
                  </a:lnTo>
                  <a:lnTo>
                    <a:pt x="321639" y="237647"/>
                  </a:lnTo>
                  <a:lnTo>
                    <a:pt x="321639" y="235268"/>
                  </a:lnTo>
                  <a:lnTo>
                    <a:pt x="339336" y="215550"/>
                  </a:lnTo>
                  <a:lnTo>
                    <a:pt x="368151" y="215550"/>
                  </a:lnTo>
                  <a:lnTo>
                    <a:pt x="362802" y="210563"/>
                  </a:lnTo>
                  <a:lnTo>
                    <a:pt x="359331" y="208445"/>
                  </a:lnTo>
                  <a:lnTo>
                    <a:pt x="351705" y="205838"/>
                  </a:lnTo>
                  <a:lnTo>
                    <a:pt x="347843" y="205186"/>
                  </a:lnTo>
                  <a:close/>
                </a:path>
                <a:path w="849629" h="816610">
                  <a:moveTo>
                    <a:pt x="363878" y="260721"/>
                  </a:moveTo>
                  <a:lnTo>
                    <a:pt x="348136" y="272454"/>
                  </a:lnTo>
                  <a:lnTo>
                    <a:pt x="370422" y="272454"/>
                  </a:lnTo>
                  <a:lnTo>
                    <a:pt x="371879" y="270955"/>
                  </a:lnTo>
                  <a:lnTo>
                    <a:pt x="373850" y="267631"/>
                  </a:lnTo>
                  <a:lnTo>
                    <a:pt x="375024" y="263850"/>
                  </a:lnTo>
                  <a:lnTo>
                    <a:pt x="363878" y="260721"/>
                  </a:lnTo>
                  <a:close/>
                </a:path>
                <a:path w="849629" h="816610">
                  <a:moveTo>
                    <a:pt x="321639" y="237647"/>
                  </a:moveTo>
                  <a:lnTo>
                    <a:pt x="318315" y="237647"/>
                  </a:lnTo>
                  <a:lnTo>
                    <a:pt x="318315" y="247620"/>
                  </a:lnTo>
                  <a:lnTo>
                    <a:pt x="321639" y="247620"/>
                  </a:lnTo>
                  <a:lnTo>
                    <a:pt x="321639" y="237647"/>
                  </a:lnTo>
                  <a:close/>
                </a:path>
                <a:path w="849629" h="816610">
                  <a:moveTo>
                    <a:pt x="368151" y="215550"/>
                  </a:moveTo>
                  <a:lnTo>
                    <a:pt x="348103" y="215550"/>
                  </a:lnTo>
                  <a:lnTo>
                    <a:pt x="351721" y="216511"/>
                  </a:lnTo>
                  <a:lnTo>
                    <a:pt x="357881" y="220357"/>
                  </a:lnTo>
                  <a:lnTo>
                    <a:pt x="360260" y="222981"/>
                  </a:lnTo>
                  <a:lnTo>
                    <a:pt x="361922" y="226305"/>
                  </a:lnTo>
                  <a:lnTo>
                    <a:pt x="363617" y="229629"/>
                  </a:lnTo>
                  <a:lnTo>
                    <a:pt x="364464" y="233410"/>
                  </a:lnTo>
                  <a:lnTo>
                    <a:pt x="364464" y="237647"/>
                  </a:lnTo>
                  <a:lnTo>
                    <a:pt x="321639" y="237647"/>
                  </a:lnTo>
                  <a:lnTo>
                    <a:pt x="321639" y="247620"/>
                  </a:lnTo>
                  <a:lnTo>
                    <a:pt x="376197" y="247620"/>
                  </a:lnTo>
                  <a:lnTo>
                    <a:pt x="376125" y="235268"/>
                  </a:lnTo>
                  <a:lnTo>
                    <a:pt x="375268" y="229825"/>
                  </a:lnTo>
                  <a:lnTo>
                    <a:pt x="371597" y="220357"/>
                  </a:lnTo>
                  <a:lnTo>
                    <a:pt x="369250" y="216690"/>
                  </a:lnTo>
                  <a:lnTo>
                    <a:pt x="369133" y="216511"/>
                  </a:lnTo>
                  <a:lnTo>
                    <a:pt x="368151" y="215550"/>
                  </a:lnTo>
                  <a:close/>
                </a:path>
                <a:path w="849629" h="816610">
                  <a:moveTo>
                    <a:pt x="404568" y="264437"/>
                  </a:moveTo>
                  <a:lnTo>
                    <a:pt x="399744" y="264437"/>
                  </a:lnTo>
                  <a:lnTo>
                    <a:pt x="397675" y="265300"/>
                  </a:lnTo>
                  <a:lnTo>
                    <a:pt x="394220" y="268755"/>
                  </a:lnTo>
                  <a:lnTo>
                    <a:pt x="393356" y="270825"/>
                  </a:lnTo>
                  <a:lnTo>
                    <a:pt x="393356" y="275648"/>
                  </a:lnTo>
                  <a:lnTo>
                    <a:pt x="394220" y="277718"/>
                  </a:lnTo>
                  <a:lnTo>
                    <a:pt x="397675" y="281172"/>
                  </a:lnTo>
                  <a:lnTo>
                    <a:pt x="399744" y="282036"/>
                  </a:lnTo>
                  <a:lnTo>
                    <a:pt x="403786" y="282036"/>
                  </a:lnTo>
                  <a:lnTo>
                    <a:pt x="405252" y="281645"/>
                  </a:lnTo>
                  <a:lnTo>
                    <a:pt x="407892" y="280048"/>
                  </a:lnTo>
                  <a:lnTo>
                    <a:pt x="408951" y="278972"/>
                  </a:lnTo>
                  <a:lnTo>
                    <a:pt x="409686" y="277718"/>
                  </a:lnTo>
                  <a:lnTo>
                    <a:pt x="410548" y="276300"/>
                  </a:lnTo>
                  <a:lnTo>
                    <a:pt x="410956" y="274833"/>
                  </a:lnTo>
                  <a:lnTo>
                    <a:pt x="410956" y="270825"/>
                  </a:lnTo>
                  <a:lnTo>
                    <a:pt x="410092" y="268755"/>
                  </a:lnTo>
                  <a:lnTo>
                    <a:pt x="406637" y="265300"/>
                  </a:lnTo>
                  <a:lnTo>
                    <a:pt x="404568" y="264437"/>
                  </a:lnTo>
                  <a:close/>
                </a:path>
                <a:path w="849629" h="816610">
                  <a:moveTo>
                    <a:pt x="404568" y="208706"/>
                  </a:moveTo>
                  <a:lnTo>
                    <a:pt x="399744" y="208706"/>
                  </a:lnTo>
                  <a:lnTo>
                    <a:pt x="397675" y="209569"/>
                  </a:lnTo>
                  <a:lnTo>
                    <a:pt x="394220" y="213024"/>
                  </a:lnTo>
                  <a:lnTo>
                    <a:pt x="393356" y="215094"/>
                  </a:lnTo>
                  <a:lnTo>
                    <a:pt x="393356" y="219917"/>
                  </a:lnTo>
                  <a:lnTo>
                    <a:pt x="394220" y="221987"/>
                  </a:lnTo>
                  <a:lnTo>
                    <a:pt x="397675" y="225441"/>
                  </a:lnTo>
                  <a:lnTo>
                    <a:pt x="399744" y="226305"/>
                  </a:lnTo>
                  <a:lnTo>
                    <a:pt x="403786" y="226305"/>
                  </a:lnTo>
                  <a:lnTo>
                    <a:pt x="405252" y="225914"/>
                  </a:lnTo>
                  <a:lnTo>
                    <a:pt x="407892" y="224317"/>
                  </a:lnTo>
                  <a:lnTo>
                    <a:pt x="408951" y="223241"/>
                  </a:lnTo>
                  <a:lnTo>
                    <a:pt x="409686" y="221987"/>
                  </a:lnTo>
                  <a:lnTo>
                    <a:pt x="410548" y="220569"/>
                  </a:lnTo>
                  <a:lnTo>
                    <a:pt x="410956" y="219102"/>
                  </a:lnTo>
                  <a:lnTo>
                    <a:pt x="410956" y="215094"/>
                  </a:lnTo>
                  <a:lnTo>
                    <a:pt x="410092" y="213024"/>
                  </a:lnTo>
                  <a:lnTo>
                    <a:pt x="406637" y="209569"/>
                  </a:lnTo>
                  <a:lnTo>
                    <a:pt x="404568" y="208706"/>
                  </a:lnTo>
                  <a:close/>
                </a:path>
                <a:path w="849629" h="816610">
                  <a:moveTo>
                    <a:pt x="13492" y="356987"/>
                  </a:moveTo>
                  <a:lnTo>
                    <a:pt x="1173" y="378954"/>
                  </a:lnTo>
                  <a:lnTo>
                    <a:pt x="1173" y="390426"/>
                  </a:lnTo>
                  <a:lnTo>
                    <a:pt x="12123" y="390426"/>
                  </a:lnTo>
                  <a:lnTo>
                    <a:pt x="12123" y="377813"/>
                  </a:lnTo>
                  <a:lnTo>
                    <a:pt x="12873" y="374424"/>
                  </a:lnTo>
                  <a:lnTo>
                    <a:pt x="15904" y="368068"/>
                  </a:lnTo>
                  <a:lnTo>
                    <a:pt x="17697" y="365005"/>
                  </a:lnTo>
                  <a:lnTo>
                    <a:pt x="19750" y="362072"/>
                  </a:lnTo>
                  <a:lnTo>
                    <a:pt x="13492" y="356987"/>
                  </a:lnTo>
                  <a:close/>
                </a:path>
                <a:path w="849629" h="816610">
                  <a:moveTo>
                    <a:pt x="38522" y="356987"/>
                  </a:moveTo>
                  <a:lnTo>
                    <a:pt x="26203" y="378954"/>
                  </a:lnTo>
                  <a:lnTo>
                    <a:pt x="26203" y="390426"/>
                  </a:lnTo>
                  <a:lnTo>
                    <a:pt x="37154" y="390426"/>
                  </a:lnTo>
                  <a:lnTo>
                    <a:pt x="37154" y="377813"/>
                  </a:lnTo>
                  <a:lnTo>
                    <a:pt x="37903" y="374424"/>
                  </a:lnTo>
                  <a:lnTo>
                    <a:pt x="40934" y="368068"/>
                  </a:lnTo>
                  <a:lnTo>
                    <a:pt x="42727" y="365005"/>
                  </a:lnTo>
                  <a:lnTo>
                    <a:pt x="44780" y="362072"/>
                  </a:lnTo>
                  <a:lnTo>
                    <a:pt x="38522" y="356987"/>
                  </a:lnTo>
                  <a:close/>
                </a:path>
                <a:path w="849629" h="816610">
                  <a:moveTo>
                    <a:pt x="71203" y="359138"/>
                  </a:moveTo>
                  <a:lnTo>
                    <a:pt x="59079" y="359138"/>
                  </a:lnTo>
                  <a:lnTo>
                    <a:pt x="59079" y="459259"/>
                  </a:lnTo>
                  <a:lnTo>
                    <a:pt x="71203" y="459259"/>
                  </a:lnTo>
                  <a:lnTo>
                    <a:pt x="71203" y="414478"/>
                  </a:lnTo>
                  <a:lnTo>
                    <a:pt x="136712" y="414478"/>
                  </a:lnTo>
                  <a:lnTo>
                    <a:pt x="136712" y="403723"/>
                  </a:lnTo>
                  <a:lnTo>
                    <a:pt x="71203" y="403723"/>
                  </a:lnTo>
                  <a:lnTo>
                    <a:pt x="71203" y="359138"/>
                  </a:lnTo>
                  <a:close/>
                </a:path>
                <a:path w="849629" h="816610">
                  <a:moveTo>
                    <a:pt x="136712" y="414478"/>
                  </a:moveTo>
                  <a:lnTo>
                    <a:pt x="124588" y="414478"/>
                  </a:lnTo>
                  <a:lnTo>
                    <a:pt x="124588" y="459259"/>
                  </a:lnTo>
                  <a:lnTo>
                    <a:pt x="136712" y="459259"/>
                  </a:lnTo>
                  <a:lnTo>
                    <a:pt x="136712" y="414478"/>
                  </a:lnTo>
                  <a:close/>
                </a:path>
                <a:path w="849629" h="816610">
                  <a:moveTo>
                    <a:pt x="136712" y="359138"/>
                  </a:moveTo>
                  <a:lnTo>
                    <a:pt x="124588" y="359138"/>
                  </a:lnTo>
                  <a:lnTo>
                    <a:pt x="124588" y="403723"/>
                  </a:lnTo>
                  <a:lnTo>
                    <a:pt x="136712" y="403723"/>
                  </a:lnTo>
                  <a:lnTo>
                    <a:pt x="136712" y="359138"/>
                  </a:lnTo>
                  <a:close/>
                </a:path>
                <a:path w="849629" h="816610">
                  <a:moveTo>
                    <a:pt x="196704" y="383191"/>
                  </a:moveTo>
                  <a:lnTo>
                    <a:pt x="183146" y="383191"/>
                  </a:lnTo>
                  <a:lnTo>
                    <a:pt x="177198" y="384804"/>
                  </a:lnTo>
                  <a:lnTo>
                    <a:pt x="155900" y="414283"/>
                  </a:lnTo>
                  <a:lnTo>
                    <a:pt x="155900" y="429862"/>
                  </a:lnTo>
                  <a:lnTo>
                    <a:pt x="183146" y="460823"/>
                  </a:lnTo>
                  <a:lnTo>
                    <a:pt x="196704" y="460823"/>
                  </a:lnTo>
                  <a:lnTo>
                    <a:pt x="202636" y="459210"/>
                  </a:lnTo>
                  <a:lnTo>
                    <a:pt x="212837" y="452757"/>
                  </a:lnTo>
                  <a:lnTo>
                    <a:pt x="214861" y="450459"/>
                  </a:lnTo>
                  <a:lnTo>
                    <a:pt x="184776" y="450459"/>
                  </a:lnTo>
                  <a:lnTo>
                    <a:pt x="180539" y="449139"/>
                  </a:lnTo>
                  <a:lnTo>
                    <a:pt x="173890" y="443860"/>
                  </a:lnTo>
                  <a:lnTo>
                    <a:pt x="171430" y="440389"/>
                  </a:lnTo>
                  <a:lnTo>
                    <a:pt x="168236" y="431784"/>
                  </a:lnTo>
                  <a:lnTo>
                    <a:pt x="167437" y="427124"/>
                  </a:lnTo>
                  <a:lnTo>
                    <a:pt x="167437" y="417086"/>
                  </a:lnTo>
                  <a:lnTo>
                    <a:pt x="184776" y="393555"/>
                  </a:lnTo>
                  <a:lnTo>
                    <a:pt x="214854" y="393555"/>
                  </a:lnTo>
                  <a:lnTo>
                    <a:pt x="212837" y="391257"/>
                  </a:lnTo>
                  <a:lnTo>
                    <a:pt x="202636" y="384804"/>
                  </a:lnTo>
                  <a:lnTo>
                    <a:pt x="196704" y="383191"/>
                  </a:lnTo>
                  <a:close/>
                </a:path>
                <a:path w="849629" h="816610">
                  <a:moveTo>
                    <a:pt x="214854" y="393555"/>
                  </a:moveTo>
                  <a:lnTo>
                    <a:pt x="195075" y="393555"/>
                  </a:lnTo>
                  <a:lnTo>
                    <a:pt x="199312" y="394891"/>
                  </a:lnTo>
                  <a:lnTo>
                    <a:pt x="205960" y="400236"/>
                  </a:lnTo>
                  <a:lnTo>
                    <a:pt x="208421" y="403740"/>
                  </a:lnTo>
                  <a:lnTo>
                    <a:pt x="211615" y="412409"/>
                  </a:lnTo>
                  <a:lnTo>
                    <a:pt x="212413" y="417086"/>
                  </a:lnTo>
                  <a:lnTo>
                    <a:pt x="212413" y="427124"/>
                  </a:lnTo>
                  <a:lnTo>
                    <a:pt x="195075" y="450459"/>
                  </a:lnTo>
                  <a:lnTo>
                    <a:pt x="214861" y="450459"/>
                  </a:lnTo>
                  <a:lnTo>
                    <a:pt x="216813" y="448243"/>
                  </a:lnTo>
                  <a:lnTo>
                    <a:pt x="219649" y="442442"/>
                  </a:lnTo>
                  <a:lnTo>
                    <a:pt x="222517" y="436641"/>
                  </a:lnTo>
                  <a:lnTo>
                    <a:pt x="223951" y="429862"/>
                  </a:lnTo>
                  <a:lnTo>
                    <a:pt x="223951" y="414283"/>
                  </a:lnTo>
                  <a:lnTo>
                    <a:pt x="222517" y="407455"/>
                  </a:lnTo>
                  <a:lnTo>
                    <a:pt x="219649" y="401621"/>
                  </a:lnTo>
                  <a:lnTo>
                    <a:pt x="216813" y="395787"/>
                  </a:lnTo>
                  <a:lnTo>
                    <a:pt x="214854" y="393555"/>
                  </a:lnTo>
                  <a:close/>
                </a:path>
                <a:path w="849629" h="816610">
                  <a:moveTo>
                    <a:pt x="245265" y="384169"/>
                  </a:moveTo>
                  <a:lnTo>
                    <a:pt x="233142" y="384169"/>
                  </a:lnTo>
                  <a:lnTo>
                    <a:pt x="256021" y="459259"/>
                  </a:lnTo>
                  <a:lnTo>
                    <a:pt x="267362" y="459259"/>
                  </a:lnTo>
                  <a:lnTo>
                    <a:pt x="272374" y="441660"/>
                  </a:lnTo>
                  <a:lnTo>
                    <a:pt x="261496" y="441660"/>
                  </a:lnTo>
                  <a:lnTo>
                    <a:pt x="245265" y="384169"/>
                  </a:lnTo>
                  <a:close/>
                </a:path>
                <a:path w="849629" h="816610">
                  <a:moveTo>
                    <a:pt x="295444" y="401572"/>
                  </a:moveTo>
                  <a:lnTo>
                    <a:pt x="284962" y="401572"/>
                  </a:lnTo>
                  <a:lnTo>
                    <a:pt x="301388" y="459259"/>
                  </a:lnTo>
                  <a:lnTo>
                    <a:pt x="312730" y="459259"/>
                  </a:lnTo>
                  <a:lnTo>
                    <a:pt x="318092" y="441660"/>
                  </a:lnTo>
                  <a:lnTo>
                    <a:pt x="318151" y="441464"/>
                  </a:lnTo>
                  <a:lnTo>
                    <a:pt x="306472" y="441464"/>
                  </a:lnTo>
                  <a:lnTo>
                    <a:pt x="295444" y="401572"/>
                  </a:lnTo>
                  <a:close/>
                </a:path>
                <a:path w="849629" h="816610">
                  <a:moveTo>
                    <a:pt x="290633" y="384169"/>
                  </a:moveTo>
                  <a:lnTo>
                    <a:pt x="278313" y="384169"/>
                  </a:lnTo>
                  <a:lnTo>
                    <a:pt x="262333" y="441464"/>
                  </a:lnTo>
                  <a:lnTo>
                    <a:pt x="262278" y="441660"/>
                  </a:lnTo>
                  <a:lnTo>
                    <a:pt x="272374" y="441660"/>
                  </a:lnTo>
                  <a:lnTo>
                    <a:pt x="283788" y="401572"/>
                  </a:lnTo>
                  <a:lnTo>
                    <a:pt x="295444" y="401572"/>
                  </a:lnTo>
                  <a:lnTo>
                    <a:pt x="290633" y="384169"/>
                  </a:lnTo>
                  <a:close/>
                </a:path>
                <a:path w="849629" h="816610">
                  <a:moveTo>
                    <a:pt x="335609" y="384169"/>
                  </a:moveTo>
                  <a:lnTo>
                    <a:pt x="323485" y="384169"/>
                  </a:lnTo>
                  <a:lnTo>
                    <a:pt x="307254" y="441464"/>
                  </a:lnTo>
                  <a:lnTo>
                    <a:pt x="318151" y="441464"/>
                  </a:lnTo>
                  <a:lnTo>
                    <a:pt x="335609" y="384169"/>
                  </a:lnTo>
                  <a:close/>
                </a:path>
                <a:path w="849629" h="816610">
                  <a:moveTo>
                    <a:pt x="406201" y="366178"/>
                  </a:moveTo>
                  <a:lnTo>
                    <a:pt x="394664" y="366178"/>
                  </a:lnTo>
                  <a:lnTo>
                    <a:pt x="394664" y="445245"/>
                  </a:lnTo>
                  <a:lnTo>
                    <a:pt x="395520" y="448308"/>
                  </a:lnTo>
                  <a:lnTo>
                    <a:pt x="395602" y="448602"/>
                  </a:lnTo>
                  <a:lnTo>
                    <a:pt x="411742" y="460237"/>
                  </a:lnTo>
                  <a:lnTo>
                    <a:pt x="417152" y="460237"/>
                  </a:lnTo>
                  <a:lnTo>
                    <a:pt x="418928" y="460074"/>
                  </a:lnTo>
                  <a:lnTo>
                    <a:pt x="420330" y="459748"/>
                  </a:lnTo>
                  <a:lnTo>
                    <a:pt x="421342" y="459536"/>
                  </a:lnTo>
                  <a:lnTo>
                    <a:pt x="422823" y="459161"/>
                  </a:lnTo>
                  <a:lnTo>
                    <a:pt x="423605" y="458868"/>
                  </a:lnTo>
                  <a:lnTo>
                    <a:pt x="421391" y="449090"/>
                  </a:lnTo>
                  <a:lnTo>
                    <a:pt x="414480" y="449090"/>
                  </a:lnTo>
                  <a:lnTo>
                    <a:pt x="413270" y="448895"/>
                  </a:lnTo>
                  <a:lnTo>
                    <a:pt x="413058" y="448895"/>
                  </a:lnTo>
                  <a:lnTo>
                    <a:pt x="411335" y="448308"/>
                  </a:lnTo>
                  <a:lnTo>
                    <a:pt x="406201" y="441008"/>
                  </a:lnTo>
                  <a:lnTo>
                    <a:pt x="406201" y="366178"/>
                  </a:lnTo>
                  <a:close/>
                </a:path>
                <a:path w="849629" h="816610">
                  <a:moveTo>
                    <a:pt x="421281" y="448602"/>
                  </a:moveTo>
                  <a:lnTo>
                    <a:pt x="420770" y="448602"/>
                  </a:lnTo>
                  <a:lnTo>
                    <a:pt x="419303" y="448895"/>
                  </a:lnTo>
                  <a:lnTo>
                    <a:pt x="418081" y="449090"/>
                  </a:lnTo>
                  <a:lnTo>
                    <a:pt x="421391" y="449090"/>
                  </a:lnTo>
                  <a:lnTo>
                    <a:pt x="421281" y="448602"/>
                  </a:lnTo>
                  <a:close/>
                </a:path>
                <a:path w="849629" h="816610">
                  <a:moveTo>
                    <a:pt x="394664" y="384169"/>
                  </a:moveTo>
                  <a:lnTo>
                    <a:pt x="383322" y="384169"/>
                  </a:lnTo>
                  <a:lnTo>
                    <a:pt x="383322" y="393946"/>
                  </a:lnTo>
                  <a:lnTo>
                    <a:pt x="394664" y="393946"/>
                  </a:lnTo>
                  <a:lnTo>
                    <a:pt x="394664" y="384169"/>
                  </a:lnTo>
                  <a:close/>
                </a:path>
                <a:path w="849629" h="816610">
                  <a:moveTo>
                    <a:pt x="422236" y="384169"/>
                  </a:moveTo>
                  <a:lnTo>
                    <a:pt x="406201" y="384169"/>
                  </a:lnTo>
                  <a:lnTo>
                    <a:pt x="406201" y="393946"/>
                  </a:lnTo>
                  <a:lnTo>
                    <a:pt x="422236" y="393946"/>
                  </a:lnTo>
                  <a:lnTo>
                    <a:pt x="422236" y="384169"/>
                  </a:lnTo>
                  <a:close/>
                </a:path>
                <a:path w="849629" h="816610">
                  <a:moveTo>
                    <a:pt x="476069" y="383191"/>
                  </a:moveTo>
                  <a:lnTo>
                    <a:pt x="462511" y="383191"/>
                  </a:lnTo>
                  <a:lnTo>
                    <a:pt x="456563" y="384804"/>
                  </a:lnTo>
                  <a:lnTo>
                    <a:pt x="435265" y="414283"/>
                  </a:lnTo>
                  <a:lnTo>
                    <a:pt x="435265" y="429862"/>
                  </a:lnTo>
                  <a:lnTo>
                    <a:pt x="462511" y="460823"/>
                  </a:lnTo>
                  <a:lnTo>
                    <a:pt x="476069" y="460823"/>
                  </a:lnTo>
                  <a:lnTo>
                    <a:pt x="482001" y="459210"/>
                  </a:lnTo>
                  <a:lnTo>
                    <a:pt x="492202" y="452757"/>
                  </a:lnTo>
                  <a:lnTo>
                    <a:pt x="494226" y="450459"/>
                  </a:lnTo>
                  <a:lnTo>
                    <a:pt x="464141" y="450459"/>
                  </a:lnTo>
                  <a:lnTo>
                    <a:pt x="459904" y="449139"/>
                  </a:lnTo>
                  <a:lnTo>
                    <a:pt x="453255" y="443860"/>
                  </a:lnTo>
                  <a:lnTo>
                    <a:pt x="450794" y="440389"/>
                  </a:lnTo>
                  <a:lnTo>
                    <a:pt x="447601" y="431784"/>
                  </a:lnTo>
                  <a:lnTo>
                    <a:pt x="446802" y="427124"/>
                  </a:lnTo>
                  <a:lnTo>
                    <a:pt x="446802" y="417086"/>
                  </a:lnTo>
                  <a:lnTo>
                    <a:pt x="464141" y="393555"/>
                  </a:lnTo>
                  <a:lnTo>
                    <a:pt x="494218" y="393555"/>
                  </a:lnTo>
                  <a:lnTo>
                    <a:pt x="492202" y="391257"/>
                  </a:lnTo>
                  <a:lnTo>
                    <a:pt x="482001" y="384804"/>
                  </a:lnTo>
                  <a:lnTo>
                    <a:pt x="476069" y="383191"/>
                  </a:lnTo>
                  <a:close/>
                </a:path>
                <a:path w="849629" h="816610">
                  <a:moveTo>
                    <a:pt x="494218" y="393555"/>
                  </a:moveTo>
                  <a:lnTo>
                    <a:pt x="474439" y="393555"/>
                  </a:lnTo>
                  <a:lnTo>
                    <a:pt x="478676" y="394891"/>
                  </a:lnTo>
                  <a:lnTo>
                    <a:pt x="485325" y="400236"/>
                  </a:lnTo>
                  <a:lnTo>
                    <a:pt x="487786" y="403740"/>
                  </a:lnTo>
                  <a:lnTo>
                    <a:pt x="490980" y="412409"/>
                  </a:lnTo>
                  <a:lnTo>
                    <a:pt x="491778" y="417086"/>
                  </a:lnTo>
                  <a:lnTo>
                    <a:pt x="491778" y="427124"/>
                  </a:lnTo>
                  <a:lnTo>
                    <a:pt x="474439" y="450459"/>
                  </a:lnTo>
                  <a:lnTo>
                    <a:pt x="494226" y="450459"/>
                  </a:lnTo>
                  <a:lnTo>
                    <a:pt x="496178" y="448243"/>
                  </a:lnTo>
                  <a:lnTo>
                    <a:pt x="499013" y="442442"/>
                  </a:lnTo>
                  <a:lnTo>
                    <a:pt x="501881" y="436641"/>
                  </a:lnTo>
                  <a:lnTo>
                    <a:pt x="503315" y="429862"/>
                  </a:lnTo>
                  <a:lnTo>
                    <a:pt x="503315" y="414283"/>
                  </a:lnTo>
                  <a:lnTo>
                    <a:pt x="501881" y="407455"/>
                  </a:lnTo>
                  <a:lnTo>
                    <a:pt x="499013" y="401621"/>
                  </a:lnTo>
                  <a:lnTo>
                    <a:pt x="496178" y="395787"/>
                  </a:lnTo>
                  <a:lnTo>
                    <a:pt x="494218" y="393555"/>
                  </a:lnTo>
                  <a:close/>
                </a:path>
                <a:path w="849629" h="816610">
                  <a:moveTo>
                    <a:pt x="567272" y="438531"/>
                  </a:moveTo>
                  <a:lnTo>
                    <a:pt x="556321" y="441269"/>
                  </a:lnTo>
                  <a:lnTo>
                    <a:pt x="557657" y="447656"/>
                  </a:lnTo>
                  <a:lnTo>
                    <a:pt x="560835" y="452513"/>
                  </a:lnTo>
                  <a:lnTo>
                    <a:pt x="570873" y="459161"/>
                  </a:lnTo>
                  <a:lnTo>
                    <a:pt x="577212" y="460823"/>
                  </a:lnTo>
                  <a:lnTo>
                    <a:pt x="590705" y="460823"/>
                  </a:lnTo>
                  <a:lnTo>
                    <a:pt x="595822" y="459846"/>
                  </a:lnTo>
                  <a:lnTo>
                    <a:pt x="604621" y="455935"/>
                  </a:lnTo>
                  <a:lnTo>
                    <a:pt x="608043" y="453262"/>
                  </a:lnTo>
                  <a:lnTo>
                    <a:pt x="609924" y="450655"/>
                  </a:lnTo>
                  <a:lnTo>
                    <a:pt x="579950" y="450655"/>
                  </a:lnTo>
                  <a:lnTo>
                    <a:pt x="576120" y="449645"/>
                  </a:lnTo>
                  <a:lnTo>
                    <a:pt x="570286" y="445603"/>
                  </a:lnTo>
                  <a:lnTo>
                    <a:pt x="568357" y="442637"/>
                  </a:lnTo>
                  <a:lnTo>
                    <a:pt x="568205" y="442148"/>
                  </a:lnTo>
                  <a:lnTo>
                    <a:pt x="567272" y="438531"/>
                  </a:lnTo>
                  <a:close/>
                </a:path>
                <a:path w="849629" h="816610">
                  <a:moveTo>
                    <a:pt x="593671" y="383191"/>
                  </a:moveTo>
                  <a:lnTo>
                    <a:pt x="580960" y="383191"/>
                  </a:lnTo>
                  <a:lnTo>
                    <a:pt x="576234" y="384120"/>
                  </a:lnTo>
                  <a:lnTo>
                    <a:pt x="558668" y="410079"/>
                  </a:lnTo>
                  <a:lnTo>
                    <a:pt x="560174" y="414153"/>
                  </a:lnTo>
                  <a:lnTo>
                    <a:pt x="594909" y="429242"/>
                  </a:lnTo>
                  <a:lnTo>
                    <a:pt x="597712" y="430579"/>
                  </a:lnTo>
                  <a:lnTo>
                    <a:pt x="601362" y="434131"/>
                  </a:lnTo>
                  <a:lnTo>
                    <a:pt x="602275" y="436315"/>
                  </a:lnTo>
                  <a:lnTo>
                    <a:pt x="602275" y="442148"/>
                  </a:lnTo>
                  <a:lnTo>
                    <a:pt x="600678" y="444919"/>
                  </a:lnTo>
                  <a:lnTo>
                    <a:pt x="594323" y="449514"/>
                  </a:lnTo>
                  <a:lnTo>
                    <a:pt x="590053" y="450655"/>
                  </a:lnTo>
                  <a:lnTo>
                    <a:pt x="609924" y="450655"/>
                  </a:lnTo>
                  <a:lnTo>
                    <a:pt x="612965" y="446483"/>
                  </a:lnTo>
                  <a:lnTo>
                    <a:pt x="614203" y="442637"/>
                  </a:lnTo>
                  <a:lnTo>
                    <a:pt x="614203" y="433088"/>
                  </a:lnTo>
                  <a:lnTo>
                    <a:pt x="612557" y="428802"/>
                  </a:lnTo>
                  <a:lnTo>
                    <a:pt x="605974" y="422121"/>
                  </a:lnTo>
                  <a:lnTo>
                    <a:pt x="600971" y="419628"/>
                  </a:lnTo>
                  <a:lnTo>
                    <a:pt x="578679" y="414153"/>
                  </a:lnTo>
                  <a:lnTo>
                    <a:pt x="575420" y="412767"/>
                  </a:lnTo>
                  <a:lnTo>
                    <a:pt x="571248" y="409443"/>
                  </a:lnTo>
                  <a:lnTo>
                    <a:pt x="570205" y="407178"/>
                  </a:lnTo>
                  <a:lnTo>
                    <a:pt x="570205" y="401083"/>
                  </a:lnTo>
                  <a:lnTo>
                    <a:pt x="571720" y="398427"/>
                  </a:lnTo>
                  <a:lnTo>
                    <a:pt x="577815" y="394223"/>
                  </a:lnTo>
                  <a:lnTo>
                    <a:pt x="581645" y="393164"/>
                  </a:lnTo>
                  <a:lnTo>
                    <a:pt x="609297" y="393164"/>
                  </a:lnTo>
                  <a:lnTo>
                    <a:pt x="608011" y="391339"/>
                  </a:lnTo>
                  <a:lnTo>
                    <a:pt x="599505" y="384820"/>
                  </a:lnTo>
                  <a:lnTo>
                    <a:pt x="593671" y="383191"/>
                  </a:lnTo>
                  <a:close/>
                </a:path>
                <a:path w="849629" h="816610">
                  <a:moveTo>
                    <a:pt x="609297" y="393164"/>
                  </a:moveTo>
                  <a:lnTo>
                    <a:pt x="589597" y="393164"/>
                  </a:lnTo>
                  <a:lnTo>
                    <a:pt x="592351" y="393702"/>
                  </a:lnTo>
                  <a:lnTo>
                    <a:pt x="596653" y="395853"/>
                  </a:lnTo>
                  <a:lnTo>
                    <a:pt x="598348" y="397221"/>
                  </a:lnTo>
                  <a:lnTo>
                    <a:pt x="599586" y="398884"/>
                  </a:lnTo>
                  <a:lnTo>
                    <a:pt x="600857" y="400513"/>
                  </a:lnTo>
                  <a:lnTo>
                    <a:pt x="601819" y="402192"/>
                  </a:lnTo>
                  <a:lnTo>
                    <a:pt x="602470" y="403919"/>
                  </a:lnTo>
                  <a:lnTo>
                    <a:pt x="612489" y="401083"/>
                  </a:lnTo>
                  <a:lnTo>
                    <a:pt x="612867" y="401083"/>
                  </a:lnTo>
                  <a:lnTo>
                    <a:pt x="611113" y="395853"/>
                  </a:lnTo>
                  <a:lnTo>
                    <a:pt x="611042" y="395641"/>
                  </a:lnTo>
                  <a:lnTo>
                    <a:pt x="609297" y="393164"/>
                  </a:lnTo>
                  <a:close/>
                </a:path>
                <a:path w="849629" h="816610">
                  <a:moveTo>
                    <a:pt x="648192" y="366178"/>
                  </a:moveTo>
                  <a:lnTo>
                    <a:pt x="636655" y="366178"/>
                  </a:lnTo>
                  <a:lnTo>
                    <a:pt x="636655" y="445245"/>
                  </a:lnTo>
                  <a:lnTo>
                    <a:pt x="637510" y="448308"/>
                  </a:lnTo>
                  <a:lnTo>
                    <a:pt x="637592" y="448602"/>
                  </a:lnTo>
                  <a:lnTo>
                    <a:pt x="653732" y="460237"/>
                  </a:lnTo>
                  <a:lnTo>
                    <a:pt x="659143" y="460237"/>
                  </a:lnTo>
                  <a:lnTo>
                    <a:pt x="660919" y="460074"/>
                  </a:lnTo>
                  <a:lnTo>
                    <a:pt x="662320" y="459748"/>
                  </a:lnTo>
                  <a:lnTo>
                    <a:pt x="663333" y="459536"/>
                  </a:lnTo>
                  <a:lnTo>
                    <a:pt x="664813" y="459161"/>
                  </a:lnTo>
                  <a:lnTo>
                    <a:pt x="665596" y="458868"/>
                  </a:lnTo>
                  <a:lnTo>
                    <a:pt x="663382" y="449090"/>
                  </a:lnTo>
                  <a:lnTo>
                    <a:pt x="656470" y="449090"/>
                  </a:lnTo>
                  <a:lnTo>
                    <a:pt x="655260" y="448895"/>
                  </a:lnTo>
                  <a:lnTo>
                    <a:pt x="655048" y="448895"/>
                  </a:lnTo>
                  <a:lnTo>
                    <a:pt x="653325" y="448308"/>
                  </a:lnTo>
                  <a:lnTo>
                    <a:pt x="648192" y="441008"/>
                  </a:lnTo>
                  <a:lnTo>
                    <a:pt x="648192" y="366178"/>
                  </a:lnTo>
                  <a:close/>
                </a:path>
                <a:path w="849629" h="816610">
                  <a:moveTo>
                    <a:pt x="663271" y="448602"/>
                  </a:moveTo>
                  <a:lnTo>
                    <a:pt x="662760" y="448602"/>
                  </a:lnTo>
                  <a:lnTo>
                    <a:pt x="661294" y="448895"/>
                  </a:lnTo>
                  <a:lnTo>
                    <a:pt x="660072" y="449090"/>
                  </a:lnTo>
                  <a:lnTo>
                    <a:pt x="663382" y="449090"/>
                  </a:lnTo>
                  <a:lnTo>
                    <a:pt x="663271" y="448602"/>
                  </a:lnTo>
                  <a:close/>
                </a:path>
                <a:path w="849629" h="816610">
                  <a:moveTo>
                    <a:pt x="636655" y="384169"/>
                  </a:moveTo>
                  <a:lnTo>
                    <a:pt x="625313" y="384169"/>
                  </a:lnTo>
                  <a:lnTo>
                    <a:pt x="625313" y="393946"/>
                  </a:lnTo>
                  <a:lnTo>
                    <a:pt x="636655" y="393946"/>
                  </a:lnTo>
                  <a:lnTo>
                    <a:pt x="636655" y="384169"/>
                  </a:lnTo>
                  <a:close/>
                </a:path>
                <a:path w="849629" h="816610">
                  <a:moveTo>
                    <a:pt x="664227" y="384169"/>
                  </a:moveTo>
                  <a:lnTo>
                    <a:pt x="648192" y="384169"/>
                  </a:lnTo>
                  <a:lnTo>
                    <a:pt x="648192" y="393946"/>
                  </a:lnTo>
                  <a:lnTo>
                    <a:pt x="664227" y="393946"/>
                  </a:lnTo>
                  <a:lnTo>
                    <a:pt x="664227" y="384169"/>
                  </a:lnTo>
                  <a:close/>
                </a:path>
                <a:path w="849629" h="816610">
                  <a:moveTo>
                    <a:pt x="733978" y="393359"/>
                  </a:moveTo>
                  <a:lnTo>
                    <a:pt x="716031" y="393359"/>
                  </a:lnTo>
                  <a:lnTo>
                    <a:pt x="719991" y="394696"/>
                  </a:lnTo>
                  <a:lnTo>
                    <a:pt x="725238" y="400040"/>
                  </a:lnTo>
                  <a:lnTo>
                    <a:pt x="726558" y="403821"/>
                  </a:lnTo>
                  <a:lnTo>
                    <a:pt x="726558" y="410861"/>
                  </a:lnTo>
                  <a:lnTo>
                    <a:pt x="715461" y="414821"/>
                  </a:lnTo>
                  <a:lnTo>
                    <a:pt x="711761" y="415261"/>
                  </a:lnTo>
                  <a:lnTo>
                    <a:pt x="678149" y="433284"/>
                  </a:lnTo>
                  <a:lnTo>
                    <a:pt x="678062" y="442833"/>
                  </a:lnTo>
                  <a:lnTo>
                    <a:pt x="679203" y="447005"/>
                  </a:lnTo>
                  <a:lnTo>
                    <a:pt x="683765" y="453881"/>
                  </a:lnTo>
                  <a:lnTo>
                    <a:pt x="686845" y="456505"/>
                  </a:lnTo>
                  <a:lnTo>
                    <a:pt x="694602" y="460123"/>
                  </a:lnTo>
                  <a:lnTo>
                    <a:pt x="698920" y="461019"/>
                  </a:lnTo>
                  <a:lnTo>
                    <a:pt x="708046" y="461019"/>
                  </a:lnTo>
                  <a:lnTo>
                    <a:pt x="725189" y="450720"/>
                  </a:lnTo>
                  <a:lnTo>
                    <a:pt x="701088" y="450720"/>
                  </a:lnTo>
                  <a:lnTo>
                    <a:pt x="697475" y="449759"/>
                  </a:lnTo>
                  <a:lnTo>
                    <a:pt x="697216" y="449759"/>
                  </a:lnTo>
                  <a:lnTo>
                    <a:pt x="694048" y="447624"/>
                  </a:lnTo>
                  <a:lnTo>
                    <a:pt x="691082" y="445571"/>
                  </a:lnTo>
                  <a:lnTo>
                    <a:pt x="689599" y="442540"/>
                  </a:lnTo>
                  <a:lnTo>
                    <a:pt x="689599" y="435598"/>
                  </a:lnTo>
                  <a:lnTo>
                    <a:pt x="690260" y="433642"/>
                  </a:lnTo>
                  <a:lnTo>
                    <a:pt x="690381" y="433284"/>
                  </a:lnTo>
                  <a:lnTo>
                    <a:pt x="711452" y="425234"/>
                  </a:lnTo>
                  <a:lnTo>
                    <a:pt x="713472" y="424973"/>
                  </a:lnTo>
                  <a:lnTo>
                    <a:pt x="726558" y="421518"/>
                  </a:lnTo>
                  <a:lnTo>
                    <a:pt x="738095" y="421518"/>
                  </a:lnTo>
                  <a:lnTo>
                    <a:pt x="738095" y="403821"/>
                  </a:lnTo>
                  <a:lnTo>
                    <a:pt x="737184" y="399389"/>
                  </a:lnTo>
                  <a:lnTo>
                    <a:pt x="737117" y="399063"/>
                  </a:lnTo>
                  <a:lnTo>
                    <a:pt x="733978" y="393359"/>
                  </a:lnTo>
                  <a:close/>
                </a:path>
                <a:path w="849629" h="816610">
                  <a:moveTo>
                    <a:pt x="738095" y="449090"/>
                  </a:moveTo>
                  <a:lnTo>
                    <a:pt x="726558" y="449090"/>
                  </a:lnTo>
                  <a:lnTo>
                    <a:pt x="726558" y="459259"/>
                  </a:lnTo>
                  <a:lnTo>
                    <a:pt x="738095" y="459259"/>
                  </a:lnTo>
                  <a:lnTo>
                    <a:pt x="738095" y="449090"/>
                  </a:lnTo>
                  <a:close/>
                </a:path>
                <a:path w="849629" h="816610">
                  <a:moveTo>
                    <a:pt x="738095" y="421518"/>
                  </a:moveTo>
                  <a:lnTo>
                    <a:pt x="726558" y="421518"/>
                  </a:lnTo>
                  <a:lnTo>
                    <a:pt x="726451" y="435598"/>
                  </a:lnTo>
                  <a:lnTo>
                    <a:pt x="725743" y="438189"/>
                  </a:lnTo>
                  <a:lnTo>
                    <a:pt x="724113" y="441024"/>
                  </a:lnTo>
                  <a:lnTo>
                    <a:pt x="722516" y="443860"/>
                  </a:lnTo>
                  <a:lnTo>
                    <a:pt x="720137" y="446174"/>
                  </a:lnTo>
                  <a:lnTo>
                    <a:pt x="713847" y="449759"/>
                  </a:lnTo>
                  <a:lnTo>
                    <a:pt x="709722" y="450720"/>
                  </a:lnTo>
                  <a:lnTo>
                    <a:pt x="725189" y="450720"/>
                  </a:lnTo>
                  <a:lnTo>
                    <a:pt x="725971" y="449090"/>
                  </a:lnTo>
                  <a:lnTo>
                    <a:pt x="738095" y="449090"/>
                  </a:lnTo>
                  <a:lnTo>
                    <a:pt x="738095" y="421518"/>
                  </a:lnTo>
                  <a:close/>
                </a:path>
                <a:path w="849629" h="816610">
                  <a:moveTo>
                    <a:pt x="712739" y="383191"/>
                  </a:moveTo>
                  <a:lnTo>
                    <a:pt x="706547" y="383191"/>
                  </a:lnTo>
                  <a:lnTo>
                    <a:pt x="702701" y="383712"/>
                  </a:lnTo>
                  <a:lnTo>
                    <a:pt x="680213" y="400790"/>
                  </a:lnTo>
                  <a:lnTo>
                    <a:pt x="691164" y="404701"/>
                  </a:lnTo>
                  <a:lnTo>
                    <a:pt x="692435" y="401963"/>
                  </a:lnTo>
                  <a:lnTo>
                    <a:pt x="694635" y="399389"/>
                  </a:lnTo>
                  <a:lnTo>
                    <a:pt x="700892" y="394565"/>
                  </a:lnTo>
                  <a:lnTo>
                    <a:pt x="705210" y="393359"/>
                  </a:lnTo>
                  <a:lnTo>
                    <a:pt x="733978" y="393359"/>
                  </a:lnTo>
                  <a:lnTo>
                    <a:pt x="733206" y="391958"/>
                  </a:lnTo>
                  <a:lnTo>
                    <a:pt x="730746" y="389302"/>
                  </a:lnTo>
                  <a:lnTo>
                    <a:pt x="724847" y="385782"/>
                  </a:lnTo>
                  <a:lnTo>
                    <a:pt x="721799" y="384625"/>
                  </a:lnTo>
                  <a:lnTo>
                    <a:pt x="718638" y="384071"/>
                  </a:lnTo>
                  <a:lnTo>
                    <a:pt x="715509" y="383484"/>
                  </a:lnTo>
                  <a:lnTo>
                    <a:pt x="712739" y="383191"/>
                  </a:lnTo>
                  <a:close/>
                </a:path>
                <a:path w="849629" h="816610">
                  <a:moveTo>
                    <a:pt x="770299" y="384169"/>
                  </a:moveTo>
                  <a:lnTo>
                    <a:pt x="759153" y="384169"/>
                  </a:lnTo>
                  <a:lnTo>
                    <a:pt x="759153" y="459259"/>
                  </a:lnTo>
                  <a:lnTo>
                    <a:pt x="770691" y="459259"/>
                  </a:lnTo>
                  <a:lnTo>
                    <a:pt x="770691" y="408351"/>
                  </a:lnTo>
                  <a:lnTo>
                    <a:pt x="771505" y="405337"/>
                  </a:lnTo>
                  <a:lnTo>
                    <a:pt x="774797" y="400024"/>
                  </a:lnTo>
                  <a:lnTo>
                    <a:pt x="777046" y="397938"/>
                  </a:lnTo>
                  <a:lnTo>
                    <a:pt x="781615" y="395510"/>
                  </a:lnTo>
                  <a:lnTo>
                    <a:pt x="770299" y="395510"/>
                  </a:lnTo>
                  <a:lnTo>
                    <a:pt x="770299" y="384169"/>
                  </a:lnTo>
                  <a:close/>
                </a:path>
                <a:path w="849629" h="816610">
                  <a:moveTo>
                    <a:pt x="796698" y="383191"/>
                  </a:moveTo>
                  <a:lnTo>
                    <a:pt x="785456" y="383191"/>
                  </a:lnTo>
                  <a:lnTo>
                    <a:pt x="782072" y="384169"/>
                  </a:lnTo>
                  <a:lnTo>
                    <a:pt x="774927" y="388780"/>
                  </a:lnTo>
                  <a:lnTo>
                    <a:pt x="772450" y="391795"/>
                  </a:lnTo>
                  <a:lnTo>
                    <a:pt x="771082" y="395510"/>
                  </a:lnTo>
                  <a:lnTo>
                    <a:pt x="781615" y="395510"/>
                  </a:lnTo>
                  <a:lnTo>
                    <a:pt x="782719" y="394924"/>
                  </a:lnTo>
                  <a:lnTo>
                    <a:pt x="785523" y="394256"/>
                  </a:lnTo>
                  <a:lnTo>
                    <a:pt x="796698" y="394256"/>
                  </a:lnTo>
                  <a:lnTo>
                    <a:pt x="796698" y="383191"/>
                  </a:lnTo>
                  <a:close/>
                </a:path>
                <a:path w="849629" h="816610">
                  <a:moveTo>
                    <a:pt x="796698" y="394256"/>
                  </a:moveTo>
                  <a:lnTo>
                    <a:pt x="792641" y="394256"/>
                  </a:lnTo>
                  <a:lnTo>
                    <a:pt x="794010" y="394484"/>
                  </a:lnTo>
                  <a:lnTo>
                    <a:pt x="795411" y="394679"/>
                  </a:lnTo>
                  <a:lnTo>
                    <a:pt x="796905" y="394924"/>
                  </a:lnTo>
                  <a:lnTo>
                    <a:pt x="796698" y="394924"/>
                  </a:lnTo>
                  <a:lnTo>
                    <a:pt x="796698" y="394256"/>
                  </a:lnTo>
                  <a:close/>
                </a:path>
                <a:path w="849629" h="816610">
                  <a:moveTo>
                    <a:pt x="831701" y="366178"/>
                  </a:moveTo>
                  <a:lnTo>
                    <a:pt x="820164" y="366178"/>
                  </a:lnTo>
                  <a:lnTo>
                    <a:pt x="820164" y="445245"/>
                  </a:lnTo>
                  <a:lnTo>
                    <a:pt x="821020" y="448308"/>
                  </a:lnTo>
                  <a:lnTo>
                    <a:pt x="821102" y="448602"/>
                  </a:lnTo>
                  <a:lnTo>
                    <a:pt x="837242" y="460237"/>
                  </a:lnTo>
                  <a:lnTo>
                    <a:pt x="842652" y="460237"/>
                  </a:lnTo>
                  <a:lnTo>
                    <a:pt x="844428" y="460074"/>
                  </a:lnTo>
                  <a:lnTo>
                    <a:pt x="845830" y="459748"/>
                  </a:lnTo>
                  <a:lnTo>
                    <a:pt x="846842" y="459536"/>
                  </a:lnTo>
                  <a:lnTo>
                    <a:pt x="848323" y="459161"/>
                  </a:lnTo>
                  <a:lnTo>
                    <a:pt x="849105" y="458868"/>
                  </a:lnTo>
                  <a:lnTo>
                    <a:pt x="846891" y="449090"/>
                  </a:lnTo>
                  <a:lnTo>
                    <a:pt x="839980" y="449090"/>
                  </a:lnTo>
                  <a:lnTo>
                    <a:pt x="838770" y="448895"/>
                  </a:lnTo>
                  <a:lnTo>
                    <a:pt x="838558" y="448895"/>
                  </a:lnTo>
                  <a:lnTo>
                    <a:pt x="836834" y="448308"/>
                  </a:lnTo>
                  <a:lnTo>
                    <a:pt x="831701" y="441008"/>
                  </a:lnTo>
                  <a:lnTo>
                    <a:pt x="831701" y="366178"/>
                  </a:lnTo>
                  <a:close/>
                </a:path>
                <a:path w="849629" h="816610">
                  <a:moveTo>
                    <a:pt x="846781" y="448602"/>
                  </a:moveTo>
                  <a:lnTo>
                    <a:pt x="846270" y="448602"/>
                  </a:lnTo>
                  <a:lnTo>
                    <a:pt x="844803" y="448895"/>
                  </a:lnTo>
                  <a:lnTo>
                    <a:pt x="843581" y="449090"/>
                  </a:lnTo>
                  <a:lnTo>
                    <a:pt x="846891" y="449090"/>
                  </a:lnTo>
                  <a:lnTo>
                    <a:pt x="846781" y="448602"/>
                  </a:lnTo>
                  <a:close/>
                </a:path>
                <a:path w="849629" h="816610">
                  <a:moveTo>
                    <a:pt x="820164" y="384169"/>
                  </a:moveTo>
                  <a:lnTo>
                    <a:pt x="808822" y="384169"/>
                  </a:lnTo>
                  <a:lnTo>
                    <a:pt x="808822" y="393946"/>
                  </a:lnTo>
                  <a:lnTo>
                    <a:pt x="820164" y="393946"/>
                  </a:lnTo>
                  <a:lnTo>
                    <a:pt x="820164" y="384169"/>
                  </a:lnTo>
                  <a:close/>
                </a:path>
                <a:path w="849629" h="816610">
                  <a:moveTo>
                    <a:pt x="847736" y="384169"/>
                  </a:moveTo>
                  <a:lnTo>
                    <a:pt x="831701" y="384169"/>
                  </a:lnTo>
                  <a:lnTo>
                    <a:pt x="831701" y="393946"/>
                  </a:lnTo>
                  <a:lnTo>
                    <a:pt x="847736" y="393946"/>
                  </a:lnTo>
                  <a:lnTo>
                    <a:pt x="847736" y="384169"/>
                  </a:lnTo>
                  <a:close/>
                </a:path>
                <a:path w="849629" h="816610">
                  <a:moveTo>
                    <a:pt x="28933" y="625727"/>
                  </a:moveTo>
                  <a:lnTo>
                    <a:pt x="19163" y="625727"/>
                  </a:lnTo>
                  <a:lnTo>
                    <a:pt x="20124" y="627258"/>
                  </a:lnTo>
                  <a:lnTo>
                    <a:pt x="36241" y="638828"/>
                  </a:lnTo>
                  <a:lnTo>
                    <a:pt x="47322" y="638828"/>
                  </a:lnTo>
                  <a:lnTo>
                    <a:pt x="52790" y="637264"/>
                  </a:lnTo>
                  <a:lnTo>
                    <a:pt x="54081" y="636433"/>
                  </a:lnTo>
                  <a:lnTo>
                    <a:pt x="62428" y="630892"/>
                  </a:lnTo>
                  <a:lnTo>
                    <a:pt x="64452" y="628464"/>
                  </a:lnTo>
                  <a:lnTo>
                    <a:pt x="34872" y="628464"/>
                  </a:lnTo>
                  <a:lnTo>
                    <a:pt x="30961" y="627258"/>
                  </a:lnTo>
                  <a:lnTo>
                    <a:pt x="28933" y="625727"/>
                  </a:lnTo>
                  <a:close/>
                </a:path>
                <a:path w="849629" h="816610">
                  <a:moveTo>
                    <a:pt x="18185" y="537143"/>
                  </a:moveTo>
                  <a:lnTo>
                    <a:pt x="6648" y="537143"/>
                  </a:lnTo>
                  <a:lnTo>
                    <a:pt x="6648" y="637264"/>
                  </a:lnTo>
                  <a:lnTo>
                    <a:pt x="17794" y="637264"/>
                  </a:lnTo>
                  <a:lnTo>
                    <a:pt x="17794" y="625727"/>
                  </a:lnTo>
                  <a:lnTo>
                    <a:pt x="28933" y="625727"/>
                  </a:lnTo>
                  <a:lnTo>
                    <a:pt x="24573" y="622402"/>
                  </a:lnTo>
                  <a:lnTo>
                    <a:pt x="22145" y="619029"/>
                  </a:lnTo>
                  <a:lnTo>
                    <a:pt x="18821" y="610392"/>
                  </a:lnTo>
                  <a:lnTo>
                    <a:pt x="17990" y="605390"/>
                  </a:lnTo>
                  <a:lnTo>
                    <a:pt x="17990" y="594113"/>
                  </a:lnTo>
                  <a:lnTo>
                    <a:pt x="18726" y="589681"/>
                  </a:lnTo>
                  <a:lnTo>
                    <a:pt x="18805" y="589208"/>
                  </a:lnTo>
                  <a:lnTo>
                    <a:pt x="22064" y="580767"/>
                  </a:lnTo>
                  <a:lnTo>
                    <a:pt x="24476" y="577475"/>
                  </a:lnTo>
                  <a:lnTo>
                    <a:pt x="29048" y="574102"/>
                  </a:lnTo>
                  <a:lnTo>
                    <a:pt x="18185" y="574102"/>
                  </a:lnTo>
                  <a:lnTo>
                    <a:pt x="18185" y="537143"/>
                  </a:lnTo>
                  <a:close/>
                </a:path>
                <a:path w="849629" h="816610">
                  <a:moveTo>
                    <a:pt x="64479" y="571560"/>
                  </a:moveTo>
                  <a:lnTo>
                    <a:pt x="44389" y="571560"/>
                  </a:lnTo>
                  <a:lnTo>
                    <a:pt x="48446" y="572815"/>
                  </a:lnTo>
                  <a:lnTo>
                    <a:pt x="51673" y="575324"/>
                  </a:lnTo>
                  <a:lnTo>
                    <a:pt x="54932" y="577801"/>
                  </a:lnTo>
                  <a:lnTo>
                    <a:pt x="57360" y="581174"/>
                  </a:lnTo>
                  <a:lnTo>
                    <a:pt x="58860" y="585183"/>
                  </a:lnTo>
                  <a:lnTo>
                    <a:pt x="60587" y="589681"/>
                  </a:lnTo>
                  <a:lnTo>
                    <a:pt x="61346" y="594113"/>
                  </a:lnTo>
                  <a:lnTo>
                    <a:pt x="61346" y="605390"/>
                  </a:lnTo>
                  <a:lnTo>
                    <a:pt x="60570" y="609920"/>
                  </a:lnTo>
                  <a:lnTo>
                    <a:pt x="44324" y="628464"/>
                  </a:lnTo>
                  <a:lnTo>
                    <a:pt x="64452" y="628464"/>
                  </a:lnTo>
                  <a:lnTo>
                    <a:pt x="66176" y="626395"/>
                  </a:lnTo>
                  <a:lnTo>
                    <a:pt x="71586" y="614760"/>
                  </a:lnTo>
                  <a:lnTo>
                    <a:pt x="72939" y="607867"/>
                  </a:lnTo>
                  <a:lnTo>
                    <a:pt x="72939" y="592027"/>
                  </a:lnTo>
                  <a:lnTo>
                    <a:pt x="71638" y="585444"/>
                  </a:lnTo>
                  <a:lnTo>
                    <a:pt x="71586" y="585183"/>
                  </a:lnTo>
                  <a:lnTo>
                    <a:pt x="66176" y="573581"/>
                  </a:lnTo>
                  <a:lnTo>
                    <a:pt x="64479" y="571560"/>
                  </a:lnTo>
                  <a:close/>
                </a:path>
                <a:path w="849629" h="816610">
                  <a:moveTo>
                    <a:pt x="47192" y="561196"/>
                  </a:moveTo>
                  <a:lnTo>
                    <a:pt x="35980" y="561196"/>
                  </a:lnTo>
                  <a:lnTo>
                    <a:pt x="32102" y="562011"/>
                  </a:lnTo>
                  <a:lnTo>
                    <a:pt x="19163" y="574102"/>
                  </a:lnTo>
                  <a:lnTo>
                    <a:pt x="29048" y="574102"/>
                  </a:lnTo>
                  <a:lnTo>
                    <a:pt x="30776" y="572815"/>
                  </a:lnTo>
                  <a:lnTo>
                    <a:pt x="30647" y="572815"/>
                  </a:lnTo>
                  <a:lnTo>
                    <a:pt x="34807" y="571560"/>
                  </a:lnTo>
                  <a:lnTo>
                    <a:pt x="64479" y="571560"/>
                  </a:lnTo>
                  <a:lnTo>
                    <a:pt x="62412" y="569099"/>
                  </a:lnTo>
                  <a:lnTo>
                    <a:pt x="52765" y="562777"/>
                  </a:lnTo>
                  <a:lnTo>
                    <a:pt x="47192" y="561196"/>
                  </a:lnTo>
                  <a:close/>
                </a:path>
                <a:path w="849629" h="816610">
                  <a:moveTo>
                    <a:pt x="102124" y="562174"/>
                  </a:moveTo>
                  <a:lnTo>
                    <a:pt x="90587" y="562174"/>
                  </a:lnTo>
                  <a:lnTo>
                    <a:pt x="90587" y="637264"/>
                  </a:lnTo>
                  <a:lnTo>
                    <a:pt x="102124" y="637264"/>
                  </a:lnTo>
                  <a:lnTo>
                    <a:pt x="102124" y="562174"/>
                  </a:lnTo>
                  <a:close/>
                </a:path>
                <a:path w="849629" h="816610">
                  <a:moveTo>
                    <a:pt x="98702" y="534015"/>
                  </a:moveTo>
                  <a:lnTo>
                    <a:pt x="94205" y="534015"/>
                  </a:lnTo>
                  <a:lnTo>
                    <a:pt x="92266" y="534781"/>
                  </a:lnTo>
                  <a:lnTo>
                    <a:pt x="89039" y="537844"/>
                  </a:lnTo>
                  <a:lnTo>
                    <a:pt x="88240" y="539686"/>
                  </a:lnTo>
                  <a:lnTo>
                    <a:pt x="88240" y="543988"/>
                  </a:lnTo>
                  <a:lnTo>
                    <a:pt x="89039" y="545829"/>
                  </a:lnTo>
                  <a:lnTo>
                    <a:pt x="92266" y="548893"/>
                  </a:lnTo>
                  <a:lnTo>
                    <a:pt x="94205" y="549659"/>
                  </a:lnTo>
                  <a:lnTo>
                    <a:pt x="98702" y="549659"/>
                  </a:lnTo>
                  <a:lnTo>
                    <a:pt x="100625" y="548893"/>
                  </a:lnTo>
                  <a:lnTo>
                    <a:pt x="103852" y="545829"/>
                  </a:lnTo>
                  <a:lnTo>
                    <a:pt x="104667" y="543988"/>
                  </a:lnTo>
                  <a:lnTo>
                    <a:pt x="104667" y="539686"/>
                  </a:lnTo>
                  <a:lnTo>
                    <a:pt x="103852" y="537844"/>
                  </a:lnTo>
                  <a:lnTo>
                    <a:pt x="100625" y="534781"/>
                  </a:lnTo>
                  <a:lnTo>
                    <a:pt x="98702" y="534015"/>
                  </a:lnTo>
                  <a:close/>
                </a:path>
                <a:path w="849629" h="816610">
                  <a:moveTo>
                    <a:pt x="134402" y="562174"/>
                  </a:moveTo>
                  <a:lnTo>
                    <a:pt x="123256" y="562174"/>
                  </a:lnTo>
                  <a:lnTo>
                    <a:pt x="123256" y="637264"/>
                  </a:lnTo>
                  <a:lnTo>
                    <a:pt x="134793" y="637264"/>
                  </a:lnTo>
                  <a:lnTo>
                    <a:pt x="134793" y="586356"/>
                  </a:lnTo>
                  <a:lnTo>
                    <a:pt x="135608" y="583342"/>
                  </a:lnTo>
                  <a:lnTo>
                    <a:pt x="138900" y="578029"/>
                  </a:lnTo>
                  <a:lnTo>
                    <a:pt x="141148" y="575943"/>
                  </a:lnTo>
                  <a:lnTo>
                    <a:pt x="145717" y="573515"/>
                  </a:lnTo>
                  <a:lnTo>
                    <a:pt x="134402" y="573515"/>
                  </a:lnTo>
                  <a:lnTo>
                    <a:pt x="134402" y="562174"/>
                  </a:lnTo>
                  <a:close/>
                </a:path>
                <a:path w="849629" h="816610">
                  <a:moveTo>
                    <a:pt x="160801" y="561196"/>
                  </a:moveTo>
                  <a:lnTo>
                    <a:pt x="149558" y="561196"/>
                  </a:lnTo>
                  <a:lnTo>
                    <a:pt x="146175" y="562174"/>
                  </a:lnTo>
                  <a:lnTo>
                    <a:pt x="139030" y="566785"/>
                  </a:lnTo>
                  <a:lnTo>
                    <a:pt x="136553" y="569800"/>
                  </a:lnTo>
                  <a:lnTo>
                    <a:pt x="135184" y="573515"/>
                  </a:lnTo>
                  <a:lnTo>
                    <a:pt x="145717" y="573515"/>
                  </a:lnTo>
                  <a:lnTo>
                    <a:pt x="146821" y="572929"/>
                  </a:lnTo>
                  <a:lnTo>
                    <a:pt x="149626" y="572261"/>
                  </a:lnTo>
                  <a:lnTo>
                    <a:pt x="160801" y="572261"/>
                  </a:lnTo>
                  <a:lnTo>
                    <a:pt x="160801" y="561196"/>
                  </a:lnTo>
                  <a:close/>
                </a:path>
                <a:path w="849629" h="816610">
                  <a:moveTo>
                    <a:pt x="160801" y="572261"/>
                  </a:moveTo>
                  <a:lnTo>
                    <a:pt x="156743" y="572261"/>
                  </a:lnTo>
                  <a:lnTo>
                    <a:pt x="158112" y="572489"/>
                  </a:lnTo>
                  <a:lnTo>
                    <a:pt x="159514" y="572684"/>
                  </a:lnTo>
                  <a:lnTo>
                    <a:pt x="161007" y="572929"/>
                  </a:lnTo>
                  <a:lnTo>
                    <a:pt x="160801" y="572929"/>
                  </a:lnTo>
                  <a:lnTo>
                    <a:pt x="160801" y="572261"/>
                  </a:lnTo>
                  <a:close/>
                </a:path>
                <a:path w="849629" h="816610">
                  <a:moveTo>
                    <a:pt x="205630" y="561196"/>
                  </a:moveTo>
                  <a:lnTo>
                    <a:pt x="194419" y="561196"/>
                  </a:lnTo>
                  <a:lnTo>
                    <a:pt x="188846" y="562777"/>
                  </a:lnTo>
                  <a:lnTo>
                    <a:pt x="179185" y="569116"/>
                  </a:lnTo>
                  <a:lnTo>
                    <a:pt x="175435" y="573581"/>
                  </a:lnTo>
                  <a:lnTo>
                    <a:pt x="170024" y="585183"/>
                  </a:lnTo>
                  <a:lnTo>
                    <a:pt x="168672" y="592027"/>
                  </a:lnTo>
                  <a:lnTo>
                    <a:pt x="168672" y="607867"/>
                  </a:lnTo>
                  <a:lnTo>
                    <a:pt x="194289" y="638828"/>
                  </a:lnTo>
                  <a:lnTo>
                    <a:pt x="205370" y="638828"/>
                  </a:lnTo>
                  <a:lnTo>
                    <a:pt x="220644" y="628464"/>
                  </a:lnTo>
                  <a:lnTo>
                    <a:pt x="197287" y="628464"/>
                  </a:lnTo>
                  <a:lnTo>
                    <a:pt x="193453" y="627258"/>
                  </a:lnTo>
                  <a:lnTo>
                    <a:pt x="180264" y="605390"/>
                  </a:lnTo>
                  <a:lnTo>
                    <a:pt x="180264" y="594113"/>
                  </a:lnTo>
                  <a:lnTo>
                    <a:pt x="197222" y="571560"/>
                  </a:lnTo>
                  <a:lnTo>
                    <a:pt x="220714" y="571560"/>
                  </a:lnTo>
                  <a:lnTo>
                    <a:pt x="218879" y="569116"/>
                  </a:lnTo>
                  <a:lnTo>
                    <a:pt x="217380" y="567062"/>
                  </a:lnTo>
                  <a:lnTo>
                    <a:pt x="215196" y="565237"/>
                  </a:lnTo>
                  <a:lnTo>
                    <a:pt x="212328" y="563640"/>
                  </a:lnTo>
                  <a:lnTo>
                    <a:pt x="209492" y="562011"/>
                  </a:lnTo>
                  <a:lnTo>
                    <a:pt x="205630" y="561196"/>
                  </a:lnTo>
                  <a:close/>
                </a:path>
                <a:path w="849629" h="816610">
                  <a:moveTo>
                    <a:pt x="234963" y="625727"/>
                  </a:moveTo>
                  <a:lnTo>
                    <a:pt x="223816" y="625727"/>
                  </a:lnTo>
                  <a:lnTo>
                    <a:pt x="223816" y="637264"/>
                  </a:lnTo>
                  <a:lnTo>
                    <a:pt x="234963" y="637264"/>
                  </a:lnTo>
                  <a:lnTo>
                    <a:pt x="234963" y="625727"/>
                  </a:lnTo>
                  <a:close/>
                </a:path>
                <a:path w="849629" h="816610">
                  <a:moveTo>
                    <a:pt x="220714" y="571560"/>
                  </a:moveTo>
                  <a:lnTo>
                    <a:pt x="206804" y="571560"/>
                  </a:lnTo>
                  <a:lnTo>
                    <a:pt x="210963" y="572815"/>
                  </a:lnTo>
                  <a:lnTo>
                    <a:pt x="210835" y="572815"/>
                  </a:lnTo>
                  <a:lnTo>
                    <a:pt x="213941" y="575129"/>
                  </a:lnTo>
                  <a:lnTo>
                    <a:pt x="217135" y="577475"/>
                  </a:lnTo>
                  <a:lnTo>
                    <a:pt x="219547" y="580767"/>
                  </a:lnTo>
                  <a:lnTo>
                    <a:pt x="222806" y="589208"/>
                  </a:lnTo>
                  <a:lnTo>
                    <a:pt x="223621" y="594113"/>
                  </a:lnTo>
                  <a:lnTo>
                    <a:pt x="223621" y="605390"/>
                  </a:lnTo>
                  <a:lnTo>
                    <a:pt x="206738" y="628464"/>
                  </a:lnTo>
                  <a:lnTo>
                    <a:pt x="220644" y="628464"/>
                  </a:lnTo>
                  <a:lnTo>
                    <a:pt x="221486" y="627258"/>
                  </a:lnTo>
                  <a:lnTo>
                    <a:pt x="222447" y="625727"/>
                  </a:lnTo>
                  <a:lnTo>
                    <a:pt x="234963" y="625727"/>
                  </a:lnTo>
                  <a:lnTo>
                    <a:pt x="234963" y="574102"/>
                  </a:lnTo>
                  <a:lnTo>
                    <a:pt x="222447" y="574102"/>
                  </a:lnTo>
                  <a:lnTo>
                    <a:pt x="221611" y="572815"/>
                  </a:lnTo>
                  <a:lnTo>
                    <a:pt x="220714" y="571560"/>
                  </a:lnTo>
                  <a:close/>
                </a:path>
                <a:path w="849629" h="816610">
                  <a:moveTo>
                    <a:pt x="234963" y="537143"/>
                  </a:moveTo>
                  <a:lnTo>
                    <a:pt x="223425" y="537143"/>
                  </a:lnTo>
                  <a:lnTo>
                    <a:pt x="223425" y="574102"/>
                  </a:lnTo>
                  <a:lnTo>
                    <a:pt x="234963" y="574102"/>
                  </a:lnTo>
                  <a:lnTo>
                    <a:pt x="234963" y="537143"/>
                  </a:lnTo>
                  <a:close/>
                </a:path>
                <a:path w="849629" h="816610">
                  <a:moveTo>
                    <a:pt x="263953" y="562174"/>
                  </a:moveTo>
                  <a:lnTo>
                    <a:pt x="251829" y="562174"/>
                  </a:lnTo>
                  <a:lnTo>
                    <a:pt x="274708" y="637264"/>
                  </a:lnTo>
                  <a:lnTo>
                    <a:pt x="286049" y="637264"/>
                  </a:lnTo>
                  <a:lnTo>
                    <a:pt x="291061" y="619665"/>
                  </a:lnTo>
                  <a:lnTo>
                    <a:pt x="280183" y="619665"/>
                  </a:lnTo>
                  <a:lnTo>
                    <a:pt x="263953" y="562174"/>
                  </a:lnTo>
                  <a:close/>
                </a:path>
                <a:path w="849629" h="816610">
                  <a:moveTo>
                    <a:pt x="314131" y="579577"/>
                  </a:moveTo>
                  <a:lnTo>
                    <a:pt x="303649" y="579577"/>
                  </a:lnTo>
                  <a:lnTo>
                    <a:pt x="320075" y="637264"/>
                  </a:lnTo>
                  <a:lnTo>
                    <a:pt x="331417" y="637264"/>
                  </a:lnTo>
                  <a:lnTo>
                    <a:pt x="336779" y="619665"/>
                  </a:lnTo>
                  <a:lnTo>
                    <a:pt x="336838" y="619469"/>
                  </a:lnTo>
                  <a:lnTo>
                    <a:pt x="325159" y="619469"/>
                  </a:lnTo>
                  <a:lnTo>
                    <a:pt x="314131" y="579577"/>
                  </a:lnTo>
                  <a:close/>
                </a:path>
                <a:path w="849629" h="816610">
                  <a:moveTo>
                    <a:pt x="309320" y="562174"/>
                  </a:moveTo>
                  <a:lnTo>
                    <a:pt x="297000" y="562174"/>
                  </a:lnTo>
                  <a:lnTo>
                    <a:pt x="281020" y="619469"/>
                  </a:lnTo>
                  <a:lnTo>
                    <a:pt x="280965" y="619665"/>
                  </a:lnTo>
                  <a:lnTo>
                    <a:pt x="291061" y="619665"/>
                  </a:lnTo>
                  <a:lnTo>
                    <a:pt x="302475" y="579577"/>
                  </a:lnTo>
                  <a:lnTo>
                    <a:pt x="314131" y="579577"/>
                  </a:lnTo>
                  <a:lnTo>
                    <a:pt x="309320" y="562174"/>
                  </a:lnTo>
                  <a:close/>
                </a:path>
                <a:path w="849629" h="816610">
                  <a:moveTo>
                    <a:pt x="354296" y="562174"/>
                  </a:moveTo>
                  <a:lnTo>
                    <a:pt x="342172" y="562174"/>
                  </a:lnTo>
                  <a:lnTo>
                    <a:pt x="325941" y="619469"/>
                  </a:lnTo>
                  <a:lnTo>
                    <a:pt x="336838" y="619469"/>
                  </a:lnTo>
                  <a:lnTo>
                    <a:pt x="354296" y="562174"/>
                  </a:lnTo>
                  <a:close/>
                </a:path>
                <a:path w="849629" h="816610">
                  <a:moveTo>
                    <a:pt x="421944" y="571364"/>
                  </a:moveTo>
                  <a:lnTo>
                    <a:pt x="403997" y="571364"/>
                  </a:lnTo>
                  <a:lnTo>
                    <a:pt x="407957" y="572701"/>
                  </a:lnTo>
                  <a:lnTo>
                    <a:pt x="413204" y="578046"/>
                  </a:lnTo>
                  <a:lnTo>
                    <a:pt x="414524" y="581826"/>
                  </a:lnTo>
                  <a:lnTo>
                    <a:pt x="414524" y="588866"/>
                  </a:lnTo>
                  <a:lnTo>
                    <a:pt x="403427" y="592826"/>
                  </a:lnTo>
                  <a:lnTo>
                    <a:pt x="399728" y="593266"/>
                  </a:lnTo>
                  <a:lnTo>
                    <a:pt x="366116" y="611289"/>
                  </a:lnTo>
                  <a:lnTo>
                    <a:pt x="366029" y="620838"/>
                  </a:lnTo>
                  <a:lnTo>
                    <a:pt x="367169" y="625010"/>
                  </a:lnTo>
                  <a:lnTo>
                    <a:pt x="371732" y="631886"/>
                  </a:lnTo>
                  <a:lnTo>
                    <a:pt x="374812" y="634510"/>
                  </a:lnTo>
                  <a:lnTo>
                    <a:pt x="382569" y="638128"/>
                  </a:lnTo>
                  <a:lnTo>
                    <a:pt x="386887" y="639024"/>
                  </a:lnTo>
                  <a:lnTo>
                    <a:pt x="396013" y="639024"/>
                  </a:lnTo>
                  <a:lnTo>
                    <a:pt x="413156" y="628725"/>
                  </a:lnTo>
                  <a:lnTo>
                    <a:pt x="389055" y="628725"/>
                  </a:lnTo>
                  <a:lnTo>
                    <a:pt x="385442" y="627764"/>
                  </a:lnTo>
                  <a:lnTo>
                    <a:pt x="385182" y="627764"/>
                  </a:lnTo>
                  <a:lnTo>
                    <a:pt x="382015" y="625629"/>
                  </a:lnTo>
                  <a:lnTo>
                    <a:pt x="379049" y="623576"/>
                  </a:lnTo>
                  <a:lnTo>
                    <a:pt x="377566" y="620545"/>
                  </a:lnTo>
                  <a:lnTo>
                    <a:pt x="377566" y="613603"/>
                  </a:lnTo>
                  <a:lnTo>
                    <a:pt x="399418" y="603239"/>
                  </a:lnTo>
                  <a:lnTo>
                    <a:pt x="401439" y="602978"/>
                  </a:lnTo>
                  <a:lnTo>
                    <a:pt x="414524" y="599523"/>
                  </a:lnTo>
                  <a:lnTo>
                    <a:pt x="426062" y="599523"/>
                  </a:lnTo>
                  <a:lnTo>
                    <a:pt x="426062" y="581826"/>
                  </a:lnTo>
                  <a:lnTo>
                    <a:pt x="425151" y="577394"/>
                  </a:lnTo>
                  <a:lnTo>
                    <a:pt x="425084" y="577068"/>
                  </a:lnTo>
                  <a:lnTo>
                    <a:pt x="421944" y="571364"/>
                  </a:lnTo>
                  <a:close/>
                </a:path>
                <a:path w="849629" h="816610">
                  <a:moveTo>
                    <a:pt x="426062" y="627096"/>
                  </a:moveTo>
                  <a:lnTo>
                    <a:pt x="414524" y="627096"/>
                  </a:lnTo>
                  <a:lnTo>
                    <a:pt x="414524" y="637264"/>
                  </a:lnTo>
                  <a:lnTo>
                    <a:pt x="426062" y="637264"/>
                  </a:lnTo>
                  <a:lnTo>
                    <a:pt x="426062" y="627096"/>
                  </a:lnTo>
                  <a:close/>
                </a:path>
                <a:path w="849629" h="816610">
                  <a:moveTo>
                    <a:pt x="426062" y="599523"/>
                  </a:moveTo>
                  <a:lnTo>
                    <a:pt x="414524" y="599523"/>
                  </a:lnTo>
                  <a:lnTo>
                    <a:pt x="414418" y="613603"/>
                  </a:lnTo>
                  <a:lnTo>
                    <a:pt x="413710" y="616194"/>
                  </a:lnTo>
                  <a:lnTo>
                    <a:pt x="412080" y="619029"/>
                  </a:lnTo>
                  <a:lnTo>
                    <a:pt x="410483" y="621865"/>
                  </a:lnTo>
                  <a:lnTo>
                    <a:pt x="408104" y="624179"/>
                  </a:lnTo>
                  <a:lnTo>
                    <a:pt x="401814" y="627764"/>
                  </a:lnTo>
                  <a:lnTo>
                    <a:pt x="397688" y="628725"/>
                  </a:lnTo>
                  <a:lnTo>
                    <a:pt x="413156" y="628725"/>
                  </a:lnTo>
                  <a:lnTo>
                    <a:pt x="413938" y="627096"/>
                  </a:lnTo>
                  <a:lnTo>
                    <a:pt x="426062" y="627096"/>
                  </a:lnTo>
                  <a:lnTo>
                    <a:pt x="426062" y="599523"/>
                  </a:lnTo>
                  <a:close/>
                </a:path>
                <a:path w="849629" h="816610">
                  <a:moveTo>
                    <a:pt x="400706" y="561196"/>
                  </a:moveTo>
                  <a:lnTo>
                    <a:pt x="394513" y="561196"/>
                  </a:lnTo>
                  <a:lnTo>
                    <a:pt x="390668" y="561717"/>
                  </a:lnTo>
                  <a:lnTo>
                    <a:pt x="368180" y="578795"/>
                  </a:lnTo>
                  <a:lnTo>
                    <a:pt x="379130" y="582706"/>
                  </a:lnTo>
                  <a:lnTo>
                    <a:pt x="380401" y="579968"/>
                  </a:lnTo>
                  <a:lnTo>
                    <a:pt x="382601" y="577394"/>
                  </a:lnTo>
                  <a:lnTo>
                    <a:pt x="388859" y="572570"/>
                  </a:lnTo>
                  <a:lnTo>
                    <a:pt x="393177" y="571364"/>
                  </a:lnTo>
                  <a:lnTo>
                    <a:pt x="421944" y="571364"/>
                  </a:lnTo>
                  <a:lnTo>
                    <a:pt x="421173" y="569963"/>
                  </a:lnTo>
                  <a:lnTo>
                    <a:pt x="418712" y="567307"/>
                  </a:lnTo>
                  <a:lnTo>
                    <a:pt x="412813" y="563787"/>
                  </a:lnTo>
                  <a:lnTo>
                    <a:pt x="409766" y="562630"/>
                  </a:lnTo>
                  <a:lnTo>
                    <a:pt x="406605" y="562076"/>
                  </a:lnTo>
                  <a:lnTo>
                    <a:pt x="403476" y="561489"/>
                  </a:lnTo>
                  <a:lnTo>
                    <a:pt x="400706" y="561196"/>
                  </a:lnTo>
                  <a:close/>
                </a:path>
                <a:path w="849629" h="816610">
                  <a:moveTo>
                    <a:pt x="463741" y="544183"/>
                  </a:moveTo>
                  <a:lnTo>
                    <a:pt x="452204" y="544183"/>
                  </a:lnTo>
                  <a:lnTo>
                    <a:pt x="452204" y="623250"/>
                  </a:lnTo>
                  <a:lnTo>
                    <a:pt x="469282" y="638242"/>
                  </a:lnTo>
                  <a:lnTo>
                    <a:pt x="474692" y="638242"/>
                  </a:lnTo>
                  <a:lnTo>
                    <a:pt x="476468" y="638079"/>
                  </a:lnTo>
                  <a:lnTo>
                    <a:pt x="477870" y="637753"/>
                  </a:lnTo>
                  <a:lnTo>
                    <a:pt x="478882" y="637541"/>
                  </a:lnTo>
                  <a:lnTo>
                    <a:pt x="480363" y="637166"/>
                  </a:lnTo>
                  <a:lnTo>
                    <a:pt x="481145" y="636873"/>
                  </a:lnTo>
                  <a:lnTo>
                    <a:pt x="478931" y="627096"/>
                  </a:lnTo>
                  <a:lnTo>
                    <a:pt x="472020" y="627096"/>
                  </a:lnTo>
                  <a:lnTo>
                    <a:pt x="470810" y="626900"/>
                  </a:lnTo>
                  <a:lnTo>
                    <a:pt x="470598" y="626900"/>
                  </a:lnTo>
                  <a:lnTo>
                    <a:pt x="468875" y="626313"/>
                  </a:lnTo>
                  <a:lnTo>
                    <a:pt x="463741" y="619013"/>
                  </a:lnTo>
                  <a:lnTo>
                    <a:pt x="463741" y="544183"/>
                  </a:lnTo>
                  <a:close/>
                </a:path>
                <a:path w="849629" h="816610">
                  <a:moveTo>
                    <a:pt x="478821" y="626607"/>
                  </a:moveTo>
                  <a:lnTo>
                    <a:pt x="478310" y="626607"/>
                  </a:lnTo>
                  <a:lnTo>
                    <a:pt x="476843" y="626900"/>
                  </a:lnTo>
                  <a:lnTo>
                    <a:pt x="475621" y="627096"/>
                  </a:lnTo>
                  <a:lnTo>
                    <a:pt x="478931" y="627096"/>
                  </a:lnTo>
                  <a:lnTo>
                    <a:pt x="478821" y="626607"/>
                  </a:lnTo>
                  <a:close/>
                </a:path>
                <a:path w="849629" h="816610">
                  <a:moveTo>
                    <a:pt x="452204" y="562174"/>
                  </a:moveTo>
                  <a:lnTo>
                    <a:pt x="440862" y="562174"/>
                  </a:lnTo>
                  <a:lnTo>
                    <a:pt x="440862" y="571951"/>
                  </a:lnTo>
                  <a:lnTo>
                    <a:pt x="452204" y="571951"/>
                  </a:lnTo>
                  <a:lnTo>
                    <a:pt x="452204" y="562174"/>
                  </a:lnTo>
                  <a:close/>
                </a:path>
                <a:path w="849629" h="816610">
                  <a:moveTo>
                    <a:pt x="479776" y="562174"/>
                  </a:moveTo>
                  <a:lnTo>
                    <a:pt x="463741" y="562174"/>
                  </a:lnTo>
                  <a:lnTo>
                    <a:pt x="463741" y="571951"/>
                  </a:lnTo>
                  <a:lnTo>
                    <a:pt x="479776" y="571951"/>
                  </a:lnTo>
                  <a:lnTo>
                    <a:pt x="479776" y="562174"/>
                  </a:lnTo>
                  <a:close/>
                </a:path>
                <a:path w="849629" h="816610">
                  <a:moveTo>
                    <a:pt x="531914" y="561196"/>
                  </a:moveTo>
                  <a:lnTo>
                    <a:pt x="519855" y="561196"/>
                  </a:lnTo>
                  <a:lnTo>
                    <a:pt x="513924" y="562858"/>
                  </a:lnTo>
                  <a:lnTo>
                    <a:pt x="503788" y="569474"/>
                  </a:lnTo>
                  <a:lnTo>
                    <a:pt x="499844" y="574053"/>
                  </a:lnTo>
                  <a:lnTo>
                    <a:pt x="494206" y="585753"/>
                  </a:lnTo>
                  <a:lnTo>
                    <a:pt x="492805" y="592484"/>
                  </a:lnTo>
                  <a:lnTo>
                    <a:pt x="492805" y="607606"/>
                  </a:lnTo>
                  <a:lnTo>
                    <a:pt x="519790" y="638828"/>
                  </a:lnTo>
                  <a:lnTo>
                    <a:pt x="532371" y="638828"/>
                  </a:lnTo>
                  <a:lnTo>
                    <a:pt x="537227" y="637802"/>
                  </a:lnTo>
                  <a:lnTo>
                    <a:pt x="545603" y="633663"/>
                  </a:lnTo>
                  <a:lnTo>
                    <a:pt x="548976" y="630860"/>
                  </a:lnTo>
                  <a:lnTo>
                    <a:pt x="550709" y="628464"/>
                  </a:lnTo>
                  <a:lnTo>
                    <a:pt x="522267" y="628464"/>
                  </a:lnTo>
                  <a:lnTo>
                    <a:pt x="518291" y="627275"/>
                  </a:lnTo>
                  <a:lnTo>
                    <a:pt x="504342" y="605520"/>
                  </a:lnTo>
                  <a:lnTo>
                    <a:pt x="504342" y="594048"/>
                  </a:lnTo>
                  <a:lnTo>
                    <a:pt x="522332" y="571560"/>
                  </a:lnTo>
                  <a:lnTo>
                    <a:pt x="550721" y="571560"/>
                  </a:lnTo>
                  <a:lnTo>
                    <a:pt x="548617" y="568822"/>
                  </a:lnTo>
                  <a:lnTo>
                    <a:pt x="545146" y="566085"/>
                  </a:lnTo>
                  <a:lnTo>
                    <a:pt x="536673" y="562174"/>
                  </a:lnTo>
                  <a:lnTo>
                    <a:pt x="531914" y="561196"/>
                  </a:lnTo>
                  <a:close/>
                </a:path>
                <a:path w="849629" h="816610">
                  <a:moveTo>
                    <a:pt x="556358" y="615363"/>
                  </a:moveTo>
                  <a:lnTo>
                    <a:pt x="544820" y="615363"/>
                  </a:lnTo>
                  <a:lnTo>
                    <a:pt x="544103" y="618100"/>
                  </a:lnTo>
                  <a:lnTo>
                    <a:pt x="542898" y="620447"/>
                  </a:lnTo>
                  <a:lnTo>
                    <a:pt x="539508" y="624358"/>
                  </a:lnTo>
                  <a:lnTo>
                    <a:pt x="537248" y="625938"/>
                  </a:lnTo>
                  <a:lnTo>
                    <a:pt x="532550" y="627943"/>
                  </a:lnTo>
                  <a:lnTo>
                    <a:pt x="529828" y="628464"/>
                  </a:lnTo>
                  <a:lnTo>
                    <a:pt x="550709" y="628464"/>
                  </a:lnTo>
                  <a:lnTo>
                    <a:pt x="554093" y="623787"/>
                  </a:lnTo>
                  <a:lnTo>
                    <a:pt x="555706" y="619795"/>
                  </a:lnTo>
                  <a:lnTo>
                    <a:pt x="556358" y="615363"/>
                  </a:lnTo>
                  <a:close/>
                </a:path>
                <a:path w="849629" h="816610">
                  <a:moveTo>
                    <a:pt x="550721" y="571560"/>
                  </a:moveTo>
                  <a:lnTo>
                    <a:pt x="531914" y="571560"/>
                  </a:lnTo>
                  <a:lnTo>
                    <a:pt x="535956" y="572896"/>
                  </a:lnTo>
                  <a:lnTo>
                    <a:pt x="538954" y="575569"/>
                  </a:lnTo>
                  <a:lnTo>
                    <a:pt x="541985" y="578209"/>
                  </a:lnTo>
                  <a:lnTo>
                    <a:pt x="543940" y="581240"/>
                  </a:lnTo>
                  <a:lnTo>
                    <a:pt x="544820" y="584662"/>
                  </a:lnTo>
                  <a:lnTo>
                    <a:pt x="556358" y="584662"/>
                  </a:lnTo>
                  <a:lnTo>
                    <a:pt x="555882" y="581240"/>
                  </a:lnTo>
                  <a:lnTo>
                    <a:pt x="555803" y="580669"/>
                  </a:lnTo>
                  <a:lnTo>
                    <a:pt x="555706" y="579968"/>
                  </a:lnTo>
                  <a:lnTo>
                    <a:pt x="554027" y="575862"/>
                  </a:lnTo>
                  <a:lnTo>
                    <a:pt x="550721" y="571560"/>
                  </a:lnTo>
                  <a:close/>
                </a:path>
                <a:path w="849629" h="816610">
                  <a:moveTo>
                    <a:pt x="584761" y="537143"/>
                  </a:moveTo>
                  <a:lnTo>
                    <a:pt x="573224" y="537143"/>
                  </a:lnTo>
                  <a:lnTo>
                    <a:pt x="573224" y="637264"/>
                  </a:lnTo>
                  <a:lnTo>
                    <a:pt x="584761" y="637264"/>
                  </a:lnTo>
                  <a:lnTo>
                    <a:pt x="584761" y="587725"/>
                  </a:lnTo>
                  <a:lnTo>
                    <a:pt x="585527" y="584368"/>
                  </a:lnTo>
                  <a:lnTo>
                    <a:pt x="594451" y="573906"/>
                  </a:lnTo>
                  <a:lnTo>
                    <a:pt x="584761" y="573906"/>
                  </a:lnTo>
                  <a:lnTo>
                    <a:pt x="584761" y="537143"/>
                  </a:lnTo>
                  <a:close/>
                </a:path>
                <a:path w="849629" h="816610">
                  <a:moveTo>
                    <a:pt x="629191" y="571560"/>
                  </a:moveTo>
                  <a:lnTo>
                    <a:pt x="609954" y="571560"/>
                  </a:lnTo>
                  <a:lnTo>
                    <a:pt x="614207" y="573206"/>
                  </a:lnTo>
                  <a:lnTo>
                    <a:pt x="617271" y="576497"/>
                  </a:lnTo>
                  <a:lnTo>
                    <a:pt x="620367" y="579757"/>
                  </a:lnTo>
                  <a:lnTo>
                    <a:pt x="621795" y="584010"/>
                  </a:lnTo>
                  <a:lnTo>
                    <a:pt x="621915" y="637264"/>
                  </a:lnTo>
                  <a:lnTo>
                    <a:pt x="633453" y="637264"/>
                  </a:lnTo>
                  <a:lnTo>
                    <a:pt x="633453" y="583097"/>
                  </a:lnTo>
                  <a:lnTo>
                    <a:pt x="632397" y="577883"/>
                  </a:lnTo>
                  <a:lnTo>
                    <a:pt x="631713" y="576497"/>
                  </a:lnTo>
                  <a:lnTo>
                    <a:pt x="629191" y="571560"/>
                  </a:lnTo>
                  <a:close/>
                </a:path>
                <a:path w="849629" h="816610">
                  <a:moveTo>
                    <a:pt x="612953" y="561196"/>
                  </a:moveTo>
                  <a:lnTo>
                    <a:pt x="601937" y="561196"/>
                  </a:lnTo>
                  <a:lnTo>
                    <a:pt x="597211" y="562353"/>
                  </a:lnTo>
                  <a:lnTo>
                    <a:pt x="590139" y="566948"/>
                  </a:lnTo>
                  <a:lnTo>
                    <a:pt x="587499" y="570028"/>
                  </a:lnTo>
                  <a:lnTo>
                    <a:pt x="585739" y="573906"/>
                  </a:lnTo>
                  <a:lnTo>
                    <a:pt x="594451" y="573906"/>
                  </a:lnTo>
                  <a:lnTo>
                    <a:pt x="597341" y="572358"/>
                  </a:lnTo>
                  <a:lnTo>
                    <a:pt x="600731" y="571560"/>
                  </a:lnTo>
                  <a:lnTo>
                    <a:pt x="629191" y="571560"/>
                  </a:lnTo>
                  <a:lnTo>
                    <a:pt x="628108" y="569409"/>
                  </a:lnTo>
                  <a:lnTo>
                    <a:pt x="625125" y="566296"/>
                  </a:lnTo>
                  <a:lnTo>
                    <a:pt x="617434" y="562222"/>
                  </a:lnTo>
                  <a:lnTo>
                    <a:pt x="612953" y="561196"/>
                  </a:lnTo>
                  <a:close/>
                </a:path>
                <a:path w="849629" h="816610">
                  <a:moveTo>
                    <a:pt x="666097" y="562174"/>
                  </a:moveTo>
                  <a:lnTo>
                    <a:pt x="654559" y="562174"/>
                  </a:lnTo>
                  <a:lnTo>
                    <a:pt x="654559" y="637264"/>
                  </a:lnTo>
                  <a:lnTo>
                    <a:pt x="666097" y="637264"/>
                  </a:lnTo>
                  <a:lnTo>
                    <a:pt x="666097" y="562174"/>
                  </a:lnTo>
                  <a:close/>
                </a:path>
                <a:path w="849629" h="816610">
                  <a:moveTo>
                    <a:pt x="662675" y="534015"/>
                  </a:moveTo>
                  <a:lnTo>
                    <a:pt x="658177" y="534015"/>
                  </a:lnTo>
                  <a:lnTo>
                    <a:pt x="656238" y="534781"/>
                  </a:lnTo>
                  <a:lnTo>
                    <a:pt x="653011" y="537844"/>
                  </a:lnTo>
                  <a:lnTo>
                    <a:pt x="652213" y="539686"/>
                  </a:lnTo>
                  <a:lnTo>
                    <a:pt x="652213" y="543988"/>
                  </a:lnTo>
                  <a:lnTo>
                    <a:pt x="653011" y="545829"/>
                  </a:lnTo>
                  <a:lnTo>
                    <a:pt x="656238" y="548893"/>
                  </a:lnTo>
                  <a:lnTo>
                    <a:pt x="658177" y="549659"/>
                  </a:lnTo>
                  <a:lnTo>
                    <a:pt x="662675" y="549659"/>
                  </a:lnTo>
                  <a:lnTo>
                    <a:pt x="664598" y="548893"/>
                  </a:lnTo>
                  <a:lnTo>
                    <a:pt x="667824" y="545829"/>
                  </a:lnTo>
                  <a:lnTo>
                    <a:pt x="668639" y="543988"/>
                  </a:lnTo>
                  <a:lnTo>
                    <a:pt x="668639" y="539686"/>
                  </a:lnTo>
                  <a:lnTo>
                    <a:pt x="667824" y="537844"/>
                  </a:lnTo>
                  <a:lnTo>
                    <a:pt x="664598" y="534781"/>
                  </a:lnTo>
                  <a:lnTo>
                    <a:pt x="662675" y="534015"/>
                  </a:lnTo>
                  <a:close/>
                </a:path>
                <a:path w="849629" h="816610">
                  <a:moveTo>
                    <a:pt x="698374" y="562239"/>
                  </a:moveTo>
                  <a:lnTo>
                    <a:pt x="687228" y="562239"/>
                  </a:lnTo>
                  <a:lnTo>
                    <a:pt x="687228" y="637264"/>
                  </a:lnTo>
                  <a:lnTo>
                    <a:pt x="698765" y="637264"/>
                  </a:lnTo>
                  <a:lnTo>
                    <a:pt x="698765" y="587725"/>
                  </a:lnTo>
                  <a:lnTo>
                    <a:pt x="699502" y="584433"/>
                  </a:lnTo>
                  <a:lnTo>
                    <a:pt x="699597" y="584010"/>
                  </a:lnTo>
                  <a:lnTo>
                    <a:pt x="702921" y="577883"/>
                  </a:lnTo>
                  <a:lnTo>
                    <a:pt x="705186" y="575552"/>
                  </a:lnTo>
                  <a:lnTo>
                    <a:pt x="708159" y="573906"/>
                  </a:lnTo>
                  <a:lnTo>
                    <a:pt x="698374" y="573906"/>
                  </a:lnTo>
                  <a:lnTo>
                    <a:pt x="698374" y="562239"/>
                  </a:lnTo>
                  <a:close/>
                </a:path>
                <a:path w="849629" h="816610">
                  <a:moveTo>
                    <a:pt x="742417" y="571560"/>
                  </a:moveTo>
                  <a:lnTo>
                    <a:pt x="723274" y="571560"/>
                  </a:lnTo>
                  <a:lnTo>
                    <a:pt x="727478" y="573222"/>
                  </a:lnTo>
                  <a:lnTo>
                    <a:pt x="733606" y="579838"/>
                  </a:lnTo>
                  <a:lnTo>
                    <a:pt x="735137" y="584433"/>
                  </a:lnTo>
                  <a:lnTo>
                    <a:pt x="735137" y="637264"/>
                  </a:lnTo>
                  <a:lnTo>
                    <a:pt x="746675" y="637264"/>
                  </a:lnTo>
                  <a:lnTo>
                    <a:pt x="746675" y="583162"/>
                  </a:lnTo>
                  <a:lnTo>
                    <a:pt x="745615" y="577883"/>
                  </a:lnTo>
                  <a:lnTo>
                    <a:pt x="742417" y="571560"/>
                  </a:lnTo>
                  <a:close/>
                </a:path>
                <a:path w="849629" h="816610">
                  <a:moveTo>
                    <a:pt x="726338" y="561196"/>
                  </a:moveTo>
                  <a:lnTo>
                    <a:pt x="715583" y="561196"/>
                  </a:lnTo>
                  <a:lnTo>
                    <a:pt x="710955" y="562369"/>
                  </a:lnTo>
                  <a:lnTo>
                    <a:pt x="703785" y="567030"/>
                  </a:lnTo>
                  <a:lnTo>
                    <a:pt x="701112" y="570093"/>
                  </a:lnTo>
                  <a:lnTo>
                    <a:pt x="699352" y="573906"/>
                  </a:lnTo>
                  <a:lnTo>
                    <a:pt x="708159" y="573906"/>
                  </a:lnTo>
                  <a:lnTo>
                    <a:pt x="710955" y="572358"/>
                  </a:lnTo>
                  <a:lnTo>
                    <a:pt x="714246" y="571560"/>
                  </a:lnTo>
                  <a:lnTo>
                    <a:pt x="742417" y="571560"/>
                  </a:lnTo>
                  <a:lnTo>
                    <a:pt x="741379" y="569507"/>
                  </a:lnTo>
                  <a:lnTo>
                    <a:pt x="738413" y="566378"/>
                  </a:lnTo>
                  <a:lnTo>
                    <a:pt x="730786" y="562239"/>
                  </a:lnTo>
                  <a:lnTo>
                    <a:pt x="726338" y="561196"/>
                  </a:lnTo>
                  <a:close/>
                </a:path>
                <a:path w="849629" h="816610">
                  <a:moveTo>
                    <a:pt x="776557" y="645477"/>
                  </a:moveTo>
                  <a:lnTo>
                    <a:pt x="768527" y="651115"/>
                  </a:lnTo>
                  <a:lnTo>
                    <a:pt x="767386" y="651963"/>
                  </a:lnTo>
                  <a:lnTo>
                    <a:pt x="768931" y="654537"/>
                  </a:lnTo>
                  <a:lnTo>
                    <a:pt x="792494" y="666987"/>
                  </a:lnTo>
                  <a:lnTo>
                    <a:pt x="804064" y="666987"/>
                  </a:lnTo>
                  <a:lnTo>
                    <a:pt x="809507" y="666026"/>
                  </a:lnTo>
                  <a:lnTo>
                    <a:pt x="819317" y="662213"/>
                  </a:lnTo>
                  <a:lnTo>
                    <a:pt x="823228" y="659231"/>
                  </a:lnTo>
                  <a:lnTo>
                    <a:pt x="824829" y="656982"/>
                  </a:lnTo>
                  <a:lnTo>
                    <a:pt x="824945" y="656819"/>
                  </a:lnTo>
                  <a:lnTo>
                    <a:pt x="793537" y="656819"/>
                  </a:lnTo>
                  <a:lnTo>
                    <a:pt x="789870" y="656151"/>
                  </a:lnTo>
                  <a:lnTo>
                    <a:pt x="784297" y="653511"/>
                  </a:lnTo>
                  <a:lnTo>
                    <a:pt x="782114" y="651963"/>
                  </a:lnTo>
                  <a:lnTo>
                    <a:pt x="778920" y="648410"/>
                  </a:lnTo>
                  <a:lnTo>
                    <a:pt x="777600" y="646846"/>
                  </a:lnTo>
                  <a:lnTo>
                    <a:pt x="776557" y="645477"/>
                  </a:lnTo>
                  <a:close/>
                </a:path>
                <a:path w="849629" h="816610">
                  <a:moveTo>
                    <a:pt x="830528" y="623380"/>
                  </a:moveTo>
                  <a:lnTo>
                    <a:pt x="818991" y="623380"/>
                  </a:lnTo>
                  <a:lnTo>
                    <a:pt x="818991" y="644890"/>
                  </a:lnTo>
                  <a:lnTo>
                    <a:pt x="817019" y="649486"/>
                  </a:lnTo>
                  <a:lnTo>
                    <a:pt x="809132" y="655352"/>
                  </a:lnTo>
                  <a:lnTo>
                    <a:pt x="804129" y="656819"/>
                  </a:lnTo>
                  <a:lnTo>
                    <a:pt x="824945" y="656819"/>
                  </a:lnTo>
                  <a:lnTo>
                    <a:pt x="826128" y="655157"/>
                  </a:lnTo>
                  <a:lnTo>
                    <a:pt x="829062" y="651115"/>
                  </a:lnTo>
                  <a:lnTo>
                    <a:pt x="830528" y="645868"/>
                  </a:lnTo>
                  <a:lnTo>
                    <a:pt x="830528" y="623380"/>
                  </a:lnTo>
                  <a:close/>
                </a:path>
                <a:path w="849629" h="816610">
                  <a:moveTo>
                    <a:pt x="801196" y="561196"/>
                  </a:moveTo>
                  <a:lnTo>
                    <a:pt x="789985" y="561196"/>
                  </a:lnTo>
                  <a:lnTo>
                    <a:pt x="784411" y="562777"/>
                  </a:lnTo>
                  <a:lnTo>
                    <a:pt x="774723" y="569116"/>
                  </a:lnTo>
                  <a:lnTo>
                    <a:pt x="771000" y="573499"/>
                  </a:lnTo>
                  <a:lnTo>
                    <a:pt x="765590" y="584939"/>
                  </a:lnTo>
                  <a:lnTo>
                    <a:pt x="764237" y="591636"/>
                  </a:lnTo>
                  <a:lnTo>
                    <a:pt x="764237" y="607150"/>
                  </a:lnTo>
                  <a:lnTo>
                    <a:pt x="790050" y="636091"/>
                  </a:lnTo>
                  <a:lnTo>
                    <a:pt x="801000" y="636091"/>
                  </a:lnTo>
                  <a:lnTo>
                    <a:pt x="816470" y="625727"/>
                  </a:lnTo>
                  <a:lnTo>
                    <a:pt x="792853" y="625727"/>
                  </a:lnTo>
                  <a:lnTo>
                    <a:pt x="789338" y="624749"/>
                  </a:lnTo>
                  <a:lnTo>
                    <a:pt x="789024" y="624749"/>
                  </a:lnTo>
                  <a:lnTo>
                    <a:pt x="785552" y="622353"/>
                  </a:lnTo>
                  <a:lnTo>
                    <a:pt x="775831" y="593722"/>
                  </a:lnTo>
                  <a:lnTo>
                    <a:pt x="776573" y="589420"/>
                  </a:lnTo>
                  <a:lnTo>
                    <a:pt x="792787" y="571560"/>
                  </a:lnTo>
                  <a:lnTo>
                    <a:pt x="816463" y="571560"/>
                  </a:lnTo>
                  <a:lnTo>
                    <a:pt x="816155" y="571136"/>
                  </a:lnTo>
                  <a:lnTo>
                    <a:pt x="814591" y="569116"/>
                  </a:lnTo>
                  <a:lnTo>
                    <a:pt x="813059" y="567062"/>
                  </a:lnTo>
                  <a:lnTo>
                    <a:pt x="810843" y="565237"/>
                  </a:lnTo>
                  <a:lnTo>
                    <a:pt x="807942" y="563640"/>
                  </a:lnTo>
                  <a:lnTo>
                    <a:pt x="805074" y="562011"/>
                  </a:lnTo>
                  <a:lnTo>
                    <a:pt x="801196" y="561196"/>
                  </a:lnTo>
                  <a:close/>
                </a:path>
                <a:path w="849629" h="816610">
                  <a:moveTo>
                    <a:pt x="816463" y="571560"/>
                  </a:moveTo>
                  <a:lnTo>
                    <a:pt x="802369" y="571560"/>
                  </a:lnTo>
                  <a:lnTo>
                    <a:pt x="806532" y="572798"/>
                  </a:lnTo>
                  <a:lnTo>
                    <a:pt x="806402" y="572798"/>
                  </a:lnTo>
                  <a:lnTo>
                    <a:pt x="812701" y="577426"/>
                  </a:lnTo>
                  <a:lnTo>
                    <a:pt x="815112" y="580669"/>
                  </a:lnTo>
                  <a:lnTo>
                    <a:pt x="818372" y="588947"/>
                  </a:lnTo>
                  <a:lnTo>
                    <a:pt x="819186" y="593722"/>
                  </a:lnTo>
                  <a:lnTo>
                    <a:pt x="819186" y="604673"/>
                  </a:lnTo>
                  <a:lnTo>
                    <a:pt x="806092" y="624749"/>
                  </a:lnTo>
                  <a:lnTo>
                    <a:pt x="805914" y="624749"/>
                  </a:lnTo>
                  <a:lnTo>
                    <a:pt x="802304" y="625727"/>
                  </a:lnTo>
                  <a:lnTo>
                    <a:pt x="816470" y="625727"/>
                  </a:lnTo>
                  <a:lnTo>
                    <a:pt x="817166" y="624749"/>
                  </a:lnTo>
                  <a:lnTo>
                    <a:pt x="818013" y="623380"/>
                  </a:lnTo>
                  <a:lnTo>
                    <a:pt x="830528" y="623380"/>
                  </a:lnTo>
                  <a:lnTo>
                    <a:pt x="830528" y="574102"/>
                  </a:lnTo>
                  <a:lnTo>
                    <a:pt x="818209" y="574102"/>
                  </a:lnTo>
                  <a:lnTo>
                    <a:pt x="817361" y="572798"/>
                  </a:lnTo>
                  <a:lnTo>
                    <a:pt x="816463" y="571560"/>
                  </a:lnTo>
                  <a:close/>
                </a:path>
                <a:path w="849629" h="816610">
                  <a:moveTo>
                    <a:pt x="830528" y="562174"/>
                  </a:moveTo>
                  <a:lnTo>
                    <a:pt x="819382" y="562174"/>
                  </a:lnTo>
                  <a:lnTo>
                    <a:pt x="819382" y="574102"/>
                  </a:lnTo>
                  <a:lnTo>
                    <a:pt x="830528" y="574102"/>
                  </a:lnTo>
                  <a:lnTo>
                    <a:pt x="830528" y="562174"/>
                  </a:lnTo>
                  <a:close/>
                </a:path>
                <a:path w="849629" h="816610">
                  <a:moveTo>
                    <a:pt x="52434" y="723948"/>
                  </a:moveTo>
                  <a:lnTo>
                    <a:pt x="32200" y="723948"/>
                  </a:lnTo>
                  <a:lnTo>
                    <a:pt x="34986" y="724584"/>
                  </a:lnTo>
                  <a:lnTo>
                    <a:pt x="40005" y="727126"/>
                  </a:lnTo>
                  <a:lnTo>
                    <a:pt x="42010" y="728935"/>
                  </a:lnTo>
                  <a:lnTo>
                    <a:pt x="45008" y="733628"/>
                  </a:lnTo>
                  <a:lnTo>
                    <a:pt x="45758" y="736398"/>
                  </a:lnTo>
                  <a:lnTo>
                    <a:pt x="45758" y="742167"/>
                  </a:lnTo>
                  <a:lnTo>
                    <a:pt x="45301" y="744513"/>
                  </a:lnTo>
                  <a:lnTo>
                    <a:pt x="44389" y="746632"/>
                  </a:lnTo>
                  <a:lnTo>
                    <a:pt x="43509" y="748750"/>
                  </a:lnTo>
                  <a:lnTo>
                    <a:pt x="42303" y="750624"/>
                  </a:lnTo>
                  <a:lnTo>
                    <a:pt x="39239" y="753851"/>
                  </a:lnTo>
                  <a:lnTo>
                    <a:pt x="37512" y="755236"/>
                  </a:lnTo>
                  <a:lnTo>
                    <a:pt x="32395" y="758332"/>
                  </a:lnTo>
                  <a:lnTo>
                    <a:pt x="29658" y="760434"/>
                  </a:lnTo>
                  <a:lnTo>
                    <a:pt x="20141" y="787110"/>
                  </a:lnTo>
                  <a:lnTo>
                    <a:pt x="31874" y="787110"/>
                  </a:lnTo>
                  <a:lnTo>
                    <a:pt x="31939" y="782482"/>
                  </a:lnTo>
                  <a:lnTo>
                    <a:pt x="32363" y="779109"/>
                  </a:lnTo>
                  <a:lnTo>
                    <a:pt x="46670" y="761982"/>
                  </a:lnTo>
                  <a:lnTo>
                    <a:pt x="49115" y="759962"/>
                  </a:lnTo>
                  <a:lnTo>
                    <a:pt x="53189" y="755399"/>
                  </a:lnTo>
                  <a:lnTo>
                    <a:pt x="54753" y="752808"/>
                  </a:lnTo>
                  <a:lnTo>
                    <a:pt x="55828" y="749907"/>
                  </a:lnTo>
                  <a:lnTo>
                    <a:pt x="56937" y="747007"/>
                  </a:lnTo>
                  <a:lnTo>
                    <a:pt x="57491" y="743764"/>
                  </a:lnTo>
                  <a:lnTo>
                    <a:pt x="57372" y="734638"/>
                  </a:lnTo>
                  <a:lnTo>
                    <a:pt x="56317" y="730564"/>
                  </a:lnTo>
                  <a:lnTo>
                    <a:pt x="52434" y="723948"/>
                  </a:lnTo>
                  <a:close/>
                </a:path>
                <a:path w="849629" h="816610">
                  <a:moveTo>
                    <a:pt x="34872" y="713780"/>
                  </a:moveTo>
                  <a:lnTo>
                    <a:pt x="23856" y="713780"/>
                  </a:lnTo>
                  <a:lnTo>
                    <a:pt x="18598" y="714920"/>
                  </a:lnTo>
                  <a:lnTo>
                    <a:pt x="18847" y="714920"/>
                  </a:lnTo>
                  <a:lnTo>
                    <a:pt x="10412" y="718994"/>
                  </a:lnTo>
                  <a:lnTo>
                    <a:pt x="6941" y="722009"/>
                  </a:lnTo>
                  <a:lnTo>
                    <a:pt x="1694" y="729896"/>
                  </a:lnTo>
                  <a:lnTo>
                    <a:pt x="260" y="734638"/>
                  </a:lnTo>
                  <a:lnTo>
                    <a:pt x="0" y="740179"/>
                  </a:lnTo>
                  <a:lnTo>
                    <a:pt x="12319" y="740179"/>
                  </a:lnTo>
                  <a:lnTo>
                    <a:pt x="12575" y="736398"/>
                  </a:lnTo>
                  <a:lnTo>
                    <a:pt x="13415" y="733628"/>
                  </a:lnTo>
                  <a:lnTo>
                    <a:pt x="13541" y="733220"/>
                  </a:lnTo>
                  <a:lnTo>
                    <a:pt x="16866" y="728462"/>
                  </a:lnTo>
                  <a:lnTo>
                    <a:pt x="18935" y="726718"/>
                  </a:lnTo>
                  <a:lnTo>
                    <a:pt x="23707" y="724584"/>
                  </a:lnTo>
                  <a:lnTo>
                    <a:pt x="23510" y="724584"/>
                  </a:lnTo>
                  <a:lnTo>
                    <a:pt x="26464" y="723948"/>
                  </a:lnTo>
                  <a:lnTo>
                    <a:pt x="52434" y="723948"/>
                  </a:lnTo>
                  <a:lnTo>
                    <a:pt x="51657" y="722612"/>
                  </a:lnTo>
                  <a:lnTo>
                    <a:pt x="48365" y="719483"/>
                  </a:lnTo>
                  <a:lnTo>
                    <a:pt x="39859" y="714920"/>
                  </a:lnTo>
                  <a:lnTo>
                    <a:pt x="34872" y="713780"/>
                  </a:lnTo>
                  <a:close/>
                </a:path>
                <a:path w="849629" h="816610">
                  <a:moveTo>
                    <a:pt x="28810" y="798452"/>
                  </a:moveTo>
                  <a:lnTo>
                    <a:pt x="23987" y="798452"/>
                  </a:lnTo>
                  <a:lnTo>
                    <a:pt x="21917" y="799316"/>
                  </a:lnTo>
                  <a:lnTo>
                    <a:pt x="18462" y="802770"/>
                  </a:lnTo>
                  <a:lnTo>
                    <a:pt x="17599" y="804840"/>
                  </a:lnTo>
                  <a:lnTo>
                    <a:pt x="17599" y="809663"/>
                  </a:lnTo>
                  <a:lnTo>
                    <a:pt x="18462" y="811733"/>
                  </a:lnTo>
                  <a:lnTo>
                    <a:pt x="21917" y="815188"/>
                  </a:lnTo>
                  <a:lnTo>
                    <a:pt x="23987" y="816051"/>
                  </a:lnTo>
                  <a:lnTo>
                    <a:pt x="28028" y="816051"/>
                  </a:lnTo>
                  <a:lnTo>
                    <a:pt x="29495" y="815660"/>
                  </a:lnTo>
                  <a:lnTo>
                    <a:pt x="32135" y="814063"/>
                  </a:lnTo>
                  <a:lnTo>
                    <a:pt x="33194" y="812988"/>
                  </a:lnTo>
                  <a:lnTo>
                    <a:pt x="33928" y="811733"/>
                  </a:lnTo>
                  <a:lnTo>
                    <a:pt x="34791" y="810315"/>
                  </a:lnTo>
                  <a:lnTo>
                    <a:pt x="35198" y="808849"/>
                  </a:lnTo>
                  <a:lnTo>
                    <a:pt x="35198" y="804840"/>
                  </a:lnTo>
                  <a:lnTo>
                    <a:pt x="34334" y="802770"/>
                  </a:lnTo>
                  <a:lnTo>
                    <a:pt x="30880" y="799316"/>
                  </a:lnTo>
                  <a:lnTo>
                    <a:pt x="28810" y="798452"/>
                  </a:lnTo>
                  <a:close/>
                </a:path>
                <a:path w="849629" h="816610">
                  <a:moveTo>
                    <a:pt x="85026" y="715149"/>
                  </a:moveTo>
                  <a:lnTo>
                    <a:pt x="74075" y="715149"/>
                  </a:lnTo>
                  <a:lnTo>
                    <a:pt x="74075" y="727761"/>
                  </a:lnTo>
                  <a:lnTo>
                    <a:pt x="73310" y="731167"/>
                  </a:lnTo>
                  <a:lnTo>
                    <a:pt x="70279" y="737522"/>
                  </a:lnTo>
                  <a:lnTo>
                    <a:pt x="68502" y="740570"/>
                  </a:lnTo>
                  <a:lnTo>
                    <a:pt x="66449" y="743503"/>
                  </a:lnTo>
                  <a:lnTo>
                    <a:pt x="72707" y="748587"/>
                  </a:lnTo>
                  <a:lnTo>
                    <a:pt x="85026" y="726621"/>
                  </a:lnTo>
                  <a:lnTo>
                    <a:pt x="85026" y="715149"/>
                  </a:lnTo>
                  <a:close/>
                </a:path>
                <a:path w="849629" h="816610">
                  <a:moveTo>
                    <a:pt x="110056" y="715149"/>
                  </a:moveTo>
                  <a:lnTo>
                    <a:pt x="99106" y="715149"/>
                  </a:lnTo>
                  <a:lnTo>
                    <a:pt x="99106" y="727761"/>
                  </a:lnTo>
                  <a:lnTo>
                    <a:pt x="98340" y="731167"/>
                  </a:lnTo>
                  <a:lnTo>
                    <a:pt x="95309" y="737522"/>
                  </a:lnTo>
                  <a:lnTo>
                    <a:pt x="93533" y="740570"/>
                  </a:lnTo>
                  <a:lnTo>
                    <a:pt x="91479" y="743503"/>
                  </a:lnTo>
                  <a:lnTo>
                    <a:pt x="97737" y="748587"/>
                  </a:lnTo>
                  <a:lnTo>
                    <a:pt x="110056" y="726621"/>
                  </a:lnTo>
                  <a:lnTo>
                    <a:pt x="110056" y="71514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3" name="object 83"/>
          <p:cNvGrpSpPr/>
          <p:nvPr/>
        </p:nvGrpSpPr>
        <p:grpSpPr>
          <a:xfrm>
            <a:off x="4858470" y="5085476"/>
            <a:ext cx="3805554" cy="1671955"/>
            <a:chOff x="4858470" y="5085476"/>
            <a:chExt cx="3805554" cy="1671955"/>
          </a:xfrm>
        </p:grpSpPr>
        <p:sp>
          <p:nvSpPr>
            <p:cNvPr id="84" name="object 84"/>
            <p:cNvSpPr/>
            <p:nvPr/>
          </p:nvSpPr>
          <p:spPr>
            <a:xfrm>
              <a:off x="4858470" y="5085476"/>
              <a:ext cx="922019" cy="1671955"/>
            </a:xfrm>
            <a:custGeom>
              <a:avLst/>
              <a:gdLst/>
              <a:ahLst/>
              <a:cxnLst/>
              <a:rect l="l" t="t" r="r" b="b"/>
              <a:pathLst>
                <a:path w="922020" h="1671954">
                  <a:moveTo>
                    <a:pt x="921868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921868" y="1671655"/>
                  </a:lnTo>
                  <a:lnTo>
                    <a:pt x="921868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4939858" y="5275486"/>
              <a:ext cx="528320" cy="1125855"/>
            </a:xfrm>
            <a:custGeom>
              <a:avLst/>
              <a:gdLst/>
              <a:ahLst/>
              <a:cxnLst/>
              <a:rect l="l" t="t" r="r" b="b"/>
              <a:pathLst>
                <a:path w="528320" h="1125854">
                  <a:moveTo>
                    <a:pt x="47210" y="0"/>
                  </a:moveTo>
                  <a:lnTo>
                    <a:pt x="8534" y="0"/>
                  </a:lnTo>
                  <a:lnTo>
                    <a:pt x="8534" y="92969"/>
                  </a:lnTo>
                  <a:lnTo>
                    <a:pt x="19792" y="92969"/>
                  </a:lnTo>
                  <a:lnTo>
                    <a:pt x="19792" y="56653"/>
                  </a:lnTo>
                  <a:lnTo>
                    <a:pt x="14707" y="56653"/>
                  </a:lnTo>
                  <a:lnTo>
                    <a:pt x="14707" y="46484"/>
                  </a:lnTo>
                  <a:lnTo>
                    <a:pt x="19792" y="46484"/>
                  </a:lnTo>
                  <a:lnTo>
                    <a:pt x="19792" y="9986"/>
                  </a:lnTo>
                  <a:lnTo>
                    <a:pt x="66172" y="9986"/>
                  </a:lnTo>
                  <a:lnTo>
                    <a:pt x="65943" y="9548"/>
                  </a:lnTo>
                  <a:lnTo>
                    <a:pt x="62493" y="6173"/>
                  </a:lnTo>
                  <a:lnTo>
                    <a:pt x="53172" y="1240"/>
                  </a:lnTo>
                  <a:lnTo>
                    <a:pt x="47210" y="0"/>
                  </a:lnTo>
                  <a:close/>
                </a:path>
                <a:path w="528320" h="1125854">
                  <a:moveTo>
                    <a:pt x="52295" y="51205"/>
                  </a:moveTo>
                  <a:lnTo>
                    <a:pt x="39584" y="51205"/>
                  </a:lnTo>
                  <a:lnTo>
                    <a:pt x="62100" y="92969"/>
                  </a:lnTo>
                  <a:lnTo>
                    <a:pt x="75174" y="92969"/>
                  </a:lnTo>
                  <a:lnTo>
                    <a:pt x="55279" y="56653"/>
                  </a:lnTo>
                  <a:lnTo>
                    <a:pt x="47331" y="56653"/>
                  </a:lnTo>
                  <a:lnTo>
                    <a:pt x="53248" y="55457"/>
                  </a:lnTo>
                  <a:lnTo>
                    <a:pt x="54321" y="54903"/>
                  </a:lnTo>
                  <a:lnTo>
                    <a:pt x="52295" y="51205"/>
                  </a:lnTo>
                  <a:close/>
                </a:path>
                <a:path w="528320" h="1125854">
                  <a:moveTo>
                    <a:pt x="19792" y="46484"/>
                  </a:moveTo>
                  <a:lnTo>
                    <a:pt x="14707" y="46484"/>
                  </a:lnTo>
                  <a:lnTo>
                    <a:pt x="14707" y="56653"/>
                  </a:lnTo>
                  <a:lnTo>
                    <a:pt x="19792" y="56653"/>
                  </a:lnTo>
                  <a:lnTo>
                    <a:pt x="19792" y="46484"/>
                  </a:lnTo>
                  <a:close/>
                </a:path>
                <a:path w="528320" h="1125854">
                  <a:moveTo>
                    <a:pt x="66172" y="9986"/>
                  </a:moveTo>
                  <a:lnTo>
                    <a:pt x="44608" y="9986"/>
                  </a:lnTo>
                  <a:lnTo>
                    <a:pt x="48648" y="10758"/>
                  </a:lnTo>
                  <a:lnTo>
                    <a:pt x="54761" y="13815"/>
                  </a:lnTo>
                  <a:lnTo>
                    <a:pt x="56985" y="15963"/>
                  </a:lnTo>
                  <a:lnTo>
                    <a:pt x="59770" y="21532"/>
                  </a:lnTo>
                  <a:lnTo>
                    <a:pt x="60466" y="24785"/>
                  </a:lnTo>
                  <a:lnTo>
                    <a:pt x="60466" y="32230"/>
                  </a:lnTo>
                  <a:lnTo>
                    <a:pt x="44729" y="46484"/>
                  </a:lnTo>
                  <a:lnTo>
                    <a:pt x="19792" y="46484"/>
                  </a:lnTo>
                  <a:lnTo>
                    <a:pt x="19792" y="56653"/>
                  </a:lnTo>
                  <a:lnTo>
                    <a:pt x="42521" y="56653"/>
                  </a:lnTo>
                  <a:lnTo>
                    <a:pt x="39584" y="51205"/>
                  </a:lnTo>
                  <a:lnTo>
                    <a:pt x="61438" y="51205"/>
                  </a:lnTo>
                  <a:lnTo>
                    <a:pt x="62508" y="50645"/>
                  </a:lnTo>
                  <a:lnTo>
                    <a:pt x="65943" y="47316"/>
                  </a:lnTo>
                  <a:lnTo>
                    <a:pt x="70422" y="38842"/>
                  </a:lnTo>
                  <a:lnTo>
                    <a:pt x="71542" y="33985"/>
                  </a:lnTo>
                  <a:lnTo>
                    <a:pt x="71542" y="23030"/>
                  </a:lnTo>
                  <a:lnTo>
                    <a:pt x="70422" y="18142"/>
                  </a:lnTo>
                  <a:lnTo>
                    <a:pt x="66172" y="9986"/>
                  </a:lnTo>
                  <a:close/>
                </a:path>
                <a:path w="528320" h="1125854">
                  <a:moveTo>
                    <a:pt x="54321" y="54903"/>
                  </a:moveTo>
                  <a:lnTo>
                    <a:pt x="53248" y="55457"/>
                  </a:lnTo>
                  <a:lnTo>
                    <a:pt x="47331" y="56653"/>
                  </a:lnTo>
                  <a:lnTo>
                    <a:pt x="55279" y="56653"/>
                  </a:lnTo>
                  <a:lnTo>
                    <a:pt x="54321" y="54903"/>
                  </a:lnTo>
                  <a:close/>
                </a:path>
                <a:path w="528320" h="1125854">
                  <a:moveTo>
                    <a:pt x="61438" y="51205"/>
                  </a:moveTo>
                  <a:lnTo>
                    <a:pt x="52295" y="51205"/>
                  </a:lnTo>
                  <a:lnTo>
                    <a:pt x="54321" y="54903"/>
                  </a:lnTo>
                  <a:lnTo>
                    <a:pt x="61438" y="51205"/>
                  </a:lnTo>
                  <a:close/>
                </a:path>
                <a:path w="528320" h="1125854">
                  <a:moveTo>
                    <a:pt x="119876" y="22334"/>
                  </a:moveTo>
                  <a:lnTo>
                    <a:pt x="109950" y="22334"/>
                  </a:lnTo>
                  <a:lnTo>
                    <a:pt x="104442" y="23877"/>
                  </a:lnTo>
                  <a:lnTo>
                    <a:pt x="84831" y="51508"/>
                  </a:lnTo>
                  <a:lnTo>
                    <a:pt x="84831" y="65792"/>
                  </a:lnTo>
                  <a:lnTo>
                    <a:pt x="110616" y="94421"/>
                  </a:lnTo>
                  <a:lnTo>
                    <a:pt x="122055" y="94421"/>
                  </a:lnTo>
                  <a:lnTo>
                    <a:pt x="126307" y="93695"/>
                  </a:lnTo>
                  <a:lnTo>
                    <a:pt x="133873" y="90759"/>
                  </a:lnTo>
                  <a:lnTo>
                    <a:pt x="137051" y="88701"/>
                  </a:lnTo>
                  <a:lnTo>
                    <a:pt x="140843" y="84797"/>
                  </a:lnTo>
                  <a:lnTo>
                    <a:pt x="113007" y="84797"/>
                  </a:lnTo>
                  <a:lnTo>
                    <a:pt x="109209" y="83859"/>
                  </a:lnTo>
                  <a:lnTo>
                    <a:pt x="95545" y="61737"/>
                  </a:lnTo>
                  <a:lnTo>
                    <a:pt x="92458" y="61737"/>
                  </a:lnTo>
                  <a:lnTo>
                    <a:pt x="92458" y="52476"/>
                  </a:lnTo>
                  <a:lnTo>
                    <a:pt x="95545" y="52476"/>
                  </a:lnTo>
                  <a:lnTo>
                    <a:pt x="95545" y="50267"/>
                  </a:lnTo>
                  <a:lnTo>
                    <a:pt x="111978" y="31958"/>
                  </a:lnTo>
                  <a:lnTo>
                    <a:pt x="138734" y="31958"/>
                  </a:lnTo>
                  <a:lnTo>
                    <a:pt x="133767" y="27327"/>
                  </a:lnTo>
                  <a:lnTo>
                    <a:pt x="130544" y="25360"/>
                  </a:lnTo>
                  <a:lnTo>
                    <a:pt x="123463" y="22939"/>
                  </a:lnTo>
                  <a:lnTo>
                    <a:pt x="119876" y="22334"/>
                  </a:lnTo>
                  <a:close/>
                </a:path>
                <a:path w="528320" h="1125854">
                  <a:moveTo>
                    <a:pt x="134766" y="73903"/>
                  </a:moveTo>
                  <a:lnTo>
                    <a:pt x="120149" y="84797"/>
                  </a:lnTo>
                  <a:lnTo>
                    <a:pt x="140843" y="84797"/>
                  </a:lnTo>
                  <a:lnTo>
                    <a:pt x="142196" y="83405"/>
                  </a:lnTo>
                  <a:lnTo>
                    <a:pt x="144027" y="80318"/>
                  </a:lnTo>
                  <a:lnTo>
                    <a:pt x="145116" y="76808"/>
                  </a:lnTo>
                  <a:lnTo>
                    <a:pt x="134766" y="73903"/>
                  </a:lnTo>
                  <a:close/>
                </a:path>
                <a:path w="528320" h="1125854">
                  <a:moveTo>
                    <a:pt x="95545" y="52476"/>
                  </a:moveTo>
                  <a:lnTo>
                    <a:pt x="92458" y="52476"/>
                  </a:lnTo>
                  <a:lnTo>
                    <a:pt x="92458" y="61737"/>
                  </a:lnTo>
                  <a:lnTo>
                    <a:pt x="95545" y="61737"/>
                  </a:lnTo>
                  <a:lnTo>
                    <a:pt x="95545" y="52476"/>
                  </a:lnTo>
                  <a:close/>
                </a:path>
                <a:path w="528320" h="1125854">
                  <a:moveTo>
                    <a:pt x="138734" y="31958"/>
                  </a:moveTo>
                  <a:lnTo>
                    <a:pt x="120119" y="31958"/>
                  </a:lnTo>
                  <a:lnTo>
                    <a:pt x="123478" y="32850"/>
                  </a:lnTo>
                  <a:lnTo>
                    <a:pt x="129198" y="36421"/>
                  </a:lnTo>
                  <a:lnTo>
                    <a:pt x="131407" y="38858"/>
                  </a:lnTo>
                  <a:lnTo>
                    <a:pt x="132950" y="41944"/>
                  </a:lnTo>
                  <a:lnTo>
                    <a:pt x="134524" y="45031"/>
                  </a:lnTo>
                  <a:lnTo>
                    <a:pt x="135311" y="48542"/>
                  </a:lnTo>
                  <a:lnTo>
                    <a:pt x="135311" y="52476"/>
                  </a:lnTo>
                  <a:lnTo>
                    <a:pt x="95545" y="52476"/>
                  </a:lnTo>
                  <a:lnTo>
                    <a:pt x="95545" y="61737"/>
                  </a:lnTo>
                  <a:lnTo>
                    <a:pt x="146206" y="61737"/>
                  </a:lnTo>
                  <a:lnTo>
                    <a:pt x="146139" y="50267"/>
                  </a:lnTo>
                  <a:lnTo>
                    <a:pt x="145343" y="45213"/>
                  </a:lnTo>
                  <a:lnTo>
                    <a:pt x="141934" y="36421"/>
                  </a:lnTo>
                  <a:lnTo>
                    <a:pt x="139755" y="33017"/>
                  </a:lnTo>
                  <a:lnTo>
                    <a:pt x="139647" y="32850"/>
                  </a:lnTo>
                  <a:lnTo>
                    <a:pt x="138734" y="31958"/>
                  </a:lnTo>
                  <a:close/>
                </a:path>
                <a:path w="528320" h="1125854">
                  <a:moveTo>
                    <a:pt x="211156" y="31776"/>
                  </a:moveTo>
                  <a:lnTo>
                    <a:pt x="194491" y="31776"/>
                  </a:lnTo>
                  <a:lnTo>
                    <a:pt x="198168" y="33017"/>
                  </a:lnTo>
                  <a:lnTo>
                    <a:pt x="203040" y="37980"/>
                  </a:lnTo>
                  <a:lnTo>
                    <a:pt x="204266" y="41491"/>
                  </a:lnTo>
                  <a:lnTo>
                    <a:pt x="204266" y="48027"/>
                  </a:lnTo>
                  <a:lnTo>
                    <a:pt x="193961" y="51704"/>
                  </a:lnTo>
                  <a:lnTo>
                    <a:pt x="190526" y="52113"/>
                  </a:lnTo>
                  <a:lnTo>
                    <a:pt x="159234" y="77716"/>
                  </a:lnTo>
                  <a:lnTo>
                    <a:pt x="160293" y="81590"/>
                  </a:lnTo>
                  <a:lnTo>
                    <a:pt x="164530" y="87975"/>
                  </a:lnTo>
                  <a:lnTo>
                    <a:pt x="167390" y="90411"/>
                  </a:lnTo>
                  <a:lnTo>
                    <a:pt x="174593" y="93771"/>
                  </a:lnTo>
                  <a:lnTo>
                    <a:pt x="178603" y="94603"/>
                  </a:lnTo>
                  <a:lnTo>
                    <a:pt x="187076" y="94603"/>
                  </a:lnTo>
                  <a:lnTo>
                    <a:pt x="202995" y="85040"/>
                  </a:lnTo>
                  <a:lnTo>
                    <a:pt x="180616" y="85040"/>
                  </a:lnTo>
                  <a:lnTo>
                    <a:pt x="177260" y="84147"/>
                  </a:lnTo>
                  <a:lnTo>
                    <a:pt x="177020" y="84147"/>
                  </a:lnTo>
                  <a:lnTo>
                    <a:pt x="174078" y="82165"/>
                  </a:lnTo>
                  <a:lnTo>
                    <a:pt x="171324" y="80258"/>
                  </a:lnTo>
                  <a:lnTo>
                    <a:pt x="169947" y="77443"/>
                  </a:lnTo>
                  <a:lnTo>
                    <a:pt x="170070" y="70634"/>
                  </a:lnTo>
                  <a:lnTo>
                    <a:pt x="190239" y="61374"/>
                  </a:lnTo>
                  <a:lnTo>
                    <a:pt x="193367" y="60950"/>
                  </a:lnTo>
                  <a:lnTo>
                    <a:pt x="204266" y="57924"/>
                  </a:lnTo>
                  <a:lnTo>
                    <a:pt x="214979" y="57924"/>
                  </a:lnTo>
                  <a:lnTo>
                    <a:pt x="214979" y="41491"/>
                  </a:lnTo>
                  <a:lnTo>
                    <a:pt x="214258" y="37980"/>
                  </a:lnTo>
                  <a:lnTo>
                    <a:pt x="214133" y="37375"/>
                  </a:lnTo>
                  <a:lnTo>
                    <a:pt x="214071" y="37072"/>
                  </a:lnTo>
                  <a:lnTo>
                    <a:pt x="211156" y="31776"/>
                  </a:lnTo>
                  <a:close/>
                </a:path>
                <a:path w="528320" h="1125854">
                  <a:moveTo>
                    <a:pt x="214979" y="83526"/>
                  </a:moveTo>
                  <a:lnTo>
                    <a:pt x="204266" y="83526"/>
                  </a:lnTo>
                  <a:lnTo>
                    <a:pt x="204266" y="92969"/>
                  </a:lnTo>
                  <a:lnTo>
                    <a:pt x="214979" y="92969"/>
                  </a:lnTo>
                  <a:lnTo>
                    <a:pt x="214979" y="83526"/>
                  </a:lnTo>
                  <a:close/>
                </a:path>
                <a:path w="528320" h="1125854">
                  <a:moveTo>
                    <a:pt x="214979" y="57924"/>
                  </a:moveTo>
                  <a:lnTo>
                    <a:pt x="204266" y="57924"/>
                  </a:lnTo>
                  <a:lnTo>
                    <a:pt x="204167" y="70997"/>
                  </a:lnTo>
                  <a:lnTo>
                    <a:pt x="203509" y="73403"/>
                  </a:lnTo>
                  <a:lnTo>
                    <a:pt x="201996" y="76036"/>
                  </a:lnTo>
                  <a:lnTo>
                    <a:pt x="200513" y="78669"/>
                  </a:lnTo>
                  <a:lnTo>
                    <a:pt x="198304" y="80818"/>
                  </a:lnTo>
                  <a:lnTo>
                    <a:pt x="192463" y="84147"/>
                  </a:lnTo>
                  <a:lnTo>
                    <a:pt x="188632" y="85040"/>
                  </a:lnTo>
                  <a:lnTo>
                    <a:pt x="202995" y="85040"/>
                  </a:lnTo>
                  <a:lnTo>
                    <a:pt x="203721" y="83526"/>
                  </a:lnTo>
                  <a:lnTo>
                    <a:pt x="214979" y="83526"/>
                  </a:lnTo>
                  <a:lnTo>
                    <a:pt x="214979" y="57924"/>
                  </a:lnTo>
                  <a:close/>
                </a:path>
                <a:path w="528320" h="1125854">
                  <a:moveTo>
                    <a:pt x="191434" y="22334"/>
                  </a:moveTo>
                  <a:lnTo>
                    <a:pt x="185684" y="22334"/>
                  </a:lnTo>
                  <a:lnTo>
                    <a:pt x="182113" y="22818"/>
                  </a:lnTo>
                  <a:lnTo>
                    <a:pt x="161231" y="38676"/>
                  </a:lnTo>
                  <a:lnTo>
                    <a:pt x="171400" y="42308"/>
                  </a:lnTo>
                  <a:lnTo>
                    <a:pt x="172580" y="39766"/>
                  </a:lnTo>
                  <a:lnTo>
                    <a:pt x="174623" y="37375"/>
                  </a:lnTo>
                  <a:lnTo>
                    <a:pt x="180276" y="33017"/>
                  </a:lnTo>
                  <a:lnTo>
                    <a:pt x="180000" y="33017"/>
                  </a:lnTo>
                  <a:lnTo>
                    <a:pt x="184443" y="31776"/>
                  </a:lnTo>
                  <a:lnTo>
                    <a:pt x="211156" y="31776"/>
                  </a:lnTo>
                  <a:lnTo>
                    <a:pt x="210440" y="30475"/>
                  </a:lnTo>
                  <a:lnTo>
                    <a:pt x="208155" y="28008"/>
                  </a:lnTo>
                  <a:lnTo>
                    <a:pt x="202677" y="24740"/>
                  </a:lnTo>
                  <a:lnTo>
                    <a:pt x="199847" y="23665"/>
                  </a:lnTo>
                  <a:lnTo>
                    <a:pt x="196912" y="23151"/>
                  </a:lnTo>
                  <a:lnTo>
                    <a:pt x="194007" y="22606"/>
                  </a:lnTo>
                  <a:lnTo>
                    <a:pt x="191434" y="22334"/>
                  </a:lnTo>
                  <a:close/>
                </a:path>
                <a:path w="528320" h="1125854">
                  <a:moveTo>
                    <a:pt x="265583" y="22334"/>
                  </a:moveTo>
                  <a:lnTo>
                    <a:pt x="255173" y="22334"/>
                  </a:lnTo>
                  <a:lnTo>
                    <a:pt x="249998" y="23802"/>
                  </a:lnTo>
                  <a:lnTo>
                    <a:pt x="241027" y="29688"/>
                  </a:lnTo>
                  <a:lnTo>
                    <a:pt x="237544" y="33834"/>
                  </a:lnTo>
                  <a:lnTo>
                    <a:pt x="232521" y="44608"/>
                  </a:lnTo>
                  <a:lnTo>
                    <a:pt x="231265" y="50963"/>
                  </a:lnTo>
                  <a:lnTo>
                    <a:pt x="231265" y="65671"/>
                  </a:lnTo>
                  <a:lnTo>
                    <a:pt x="232434" y="71633"/>
                  </a:lnTo>
                  <a:lnTo>
                    <a:pt x="232521" y="72072"/>
                  </a:lnTo>
                  <a:lnTo>
                    <a:pt x="255052" y="94421"/>
                  </a:lnTo>
                  <a:lnTo>
                    <a:pt x="265341" y="94421"/>
                  </a:lnTo>
                  <a:lnTo>
                    <a:pt x="279525" y="84797"/>
                  </a:lnTo>
                  <a:lnTo>
                    <a:pt x="257836" y="84797"/>
                  </a:lnTo>
                  <a:lnTo>
                    <a:pt x="254275" y="83678"/>
                  </a:lnTo>
                  <a:lnTo>
                    <a:pt x="242029" y="52900"/>
                  </a:lnTo>
                  <a:lnTo>
                    <a:pt x="242719" y="48784"/>
                  </a:lnTo>
                  <a:lnTo>
                    <a:pt x="245715" y="40885"/>
                  </a:lnTo>
                  <a:lnTo>
                    <a:pt x="247970" y="37753"/>
                  </a:lnTo>
                  <a:lnTo>
                    <a:pt x="253992" y="33123"/>
                  </a:lnTo>
                  <a:lnTo>
                    <a:pt x="257775" y="31958"/>
                  </a:lnTo>
                  <a:lnTo>
                    <a:pt x="279589" y="31958"/>
                  </a:lnTo>
                  <a:lnTo>
                    <a:pt x="277885" y="29688"/>
                  </a:lnTo>
                  <a:lnTo>
                    <a:pt x="276493" y="27781"/>
                  </a:lnTo>
                  <a:lnTo>
                    <a:pt x="274466" y="26087"/>
                  </a:lnTo>
                  <a:lnTo>
                    <a:pt x="271802" y="24604"/>
                  </a:lnTo>
                  <a:lnTo>
                    <a:pt x="269169" y="23090"/>
                  </a:lnTo>
                  <a:lnTo>
                    <a:pt x="265583" y="22334"/>
                  </a:lnTo>
                  <a:close/>
                </a:path>
                <a:path w="528320" h="1125854">
                  <a:moveTo>
                    <a:pt x="292820" y="82255"/>
                  </a:moveTo>
                  <a:lnTo>
                    <a:pt x="282470" y="82255"/>
                  </a:lnTo>
                  <a:lnTo>
                    <a:pt x="282470" y="92969"/>
                  </a:lnTo>
                  <a:lnTo>
                    <a:pt x="292820" y="92969"/>
                  </a:lnTo>
                  <a:lnTo>
                    <a:pt x="292820" y="82255"/>
                  </a:lnTo>
                  <a:close/>
                </a:path>
                <a:path w="528320" h="1125854">
                  <a:moveTo>
                    <a:pt x="279589" y="31958"/>
                  </a:moveTo>
                  <a:lnTo>
                    <a:pt x="266673" y="31958"/>
                  </a:lnTo>
                  <a:lnTo>
                    <a:pt x="270416" y="33123"/>
                  </a:lnTo>
                  <a:lnTo>
                    <a:pt x="276266" y="37450"/>
                  </a:lnTo>
                  <a:lnTo>
                    <a:pt x="278506" y="40507"/>
                  </a:lnTo>
                  <a:lnTo>
                    <a:pt x="281532" y="48345"/>
                  </a:lnTo>
                  <a:lnTo>
                    <a:pt x="282289" y="52900"/>
                  </a:lnTo>
                  <a:lnTo>
                    <a:pt x="282289" y="63371"/>
                  </a:lnTo>
                  <a:lnTo>
                    <a:pt x="281590" y="67578"/>
                  </a:lnTo>
                  <a:lnTo>
                    <a:pt x="281517" y="68016"/>
                  </a:lnTo>
                  <a:lnTo>
                    <a:pt x="278430" y="76036"/>
                  </a:lnTo>
                  <a:lnTo>
                    <a:pt x="276175" y="79168"/>
                  </a:lnTo>
                  <a:lnTo>
                    <a:pt x="270244" y="83678"/>
                  </a:lnTo>
                  <a:lnTo>
                    <a:pt x="266612" y="84797"/>
                  </a:lnTo>
                  <a:lnTo>
                    <a:pt x="279525" y="84797"/>
                  </a:lnTo>
                  <a:lnTo>
                    <a:pt x="280307" y="83678"/>
                  </a:lnTo>
                  <a:lnTo>
                    <a:pt x="281199" y="82255"/>
                  </a:lnTo>
                  <a:lnTo>
                    <a:pt x="292820" y="82255"/>
                  </a:lnTo>
                  <a:lnTo>
                    <a:pt x="292820" y="34318"/>
                  </a:lnTo>
                  <a:lnTo>
                    <a:pt x="281199" y="34318"/>
                  </a:lnTo>
                  <a:lnTo>
                    <a:pt x="280422" y="33123"/>
                  </a:lnTo>
                  <a:lnTo>
                    <a:pt x="279589" y="31958"/>
                  </a:lnTo>
                  <a:close/>
                </a:path>
                <a:path w="528320" h="1125854">
                  <a:moveTo>
                    <a:pt x="292820" y="0"/>
                  </a:moveTo>
                  <a:lnTo>
                    <a:pt x="282107" y="0"/>
                  </a:lnTo>
                  <a:lnTo>
                    <a:pt x="282107" y="34318"/>
                  </a:lnTo>
                  <a:lnTo>
                    <a:pt x="292820" y="34318"/>
                  </a:lnTo>
                  <a:lnTo>
                    <a:pt x="292820" y="0"/>
                  </a:lnTo>
                  <a:close/>
                </a:path>
                <a:path w="528320" h="1125854">
                  <a:moveTo>
                    <a:pt x="55735" y="199310"/>
                  </a:moveTo>
                  <a:lnTo>
                    <a:pt x="39070" y="199310"/>
                  </a:lnTo>
                  <a:lnTo>
                    <a:pt x="42747" y="200551"/>
                  </a:lnTo>
                  <a:lnTo>
                    <a:pt x="47619" y="205514"/>
                  </a:lnTo>
                  <a:lnTo>
                    <a:pt x="48845" y="209025"/>
                  </a:lnTo>
                  <a:lnTo>
                    <a:pt x="48845" y="215562"/>
                  </a:lnTo>
                  <a:lnTo>
                    <a:pt x="38540" y="219239"/>
                  </a:lnTo>
                  <a:lnTo>
                    <a:pt x="35105" y="219647"/>
                  </a:lnTo>
                  <a:lnTo>
                    <a:pt x="3813" y="245250"/>
                  </a:lnTo>
                  <a:lnTo>
                    <a:pt x="4872" y="249124"/>
                  </a:lnTo>
                  <a:lnTo>
                    <a:pt x="9109" y="255509"/>
                  </a:lnTo>
                  <a:lnTo>
                    <a:pt x="11969" y="257945"/>
                  </a:lnTo>
                  <a:lnTo>
                    <a:pt x="19171" y="261305"/>
                  </a:lnTo>
                  <a:lnTo>
                    <a:pt x="23181" y="262137"/>
                  </a:lnTo>
                  <a:lnTo>
                    <a:pt x="31655" y="262137"/>
                  </a:lnTo>
                  <a:lnTo>
                    <a:pt x="47574" y="252574"/>
                  </a:lnTo>
                  <a:lnTo>
                    <a:pt x="25194" y="252574"/>
                  </a:lnTo>
                  <a:lnTo>
                    <a:pt x="21839" y="251681"/>
                  </a:lnTo>
                  <a:lnTo>
                    <a:pt x="21598" y="251681"/>
                  </a:lnTo>
                  <a:lnTo>
                    <a:pt x="18657" y="249699"/>
                  </a:lnTo>
                  <a:lnTo>
                    <a:pt x="15903" y="247792"/>
                  </a:lnTo>
                  <a:lnTo>
                    <a:pt x="14526" y="244978"/>
                  </a:lnTo>
                  <a:lnTo>
                    <a:pt x="14649" y="238168"/>
                  </a:lnTo>
                  <a:lnTo>
                    <a:pt x="15140" y="236716"/>
                  </a:lnTo>
                  <a:lnTo>
                    <a:pt x="15252" y="236383"/>
                  </a:lnTo>
                  <a:lnTo>
                    <a:pt x="34817" y="228908"/>
                  </a:lnTo>
                  <a:lnTo>
                    <a:pt x="37946" y="228484"/>
                  </a:lnTo>
                  <a:lnTo>
                    <a:pt x="48845" y="225458"/>
                  </a:lnTo>
                  <a:lnTo>
                    <a:pt x="59558" y="225458"/>
                  </a:lnTo>
                  <a:lnTo>
                    <a:pt x="59558" y="209025"/>
                  </a:lnTo>
                  <a:lnTo>
                    <a:pt x="58836" y="205514"/>
                  </a:lnTo>
                  <a:lnTo>
                    <a:pt x="58712" y="204909"/>
                  </a:lnTo>
                  <a:lnTo>
                    <a:pt x="58650" y="204606"/>
                  </a:lnTo>
                  <a:lnTo>
                    <a:pt x="55735" y="199310"/>
                  </a:lnTo>
                  <a:close/>
                </a:path>
                <a:path w="528320" h="1125854">
                  <a:moveTo>
                    <a:pt x="59558" y="251061"/>
                  </a:moveTo>
                  <a:lnTo>
                    <a:pt x="48845" y="251061"/>
                  </a:lnTo>
                  <a:lnTo>
                    <a:pt x="48845" y="260503"/>
                  </a:lnTo>
                  <a:lnTo>
                    <a:pt x="59558" y="260503"/>
                  </a:lnTo>
                  <a:lnTo>
                    <a:pt x="59558" y="251061"/>
                  </a:lnTo>
                  <a:close/>
                </a:path>
                <a:path w="528320" h="1125854">
                  <a:moveTo>
                    <a:pt x="59558" y="225458"/>
                  </a:moveTo>
                  <a:lnTo>
                    <a:pt x="48845" y="225458"/>
                  </a:lnTo>
                  <a:lnTo>
                    <a:pt x="48745" y="238532"/>
                  </a:lnTo>
                  <a:lnTo>
                    <a:pt x="48088" y="240937"/>
                  </a:lnTo>
                  <a:lnTo>
                    <a:pt x="46575" y="243570"/>
                  </a:lnTo>
                  <a:lnTo>
                    <a:pt x="45092" y="246203"/>
                  </a:lnTo>
                  <a:lnTo>
                    <a:pt x="42883" y="248352"/>
                  </a:lnTo>
                  <a:lnTo>
                    <a:pt x="37042" y="251681"/>
                  </a:lnTo>
                  <a:lnTo>
                    <a:pt x="33211" y="252574"/>
                  </a:lnTo>
                  <a:lnTo>
                    <a:pt x="47574" y="252574"/>
                  </a:lnTo>
                  <a:lnTo>
                    <a:pt x="48300" y="251061"/>
                  </a:lnTo>
                  <a:lnTo>
                    <a:pt x="59558" y="251061"/>
                  </a:lnTo>
                  <a:lnTo>
                    <a:pt x="59558" y="225458"/>
                  </a:lnTo>
                  <a:close/>
                </a:path>
                <a:path w="528320" h="1125854">
                  <a:moveTo>
                    <a:pt x="36013" y="189868"/>
                  </a:moveTo>
                  <a:lnTo>
                    <a:pt x="30263" y="189868"/>
                  </a:lnTo>
                  <a:lnTo>
                    <a:pt x="26692" y="190352"/>
                  </a:lnTo>
                  <a:lnTo>
                    <a:pt x="5810" y="206210"/>
                  </a:lnTo>
                  <a:lnTo>
                    <a:pt x="15979" y="209842"/>
                  </a:lnTo>
                  <a:lnTo>
                    <a:pt x="17159" y="207300"/>
                  </a:lnTo>
                  <a:lnTo>
                    <a:pt x="19202" y="204909"/>
                  </a:lnTo>
                  <a:lnTo>
                    <a:pt x="24855" y="200551"/>
                  </a:lnTo>
                  <a:lnTo>
                    <a:pt x="24579" y="200551"/>
                  </a:lnTo>
                  <a:lnTo>
                    <a:pt x="29022" y="199310"/>
                  </a:lnTo>
                  <a:lnTo>
                    <a:pt x="55735" y="199310"/>
                  </a:lnTo>
                  <a:lnTo>
                    <a:pt x="55018" y="198009"/>
                  </a:lnTo>
                  <a:lnTo>
                    <a:pt x="52733" y="195542"/>
                  </a:lnTo>
                  <a:lnTo>
                    <a:pt x="47256" y="192274"/>
                  </a:lnTo>
                  <a:lnTo>
                    <a:pt x="44426" y="191200"/>
                  </a:lnTo>
                  <a:lnTo>
                    <a:pt x="41491" y="190685"/>
                  </a:lnTo>
                  <a:lnTo>
                    <a:pt x="38585" y="190140"/>
                  </a:lnTo>
                  <a:lnTo>
                    <a:pt x="36013" y="189868"/>
                  </a:lnTo>
                  <a:close/>
                </a:path>
                <a:path w="528320" h="1125854">
                  <a:moveTo>
                    <a:pt x="89462" y="190776"/>
                  </a:moveTo>
                  <a:lnTo>
                    <a:pt x="79112" y="190776"/>
                  </a:lnTo>
                  <a:lnTo>
                    <a:pt x="79112" y="260503"/>
                  </a:lnTo>
                  <a:lnTo>
                    <a:pt x="89825" y="260503"/>
                  </a:lnTo>
                  <a:lnTo>
                    <a:pt x="89825" y="213231"/>
                  </a:lnTo>
                  <a:lnTo>
                    <a:pt x="90582" y="210432"/>
                  </a:lnTo>
                  <a:lnTo>
                    <a:pt x="93638" y="205499"/>
                  </a:lnTo>
                  <a:lnTo>
                    <a:pt x="95726" y="203562"/>
                  </a:lnTo>
                  <a:lnTo>
                    <a:pt x="99969" y="201308"/>
                  </a:lnTo>
                  <a:lnTo>
                    <a:pt x="89462" y="201308"/>
                  </a:lnTo>
                  <a:lnTo>
                    <a:pt x="89462" y="190776"/>
                  </a:lnTo>
                  <a:close/>
                </a:path>
                <a:path w="528320" h="1125854">
                  <a:moveTo>
                    <a:pt x="113975" y="189868"/>
                  </a:moveTo>
                  <a:lnTo>
                    <a:pt x="103536" y="189868"/>
                  </a:lnTo>
                  <a:lnTo>
                    <a:pt x="100394" y="190776"/>
                  </a:lnTo>
                  <a:lnTo>
                    <a:pt x="93759" y="195058"/>
                  </a:lnTo>
                  <a:lnTo>
                    <a:pt x="91459" y="197858"/>
                  </a:lnTo>
                  <a:lnTo>
                    <a:pt x="90188" y="201308"/>
                  </a:lnTo>
                  <a:lnTo>
                    <a:pt x="99969" y="201308"/>
                  </a:lnTo>
                  <a:lnTo>
                    <a:pt x="100994" y="200763"/>
                  </a:lnTo>
                  <a:lnTo>
                    <a:pt x="103598" y="200142"/>
                  </a:lnTo>
                  <a:lnTo>
                    <a:pt x="113975" y="200142"/>
                  </a:lnTo>
                  <a:lnTo>
                    <a:pt x="113975" y="189868"/>
                  </a:lnTo>
                  <a:close/>
                </a:path>
                <a:path w="528320" h="1125854">
                  <a:moveTo>
                    <a:pt x="113975" y="200142"/>
                  </a:moveTo>
                  <a:lnTo>
                    <a:pt x="110207" y="200142"/>
                  </a:lnTo>
                  <a:lnTo>
                    <a:pt x="111478" y="200354"/>
                  </a:lnTo>
                  <a:lnTo>
                    <a:pt x="114221" y="200763"/>
                  </a:lnTo>
                  <a:lnTo>
                    <a:pt x="113975" y="200763"/>
                  </a:lnTo>
                  <a:lnTo>
                    <a:pt x="113975" y="200142"/>
                  </a:lnTo>
                  <a:close/>
                </a:path>
                <a:path w="528320" h="1125854">
                  <a:moveTo>
                    <a:pt x="146478" y="174071"/>
                  </a:moveTo>
                  <a:lnTo>
                    <a:pt x="135765" y="174071"/>
                  </a:lnTo>
                  <a:lnTo>
                    <a:pt x="135765" y="247490"/>
                  </a:lnTo>
                  <a:lnTo>
                    <a:pt x="151623" y="261411"/>
                  </a:lnTo>
                  <a:lnTo>
                    <a:pt x="156646" y="261411"/>
                  </a:lnTo>
                  <a:lnTo>
                    <a:pt x="158296" y="261259"/>
                  </a:lnTo>
                  <a:lnTo>
                    <a:pt x="160537" y="260760"/>
                  </a:lnTo>
                  <a:lnTo>
                    <a:pt x="161912" y="260412"/>
                  </a:lnTo>
                  <a:lnTo>
                    <a:pt x="162639" y="260140"/>
                  </a:lnTo>
                  <a:lnTo>
                    <a:pt x="160583" y="251061"/>
                  </a:lnTo>
                  <a:lnTo>
                    <a:pt x="153378" y="251061"/>
                  </a:lnTo>
                  <a:lnTo>
                    <a:pt x="151244" y="250334"/>
                  </a:lnTo>
                  <a:lnTo>
                    <a:pt x="146478" y="243555"/>
                  </a:lnTo>
                  <a:lnTo>
                    <a:pt x="146478" y="174071"/>
                  </a:lnTo>
                  <a:close/>
                </a:path>
                <a:path w="528320" h="1125854">
                  <a:moveTo>
                    <a:pt x="161368" y="250334"/>
                  </a:moveTo>
                  <a:lnTo>
                    <a:pt x="160419" y="250334"/>
                  </a:lnTo>
                  <a:lnTo>
                    <a:pt x="160583" y="251061"/>
                  </a:lnTo>
                  <a:lnTo>
                    <a:pt x="157736" y="251061"/>
                  </a:lnTo>
                  <a:lnTo>
                    <a:pt x="161368" y="250334"/>
                  </a:lnTo>
                  <a:close/>
                </a:path>
                <a:path w="528320" h="1125854">
                  <a:moveTo>
                    <a:pt x="135765" y="190776"/>
                  </a:moveTo>
                  <a:lnTo>
                    <a:pt x="125233" y="190776"/>
                  </a:lnTo>
                  <a:lnTo>
                    <a:pt x="125233" y="199855"/>
                  </a:lnTo>
                  <a:lnTo>
                    <a:pt x="135765" y="199855"/>
                  </a:lnTo>
                  <a:lnTo>
                    <a:pt x="135765" y="190776"/>
                  </a:lnTo>
                  <a:close/>
                </a:path>
                <a:path w="528320" h="1125854">
                  <a:moveTo>
                    <a:pt x="161368" y="190776"/>
                  </a:moveTo>
                  <a:lnTo>
                    <a:pt x="146478" y="190776"/>
                  </a:lnTo>
                  <a:lnTo>
                    <a:pt x="146478" y="199855"/>
                  </a:lnTo>
                  <a:lnTo>
                    <a:pt x="161368" y="199855"/>
                  </a:lnTo>
                  <a:lnTo>
                    <a:pt x="161368" y="190776"/>
                  </a:lnTo>
                  <a:close/>
                </a:path>
                <a:path w="528320" h="1125854">
                  <a:moveTo>
                    <a:pt x="188196" y="190776"/>
                  </a:moveTo>
                  <a:lnTo>
                    <a:pt x="177483" y="190776"/>
                  </a:lnTo>
                  <a:lnTo>
                    <a:pt x="177483" y="260503"/>
                  </a:lnTo>
                  <a:lnTo>
                    <a:pt x="188196" y="260503"/>
                  </a:lnTo>
                  <a:lnTo>
                    <a:pt x="188196" y="190776"/>
                  </a:lnTo>
                  <a:close/>
                </a:path>
                <a:path w="528320" h="1125854">
                  <a:moveTo>
                    <a:pt x="185018" y="164628"/>
                  </a:moveTo>
                  <a:lnTo>
                    <a:pt x="180842" y="164628"/>
                  </a:lnTo>
                  <a:lnTo>
                    <a:pt x="179041" y="165340"/>
                  </a:lnTo>
                  <a:lnTo>
                    <a:pt x="176045" y="168184"/>
                  </a:lnTo>
                  <a:lnTo>
                    <a:pt x="175304" y="169894"/>
                  </a:lnTo>
                  <a:lnTo>
                    <a:pt x="175304" y="173889"/>
                  </a:lnTo>
                  <a:lnTo>
                    <a:pt x="176045" y="175599"/>
                  </a:lnTo>
                  <a:lnTo>
                    <a:pt x="179041" y="178444"/>
                  </a:lnTo>
                  <a:lnTo>
                    <a:pt x="180842" y="179155"/>
                  </a:lnTo>
                  <a:lnTo>
                    <a:pt x="185018" y="179155"/>
                  </a:lnTo>
                  <a:lnTo>
                    <a:pt x="186804" y="178444"/>
                  </a:lnTo>
                  <a:lnTo>
                    <a:pt x="189800" y="175599"/>
                  </a:lnTo>
                  <a:lnTo>
                    <a:pt x="190557" y="173889"/>
                  </a:lnTo>
                  <a:lnTo>
                    <a:pt x="190557" y="169894"/>
                  </a:lnTo>
                  <a:lnTo>
                    <a:pt x="189800" y="168184"/>
                  </a:lnTo>
                  <a:lnTo>
                    <a:pt x="186804" y="165340"/>
                  </a:lnTo>
                  <a:lnTo>
                    <a:pt x="185018" y="164628"/>
                  </a:lnTo>
                  <a:close/>
                </a:path>
                <a:path w="528320" h="1125854">
                  <a:moveTo>
                    <a:pt x="240866" y="189868"/>
                  </a:moveTo>
                  <a:lnTo>
                    <a:pt x="229668" y="189868"/>
                  </a:lnTo>
                  <a:lnTo>
                    <a:pt x="224160" y="191411"/>
                  </a:lnTo>
                  <a:lnTo>
                    <a:pt x="214748" y="197555"/>
                  </a:lnTo>
                  <a:lnTo>
                    <a:pt x="211086" y="201807"/>
                  </a:lnTo>
                  <a:lnTo>
                    <a:pt x="205851" y="212671"/>
                  </a:lnTo>
                  <a:lnTo>
                    <a:pt x="204550" y="218921"/>
                  </a:lnTo>
                  <a:lnTo>
                    <a:pt x="204550" y="232963"/>
                  </a:lnTo>
                  <a:lnTo>
                    <a:pt x="229608" y="261955"/>
                  </a:lnTo>
                  <a:lnTo>
                    <a:pt x="241289" y="261955"/>
                  </a:lnTo>
                  <a:lnTo>
                    <a:pt x="245799" y="261002"/>
                  </a:lnTo>
                  <a:lnTo>
                    <a:pt x="253576" y="257159"/>
                  </a:lnTo>
                  <a:lnTo>
                    <a:pt x="256709" y="254556"/>
                  </a:lnTo>
                  <a:lnTo>
                    <a:pt x="258318" y="252332"/>
                  </a:lnTo>
                  <a:lnTo>
                    <a:pt x="231908" y="252332"/>
                  </a:lnTo>
                  <a:lnTo>
                    <a:pt x="228216" y="251227"/>
                  </a:lnTo>
                  <a:lnTo>
                    <a:pt x="215263" y="231026"/>
                  </a:lnTo>
                  <a:lnTo>
                    <a:pt x="215263" y="220373"/>
                  </a:lnTo>
                  <a:lnTo>
                    <a:pt x="231968" y="199492"/>
                  </a:lnTo>
                  <a:lnTo>
                    <a:pt x="258329" y="199492"/>
                  </a:lnTo>
                  <a:lnTo>
                    <a:pt x="256376" y="196950"/>
                  </a:lnTo>
                  <a:lnTo>
                    <a:pt x="253153" y="194407"/>
                  </a:lnTo>
                  <a:lnTo>
                    <a:pt x="245284" y="190776"/>
                  </a:lnTo>
                  <a:lnTo>
                    <a:pt x="240866" y="189868"/>
                  </a:lnTo>
                  <a:close/>
                </a:path>
                <a:path w="528320" h="1125854">
                  <a:moveTo>
                    <a:pt x="263563" y="240166"/>
                  </a:moveTo>
                  <a:lnTo>
                    <a:pt x="252850" y="240166"/>
                  </a:lnTo>
                  <a:lnTo>
                    <a:pt x="252184" y="242708"/>
                  </a:lnTo>
                  <a:lnTo>
                    <a:pt x="251064" y="244887"/>
                  </a:lnTo>
                  <a:lnTo>
                    <a:pt x="247917" y="248518"/>
                  </a:lnTo>
                  <a:lnTo>
                    <a:pt x="245818" y="249986"/>
                  </a:lnTo>
                  <a:lnTo>
                    <a:pt x="241456" y="251847"/>
                  </a:lnTo>
                  <a:lnTo>
                    <a:pt x="238929" y="252332"/>
                  </a:lnTo>
                  <a:lnTo>
                    <a:pt x="258318" y="252332"/>
                  </a:lnTo>
                  <a:lnTo>
                    <a:pt x="261460" y="247989"/>
                  </a:lnTo>
                  <a:lnTo>
                    <a:pt x="262958" y="244282"/>
                  </a:lnTo>
                  <a:lnTo>
                    <a:pt x="263563" y="240166"/>
                  </a:lnTo>
                  <a:close/>
                </a:path>
                <a:path w="528320" h="1125854">
                  <a:moveTo>
                    <a:pt x="258329" y="199492"/>
                  </a:moveTo>
                  <a:lnTo>
                    <a:pt x="240866" y="199492"/>
                  </a:lnTo>
                  <a:lnTo>
                    <a:pt x="244618" y="200733"/>
                  </a:lnTo>
                  <a:lnTo>
                    <a:pt x="247403" y="203214"/>
                  </a:lnTo>
                  <a:lnTo>
                    <a:pt x="250217" y="205665"/>
                  </a:lnTo>
                  <a:lnTo>
                    <a:pt x="252033" y="208480"/>
                  </a:lnTo>
                  <a:lnTo>
                    <a:pt x="252850" y="211658"/>
                  </a:lnTo>
                  <a:lnTo>
                    <a:pt x="263563" y="211658"/>
                  </a:lnTo>
                  <a:lnTo>
                    <a:pt x="263122" y="208480"/>
                  </a:lnTo>
                  <a:lnTo>
                    <a:pt x="263048" y="207950"/>
                  </a:lnTo>
                  <a:lnTo>
                    <a:pt x="262958" y="207300"/>
                  </a:lnTo>
                  <a:lnTo>
                    <a:pt x="261399" y="203487"/>
                  </a:lnTo>
                  <a:lnTo>
                    <a:pt x="258329" y="199492"/>
                  </a:lnTo>
                  <a:close/>
                </a:path>
                <a:path w="528320" h="1125854">
                  <a:moveTo>
                    <a:pt x="289938" y="167534"/>
                  </a:moveTo>
                  <a:lnTo>
                    <a:pt x="279224" y="167534"/>
                  </a:lnTo>
                  <a:lnTo>
                    <a:pt x="279224" y="260503"/>
                  </a:lnTo>
                  <a:lnTo>
                    <a:pt x="289938" y="260503"/>
                  </a:lnTo>
                  <a:lnTo>
                    <a:pt x="289938" y="167534"/>
                  </a:lnTo>
                  <a:close/>
                </a:path>
                <a:path w="528320" h="1125854">
                  <a:moveTo>
                    <a:pt x="341336" y="189868"/>
                  </a:moveTo>
                  <a:lnTo>
                    <a:pt x="331410" y="189868"/>
                  </a:lnTo>
                  <a:lnTo>
                    <a:pt x="325902" y="191411"/>
                  </a:lnTo>
                  <a:lnTo>
                    <a:pt x="306291" y="219042"/>
                  </a:lnTo>
                  <a:lnTo>
                    <a:pt x="306291" y="233326"/>
                  </a:lnTo>
                  <a:lnTo>
                    <a:pt x="332076" y="261955"/>
                  </a:lnTo>
                  <a:lnTo>
                    <a:pt x="343515" y="261955"/>
                  </a:lnTo>
                  <a:lnTo>
                    <a:pt x="347767" y="261229"/>
                  </a:lnTo>
                  <a:lnTo>
                    <a:pt x="355333" y="258293"/>
                  </a:lnTo>
                  <a:lnTo>
                    <a:pt x="358511" y="256236"/>
                  </a:lnTo>
                  <a:lnTo>
                    <a:pt x="362303" y="252332"/>
                  </a:lnTo>
                  <a:lnTo>
                    <a:pt x="334466" y="252332"/>
                  </a:lnTo>
                  <a:lnTo>
                    <a:pt x="330668" y="251393"/>
                  </a:lnTo>
                  <a:lnTo>
                    <a:pt x="324132" y="247611"/>
                  </a:lnTo>
                  <a:lnTo>
                    <a:pt x="321700" y="244978"/>
                  </a:lnTo>
                  <a:lnTo>
                    <a:pt x="321574" y="244841"/>
                  </a:lnTo>
                  <a:lnTo>
                    <a:pt x="319844" y="241437"/>
                  </a:lnTo>
                  <a:lnTo>
                    <a:pt x="317912" y="237548"/>
                  </a:lnTo>
                  <a:lnTo>
                    <a:pt x="317054" y="233326"/>
                  </a:lnTo>
                  <a:lnTo>
                    <a:pt x="317004" y="229271"/>
                  </a:lnTo>
                  <a:lnTo>
                    <a:pt x="313918" y="229271"/>
                  </a:lnTo>
                  <a:lnTo>
                    <a:pt x="313918" y="220010"/>
                  </a:lnTo>
                  <a:lnTo>
                    <a:pt x="317004" y="220010"/>
                  </a:lnTo>
                  <a:lnTo>
                    <a:pt x="317004" y="217801"/>
                  </a:lnTo>
                  <a:lnTo>
                    <a:pt x="333437" y="199492"/>
                  </a:lnTo>
                  <a:lnTo>
                    <a:pt x="360194" y="199492"/>
                  </a:lnTo>
                  <a:lnTo>
                    <a:pt x="355227" y="194861"/>
                  </a:lnTo>
                  <a:lnTo>
                    <a:pt x="352004" y="192894"/>
                  </a:lnTo>
                  <a:lnTo>
                    <a:pt x="344922" y="190473"/>
                  </a:lnTo>
                  <a:lnTo>
                    <a:pt x="341336" y="189868"/>
                  </a:lnTo>
                  <a:close/>
                </a:path>
                <a:path w="528320" h="1125854">
                  <a:moveTo>
                    <a:pt x="356226" y="241437"/>
                  </a:moveTo>
                  <a:lnTo>
                    <a:pt x="341609" y="252332"/>
                  </a:lnTo>
                  <a:lnTo>
                    <a:pt x="362303" y="252332"/>
                  </a:lnTo>
                  <a:lnTo>
                    <a:pt x="363655" y="250940"/>
                  </a:lnTo>
                  <a:lnTo>
                    <a:pt x="365486" y="247853"/>
                  </a:lnTo>
                  <a:lnTo>
                    <a:pt x="366576" y="244342"/>
                  </a:lnTo>
                  <a:lnTo>
                    <a:pt x="356226" y="241437"/>
                  </a:lnTo>
                  <a:close/>
                </a:path>
                <a:path w="528320" h="1125854">
                  <a:moveTo>
                    <a:pt x="317004" y="220010"/>
                  </a:moveTo>
                  <a:lnTo>
                    <a:pt x="313918" y="220010"/>
                  </a:lnTo>
                  <a:lnTo>
                    <a:pt x="313918" y="229271"/>
                  </a:lnTo>
                  <a:lnTo>
                    <a:pt x="317004" y="229271"/>
                  </a:lnTo>
                  <a:lnTo>
                    <a:pt x="317004" y="220010"/>
                  </a:lnTo>
                  <a:close/>
                </a:path>
                <a:path w="528320" h="1125854">
                  <a:moveTo>
                    <a:pt x="360194" y="199492"/>
                  </a:moveTo>
                  <a:lnTo>
                    <a:pt x="341578" y="199492"/>
                  </a:lnTo>
                  <a:lnTo>
                    <a:pt x="344938" y="200385"/>
                  </a:lnTo>
                  <a:lnTo>
                    <a:pt x="350657" y="203956"/>
                  </a:lnTo>
                  <a:lnTo>
                    <a:pt x="352867" y="206392"/>
                  </a:lnTo>
                  <a:lnTo>
                    <a:pt x="354410" y="209479"/>
                  </a:lnTo>
                  <a:lnTo>
                    <a:pt x="355984" y="212566"/>
                  </a:lnTo>
                  <a:lnTo>
                    <a:pt x="356771" y="216076"/>
                  </a:lnTo>
                  <a:lnTo>
                    <a:pt x="356771" y="220010"/>
                  </a:lnTo>
                  <a:lnTo>
                    <a:pt x="317004" y="220010"/>
                  </a:lnTo>
                  <a:lnTo>
                    <a:pt x="317004" y="229271"/>
                  </a:lnTo>
                  <a:lnTo>
                    <a:pt x="367665" y="229271"/>
                  </a:lnTo>
                  <a:lnTo>
                    <a:pt x="367599" y="217801"/>
                  </a:lnTo>
                  <a:lnTo>
                    <a:pt x="366803" y="212747"/>
                  </a:lnTo>
                  <a:lnTo>
                    <a:pt x="363394" y="203956"/>
                  </a:lnTo>
                  <a:lnTo>
                    <a:pt x="361214" y="200551"/>
                  </a:lnTo>
                  <a:lnTo>
                    <a:pt x="361106" y="200385"/>
                  </a:lnTo>
                  <a:lnTo>
                    <a:pt x="360194" y="199492"/>
                  </a:lnTo>
                  <a:close/>
                </a:path>
                <a:path w="528320" h="1125854">
                  <a:moveTo>
                    <a:pt x="391044" y="241255"/>
                  </a:moveTo>
                  <a:lnTo>
                    <a:pt x="380875" y="243797"/>
                  </a:lnTo>
                  <a:lnTo>
                    <a:pt x="382116" y="249729"/>
                  </a:lnTo>
                  <a:lnTo>
                    <a:pt x="385067" y="254238"/>
                  </a:lnTo>
                  <a:lnTo>
                    <a:pt x="394388" y="260412"/>
                  </a:lnTo>
                  <a:lnTo>
                    <a:pt x="400274" y="261955"/>
                  </a:lnTo>
                  <a:lnTo>
                    <a:pt x="412803" y="261955"/>
                  </a:lnTo>
                  <a:lnTo>
                    <a:pt x="417555" y="261047"/>
                  </a:lnTo>
                  <a:lnTo>
                    <a:pt x="425726" y="257416"/>
                  </a:lnTo>
                  <a:lnTo>
                    <a:pt x="428903" y="254934"/>
                  </a:lnTo>
                  <a:lnTo>
                    <a:pt x="430661" y="252513"/>
                  </a:lnTo>
                  <a:lnTo>
                    <a:pt x="402816" y="252513"/>
                  </a:lnTo>
                  <a:lnTo>
                    <a:pt x="399260" y="251575"/>
                  </a:lnTo>
                  <a:lnTo>
                    <a:pt x="393843" y="247822"/>
                  </a:lnTo>
                  <a:lnTo>
                    <a:pt x="392052" y="245068"/>
                  </a:lnTo>
                  <a:lnTo>
                    <a:pt x="391911" y="244614"/>
                  </a:lnTo>
                  <a:lnTo>
                    <a:pt x="391044" y="241255"/>
                  </a:lnTo>
                  <a:close/>
                </a:path>
                <a:path w="528320" h="1125854">
                  <a:moveTo>
                    <a:pt x="415557" y="189868"/>
                  </a:moveTo>
                  <a:lnTo>
                    <a:pt x="403754" y="189868"/>
                  </a:lnTo>
                  <a:lnTo>
                    <a:pt x="399366" y="190730"/>
                  </a:lnTo>
                  <a:lnTo>
                    <a:pt x="383054" y="214835"/>
                  </a:lnTo>
                  <a:lnTo>
                    <a:pt x="384453" y="218618"/>
                  </a:lnTo>
                  <a:lnTo>
                    <a:pt x="416707" y="232630"/>
                  </a:lnTo>
                  <a:lnTo>
                    <a:pt x="419310" y="233871"/>
                  </a:lnTo>
                  <a:lnTo>
                    <a:pt x="422699" y="237170"/>
                  </a:lnTo>
                  <a:lnTo>
                    <a:pt x="423547" y="239197"/>
                  </a:lnTo>
                  <a:lnTo>
                    <a:pt x="423547" y="244614"/>
                  </a:lnTo>
                  <a:lnTo>
                    <a:pt x="422064" y="247187"/>
                  </a:lnTo>
                  <a:lnTo>
                    <a:pt x="415995" y="251575"/>
                  </a:lnTo>
                  <a:lnTo>
                    <a:pt x="415709" y="251575"/>
                  </a:lnTo>
                  <a:lnTo>
                    <a:pt x="412198" y="252513"/>
                  </a:lnTo>
                  <a:lnTo>
                    <a:pt x="430661" y="252513"/>
                  </a:lnTo>
                  <a:lnTo>
                    <a:pt x="433473" y="248639"/>
                  </a:lnTo>
                  <a:lnTo>
                    <a:pt x="434623" y="245068"/>
                  </a:lnTo>
                  <a:lnTo>
                    <a:pt x="434623" y="236201"/>
                  </a:lnTo>
                  <a:lnTo>
                    <a:pt x="433095" y="232222"/>
                  </a:lnTo>
                  <a:lnTo>
                    <a:pt x="426982" y="226018"/>
                  </a:lnTo>
                  <a:lnTo>
                    <a:pt x="422336" y="223702"/>
                  </a:lnTo>
                  <a:lnTo>
                    <a:pt x="401636" y="218618"/>
                  </a:lnTo>
                  <a:lnTo>
                    <a:pt x="398610" y="217332"/>
                  </a:lnTo>
                  <a:lnTo>
                    <a:pt x="394736" y="214245"/>
                  </a:lnTo>
                  <a:lnTo>
                    <a:pt x="393768" y="212142"/>
                  </a:lnTo>
                  <a:lnTo>
                    <a:pt x="393768" y="206483"/>
                  </a:lnTo>
                  <a:lnTo>
                    <a:pt x="395175" y="204016"/>
                  </a:lnTo>
                  <a:lnTo>
                    <a:pt x="400834" y="200112"/>
                  </a:lnTo>
                  <a:lnTo>
                    <a:pt x="404390" y="199129"/>
                  </a:lnTo>
                  <a:lnTo>
                    <a:pt x="430067" y="199129"/>
                  </a:lnTo>
                  <a:lnTo>
                    <a:pt x="428873" y="197434"/>
                  </a:lnTo>
                  <a:lnTo>
                    <a:pt x="420974" y="191381"/>
                  </a:lnTo>
                  <a:lnTo>
                    <a:pt x="415557" y="189868"/>
                  </a:lnTo>
                  <a:close/>
                </a:path>
                <a:path w="528320" h="1125854">
                  <a:moveTo>
                    <a:pt x="430067" y="199129"/>
                  </a:moveTo>
                  <a:lnTo>
                    <a:pt x="411774" y="199129"/>
                  </a:lnTo>
                  <a:lnTo>
                    <a:pt x="414331" y="199628"/>
                  </a:lnTo>
                  <a:lnTo>
                    <a:pt x="418326" y="201625"/>
                  </a:lnTo>
                  <a:lnTo>
                    <a:pt x="419900" y="202896"/>
                  </a:lnTo>
                  <a:lnTo>
                    <a:pt x="421050" y="204440"/>
                  </a:lnTo>
                  <a:lnTo>
                    <a:pt x="422230" y="205953"/>
                  </a:lnTo>
                  <a:lnTo>
                    <a:pt x="423123" y="207512"/>
                  </a:lnTo>
                  <a:lnTo>
                    <a:pt x="423728" y="209116"/>
                  </a:lnTo>
                  <a:lnTo>
                    <a:pt x="433031" y="206483"/>
                  </a:lnTo>
                  <a:lnTo>
                    <a:pt x="433382" y="206483"/>
                  </a:lnTo>
                  <a:lnTo>
                    <a:pt x="431753" y="201625"/>
                  </a:lnTo>
                  <a:lnTo>
                    <a:pt x="431688" y="201429"/>
                  </a:lnTo>
                  <a:lnTo>
                    <a:pt x="430067" y="199129"/>
                  </a:lnTo>
                  <a:close/>
                </a:path>
                <a:path w="528320" h="1125854">
                  <a:moveTo>
                    <a:pt x="519569" y="163176"/>
                  </a:moveTo>
                  <a:lnTo>
                    <a:pt x="509763" y="163176"/>
                  </a:lnTo>
                  <a:lnTo>
                    <a:pt x="479802" y="274484"/>
                  </a:lnTo>
                  <a:lnTo>
                    <a:pt x="489608" y="274484"/>
                  </a:lnTo>
                  <a:lnTo>
                    <a:pt x="519569" y="163176"/>
                  </a:lnTo>
                  <a:close/>
                </a:path>
                <a:path w="528320" h="1125854">
                  <a:moveTo>
                    <a:pt x="11439" y="335068"/>
                  </a:moveTo>
                  <a:lnTo>
                    <a:pt x="0" y="335068"/>
                  </a:lnTo>
                  <a:lnTo>
                    <a:pt x="25421" y="428037"/>
                  </a:lnTo>
                  <a:lnTo>
                    <a:pt x="37042" y="428037"/>
                  </a:lnTo>
                  <a:lnTo>
                    <a:pt x="41819" y="410787"/>
                  </a:lnTo>
                  <a:lnTo>
                    <a:pt x="30868" y="410787"/>
                  </a:lnTo>
                  <a:lnTo>
                    <a:pt x="11439" y="335068"/>
                  </a:lnTo>
                  <a:close/>
                </a:path>
                <a:path w="528320" h="1125854">
                  <a:moveTo>
                    <a:pt x="69215" y="353952"/>
                  </a:moveTo>
                  <a:lnTo>
                    <a:pt x="58287" y="353952"/>
                  </a:lnTo>
                  <a:lnTo>
                    <a:pt x="78805" y="428037"/>
                  </a:lnTo>
                  <a:lnTo>
                    <a:pt x="90426" y="428037"/>
                  </a:lnTo>
                  <a:lnTo>
                    <a:pt x="95143" y="410787"/>
                  </a:lnTo>
                  <a:lnTo>
                    <a:pt x="84071" y="410787"/>
                  </a:lnTo>
                  <a:lnTo>
                    <a:pt x="69215" y="353952"/>
                  </a:lnTo>
                  <a:close/>
                </a:path>
                <a:path w="528320" h="1125854">
                  <a:moveTo>
                    <a:pt x="64279" y="335068"/>
                  </a:moveTo>
                  <a:lnTo>
                    <a:pt x="51568" y="335068"/>
                  </a:lnTo>
                  <a:lnTo>
                    <a:pt x="31776" y="410787"/>
                  </a:lnTo>
                  <a:lnTo>
                    <a:pt x="41819" y="410787"/>
                  </a:lnTo>
                  <a:lnTo>
                    <a:pt x="57560" y="353952"/>
                  </a:lnTo>
                  <a:lnTo>
                    <a:pt x="69215" y="353952"/>
                  </a:lnTo>
                  <a:lnTo>
                    <a:pt x="64279" y="335068"/>
                  </a:lnTo>
                  <a:close/>
                </a:path>
                <a:path w="528320" h="1125854">
                  <a:moveTo>
                    <a:pt x="115848" y="335068"/>
                  </a:moveTo>
                  <a:lnTo>
                    <a:pt x="104408" y="335068"/>
                  </a:lnTo>
                  <a:lnTo>
                    <a:pt x="84979" y="410787"/>
                  </a:lnTo>
                  <a:lnTo>
                    <a:pt x="95143" y="410787"/>
                  </a:lnTo>
                  <a:lnTo>
                    <a:pt x="115848" y="335068"/>
                  </a:lnTo>
                  <a:close/>
                </a:path>
                <a:path w="528320" h="1125854">
                  <a:moveTo>
                    <a:pt x="170584" y="366844"/>
                  </a:moveTo>
                  <a:lnTo>
                    <a:pt x="153919" y="366844"/>
                  </a:lnTo>
                  <a:lnTo>
                    <a:pt x="157596" y="368085"/>
                  </a:lnTo>
                  <a:lnTo>
                    <a:pt x="162468" y="373048"/>
                  </a:lnTo>
                  <a:lnTo>
                    <a:pt x="163694" y="376559"/>
                  </a:lnTo>
                  <a:lnTo>
                    <a:pt x="163694" y="383096"/>
                  </a:lnTo>
                  <a:lnTo>
                    <a:pt x="153389" y="386773"/>
                  </a:lnTo>
                  <a:lnTo>
                    <a:pt x="149954" y="387181"/>
                  </a:lnTo>
                  <a:lnTo>
                    <a:pt x="118662" y="412784"/>
                  </a:lnTo>
                  <a:lnTo>
                    <a:pt x="119721" y="416658"/>
                  </a:lnTo>
                  <a:lnTo>
                    <a:pt x="123958" y="423043"/>
                  </a:lnTo>
                  <a:lnTo>
                    <a:pt x="126818" y="425480"/>
                  </a:lnTo>
                  <a:lnTo>
                    <a:pt x="134021" y="428839"/>
                  </a:lnTo>
                  <a:lnTo>
                    <a:pt x="138031" y="429671"/>
                  </a:lnTo>
                  <a:lnTo>
                    <a:pt x="146504" y="429671"/>
                  </a:lnTo>
                  <a:lnTo>
                    <a:pt x="162423" y="420108"/>
                  </a:lnTo>
                  <a:lnTo>
                    <a:pt x="140044" y="420108"/>
                  </a:lnTo>
                  <a:lnTo>
                    <a:pt x="136688" y="419215"/>
                  </a:lnTo>
                  <a:lnTo>
                    <a:pt x="136448" y="419215"/>
                  </a:lnTo>
                  <a:lnTo>
                    <a:pt x="133506" y="417233"/>
                  </a:lnTo>
                  <a:lnTo>
                    <a:pt x="130752" y="415326"/>
                  </a:lnTo>
                  <a:lnTo>
                    <a:pt x="129375" y="412512"/>
                  </a:lnTo>
                  <a:lnTo>
                    <a:pt x="129498" y="405703"/>
                  </a:lnTo>
                  <a:lnTo>
                    <a:pt x="149667" y="396442"/>
                  </a:lnTo>
                  <a:lnTo>
                    <a:pt x="152795" y="396018"/>
                  </a:lnTo>
                  <a:lnTo>
                    <a:pt x="163694" y="392992"/>
                  </a:lnTo>
                  <a:lnTo>
                    <a:pt x="174407" y="392992"/>
                  </a:lnTo>
                  <a:lnTo>
                    <a:pt x="174407" y="376559"/>
                  </a:lnTo>
                  <a:lnTo>
                    <a:pt x="173686" y="373048"/>
                  </a:lnTo>
                  <a:lnTo>
                    <a:pt x="173562" y="372443"/>
                  </a:lnTo>
                  <a:lnTo>
                    <a:pt x="173499" y="372140"/>
                  </a:lnTo>
                  <a:lnTo>
                    <a:pt x="170584" y="366844"/>
                  </a:lnTo>
                  <a:close/>
                </a:path>
                <a:path w="528320" h="1125854">
                  <a:moveTo>
                    <a:pt x="174407" y="418595"/>
                  </a:moveTo>
                  <a:lnTo>
                    <a:pt x="163694" y="418595"/>
                  </a:lnTo>
                  <a:lnTo>
                    <a:pt x="163694" y="428037"/>
                  </a:lnTo>
                  <a:lnTo>
                    <a:pt x="174407" y="428037"/>
                  </a:lnTo>
                  <a:lnTo>
                    <a:pt x="174407" y="418595"/>
                  </a:lnTo>
                  <a:close/>
                </a:path>
                <a:path w="528320" h="1125854">
                  <a:moveTo>
                    <a:pt x="174407" y="392992"/>
                  </a:moveTo>
                  <a:lnTo>
                    <a:pt x="163694" y="392992"/>
                  </a:lnTo>
                  <a:lnTo>
                    <a:pt x="163595" y="406066"/>
                  </a:lnTo>
                  <a:lnTo>
                    <a:pt x="162937" y="408472"/>
                  </a:lnTo>
                  <a:lnTo>
                    <a:pt x="161424" y="411105"/>
                  </a:lnTo>
                  <a:lnTo>
                    <a:pt x="159941" y="413737"/>
                  </a:lnTo>
                  <a:lnTo>
                    <a:pt x="157732" y="415886"/>
                  </a:lnTo>
                  <a:lnTo>
                    <a:pt x="151891" y="419215"/>
                  </a:lnTo>
                  <a:lnTo>
                    <a:pt x="148061" y="420108"/>
                  </a:lnTo>
                  <a:lnTo>
                    <a:pt x="162423" y="420108"/>
                  </a:lnTo>
                  <a:lnTo>
                    <a:pt x="163149" y="418595"/>
                  </a:lnTo>
                  <a:lnTo>
                    <a:pt x="174407" y="418595"/>
                  </a:lnTo>
                  <a:lnTo>
                    <a:pt x="174407" y="392992"/>
                  </a:lnTo>
                  <a:close/>
                </a:path>
                <a:path w="528320" h="1125854">
                  <a:moveTo>
                    <a:pt x="150862" y="357402"/>
                  </a:moveTo>
                  <a:lnTo>
                    <a:pt x="145112" y="357402"/>
                  </a:lnTo>
                  <a:lnTo>
                    <a:pt x="141541" y="357886"/>
                  </a:lnTo>
                  <a:lnTo>
                    <a:pt x="120660" y="373744"/>
                  </a:lnTo>
                  <a:lnTo>
                    <a:pt x="130828" y="377376"/>
                  </a:lnTo>
                  <a:lnTo>
                    <a:pt x="132008" y="374834"/>
                  </a:lnTo>
                  <a:lnTo>
                    <a:pt x="134051" y="372443"/>
                  </a:lnTo>
                  <a:lnTo>
                    <a:pt x="139705" y="368085"/>
                  </a:lnTo>
                  <a:lnTo>
                    <a:pt x="139428" y="368085"/>
                  </a:lnTo>
                  <a:lnTo>
                    <a:pt x="143872" y="366844"/>
                  </a:lnTo>
                  <a:lnTo>
                    <a:pt x="170584" y="366844"/>
                  </a:lnTo>
                  <a:lnTo>
                    <a:pt x="169868" y="365543"/>
                  </a:lnTo>
                  <a:lnTo>
                    <a:pt x="167583" y="363077"/>
                  </a:lnTo>
                  <a:lnTo>
                    <a:pt x="162105" y="359808"/>
                  </a:lnTo>
                  <a:lnTo>
                    <a:pt x="159276" y="358734"/>
                  </a:lnTo>
                  <a:lnTo>
                    <a:pt x="156340" y="358219"/>
                  </a:lnTo>
                  <a:lnTo>
                    <a:pt x="153435" y="357675"/>
                  </a:lnTo>
                  <a:lnTo>
                    <a:pt x="150862" y="357402"/>
                  </a:lnTo>
                  <a:close/>
                </a:path>
                <a:path w="528320" h="1125854">
                  <a:moveTo>
                    <a:pt x="209396" y="341605"/>
                  </a:moveTo>
                  <a:lnTo>
                    <a:pt x="198682" y="341605"/>
                  </a:lnTo>
                  <a:lnTo>
                    <a:pt x="198682" y="415024"/>
                  </a:lnTo>
                  <a:lnTo>
                    <a:pt x="214540" y="428945"/>
                  </a:lnTo>
                  <a:lnTo>
                    <a:pt x="219564" y="428945"/>
                  </a:lnTo>
                  <a:lnTo>
                    <a:pt x="221213" y="428793"/>
                  </a:lnTo>
                  <a:lnTo>
                    <a:pt x="223455" y="428294"/>
                  </a:lnTo>
                  <a:lnTo>
                    <a:pt x="224830" y="427946"/>
                  </a:lnTo>
                  <a:lnTo>
                    <a:pt x="225556" y="427674"/>
                  </a:lnTo>
                  <a:lnTo>
                    <a:pt x="223501" y="418595"/>
                  </a:lnTo>
                  <a:lnTo>
                    <a:pt x="216296" y="418595"/>
                  </a:lnTo>
                  <a:lnTo>
                    <a:pt x="214162" y="417868"/>
                  </a:lnTo>
                  <a:lnTo>
                    <a:pt x="209396" y="411089"/>
                  </a:lnTo>
                  <a:lnTo>
                    <a:pt x="209396" y="341605"/>
                  </a:lnTo>
                  <a:close/>
                </a:path>
                <a:path w="528320" h="1125854">
                  <a:moveTo>
                    <a:pt x="224285" y="417868"/>
                  </a:moveTo>
                  <a:lnTo>
                    <a:pt x="223336" y="417868"/>
                  </a:lnTo>
                  <a:lnTo>
                    <a:pt x="223501" y="418595"/>
                  </a:lnTo>
                  <a:lnTo>
                    <a:pt x="220653" y="418595"/>
                  </a:lnTo>
                  <a:lnTo>
                    <a:pt x="224285" y="417868"/>
                  </a:lnTo>
                  <a:close/>
                </a:path>
                <a:path w="528320" h="1125854">
                  <a:moveTo>
                    <a:pt x="198682" y="358310"/>
                  </a:moveTo>
                  <a:lnTo>
                    <a:pt x="188151" y="358310"/>
                  </a:lnTo>
                  <a:lnTo>
                    <a:pt x="188151" y="367389"/>
                  </a:lnTo>
                  <a:lnTo>
                    <a:pt x="198682" y="367389"/>
                  </a:lnTo>
                  <a:lnTo>
                    <a:pt x="198682" y="358310"/>
                  </a:lnTo>
                  <a:close/>
                </a:path>
                <a:path w="528320" h="1125854">
                  <a:moveTo>
                    <a:pt x="224285" y="358310"/>
                  </a:moveTo>
                  <a:lnTo>
                    <a:pt x="209396" y="358310"/>
                  </a:lnTo>
                  <a:lnTo>
                    <a:pt x="209396" y="367389"/>
                  </a:lnTo>
                  <a:lnTo>
                    <a:pt x="224285" y="367389"/>
                  </a:lnTo>
                  <a:lnTo>
                    <a:pt x="224285" y="358310"/>
                  </a:lnTo>
                  <a:close/>
                </a:path>
                <a:path w="528320" h="1125854">
                  <a:moveTo>
                    <a:pt x="272699" y="357402"/>
                  </a:moveTo>
                  <a:lnTo>
                    <a:pt x="261501" y="357402"/>
                  </a:lnTo>
                  <a:lnTo>
                    <a:pt x="255994" y="358946"/>
                  </a:lnTo>
                  <a:lnTo>
                    <a:pt x="246582" y="365089"/>
                  </a:lnTo>
                  <a:lnTo>
                    <a:pt x="242920" y="369341"/>
                  </a:lnTo>
                  <a:lnTo>
                    <a:pt x="237684" y="380206"/>
                  </a:lnTo>
                  <a:lnTo>
                    <a:pt x="236383" y="386455"/>
                  </a:lnTo>
                  <a:lnTo>
                    <a:pt x="236383" y="400497"/>
                  </a:lnTo>
                  <a:lnTo>
                    <a:pt x="261441" y="429490"/>
                  </a:lnTo>
                  <a:lnTo>
                    <a:pt x="273123" y="429490"/>
                  </a:lnTo>
                  <a:lnTo>
                    <a:pt x="277632" y="428536"/>
                  </a:lnTo>
                  <a:lnTo>
                    <a:pt x="285410" y="424693"/>
                  </a:lnTo>
                  <a:lnTo>
                    <a:pt x="288542" y="422090"/>
                  </a:lnTo>
                  <a:lnTo>
                    <a:pt x="290151" y="419866"/>
                  </a:lnTo>
                  <a:lnTo>
                    <a:pt x="263741" y="419866"/>
                  </a:lnTo>
                  <a:lnTo>
                    <a:pt x="260049" y="418761"/>
                  </a:lnTo>
                  <a:lnTo>
                    <a:pt x="247096" y="398560"/>
                  </a:lnTo>
                  <a:lnTo>
                    <a:pt x="247096" y="387908"/>
                  </a:lnTo>
                  <a:lnTo>
                    <a:pt x="263801" y="367026"/>
                  </a:lnTo>
                  <a:lnTo>
                    <a:pt x="290163" y="367026"/>
                  </a:lnTo>
                  <a:lnTo>
                    <a:pt x="288209" y="364484"/>
                  </a:lnTo>
                  <a:lnTo>
                    <a:pt x="284986" y="361942"/>
                  </a:lnTo>
                  <a:lnTo>
                    <a:pt x="277117" y="358310"/>
                  </a:lnTo>
                  <a:lnTo>
                    <a:pt x="272699" y="357402"/>
                  </a:lnTo>
                  <a:close/>
                </a:path>
                <a:path w="528320" h="1125854">
                  <a:moveTo>
                    <a:pt x="295396" y="407700"/>
                  </a:moveTo>
                  <a:lnTo>
                    <a:pt x="284683" y="407700"/>
                  </a:lnTo>
                  <a:lnTo>
                    <a:pt x="284017" y="410242"/>
                  </a:lnTo>
                  <a:lnTo>
                    <a:pt x="282898" y="412421"/>
                  </a:lnTo>
                  <a:lnTo>
                    <a:pt x="279750" y="416053"/>
                  </a:lnTo>
                  <a:lnTo>
                    <a:pt x="277651" y="417520"/>
                  </a:lnTo>
                  <a:lnTo>
                    <a:pt x="273289" y="419382"/>
                  </a:lnTo>
                  <a:lnTo>
                    <a:pt x="270762" y="419866"/>
                  </a:lnTo>
                  <a:lnTo>
                    <a:pt x="290151" y="419866"/>
                  </a:lnTo>
                  <a:lnTo>
                    <a:pt x="293293" y="415523"/>
                  </a:lnTo>
                  <a:lnTo>
                    <a:pt x="294791" y="411816"/>
                  </a:lnTo>
                  <a:lnTo>
                    <a:pt x="295396" y="407700"/>
                  </a:lnTo>
                  <a:close/>
                </a:path>
                <a:path w="528320" h="1125854">
                  <a:moveTo>
                    <a:pt x="290163" y="367026"/>
                  </a:moveTo>
                  <a:lnTo>
                    <a:pt x="272699" y="367026"/>
                  </a:lnTo>
                  <a:lnTo>
                    <a:pt x="276452" y="368267"/>
                  </a:lnTo>
                  <a:lnTo>
                    <a:pt x="279236" y="370748"/>
                  </a:lnTo>
                  <a:lnTo>
                    <a:pt x="282050" y="373200"/>
                  </a:lnTo>
                  <a:lnTo>
                    <a:pt x="283866" y="376014"/>
                  </a:lnTo>
                  <a:lnTo>
                    <a:pt x="284683" y="379192"/>
                  </a:lnTo>
                  <a:lnTo>
                    <a:pt x="295396" y="379192"/>
                  </a:lnTo>
                  <a:lnTo>
                    <a:pt x="294955" y="376014"/>
                  </a:lnTo>
                  <a:lnTo>
                    <a:pt x="294882" y="375484"/>
                  </a:lnTo>
                  <a:lnTo>
                    <a:pt x="294791" y="374834"/>
                  </a:lnTo>
                  <a:lnTo>
                    <a:pt x="293233" y="371021"/>
                  </a:lnTo>
                  <a:lnTo>
                    <a:pt x="290163" y="367026"/>
                  </a:lnTo>
                  <a:close/>
                </a:path>
                <a:path w="528320" h="1125854">
                  <a:moveTo>
                    <a:pt x="321771" y="335068"/>
                  </a:moveTo>
                  <a:lnTo>
                    <a:pt x="311058" y="335068"/>
                  </a:lnTo>
                  <a:lnTo>
                    <a:pt x="311058" y="428037"/>
                  </a:lnTo>
                  <a:lnTo>
                    <a:pt x="321771" y="428037"/>
                  </a:lnTo>
                  <a:lnTo>
                    <a:pt x="321771" y="382037"/>
                  </a:lnTo>
                  <a:lnTo>
                    <a:pt x="322482" y="378919"/>
                  </a:lnTo>
                  <a:lnTo>
                    <a:pt x="330768" y="369205"/>
                  </a:lnTo>
                  <a:lnTo>
                    <a:pt x="321771" y="369205"/>
                  </a:lnTo>
                  <a:lnTo>
                    <a:pt x="321771" y="335068"/>
                  </a:lnTo>
                  <a:close/>
                </a:path>
                <a:path w="528320" h="1125854">
                  <a:moveTo>
                    <a:pt x="363028" y="367026"/>
                  </a:moveTo>
                  <a:lnTo>
                    <a:pt x="345165" y="367026"/>
                  </a:lnTo>
                  <a:lnTo>
                    <a:pt x="349114" y="368554"/>
                  </a:lnTo>
                  <a:lnTo>
                    <a:pt x="351959" y="371611"/>
                  </a:lnTo>
                  <a:lnTo>
                    <a:pt x="354834" y="374637"/>
                  </a:lnTo>
                  <a:lnTo>
                    <a:pt x="356159" y="378586"/>
                  </a:lnTo>
                  <a:lnTo>
                    <a:pt x="356271" y="428037"/>
                  </a:lnTo>
                  <a:lnTo>
                    <a:pt x="366984" y="428037"/>
                  </a:lnTo>
                  <a:lnTo>
                    <a:pt x="366984" y="377739"/>
                  </a:lnTo>
                  <a:lnTo>
                    <a:pt x="366004" y="372897"/>
                  </a:lnTo>
                  <a:lnTo>
                    <a:pt x="365369" y="371611"/>
                  </a:lnTo>
                  <a:lnTo>
                    <a:pt x="363028" y="367026"/>
                  </a:lnTo>
                  <a:close/>
                </a:path>
                <a:path w="528320" h="1125854">
                  <a:moveTo>
                    <a:pt x="347949" y="357402"/>
                  </a:moveTo>
                  <a:lnTo>
                    <a:pt x="337720" y="357402"/>
                  </a:lnTo>
                  <a:lnTo>
                    <a:pt x="333332" y="358477"/>
                  </a:lnTo>
                  <a:lnTo>
                    <a:pt x="326764" y="362744"/>
                  </a:lnTo>
                  <a:lnTo>
                    <a:pt x="324313" y="365604"/>
                  </a:lnTo>
                  <a:lnTo>
                    <a:pt x="322802" y="368933"/>
                  </a:lnTo>
                  <a:lnTo>
                    <a:pt x="322679" y="369205"/>
                  </a:lnTo>
                  <a:lnTo>
                    <a:pt x="330768" y="369205"/>
                  </a:lnTo>
                  <a:lnTo>
                    <a:pt x="333453" y="367767"/>
                  </a:lnTo>
                  <a:lnTo>
                    <a:pt x="336600" y="367026"/>
                  </a:lnTo>
                  <a:lnTo>
                    <a:pt x="363028" y="367026"/>
                  </a:lnTo>
                  <a:lnTo>
                    <a:pt x="362021" y="365029"/>
                  </a:lnTo>
                  <a:lnTo>
                    <a:pt x="359252" y="362138"/>
                  </a:lnTo>
                  <a:lnTo>
                    <a:pt x="352337" y="358477"/>
                  </a:lnTo>
                  <a:lnTo>
                    <a:pt x="352638" y="358477"/>
                  </a:lnTo>
                  <a:lnTo>
                    <a:pt x="347949" y="357402"/>
                  </a:lnTo>
                  <a:close/>
                </a:path>
                <a:path w="528320" h="1125854">
                  <a:moveTo>
                    <a:pt x="22515" y="509139"/>
                  </a:moveTo>
                  <a:lnTo>
                    <a:pt x="11802" y="509139"/>
                  </a:lnTo>
                  <a:lnTo>
                    <a:pt x="11802" y="582558"/>
                  </a:lnTo>
                  <a:lnTo>
                    <a:pt x="27660" y="596479"/>
                  </a:lnTo>
                  <a:lnTo>
                    <a:pt x="32684" y="596479"/>
                  </a:lnTo>
                  <a:lnTo>
                    <a:pt x="34333" y="596328"/>
                  </a:lnTo>
                  <a:lnTo>
                    <a:pt x="36574" y="595828"/>
                  </a:lnTo>
                  <a:lnTo>
                    <a:pt x="37950" y="595480"/>
                  </a:lnTo>
                  <a:lnTo>
                    <a:pt x="38676" y="595208"/>
                  </a:lnTo>
                  <a:lnTo>
                    <a:pt x="36620" y="586129"/>
                  </a:lnTo>
                  <a:lnTo>
                    <a:pt x="29415" y="586129"/>
                  </a:lnTo>
                  <a:lnTo>
                    <a:pt x="27282" y="585403"/>
                  </a:lnTo>
                  <a:lnTo>
                    <a:pt x="22515" y="578624"/>
                  </a:lnTo>
                  <a:lnTo>
                    <a:pt x="22515" y="509139"/>
                  </a:lnTo>
                  <a:close/>
                </a:path>
                <a:path w="528320" h="1125854">
                  <a:moveTo>
                    <a:pt x="37405" y="585403"/>
                  </a:moveTo>
                  <a:lnTo>
                    <a:pt x="36456" y="585403"/>
                  </a:lnTo>
                  <a:lnTo>
                    <a:pt x="36620" y="586129"/>
                  </a:lnTo>
                  <a:lnTo>
                    <a:pt x="33773" y="586129"/>
                  </a:lnTo>
                  <a:lnTo>
                    <a:pt x="37405" y="585403"/>
                  </a:lnTo>
                  <a:close/>
                </a:path>
                <a:path w="528320" h="1125854">
                  <a:moveTo>
                    <a:pt x="11802" y="525844"/>
                  </a:moveTo>
                  <a:lnTo>
                    <a:pt x="1271" y="525844"/>
                  </a:lnTo>
                  <a:lnTo>
                    <a:pt x="1271" y="534923"/>
                  </a:lnTo>
                  <a:lnTo>
                    <a:pt x="11802" y="534923"/>
                  </a:lnTo>
                  <a:lnTo>
                    <a:pt x="11802" y="525844"/>
                  </a:lnTo>
                  <a:close/>
                </a:path>
                <a:path w="528320" h="1125854">
                  <a:moveTo>
                    <a:pt x="37405" y="525844"/>
                  </a:moveTo>
                  <a:lnTo>
                    <a:pt x="22515" y="525844"/>
                  </a:lnTo>
                  <a:lnTo>
                    <a:pt x="22515" y="534923"/>
                  </a:lnTo>
                  <a:lnTo>
                    <a:pt x="37405" y="534923"/>
                  </a:lnTo>
                  <a:lnTo>
                    <a:pt x="37405" y="525844"/>
                  </a:lnTo>
                  <a:close/>
                </a:path>
                <a:path w="528320" h="1125854">
                  <a:moveTo>
                    <a:pt x="64234" y="525844"/>
                  </a:moveTo>
                  <a:lnTo>
                    <a:pt x="53520" y="525844"/>
                  </a:lnTo>
                  <a:lnTo>
                    <a:pt x="53520" y="576081"/>
                  </a:lnTo>
                  <a:lnTo>
                    <a:pt x="54417" y="580636"/>
                  </a:lnTo>
                  <a:lnTo>
                    <a:pt x="54489" y="580999"/>
                  </a:lnTo>
                  <a:lnTo>
                    <a:pt x="71678" y="596479"/>
                  </a:lnTo>
                  <a:lnTo>
                    <a:pt x="81302" y="596479"/>
                  </a:lnTo>
                  <a:lnTo>
                    <a:pt x="85660" y="595253"/>
                  </a:lnTo>
                  <a:lnTo>
                    <a:pt x="92560" y="590320"/>
                  </a:lnTo>
                  <a:lnTo>
                    <a:pt x="95102" y="587309"/>
                  </a:lnTo>
                  <a:lnTo>
                    <a:pt x="95647" y="586129"/>
                  </a:lnTo>
                  <a:lnTo>
                    <a:pt x="75038" y="586129"/>
                  </a:lnTo>
                  <a:lnTo>
                    <a:pt x="71376" y="584616"/>
                  </a:lnTo>
                  <a:lnTo>
                    <a:pt x="65656" y="578563"/>
                  </a:lnTo>
                  <a:lnTo>
                    <a:pt x="64234" y="574508"/>
                  </a:lnTo>
                  <a:lnTo>
                    <a:pt x="64234" y="525844"/>
                  </a:lnTo>
                  <a:close/>
                </a:path>
                <a:path w="528320" h="1125854">
                  <a:moveTo>
                    <a:pt x="108176" y="583768"/>
                  </a:moveTo>
                  <a:lnTo>
                    <a:pt x="97463" y="583768"/>
                  </a:lnTo>
                  <a:lnTo>
                    <a:pt x="97463" y="595571"/>
                  </a:lnTo>
                  <a:lnTo>
                    <a:pt x="108176" y="595571"/>
                  </a:lnTo>
                  <a:lnTo>
                    <a:pt x="108176" y="583768"/>
                  </a:lnTo>
                  <a:close/>
                </a:path>
                <a:path w="528320" h="1125854">
                  <a:moveTo>
                    <a:pt x="108176" y="525844"/>
                  </a:moveTo>
                  <a:lnTo>
                    <a:pt x="97463" y="525844"/>
                  </a:lnTo>
                  <a:lnTo>
                    <a:pt x="97463" y="571421"/>
                  </a:lnTo>
                  <a:lnTo>
                    <a:pt x="96509" y="575007"/>
                  </a:lnTo>
                  <a:lnTo>
                    <a:pt x="92726" y="580636"/>
                  </a:lnTo>
                  <a:lnTo>
                    <a:pt x="90396" y="582724"/>
                  </a:lnTo>
                  <a:lnTo>
                    <a:pt x="84858" y="585448"/>
                  </a:lnTo>
                  <a:lnTo>
                    <a:pt x="82149" y="586129"/>
                  </a:lnTo>
                  <a:lnTo>
                    <a:pt x="95647" y="586129"/>
                  </a:lnTo>
                  <a:lnTo>
                    <a:pt x="96736" y="583768"/>
                  </a:lnTo>
                  <a:lnTo>
                    <a:pt x="108176" y="583768"/>
                  </a:lnTo>
                  <a:lnTo>
                    <a:pt x="108176" y="525844"/>
                  </a:lnTo>
                  <a:close/>
                </a:path>
                <a:path w="528320" h="1125854">
                  <a:moveTo>
                    <a:pt x="143232" y="509139"/>
                  </a:moveTo>
                  <a:lnTo>
                    <a:pt x="132519" y="509139"/>
                  </a:lnTo>
                  <a:lnTo>
                    <a:pt x="132519" y="582558"/>
                  </a:lnTo>
                  <a:lnTo>
                    <a:pt x="148377" y="596479"/>
                  </a:lnTo>
                  <a:lnTo>
                    <a:pt x="153401" y="596479"/>
                  </a:lnTo>
                  <a:lnTo>
                    <a:pt x="155050" y="596328"/>
                  </a:lnTo>
                  <a:lnTo>
                    <a:pt x="157291" y="595828"/>
                  </a:lnTo>
                  <a:lnTo>
                    <a:pt x="158667" y="595480"/>
                  </a:lnTo>
                  <a:lnTo>
                    <a:pt x="159393" y="595208"/>
                  </a:lnTo>
                  <a:lnTo>
                    <a:pt x="157337" y="586129"/>
                  </a:lnTo>
                  <a:lnTo>
                    <a:pt x="150132" y="586129"/>
                  </a:lnTo>
                  <a:lnTo>
                    <a:pt x="147999" y="585403"/>
                  </a:lnTo>
                  <a:lnTo>
                    <a:pt x="143232" y="578624"/>
                  </a:lnTo>
                  <a:lnTo>
                    <a:pt x="143232" y="509139"/>
                  </a:lnTo>
                  <a:close/>
                </a:path>
                <a:path w="528320" h="1125854">
                  <a:moveTo>
                    <a:pt x="158122" y="585403"/>
                  </a:moveTo>
                  <a:lnTo>
                    <a:pt x="157173" y="585403"/>
                  </a:lnTo>
                  <a:lnTo>
                    <a:pt x="157337" y="586129"/>
                  </a:lnTo>
                  <a:lnTo>
                    <a:pt x="154490" y="586129"/>
                  </a:lnTo>
                  <a:lnTo>
                    <a:pt x="158122" y="585403"/>
                  </a:lnTo>
                  <a:close/>
                </a:path>
                <a:path w="528320" h="1125854">
                  <a:moveTo>
                    <a:pt x="132519" y="525844"/>
                  </a:moveTo>
                  <a:lnTo>
                    <a:pt x="121987" y="525844"/>
                  </a:lnTo>
                  <a:lnTo>
                    <a:pt x="121987" y="534923"/>
                  </a:lnTo>
                  <a:lnTo>
                    <a:pt x="132519" y="534923"/>
                  </a:lnTo>
                  <a:lnTo>
                    <a:pt x="132519" y="525844"/>
                  </a:lnTo>
                  <a:close/>
                </a:path>
                <a:path w="528320" h="1125854">
                  <a:moveTo>
                    <a:pt x="158122" y="525844"/>
                  </a:moveTo>
                  <a:lnTo>
                    <a:pt x="143232" y="525844"/>
                  </a:lnTo>
                  <a:lnTo>
                    <a:pt x="143232" y="534923"/>
                  </a:lnTo>
                  <a:lnTo>
                    <a:pt x="158122" y="534923"/>
                  </a:lnTo>
                  <a:lnTo>
                    <a:pt x="158122" y="525844"/>
                  </a:lnTo>
                  <a:close/>
                </a:path>
                <a:path w="528320" h="1125854">
                  <a:moveTo>
                    <a:pt x="208109" y="524936"/>
                  </a:moveTo>
                  <a:lnTo>
                    <a:pt x="195520" y="524936"/>
                  </a:lnTo>
                  <a:lnTo>
                    <a:pt x="189997" y="526434"/>
                  </a:lnTo>
                  <a:lnTo>
                    <a:pt x="170220" y="553808"/>
                  </a:lnTo>
                  <a:lnTo>
                    <a:pt x="170220" y="568274"/>
                  </a:lnTo>
                  <a:lnTo>
                    <a:pt x="195520" y="597024"/>
                  </a:lnTo>
                  <a:lnTo>
                    <a:pt x="208109" y="597024"/>
                  </a:lnTo>
                  <a:lnTo>
                    <a:pt x="213617" y="595526"/>
                  </a:lnTo>
                  <a:lnTo>
                    <a:pt x="223090" y="589534"/>
                  </a:lnTo>
                  <a:lnTo>
                    <a:pt x="224969" y="587400"/>
                  </a:lnTo>
                  <a:lnTo>
                    <a:pt x="197033" y="587400"/>
                  </a:lnTo>
                  <a:lnTo>
                    <a:pt x="193099" y="586174"/>
                  </a:lnTo>
                  <a:lnTo>
                    <a:pt x="186925" y="581272"/>
                  </a:lnTo>
                  <a:lnTo>
                    <a:pt x="184640" y="578049"/>
                  </a:lnTo>
                  <a:lnTo>
                    <a:pt x="181674" y="570059"/>
                  </a:lnTo>
                  <a:lnTo>
                    <a:pt x="180933" y="565731"/>
                  </a:lnTo>
                  <a:lnTo>
                    <a:pt x="180933" y="556410"/>
                  </a:lnTo>
                  <a:lnTo>
                    <a:pt x="197033" y="534560"/>
                  </a:lnTo>
                  <a:lnTo>
                    <a:pt x="224962" y="534560"/>
                  </a:lnTo>
                  <a:lnTo>
                    <a:pt x="223090" y="532427"/>
                  </a:lnTo>
                  <a:lnTo>
                    <a:pt x="213617" y="526434"/>
                  </a:lnTo>
                  <a:lnTo>
                    <a:pt x="208109" y="524936"/>
                  </a:lnTo>
                  <a:close/>
                </a:path>
                <a:path w="528320" h="1125854">
                  <a:moveTo>
                    <a:pt x="224962" y="534560"/>
                  </a:moveTo>
                  <a:lnTo>
                    <a:pt x="206596" y="534560"/>
                  </a:lnTo>
                  <a:lnTo>
                    <a:pt x="210530" y="535801"/>
                  </a:lnTo>
                  <a:lnTo>
                    <a:pt x="216704" y="540764"/>
                  </a:lnTo>
                  <a:lnTo>
                    <a:pt x="218989" y="544017"/>
                  </a:lnTo>
                  <a:lnTo>
                    <a:pt x="221955" y="552067"/>
                  </a:lnTo>
                  <a:lnTo>
                    <a:pt x="222696" y="556410"/>
                  </a:lnTo>
                  <a:lnTo>
                    <a:pt x="222696" y="565731"/>
                  </a:lnTo>
                  <a:lnTo>
                    <a:pt x="206596" y="587400"/>
                  </a:lnTo>
                  <a:lnTo>
                    <a:pt x="224969" y="587400"/>
                  </a:lnTo>
                  <a:lnTo>
                    <a:pt x="226782" y="585342"/>
                  </a:lnTo>
                  <a:lnTo>
                    <a:pt x="229415" y="579955"/>
                  </a:lnTo>
                  <a:lnTo>
                    <a:pt x="232078" y="574568"/>
                  </a:lnTo>
                  <a:lnTo>
                    <a:pt x="233410" y="568274"/>
                  </a:lnTo>
                  <a:lnTo>
                    <a:pt x="233410" y="553808"/>
                  </a:lnTo>
                  <a:lnTo>
                    <a:pt x="232078" y="547467"/>
                  </a:lnTo>
                  <a:lnTo>
                    <a:pt x="229415" y="542050"/>
                  </a:lnTo>
                  <a:lnTo>
                    <a:pt x="226782" y="536633"/>
                  </a:lnTo>
                  <a:lnTo>
                    <a:pt x="224962" y="534560"/>
                  </a:lnTo>
                  <a:close/>
                </a:path>
                <a:path w="528320" h="1125854">
                  <a:moveTo>
                    <a:pt x="260113" y="525844"/>
                  </a:moveTo>
                  <a:lnTo>
                    <a:pt x="249763" y="525844"/>
                  </a:lnTo>
                  <a:lnTo>
                    <a:pt x="249763" y="595571"/>
                  </a:lnTo>
                  <a:lnTo>
                    <a:pt x="260476" y="595571"/>
                  </a:lnTo>
                  <a:lnTo>
                    <a:pt x="260476" y="548300"/>
                  </a:lnTo>
                  <a:lnTo>
                    <a:pt x="261233" y="545500"/>
                  </a:lnTo>
                  <a:lnTo>
                    <a:pt x="264289" y="540567"/>
                  </a:lnTo>
                  <a:lnTo>
                    <a:pt x="266378" y="538631"/>
                  </a:lnTo>
                  <a:lnTo>
                    <a:pt x="270620" y="536376"/>
                  </a:lnTo>
                  <a:lnTo>
                    <a:pt x="260113" y="536376"/>
                  </a:lnTo>
                  <a:lnTo>
                    <a:pt x="260113" y="525844"/>
                  </a:lnTo>
                  <a:close/>
                </a:path>
                <a:path w="528320" h="1125854">
                  <a:moveTo>
                    <a:pt x="284626" y="524936"/>
                  </a:moveTo>
                  <a:lnTo>
                    <a:pt x="274187" y="524936"/>
                  </a:lnTo>
                  <a:lnTo>
                    <a:pt x="271045" y="525844"/>
                  </a:lnTo>
                  <a:lnTo>
                    <a:pt x="264411" y="530126"/>
                  </a:lnTo>
                  <a:lnTo>
                    <a:pt x="262111" y="532926"/>
                  </a:lnTo>
                  <a:lnTo>
                    <a:pt x="260839" y="536376"/>
                  </a:lnTo>
                  <a:lnTo>
                    <a:pt x="270620" y="536376"/>
                  </a:lnTo>
                  <a:lnTo>
                    <a:pt x="271645" y="535831"/>
                  </a:lnTo>
                  <a:lnTo>
                    <a:pt x="274249" y="535211"/>
                  </a:lnTo>
                  <a:lnTo>
                    <a:pt x="284626" y="535211"/>
                  </a:lnTo>
                  <a:lnTo>
                    <a:pt x="284626" y="524936"/>
                  </a:lnTo>
                  <a:close/>
                </a:path>
                <a:path w="528320" h="1125854">
                  <a:moveTo>
                    <a:pt x="284626" y="535211"/>
                  </a:moveTo>
                  <a:lnTo>
                    <a:pt x="280859" y="535211"/>
                  </a:lnTo>
                  <a:lnTo>
                    <a:pt x="282130" y="535423"/>
                  </a:lnTo>
                  <a:lnTo>
                    <a:pt x="284873" y="535831"/>
                  </a:lnTo>
                  <a:lnTo>
                    <a:pt x="284626" y="535831"/>
                  </a:lnTo>
                  <a:lnTo>
                    <a:pt x="284626" y="535211"/>
                  </a:lnTo>
                  <a:close/>
                </a:path>
                <a:path w="528320" h="1125854">
                  <a:moveTo>
                    <a:pt x="308039" y="525844"/>
                  </a:moveTo>
                  <a:lnTo>
                    <a:pt x="297326" y="525844"/>
                  </a:lnTo>
                  <a:lnTo>
                    <a:pt x="297326" y="595571"/>
                  </a:lnTo>
                  <a:lnTo>
                    <a:pt x="308039" y="595571"/>
                  </a:lnTo>
                  <a:lnTo>
                    <a:pt x="308039" y="525844"/>
                  </a:lnTo>
                  <a:close/>
                </a:path>
                <a:path w="528320" h="1125854">
                  <a:moveTo>
                    <a:pt x="304861" y="499697"/>
                  </a:moveTo>
                  <a:lnTo>
                    <a:pt x="300685" y="499697"/>
                  </a:lnTo>
                  <a:lnTo>
                    <a:pt x="298884" y="500408"/>
                  </a:lnTo>
                  <a:lnTo>
                    <a:pt x="295888" y="503253"/>
                  </a:lnTo>
                  <a:lnTo>
                    <a:pt x="295147" y="504963"/>
                  </a:lnTo>
                  <a:lnTo>
                    <a:pt x="295147" y="508957"/>
                  </a:lnTo>
                  <a:lnTo>
                    <a:pt x="295888" y="510667"/>
                  </a:lnTo>
                  <a:lnTo>
                    <a:pt x="298884" y="513512"/>
                  </a:lnTo>
                  <a:lnTo>
                    <a:pt x="300685" y="514223"/>
                  </a:lnTo>
                  <a:lnTo>
                    <a:pt x="304861" y="514223"/>
                  </a:lnTo>
                  <a:lnTo>
                    <a:pt x="306647" y="513512"/>
                  </a:lnTo>
                  <a:lnTo>
                    <a:pt x="309643" y="510667"/>
                  </a:lnTo>
                  <a:lnTo>
                    <a:pt x="310399" y="508957"/>
                  </a:lnTo>
                  <a:lnTo>
                    <a:pt x="310399" y="504963"/>
                  </a:lnTo>
                  <a:lnTo>
                    <a:pt x="309643" y="503253"/>
                  </a:lnTo>
                  <a:lnTo>
                    <a:pt x="306647" y="500408"/>
                  </a:lnTo>
                  <a:lnTo>
                    <a:pt x="304861" y="499697"/>
                  </a:lnTo>
                  <a:close/>
                </a:path>
                <a:path w="528320" h="1125854">
                  <a:moveTo>
                    <a:pt x="376314" y="534379"/>
                  </a:moveTo>
                  <a:lnTo>
                    <a:pt x="359649" y="534379"/>
                  </a:lnTo>
                  <a:lnTo>
                    <a:pt x="363326" y="535619"/>
                  </a:lnTo>
                  <a:lnTo>
                    <a:pt x="368199" y="540583"/>
                  </a:lnTo>
                  <a:lnTo>
                    <a:pt x="369424" y="544093"/>
                  </a:lnTo>
                  <a:lnTo>
                    <a:pt x="369424" y="550630"/>
                  </a:lnTo>
                  <a:lnTo>
                    <a:pt x="359120" y="554307"/>
                  </a:lnTo>
                  <a:lnTo>
                    <a:pt x="355685" y="554715"/>
                  </a:lnTo>
                  <a:lnTo>
                    <a:pt x="324393" y="580318"/>
                  </a:lnTo>
                  <a:lnTo>
                    <a:pt x="325452" y="584192"/>
                  </a:lnTo>
                  <a:lnTo>
                    <a:pt x="329689" y="590578"/>
                  </a:lnTo>
                  <a:lnTo>
                    <a:pt x="332549" y="593014"/>
                  </a:lnTo>
                  <a:lnTo>
                    <a:pt x="339751" y="596373"/>
                  </a:lnTo>
                  <a:lnTo>
                    <a:pt x="343761" y="597205"/>
                  </a:lnTo>
                  <a:lnTo>
                    <a:pt x="352235" y="597205"/>
                  </a:lnTo>
                  <a:lnTo>
                    <a:pt x="368153" y="587642"/>
                  </a:lnTo>
                  <a:lnTo>
                    <a:pt x="345774" y="587642"/>
                  </a:lnTo>
                  <a:lnTo>
                    <a:pt x="342419" y="586749"/>
                  </a:lnTo>
                  <a:lnTo>
                    <a:pt x="342178" y="586749"/>
                  </a:lnTo>
                  <a:lnTo>
                    <a:pt x="339237" y="584767"/>
                  </a:lnTo>
                  <a:lnTo>
                    <a:pt x="336483" y="582860"/>
                  </a:lnTo>
                  <a:lnTo>
                    <a:pt x="335106" y="580046"/>
                  </a:lnTo>
                  <a:lnTo>
                    <a:pt x="335229" y="573237"/>
                  </a:lnTo>
                  <a:lnTo>
                    <a:pt x="335720" y="571784"/>
                  </a:lnTo>
                  <a:lnTo>
                    <a:pt x="335832" y="571451"/>
                  </a:lnTo>
                  <a:lnTo>
                    <a:pt x="355397" y="563976"/>
                  </a:lnTo>
                  <a:lnTo>
                    <a:pt x="358525" y="563552"/>
                  </a:lnTo>
                  <a:lnTo>
                    <a:pt x="369424" y="560526"/>
                  </a:lnTo>
                  <a:lnTo>
                    <a:pt x="380138" y="560526"/>
                  </a:lnTo>
                  <a:lnTo>
                    <a:pt x="380138" y="544093"/>
                  </a:lnTo>
                  <a:lnTo>
                    <a:pt x="379416" y="540583"/>
                  </a:lnTo>
                  <a:lnTo>
                    <a:pt x="379292" y="539977"/>
                  </a:lnTo>
                  <a:lnTo>
                    <a:pt x="379230" y="539675"/>
                  </a:lnTo>
                  <a:lnTo>
                    <a:pt x="376314" y="534379"/>
                  </a:lnTo>
                  <a:close/>
                </a:path>
                <a:path w="528320" h="1125854">
                  <a:moveTo>
                    <a:pt x="380138" y="586129"/>
                  </a:moveTo>
                  <a:lnTo>
                    <a:pt x="369424" y="586129"/>
                  </a:lnTo>
                  <a:lnTo>
                    <a:pt x="369424" y="595571"/>
                  </a:lnTo>
                  <a:lnTo>
                    <a:pt x="380138" y="595571"/>
                  </a:lnTo>
                  <a:lnTo>
                    <a:pt x="380138" y="586129"/>
                  </a:lnTo>
                  <a:close/>
                </a:path>
                <a:path w="528320" h="1125854">
                  <a:moveTo>
                    <a:pt x="380138" y="560526"/>
                  </a:moveTo>
                  <a:lnTo>
                    <a:pt x="369424" y="560526"/>
                  </a:lnTo>
                  <a:lnTo>
                    <a:pt x="369325" y="573600"/>
                  </a:lnTo>
                  <a:lnTo>
                    <a:pt x="368668" y="576006"/>
                  </a:lnTo>
                  <a:lnTo>
                    <a:pt x="367155" y="578639"/>
                  </a:lnTo>
                  <a:lnTo>
                    <a:pt x="365672" y="581272"/>
                  </a:lnTo>
                  <a:lnTo>
                    <a:pt x="363463" y="583420"/>
                  </a:lnTo>
                  <a:lnTo>
                    <a:pt x="357622" y="586749"/>
                  </a:lnTo>
                  <a:lnTo>
                    <a:pt x="353791" y="587642"/>
                  </a:lnTo>
                  <a:lnTo>
                    <a:pt x="368153" y="587642"/>
                  </a:lnTo>
                  <a:lnTo>
                    <a:pt x="368880" y="586129"/>
                  </a:lnTo>
                  <a:lnTo>
                    <a:pt x="380138" y="586129"/>
                  </a:lnTo>
                  <a:lnTo>
                    <a:pt x="380138" y="560526"/>
                  </a:lnTo>
                  <a:close/>
                </a:path>
                <a:path w="528320" h="1125854">
                  <a:moveTo>
                    <a:pt x="356593" y="524936"/>
                  </a:moveTo>
                  <a:lnTo>
                    <a:pt x="350843" y="524936"/>
                  </a:lnTo>
                  <a:lnTo>
                    <a:pt x="347272" y="525421"/>
                  </a:lnTo>
                  <a:lnTo>
                    <a:pt x="326390" y="541279"/>
                  </a:lnTo>
                  <a:lnTo>
                    <a:pt x="336558" y="544910"/>
                  </a:lnTo>
                  <a:lnTo>
                    <a:pt x="337739" y="542368"/>
                  </a:lnTo>
                  <a:lnTo>
                    <a:pt x="339781" y="539977"/>
                  </a:lnTo>
                  <a:lnTo>
                    <a:pt x="345435" y="535619"/>
                  </a:lnTo>
                  <a:lnTo>
                    <a:pt x="345158" y="535619"/>
                  </a:lnTo>
                  <a:lnTo>
                    <a:pt x="349602" y="534379"/>
                  </a:lnTo>
                  <a:lnTo>
                    <a:pt x="376314" y="534379"/>
                  </a:lnTo>
                  <a:lnTo>
                    <a:pt x="375598" y="533077"/>
                  </a:lnTo>
                  <a:lnTo>
                    <a:pt x="373313" y="530611"/>
                  </a:lnTo>
                  <a:lnTo>
                    <a:pt x="367836" y="527342"/>
                  </a:lnTo>
                  <a:lnTo>
                    <a:pt x="365006" y="526268"/>
                  </a:lnTo>
                  <a:lnTo>
                    <a:pt x="362070" y="525753"/>
                  </a:lnTo>
                  <a:lnTo>
                    <a:pt x="359165" y="525209"/>
                  </a:lnTo>
                  <a:lnTo>
                    <a:pt x="356593" y="524936"/>
                  </a:lnTo>
                  <a:close/>
                </a:path>
                <a:path w="528320" h="1125854">
                  <a:moveTo>
                    <a:pt x="410405" y="502602"/>
                  </a:moveTo>
                  <a:lnTo>
                    <a:pt x="399692" y="502602"/>
                  </a:lnTo>
                  <a:lnTo>
                    <a:pt x="399692" y="595571"/>
                  </a:lnTo>
                  <a:lnTo>
                    <a:pt x="410405" y="595571"/>
                  </a:lnTo>
                  <a:lnTo>
                    <a:pt x="410405" y="502602"/>
                  </a:lnTo>
                  <a:close/>
                </a:path>
                <a:path w="528320" h="1125854">
                  <a:moveTo>
                    <a:pt x="437108" y="576324"/>
                  </a:moveTo>
                  <a:lnTo>
                    <a:pt x="426940" y="578866"/>
                  </a:lnTo>
                  <a:lnTo>
                    <a:pt x="428181" y="584797"/>
                  </a:lnTo>
                  <a:lnTo>
                    <a:pt x="431131" y="589307"/>
                  </a:lnTo>
                  <a:lnTo>
                    <a:pt x="440453" y="595480"/>
                  </a:lnTo>
                  <a:lnTo>
                    <a:pt x="446339" y="597024"/>
                  </a:lnTo>
                  <a:lnTo>
                    <a:pt x="458868" y="597024"/>
                  </a:lnTo>
                  <a:lnTo>
                    <a:pt x="463619" y="596116"/>
                  </a:lnTo>
                  <a:lnTo>
                    <a:pt x="471790" y="592484"/>
                  </a:lnTo>
                  <a:lnTo>
                    <a:pt x="474968" y="590003"/>
                  </a:lnTo>
                  <a:lnTo>
                    <a:pt x="476726" y="587582"/>
                  </a:lnTo>
                  <a:lnTo>
                    <a:pt x="448881" y="587582"/>
                  </a:lnTo>
                  <a:lnTo>
                    <a:pt x="445325" y="586643"/>
                  </a:lnTo>
                  <a:lnTo>
                    <a:pt x="439908" y="582891"/>
                  </a:lnTo>
                  <a:lnTo>
                    <a:pt x="438116" y="580137"/>
                  </a:lnTo>
                  <a:lnTo>
                    <a:pt x="437975" y="579683"/>
                  </a:lnTo>
                  <a:lnTo>
                    <a:pt x="437108" y="576324"/>
                  </a:lnTo>
                  <a:close/>
                </a:path>
                <a:path w="528320" h="1125854">
                  <a:moveTo>
                    <a:pt x="461622" y="524936"/>
                  </a:moveTo>
                  <a:lnTo>
                    <a:pt x="449819" y="524936"/>
                  </a:lnTo>
                  <a:lnTo>
                    <a:pt x="445431" y="525799"/>
                  </a:lnTo>
                  <a:lnTo>
                    <a:pt x="429119" y="549904"/>
                  </a:lnTo>
                  <a:lnTo>
                    <a:pt x="430518" y="553687"/>
                  </a:lnTo>
                  <a:lnTo>
                    <a:pt x="430602" y="553914"/>
                  </a:lnTo>
                  <a:lnTo>
                    <a:pt x="433568" y="557121"/>
                  </a:lnTo>
                  <a:lnTo>
                    <a:pt x="436564" y="560299"/>
                  </a:lnTo>
                  <a:lnTo>
                    <a:pt x="441255" y="562645"/>
                  </a:lnTo>
                  <a:lnTo>
                    <a:pt x="462772" y="567698"/>
                  </a:lnTo>
                  <a:lnTo>
                    <a:pt x="465374" y="568939"/>
                  </a:lnTo>
                  <a:lnTo>
                    <a:pt x="468764" y="572238"/>
                  </a:lnTo>
                  <a:lnTo>
                    <a:pt x="469611" y="574266"/>
                  </a:lnTo>
                  <a:lnTo>
                    <a:pt x="469611" y="579683"/>
                  </a:lnTo>
                  <a:lnTo>
                    <a:pt x="468128" y="582255"/>
                  </a:lnTo>
                  <a:lnTo>
                    <a:pt x="462060" y="586643"/>
                  </a:lnTo>
                  <a:lnTo>
                    <a:pt x="461774" y="586643"/>
                  </a:lnTo>
                  <a:lnTo>
                    <a:pt x="458263" y="587582"/>
                  </a:lnTo>
                  <a:lnTo>
                    <a:pt x="476726" y="587582"/>
                  </a:lnTo>
                  <a:lnTo>
                    <a:pt x="479538" y="583708"/>
                  </a:lnTo>
                  <a:lnTo>
                    <a:pt x="480688" y="580137"/>
                  </a:lnTo>
                  <a:lnTo>
                    <a:pt x="480688" y="571270"/>
                  </a:lnTo>
                  <a:lnTo>
                    <a:pt x="479159" y="567290"/>
                  </a:lnTo>
                  <a:lnTo>
                    <a:pt x="473046" y="561086"/>
                  </a:lnTo>
                  <a:lnTo>
                    <a:pt x="468401" y="558771"/>
                  </a:lnTo>
                  <a:lnTo>
                    <a:pt x="447701" y="553687"/>
                  </a:lnTo>
                  <a:lnTo>
                    <a:pt x="444674" y="552400"/>
                  </a:lnTo>
                  <a:lnTo>
                    <a:pt x="440801" y="549313"/>
                  </a:lnTo>
                  <a:lnTo>
                    <a:pt x="439832" y="547210"/>
                  </a:lnTo>
                  <a:lnTo>
                    <a:pt x="439832" y="541551"/>
                  </a:lnTo>
                  <a:lnTo>
                    <a:pt x="441239" y="539084"/>
                  </a:lnTo>
                  <a:lnTo>
                    <a:pt x="446899" y="535181"/>
                  </a:lnTo>
                  <a:lnTo>
                    <a:pt x="450455" y="534197"/>
                  </a:lnTo>
                  <a:lnTo>
                    <a:pt x="476132" y="534197"/>
                  </a:lnTo>
                  <a:lnTo>
                    <a:pt x="474938" y="532502"/>
                  </a:lnTo>
                  <a:lnTo>
                    <a:pt x="467039" y="526450"/>
                  </a:lnTo>
                  <a:lnTo>
                    <a:pt x="461622" y="524936"/>
                  </a:lnTo>
                  <a:close/>
                </a:path>
                <a:path w="528320" h="1125854">
                  <a:moveTo>
                    <a:pt x="476132" y="534197"/>
                  </a:moveTo>
                  <a:lnTo>
                    <a:pt x="457839" y="534197"/>
                  </a:lnTo>
                  <a:lnTo>
                    <a:pt x="460396" y="534696"/>
                  </a:lnTo>
                  <a:lnTo>
                    <a:pt x="464391" y="536694"/>
                  </a:lnTo>
                  <a:lnTo>
                    <a:pt x="465965" y="537965"/>
                  </a:lnTo>
                  <a:lnTo>
                    <a:pt x="467115" y="539508"/>
                  </a:lnTo>
                  <a:lnTo>
                    <a:pt x="468295" y="541021"/>
                  </a:lnTo>
                  <a:lnTo>
                    <a:pt x="469188" y="542580"/>
                  </a:lnTo>
                  <a:lnTo>
                    <a:pt x="469793" y="544184"/>
                  </a:lnTo>
                  <a:lnTo>
                    <a:pt x="479096" y="541551"/>
                  </a:lnTo>
                  <a:lnTo>
                    <a:pt x="479447" y="541551"/>
                  </a:lnTo>
                  <a:lnTo>
                    <a:pt x="477818" y="536694"/>
                  </a:lnTo>
                  <a:lnTo>
                    <a:pt x="477752" y="536497"/>
                  </a:lnTo>
                  <a:lnTo>
                    <a:pt x="476132" y="534197"/>
                  </a:lnTo>
                  <a:close/>
                </a:path>
                <a:path w="528320" h="1125854">
                  <a:moveTo>
                    <a:pt x="55735" y="701913"/>
                  </a:moveTo>
                  <a:lnTo>
                    <a:pt x="39070" y="701913"/>
                  </a:lnTo>
                  <a:lnTo>
                    <a:pt x="42747" y="703154"/>
                  </a:lnTo>
                  <a:lnTo>
                    <a:pt x="47619" y="708117"/>
                  </a:lnTo>
                  <a:lnTo>
                    <a:pt x="48845" y="711627"/>
                  </a:lnTo>
                  <a:lnTo>
                    <a:pt x="48845" y="718164"/>
                  </a:lnTo>
                  <a:lnTo>
                    <a:pt x="38540" y="721841"/>
                  </a:lnTo>
                  <a:lnTo>
                    <a:pt x="35105" y="722250"/>
                  </a:lnTo>
                  <a:lnTo>
                    <a:pt x="3813" y="747852"/>
                  </a:lnTo>
                  <a:lnTo>
                    <a:pt x="4872" y="751726"/>
                  </a:lnTo>
                  <a:lnTo>
                    <a:pt x="9109" y="758112"/>
                  </a:lnTo>
                  <a:lnTo>
                    <a:pt x="11969" y="760548"/>
                  </a:lnTo>
                  <a:lnTo>
                    <a:pt x="19171" y="763907"/>
                  </a:lnTo>
                  <a:lnTo>
                    <a:pt x="23181" y="764739"/>
                  </a:lnTo>
                  <a:lnTo>
                    <a:pt x="31655" y="764739"/>
                  </a:lnTo>
                  <a:lnTo>
                    <a:pt x="47574" y="755176"/>
                  </a:lnTo>
                  <a:lnTo>
                    <a:pt x="25194" y="755176"/>
                  </a:lnTo>
                  <a:lnTo>
                    <a:pt x="21839" y="754283"/>
                  </a:lnTo>
                  <a:lnTo>
                    <a:pt x="21598" y="754283"/>
                  </a:lnTo>
                  <a:lnTo>
                    <a:pt x="18657" y="752301"/>
                  </a:lnTo>
                  <a:lnTo>
                    <a:pt x="15903" y="750395"/>
                  </a:lnTo>
                  <a:lnTo>
                    <a:pt x="14526" y="747580"/>
                  </a:lnTo>
                  <a:lnTo>
                    <a:pt x="14649" y="740771"/>
                  </a:lnTo>
                  <a:lnTo>
                    <a:pt x="34817" y="731510"/>
                  </a:lnTo>
                  <a:lnTo>
                    <a:pt x="37946" y="731087"/>
                  </a:lnTo>
                  <a:lnTo>
                    <a:pt x="48845" y="728060"/>
                  </a:lnTo>
                  <a:lnTo>
                    <a:pt x="59558" y="728060"/>
                  </a:lnTo>
                  <a:lnTo>
                    <a:pt x="59558" y="711627"/>
                  </a:lnTo>
                  <a:lnTo>
                    <a:pt x="58836" y="708117"/>
                  </a:lnTo>
                  <a:lnTo>
                    <a:pt x="58712" y="707511"/>
                  </a:lnTo>
                  <a:lnTo>
                    <a:pt x="58650" y="707209"/>
                  </a:lnTo>
                  <a:lnTo>
                    <a:pt x="55735" y="701913"/>
                  </a:lnTo>
                  <a:close/>
                </a:path>
                <a:path w="528320" h="1125854">
                  <a:moveTo>
                    <a:pt x="59558" y="753663"/>
                  </a:moveTo>
                  <a:lnTo>
                    <a:pt x="48845" y="753663"/>
                  </a:lnTo>
                  <a:lnTo>
                    <a:pt x="48845" y="763105"/>
                  </a:lnTo>
                  <a:lnTo>
                    <a:pt x="59558" y="763105"/>
                  </a:lnTo>
                  <a:lnTo>
                    <a:pt x="59558" y="753663"/>
                  </a:lnTo>
                  <a:close/>
                </a:path>
                <a:path w="528320" h="1125854">
                  <a:moveTo>
                    <a:pt x="59558" y="728060"/>
                  </a:moveTo>
                  <a:lnTo>
                    <a:pt x="48845" y="728060"/>
                  </a:lnTo>
                  <a:lnTo>
                    <a:pt x="48745" y="741134"/>
                  </a:lnTo>
                  <a:lnTo>
                    <a:pt x="48088" y="743540"/>
                  </a:lnTo>
                  <a:lnTo>
                    <a:pt x="46575" y="746173"/>
                  </a:lnTo>
                  <a:lnTo>
                    <a:pt x="45092" y="748806"/>
                  </a:lnTo>
                  <a:lnTo>
                    <a:pt x="42883" y="750954"/>
                  </a:lnTo>
                  <a:lnTo>
                    <a:pt x="37042" y="754283"/>
                  </a:lnTo>
                  <a:lnTo>
                    <a:pt x="33211" y="755176"/>
                  </a:lnTo>
                  <a:lnTo>
                    <a:pt x="47574" y="755176"/>
                  </a:lnTo>
                  <a:lnTo>
                    <a:pt x="48300" y="753663"/>
                  </a:lnTo>
                  <a:lnTo>
                    <a:pt x="59558" y="753663"/>
                  </a:lnTo>
                  <a:lnTo>
                    <a:pt x="59558" y="728060"/>
                  </a:lnTo>
                  <a:close/>
                </a:path>
                <a:path w="528320" h="1125854">
                  <a:moveTo>
                    <a:pt x="36013" y="692471"/>
                  </a:moveTo>
                  <a:lnTo>
                    <a:pt x="30263" y="692471"/>
                  </a:lnTo>
                  <a:lnTo>
                    <a:pt x="26692" y="692955"/>
                  </a:lnTo>
                  <a:lnTo>
                    <a:pt x="5810" y="708813"/>
                  </a:lnTo>
                  <a:lnTo>
                    <a:pt x="15979" y="712444"/>
                  </a:lnTo>
                  <a:lnTo>
                    <a:pt x="17159" y="709902"/>
                  </a:lnTo>
                  <a:lnTo>
                    <a:pt x="19202" y="707511"/>
                  </a:lnTo>
                  <a:lnTo>
                    <a:pt x="24855" y="703154"/>
                  </a:lnTo>
                  <a:lnTo>
                    <a:pt x="24579" y="703154"/>
                  </a:lnTo>
                  <a:lnTo>
                    <a:pt x="29022" y="701913"/>
                  </a:lnTo>
                  <a:lnTo>
                    <a:pt x="55735" y="701913"/>
                  </a:lnTo>
                  <a:lnTo>
                    <a:pt x="55018" y="700611"/>
                  </a:lnTo>
                  <a:lnTo>
                    <a:pt x="52733" y="698145"/>
                  </a:lnTo>
                  <a:lnTo>
                    <a:pt x="47256" y="694876"/>
                  </a:lnTo>
                  <a:lnTo>
                    <a:pt x="44426" y="693802"/>
                  </a:lnTo>
                  <a:lnTo>
                    <a:pt x="41491" y="693288"/>
                  </a:lnTo>
                  <a:lnTo>
                    <a:pt x="38585" y="692743"/>
                  </a:lnTo>
                  <a:lnTo>
                    <a:pt x="36013" y="692471"/>
                  </a:lnTo>
                  <a:close/>
                </a:path>
                <a:path w="528320" h="1125854">
                  <a:moveTo>
                    <a:pt x="101270" y="752392"/>
                  </a:moveTo>
                  <a:lnTo>
                    <a:pt x="92185" y="752392"/>
                  </a:lnTo>
                  <a:lnTo>
                    <a:pt x="93078" y="753814"/>
                  </a:lnTo>
                  <a:lnTo>
                    <a:pt x="108043" y="764558"/>
                  </a:lnTo>
                  <a:lnTo>
                    <a:pt x="118333" y="764558"/>
                  </a:lnTo>
                  <a:lnTo>
                    <a:pt x="123410" y="763105"/>
                  </a:lnTo>
                  <a:lnTo>
                    <a:pt x="124603" y="762334"/>
                  </a:lnTo>
                  <a:lnTo>
                    <a:pt x="132360" y="757189"/>
                  </a:lnTo>
                  <a:lnTo>
                    <a:pt x="134239" y="754934"/>
                  </a:lnTo>
                  <a:lnTo>
                    <a:pt x="106772" y="754934"/>
                  </a:lnTo>
                  <a:lnTo>
                    <a:pt x="103141" y="753814"/>
                  </a:lnTo>
                  <a:lnTo>
                    <a:pt x="101270" y="752392"/>
                  </a:lnTo>
                  <a:close/>
                </a:path>
                <a:path w="528320" h="1125854">
                  <a:moveTo>
                    <a:pt x="91278" y="670136"/>
                  </a:moveTo>
                  <a:lnTo>
                    <a:pt x="80564" y="670136"/>
                  </a:lnTo>
                  <a:lnTo>
                    <a:pt x="80564" y="763105"/>
                  </a:lnTo>
                  <a:lnTo>
                    <a:pt x="90914" y="763105"/>
                  </a:lnTo>
                  <a:lnTo>
                    <a:pt x="90914" y="752392"/>
                  </a:lnTo>
                  <a:lnTo>
                    <a:pt x="101270" y="752392"/>
                  </a:lnTo>
                  <a:lnTo>
                    <a:pt x="97209" y="749305"/>
                  </a:lnTo>
                  <a:lnTo>
                    <a:pt x="94955" y="746173"/>
                  </a:lnTo>
                  <a:lnTo>
                    <a:pt x="91868" y="738153"/>
                  </a:lnTo>
                  <a:lnTo>
                    <a:pt x="91096" y="733508"/>
                  </a:lnTo>
                  <a:lnTo>
                    <a:pt x="91096" y="723036"/>
                  </a:lnTo>
                  <a:lnTo>
                    <a:pt x="91780" y="718921"/>
                  </a:lnTo>
                  <a:lnTo>
                    <a:pt x="91853" y="718482"/>
                  </a:lnTo>
                  <a:lnTo>
                    <a:pt x="94879" y="710644"/>
                  </a:lnTo>
                  <a:lnTo>
                    <a:pt x="97118" y="707587"/>
                  </a:lnTo>
                  <a:lnTo>
                    <a:pt x="101352" y="704455"/>
                  </a:lnTo>
                  <a:lnTo>
                    <a:pt x="91278" y="704455"/>
                  </a:lnTo>
                  <a:lnTo>
                    <a:pt x="91278" y="670136"/>
                  </a:lnTo>
                  <a:close/>
                </a:path>
                <a:path w="528320" h="1125854">
                  <a:moveTo>
                    <a:pt x="134264" y="702094"/>
                  </a:moveTo>
                  <a:lnTo>
                    <a:pt x="115609" y="702094"/>
                  </a:lnTo>
                  <a:lnTo>
                    <a:pt x="119377" y="703259"/>
                  </a:lnTo>
                  <a:lnTo>
                    <a:pt x="122373" y="705590"/>
                  </a:lnTo>
                  <a:lnTo>
                    <a:pt x="125400" y="707890"/>
                  </a:lnTo>
                  <a:lnTo>
                    <a:pt x="127654" y="711022"/>
                  </a:lnTo>
                  <a:lnTo>
                    <a:pt x="129046" y="714744"/>
                  </a:lnTo>
                  <a:lnTo>
                    <a:pt x="130650" y="718921"/>
                  </a:lnTo>
                  <a:lnTo>
                    <a:pt x="131355" y="723036"/>
                  </a:lnTo>
                  <a:lnTo>
                    <a:pt x="131355" y="733508"/>
                  </a:lnTo>
                  <a:lnTo>
                    <a:pt x="130635" y="737714"/>
                  </a:lnTo>
                  <a:lnTo>
                    <a:pt x="115549" y="754934"/>
                  </a:lnTo>
                  <a:lnTo>
                    <a:pt x="134239" y="754934"/>
                  </a:lnTo>
                  <a:lnTo>
                    <a:pt x="135840" y="753012"/>
                  </a:lnTo>
                  <a:lnTo>
                    <a:pt x="140864" y="742208"/>
                  </a:lnTo>
                  <a:lnTo>
                    <a:pt x="142120" y="735808"/>
                  </a:lnTo>
                  <a:lnTo>
                    <a:pt x="142120" y="721100"/>
                  </a:lnTo>
                  <a:lnTo>
                    <a:pt x="140912" y="714986"/>
                  </a:lnTo>
                  <a:lnTo>
                    <a:pt x="140864" y="714744"/>
                  </a:lnTo>
                  <a:lnTo>
                    <a:pt x="135840" y="703971"/>
                  </a:lnTo>
                  <a:lnTo>
                    <a:pt x="134264" y="702094"/>
                  </a:lnTo>
                  <a:close/>
                </a:path>
                <a:path w="528320" h="1125854">
                  <a:moveTo>
                    <a:pt x="118212" y="692471"/>
                  </a:moveTo>
                  <a:lnTo>
                    <a:pt x="107801" y="692471"/>
                  </a:lnTo>
                  <a:lnTo>
                    <a:pt x="104200" y="693227"/>
                  </a:lnTo>
                  <a:lnTo>
                    <a:pt x="92185" y="704455"/>
                  </a:lnTo>
                  <a:lnTo>
                    <a:pt x="101352" y="704455"/>
                  </a:lnTo>
                  <a:lnTo>
                    <a:pt x="102968" y="703259"/>
                  </a:lnTo>
                  <a:lnTo>
                    <a:pt x="106712" y="702094"/>
                  </a:lnTo>
                  <a:lnTo>
                    <a:pt x="134264" y="702094"/>
                  </a:lnTo>
                  <a:lnTo>
                    <a:pt x="132345" y="699809"/>
                  </a:lnTo>
                  <a:lnTo>
                    <a:pt x="123387" y="693938"/>
                  </a:lnTo>
                  <a:lnTo>
                    <a:pt x="118212" y="692471"/>
                  </a:lnTo>
                  <a:close/>
                </a:path>
                <a:path w="528320" h="1125854">
                  <a:moveTo>
                    <a:pt x="193129" y="692471"/>
                  </a:moveTo>
                  <a:lnTo>
                    <a:pt x="180539" y="692471"/>
                  </a:lnTo>
                  <a:lnTo>
                    <a:pt x="175016" y="693969"/>
                  </a:lnTo>
                  <a:lnTo>
                    <a:pt x="155239" y="721342"/>
                  </a:lnTo>
                  <a:lnTo>
                    <a:pt x="155239" y="735808"/>
                  </a:lnTo>
                  <a:lnTo>
                    <a:pt x="180539" y="764558"/>
                  </a:lnTo>
                  <a:lnTo>
                    <a:pt x="193129" y="764558"/>
                  </a:lnTo>
                  <a:lnTo>
                    <a:pt x="198637" y="763060"/>
                  </a:lnTo>
                  <a:lnTo>
                    <a:pt x="208109" y="757068"/>
                  </a:lnTo>
                  <a:lnTo>
                    <a:pt x="209989" y="754934"/>
                  </a:lnTo>
                  <a:lnTo>
                    <a:pt x="182053" y="754934"/>
                  </a:lnTo>
                  <a:lnTo>
                    <a:pt x="178118" y="753708"/>
                  </a:lnTo>
                  <a:lnTo>
                    <a:pt x="171945" y="748806"/>
                  </a:lnTo>
                  <a:lnTo>
                    <a:pt x="169660" y="745583"/>
                  </a:lnTo>
                  <a:lnTo>
                    <a:pt x="166694" y="737593"/>
                  </a:lnTo>
                  <a:lnTo>
                    <a:pt x="165952" y="733266"/>
                  </a:lnTo>
                  <a:lnTo>
                    <a:pt x="165952" y="723944"/>
                  </a:lnTo>
                  <a:lnTo>
                    <a:pt x="182053" y="702094"/>
                  </a:lnTo>
                  <a:lnTo>
                    <a:pt x="209982" y="702094"/>
                  </a:lnTo>
                  <a:lnTo>
                    <a:pt x="208109" y="699961"/>
                  </a:lnTo>
                  <a:lnTo>
                    <a:pt x="198637" y="693969"/>
                  </a:lnTo>
                  <a:lnTo>
                    <a:pt x="193129" y="692471"/>
                  </a:lnTo>
                  <a:close/>
                </a:path>
                <a:path w="528320" h="1125854">
                  <a:moveTo>
                    <a:pt x="209982" y="702094"/>
                  </a:moveTo>
                  <a:lnTo>
                    <a:pt x="191616" y="702094"/>
                  </a:lnTo>
                  <a:lnTo>
                    <a:pt x="195550" y="703335"/>
                  </a:lnTo>
                  <a:lnTo>
                    <a:pt x="201724" y="708298"/>
                  </a:lnTo>
                  <a:lnTo>
                    <a:pt x="204009" y="711552"/>
                  </a:lnTo>
                  <a:lnTo>
                    <a:pt x="206974" y="719602"/>
                  </a:lnTo>
                  <a:lnTo>
                    <a:pt x="207716" y="723944"/>
                  </a:lnTo>
                  <a:lnTo>
                    <a:pt x="207716" y="733266"/>
                  </a:lnTo>
                  <a:lnTo>
                    <a:pt x="191616" y="754934"/>
                  </a:lnTo>
                  <a:lnTo>
                    <a:pt x="209989" y="754934"/>
                  </a:lnTo>
                  <a:lnTo>
                    <a:pt x="211801" y="752876"/>
                  </a:lnTo>
                  <a:lnTo>
                    <a:pt x="214434" y="747489"/>
                  </a:lnTo>
                  <a:lnTo>
                    <a:pt x="217098" y="742102"/>
                  </a:lnTo>
                  <a:lnTo>
                    <a:pt x="218429" y="735808"/>
                  </a:lnTo>
                  <a:lnTo>
                    <a:pt x="218429" y="721342"/>
                  </a:lnTo>
                  <a:lnTo>
                    <a:pt x="217098" y="715002"/>
                  </a:lnTo>
                  <a:lnTo>
                    <a:pt x="214434" y="709584"/>
                  </a:lnTo>
                  <a:lnTo>
                    <a:pt x="211801" y="704167"/>
                  </a:lnTo>
                  <a:lnTo>
                    <a:pt x="209982" y="702094"/>
                  </a:lnTo>
                  <a:close/>
                </a:path>
                <a:path w="528320" h="1125854">
                  <a:moveTo>
                    <a:pt x="245496" y="693378"/>
                  </a:moveTo>
                  <a:lnTo>
                    <a:pt x="234783" y="693378"/>
                  </a:lnTo>
                  <a:lnTo>
                    <a:pt x="234783" y="743616"/>
                  </a:lnTo>
                  <a:lnTo>
                    <a:pt x="252941" y="764013"/>
                  </a:lnTo>
                  <a:lnTo>
                    <a:pt x="262564" y="764013"/>
                  </a:lnTo>
                  <a:lnTo>
                    <a:pt x="266922" y="762787"/>
                  </a:lnTo>
                  <a:lnTo>
                    <a:pt x="273822" y="757855"/>
                  </a:lnTo>
                  <a:lnTo>
                    <a:pt x="276365" y="754843"/>
                  </a:lnTo>
                  <a:lnTo>
                    <a:pt x="276909" y="753663"/>
                  </a:lnTo>
                  <a:lnTo>
                    <a:pt x="256300" y="753663"/>
                  </a:lnTo>
                  <a:lnTo>
                    <a:pt x="252638" y="752150"/>
                  </a:lnTo>
                  <a:lnTo>
                    <a:pt x="246918" y="746097"/>
                  </a:lnTo>
                  <a:lnTo>
                    <a:pt x="245496" y="742042"/>
                  </a:lnTo>
                  <a:lnTo>
                    <a:pt x="245496" y="693378"/>
                  </a:lnTo>
                  <a:close/>
                </a:path>
                <a:path w="528320" h="1125854">
                  <a:moveTo>
                    <a:pt x="289438" y="751302"/>
                  </a:moveTo>
                  <a:lnTo>
                    <a:pt x="278725" y="751302"/>
                  </a:lnTo>
                  <a:lnTo>
                    <a:pt x="278725" y="763105"/>
                  </a:lnTo>
                  <a:lnTo>
                    <a:pt x="289438" y="763105"/>
                  </a:lnTo>
                  <a:lnTo>
                    <a:pt x="289438" y="751302"/>
                  </a:lnTo>
                  <a:close/>
                </a:path>
                <a:path w="528320" h="1125854">
                  <a:moveTo>
                    <a:pt x="289438" y="693378"/>
                  </a:moveTo>
                  <a:lnTo>
                    <a:pt x="278725" y="693378"/>
                  </a:lnTo>
                  <a:lnTo>
                    <a:pt x="278725" y="738955"/>
                  </a:lnTo>
                  <a:lnTo>
                    <a:pt x="277772" y="742541"/>
                  </a:lnTo>
                  <a:lnTo>
                    <a:pt x="273989" y="748170"/>
                  </a:lnTo>
                  <a:lnTo>
                    <a:pt x="271659" y="750258"/>
                  </a:lnTo>
                  <a:lnTo>
                    <a:pt x="266120" y="752982"/>
                  </a:lnTo>
                  <a:lnTo>
                    <a:pt x="263412" y="753663"/>
                  </a:lnTo>
                  <a:lnTo>
                    <a:pt x="276909" y="753663"/>
                  </a:lnTo>
                  <a:lnTo>
                    <a:pt x="277999" y="751302"/>
                  </a:lnTo>
                  <a:lnTo>
                    <a:pt x="289438" y="751302"/>
                  </a:lnTo>
                  <a:lnTo>
                    <a:pt x="289438" y="693378"/>
                  </a:lnTo>
                  <a:close/>
                </a:path>
                <a:path w="528320" h="1125854">
                  <a:moveTo>
                    <a:pt x="324495" y="676673"/>
                  </a:moveTo>
                  <a:lnTo>
                    <a:pt x="313781" y="676673"/>
                  </a:lnTo>
                  <a:lnTo>
                    <a:pt x="313781" y="750092"/>
                  </a:lnTo>
                  <a:lnTo>
                    <a:pt x="329639" y="764013"/>
                  </a:lnTo>
                  <a:lnTo>
                    <a:pt x="334663" y="764013"/>
                  </a:lnTo>
                  <a:lnTo>
                    <a:pt x="336313" y="763862"/>
                  </a:lnTo>
                  <a:lnTo>
                    <a:pt x="338554" y="763362"/>
                  </a:lnTo>
                  <a:lnTo>
                    <a:pt x="339929" y="763014"/>
                  </a:lnTo>
                  <a:lnTo>
                    <a:pt x="340655" y="762742"/>
                  </a:lnTo>
                  <a:lnTo>
                    <a:pt x="338600" y="753663"/>
                  </a:lnTo>
                  <a:lnTo>
                    <a:pt x="331395" y="753663"/>
                  </a:lnTo>
                  <a:lnTo>
                    <a:pt x="329261" y="752937"/>
                  </a:lnTo>
                  <a:lnTo>
                    <a:pt x="324495" y="746158"/>
                  </a:lnTo>
                  <a:lnTo>
                    <a:pt x="324495" y="676673"/>
                  </a:lnTo>
                  <a:close/>
                </a:path>
                <a:path w="528320" h="1125854">
                  <a:moveTo>
                    <a:pt x="339385" y="752937"/>
                  </a:moveTo>
                  <a:lnTo>
                    <a:pt x="338435" y="752937"/>
                  </a:lnTo>
                  <a:lnTo>
                    <a:pt x="338600" y="753663"/>
                  </a:lnTo>
                  <a:lnTo>
                    <a:pt x="335752" y="753663"/>
                  </a:lnTo>
                  <a:lnTo>
                    <a:pt x="339385" y="752937"/>
                  </a:lnTo>
                  <a:close/>
                </a:path>
                <a:path w="528320" h="1125854">
                  <a:moveTo>
                    <a:pt x="313781" y="693378"/>
                  </a:moveTo>
                  <a:lnTo>
                    <a:pt x="303250" y="693378"/>
                  </a:lnTo>
                  <a:lnTo>
                    <a:pt x="303250" y="702457"/>
                  </a:lnTo>
                  <a:lnTo>
                    <a:pt x="313781" y="702457"/>
                  </a:lnTo>
                  <a:lnTo>
                    <a:pt x="313781" y="693378"/>
                  </a:lnTo>
                  <a:close/>
                </a:path>
                <a:path w="528320" h="1125854">
                  <a:moveTo>
                    <a:pt x="339384" y="693378"/>
                  </a:moveTo>
                  <a:lnTo>
                    <a:pt x="324495" y="693378"/>
                  </a:lnTo>
                  <a:lnTo>
                    <a:pt x="324495" y="702457"/>
                  </a:lnTo>
                  <a:lnTo>
                    <a:pt x="339384" y="702457"/>
                  </a:lnTo>
                  <a:lnTo>
                    <a:pt x="339384" y="693378"/>
                  </a:lnTo>
                  <a:close/>
                </a:path>
                <a:path w="528320" h="1125854">
                  <a:moveTo>
                    <a:pt x="29239" y="919926"/>
                  </a:moveTo>
                  <a:lnTo>
                    <a:pt x="20155" y="919926"/>
                  </a:lnTo>
                  <a:lnTo>
                    <a:pt x="21047" y="921349"/>
                  </a:lnTo>
                  <a:lnTo>
                    <a:pt x="36013" y="932092"/>
                  </a:lnTo>
                  <a:lnTo>
                    <a:pt x="46302" y="932092"/>
                  </a:lnTo>
                  <a:lnTo>
                    <a:pt x="51379" y="930639"/>
                  </a:lnTo>
                  <a:lnTo>
                    <a:pt x="52573" y="929868"/>
                  </a:lnTo>
                  <a:lnTo>
                    <a:pt x="60330" y="924723"/>
                  </a:lnTo>
                  <a:lnTo>
                    <a:pt x="62208" y="922468"/>
                  </a:lnTo>
                  <a:lnTo>
                    <a:pt x="34742" y="922468"/>
                  </a:lnTo>
                  <a:lnTo>
                    <a:pt x="31110" y="921349"/>
                  </a:lnTo>
                  <a:lnTo>
                    <a:pt x="29239" y="919926"/>
                  </a:lnTo>
                  <a:close/>
                </a:path>
                <a:path w="528320" h="1125854">
                  <a:moveTo>
                    <a:pt x="19247" y="837670"/>
                  </a:moveTo>
                  <a:lnTo>
                    <a:pt x="8534" y="837670"/>
                  </a:lnTo>
                  <a:lnTo>
                    <a:pt x="8534" y="930639"/>
                  </a:lnTo>
                  <a:lnTo>
                    <a:pt x="18884" y="930639"/>
                  </a:lnTo>
                  <a:lnTo>
                    <a:pt x="18884" y="919926"/>
                  </a:lnTo>
                  <a:lnTo>
                    <a:pt x="29239" y="919926"/>
                  </a:lnTo>
                  <a:lnTo>
                    <a:pt x="25179" y="916839"/>
                  </a:lnTo>
                  <a:lnTo>
                    <a:pt x="22924" y="913707"/>
                  </a:lnTo>
                  <a:lnTo>
                    <a:pt x="19837" y="905687"/>
                  </a:lnTo>
                  <a:lnTo>
                    <a:pt x="19065" y="901042"/>
                  </a:lnTo>
                  <a:lnTo>
                    <a:pt x="19065" y="890571"/>
                  </a:lnTo>
                  <a:lnTo>
                    <a:pt x="29322" y="871989"/>
                  </a:lnTo>
                  <a:lnTo>
                    <a:pt x="19247" y="871989"/>
                  </a:lnTo>
                  <a:lnTo>
                    <a:pt x="19247" y="837670"/>
                  </a:lnTo>
                  <a:close/>
                </a:path>
                <a:path w="528320" h="1125854">
                  <a:moveTo>
                    <a:pt x="62234" y="869628"/>
                  </a:moveTo>
                  <a:lnTo>
                    <a:pt x="43579" y="869628"/>
                  </a:lnTo>
                  <a:lnTo>
                    <a:pt x="47347" y="870794"/>
                  </a:lnTo>
                  <a:lnTo>
                    <a:pt x="50343" y="873124"/>
                  </a:lnTo>
                  <a:lnTo>
                    <a:pt x="53369" y="875424"/>
                  </a:lnTo>
                  <a:lnTo>
                    <a:pt x="55624" y="878556"/>
                  </a:lnTo>
                  <a:lnTo>
                    <a:pt x="57016" y="882278"/>
                  </a:lnTo>
                  <a:lnTo>
                    <a:pt x="58620" y="886455"/>
                  </a:lnTo>
                  <a:lnTo>
                    <a:pt x="59324" y="890571"/>
                  </a:lnTo>
                  <a:lnTo>
                    <a:pt x="59324" y="901042"/>
                  </a:lnTo>
                  <a:lnTo>
                    <a:pt x="58605" y="905248"/>
                  </a:lnTo>
                  <a:lnTo>
                    <a:pt x="43518" y="922468"/>
                  </a:lnTo>
                  <a:lnTo>
                    <a:pt x="62208" y="922468"/>
                  </a:lnTo>
                  <a:lnTo>
                    <a:pt x="63810" y="920547"/>
                  </a:lnTo>
                  <a:lnTo>
                    <a:pt x="68834" y="909743"/>
                  </a:lnTo>
                  <a:lnTo>
                    <a:pt x="70089" y="903342"/>
                  </a:lnTo>
                  <a:lnTo>
                    <a:pt x="70089" y="888634"/>
                  </a:lnTo>
                  <a:lnTo>
                    <a:pt x="68881" y="882521"/>
                  </a:lnTo>
                  <a:lnTo>
                    <a:pt x="68834" y="882278"/>
                  </a:lnTo>
                  <a:lnTo>
                    <a:pt x="63810" y="871505"/>
                  </a:lnTo>
                  <a:lnTo>
                    <a:pt x="62234" y="869628"/>
                  </a:lnTo>
                  <a:close/>
                </a:path>
                <a:path w="528320" h="1125854">
                  <a:moveTo>
                    <a:pt x="46181" y="860005"/>
                  </a:moveTo>
                  <a:lnTo>
                    <a:pt x="35771" y="860005"/>
                  </a:lnTo>
                  <a:lnTo>
                    <a:pt x="32169" y="860761"/>
                  </a:lnTo>
                  <a:lnTo>
                    <a:pt x="20155" y="871989"/>
                  </a:lnTo>
                  <a:lnTo>
                    <a:pt x="29322" y="871989"/>
                  </a:lnTo>
                  <a:lnTo>
                    <a:pt x="30938" y="870794"/>
                  </a:lnTo>
                  <a:lnTo>
                    <a:pt x="34681" y="869628"/>
                  </a:lnTo>
                  <a:lnTo>
                    <a:pt x="62234" y="869628"/>
                  </a:lnTo>
                  <a:lnTo>
                    <a:pt x="60314" y="867344"/>
                  </a:lnTo>
                  <a:lnTo>
                    <a:pt x="51356" y="861472"/>
                  </a:lnTo>
                  <a:lnTo>
                    <a:pt x="46181" y="860005"/>
                  </a:lnTo>
                  <a:close/>
                </a:path>
                <a:path w="528320" h="1125854">
                  <a:moveTo>
                    <a:pt x="118254" y="860005"/>
                  </a:moveTo>
                  <a:lnTo>
                    <a:pt x="108327" y="860005"/>
                  </a:lnTo>
                  <a:lnTo>
                    <a:pt x="102819" y="861548"/>
                  </a:lnTo>
                  <a:lnTo>
                    <a:pt x="93407" y="867692"/>
                  </a:lnTo>
                  <a:lnTo>
                    <a:pt x="89746" y="871959"/>
                  </a:lnTo>
                  <a:lnTo>
                    <a:pt x="84597" y="882702"/>
                  </a:lnTo>
                  <a:lnTo>
                    <a:pt x="84510" y="882884"/>
                  </a:lnTo>
                  <a:lnTo>
                    <a:pt x="83209" y="889179"/>
                  </a:lnTo>
                  <a:lnTo>
                    <a:pt x="83209" y="903463"/>
                  </a:lnTo>
                  <a:lnTo>
                    <a:pt x="108993" y="932092"/>
                  </a:lnTo>
                  <a:lnTo>
                    <a:pt x="120433" y="932092"/>
                  </a:lnTo>
                  <a:lnTo>
                    <a:pt x="124685" y="931366"/>
                  </a:lnTo>
                  <a:lnTo>
                    <a:pt x="132250" y="928430"/>
                  </a:lnTo>
                  <a:lnTo>
                    <a:pt x="135428" y="926372"/>
                  </a:lnTo>
                  <a:lnTo>
                    <a:pt x="139221" y="922468"/>
                  </a:lnTo>
                  <a:lnTo>
                    <a:pt x="111384" y="922468"/>
                  </a:lnTo>
                  <a:lnTo>
                    <a:pt x="107586" y="921530"/>
                  </a:lnTo>
                  <a:lnTo>
                    <a:pt x="93922" y="899408"/>
                  </a:lnTo>
                  <a:lnTo>
                    <a:pt x="90835" y="899408"/>
                  </a:lnTo>
                  <a:lnTo>
                    <a:pt x="90835" y="890147"/>
                  </a:lnTo>
                  <a:lnTo>
                    <a:pt x="93922" y="890147"/>
                  </a:lnTo>
                  <a:lnTo>
                    <a:pt x="93922" y="887938"/>
                  </a:lnTo>
                  <a:lnTo>
                    <a:pt x="110355" y="869628"/>
                  </a:lnTo>
                  <a:lnTo>
                    <a:pt x="137111" y="869628"/>
                  </a:lnTo>
                  <a:lnTo>
                    <a:pt x="132144" y="864998"/>
                  </a:lnTo>
                  <a:lnTo>
                    <a:pt x="128921" y="863031"/>
                  </a:lnTo>
                  <a:lnTo>
                    <a:pt x="121840" y="860610"/>
                  </a:lnTo>
                  <a:lnTo>
                    <a:pt x="118254" y="860005"/>
                  </a:lnTo>
                  <a:close/>
                </a:path>
                <a:path w="528320" h="1125854">
                  <a:moveTo>
                    <a:pt x="133143" y="911573"/>
                  </a:moveTo>
                  <a:lnTo>
                    <a:pt x="118526" y="922468"/>
                  </a:lnTo>
                  <a:lnTo>
                    <a:pt x="139221" y="922468"/>
                  </a:lnTo>
                  <a:lnTo>
                    <a:pt x="140573" y="921076"/>
                  </a:lnTo>
                  <a:lnTo>
                    <a:pt x="142404" y="917989"/>
                  </a:lnTo>
                  <a:lnTo>
                    <a:pt x="143493" y="914479"/>
                  </a:lnTo>
                  <a:lnTo>
                    <a:pt x="133143" y="911573"/>
                  </a:lnTo>
                  <a:close/>
                </a:path>
                <a:path w="528320" h="1125854">
                  <a:moveTo>
                    <a:pt x="93922" y="890147"/>
                  </a:moveTo>
                  <a:lnTo>
                    <a:pt x="90835" y="890147"/>
                  </a:lnTo>
                  <a:lnTo>
                    <a:pt x="90835" y="899408"/>
                  </a:lnTo>
                  <a:lnTo>
                    <a:pt x="93922" y="899408"/>
                  </a:lnTo>
                  <a:lnTo>
                    <a:pt x="93922" y="890147"/>
                  </a:lnTo>
                  <a:close/>
                </a:path>
                <a:path w="528320" h="1125854">
                  <a:moveTo>
                    <a:pt x="137111" y="869628"/>
                  </a:moveTo>
                  <a:lnTo>
                    <a:pt x="118496" y="869628"/>
                  </a:lnTo>
                  <a:lnTo>
                    <a:pt x="121855" y="870521"/>
                  </a:lnTo>
                  <a:lnTo>
                    <a:pt x="127575" y="874092"/>
                  </a:lnTo>
                  <a:lnTo>
                    <a:pt x="129784" y="876528"/>
                  </a:lnTo>
                  <a:lnTo>
                    <a:pt x="131327" y="879615"/>
                  </a:lnTo>
                  <a:lnTo>
                    <a:pt x="132901" y="882702"/>
                  </a:lnTo>
                  <a:lnTo>
                    <a:pt x="133688" y="886213"/>
                  </a:lnTo>
                  <a:lnTo>
                    <a:pt x="133688" y="890147"/>
                  </a:lnTo>
                  <a:lnTo>
                    <a:pt x="93922" y="890147"/>
                  </a:lnTo>
                  <a:lnTo>
                    <a:pt x="93922" y="899408"/>
                  </a:lnTo>
                  <a:lnTo>
                    <a:pt x="144583" y="899408"/>
                  </a:lnTo>
                  <a:lnTo>
                    <a:pt x="144516" y="887938"/>
                  </a:lnTo>
                  <a:lnTo>
                    <a:pt x="143720" y="882884"/>
                  </a:lnTo>
                  <a:lnTo>
                    <a:pt x="140311" y="874092"/>
                  </a:lnTo>
                  <a:lnTo>
                    <a:pt x="138132" y="870688"/>
                  </a:lnTo>
                  <a:lnTo>
                    <a:pt x="138024" y="870521"/>
                  </a:lnTo>
                  <a:lnTo>
                    <a:pt x="137111" y="869628"/>
                  </a:lnTo>
                  <a:close/>
                </a:path>
                <a:path w="528320" h="1125854">
                  <a:moveTo>
                    <a:pt x="169051" y="938266"/>
                  </a:moveTo>
                  <a:lnTo>
                    <a:pt x="161594" y="943501"/>
                  </a:lnTo>
                  <a:lnTo>
                    <a:pt x="160535" y="944288"/>
                  </a:lnTo>
                  <a:lnTo>
                    <a:pt x="161969" y="946679"/>
                  </a:lnTo>
                  <a:lnTo>
                    <a:pt x="183849" y="958240"/>
                  </a:lnTo>
                  <a:lnTo>
                    <a:pt x="194593" y="958240"/>
                  </a:lnTo>
                  <a:lnTo>
                    <a:pt x="213982" y="948797"/>
                  </a:lnTo>
                  <a:lnTo>
                    <a:pt x="184818" y="948797"/>
                  </a:lnTo>
                  <a:lnTo>
                    <a:pt x="181413" y="948177"/>
                  </a:lnTo>
                  <a:lnTo>
                    <a:pt x="176238" y="945726"/>
                  </a:lnTo>
                  <a:lnTo>
                    <a:pt x="174211" y="944288"/>
                  </a:lnTo>
                  <a:lnTo>
                    <a:pt x="171245" y="940989"/>
                  </a:lnTo>
                  <a:lnTo>
                    <a:pt x="170019" y="939537"/>
                  </a:lnTo>
                  <a:lnTo>
                    <a:pt x="169051" y="938266"/>
                  </a:lnTo>
                  <a:close/>
                </a:path>
                <a:path w="528320" h="1125854">
                  <a:moveTo>
                    <a:pt x="219167" y="917747"/>
                  </a:moveTo>
                  <a:lnTo>
                    <a:pt x="208454" y="917747"/>
                  </a:lnTo>
                  <a:lnTo>
                    <a:pt x="208454" y="937721"/>
                  </a:lnTo>
                  <a:lnTo>
                    <a:pt x="206623" y="941988"/>
                  </a:lnTo>
                  <a:lnTo>
                    <a:pt x="199299" y="947436"/>
                  </a:lnTo>
                  <a:lnTo>
                    <a:pt x="194653" y="948797"/>
                  </a:lnTo>
                  <a:lnTo>
                    <a:pt x="213982" y="948797"/>
                  </a:lnTo>
                  <a:lnTo>
                    <a:pt x="217805" y="943501"/>
                  </a:lnTo>
                  <a:lnTo>
                    <a:pt x="219167" y="938629"/>
                  </a:lnTo>
                  <a:lnTo>
                    <a:pt x="219167" y="917747"/>
                  </a:lnTo>
                  <a:close/>
                </a:path>
                <a:path w="528320" h="1125854">
                  <a:moveTo>
                    <a:pt x="191930" y="860005"/>
                  </a:moveTo>
                  <a:lnTo>
                    <a:pt x="181519" y="860005"/>
                  </a:lnTo>
                  <a:lnTo>
                    <a:pt x="176344" y="861472"/>
                  </a:lnTo>
                  <a:lnTo>
                    <a:pt x="167348" y="867359"/>
                  </a:lnTo>
                  <a:lnTo>
                    <a:pt x="163891" y="871429"/>
                  </a:lnTo>
                  <a:lnTo>
                    <a:pt x="158867" y="882052"/>
                  </a:lnTo>
                  <a:lnTo>
                    <a:pt x="157611" y="888271"/>
                  </a:lnTo>
                  <a:lnTo>
                    <a:pt x="157611" y="902676"/>
                  </a:lnTo>
                  <a:lnTo>
                    <a:pt x="181580" y="929550"/>
                  </a:lnTo>
                  <a:lnTo>
                    <a:pt x="191748" y="929550"/>
                  </a:lnTo>
                  <a:lnTo>
                    <a:pt x="206113" y="919926"/>
                  </a:lnTo>
                  <a:lnTo>
                    <a:pt x="184182" y="919926"/>
                  </a:lnTo>
                  <a:lnTo>
                    <a:pt x="180919" y="919018"/>
                  </a:lnTo>
                  <a:lnTo>
                    <a:pt x="180627" y="919018"/>
                  </a:lnTo>
                  <a:lnTo>
                    <a:pt x="177403" y="916794"/>
                  </a:lnTo>
                  <a:lnTo>
                    <a:pt x="168377" y="890208"/>
                  </a:lnTo>
                  <a:lnTo>
                    <a:pt x="169066" y="886213"/>
                  </a:lnTo>
                  <a:lnTo>
                    <a:pt x="184122" y="869628"/>
                  </a:lnTo>
                  <a:lnTo>
                    <a:pt x="206106" y="869628"/>
                  </a:lnTo>
                  <a:lnTo>
                    <a:pt x="204368" y="867359"/>
                  </a:lnTo>
                  <a:lnTo>
                    <a:pt x="202946" y="865452"/>
                  </a:lnTo>
                  <a:lnTo>
                    <a:pt x="200888" y="863757"/>
                  </a:lnTo>
                  <a:lnTo>
                    <a:pt x="198194" y="862274"/>
                  </a:lnTo>
                  <a:lnTo>
                    <a:pt x="195531" y="860761"/>
                  </a:lnTo>
                  <a:lnTo>
                    <a:pt x="191930" y="860005"/>
                  </a:lnTo>
                  <a:close/>
                </a:path>
                <a:path w="528320" h="1125854">
                  <a:moveTo>
                    <a:pt x="206106" y="869628"/>
                  </a:moveTo>
                  <a:lnTo>
                    <a:pt x="193019" y="869628"/>
                  </a:lnTo>
                  <a:lnTo>
                    <a:pt x="196763" y="870778"/>
                  </a:lnTo>
                  <a:lnTo>
                    <a:pt x="202613" y="875076"/>
                  </a:lnTo>
                  <a:lnTo>
                    <a:pt x="204852" y="878087"/>
                  </a:lnTo>
                  <a:lnTo>
                    <a:pt x="207879" y="885774"/>
                  </a:lnTo>
                  <a:lnTo>
                    <a:pt x="208635" y="890208"/>
                  </a:lnTo>
                  <a:lnTo>
                    <a:pt x="208635" y="900376"/>
                  </a:lnTo>
                  <a:lnTo>
                    <a:pt x="207940" y="904356"/>
                  </a:lnTo>
                  <a:lnTo>
                    <a:pt x="207863" y="904794"/>
                  </a:lnTo>
                  <a:lnTo>
                    <a:pt x="204777" y="912179"/>
                  </a:lnTo>
                  <a:lnTo>
                    <a:pt x="202522" y="915008"/>
                  </a:lnTo>
                  <a:lnTo>
                    <a:pt x="196476" y="919018"/>
                  </a:lnTo>
                  <a:lnTo>
                    <a:pt x="196311" y="919018"/>
                  </a:lnTo>
                  <a:lnTo>
                    <a:pt x="192959" y="919926"/>
                  </a:lnTo>
                  <a:lnTo>
                    <a:pt x="206113" y="919926"/>
                  </a:lnTo>
                  <a:lnTo>
                    <a:pt x="206759" y="919018"/>
                  </a:lnTo>
                  <a:lnTo>
                    <a:pt x="207546" y="917747"/>
                  </a:lnTo>
                  <a:lnTo>
                    <a:pt x="219167" y="917747"/>
                  </a:lnTo>
                  <a:lnTo>
                    <a:pt x="219167" y="871989"/>
                  </a:lnTo>
                  <a:lnTo>
                    <a:pt x="207727" y="871989"/>
                  </a:lnTo>
                  <a:lnTo>
                    <a:pt x="206940" y="870778"/>
                  </a:lnTo>
                  <a:lnTo>
                    <a:pt x="206106" y="869628"/>
                  </a:lnTo>
                  <a:close/>
                </a:path>
                <a:path w="528320" h="1125854">
                  <a:moveTo>
                    <a:pt x="219167" y="860913"/>
                  </a:moveTo>
                  <a:lnTo>
                    <a:pt x="208817" y="860913"/>
                  </a:lnTo>
                  <a:lnTo>
                    <a:pt x="208817" y="871989"/>
                  </a:lnTo>
                  <a:lnTo>
                    <a:pt x="219167" y="871989"/>
                  </a:lnTo>
                  <a:lnTo>
                    <a:pt x="219167" y="860913"/>
                  </a:lnTo>
                  <a:close/>
                </a:path>
                <a:path w="528320" h="1125854">
                  <a:moveTo>
                    <a:pt x="249491" y="860913"/>
                  </a:moveTo>
                  <a:lnTo>
                    <a:pt x="238777" y="860913"/>
                  </a:lnTo>
                  <a:lnTo>
                    <a:pt x="238777" y="930639"/>
                  </a:lnTo>
                  <a:lnTo>
                    <a:pt x="249491" y="930639"/>
                  </a:lnTo>
                  <a:lnTo>
                    <a:pt x="249491" y="860913"/>
                  </a:lnTo>
                  <a:close/>
                </a:path>
                <a:path w="528320" h="1125854">
                  <a:moveTo>
                    <a:pt x="246313" y="834765"/>
                  </a:moveTo>
                  <a:lnTo>
                    <a:pt x="242137" y="834765"/>
                  </a:lnTo>
                  <a:lnTo>
                    <a:pt x="240336" y="835476"/>
                  </a:lnTo>
                  <a:lnTo>
                    <a:pt x="237340" y="838321"/>
                  </a:lnTo>
                  <a:lnTo>
                    <a:pt x="236598" y="840031"/>
                  </a:lnTo>
                  <a:lnTo>
                    <a:pt x="236598" y="844026"/>
                  </a:lnTo>
                  <a:lnTo>
                    <a:pt x="237340" y="845736"/>
                  </a:lnTo>
                  <a:lnTo>
                    <a:pt x="240336" y="848580"/>
                  </a:lnTo>
                  <a:lnTo>
                    <a:pt x="242137" y="849291"/>
                  </a:lnTo>
                  <a:lnTo>
                    <a:pt x="246313" y="849291"/>
                  </a:lnTo>
                  <a:lnTo>
                    <a:pt x="248099" y="848580"/>
                  </a:lnTo>
                  <a:lnTo>
                    <a:pt x="251095" y="845736"/>
                  </a:lnTo>
                  <a:lnTo>
                    <a:pt x="251851" y="844026"/>
                  </a:lnTo>
                  <a:lnTo>
                    <a:pt x="251851" y="840031"/>
                  </a:lnTo>
                  <a:lnTo>
                    <a:pt x="251095" y="838321"/>
                  </a:lnTo>
                  <a:lnTo>
                    <a:pt x="248099" y="835476"/>
                  </a:lnTo>
                  <a:lnTo>
                    <a:pt x="246313" y="834765"/>
                  </a:lnTo>
                  <a:close/>
                </a:path>
                <a:path w="528320" h="1125854">
                  <a:moveTo>
                    <a:pt x="279463" y="861094"/>
                  </a:moveTo>
                  <a:lnTo>
                    <a:pt x="269113" y="861094"/>
                  </a:lnTo>
                  <a:lnTo>
                    <a:pt x="269113" y="930639"/>
                  </a:lnTo>
                  <a:lnTo>
                    <a:pt x="279826" y="930639"/>
                  </a:lnTo>
                  <a:lnTo>
                    <a:pt x="279826" y="884639"/>
                  </a:lnTo>
                  <a:lnTo>
                    <a:pt x="280510" y="881582"/>
                  </a:lnTo>
                  <a:lnTo>
                    <a:pt x="280598" y="881189"/>
                  </a:lnTo>
                  <a:lnTo>
                    <a:pt x="283685" y="875500"/>
                  </a:lnTo>
                  <a:lnTo>
                    <a:pt x="285788" y="873336"/>
                  </a:lnTo>
                  <a:lnTo>
                    <a:pt x="288548" y="871807"/>
                  </a:lnTo>
                  <a:lnTo>
                    <a:pt x="279463" y="871807"/>
                  </a:lnTo>
                  <a:lnTo>
                    <a:pt x="279463" y="861094"/>
                  </a:lnTo>
                  <a:close/>
                </a:path>
                <a:path w="528320" h="1125854">
                  <a:moveTo>
                    <a:pt x="320360" y="869628"/>
                  </a:moveTo>
                  <a:lnTo>
                    <a:pt x="302584" y="869628"/>
                  </a:lnTo>
                  <a:lnTo>
                    <a:pt x="306488" y="871172"/>
                  </a:lnTo>
                  <a:lnTo>
                    <a:pt x="312177" y="877315"/>
                  </a:lnTo>
                  <a:lnTo>
                    <a:pt x="313600" y="881582"/>
                  </a:lnTo>
                  <a:lnTo>
                    <a:pt x="313600" y="930639"/>
                  </a:lnTo>
                  <a:lnTo>
                    <a:pt x="324313" y="930639"/>
                  </a:lnTo>
                  <a:lnTo>
                    <a:pt x="324313" y="880402"/>
                  </a:lnTo>
                  <a:lnTo>
                    <a:pt x="323330" y="875500"/>
                  </a:lnTo>
                  <a:lnTo>
                    <a:pt x="320360" y="869628"/>
                  </a:lnTo>
                  <a:close/>
                </a:path>
                <a:path w="528320" h="1125854">
                  <a:moveTo>
                    <a:pt x="305429" y="860005"/>
                  </a:moveTo>
                  <a:lnTo>
                    <a:pt x="295442" y="860005"/>
                  </a:lnTo>
                  <a:lnTo>
                    <a:pt x="291144" y="861094"/>
                  </a:lnTo>
                  <a:lnTo>
                    <a:pt x="284487" y="865422"/>
                  </a:lnTo>
                  <a:lnTo>
                    <a:pt x="282005" y="868267"/>
                  </a:lnTo>
                  <a:lnTo>
                    <a:pt x="280371" y="871807"/>
                  </a:lnTo>
                  <a:lnTo>
                    <a:pt x="288548" y="871807"/>
                  </a:lnTo>
                  <a:lnTo>
                    <a:pt x="291144" y="870370"/>
                  </a:lnTo>
                  <a:lnTo>
                    <a:pt x="294201" y="869628"/>
                  </a:lnTo>
                  <a:lnTo>
                    <a:pt x="320360" y="869628"/>
                  </a:lnTo>
                  <a:lnTo>
                    <a:pt x="319395" y="867722"/>
                  </a:lnTo>
                  <a:lnTo>
                    <a:pt x="316641" y="864817"/>
                  </a:lnTo>
                  <a:lnTo>
                    <a:pt x="309781" y="861094"/>
                  </a:lnTo>
                  <a:lnTo>
                    <a:pt x="310076" y="861094"/>
                  </a:lnTo>
                  <a:lnTo>
                    <a:pt x="305429" y="860005"/>
                  </a:lnTo>
                  <a:close/>
                </a:path>
                <a:path w="528320" h="1125854">
                  <a:moveTo>
                    <a:pt x="354240" y="861094"/>
                  </a:moveTo>
                  <a:lnTo>
                    <a:pt x="343890" y="861094"/>
                  </a:lnTo>
                  <a:lnTo>
                    <a:pt x="343890" y="930639"/>
                  </a:lnTo>
                  <a:lnTo>
                    <a:pt x="354603" y="930639"/>
                  </a:lnTo>
                  <a:lnTo>
                    <a:pt x="354603" y="884639"/>
                  </a:lnTo>
                  <a:lnTo>
                    <a:pt x="355287" y="881582"/>
                  </a:lnTo>
                  <a:lnTo>
                    <a:pt x="355375" y="881189"/>
                  </a:lnTo>
                  <a:lnTo>
                    <a:pt x="358462" y="875500"/>
                  </a:lnTo>
                  <a:lnTo>
                    <a:pt x="360565" y="873336"/>
                  </a:lnTo>
                  <a:lnTo>
                    <a:pt x="363325" y="871807"/>
                  </a:lnTo>
                  <a:lnTo>
                    <a:pt x="354240" y="871807"/>
                  </a:lnTo>
                  <a:lnTo>
                    <a:pt x="354240" y="861094"/>
                  </a:lnTo>
                  <a:close/>
                </a:path>
                <a:path w="528320" h="1125854">
                  <a:moveTo>
                    <a:pt x="395137" y="869628"/>
                  </a:moveTo>
                  <a:lnTo>
                    <a:pt x="377361" y="869628"/>
                  </a:lnTo>
                  <a:lnTo>
                    <a:pt x="381265" y="871172"/>
                  </a:lnTo>
                  <a:lnTo>
                    <a:pt x="386954" y="877315"/>
                  </a:lnTo>
                  <a:lnTo>
                    <a:pt x="388377" y="881582"/>
                  </a:lnTo>
                  <a:lnTo>
                    <a:pt x="388377" y="930639"/>
                  </a:lnTo>
                  <a:lnTo>
                    <a:pt x="399090" y="930639"/>
                  </a:lnTo>
                  <a:lnTo>
                    <a:pt x="399090" y="880402"/>
                  </a:lnTo>
                  <a:lnTo>
                    <a:pt x="398107" y="875500"/>
                  </a:lnTo>
                  <a:lnTo>
                    <a:pt x="395137" y="869628"/>
                  </a:lnTo>
                  <a:close/>
                </a:path>
                <a:path w="528320" h="1125854">
                  <a:moveTo>
                    <a:pt x="380206" y="860005"/>
                  </a:moveTo>
                  <a:lnTo>
                    <a:pt x="370219" y="860005"/>
                  </a:lnTo>
                  <a:lnTo>
                    <a:pt x="365921" y="861094"/>
                  </a:lnTo>
                  <a:lnTo>
                    <a:pt x="359263" y="865422"/>
                  </a:lnTo>
                  <a:lnTo>
                    <a:pt x="356782" y="868267"/>
                  </a:lnTo>
                  <a:lnTo>
                    <a:pt x="355148" y="871807"/>
                  </a:lnTo>
                  <a:lnTo>
                    <a:pt x="363325" y="871807"/>
                  </a:lnTo>
                  <a:lnTo>
                    <a:pt x="365921" y="870370"/>
                  </a:lnTo>
                  <a:lnTo>
                    <a:pt x="368978" y="869628"/>
                  </a:lnTo>
                  <a:lnTo>
                    <a:pt x="395137" y="869628"/>
                  </a:lnTo>
                  <a:lnTo>
                    <a:pt x="394172" y="867722"/>
                  </a:lnTo>
                  <a:lnTo>
                    <a:pt x="391418" y="864817"/>
                  </a:lnTo>
                  <a:lnTo>
                    <a:pt x="384558" y="861094"/>
                  </a:lnTo>
                  <a:lnTo>
                    <a:pt x="384853" y="861094"/>
                  </a:lnTo>
                  <a:lnTo>
                    <a:pt x="380206" y="860005"/>
                  </a:lnTo>
                  <a:close/>
                </a:path>
                <a:path w="528320" h="1125854">
                  <a:moveTo>
                    <a:pt x="450443" y="860005"/>
                  </a:moveTo>
                  <a:lnTo>
                    <a:pt x="440517" y="860005"/>
                  </a:lnTo>
                  <a:lnTo>
                    <a:pt x="435009" y="861548"/>
                  </a:lnTo>
                  <a:lnTo>
                    <a:pt x="425597" y="867692"/>
                  </a:lnTo>
                  <a:lnTo>
                    <a:pt x="421935" y="871959"/>
                  </a:lnTo>
                  <a:lnTo>
                    <a:pt x="416787" y="882702"/>
                  </a:lnTo>
                  <a:lnTo>
                    <a:pt x="416700" y="882884"/>
                  </a:lnTo>
                  <a:lnTo>
                    <a:pt x="415398" y="889179"/>
                  </a:lnTo>
                  <a:lnTo>
                    <a:pt x="415398" y="903463"/>
                  </a:lnTo>
                  <a:lnTo>
                    <a:pt x="441183" y="932092"/>
                  </a:lnTo>
                  <a:lnTo>
                    <a:pt x="452622" y="932092"/>
                  </a:lnTo>
                  <a:lnTo>
                    <a:pt x="456874" y="931366"/>
                  </a:lnTo>
                  <a:lnTo>
                    <a:pt x="464440" y="928430"/>
                  </a:lnTo>
                  <a:lnTo>
                    <a:pt x="467618" y="926372"/>
                  </a:lnTo>
                  <a:lnTo>
                    <a:pt x="471410" y="922468"/>
                  </a:lnTo>
                  <a:lnTo>
                    <a:pt x="443573" y="922468"/>
                  </a:lnTo>
                  <a:lnTo>
                    <a:pt x="439775" y="921530"/>
                  </a:lnTo>
                  <a:lnTo>
                    <a:pt x="433239" y="917747"/>
                  </a:lnTo>
                  <a:lnTo>
                    <a:pt x="430807" y="915114"/>
                  </a:lnTo>
                  <a:lnTo>
                    <a:pt x="430681" y="914978"/>
                  </a:lnTo>
                  <a:lnTo>
                    <a:pt x="428951" y="911573"/>
                  </a:lnTo>
                  <a:lnTo>
                    <a:pt x="427019" y="907685"/>
                  </a:lnTo>
                  <a:lnTo>
                    <a:pt x="426161" y="903463"/>
                  </a:lnTo>
                  <a:lnTo>
                    <a:pt x="426112" y="899408"/>
                  </a:lnTo>
                  <a:lnTo>
                    <a:pt x="423025" y="899408"/>
                  </a:lnTo>
                  <a:lnTo>
                    <a:pt x="423025" y="890147"/>
                  </a:lnTo>
                  <a:lnTo>
                    <a:pt x="426112" y="890147"/>
                  </a:lnTo>
                  <a:lnTo>
                    <a:pt x="426112" y="887938"/>
                  </a:lnTo>
                  <a:lnTo>
                    <a:pt x="442545" y="869628"/>
                  </a:lnTo>
                  <a:lnTo>
                    <a:pt x="469301" y="869628"/>
                  </a:lnTo>
                  <a:lnTo>
                    <a:pt x="464334" y="864998"/>
                  </a:lnTo>
                  <a:lnTo>
                    <a:pt x="461111" y="863031"/>
                  </a:lnTo>
                  <a:lnTo>
                    <a:pt x="454029" y="860610"/>
                  </a:lnTo>
                  <a:lnTo>
                    <a:pt x="450443" y="860005"/>
                  </a:lnTo>
                  <a:close/>
                </a:path>
                <a:path w="528320" h="1125854">
                  <a:moveTo>
                    <a:pt x="465333" y="911573"/>
                  </a:moveTo>
                  <a:lnTo>
                    <a:pt x="450716" y="922468"/>
                  </a:lnTo>
                  <a:lnTo>
                    <a:pt x="471410" y="922468"/>
                  </a:lnTo>
                  <a:lnTo>
                    <a:pt x="472762" y="921076"/>
                  </a:lnTo>
                  <a:lnTo>
                    <a:pt x="474593" y="917989"/>
                  </a:lnTo>
                  <a:lnTo>
                    <a:pt x="475683" y="914479"/>
                  </a:lnTo>
                  <a:lnTo>
                    <a:pt x="465333" y="911573"/>
                  </a:lnTo>
                  <a:close/>
                </a:path>
                <a:path w="528320" h="1125854">
                  <a:moveTo>
                    <a:pt x="426112" y="890147"/>
                  </a:moveTo>
                  <a:lnTo>
                    <a:pt x="423025" y="890147"/>
                  </a:lnTo>
                  <a:lnTo>
                    <a:pt x="423025" y="899408"/>
                  </a:lnTo>
                  <a:lnTo>
                    <a:pt x="426112" y="899408"/>
                  </a:lnTo>
                  <a:lnTo>
                    <a:pt x="426112" y="890147"/>
                  </a:lnTo>
                  <a:close/>
                </a:path>
                <a:path w="528320" h="1125854">
                  <a:moveTo>
                    <a:pt x="469301" y="869628"/>
                  </a:moveTo>
                  <a:lnTo>
                    <a:pt x="450685" y="869628"/>
                  </a:lnTo>
                  <a:lnTo>
                    <a:pt x="454045" y="870521"/>
                  </a:lnTo>
                  <a:lnTo>
                    <a:pt x="459764" y="874092"/>
                  </a:lnTo>
                  <a:lnTo>
                    <a:pt x="461974" y="876528"/>
                  </a:lnTo>
                  <a:lnTo>
                    <a:pt x="463517" y="879615"/>
                  </a:lnTo>
                  <a:lnTo>
                    <a:pt x="465091" y="882702"/>
                  </a:lnTo>
                  <a:lnTo>
                    <a:pt x="465878" y="886213"/>
                  </a:lnTo>
                  <a:lnTo>
                    <a:pt x="465878" y="890147"/>
                  </a:lnTo>
                  <a:lnTo>
                    <a:pt x="426112" y="890147"/>
                  </a:lnTo>
                  <a:lnTo>
                    <a:pt x="426112" y="899408"/>
                  </a:lnTo>
                  <a:lnTo>
                    <a:pt x="476772" y="899408"/>
                  </a:lnTo>
                  <a:lnTo>
                    <a:pt x="476706" y="887938"/>
                  </a:lnTo>
                  <a:lnTo>
                    <a:pt x="475910" y="882884"/>
                  </a:lnTo>
                  <a:lnTo>
                    <a:pt x="472501" y="874092"/>
                  </a:lnTo>
                  <a:lnTo>
                    <a:pt x="470321" y="870688"/>
                  </a:lnTo>
                  <a:lnTo>
                    <a:pt x="470213" y="870521"/>
                  </a:lnTo>
                  <a:lnTo>
                    <a:pt x="469301" y="869628"/>
                  </a:lnTo>
                  <a:close/>
                </a:path>
                <a:path w="528320" h="1125854">
                  <a:moveTo>
                    <a:pt x="503419" y="860913"/>
                  </a:moveTo>
                  <a:lnTo>
                    <a:pt x="493069" y="860913"/>
                  </a:lnTo>
                  <a:lnTo>
                    <a:pt x="493069" y="930639"/>
                  </a:lnTo>
                  <a:lnTo>
                    <a:pt x="503782" y="930639"/>
                  </a:lnTo>
                  <a:lnTo>
                    <a:pt x="503782" y="883368"/>
                  </a:lnTo>
                  <a:lnTo>
                    <a:pt x="504539" y="880569"/>
                  </a:lnTo>
                  <a:lnTo>
                    <a:pt x="507596" y="875636"/>
                  </a:lnTo>
                  <a:lnTo>
                    <a:pt x="509684" y="873699"/>
                  </a:lnTo>
                  <a:lnTo>
                    <a:pt x="513926" y="871444"/>
                  </a:lnTo>
                  <a:lnTo>
                    <a:pt x="503419" y="871444"/>
                  </a:lnTo>
                  <a:lnTo>
                    <a:pt x="503419" y="860913"/>
                  </a:lnTo>
                  <a:close/>
                </a:path>
                <a:path w="528320" h="1125854">
                  <a:moveTo>
                    <a:pt x="527933" y="860005"/>
                  </a:moveTo>
                  <a:lnTo>
                    <a:pt x="517493" y="860005"/>
                  </a:lnTo>
                  <a:lnTo>
                    <a:pt x="514351" y="860913"/>
                  </a:lnTo>
                  <a:lnTo>
                    <a:pt x="507717" y="865195"/>
                  </a:lnTo>
                  <a:lnTo>
                    <a:pt x="505417" y="867994"/>
                  </a:lnTo>
                  <a:lnTo>
                    <a:pt x="504146" y="871444"/>
                  </a:lnTo>
                  <a:lnTo>
                    <a:pt x="513926" y="871444"/>
                  </a:lnTo>
                  <a:lnTo>
                    <a:pt x="514951" y="870900"/>
                  </a:lnTo>
                  <a:lnTo>
                    <a:pt x="517555" y="870279"/>
                  </a:lnTo>
                  <a:lnTo>
                    <a:pt x="527933" y="870279"/>
                  </a:lnTo>
                  <a:lnTo>
                    <a:pt x="527933" y="860005"/>
                  </a:lnTo>
                  <a:close/>
                </a:path>
                <a:path w="528320" h="1125854">
                  <a:moveTo>
                    <a:pt x="527933" y="870279"/>
                  </a:moveTo>
                  <a:lnTo>
                    <a:pt x="524165" y="870279"/>
                  </a:lnTo>
                  <a:lnTo>
                    <a:pt x="525436" y="870491"/>
                  </a:lnTo>
                  <a:lnTo>
                    <a:pt x="528179" y="870900"/>
                  </a:lnTo>
                  <a:lnTo>
                    <a:pt x="527933" y="870900"/>
                  </a:lnTo>
                  <a:lnTo>
                    <a:pt x="527933" y="870279"/>
                  </a:lnTo>
                  <a:close/>
                </a:path>
                <a:path w="528320" h="1125854">
                  <a:moveTo>
                    <a:pt x="15252" y="1105800"/>
                  </a:moveTo>
                  <a:lnTo>
                    <a:pt x="7796" y="1111035"/>
                  </a:lnTo>
                  <a:lnTo>
                    <a:pt x="6736" y="1111822"/>
                  </a:lnTo>
                  <a:lnTo>
                    <a:pt x="8171" y="1114213"/>
                  </a:lnTo>
                  <a:lnTo>
                    <a:pt x="30051" y="1125774"/>
                  </a:lnTo>
                  <a:lnTo>
                    <a:pt x="40795" y="1125774"/>
                  </a:lnTo>
                  <a:lnTo>
                    <a:pt x="60184" y="1116332"/>
                  </a:lnTo>
                  <a:lnTo>
                    <a:pt x="31019" y="1116332"/>
                  </a:lnTo>
                  <a:lnTo>
                    <a:pt x="27615" y="1115711"/>
                  </a:lnTo>
                  <a:lnTo>
                    <a:pt x="22440" y="1113260"/>
                  </a:lnTo>
                  <a:lnTo>
                    <a:pt x="20412" y="1111822"/>
                  </a:lnTo>
                  <a:lnTo>
                    <a:pt x="17446" y="1108524"/>
                  </a:lnTo>
                  <a:lnTo>
                    <a:pt x="16221" y="1107071"/>
                  </a:lnTo>
                  <a:lnTo>
                    <a:pt x="15252" y="1105800"/>
                  </a:lnTo>
                  <a:close/>
                </a:path>
                <a:path w="528320" h="1125854">
                  <a:moveTo>
                    <a:pt x="65368" y="1085281"/>
                  </a:moveTo>
                  <a:lnTo>
                    <a:pt x="54655" y="1085281"/>
                  </a:lnTo>
                  <a:lnTo>
                    <a:pt x="54655" y="1105255"/>
                  </a:lnTo>
                  <a:lnTo>
                    <a:pt x="52824" y="1109522"/>
                  </a:lnTo>
                  <a:lnTo>
                    <a:pt x="45500" y="1114970"/>
                  </a:lnTo>
                  <a:lnTo>
                    <a:pt x="40855" y="1116332"/>
                  </a:lnTo>
                  <a:lnTo>
                    <a:pt x="60184" y="1116332"/>
                  </a:lnTo>
                  <a:lnTo>
                    <a:pt x="64007" y="1111035"/>
                  </a:lnTo>
                  <a:lnTo>
                    <a:pt x="65368" y="1106163"/>
                  </a:lnTo>
                  <a:lnTo>
                    <a:pt x="65368" y="1085281"/>
                  </a:lnTo>
                  <a:close/>
                </a:path>
                <a:path w="528320" h="1125854">
                  <a:moveTo>
                    <a:pt x="38131" y="1027539"/>
                  </a:moveTo>
                  <a:lnTo>
                    <a:pt x="27721" y="1027539"/>
                  </a:lnTo>
                  <a:lnTo>
                    <a:pt x="22546" y="1029007"/>
                  </a:lnTo>
                  <a:lnTo>
                    <a:pt x="13549" y="1034893"/>
                  </a:lnTo>
                  <a:lnTo>
                    <a:pt x="10092" y="1038963"/>
                  </a:lnTo>
                  <a:lnTo>
                    <a:pt x="5069" y="1049586"/>
                  </a:lnTo>
                  <a:lnTo>
                    <a:pt x="3813" y="1055805"/>
                  </a:lnTo>
                  <a:lnTo>
                    <a:pt x="3813" y="1070210"/>
                  </a:lnTo>
                  <a:lnTo>
                    <a:pt x="27781" y="1097084"/>
                  </a:lnTo>
                  <a:lnTo>
                    <a:pt x="37950" y="1097084"/>
                  </a:lnTo>
                  <a:lnTo>
                    <a:pt x="52314" y="1087460"/>
                  </a:lnTo>
                  <a:lnTo>
                    <a:pt x="30384" y="1087460"/>
                  </a:lnTo>
                  <a:lnTo>
                    <a:pt x="27121" y="1086552"/>
                  </a:lnTo>
                  <a:lnTo>
                    <a:pt x="26829" y="1086552"/>
                  </a:lnTo>
                  <a:lnTo>
                    <a:pt x="23605" y="1084328"/>
                  </a:lnTo>
                  <a:lnTo>
                    <a:pt x="14578" y="1057742"/>
                  </a:lnTo>
                  <a:lnTo>
                    <a:pt x="15267" y="1053747"/>
                  </a:lnTo>
                  <a:lnTo>
                    <a:pt x="30323" y="1037163"/>
                  </a:lnTo>
                  <a:lnTo>
                    <a:pt x="52308" y="1037163"/>
                  </a:lnTo>
                  <a:lnTo>
                    <a:pt x="50570" y="1034893"/>
                  </a:lnTo>
                  <a:lnTo>
                    <a:pt x="49147" y="1032986"/>
                  </a:lnTo>
                  <a:lnTo>
                    <a:pt x="47089" y="1031292"/>
                  </a:lnTo>
                  <a:lnTo>
                    <a:pt x="44396" y="1029809"/>
                  </a:lnTo>
                  <a:lnTo>
                    <a:pt x="41733" y="1028295"/>
                  </a:lnTo>
                  <a:lnTo>
                    <a:pt x="38131" y="1027539"/>
                  </a:lnTo>
                  <a:close/>
                </a:path>
                <a:path w="528320" h="1125854">
                  <a:moveTo>
                    <a:pt x="52308" y="1037163"/>
                  </a:moveTo>
                  <a:lnTo>
                    <a:pt x="39221" y="1037163"/>
                  </a:lnTo>
                  <a:lnTo>
                    <a:pt x="42965" y="1038313"/>
                  </a:lnTo>
                  <a:lnTo>
                    <a:pt x="48814" y="1042610"/>
                  </a:lnTo>
                  <a:lnTo>
                    <a:pt x="51054" y="1045621"/>
                  </a:lnTo>
                  <a:lnTo>
                    <a:pt x="54080" y="1053308"/>
                  </a:lnTo>
                  <a:lnTo>
                    <a:pt x="54837" y="1057742"/>
                  </a:lnTo>
                  <a:lnTo>
                    <a:pt x="54837" y="1067910"/>
                  </a:lnTo>
                  <a:lnTo>
                    <a:pt x="54142" y="1071890"/>
                  </a:lnTo>
                  <a:lnTo>
                    <a:pt x="54065" y="1072329"/>
                  </a:lnTo>
                  <a:lnTo>
                    <a:pt x="50978" y="1079713"/>
                  </a:lnTo>
                  <a:lnTo>
                    <a:pt x="48724" y="1082543"/>
                  </a:lnTo>
                  <a:lnTo>
                    <a:pt x="42678" y="1086552"/>
                  </a:lnTo>
                  <a:lnTo>
                    <a:pt x="42512" y="1086552"/>
                  </a:lnTo>
                  <a:lnTo>
                    <a:pt x="39160" y="1087460"/>
                  </a:lnTo>
                  <a:lnTo>
                    <a:pt x="52314" y="1087460"/>
                  </a:lnTo>
                  <a:lnTo>
                    <a:pt x="52960" y="1086552"/>
                  </a:lnTo>
                  <a:lnTo>
                    <a:pt x="53747" y="1085281"/>
                  </a:lnTo>
                  <a:lnTo>
                    <a:pt x="65368" y="1085281"/>
                  </a:lnTo>
                  <a:lnTo>
                    <a:pt x="65368" y="1039523"/>
                  </a:lnTo>
                  <a:lnTo>
                    <a:pt x="53929" y="1039523"/>
                  </a:lnTo>
                  <a:lnTo>
                    <a:pt x="53142" y="1038313"/>
                  </a:lnTo>
                  <a:lnTo>
                    <a:pt x="52308" y="1037163"/>
                  </a:lnTo>
                  <a:close/>
                </a:path>
                <a:path w="528320" h="1125854">
                  <a:moveTo>
                    <a:pt x="65368" y="1028447"/>
                  </a:moveTo>
                  <a:lnTo>
                    <a:pt x="55018" y="1028447"/>
                  </a:lnTo>
                  <a:lnTo>
                    <a:pt x="55018" y="1039523"/>
                  </a:lnTo>
                  <a:lnTo>
                    <a:pt x="65368" y="1039523"/>
                  </a:lnTo>
                  <a:lnTo>
                    <a:pt x="65368" y="1028447"/>
                  </a:lnTo>
                  <a:close/>
                </a:path>
                <a:path w="528320" h="1125854">
                  <a:moveTo>
                    <a:pt x="95692" y="1028447"/>
                  </a:moveTo>
                  <a:lnTo>
                    <a:pt x="84979" y="1028447"/>
                  </a:lnTo>
                  <a:lnTo>
                    <a:pt x="84979" y="1078684"/>
                  </a:lnTo>
                  <a:lnTo>
                    <a:pt x="85876" y="1083239"/>
                  </a:lnTo>
                  <a:lnTo>
                    <a:pt x="85947" y="1083602"/>
                  </a:lnTo>
                  <a:lnTo>
                    <a:pt x="103137" y="1099081"/>
                  </a:lnTo>
                  <a:lnTo>
                    <a:pt x="112761" y="1099081"/>
                  </a:lnTo>
                  <a:lnTo>
                    <a:pt x="117119" y="1097856"/>
                  </a:lnTo>
                  <a:lnTo>
                    <a:pt x="124019" y="1092923"/>
                  </a:lnTo>
                  <a:lnTo>
                    <a:pt x="126561" y="1089912"/>
                  </a:lnTo>
                  <a:lnTo>
                    <a:pt x="127106" y="1088731"/>
                  </a:lnTo>
                  <a:lnTo>
                    <a:pt x="106496" y="1088731"/>
                  </a:lnTo>
                  <a:lnTo>
                    <a:pt x="102834" y="1087218"/>
                  </a:lnTo>
                  <a:lnTo>
                    <a:pt x="97115" y="1081166"/>
                  </a:lnTo>
                  <a:lnTo>
                    <a:pt x="95692" y="1077110"/>
                  </a:lnTo>
                  <a:lnTo>
                    <a:pt x="95692" y="1028447"/>
                  </a:lnTo>
                  <a:close/>
                </a:path>
                <a:path w="528320" h="1125854">
                  <a:moveTo>
                    <a:pt x="139635" y="1086371"/>
                  </a:moveTo>
                  <a:lnTo>
                    <a:pt x="128921" y="1086371"/>
                  </a:lnTo>
                  <a:lnTo>
                    <a:pt x="128921" y="1098174"/>
                  </a:lnTo>
                  <a:lnTo>
                    <a:pt x="139635" y="1098174"/>
                  </a:lnTo>
                  <a:lnTo>
                    <a:pt x="139635" y="1086371"/>
                  </a:lnTo>
                  <a:close/>
                </a:path>
                <a:path w="528320" h="1125854">
                  <a:moveTo>
                    <a:pt x="139635" y="1028447"/>
                  </a:moveTo>
                  <a:lnTo>
                    <a:pt x="128921" y="1028447"/>
                  </a:lnTo>
                  <a:lnTo>
                    <a:pt x="128921" y="1074023"/>
                  </a:lnTo>
                  <a:lnTo>
                    <a:pt x="127968" y="1077610"/>
                  </a:lnTo>
                  <a:lnTo>
                    <a:pt x="124185" y="1083239"/>
                  </a:lnTo>
                  <a:lnTo>
                    <a:pt x="121855" y="1085327"/>
                  </a:lnTo>
                  <a:lnTo>
                    <a:pt x="116317" y="1088050"/>
                  </a:lnTo>
                  <a:lnTo>
                    <a:pt x="113608" y="1088731"/>
                  </a:lnTo>
                  <a:lnTo>
                    <a:pt x="127106" y="1088731"/>
                  </a:lnTo>
                  <a:lnTo>
                    <a:pt x="128195" y="1086371"/>
                  </a:lnTo>
                  <a:lnTo>
                    <a:pt x="139635" y="1086371"/>
                  </a:lnTo>
                  <a:lnTo>
                    <a:pt x="139635" y="1028447"/>
                  </a:lnTo>
                  <a:close/>
                </a:path>
                <a:path w="528320" h="1125854">
                  <a:moveTo>
                    <a:pt x="169970" y="1028447"/>
                  </a:moveTo>
                  <a:lnTo>
                    <a:pt x="159257" y="1028447"/>
                  </a:lnTo>
                  <a:lnTo>
                    <a:pt x="159257" y="1098174"/>
                  </a:lnTo>
                  <a:lnTo>
                    <a:pt x="169970" y="1098174"/>
                  </a:lnTo>
                  <a:lnTo>
                    <a:pt x="169970" y="1028447"/>
                  </a:lnTo>
                  <a:close/>
                </a:path>
                <a:path w="528320" h="1125854">
                  <a:moveTo>
                    <a:pt x="166792" y="1002299"/>
                  </a:moveTo>
                  <a:lnTo>
                    <a:pt x="162616" y="1002299"/>
                  </a:lnTo>
                  <a:lnTo>
                    <a:pt x="160815" y="1003010"/>
                  </a:lnTo>
                  <a:lnTo>
                    <a:pt x="157819" y="1005855"/>
                  </a:lnTo>
                  <a:lnTo>
                    <a:pt x="157078" y="1007565"/>
                  </a:lnTo>
                  <a:lnTo>
                    <a:pt x="157078" y="1011560"/>
                  </a:lnTo>
                  <a:lnTo>
                    <a:pt x="157819" y="1013270"/>
                  </a:lnTo>
                  <a:lnTo>
                    <a:pt x="160815" y="1016114"/>
                  </a:lnTo>
                  <a:lnTo>
                    <a:pt x="162616" y="1016826"/>
                  </a:lnTo>
                  <a:lnTo>
                    <a:pt x="166792" y="1016826"/>
                  </a:lnTo>
                  <a:lnTo>
                    <a:pt x="168578" y="1016114"/>
                  </a:lnTo>
                  <a:lnTo>
                    <a:pt x="171574" y="1013270"/>
                  </a:lnTo>
                  <a:lnTo>
                    <a:pt x="172330" y="1011560"/>
                  </a:lnTo>
                  <a:lnTo>
                    <a:pt x="172330" y="1007565"/>
                  </a:lnTo>
                  <a:lnTo>
                    <a:pt x="171574" y="1005855"/>
                  </a:lnTo>
                  <a:lnTo>
                    <a:pt x="168578" y="1003010"/>
                  </a:lnTo>
                  <a:lnTo>
                    <a:pt x="166792" y="1002299"/>
                  </a:lnTo>
                  <a:close/>
                </a:path>
                <a:path w="528320" h="1125854">
                  <a:moveTo>
                    <a:pt x="220642" y="1027539"/>
                  </a:moveTo>
                  <a:lnTo>
                    <a:pt x="210232" y="1027539"/>
                  </a:lnTo>
                  <a:lnTo>
                    <a:pt x="205057" y="1029007"/>
                  </a:lnTo>
                  <a:lnTo>
                    <a:pt x="196086" y="1034893"/>
                  </a:lnTo>
                  <a:lnTo>
                    <a:pt x="192603" y="1039039"/>
                  </a:lnTo>
                  <a:lnTo>
                    <a:pt x="187579" y="1049813"/>
                  </a:lnTo>
                  <a:lnTo>
                    <a:pt x="186323" y="1056168"/>
                  </a:lnTo>
                  <a:lnTo>
                    <a:pt x="186323" y="1070876"/>
                  </a:lnTo>
                  <a:lnTo>
                    <a:pt x="210111" y="1099626"/>
                  </a:lnTo>
                  <a:lnTo>
                    <a:pt x="220400" y="1099626"/>
                  </a:lnTo>
                  <a:lnTo>
                    <a:pt x="234584" y="1090002"/>
                  </a:lnTo>
                  <a:lnTo>
                    <a:pt x="212895" y="1090002"/>
                  </a:lnTo>
                  <a:lnTo>
                    <a:pt x="209334" y="1088883"/>
                  </a:lnTo>
                  <a:lnTo>
                    <a:pt x="197088" y="1068576"/>
                  </a:lnTo>
                  <a:lnTo>
                    <a:pt x="197088" y="1058105"/>
                  </a:lnTo>
                  <a:lnTo>
                    <a:pt x="212834" y="1037163"/>
                  </a:lnTo>
                  <a:lnTo>
                    <a:pt x="234648" y="1037163"/>
                  </a:lnTo>
                  <a:lnTo>
                    <a:pt x="232944" y="1034893"/>
                  </a:lnTo>
                  <a:lnTo>
                    <a:pt x="231552" y="1032986"/>
                  </a:lnTo>
                  <a:lnTo>
                    <a:pt x="229524" y="1031292"/>
                  </a:lnTo>
                  <a:lnTo>
                    <a:pt x="226861" y="1029809"/>
                  </a:lnTo>
                  <a:lnTo>
                    <a:pt x="224228" y="1028295"/>
                  </a:lnTo>
                  <a:lnTo>
                    <a:pt x="220642" y="1027539"/>
                  </a:lnTo>
                  <a:close/>
                </a:path>
                <a:path w="528320" h="1125854">
                  <a:moveTo>
                    <a:pt x="247879" y="1087460"/>
                  </a:moveTo>
                  <a:lnTo>
                    <a:pt x="237529" y="1087460"/>
                  </a:lnTo>
                  <a:lnTo>
                    <a:pt x="237529" y="1098174"/>
                  </a:lnTo>
                  <a:lnTo>
                    <a:pt x="247879" y="1098174"/>
                  </a:lnTo>
                  <a:lnTo>
                    <a:pt x="247879" y="1087460"/>
                  </a:lnTo>
                  <a:close/>
                </a:path>
                <a:path w="528320" h="1125854">
                  <a:moveTo>
                    <a:pt x="234648" y="1037163"/>
                  </a:moveTo>
                  <a:lnTo>
                    <a:pt x="221732" y="1037163"/>
                  </a:lnTo>
                  <a:lnTo>
                    <a:pt x="225475" y="1038328"/>
                  </a:lnTo>
                  <a:lnTo>
                    <a:pt x="231325" y="1042655"/>
                  </a:lnTo>
                  <a:lnTo>
                    <a:pt x="233565" y="1045712"/>
                  </a:lnTo>
                  <a:lnTo>
                    <a:pt x="236591" y="1053550"/>
                  </a:lnTo>
                  <a:lnTo>
                    <a:pt x="237348" y="1058105"/>
                  </a:lnTo>
                  <a:lnTo>
                    <a:pt x="237348" y="1068576"/>
                  </a:lnTo>
                  <a:lnTo>
                    <a:pt x="221671" y="1090002"/>
                  </a:lnTo>
                  <a:lnTo>
                    <a:pt x="234584" y="1090002"/>
                  </a:lnTo>
                  <a:lnTo>
                    <a:pt x="235366" y="1088883"/>
                  </a:lnTo>
                  <a:lnTo>
                    <a:pt x="236258" y="1087460"/>
                  </a:lnTo>
                  <a:lnTo>
                    <a:pt x="247879" y="1087460"/>
                  </a:lnTo>
                  <a:lnTo>
                    <a:pt x="247879" y="1039523"/>
                  </a:lnTo>
                  <a:lnTo>
                    <a:pt x="236258" y="1039523"/>
                  </a:lnTo>
                  <a:lnTo>
                    <a:pt x="235481" y="1038328"/>
                  </a:lnTo>
                  <a:lnTo>
                    <a:pt x="234648" y="1037163"/>
                  </a:lnTo>
                  <a:close/>
                </a:path>
                <a:path w="528320" h="1125854">
                  <a:moveTo>
                    <a:pt x="247879" y="1005204"/>
                  </a:moveTo>
                  <a:lnTo>
                    <a:pt x="237166" y="1005204"/>
                  </a:lnTo>
                  <a:lnTo>
                    <a:pt x="237166" y="1039523"/>
                  </a:lnTo>
                  <a:lnTo>
                    <a:pt x="247879" y="1039523"/>
                  </a:lnTo>
                  <a:lnTo>
                    <a:pt x="247879" y="1005204"/>
                  </a:lnTo>
                  <a:close/>
                </a:path>
                <a:path w="528320" h="1125854">
                  <a:moveTo>
                    <a:pt x="300764" y="1027539"/>
                  </a:moveTo>
                  <a:lnTo>
                    <a:pt x="290838" y="1027539"/>
                  </a:lnTo>
                  <a:lnTo>
                    <a:pt x="285330" y="1029082"/>
                  </a:lnTo>
                  <a:lnTo>
                    <a:pt x="275918" y="1035226"/>
                  </a:lnTo>
                  <a:lnTo>
                    <a:pt x="272256" y="1039493"/>
                  </a:lnTo>
                  <a:lnTo>
                    <a:pt x="267108" y="1050236"/>
                  </a:lnTo>
                  <a:lnTo>
                    <a:pt x="267021" y="1050418"/>
                  </a:lnTo>
                  <a:lnTo>
                    <a:pt x="265719" y="1056713"/>
                  </a:lnTo>
                  <a:lnTo>
                    <a:pt x="265719" y="1070997"/>
                  </a:lnTo>
                  <a:lnTo>
                    <a:pt x="291504" y="1099626"/>
                  </a:lnTo>
                  <a:lnTo>
                    <a:pt x="302943" y="1099626"/>
                  </a:lnTo>
                  <a:lnTo>
                    <a:pt x="307195" y="1098900"/>
                  </a:lnTo>
                  <a:lnTo>
                    <a:pt x="314761" y="1095964"/>
                  </a:lnTo>
                  <a:lnTo>
                    <a:pt x="317939" y="1093906"/>
                  </a:lnTo>
                  <a:lnTo>
                    <a:pt x="321731" y="1090002"/>
                  </a:lnTo>
                  <a:lnTo>
                    <a:pt x="293895" y="1090002"/>
                  </a:lnTo>
                  <a:lnTo>
                    <a:pt x="290097" y="1089064"/>
                  </a:lnTo>
                  <a:lnTo>
                    <a:pt x="283560" y="1085281"/>
                  </a:lnTo>
                  <a:lnTo>
                    <a:pt x="281128" y="1082648"/>
                  </a:lnTo>
                  <a:lnTo>
                    <a:pt x="281002" y="1082512"/>
                  </a:lnTo>
                  <a:lnTo>
                    <a:pt x="279272" y="1079108"/>
                  </a:lnTo>
                  <a:lnTo>
                    <a:pt x="277341" y="1075219"/>
                  </a:lnTo>
                  <a:lnTo>
                    <a:pt x="276482" y="1070997"/>
                  </a:lnTo>
                  <a:lnTo>
                    <a:pt x="276433" y="1066942"/>
                  </a:lnTo>
                  <a:lnTo>
                    <a:pt x="273346" y="1066942"/>
                  </a:lnTo>
                  <a:lnTo>
                    <a:pt x="273346" y="1057681"/>
                  </a:lnTo>
                  <a:lnTo>
                    <a:pt x="276433" y="1057681"/>
                  </a:lnTo>
                  <a:lnTo>
                    <a:pt x="276433" y="1055472"/>
                  </a:lnTo>
                  <a:lnTo>
                    <a:pt x="292866" y="1037163"/>
                  </a:lnTo>
                  <a:lnTo>
                    <a:pt x="319622" y="1037163"/>
                  </a:lnTo>
                  <a:lnTo>
                    <a:pt x="314655" y="1032532"/>
                  </a:lnTo>
                  <a:lnTo>
                    <a:pt x="311432" y="1030565"/>
                  </a:lnTo>
                  <a:lnTo>
                    <a:pt x="304351" y="1028144"/>
                  </a:lnTo>
                  <a:lnTo>
                    <a:pt x="300764" y="1027539"/>
                  </a:lnTo>
                  <a:close/>
                </a:path>
                <a:path w="528320" h="1125854">
                  <a:moveTo>
                    <a:pt x="315654" y="1079108"/>
                  </a:moveTo>
                  <a:lnTo>
                    <a:pt x="301037" y="1090002"/>
                  </a:lnTo>
                  <a:lnTo>
                    <a:pt x="321731" y="1090002"/>
                  </a:lnTo>
                  <a:lnTo>
                    <a:pt x="323084" y="1088610"/>
                  </a:lnTo>
                  <a:lnTo>
                    <a:pt x="324915" y="1085523"/>
                  </a:lnTo>
                  <a:lnTo>
                    <a:pt x="326004" y="1082013"/>
                  </a:lnTo>
                  <a:lnTo>
                    <a:pt x="315654" y="1079108"/>
                  </a:lnTo>
                  <a:close/>
                </a:path>
                <a:path w="528320" h="1125854">
                  <a:moveTo>
                    <a:pt x="276433" y="1057681"/>
                  </a:moveTo>
                  <a:lnTo>
                    <a:pt x="273346" y="1057681"/>
                  </a:lnTo>
                  <a:lnTo>
                    <a:pt x="273346" y="1066942"/>
                  </a:lnTo>
                  <a:lnTo>
                    <a:pt x="276433" y="1066942"/>
                  </a:lnTo>
                  <a:lnTo>
                    <a:pt x="276433" y="1057681"/>
                  </a:lnTo>
                  <a:close/>
                </a:path>
                <a:path w="528320" h="1125854">
                  <a:moveTo>
                    <a:pt x="319622" y="1037163"/>
                  </a:moveTo>
                  <a:lnTo>
                    <a:pt x="301007" y="1037163"/>
                  </a:lnTo>
                  <a:lnTo>
                    <a:pt x="304366" y="1038055"/>
                  </a:lnTo>
                  <a:lnTo>
                    <a:pt x="310086" y="1041626"/>
                  </a:lnTo>
                  <a:lnTo>
                    <a:pt x="312295" y="1044063"/>
                  </a:lnTo>
                  <a:lnTo>
                    <a:pt x="313838" y="1047149"/>
                  </a:lnTo>
                  <a:lnTo>
                    <a:pt x="315412" y="1050236"/>
                  </a:lnTo>
                  <a:lnTo>
                    <a:pt x="316199" y="1053747"/>
                  </a:lnTo>
                  <a:lnTo>
                    <a:pt x="316199" y="1057681"/>
                  </a:lnTo>
                  <a:lnTo>
                    <a:pt x="276433" y="1057681"/>
                  </a:lnTo>
                  <a:lnTo>
                    <a:pt x="276433" y="1066942"/>
                  </a:lnTo>
                  <a:lnTo>
                    <a:pt x="327094" y="1066942"/>
                  </a:lnTo>
                  <a:lnTo>
                    <a:pt x="327027" y="1055472"/>
                  </a:lnTo>
                  <a:lnTo>
                    <a:pt x="326231" y="1050418"/>
                  </a:lnTo>
                  <a:lnTo>
                    <a:pt x="322822" y="1041626"/>
                  </a:lnTo>
                  <a:lnTo>
                    <a:pt x="320642" y="1038222"/>
                  </a:lnTo>
                  <a:lnTo>
                    <a:pt x="320535" y="1038055"/>
                  </a:lnTo>
                  <a:lnTo>
                    <a:pt x="319622" y="1037163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5819670" y="5085476"/>
              <a:ext cx="922019" cy="1671955"/>
            </a:xfrm>
            <a:custGeom>
              <a:avLst/>
              <a:gdLst/>
              <a:ahLst/>
              <a:cxnLst/>
              <a:rect l="l" t="t" r="r" b="b"/>
              <a:pathLst>
                <a:path w="922020" h="1671954">
                  <a:moveTo>
                    <a:pt x="921868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921868" y="1671655"/>
                  </a:lnTo>
                  <a:lnTo>
                    <a:pt x="921868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5903600" y="5272581"/>
              <a:ext cx="702945" cy="457200"/>
            </a:xfrm>
            <a:custGeom>
              <a:avLst/>
              <a:gdLst/>
              <a:ahLst/>
              <a:cxnLst/>
              <a:rect l="l" t="t" r="r" b="b"/>
              <a:pathLst>
                <a:path w="702945" h="457200">
                  <a:moveTo>
                    <a:pt x="11076" y="74084"/>
                  </a:moveTo>
                  <a:lnTo>
                    <a:pt x="0" y="74084"/>
                  </a:lnTo>
                  <a:lnTo>
                    <a:pt x="50" y="79017"/>
                  </a:lnTo>
                  <a:lnTo>
                    <a:pt x="21244" y="97145"/>
                  </a:lnTo>
                  <a:lnTo>
                    <a:pt x="31716" y="97145"/>
                  </a:lnTo>
                  <a:lnTo>
                    <a:pt x="36391" y="96071"/>
                  </a:lnTo>
                  <a:lnTo>
                    <a:pt x="44320" y="91773"/>
                  </a:lnTo>
                  <a:lnTo>
                    <a:pt x="47392" y="88626"/>
                  </a:lnTo>
                  <a:lnTo>
                    <a:pt x="48163" y="87158"/>
                  </a:lnTo>
                  <a:lnTo>
                    <a:pt x="23393" y="87158"/>
                  </a:lnTo>
                  <a:lnTo>
                    <a:pt x="20775" y="86613"/>
                  </a:lnTo>
                  <a:lnTo>
                    <a:pt x="11076" y="76717"/>
                  </a:lnTo>
                  <a:lnTo>
                    <a:pt x="11076" y="74084"/>
                  </a:lnTo>
                  <a:close/>
                </a:path>
                <a:path w="702945" h="457200">
                  <a:moveTo>
                    <a:pt x="52839" y="2905"/>
                  </a:moveTo>
                  <a:lnTo>
                    <a:pt x="41581" y="2905"/>
                  </a:lnTo>
                  <a:lnTo>
                    <a:pt x="41581" y="73207"/>
                  </a:lnTo>
                  <a:lnTo>
                    <a:pt x="40976" y="76460"/>
                  </a:lnTo>
                  <a:lnTo>
                    <a:pt x="38585" y="81756"/>
                  </a:lnTo>
                  <a:lnTo>
                    <a:pt x="36860" y="83753"/>
                  </a:lnTo>
                  <a:lnTo>
                    <a:pt x="32321" y="86477"/>
                  </a:lnTo>
                  <a:lnTo>
                    <a:pt x="29567" y="87158"/>
                  </a:lnTo>
                  <a:lnTo>
                    <a:pt x="48163" y="87158"/>
                  </a:lnTo>
                  <a:lnTo>
                    <a:pt x="51750" y="80334"/>
                  </a:lnTo>
                  <a:lnTo>
                    <a:pt x="52839" y="75295"/>
                  </a:lnTo>
                  <a:lnTo>
                    <a:pt x="52839" y="2905"/>
                  </a:lnTo>
                  <a:close/>
                </a:path>
                <a:path w="702945" h="457200">
                  <a:moveTo>
                    <a:pt x="108569" y="25239"/>
                  </a:moveTo>
                  <a:lnTo>
                    <a:pt x="95980" y="25239"/>
                  </a:lnTo>
                  <a:lnTo>
                    <a:pt x="90457" y="26737"/>
                  </a:lnTo>
                  <a:lnTo>
                    <a:pt x="70680" y="54110"/>
                  </a:lnTo>
                  <a:lnTo>
                    <a:pt x="70680" y="68576"/>
                  </a:lnTo>
                  <a:lnTo>
                    <a:pt x="95980" y="97327"/>
                  </a:lnTo>
                  <a:lnTo>
                    <a:pt x="108569" y="97327"/>
                  </a:lnTo>
                  <a:lnTo>
                    <a:pt x="114077" y="95828"/>
                  </a:lnTo>
                  <a:lnTo>
                    <a:pt x="123550" y="89836"/>
                  </a:lnTo>
                  <a:lnTo>
                    <a:pt x="125429" y="87703"/>
                  </a:lnTo>
                  <a:lnTo>
                    <a:pt x="97493" y="87703"/>
                  </a:lnTo>
                  <a:lnTo>
                    <a:pt x="93559" y="86477"/>
                  </a:lnTo>
                  <a:lnTo>
                    <a:pt x="87385" y="81574"/>
                  </a:lnTo>
                  <a:lnTo>
                    <a:pt x="85100" y="78351"/>
                  </a:lnTo>
                  <a:lnTo>
                    <a:pt x="82134" y="70362"/>
                  </a:lnTo>
                  <a:lnTo>
                    <a:pt x="81393" y="66034"/>
                  </a:lnTo>
                  <a:lnTo>
                    <a:pt x="81393" y="56713"/>
                  </a:lnTo>
                  <a:lnTo>
                    <a:pt x="97493" y="34863"/>
                  </a:lnTo>
                  <a:lnTo>
                    <a:pt x="125422" y="34863"/>
                  </a:lnTo>
                  <a:lnTo>
                    <a:pt x="123550" y="32729"/>
                  </a:lnTo>
                  <a:lnTo>
                    <a:pt x="114077" y="26737"/>
                  </a:lnTo>
                  <a:lnTo>
                    <a:pt x="108569" y="25239"/>
                  </a:lnTo>
                  <a:close/>
                </a:path>
                <a:path w="702945" h="457200">
                  <a:moveTo>
                    <a:pt x="125422" y="34863"/>
                  </a:moveTo>
                  <a:lnTo>
                    <a:pt x="107056" y="34863"/>
                  </a:lnTo>
                  <a:lnTo>
                    <a:pt x="110990" y="36104"/>
                  </a:lnTo>
                  <a:lnTo>
                    <a:pt x="117164" y="41067"/>
                  </a:lnTo>
                  <a:lnTo>
                    <a:pt x="119449" y="44320"/>
                  </a:lnTo>
                  <a:lnTo>
                    <a:pt x="122415" y="52370"/>
                  </a:lnTo>
                  <a:lnTo>
                    <a:pt x="123156" y="56713"/>
                  </a:lnTo>
                  <a:lnTo>
                    <a:pt x="123156" y="66034"/>
                  </a:lnTo>
                  <a:lnTo>
                    <a:pt x="107056" y="87703"/>
                  </a:lnTo>
                  <a:lnTo>
                    <a:pt x="125429" y="87703"/>
                  </a:lnTo>
                  <a:lnTo>
                    <a:pt x="127242" y="85645"/>
                  </a:lnTo>
                  <a:lnTo>
                    <a:pt x="129875" y="80258"/>
                  </a:lnTo>
                  <a:lnTo>
                    <a:pt x="132538" y="74871"/>
                  </a:lnTo>
                  <a:lnTo>
                    <a:pt x="133870" y="68576"/>
                  </a:lnTo>
                  <a:lnTo>
                    <a:pt x="133870" y="54110"/>
                  </a:lnTo>
                  <a:lnTo>
                    <a:pt x="132538" y="47770"/>
                  </a:lnTo>
                  <a:lnTo>
                    <a:pt x="129875" y="42353"/>
                  </a:lnTo>
                  <a:lnTo>
                    <a:pt x="127242" y="36936"/>
                  </a:lnTo>
                  <a:lnTo>
                    <a:pt x="125422" y="34863"/>
                  </a:lnTo>
                  <a:close/>
                </a:path>
                <a:path w="702945" h="457200">
                  <a:moveTo>
                    <a:pt x="160936" y="26147"/>
                  </a:moveTo>
                  <a:lnTo>
                    <a:pt x="150223" y="26147"/>
                  </a:lnTo>
                  <a:lnTo>
                    <a:pt x="150223" y="95874"/>
                  </a:lnTo>
                  <a:lnTo>
                    <a:pt x="160936" y="95874"/>
                  </a:lnTo>
                  <a:lnTo>
                    <a:pt x="160936" y="26147"/>
                  </a:lnTo>
                  <a:close/>
                </a:path>
                <a:path w="702945" h="457200">
                  <a:moveTo>
                    <a:pt x="157759" y="0"/>
                  </a:moveTo>
                  <a:lnTo>
                    <a:pt x="153582" y="0"/>
                  </a:lnTo>
                  <a:lnTo>
                    <a:pt x="151782" y="711"/>
                  </a:lnTo>
                  <a:lnTo>
                    <a:pt x="148786" y="3555"/>
                  </a:lnTo>
                  <a:lnTo>
                    <a:pt x="148044" y="5265"/>
                  </a:lnTo>
                  <a:lnTo>
                    <a:pt x="148044" y="9260"/>
                  </a:lnTo>
                  <a:lnTo>
                    <a:pt x="148786" y="10970"/>
                  </a:lnTo>
                  <a:lnTo>
                    <a:pt x="151782" y="13815"/>
                  </a:lnTo>
                  <a:lnTo>
                    <a:pt x="153582" y="14526"/>
                  </a:lnTo>
                  <a:lnTo>
                    <a:pt x="157759" y="14526"/>
                  </a:lnTo>
                  <a:lnTo>
                    <a:pt x="159544" y="13815"/>
                  </a:lnTo>
                  <a:lnTo>
                    <a:pt x="162540" y="10970"/>
                  </a:lnTo>
                  <a:lnTo>
                    <a:pt x="163297" y="9260"/>
                  </a:lnTo>
                  <a:lnTo>
                    <a:pt x="163297" y="5265"/>
                  </a:lnTo>
                  <a:lnTo>
                    <a:pt x="162540" y="3555"/>
                  </a:lnTo>
                  <a:lnTo>
                    <a:pt x="159544" y="711"/>
                  </a:lnTo>
                  <a:lnTo>
                    <a:pt x="157759" y="0"/>
                  </a:lnTo>
                  <a:close/>
                </a:path>
                <a:path w="702945" h="457200">
                  <a:moveTo>
                    <a:pt x="190908" y="26329"/>
                  </a:moveTo>
                  <a:lnTo>
                    <a:pt x="180558" y="26329"/>
                  </a:lnTo>
                  <a:lnTo>
                    <a:pt x="180558" y="95874"/>
                  </a:lnTo>
                  <a:lnTo>
                    <a:pt x="191272" y="95874"/>
                  </a:lnTo>
                  <a:lnTo>
                    <a:pt x="191272" y="49874"/>
                  </a:lnTo>
                  <a:lnTo>
                    <a:pt x="191955" y="46817"/>
                  </a:lnTo>
                  <a:lnTo>
                    <a:pt x="192043" y="46424"/>
                  </a:lnTo>
                  <a:lnTo>
                    <a:pt x="195130" y="40734"/>
                  </a:lnTo>
                  <a:lnTo>
                    <a:pt x="197233" y="38570"/>
                  </a:lnTo>
                  <a:lnTo>
                    <a:pt x="199994" y="37042"/>
                  </a:lnTo>
                  <a:lnTo>
                    <a:pt x="190908" y="37042"/>
                  </a:lnTo>
                  <a:lnTo>
                    <a:pt x="190908" y="26329"/>
                  </a:lnTo>
                  <a:close/>
                </a:path>
                <a:path w="702945" h="457200">
                  <a:moveTo>
                    <a:pt x="231805" y="34863"/>
                  </a:moveTo>
                  <a:lnTo>
                    <a:pt x="214030" y="34863"/>
                  </a:lnTo>
                  <a:lnTo>
                    <a:pt x="217934" y="36406"/>
                  </a:lnTo>
                  <a:lnTo>
                    <a:pt x="223623" y="42550"/>
                  </a:lnTo>
                  <a:lnTo>
                    <a:pt x="225045" y="46817"/>
                  </a:lnTo>
                  <a:lnTo>
                    <a:pt x="225045" y="95874"/>
                  </a:lnTo>
                  <a:lnTo>
                    <a:pt x="235759" y="95874"/>
                  </a:lnTo>
                  <a:lnTo>
                    <a:pt x="235759" y="45637"/>
                  </a:lnTo>
                  <a:lnTo>
                    <a:pt x="234775" y="40734"/>
                  </a:lnTo>
                  <a:lnTo>
                    <a:pt x="231805" y="34863"/>
                  </a:lnTo>
                  <a:close/>
                </a:path>
                <a:path w="702945" h="457200">
                  <a:moveTo>
                    <a:pt x="216874" y="25239"/>
                  </a:moveTo>
                  <a:lnTo>
                    <a:pt x="206887" y="25239"/>
                  </a:lnTo>
                  <a:lnTo>
                    <a:pt x="202590" y="26329"/>
                  </a:lnTo>
                  <a:lnTo>
                    <a:pt x="195932" y="30656"/>
                  </a:lnTo>
                  <a:lnTo>
                    <a:pt x="193450" y="33501"/>
                  </a:lnTo>
                  <a:lnTo>
                    <a:pt x="191816" y="37042"/>
                  </a:lnTo>
                  <a:lnTo>
                    <a:pt x="199994" y="37042"/>
                  </a:lnTo>
                  <a:lnTo>
                    <a:pt x="202590" y="35604"/>
                  </a:lnTo>
                  <a:lnTo>
                    <a:pt x="205647" y="34863"/>
                  </a:lnTo>
                  <a:lnTo>
                    <a:pt x="231805" y="34863"/>
                  </a:lnTo>
                  <a:lnTo>
                    <a:pt x="230841" y="32956"/>
                  </a:lnTo>
                  <a:lnTo>
                    <a:pt x="228087" y="30051"/>
                  </a:lnTo>
                  <a:lnTo>
                    <a:pt x="221227" y="26329"/>
                  </a:lnTo>
                  <a:lnTo>
                    <a:pt x="221522" y="26329"/>
                  </a:lnTo>
                  <a:lnTo>
                    <a:pt x="216874" y="25239"/>
                  </a:lnTo>
                  <a:close/>
                </a:path>
                <a:path w="702945" h="457200">
                  <a:moveTo>
                    <a:pt x="262417" y="76626"/>
                  </a:moveTo>
                  <a:lnTo>
                    <a:pt x="252248" y="79168"/>
                  </a:lnTo>
                  <a:lnTo>
                    <a:pt x="253489" y="85100"/>
                  </a:lnTo>
                  <a:lnTo>
                    <a:pt x="256440" y="89609"/>
                  </a:lnTo>
                  <a:lnTo>
                    <a:pt x="265761" y="95783"/>
                  </a:lnTo>
                  <a:lnTo>
                    <a:pt x="271647" y="97327"/>
                  </a:lnTo>
                  <a:lnTo>
                    <a:pt x="284176" y="97327"/>
                  </a:lnTo>
                  <a:lnTo>
                    <a:pt x="288928" y="96419"/>
                  </a:lnTo>
                  <a:lnTo>
                    <a:pt x="297099" y="92787"/>
                  </a:lnTo>
                  <a:lnTo>
                    <a:pt x="300276" y="90305"/>
                  </a:lnTo>
                  <a:lnTo>
                    <a:pt x="302034" y="87884"/>
                  </a:lnTo>
                  <a:lnTo>
                    <a:pt x="274189" y="87884"/>
                  </a:lnTo>
                  <a:lnTo>
                    <a:pt x="270633" y="86946"/>
                  </a:lnTo>
                  <a:lnTo>
                    <a:pt x="265216" y="83194"/>
                  </a:lnTo>
                  <a:lnTo>
                    <a:pt x="263425" y="80440"/>
                  </a:lnTo>
                  <a:lnTo>
                    <a:pt x="263284" y="79986"/>
                  </a:lnTo>
                  <a:lnTo>
                    <a:pt x="262417" y="76626"/>
                  </a:lnTo>
                  <a:close/>
                </a:path>
                <a:path w="702945" h="457200">
                  <a:moveTo>
                    <a:pt x="286930" y="25239"/>
                  </a:moveTo>
                  <a:lnTo>
                    <a:pt x="275128" y="25239"/>
                  </a:lnTo>
                  <a:lnTo>
                    <a:pt x="270739" y="26102"/>
                  </a:lnTo>
                  <a:lnTo>
                    <a:pt x="254427" y="50206"/>
                  </a:lnTo>
                  <a:lnTo>
                    <a:pt x="255826" y="53989"/>
                  </a:lnTo>
                  <a:lnTo>
                    <a:pt x="255910" y="54216"/>
                  </a:lnTo>
                  <a:lnTo>
                    <a:pt x="258876" y="57424"/>
                  </a:lnTo>
                  <a:lnTo>
                    <a:pt x="261872" y="60602"/>
                  </a:lnTo>
                  <a:lnTo>
                    <a:pt x="266563" y="62947"/>
                  </a:lnTo>
                  <a:lnTo>
                    <a:pt x="288080" y="68001"/>
                  </a:lnTo>
                  <a:lnTo>
                    <a:pt x="290683" y="69242"/>
                  </a:lnTo>
                  <a:lnTo>
                    <a:pt x="294072" y="72541"/>
                  </a:lnTo>
                  <a:lnTo>
                    <a:pt x="294920" y="74568"/>
                  </a:lnTo>
                  <a:lnTo>
                    <a:pt x="294920" y="79986"/>
                  </a:lnTo>
                  <a:lnTo>
                    <a:pt x="293437" y="82558"/>
                  </a:lnTo>
                  <a:lnTo>
                    <a:pt x="287368" y="86946"/>
                  </a:lnTo>
                  <a:lnTo>
                    <a:pt x="287083" y="86946"/>
                  </a:lnTo>
                  <a:lnTo>
                    <a:pt x="283571" y="87884"/>
                  </a:lnTo>
                  <a:lnTo>
                    <a:pt x="302034" y="87884"/>
                  </a:lnTo>
                  <a:lnTo>
                    <a:pt x="304846" y="84011"/>
                  </a:lnTo>
                  <a:lnTo>
                    <a:pt x="305996" y="80440"/>
                  </a:lnTo>
                  <a:lnTo>
                    <a:pt x="305996" y="71572"/>
                  </a:lnTo>
                  <a:lnTo>
                    <a:pt x="304468" y="67593"/>
                  </a:lnTo>
                  <a:lnTo>
                    <a:pt x="298355" y="61389"/>
                  </a:lnTo>
                  <a:lnTo>
                    <a:pt x="293709" y="59074"/>
                  </a:lnTo>
                  <a:lnTo>
                    <a:pt x="273009" y="53989"/>
                  </a:lnTo>
                  <a:lnTo>
                    <a:pt x="269983" y="52703"/>
                  </a:lnTo>
                  <a:lnTo>
                    <a:pt x="266109" y="49616"/>
                  </a:lnTo>
                  <a:lnTo>
                    <a:pt x="265141" y="47513"/>
                  </a:lnTo>
                  <a:lnTo>
                    <a:pt x="265141" y="41854"/>
                  </a:lnTo>
                  <a:lnTo>
                    <a:pt x="266548" y="39387"/>
                  </a:lnTo>
                  <a:lnTo>
                    <a:pt x="272207" y="35483"/>
                  </a:lnTo>
                  <a:lnTo>
                    <a:pt x="275763" y="34500"/>
                  </a:lnTo>
                  <a:lnTo>
                    <a:pt x="301440" y="34500"/>
                  </a:lnTo>
                  <a:lnTo>
                    <a:pt x="300246" y="32805"/>
                  </a:lnTo>
                  <a:lnTo>
                    <a:pt x="292347" y="26752"/>
                  </a:lnTo>
                  <a:lnTo>
                    <a:pt x="286930" y="25239"/>
                  </a:lnTo>
                  <a:close/>
                </a:path>
                <a:path w="702945" h="457200">
                  <a:moveTo>
                    <a:pt x="301440" y="34500"/>
                  </a:moveTo>
                  <a:lnTo>
                    <a:pt x="283147" y="34500"/>
                  </a:lnTo>
                  <a:lnTo>
                    <a:pt x="285705" y="34999"/>
                  </a:lnTo>
                  <a:lnTo>
                    <a:pt x="289699" y="36996"/>
                  </a:lnTo>
                  <a:lnTo>
                    <a:pt x="291273" y="38268"/>
                  </a:lnTo>
                  <a:lnTo>
                    <a:pt x="292423" y="39811"/>
                  </a:lnTo>
                  <a:lnTo>
                    <a:pt x="293603" y="41324"/>
                  </a:lnTo>
                  <a:lnTo>
                    <a:pt x="294496" y="42883"/>
                  </a:lnTo>
                  <a:lnTo>
                    <a:pt x="295101" y="44487"/>
                  </a:lnTo>
                  <a:lnTo>
                    <a:pt x="304404" y="41854"/>
                  </a:lnTo>
                  <a:lnTo>
                    <a:pt x="304756" y="41854"/>
                  </a:lnTo>
                  <a:lnTo>
                    <a:pt x="303127" y="36996"/>
                  </a:lnTo>
                  <a:lnTo>
                    <a:pt x="303061" y="36800"/>
                  </a:lnTo>
                  <a:lnTo>
                    <a:pt x="301440" y="34500"/>
                  </a:lnTo>
                  <a:close/>
                </a:path>
                <a:path w="702945" h="457200">
                  <a:moveTo>
                    <a:pt x="392697" y="25239"/>
                  </a:moveTo>
                  <a:lnTo>
                    <a:pt x="380107" y="25239"/>
                  </a:lnTo>
                  <a:lnTo>
                    <a:pt x="374584" y="26737"/>
                  </a:lnTo>
                  <a:lnTo>
                    <a:pt x="354807" y="54110"/>
                  </a:lnTo>
                  <a:lnTo>
                    <a:pt x="354807" y="68576"/>
                  </a:lnTo>
                  <a:lnTo>
                    <a:pt x="380107" y="97327"/>
                  </a:lnTo>
                  <a:lnTo>
                    <a:pt x="392697" y="97327"/>
                  </a:lnTo>
                  <a:lnTo>
                    <a:pt x="398205" y="95828"/>
                  </a:lnTo>
                  <a:lnTo>
                    <a:pt x="407677" y="89836"/>
                  </a:lnTo>
                  <a:lnTo>
                    <a:pt x="409557" y="87703"/>
                  </a:lnTo>
                  <a:lnTo>
                    <a:pt x="381621" y="87703"/>
                  </a:lnTo>
                  <a:lnTo>
                    <a:pt x="377686" y="86477"/>
                  </a:lnTo>
                  <a:lnTo>
                    <a:pt x="371513" y="81574"/>
                  </a:lnTo>
                  <a:lnTo>
                    <a:pt x="369228" y="78351"/>
                  </a:lnTo>
                  <a:lnTo>
                    <a:pt x="366262" y="70362"/>
                  </a:lnTo>
                  <a:lnTo>
                    <a:pt x="365520" y="66034"/>
                  </a:lnTo>
                  <a:lnTo>
                    <a:pt x="365520" y="56713"/>
                  </a:lnTo>
                  <a:lnTo>
                    <a:pt x="381621" y="34863"/>
                  </a:lnTo>
                  <a:lnTo>
                    <a:pt x="409550" y="34863"/>
                  </a:lnTo>
                  <a:lnTo>
                    <a:pt x="407677" y="32729"/>
                  </a:lnTo>
                  <a:lnTo>
                    <a:pt x="398205" y="26737"/>
                  </a:lnTo>
                  <a:lnTo>
                    <a:pt x="392697" y="25239"/>
                  </a:lnTo>
                  <a:close/>
                </a:path>
                <a:path w="702945" h="457200">
                  <a:moveTo>
                    <a:pt x="409550" y="34863"/>
                  </a:moveTo>
                  <a:lnTo>
                    <a:pt x="391184" y="34863"/>
                  </a:lnTo>
                  <a:lnTo>
                    <a:pt x="395118" y="36104"/>
                  </a:lnTo>
                  <a:lnTo>
                    <a:pt x="401292" y="41067"/>
                  </a:lnTo>
                  <a:lnTo>
                    <a:pt x="403577" y="44320"/>
                  </a:lnTo>
                  <a:lnTo>
                    <a:pt x="406542" y="52370"/>
                  </a:lnTo>
                  <a:lnTo>
                    <a:pt x="407284" y="56713"/>
                  </a:lnTo>
                  <a:lnTo>
                    <a:pt x="407284" y="66034"/>
                  </a:lnTo>
                  <a:lnTo>
                    <a:pt x="391184" y="87703"/>
                  </a:lnTo>
                  <a:lnTo>
                    <a:pt x="409557" y="87703"/>
                  </a:lnTo>
                  <a:lnTo>
                    <a:pt x="411369" y="85645"/>
                  </a:lnTo>
                  <a:lnTo>
                    <a:pt x="414002" y="80258"/>
                  </a:lnTo>
                  <a:lnTo>
                    <a:pt x="416666" y="74871"/>
                  </a:lnTo>
                  <a:lnTo>
                    <a:pt x="417997" y="68576"/>
                  </a:lnTo>
                  <a:lnTo>
                    <a:pt x="417997" y="54110"/>
                  </a:lnTo>
                  <a:lnTo>
                    <a:pt x="416666" y="47770"/>
                  </a:lnTo>
                  <a:lnTo>
                    <a:pt x="414002" y="42353"/>
                  </a:lnTo>
                  <a:lnTo>
                    <a:pt x="411369" y="36936"/>
                  </a:lnTo>
                  <a:lnTo>
                    <a:pt x="409550" y="34863"/>
                  </a:lnTo>
                  <a:close/>
                </a:path>
                <a:path w="702945" h="457200">
                  <a:moveTo>
                    <a:pt x="444701" y="26329"/>
                  </a:moveTo>
                  <a:lnTo>
                    <a:pt x="434351" y="26329"/>
                  </a:lnTo>
                  <a:lnTo>
                    <a:pt x="434351" y="95874"/>
                  </a:lnTo>
                  <a:lnTo>
                    <a:pt x="445064" y="95874"/>
                  </a:lnTo>
                  <a:lnTo>
                    <a:pt x="445064" y="49874"/>
                  </a:lnTo>
                  <a:lnTo>
                    <a:pt x="445748" y="46817"/>
                  </a:lnTo>
                  <a:lnTo>
                    <a:pt x="445836" y="46424"/>
                  </a:lnTo>
                  <a:lnTo>
                    <a:pt x="448923" y="40734"/>
                  </a:lnTo>
                  <a:lnTo>
                    <a:pt x="451026" y="38570"/>
                  </a:lnTo>
                  <a:lnTo>
                    <a:pt x="453786" y="37042"/>
                  </a:lnTo>
                  <a:lnTo>
                    <a:pt x="444701" y="37042"/>
                  </a:lnTo>
                  <a:lnTo>
                    <a:pt x="444701" y="26329"/>
                  </a:lnTo>
                  <a:close/>
                </a:path>
                <a:path w="702945" h="457200">
                  <a:moveTo>
                    <a:pt x="485598" y="34863"/>
                  </a:moveTo>
                  <a:lnTo>
                    <a:pt x="467822" y="34863"/>
                  </a:lnTo>
                  <a:lnTo>
                    <a:pt x="471726" y="36406"/>
                  </a:lnTo>
                  <a:lnTo>
                    <a:pt x="477415" y="42550"/>
                  </a:lnTo>
                  <a:lnTo>
                    <a:pt x="478838" y="46817"/>
                  </a:lnTo>
                  <a:lnTo>
                    <a:pt x="478838" y="95874"/>
                  </a:lnTo>
                  <a:lnTo>
                    <a:pt x="489551" y="95874"/>
                  </a:lnTo>
                  <a:lnTo>
                    <a:pt x="489551" y="45637"/>
                  </a:lnTo>
                  <a:lnTo>
                    <a:pt x="488568" y="40734"/>
                  </a:lnTo>
                  <a:lnTo>
                    <a:pt x="485598" y="34863"/>
                  </a:lnTo>
                  <a:close/>
                </a:path>
                <a:path w="702945" h="457200">
                  <a:moveTo>
                    <a:pt x="470667" y="25239"/>
                  </a:moveTo>
                  <a:lnTo>
                    <a:pt x="460680" y="25239"/>
                  </a:lnTo>
                  <a:lnTo>
                    <a:pt x="456382" y="26329"/>
                  </a:lnTo>
                  <a:lnTo>
                    <a:pt x="449724" y="30656"/>
                  </a:lnTo>
                  <a:lnTo>
                    <a:pt x="447243" y="33501"/>
                  </a:lnTo>
                  <a:lnTo>
                    <a:pt x="445609" y="37042"/>
                  </a:lnTo>
                  <a:lnTo>
                    <a:pt x="453786" y="37042"/>
                  </a:lnTo>
                  <a:lnTo>
                    <a:pt x="456382" y="35604"/>
                  </a:lnTo>
                  <a:lnTo>
                    <a:pt x="459439" y="34863"/>
                  </a:lnTo>
                  <a:lnTo>
                    <a:pt x="485598" y="34863"/>
                  </a:lnTo>
                  <a:lnTo>
                    <a:pt x="484633" y="32956"/>
                  </a:lnTo>
                  <a:lnTo>
                    <a:pt x="481879" y="30051"/>
                  </a:lnTo>
                  <a:lnTo>
                    <a:pt x="475019" y="26329"/>
                  </a:lnTo>
                  <a:lnTo>
                    <a:pt x="475314" y="26329"/>
                  </a:lnTo>
                  <a:lnTo>
                    <a:pt x="470667" y="25239"/>
                  </a:lnTo>
                  <a:close/>
                </a:path>
                <a:path w="702945" h="457200">
                  <a:moveTo>
                    <a:pt x="519841" y="2905"/>
                  </a:moveTo>
                  <a:lnTo>
                    <a:pt x="509128" y="2905"/>
                  </a:lnTo>
                  <a:lnTo>
                    <a:pt x="509128" y="95874"/>
                  </a:lnTo>
                  <a:lnTo>
                    <a:pt x="519841" y="95874"/>
                  </a:lnTo>
                  <a:lnTo>
                    <a:pt x="519841" y="2905"/>
                  </a:lnTo>
                  <a:close/>
                </a:path>
                <a:path w="702945" h="457200">
                  <a:moveTo>
                    <a:pt x="550176" y="26147"/>
                  </a:moveTo>
                  <a:lnTo>
                    <a:pt x="539463" y="26147"/>
                  </a:lnTo>
                  <a:lnTo>
                    <a:pt x="539463" y="95874"/>
                  </a:lnTo>
                  <a:lnTo>
                    <a:pt x="550176" y="95874"/>
                  </a:lnTo>
                  <a:lnTo>
                    <a:pt x="550176" y="26147"/>
                  </a:lnTo>
                  <a:close/>
                </a:path>
                <a:path w="702945" h="457200">
                  <a:moveTo>
                    <a:pt x="546999" y="0"/>
                  </a:moveTo>
                  <a:lnTo>
                    <a:pt x="542822" y="0"/>
                  </a:lnTo>
                  <a:lnTo>
                    <a:pt x="541022" y="711"/>
                  </a:lnTo>
                  <a:lnTo>
                    <a:pt x="538025" y="3555"/>
                  </a:lnTo>
                  <a:lnTo>
                    <a:pt x="537284" y="5265"/>
                  </a:lnTo>
                  <a:lnTo>
                    <a:pt x="537284" y="9260"/>
                  </a:lnTo>
                  <a:lnTo>
                    <a:pt x="538025" y="10970"/>
                  </a:lnTo>
                  <a:lnTo>
                    <a:pt x="541022" y="13815"/>
                  </a:lnTo>
                  <a:lnTo>
                    <a:pt x="542822" y="14526"/>
                  </a:lnTo>
                  <a:lnTo>
                    <a:pt x="546999" y="14526"/>
                  </a:lnTo>
                  <a:lnTo>
                    <a:pt x="548784" y="13815"/>
                  </a:lnTo>
                  <a:lnTo>
                    <a:pt x="551780" y="10970"/>
                  </a:lnTo>
                  <a:lnTo>
                    <a:pt x="552537" y="9260"/>
                  </a:lnTo>
                  <a:lnTo>
                    <a:pt x="552537" y="5265"/>
                  </a:lnTo>
                  <a:lnTo>
                    <a:pt x="551780" y="3555"/>
                  </a:lnTo>
                  <a:lnTo>
                    <a:pt x="548784" y="711"/>
                  </a:lnTo>
                  <a:lnTo>
                    <a:pt x="546999" y="0"/>
                  </a:lnTo>
                  <a:close/>
                </a:path>
                <a:path w="702945" h="457200">
                  <a:moveTo>
                    <a:pt x="580148" y="26329"/>
                  </a:moveTo>
                  <a:lnTo>
                    <a:pt x="569798" y="26329"/>
                  </a:lnTo>
                  <a:lnTo>
                    <a:pt x="569798" y="95874"/>
                  </a:lnTo>
                  <a:lnTo>
                    <a:pt x="580511" y="95874"/>
                  </a:lnTo>
                  <a:lnTo>
                    <a:pt x="580511" y="49874"/>
                  </a:lnTo>
                  <a:lnTo>
                    <a:pt x="581195" y="46817"/>
                  </a:lnTo>
                  <a:lnTo>
                    <a:pt x="581283" y="46424"/>
                  </a:lnTo>
                  <a:lnTo>
                    <a:pt x="584370" y="40734"/>
                  </a:lnTo>
                  <a:lnTo>
                    <a:pt x="586473" y="38570"/>
                  </a:lnTo>
                  <a:lnTo>
                    <a:pt x="589234" y="37042"/>
                  </a:lnTo>
                  <a:lnTo>
                    <a:pt x="580148" y="37042"/>
                  </a:lnTo>
                  <a:lnTo>
                    <a:pt x="580148" y="26329"/>
                  </a:lnTo>
                  <a:close/>
                </a:path>
                <a:path w="702945" h="457200">
                  <a:moveTo>
                    <a:pt x="621045" y="34863"/>
                  </a:moveTo>
                  <a:lnTo>
                    <a:pt x="603269" y="34863"/>
                  </a:lnTo>
                  <a:lnTo>
                    <a:pt x="607173" y="36406"/>
                  </a:lnTo>
                  <a:lnTo>
                    <a:pt x="612863" y="42550"/>
                  </a:lnTo>
                  <a:lnTo>
                    <a:pt x="614285" y="46817"/>
                  </a:lnTo>
                  <a:lnTo>
                    <a:pt x="614285" y="95874"/>
                  </a:lnTo>
                  <a:lnTo>
                    <a:pt x="624999" y="95874"/>
                  </a:lnTo>
                  <a:lnTo>
                    <a:pt x="624999" y="45637"/>
                  </a:lnTo>
                  <a:lnTo>
                    <a:pt x="624015" y="40734"/>
                  </a:lnTo>
                  <a:lnTo>
                    <a:pt x="621045" y="34863"/>
                  </a:lnTo>
                  <a:close/>
                </a:path>
                <a:path w="702945" h="457200">
                  <a:moveTo>
                    <a:pt x="606114" y="25239"/>
                  </a:moveTo>
                  <a:lnTo>
                    <a:pt x="596127" y="25239"/>
                  </a:lnTo>
                  <a:lnTo>
                    <a:pt x="591830" y="26329"/>
                  </a:lnTo>
                  <a:lnTo>
                    <a:pt x="585172" y="30656"/>
                  </a:lnTo>
                  <a:lnTo>
                    <a:pt x="582690" y="33501"/>
                  </a:lnTo>
                  <a:lnTo>
                    <a:pt x="581056" y="37042"/>
                  </a:lnTo>
                  <a:lnTo>
                    <a:pt x="589234" y="37042"/>
                  </a:lnTo>
                  <a:lnTo>
                    <a:pt x="591830" y="35604"/>
                  </a:lnTo>
                  <a:lnTo>
                    <a:pt x="594887" y="34863"/>
                  </a:lnTo>
                  <a:lnTo>
                    <a:pt x="621045" y="34863"/>
                  </a:lnTo>
                  <a:lnTo>
                    <a:pt x="620081" y="32956"/>
                  </a:lnTo>
                  <a:lnTo>
                    <a:pt x="617327" y="30051"/>
                  </a:lnTo>
                  <a:lnTo>
                    <a:pt x="610467" y="26329"/>
                  </a:lnTo>
                  <a:lnTo>
                    <a:pt x="610762" y="26329"/>
                  </a:lnTo>
                  <a:lnTo>
                    <a:pt x="606114" y="25239"/>
                  </a:lnTo>
                  <a:close/>
                </a:path>
                <a:path w="702945" h="457200">
                  <a:moveTo>
                    <a:pt x="676352" y="25239"/>
                  </a:moveTo>
                  <a:lnTo>
                    <a:pt x="666425" y="25239"/>
                  </a:lnTo>
                  <a:lnTo>
                    <a:pt x="660917" y="26783"/>
                  </a:lnTo>
                  <a:lnTo>
                    <a:pt x="651506" y="32926"/>
                  </a:lnTo>
                  <a:lnTo>
                    <a:pt x="647844" y="37193"/>
                  </a:lnTo>
                  <a:lnTo>
                    <a:pt x="642695" y="47937"/>
                  </a:lnTo>
                  <a:lnTo>
                    <a:pt x="642608" y="48118"/>
                  </a:lnTo>
                  <a:lnTo>
                    <a:pt x="641307" y="54413"/>
                  </a:lnTo>
                  <a:lnTo>
                    <a:pt x="641307" y="68697"/>
                  </a:lnTo>
                  <a:lnTo>
                    <a:pt x="667091" y="97327"/>
                  </a:lnTo>
                  <a:lnTo>
                    <a:pt x="678531" y="97327"/>
                  </a:lnTo>
                  <a:lnTo>
                    <a:pt x="682783" y="96600"/>
                  </a:lnTo>
                  <a:lnTo>
                    <a:pt x="690349" y="93665"/>
                  </a:lnTo>
                  <a:lnTo>
                    <a:pt x="693526" y="91607"/>
                  </a:lnTo>
                  <a:lnTo>
                    <a:pt x="697319" y="87703"/>
                  </a:lnTo>
                  <a:lnTo>
                    <a:pt x="669482" y="87703"/>
                  </a:lnTo>
                  <a:lnTo>
                    <a:pt x="665684" y="86765"/>
                  </a:lnTo>
                  <a:lnTo>
                    <a:pt x="659147" y="82982"/>
                  </a:lnTo>
                  <a:lnTo>
                    <a:pt x="656715" y="80349"/>
                  </a:lnTo>
                  <a:lnTo>
                    <a:pt x="656590" y="80213"/>
                  </a:lnTo>
                  <a:lnTo>
                    <a:pt x="654859" y="76808"/>
                  </a:lnTo>
                  <a:lnTo>
                    <a:pt x="652928" y="72919"/>
                  </a:lnTo>
                  <a:lnTo>
                    <a:pt x="652069" y="68697"/>
                  </a:lnTo>
                  <a:lnTo>
                    <a:pt x="652020" y="64642"/>
                  </a:lnTo>
                  <a:lnTo>
                    <a:pt x="648933" y="64642"/>
                  </a:lnTo>
                  <a:lnTo>
                    <a:pt x="648933" y="55381"/>
                  </a:lnTo>
                  <a:lnTo>
                    <a:pt x="652020" y="55381"/>
                  </a:lnTo>
                  <a:lnTo>
                    <a:pt x="652020" y="53172"/>
                  </a:lnTo>
                  <a:lnTo>
                    <a:pt x="668453" y="34863"/>
                  </a:lnTo>
                  <a:lnTo>
                    <a:pt x="695209" y="34863"/>
                  </a:lnTo>
                  <a:lnTo>
                    <a:pt x="690243" y="30233"/>
                  </a:lnTo>
                  <a:lnTo>
                    <a:pt x="687020" y="28265"/>
                  </a:lnTo>
                  <a:lnTo>
                    <a:pt x="679938" y="25844"/>
                  </a:lnTo>
                  <a:lnTo>
                    <a:pt x="676352" y="25239"/>
                  </a:lnTo>
                  <a:close/>
                </a:path>
                <a:path w="702945" h="457200">
                  <a:moveTo>
                    <a:pt x="691241" y="76808"/>
                  </a:moveTo>
                  <a:lnTo>
                    <a:pt x="676624" y="87703"/>
                  </a:lnTo>
                  <a:lnTo>
                    <a:pt x="697319" y="87703"/>
                  </a:lnTo>
                  <a:lnTo>
                    <a:pt x="698671" y="86311"/>
                  </a:lnTo>
                  <a:lnTo>
                    <a:pt x="700502" y="83224"/>
                  </a:lnTo>
                  <a:lnTo>
                    <a:pt x="701591" y="79713"/>
                  </a:lnTo>
                  <a:lnTo>
                    <a:pt x="691241" y="76808"/>
                  </a:lnTo>
                  <a:close/>
                </a:path>
                <a:path w="702945" h="457200">
                  <a:moveTo>
                    <a:pt x="652020" y="55381"/>
                  </a:moveTo>
                  <a:lnTo>
                    <a:pt x="648933" y="55381"/>
                  </a:lnTo>
                  <a:lnTo>
                    <a:pt x="648933" y="64642"/>
                  </a:lnTo>
                  <a:lnTo>
                    <a:pt x="652020" y="64642"/>
                  </a:lnTo>
                  <a:lnTo>
                    <a:pt x="652020" y="55381"/>
                  </a:lnTo>
                  <a:close/>
                </a:path>
                <a:path w="702945" h="457200">
                  <a:moveTo>
                    <a:pt x="695209" y="34863"/>
                  </a:moveTo>
                  <a:lnTo>
                    <a:pt x="676594" y="34863"/>
                  </a:lnTo>
                  <a:lnTo>
                    <a:pt x="679953" y="35756"/>
                  </a:lnTo>
                  <a:lnTo>
                    <a:pt x="685673" y="39327"/>
                  </a:lnTo>
                  <a:lnTo>
                    <a:pt x="687882" y="41763"/>
                  </a:lnTo>
                  <a:lnTo>
                    <a:pt x="689426" y="44850"/>
                  </a:lnTo>
                  <a:lnTo>
                    <a:pt x="690999" y="47937"/>
                  </a:lnTo>
                  <a:lnTo>
                    <a:pt x="691786" y="51447"/>
                  </a:lnTo>
                  <a:lnTo>
                    <a:pt x="691786" y="55381"/>
                  </a:lnTo>
                  <a:lnTo>
                    <a:pt x="652020" y="55381"/>
                  </a:lnTo>
                  <a:lnTo>
                    <a:pt x="652020" y="64642"/>
                  </a:lnTo>
                  <a:lnTo>
                    <a:pt x="702681" y="64642"/>
                  </a:lnTo>
                  <a:lnTo>
                    <a:pt x="702614" y="53172"/>
                  </a:lnTo>
                  <a:lnTo>
                    <a:pt x="701818" y="48118"/>
                  </a:lnTo>
                  <a:lnTo>
                    <a:pt x="698409" y="39327"/>
                  </a:lnTo>
                  <a:lnTo>
                    <a:pt x="696230" y="35922"/>
                  </a:lnTo>
                  <a:lnTo>
                    <a:pt x="696122" y="35756"/>
                  </a:lnTo>
                  <a:lnTo>
                    <a:pt x="695209" y="34863"/>
                  </a:lnTo>
                  <a:close/>
                </a:path>
                <a:path w="702945" h="457200">
                  <a:moveTo>
                    <a:pt x="26697" y="252695"/>
                  </a:moveTo>
                  <a:lnTo>
                    <a:pt x="17613" y="252695"/>
                  </a:lnTo>
                  <a:lnTo>
                    <a:pt x="18505" y="254117"/>
                  </a:lnTo>
                  <a:lnTo>
                    <a:pt x="33471" y="264861"/>
                  </a:lnTo>
                  <a:lnTo>
                    <a:pt x="43760" y="264861"/>
                  </a:lnTo>
                  <a:lnTo>
                    <a:pt x="48837" y="263408"/>
                  </a:lnTo>
                  <a:lnTo>
                    <a:pt x="50031" y="262636"/>
                  </a:lnTo>
                  <a:lnTo>
                    <a:pt x="57787" y="257492"/>
                  </a:lnTo>
                  <a:lnTo>
                    <a:pt x="59666" y="255237"/>
                  </a:lnTo>
                  <a:lnTo>
                    <a:pt x="32200" y="255237"/>
                  </a:lnTo>
                  <a:lnTo>
                    <a:pt x="28568" y="254117"/>
                  </a:lnTo>
                  <a:lnTo>
                    <a:pt x="26697" y="252695"/>
                  </a:lnTo>
                  <a:close/>
                </a:path>
                <a:path w="702945" h="457200">
                  <a:moveTo>
                    <a:pt x="16705" y="170439"/>
                  </a:moveTo>
                  <a:lnTo>
                    <a:pt x="5992" y="170439"/>
                  </a:lnTo>
                  <a:lnTo>
                    <a:pt x="5992" y="263408"/>
                  </a:lnTo>
                  <a:lnTo>
                    <a:pt x="16342" y="263408"/>
                  </a:lnTo>
                  <a:lnTo>
                    <a:pt x="16342" y="252695"/>
                  </a:lnTo>
                  <a:lnTo>
                    <a:pt x="26697" y="252695"/>
                  </a:lnTo>
                  <a:lnTo>
                    <a:pt x="22636" y="249608"/>
                  </a:lnTo>
                  <a:lnTo>
                    <a:pt x="20382" y="246476"/>
                  </a:lnTo>
                  <a:lnTo>
                    <a:pt x="17295" y="238456"/>
                  </a:lnTo>
                  <a:lnTo>
                    <a:pt x="16523" y="233810"/>
                  </a:lnTo>
                  <a:lnTo>
                    <a:pt x="16523" y="223339"/>
                  </a:lnTo>
                  <a:lnTo>
                    <a:pt x="26780" y="204758"/>
                  </a:lnTo>
                  <a:lnTo>
                    <a:pt x="16705" y="204758"/>
                  </a:lnTo>
                  <a:lnTo>
                    <a:pt x="16705" y="170439"/>
                  </a:lnTo>
                  <a:close/>
                </a:path>
                <a:path w="702945" h="457200">
                  <a:moveTo>
                    <a:pt x="59692" y="202397"/>
                  </a:moveTo>
                  <a:lnTo>
                    <a:pt x="41037" y="202397"/>
                  </a:lnTo>
                  <a:lnTo>
                    <a:pt x="44804" y="203562"/>
                  </a:lnTo>
                  <a:lnTo>
                    <a:pt x="47800" y="205892"/>
                  </a:lnTo>
                  <a:lnTo>
                    <a:pt x="50827" y="208193"/>
                  </a:lnTo>
                  <a:lnTo>
                    <a:pt x="53081" y="211325"/>
                  </a:lnTo>
                  <a:lnTo>
                    <a:pt x="54474" y="215047"/>
                  </a:lnTo>
                  <a:lnTo>
                    <a:pt x="56078" y="219223"/>
                  </a:lnTo>
                  <a:lnTo>
                    <a:pt x="56782" y="223339"/>
                  </a:lnTo>
                  <a:lnTo>
                    <a:pt x="56782" y="233810"/>
                  </a:lnTo>
                  <a:lnTo>
                    <a:pt x="56062" y="238017"/>
                  </a:lnTo>
                  <a:lnTo>
                    <a:pt x="40976" y="255237"/>
                  </a:lnTo>
                  <a:lnTo>
                    <a:pt x="59666" y="255237"/>
                  </a:lnTo>
                  <a:lnTo>
                    <a:pt x="61268" y="253315"/>
                  </a:lnTo>
                  <a:lnTo>
                    <a:pt x="66291" y="242511"/>
                  </a:lnTo>
                  <a:lnTo>
                    <a:pt x="67547" y="236110"/>
                  </a:lnTo>
                  <a:lnTo>
                    <a:pt x="67547" y="221402"/>
                  </a:lnTo>
                  <a:lnTo>
                    <a:pt x="66339" y="215289"/>
                  </a:lnTo>
                  <a:lnTo>
                    <a:pt x="66291" y="215047"/>
                  </a:lnTo>
                  <a:lnTo>
                    <a:pt x="61268" y="204273"/>
                  </a:lnTo>
                  <a:lnTo>
                    <a:pt x="59692" y="202397"/>
                  </a:lnTo>
                  <a:close/>
                </a:path>
                <a:path w="702945" h="457200">
                  <a:moveTo>
                    <a:pt x="43639" y="192773"/>
                  </a:moveTo>
                  <a:lnTo>
                    <a:pt x="33229" y="192773"/>
                  </a:lnTo>
                  <a:lnTo>
                    <a:pt x="29627" y="193530"/>
                  </a:lnTo>
                  <a:lnTo>
                    <a:pt x="17613" y="204758"/>
                  </a:lnTo>
                  <a:lnTo>
                    <a:pt x="26780" y="204758"/>
                  </a:lnTo>
                  <a:lnTo>
                    <a:pt x="28396" y="203562"/>
                  </a:lnTo>
                  <a:lnTo>
                    <a:pt x="32139" y="202397"/>
                  </a:lnTo>
                  <a:lnTo>
                    <a:pt x="59692" y="202397"/>
                  </a:lnTo>
                  <a:lnTo>
                    <a:pt x="57772" y="200112"/>
                  </a:lnTo>
                  <a:lnTo>
                    <a:pt x="48814" y="194241"/>
                  </a:lnTo>
                  <a:lnTo>
                    <a:pt x="43639" y="192773"/>
                  </a:lnTo>
                  <a:close/>
                </a:path>
                <a:path w="702945" h="457200">
                  <a:moveTo>
                    <a:pt x="94648" y="193681"/>
                  </a:moveTo>
                  <a:lnTo>
                    <a:pt x="83935" y="193681"/>
                  </a:lnTo>
                  <a:lnTo>
                    <a:pt x="83935" y="263408"/>
                  </a:lnTo>
                  <a:lnTo>
                    <a:pt x="94648" y="263408"/>
                  </a:lnTo>
                  <a:lnTo>
                    <a:pt x="94648" y="193681"/>
                  </a:lnTo>
                  <a:close/>
                </a:path>
                <a:path w="702945" h="457200">
                  <a:moveTo>
                    <a:pt x="91471" y="167534"/>
                  </a:moveTo>
                  <a:lnTo>
                    <a:pt x="87294" y="167534"/>
                  </a:lnTo>
                  <a:lnTo>
                    <a:pt x="85494" y="168245"/>
                  </a:lnTo>
                  <a:lnTo>
                    <a:pt x="82497" y="171090"/>
                  </a:lnTo>
                  <a:lnTo>
                    <a:pt x="81756" y="172800"/>
                  </a:lnTo>
                  <a:lnTo>
                    <a:pt x="81756" y="176794"/>
                  </a:lnTo>
                  <a:lnTo>
                    <a:pt x="82497" y="178504"/>
                  </a:lnTo>
                  <a:lnTo>
                    <a:pt x="85494" y="181349"/>
                  </a:lnTo>
                  <a:lnTo>
                    <a:pt x="87294" y="182060"/>
                  </a:lnTo>
                  <a:lnTo>
                    <a:pt x="91471" y="182060"/>
                  </a:lnTo>
                  <a:lnTo>
                    <a:pt x="93256" y="181349"/>
                  </a:lnTo>
                  <a:lnTo>
                    <a:pt x="96252" y="178504"/>
                  </a:lnTo>
                  <a:lnTo>
                    <a:pt x="97009" y="176794"/>
                  </a:lnTo>
                  <a:lnTo>
                    <a:pt x="97009" y="172800"/>
                  </a:lnTo>
                  <a:lnTo>
                    <a:pt x="96252" y="171090"/>
                  </a:lnTo>
                  <a:lnTo>
                    <a:pt x="93256" y="168245"/>
                  </a:lnTo>
                  <a:lnTo>
                    <a:pt x="91471" y="167534"/>
                  </a:lnTo>
                  <a:close/>
                </a:path>
                <a:path w="702945" h="457200">
                  <a:moveTo>
                    <a:pt x="124620" y="193681"/>
                  </a:moveTo>
                  <a:lnTo>
                    <a:pt x="114270" y="193681"/>
                  </a:lnTo>
                  <a:lnTo>
                    <a:pt x="114270" y="263408"/>
                  </a:lnTo>
                  <a:lnTo>
                    <a:pt x="124983" y="263408"/>
                  </a:lnTo>
                  <a:lnTo>
                    <a:pt x="124983" y="216137"/>
                  </a:lnTo>
                  <a:lnTo>
                    <a:pt x="125740" y="213337"/>
                  </a:lnTo>
                  <a:lnTo>
                    <a:pt x="128797" y="208404"/>
                  </a:lnTo>
                  <a:lnTo>
                    <a:pt x="130885" y="206467"/>
                  </a:lnTo>
                  <a:lnTo>
                    <a:pt x="135127" y="204213"/>
                  </a:lnTo>
                  <a:lnTo>
                    <a:pt x="124620" y="204213"/>
                  </a:lnTo>
                  <a:lnTo>
                    <a:pt x="124620" y="193681"/>
                  </a:lnTo>
                  <a:close/>
                </a:path>
                <a:path w="702945" h="457200">
                  <a:moveTo>
                    <a:pt x="149134" y="192773"/>
                  </a:moveTo>
                  <a:lnTo>
                    <a:pt x="138694" y="192773"/>
                  </a:lnTo>
                  <a:lnTo>
                    <a:pt x="135552" y="193681"/>
                  </a:lnTo>
                  <a:lnTo>
                    <a:pt x="128918" y="197963"/>
                  </a:lnTo>
                  <a:lnTo>
                    <a:pt x="126618" y="200763"/>
                  </a:lnTo>
                  <a:lnTo>
                    <a:pt x="125347" y="204213"/>
                  </a:lnTo>
                  <a:lnTo>
                    <a:pt x="135127" y="204213"/>
                  </a:lnTo>
                  <a:lnTo>
                    <a:pt x="136152" y="203668"/>
                  </a:lnTo>
                  <a:lnTo>
                    <a:pt x="138757" y="203048"/>
                  </a:lnTo>
                  <a:lnTo>
                    <a:pt x="149134" y="203048"/>
                  </a:lnTo>
                  <a:lnTo>
                    <a:pt x="149134" y="192773"/>
                  </a:lnTo>
                  <a:close/>
                </a:path>
                <a:path w="702945" h="457200">
                  <a:moveTo>
                    <a:pt x="149134" y="203048"/>
                  </a:moveTo>
                  <a:lnTo>
                    <a:pt x="145366" y="203048"/>
                  </a:lnTo>
                  <a:lnTo>
                    <a:pt x="146637" y="203260"/>
                  </a:lnTo>
                  <a:lnTo>
                    <a:pt x="149380" y="203668"/>
                  </a:lnTo>
                  <a:lnTo>
                    <a:pt x="149134" y="203668"/>
                  </a:lnTo>
                  <a:lnTo>
                    <a:pt x="149134" y="203048"/>
                  </a:lnTo>
                  <a:close/>
                </a:path>
                <a:path w="702945" h="457200">
                  <a:moveTo>
                    <a:pt x="190761" y="192773"/>
                  </a:moveTo>
                  <a:lnTo>
                    <a:pt x="180350" y="192773"/>
                  </a:lnTo>
                  <a:lnTo>
                    <a:pt x="175175" y="194241"/>
                  </a:lnTo>
                  <a:lnTo>
                    <a:pt x="166205" y="200127"/>
                  </a:lnTo>
                  <a:lnTo>
                    <a:pt x="162722" y="204273"/>
                  </a:lnTo>
                  <a:lnTo>
                    <a:pt x="157698" y="215047"/>
                  </a:lnTo>
                  <a:lnTo>
                    <a:pt x="156442" y="221402"/>
                  </a:lnTo>
                  <a:lnTo>
                    <a:pt x="156442" y="236110"/>
                  </a:lnTo>
                  <a:lnTo>
                    <a:pt x="180229" y="264861"/>
                  </a:lnTo>
                  <a:lnTo>
                    <a:pt x="190519" y="264861"/>
                  </a:lnTo>
                  <a:lnTo>
                    <a:pt x="204703" y="255237"/>
                  </a:lnTo>
                  <a:lnTo>
                    <a:pt x="183013" y="255237"/>
                  </a:lnTo>
                  <a:lnTo>
                    <a:pt x="179453" y="254117"/>
                  </a:lnTo>
                  <a:lnTo>
                    <a:pt x="167206" y="233810"/>
                  </a:lnTo>
                  <a:lnTo>
                    <a:pt x="167206" y="223339"/>
                  </a:lnTo>
                  <a:lnTo>
                    <a:pt x="182953" y="202397"/>
                  </a:lnTo>
                  <a:lnTo>
                    <a:pt x="204767" y="202397"/>
                  </a:lnTo>
                  <a:lnTo>
                    <a:pt x="203063" y="200127"/>
                  </a:lnTo>
                  <a:lnTo>
                    <a:pt x="201671" y="198221"/>
                  </a:lnTo>
                  <a:lnTo>
                    <a:pt x="199643" y="196526"/>
                  </a:lnTo>
                  <a:lnTo>
                    <a:pt x="196980" y="195043"/>
                  </a:lnTo>
                  <a:lnTo>
                    <a:pt x="194347" y="193530"/>
                  </a:lnTo>
                  <a:lnTo>
                    <a:pt x="190761" y="192773"/>
                  </a:lnTo>
                  <a:close/>
                </a:path>
                <a:path w="702945" h="457200">
                  <a:moveTo>
                    <a:pt x="217998" y="252695"/>
                  </a:moveTo>
                  <a:lnTo>
                    <a:pt x="207648" y="252695"/>
                  </a:lnTo>
                  <a:lnTo>
                    <a:pt x="207648" y="263408"/>
                  </a:lnTo>
                  <a:lnTo>
                    <a:pt x="217998" y="263408"/>
                  </a:lnTo>
                  <a:lnTo>
                    <a:pt x="217998" y="252695"/>
                  </a:lnTo>
                  <a:close/>
                </a:path>
                <a:path w="702945" h="457200">
                  <a:moveTo>
                    <a:pt x="204767" y="202397"/>
                  </a:moveTo>
                  <a:lnTo>
                    <a:pt x="191850" y="202397"/>
                  </a:lnTo>
                  <a:lnTo>
                    <a:pt x="195594" y="203562"/>
                  </a:lnTo>
                  <a:lnTo>
                    <a:pt x="201444" y="207890"/>
                  </a:lnTo>
                  <a:lnTo>
                    <a:pt x="203683" y="210946"/>
                  </a:lnTo>
                  <a:lnTo>
                    <a:pt x="206710" y="218785"/>
                  </a:lnTo>
                  <a:lnTo>
                    <a:pt x="207466" y="223339"/>
                  </a:lnTo>
                  <a:lnTo>
                    <a:pt x="207466" y="233810"/>
                  </a:lnTo>
                  <a:lnTo>
                    <a:pt x="206767" y="238017"/>
                  </a:lnTo>
                  <a:lnTo>
                    <a:pt x="206695" y="238456"/>
                  </a:lnTo>
                  <a:lnTo>
                    <a:pt x="203608" y="246476"/>
                  </a:lnTo>
                  <a:lnTo>
                    <a:pt x="201353" y="249608"/>
                  </a:lnTo>
                  <a:lnTo>
                    <a:pt x="195421" y="254117"/>
                  </a:lnTo>
                  <a:lnTo>
                    <a:pt x="191790" y="255237"/>
                  </a:lnTo>
                  <a:lnTo>
                    <a:pt x="204703" y="255237"/>
                  </a:lnTo>
                  <a:lnTo>
                    <a:pt x="205484" y="254117"/>
                  </a:lnTo>
                  <a:lnTo>
                    <a:pt x="206377" y="252695"/>
                  </a:lnTo>
                  <a:lnTo>
                    <a:pt x="217998" y="252695"/>
                  </a:lnTo>
                  <a:lnTo>
                    <a:pt x="217998" y="204758"/>
                  </a:lnTo>
                  <a:lnTo>
                    <a:pt x="206377" y="204758"/>
                  </a:lnTo>
                  <a:lnTo>
                    <a:pt x="205600" y="203562"/>
                  </a:lnTo>
                  <a:lnTo>
                    <a:pt x="204767" y="202397"/>
                  </a:lnTo>
                  <a:close/>
                </a:path>
                <a:path w="702945" h="457200">
                  <a:moveTo>
                    <a:pt x="217998" y="170439"/>
                  </a:moveTo>
                  <a:lnTo>
                    <a:pt x="207285" y="170439"/>
                  </a:lnTo>
                  <a:lnTo>
                    <a:pt x="207285" y="204758"/>
                  </a:lnTo>
                  <a:lnTo>
                    <a:pt x="217998" y="204758"/>
                  </a:lnTo>
                  <a:lnTo>
                    <a:pt x="217998" y="170439"/>
                  </a:lnTo>
                  <a:close/>
                </a:path>
                <a:path w="702945" h="457200">
                  <a:moveTo>
                    <a:pt x="249820" y="193681"/>
                  </a:moveTo>
                  <a:lnTo>
                    <a:pt x="239107" y="193681"/>
                  </a:lnTo>
                  <a:lnTo>
                    <a:pt x="239107" y="263408"/>
                  </a:lnTo>
                  <a:lnTo>
                    <a:pt x="249820" y="263408"/>
                  </a:lnTo>
                  <a:lnTo>
                    <a:pt x="249820" y="193681"/>
                  </a:lnTo>
                  <a:close/>
                </a:path>
                <a:path w="702945" h="457200">
                  <a:moveTo>
                    <a:pt x="246642" y="167534"/>
                  </a:moveTo>
                  <a:lnTo>
                    <a:pt x="242466" y="167534"/>
                  </a:lnTo>
                  <a:lnTo>
                    <a:pt x="240665" y="168245"/>
                  </a:lnTo>
                  <a:lnTo>
                    <a:pt x="237669" y="171090"/>
                  </a:lnTo>
                  <a:lnTo>
                    <a:pt x="236928" y="172800"/>
                  </a:lnTo>
                  <a:lnTo>
                    <a:pt x="236928" y="176794"/>
                  </a:lnTo>
                  <a:lnTo>
                    <a:pt x="237669" y="178504"/>
                  </a:lnTo>
                  <a:lnTo>
                    <a:pt x="240665" y="181349"/>
                  </a:lnTo>
                  <a:lnTo>
                    <a:pt x="242466" y="182060"/>
                  </a:lnTo>
                  <a:lnTo>
                    <a:pt x="246642" y="182060"/>
                  </a:lnTo>
                  <a:lnTo>
                    <a:pt x="248428" y="181349"/>
                  </a:lnTo>
                  <a:lnTo>
                    <a:pt x="251424" y="178504"/>
                  </a:lnTo>
                  <a:lnTo>
                    <a:pt x="252180" y="176794"/>
                  </a:lnTo>
                  <a:lnTo>
                    <a:pt x="252180" y="172800"/>
                  </a:lnTo>
                  <a:lnTo>
                    <a:pt x="251424" y="171090"/>
                  </a:lnTo>
                  <a:lnTo>
                    <a:pt x="248428" y="168245"/>
                  </a:lnTo>
                  <a:lnTo>
                    <a:pt x="246642" y="167534"/>
                  </a:lnTo>
                  <a:close/>
                </a:path>
                <a:path w="702945" h="457200">
                  <a:moveTo>
                    <a:pt x="279792" y="193863"/>
                  </a:moveTo>
                  <a:lnTo>
                    <a:pt x="269442" y="193863"/>
                  </a:lnTo>
                  <a:lnTo>
                    <a:pt x="269442" y="263408"/>
                  </a:lnTo>
                  <a:lnTo>
                    <a:pt x="280155" y="263408"/>
                  </a:lnTo>
                  <a:lnTo>
                    <a:pt x="280155" y="217408"/>
                  </a:lnTo>
                  <a:lnTo>
                    <a:pt x="280839" y="214351"/>
                  </a:lnTo>
                  <a:lnTo>
                    <a:pt x="280927" y="213958"/>
                  </a:lnTo>
                  <a:lnTo>
                    <a:pt x="284014" y="208268"/>
                  </a:lnTo>
                  <a:lnTo>
                    <a:pt x="286117" y="206104"/>
                  </a:lnTo>
                  <a:lnTo>
                    <a:pt x="288877" y="204576"/>
                  </a:lnTo>
                  <a:lnTo>
                    <a:pt x="279792" y="204576"/>
                  </a:lnTo>
                  <a:lnTo>
                    <a:pt x="279792" y="193863"/>
                  </a:lnTo>
                  <a:close/>
                </a:path>
                <a:path w="702945" h="457200">
                  <a:moveTo>
                    <a:pt x="320689" y="202397"/>
                  </a:moveTo>
                  <a:lnTo>
                    <a:pt x="302913" y="202397"/>
                  </a:lnTo>
                  <a:lnTo>
                    <a:pt x="306817" y="203941"/>
                  </a:lnTo>
                  <a:lnTo>
                    <a:pt x="312507" y="210084"/>
                  </a:lnTo>
                  <a:lnTo>
                    <a:pt x="313929" y="214351"/>
                  </a:lnTo>
                  <a:lnTo>
                    <a:pt x="313929" y="263408"/>
                  </a:lnTo>
                  <a:lnTo>
                    <a:pt x="324642" y="263408"/>
                  </a:lnTo>
                  <a:lnTo>
                    <a:pt x="324642" y="213171"/>
                  </a:lnTo>
                  <a:lnTo>
                    <a:pt x="323659" y="208268"/>
                  </a:lnTo>
                  <a:lnTo>
                    <a:pt x="320689" y="202397"/>
                  </a:lnTo>
                  <a:close/>
                </a:path>
                <a:path w="702945" h="457200">
                  <a:moveTo>
                    <a:pt x="305758" y="192773"/>
                  </a:moveTo>
                  <a:lnTo>
                    <a:pt x="295771" y="192773"/>
                  </a:lnTo>
                  <a:lnTo>
                    <a:pt x="291474" y="193863"/>
                  </a:lnTo>
                  <a:lnTo>
                    <a:pt x="284816" y="198190"/>
                  </a:lnTo>
                  <a:lnTo>
                    <a:pt x="282334" y="201035"/>
                  </a:lnTo>
                  <a:lnTo>
                    <a:pt x="280700" y="204576"/>
                  </a:lnTo>
                  <a:lnTo>
                    <a:pt x="288877" y="204576"/>
                  </a:lnTo>
                  <a:lnTo>
                    <a:pt x="291474" y="203139"/>
                  </a:lnTo>
                  <a:lnTo>
                    <a:pt x="294530" y="202397"/>
                  </a:lnTo>
                  <a:lnTo>
                    <a:pt x="320689" y="202397"/>
                  </a:lnTo>
                  <a:lnTo>
                    <a:pt x="319724" y="200490"/>
                  </a:lnTo>
                  <a:lnTo>
                    <a:pt x="316970" y="197585"/>
                  </a:lnTo>
                  <a:lnTo>
                    <a:pt x="310110" y="193863"/>
                  </a:lnTo>
                  <a:lnTo>
                    <a:pt x="310405" y="193863"/>
                  </a:lnTo>
                  <a:lnTo>
                    <a:pt x="305758" y="192773"/>
                  </a:lnTo>
                  <a:close/>
                </a:path>
                <a:path w="702945" h="457200">
                  <a:moveTo>
                    <a:pt x="352390" y="271034"/>
                  </a:moveTo>
                  <a:lnTo>
                    <a:pt x="344933" y="276270"/>
                  </a:lnTo>
                  <a:lnTo>
                    <a:pt x="343874" y="277057"/>
                  </a:lnTo>
                  <a:lnTo>
                    <a:pt x="345308" y="279448"/>
                  </a:lnTo>
                  <a:lnTo>
                    <a:pt x="367189" y="291008"/>
                  </a:lnTo>
                  <a:lnTo>
                    <a:pt x="377932" y="291008"/>
                  </a:lnTo>
                  <a:lnTo>
                    <a:pt x="397322" y="281566"/>
                  </a:lnTo>
                  <a:lnTo>
                    <a:pt x="368157" y="281566"/>
                  </a:lnTo>
                  <a:lnTo>
                    <a:pt x="364753" y="280946"/>
                  </a:lnTo>
                  <a:lnTo>
                    <a:pt x="359577" y="278494"/>
                  </a:lnTo>
                  <a:lnTo>
                    <a:pt x="357550" y="277057"/>
                  </a:lnTo>
                  <a:lnTo>
                    <a:pt x="354584" y="273758"/>
                  </a:lnTo>
                  <a:lnTo>
                    <a:pt x="353358" y="272305"/>
                  </a:lnTo>
                  <a:lnTo>
                    <a:pt x="352390" y="271034"/>
                  </a:lnTo>
                  <a:close/>
                </a:path>
                <a:path w="702945" h="457200">
                  <a:moveTo>
                    <a:pt x="402506" y="250516"/>
                  </a:moveTo>
                  <a:lnTo>
                    <a:pt x="391793" y="250516"/>
                  </a:lnTo>
                  <a:lnTo>
                    <a:pt x="391793" y="270490"/>
                  </a:lnTo>
                  <a:lnTo>
                    <a:pt x="389962" y="274757"/>
                  </a:lnTo>
                  <a:lnTo>
                    <a:pt x="382638" y="280204"/>
                  </a:lnTo>
                  <a:lnTo>
                    <a:pt x="377993" y="281566"/>
                  </a:lnTo>
                  <a:lnTo>
                    <a:pt x="397322" y="281566"/>
                  </a:lnTo>
                  <a:lnTo>
                    <a:pt x="401144" y="276270"/>
                  </a:lnTo>
                  <a:lnTo>
                    <a:pt x="402506" y="271398"/>
                  </a:lnTo>
                  <a:lnTo>
                    <a:pt x="402506" y="250516"/>
                  </a:lnTo>
                  <a:close/>
                </a:path>
                <a:path w="702945" h="457200">
                  <a:moveTo>
                    <a:pt x="375269" y="192773"/>
                  </a:moveTo>
                  <a:lnTo>
                    <a:pt x="364858" y="192773"/>
                  </a:lnTo>
                  <a:lnTo>
                    <a:pt x="359683" y="194241"/>
                  </a:lnTo>
                  <a:lnTo>
                    <a:pt x="350687" y="200127"/>
                  </a:lnTo>
                  <a:lnTo>
                    <a:pt x="347230" y="204198"/>
                  </a:lnTo>
                  <a:lnTo>
                    <a:pt x="342206" y="214820"/>
                  </a:lnTo>
                  <a:lnTo>
                    <a:pt x="340950" y="221039"/>
                  </a:lnTo>
                  <a:lnTo>
                    <a:pt x="340950" y="235445"/>
                  </a:lnTo>
                  <a:lnTo>
                    <a:pt x="364919" y="262319"/>
                  </a:lnTo>
                  <a:lnTo>
                    <a:pt x="375087" y="262319"/>
                  </a:lnTo>
                  <a:lnTo>
                    <a:pt x="389452" y="252695"/>
                  </a:lnTo>
                  <a:lnTo>
                    <a:pt x="367522" y="252695"/>
                  </a:lnTo>
                  <a:lnTo>
                    <a:pt x="364258" y="251787"/>
                  </a:lnTo>
                  <a:lnTo>
                    <a:pt x="363966" y="251787"/>
                  </a:lnTo>
                  <a:lnTo>
                    <a:pt x="360743" y="249563"/>
                  </a:lnTo>
                  <a:lnTo>
                    <a:pt x="351716" y="222976"/>
                  </a:lnTo>
                  <a:lnTo>
                    <a:pt x="352405" y="218981"/>
                  </a:lnTo>
                  <a:lnTo>
                    <a:pt x="367461" y="202397"/>
                  </a:lnTo>
                  <a:lnTo>
                    <a:pt x="389445" y="202397"/>
                  </a:lnTo>
                  <a:lnTo>
                    <a:pt x="387707" y="200127"/>
                  </a:lnTo>
                  <a:lnTo>
                    <a:pt x="386285" y="198221"/>
                  </a:lnTo>
                  <a:lnTo>
                    <a:pt x="384227" y="196526"/>
                  </a:lnTo>
                  <a:lnTo>
                    <a:pt x="381534" y="195043"/>
                  </a:lnTo>
                  <a:lnTo>
                    <a:pt x="378870" y="193530"/>
                  </a:lnTo>
                  <a:lnTo>
                    <a:pt x="375269" y="192773"/>
                  </a:lnTo>
                  <a:close/>
                </a:path>
                <a:path w="702945" h="457200">
                  <a:moveTo>
                    <a:pt x="389445" y="202397"/>
                  </a:moveTo>
                  <a:lnTo>
                    <a:pt x="376359" y="202397"/>
                  </a:lnTo>
                  <a:lnTo>
                    <a:pt x="380103" y="203547"/>
                  </a:lnTo>
                  <a:lnTo>
                    <a:pt x="385952" y="207844"/>
                  </a:lnTo>
                  <a:lnTo>
                    <a:pt x="388191" y="210856"/>
                  </a:lnTo>
                  <a:lnTo>
                    <a:pt x="391218" y="218543"/>
                  </a:lnTo>
                  <a:lnTo>
                    <a:pt x="391974" y="222976"/>
                  </a:lnTo>
                  <a:lnTo>
                    <a:pt x="391974" y="233145"/>
                  </a:lnTo>
                  <a:lnTo>
                    <a:pt x="391279" y="237124"/>
                  </a:lnTo>
                  <a:lnTo>
                    <a:pt x="391203" y="237563"/>
                  </a:lnTo>
                  <a:lnTo>
                    <a:pt x="388116" y="244947"/>
                  </a:lnTo>
                  <a:lnTo>
                    <a:pt x="385861" y="247777"/>
                  </a:lnTo>
                  <a:lnTo>
                    <a:pt x="379816" y="251787"/>
                  </a:lnTo>
                  <a:lnTo>
                    <a:pt x="379650" y="251787"/>
                  </a:lnTo>
                  <a:lnTo>
                    <a:pt x="376298" y="252695"/>
                  </a:lnTo>
                  <a:lnTo>
                    <a:pt x="389452" y="252695"/>
                  </a:lnTo>
                  <a:lnTo>
                    <a:pt x="390098" y="251787"/>
                  </a:lnTo>
                  <a:lnTo>
                    <a:pt x="390885" y="250516"/>
                  </a:lnTo>
                  <a:lnTo>
                    <a:pt x="402506" y="250516"/>
                  </a:lnTo>
                  <a:lnTo>
                    <a:pt x="402506" y="204758"/>
                  </a:lnTo>
                  <a:lnTo>
                    <a:pt x="391067" y="204758"/>
                  </a:lnTo>
                  <a:lnTo>
                    <a:pt x="390280" y="203547"/>
                  </a:lnTo>
                  <a:lnTo>
                    <a:pt x="389445" y="202397"/>
                  </a:lnTo>
                  <a:close/>
                </a:path>
                <a:path w="702945" h="457200">
                  <a:moveTo>
                    <a:pt x="402506" y="193681"/>
                  </a:moveTo>
                  <a:lnTo>
                    <a:pt x="392156" y="193681"/>
                  </a:lnTo>
                  <a:lnTo>
                    <a:pt x="392156" y="204758"/>
                  </a:lnTo>
                  <a:lnTo>
                    <a:pt x="402506" y="204758"/>
                  </a:lnTo>
                  <a:lnTo>
                    <a:pt x="402506" y="193681"/>
                  </a:lnTo>
                  <a:close/>
                </a:path>
                <a:path w="702945" h="457200">
                  <a:moveTo>
                    <a:pt x="37587" y="360307"/>
                  </a:moveTo>
                  <a:lnTo>
                    <a:pt x="26389" y="360307"/>
                  </a:lnTo>
                  <a:lnTo>
                    <a:pt x="20881" y="361851"/>
                  </a:lnTo>
                  <a:lnTo>
                    <a:pt x="11469" y="367994"/>
                  </a:lnTo>
                  <a:lnTo>
                    <a:pt x="7807" y="372246"/>
                  </a:lnTo>
                  <a:lnTo>
                    <a:pt x="2572" y="383111"/>
                  </a:lnTo>
                  <a:lnTo>
                    <a:pt x="1271" y="389360"/>
                  </a:lnTo>
                  <a:lnTo>
                    <a:pt x="1271" y="403403"/>
                  </a:lnTo>
                  <a:lnTo>
                    <a:pt x="26329" y="432395"/>
                  </a:lnTo>
                  <a:lnTo>
                    <a:pt x="38010" y="432395"/>
                  </a:lnTo>
                  <a:lnTo>
                    <a:pt x="42520" y="431442"/>
                  </a:lnTo>
                  <a:lnTo>
                    <a:pt x="50297" y="427598"/>
                  </a:lnTo>
                  <a:lnTo>
                    <a:pt x="53429" y="424995"/>
                  </a:lnTo>
                  <a:lnTo>
                    <a:pt x="55039" y="422771"/>
                  </a:lnTo>
                  <a:lnTo>
                    <a:pt x="28629" y="422771"/>
                  </a:lnTo>
                  <a:lnTo>
                    <a:pt x="24937" y="421666"/>
                  </a:lnTo>
                  <a:lnTo>
                    <a:pt x="11984" y="401466"/>
                  </a:lnTo>
                  <a:lnTo>
                    <a:pt x="11984" y="390813"/>
                  </a:lnTo>
                  <a:lnTo>
                    <a:pt x="28689" y="369931"/>
                  </a:lnTo>
                  <a:lnTo>
                    <a:pt x="55050" y="369931"/>
                  </a:lnTo>
                  <a:lnTo>
                    <a:pt x="53097" y="367389"/>
                  </a:lnTo>
                  <a:lnTo>
                    <a:pt x="49874" y="364847"/>
                  </a:lnTo>
                  <a:lnTo>
                    <a:pt x="42005" y="361215"/>
                  </a:lnTo>
                  <a:lnTo>
                    <a:pt x="37587" y="360307"/>
                  </a:lnTo>
                  <a:close/>
                </a:path>
                <a:path w="702945" h="457200">
                  <a:moveTo>
                    <a:pt x="60284" y="410605"/>
                  </a:moveTo>
                  <a:lnTo>
                    <a:pt x="49571" y="410605"/>
                  </a:lnTo>
                  <a:lnTo>
                    <a:pt x="48905" y="413147"/>
                  </a:lnTo>
                  <a:lnTo>
                    <a:pt x="47785" y="415326"/>
                  </a:lnTo>
                  <a:lnTo>
                    <a:pt x="44638" y="418958"/>
                  </a:lnTo>
                  <a:lnTo>
                    <a:pt x="42539" y="420426"/>
                  </a:lnTo>
                  <a:lnTo>
                    <a:pt x="38177" y="422287"/>
                  </a:lnTo>
                  <a:lnTo>
                    <a:pt x="35650" y="422771"/>
                  </a:lnTo>
                  <a:lnTo>
                    <a:pt x="55039" y="422771"/>
                  </a:lnTo>
                  <a:lnTo>
                    <a:pt x="58181" y="418428"/>
                  </a:lnTo>
                  <a:lnTo>
                    <a:pt x="59679" y="414721"/>
                  </a:lnTo>
                  <a:lnTo>
                    <a:pt x="60284" y="410605"/>
                  </a:lnTo>
                  <a:close/>
                </a:path>
                <a:path w="702945" h="457200">
                  <a:moveTo>
                    <a:pt x="55050" y="369931"/>
                  </a:moveTo>
                  <a:lnTo>
                    <a:pt x="37587" y="369931"/>
                  </a:lnTo>
                  <a:lnTo>
                    <a:pt x="41339" y="371172"/>
                  </a:lnTo>
                  <a:lnTo>
                    <a:pt x="44123" y="373654"/>
                  </a:lnTo>
                  <a:lnTo>
                    <a:pt x="46938" y="376105"/>
                  </a:lnTo>
                  <a:lnTo>
                    <a:pt x="48754" y="378919"/>
                  </a:lnTo>
                  <a:lnTo>
                    <a:pt x="49571" y="382097"/>
                  </a:lnTo>
                  <a:lnTo>
                    <a:pt x="60284" y="382097"/>
                  </a:lnTo>
                  <a:lnTo>
                    <a:pt x="59843" y="378919"/>
                  </a:lnTo>
                  <a:lnTo>
                    <a:pt x="59769" y="378390"/>
                  </a:lnTo>
                  <a:lnTo>
                    <a:pt x="59679" y="377739"/>
                  </a:lnTo>
                  <a:lnTo>
                    <a:pt x="58120" y="373926"/>
                  </a:lnTo>
                  <a:lnTo>
                    <a:pt x="55050" y="369931"/>
                  </a:lnTo>
                  <a:close/>
                </a:path>
                <a:path w="702945" h="457200">
                  <a:moveTo>
                    <a:pt x="110567" y="360307"/>
                  </a:moveTo>
                  <a:lnTo>
                    <a:pt x="97977" y="360307"/>
                  </a:lnTo>
                  <a:lnTo>
                    <a:pt x="92454" y="361806"/>
                  </a:lnTo>
                  <a:lnTo>
                    <a:pt x="72677" y="389179"/>
                  </a:lnTo>
                  <a:lnTo>
                    <a:pt x="72677" y="403645"/>
                  </a:lnTo>
                  <a:lnTo>
                    <a:pt x="97977" y="432395"/>
                  </a:lnTo>
                  <a:lnTo>
                    <a:pt x="110567" y="432395"/>
                  </a:lnTo>
                  <a:lnTo>
                    <a:pt x="116075" y="430897"/>
                  </a:lnTo>
                  <a:lnTo>
                    <a:pt x="125547" y="424905"/>
                  </a:lnTo>
                  <a:lnTo>
                    <a:pt x="127426" y="422771"/>
                  </a:lnTo>
                  <a:lnTo>
                    <a:pt x="99490" y="422771"/>
                  </a:lnTo>
                  <a:lnTo>
                    <a:pt x="95556" y="421545"/>
                  </a:lnTo>
                  <a:lnTo>
                    <a:pt x="89382" y="416643"/>
                  </a:lnTo>
                  <a:lnTo>
                    <a:pt x="87097" y="413420"/>
                  </a:lnTo>
                  <a:lnTo>
                    <a:pt x="84132" y="405430"/>
                  </a:lnTo>
                  <a:lnTo>
                    <a:pt x="83390" y="401103"/>
                  </a:lnTo>
                  <a:lnTo>
                    <a:pt x="83390" y="391781"/>
                  </a:lnTo>
                  <a:lnTo>
                    <a:pt x="99490" y="369931"/>
                  </a:lnTo>
                  <a:lnTo>
                    <a:pt x="127420" y="369931"/>
                  </a:lnTo>
                  <a:lnTo>
                    <a:pt x="125547" y="367798"/>
                  </a:lnTo>
                  <a:lnTo>
                    <a:pt x="116075" y="361806"/>
                  </a:lnTo>
                  <a:lnTo>
                    <a:pt x="110567" y="360307"/>
                  </a:lnTo>
                  <a:close/>
                </a:path>
                <a:path w="702945" h="457200">
                  <a:moveTo>
                    <a:pt x="127420" y="369931"/>
                  </a:moveTo>
                  <a:lnTo>
                    <a:pt x="109054" y="369931"/>
                  </a:lnTo>
                  <a:lnTo>
                    <a:pt x="112988" y="371172"/>
                  </a:lnTo>
                  <a:lnTo>
                    <a:pt x="119162" y="376135"/>
                  </a:lnTo>
                  <a:lnTo>
                    <a:pt x="121446" y="379389"/>
                  </a:lnTo>
                  <a:lnTo>
                    <a:pt x="124412" y="387439"/>
                  </a:lnTo>
                  <a:lnTo>
                    <a:pt x="125154" y="391781"/>
                  </a:lnTo>
                  <a:lnTo>
                    <a:pt x="125154" y="401103"/>
                  </a:lnTo>
                  <a:lnTo>
                    <a:pt x="109054" y="422771"/>
                  </a:lnTo>
                  <a:lnTo>
                    <a:pt x="127426" y="422771"/>
                  </a:lnTo>
                  <a:lnTo>
                    <a:pt x="129239" y="420713"/>
                  </a:lnTo>
                  <a:lnTo>
                    <a:pt x="131872" y="415326"/>
                  </a:lnTo>
                  <a:lnTo>
                    <a:pt x="134535" y="409939"/>
                  </a:lnTo>
                  <a:lnTo>
                    <a:pt x="135867" y="403645"/>
                  </a:lnTo>
                  <a:lnTo>
                    <a:pt x="135867" y="389179"/>
                  </a:lnTo>
                  <a:lnTo>
                    <a:pt x="134535" y="382839"/>
                  </a:lnTo>
                  <a:lnTo>
                    <a:pt x="131872" y="377421"/>
                  </a:lnTo>
                  <a:lnTo>
                    <a:pt x="129239" y="372004"/>
                  </a:lnTo>
                  <a:lnTo>
                    <a:pt x="127420" y="369931"/>
                  </a:lnTo>
                  <a:close/>
                </a:path>
                <a:path w="702945" h="457200">
                  <a:moveTo>
                    <a:pt x="162571" y="361215"/>
                  </a:moveTo>
                  <a:lnTo>
                    <a:pt x="152220" y="361215"/>
                  </a:lnTo>
                  <a:lnTo>
                    <a:pt x="152220" y="430942"/>
                  </a:lnTo>
                  <a:lnTo>
                    <a:pt x="162934" y="430942"/>
                  </a:lnTo>
                  <a:lnTo>
                    <a:pt x="162934" y="383943"/>
                  </a:lnTo>
                  <a:lnTo>
                    <a:pt x="163634" y="381038"/>
                  </a:lnTo>
                  <a:lnTo>
                    <a:pt x="164619" y="379222"/>
                  </a:lnTo>
                  <a:lnTo>
                    <a:pt x="166596" y="375696"/>
                  </a:lnTo>
                  <a:lnTo>
                    <a:pt x="168532" y="373638"/>
                  </a:lnTo>
                  <a:lnTo>
                    <a:pt x="171012" y="372110"/>
                  </a:lnTo>
                  <a:lnTo>
                    <a:pt x="162571" y="372110"/>
                  </a:lnTo>
                  <a:lnTo>
                    <a:pt x="162571" y="361215"/>
                  </a:lnTo>
                  <a:close/>
                </a:path>
                <a:path w="702945" h="457200">
                  <a:moveTo>
                    <a:pt x="199923" y="370037"/>
                  </a:moveTo>
                  <a:lnTo>
                    <a:pt x="183073" y="370037"/>
                  </a:lnTo>
                  <a:lnTo>
                    <a:pt x="186100" y="371157"/>
                  </a:lnTo>
                  <a:lnTo>
                    <a:pt x="190894" y="375696"/>
                  </a:lnTo>
                  <a:lnTo>
                    <a:pt x="191263" y="376075"/>
                  </a:lnTo>
                  <a:lnTo>
                    <a:pt x="192531" y="379222"/>
                  </a:lnTo>
                  <a:lnTo>
                    <a:pt x="192531" y="430942"/>
                  </a:lnTo>
                  <a:lnTo>
                    <a:pt x="203426" y="430942"/>
                  </a:lnTo>
                  <a:lnTo>
                    <a:pt x="203426" y="381038"/>
                  </a:lnTo>
                  <a:lnTo>
                    <a:pt x="204773" y="377315"/>
                  </a:lnTo>
                  <a:lnTo>
                    <a:pt x="209524" y="372110"/>
                  </a:lnTo>
                  <a:lnTo>
                    <a:pt x="200884" y="372110"/>
                  </a:lnTo>
                  <a:lnTo>
                    <a:pt x="199923" y="370037"/>
                  </a:lnTo>
                  <a:close/>
                </a:path>
                <a:path w="702945" h="457200">
                  <a:moveTo>
                    <a:pt x="241755" y="370037"/>
                  </a:moveTo>
                  <a:lnTo>
                    <a:pt x="222991" y="370037"/>
                  </a:lnTo>
                  <a:lnTo>
                    <a:pt x="226350" y="371157"/>
                  </a:lnTo>
                  <a:lnTo>
                    <a:pt x="226142" y="371157"/>
                  </a:lnTo>
                  <a:lnTo>
                    <a:pt x="231616" y="375454"/>
                  </a:lnTo>
                  <a:lnTo>
                    <a:pt x="232329" y="377315"/>
                  </a:lnTo>
                  <a:lnTo>
                    <a:pt x="233024" y="379222"/>
                  </a:lnTo>
                  <a:lnTo>
                    <a:pt x="233024" y="430942"/>
                  </a:lnTo>
                  <a:lnTo>
                    <a:pt x="243737" y="430942"/>
                  </a:lnTo>
                  <a:lnTo>
                    <a:pt x="243613" y="375696"/>
                  </a:lnTo>
                  <a:lnTo>
                    <a:pt x="241755" y="370037"/>
                  </a:lnTo>
                  <a:close/>
                </a:path>
                <a:path w="702945" h="457200">
                  <a:moveTo>
                    <a:pt x="186781" y="360307"/>
                  </a:moveTo>
                  <a:lnTo>
                    <a:pt x="177642" y="360307"/>
                  </a:lnTo>
                  <a:lnTo>
                    <a:pt x="174260" y="361215"/>
                  </a:lnTo>
                  <a:lnTo>
                    <a:pt x="173706" y="361382"/>
                  </a:lnTo>
                  <a:lnTo>
                    <a:pt x="167276" y="365498"/>
                  </a:lnTo>
                  <a:lnTo>
                    <a:pt x="164884" y="368509"/>
                  </a:lnTo>
                  <a:lnTo>
                    <a:pt x="163478" y="372110"/>
                  </a:lnTo>
                  <a:lnTo>
                    <a:pt x="171012" y="372110"/>
                  </a:lnTo>
                  <a:lnTo>
                    <a:pt x="173344" y="370673"/>
                  </a:lnTo>
                  <a:lnTo>
                    <a:pt x="175575" y="370037"/>
                  </a:lnTo>
                  <a:lnTo>
                    <a:pt x="199923" y="370037"/>
                  </a:lnTo>
                  <a:lnTo>
                    <a:pt x="199215" y="368509"/>
                  </a:lnTo>
                  <a:lnTo>
                    <a:pt x="196879" y="365649"/>
                  </a:lnTo>
                  <a:lnTo>
                    <a:pt x="196753" y="365498"/>
                  </a:lnTo>
                  <a:lnTo>
                    <a:pt x="193802" y="363531"/>
                  </a:lnTo>
                  <a:lnTo>
                    <a:pt x="190654" y="361382"/>
                  </a:lnTo>
                  <a:lnTo>
                    <a:pt x="190110" y="361215"/>
                  </a:lnTo>
                  <a:lnTo>
                    <a:pt x="186781" y="360307"/>
                  </a:lnTo>
                  <a:close/>
                </a:path>
                <a:path w="702945" h="457200">
                  <a:moveTo>
                    <a:pt x="228726" y="360307"/>
                  </a:moveTo>
                  <a:lnTo>
                    <a:pt x="217499" y="360307"/>
                  </a:lnTo>
                  <a:lnTo>
                    <a:pt x="213216" y="361382"/>
                  </a:lnTo>
                  <a:lnTo>
                    <a:pt x="206074" y="365649"/>
                  </a:lnTo>
                  <a:lnTo>
                    <a:pt x="203396" y="368509"/>
                  </a:lnTo>
                  <a:lnTo>
                    <a:pt x="201610" y="372110"/>
                  </a:lnTo>
                  <a:lnTo>
                    <a:pt x="209524" y="372110"/>
                  </a:lnTo>
                  <a:lnTo>
                    <a:pt x="210160" y="371414"/>
                  </a:lnTo>
                  <a:lnTo>
                    <a:pt x="213686" y="370037"/>
                  </a:lnTo>
                  <a:lnTo>
                    <a:pt x="241755" y="370037"/>
                  </a:lnTo>
                  <a:lnTo>
                    <a:pt x="233826" y="362259"/>
                  </a:lnTo>
                  <a:lnTo>
                    <a:pt x="228726" y="360307"/>
                  </a:lnTo>
                  <a:close/>
                </a:path>
                <a:path w="702945" h="457200">
                  <a:moveTo>
                    <a:pt x="273675" y="361215"/>
                  </a:moveTo>
                  <a:lnTo>
                    <a:pt x="263325" y="361215"/>
                  </a:lnTo>
                  <a:lnTo>
                    <a:pt x="263325" y="430942"/>
                  </a:lnTo>
                  <a:lnTo>
                    <a:pt x="274038" y="430942"/>
                  </a:lnTo>
                  <a:lnTo>
                    <a:pt x="274038" y="383943"/>
                  </a:lnTo>
                  <a:lnTo>
                    <a:pt x="274739" y="381038"/>
                  </a:lnTo>
                  <a:lnTo>
                    <a:pt x="275723" y="379222"/>
                  </a:lnTo>
                  <a:lnTo>
                    <a:pt x="277700" y="375696"/>
                  </a:lnTo>
                  <a:lnTo>
                    <a:pt x="279637" y="373638"/>
                  </a:lnTo>
                  <a:lnTo>
                    <a:pt x="282116" y="372110"/>
                  </a:lnTo>
                  <a:lnTo>
                    <a:pt x="273675" y="372110"/>
                  </a:lnTo>
                  <a:lnTo>
                    <a:pt x="273675" y="361215"/>
                  </a:lnTo>
                  <a:close/>
                </a:path>
                <a:path w="702945" h="457200">
                  <a:moveTo>
                    <a:pt x="311028" y="370037"/>
                  </a:moveTo>
                  <a:lnTo>
                    <a:pt x="294177" y="370037"/>
                  </a:lnTo>
                  <a:lnTo>
                    <a:pt x="297205" y="371157"/>
                  </a:lnTo>
                  <a:lnTo>
                    <a:pt x="301998" y="375696"/>
                  </a:lnTo>
                  <a:lnTo>
                    <a:pt x="302368" y="376075"/>
                  </a:lnTo>
                  <a:lnTo>
                    <a:pt x="303636" y="379222"/>
                  </a:lnTo>
                  <a:lnTo>
                    <a:pt x="303636" y="430942"/>
                  </a:lnTo>
                  <a:lnTo>
                    <a:pt x="314530" y="430942"/>
                  </a:lnTo>
                  <a:lnTo>
                    <a:pt x="314530" y="381038"/>
                  </a:lnTo>
                  <a:lnTo>
                    <a:pt x="315877" y="377315"/>
                  </a:lnTo>
                  <a:lnTo>
                    <a:pt x="320629" y="372110"/>
                  </a:lnTo>
                  <a:lnTo>
                    <a:pt x="311988" y="372110"/>
                  </a:lnTo>
                  <a:lnTo>
                    <a:pt x="311028" y="370037"/>
                  </a:lnTo>
                  <a:close/>
                </a:path>
                <a:path w="702945" h="457200">
                  <a:moveTo>
                    <a:pt x="352859" y="370037"/>
                  </a:moveTo>
                  <a:lnTo>
                    <a:pt x="334096" y="370037"/>
                  </a:lnTo>
                  <a:lnTo>
                    <a:pt x="337455" y="371157"/>
                  </a:lnTo>
                  <a:lnTo>
                    <a:pt x="337246" y="371157"/>
                  </a:lnTo>
                  <a:lnTo>
                    <a:pt x="342721" y="375454"/>
                  </a:lnTo>
                  <a:lnTo>
                    <a:pt x="343433" y="377315"/>
                  </a:lnTo>
                  <a:lnTo>
                    <a:pt x="344128" y="379222"/>
                  </a:lnTo>
                  <a:lnTo>
                    <a:pt x="344128" y="430942"/>
                  </a:lnTo>
                  <a:lnTo>
                    <a:pt x="354841" y="430942"/>
                  </a:lnTo>
                  <a:lnTo>
                    <a:pt x="354717" y="375696"/>
                  </a:lnTo>
                  <a:lnTo>
                    <a:pt x="352859" y="370037"/>
                  </a:lnTo>
                  <a:close/>
                </a:path>
                <a:path w="702945" h="457200">
                  <a:moveTo>
                    <a:pt x="297886" y="360307"/>
                  </a:moveTo>
                  <a:lnTo>
                    <a:pt x="288746" y="360307"/>
                  </a:lnTo>
                  <a:lnTo>
                    <a:pt x="285364" y="361215"/>
                  </a:lnTo>
                  <a:lnTo>
                    <a:pt x="284810" y="361382"/>
                  </a:lnTo>
                  <a:lnTo>
                    <a:pt x="278381" y="365498"/>
                  </a:lnTo>
                  <a:lnTo>
                    <a:pt x="275988" y="368509"/>
                  </a:lnTo>
                  <a:lnTo>
                    <a:pt x="274583" y="372110"/>
                  </a:lnTo>
                  <a:lnTo>
                    <a:pt x="282116" y="372110"/>
                  </a:lnTo>
                  <a:lnTo>
                    <a:pt x="284449" y="370673"/>
                  </a:lnTo>
                  <a:lnTo>
                    <a:pt x="286679" y="370037"/>
                  </a:lnTo>
                  <a:lnTo>
                    <a:pt x="311028" y="370037"/>
                  </a:lnTo>
                  <a:lnTo>
                    <a:pt x="310319" y="368509"/>
                  </a:lnTo>
                  <a:lnTo>
                    <a:pt x="307983" y="365649"/>
                  </a:lnTo>
                  <a:lnTo>
                    <a:pt x="307857" y="365498"/>
                  </a:lnTo>
                  <a:lnTo>
                    <a:pt x="304907" y="363531"/>
                  </a:lnTo>
                  <a:lnTo>
                    <a:pt x="301758" y="361382"/>
                  </a:lnTo>
                  <a:lnTo>
                    <a:pt x="301215" y="361215"/>
                  </a:lnTo>
                  <a:lnTo>
                    <a:pt x="297886" y="360307"/>
                  </a:lnTo>
                  <a:close/>
                </a:path>
                <a:path w="702945" h="457200">
                  <a:moveTo>
                    <a:pt x="339831" y="360307"/>
                  </a:moveTo>
                  <a:lnTo>
                    <a:pt x="328603" y="360307"/>
                  </a:lnTo>
                  <a:lnTo>
                    <a:pt x="324321" y="361382"/>
                  </a:lnTo>
                  <a:lnTo>
                    <a:pt x="317179" y="365649"/>
                  </a:lnTo>
                  <a:lnTo>
                    <a:pt x="314500" y="368509"/>
                  </a:lnTo>
                  <a:lnTo>
                    <a:pt x="312715" y="372110"/>
                  </a:lnTo>
                  <a:lnTo>
                    <a:pt x="320629" y="372110"/>
                  </a:lnTo>
                  <a:lnTo>
                    <a:pt x="321264" y="371414"/>
                  </a:lnTo>
                  <a:lnTo>
                    <a:pt x="324791" y="370037"/>
                  </a:lnTo>
                  <a:lnTo>
                    <a:pt x="352859" y="370037"/>
                  </a:lnTo>
                  <a:lnTo>
                    <a:pt x="344930" y="362259"/>
                  </a:lnTo>
                  <a:lnTo>
                    <a:pt x="339831" y="360307"/>
                  </a:lnTo>
                  <a:close/>
                </a:path>
                <a:path w="702945" h="457200">
                  <a:moveTo>
                    <a:pt x="385142" y="361215"/>
                  </a:moveTo>
                  <a:lnTo>
                    <a:pt x="374429" y="361215"/>
                  </a:lnTo>
                  <a:lnTo>
                    <a:pt x="374429" y="411453"/>
                  </a:lnTo>
                  <a:lnTo>
                    <a:pt x="375326" y="416007"/>
                  </a:lnTo>
                  <a:lnTo>
                    <a:pt x="375398" y="416370"/>
                  </a:lnTo>
                  <a:lnTo>
                    <a:pt x="392587" y="431850"/>
                  </a:lnTo>
                  <a:lnTo>
                    <a:pt x="402211" y="431850"/>
                  </a:lnTo>
                  <a:lnTo>
                    <a:pt x="406569" y="430624"/>
                  </a:lnTo>
                  <a:lnTo>
                    <a:pt x="413469" y="425691"/>
                  </a:lnTo>
                  <a:lnTo>
                    <a:pt x="416011" y="422680"/>
                  </a:lnTo>
                  <a:lnTo>
                    <a:pt x="416556" y="421500"/>
                  </a:lnTo>
                  <a:lnTo>
                    <a:pt x="395946" y="421500"/>
                  </a:lnTo>
                  <a:lnTo>
                    <a:pt x="392285" y="419987"/>
                  </a:lnTo>
                  <a:lnTo>
                    <a:pt x="386565" y="413934"/>
                  </a:lnTo>
                  <a:lnTo>
                    <a:pt x="385142" y="409879"/>
                  </a:lnTo>
                  <a:lnTo>
                    <a:pt x="385142" y="361215"/>
                  </a:lnTo>
                  <a:close/>
                </a:path>
                <a:path w="702945" h="457200">
                  <a:moveTo>
                    <a:pt x="429085" y="419139"/>
                  </a:moveTo>
                  <a:lnTo>
                    <a:pt x="418372" y="419139"/>
                  </a:lnTo>
                  <a:lnTo>
                    <a:pt x="418372" y="430942"/>
                  </a:lnTo>
                  <a:lnTo>
                    <a:pt x="429085" y="430942"/>
                  </a:lnTo>
                  <a:lnTo>
                    <a:pt x="429085" y="419139"/>
                  </a:lnTo>
                  <a:close/>
                </a:path>
                <a:path w="702945" h="457200">
                  <a:moveTo>
                    <a:pt x="429085" y="361215"/>
                  </a:moveTo>
                  <a:lnTo>
                    <a:pt x="418372" y="361215"/>
                  </a:lnTo>
                  <a:lnTo>
                    <a:pt x="418372" y="406792"/>
                  </a:lnTo>
                  <a:lnTo>
                    <a:pt x="417418" y="410378"/>
                  </a:lnTo>
                  <a:lnTo>
                    <a:pt x="413635" y="416007"/>
                  </a:lnTo>
                  <a:lnTo>
                    <a:pt x="411305" y="418095"/>
                  </a:lnTo>
                  <a:lnTo>
                    <a:pt x="405767" y="420819"/>
                  </a:lnTo>
                  <a:lnTo>
                    <a:pt x="403058" y="421500"/>
                  </a:lnTo>
                  <a:lnTo>
                    <a:pt x="416556" y="421500"/>
                  </a:lnTo>
                  <a:lnTo>
                    <a:pt x="417645" y="419139"/>
                  </a:lnTo>
                  <a:lnTo>
                    <a:pt x="429085" y="419139"/>
                  </a:lnTo>
                  <a:lnTo>
                    <a:pt x="429085" y="361215"/>
                  </a:lnTo>
                  <a:close/>
                </a:path>
                <a:path w="702945" h="457200">
                  <a:moveTo>
                    <a:pt x="459057" y="361397"/>
                  </a:moveTo>
                  <a:lnTo>
                    <a:pt x="448707" y="361397"/>
                  </a:lnTo>
                  <a:lnTo>
                    <a:pt x="448707" y="430942"/>
                  </a:lnTo>
                  <a:lnTo>
                    <a:pt x="459420" y="430942"/>
                  </a:lnTo>
                  <a:lnTo>
                    <a:pt x="459420" y="384942"/>
                  </a:lnTo>
                  <a:lnTo>
                    <a:pt x="460104" y="381885"/>
                  </a:lnTo>
                  <a:lnTo>
                    <a:pt x="460192" y="381492"/>
                  </a:lnTo>
                  <a:lnTo>
                    <a:pt x="463279" y="375802"/>
                  </a:lnTo>
                  <a:lnTo>
                    <a:pt x="465382" y="373638"/>
                  </a:lnTo>
                  <a:lnTo>
                    <a:pt x="468142" y="372110"/>
                  </a:lnTo>
                  <a:lnTo>
                    <a:pt x="459057" y="372110"/>
                  </a:lnTo>
                  <a:lnTo>
                    <a:pt x="459057" y="361397"/>
                  </a:lnTo>
                  <a:close/>
                </a:path>
                <a:path w="702945" h="457200">
                  <a:moveTo>
                    <a:pt x="499954" y="369931"/>
                  </a:moveTo>
                  <a:lnTo>
                    <a:pt x="482178" y="369931"/>
                  </a:lnTo>
                  <a:lnTo>
                    <a:pt x="486082" y="371475"/>
                  </a:lnTo>
                  <a:lnTo>
                    <a:pt x="491772" y="377618"/>
                  </a:lnTo>
                  <a:lnTo>
                    <a:pt x="493194" y="381885"/>
                  </a:lnTo>
                  <a:lnTo>
                    <a:pt x="493194" y="430942"/>
                  </a:lnTo>
                  <a:lnTo>
                    <a:pt x="503907" y="430942"/>
                  </a:lnTo>
                  <a:lnTo>
                    <a:pt x="503907" y="380705"/>
                  </a:lnTo>
                  <a:lnTo>
                    <a:pt x="502924" y="375802"/>
                  </a:lnTo>
                  <a:lnTo>
                    <a:pt x="499954" y="369931"/>
                  </a:lnTo>
                  <a:close/>
                </a:path>
                <a:path w="702945" h="457200">
                  <a:moveTo>
                    <a:pt x="485023" y="360307"/>
                  </a:moveTo>
                  <a:lnTo>
                    <a:pt x="475036" y="360307"/>
                  </a:lnTo>
                  <a:lnTo>
                    <a:pt x="470739" y="361397"/>
                  </a:lnTo>
                  <a:lnTo>
                    <a:pt x="464081" y="365725"/>
                  </a:lnTo>
                  <a:lnTo>
                    <a:pt x="461599" y="368569"/>
                  </a:lnTo>
                  <a:lnTo>
                    <a:pt x="459965" y="372110"/>
                  </a:lnTo>
                  <a:lnTo>
                    <a:pt x="468142" y="372110"/>
                  </a:lnTo>
                  <a:lnTo>
                    <a:pt x="470739" y="370673"/>
                  </a:lnTo>
                  <a:lnTo>
                    <a:pt x="473795" y="369931"/>
                  </a:lnTo>
                  <a:lnTo>
                    <a:pt x="499954" y="369931"/>
                  </a:lnTo>
                  <a:lnTo>
                    <a:pt x="498989" y="368025"/>
                  </a:lnTo>
                  <a:lnTo>
                    <a:pt x="496235" y="365119"/>
                  </a:lnTo>
                  <a:lnTo>
                    <a:pt x="489375" y="361397"/>
                  </a:lnTo>
                  <a:lnTo>
                    <a:pt x="489670" y="361397"/>
                  </a:lnTo>
                  <a:lnTo>
                    <a:pt x="485023" y="360307"/>
                  </a:lnTo>
                  <a:close/>
                </a:path>
                <a:path w="702945" h="457200">
                  <a:moveTo>
                    <a:pt x="534197" y="361215"/>
                  </a:moveTo>
                  <a:lnTo>
                    <a:pt x="523484" y="361215"/>
                  </a:lnTo>
                  <a:lnTo>
                    <a:pt x="523484" y="430942"/>
                  </a:lnTo>
                  <a:lnTo>
                    <a:pt x="534197" y="430942"/>
                  </a:lnTo>
                  <a:lnTo>
                    <a:pt x="534197" y="361215"/>
                  </a:lnTo>
                  <a:close/>
                </a:path>
                <a:path w="702945" h="457200">
                  <a:moveTo>
                    <a:pt x="531019" y="335068"/>
                  </a:moveTo>
                  <a:lnTo>
                    <a:pt x="526843" y="335068"/>
                  </a:lnTo>
                  <a:lnTo>
                    <a:pt x="525042" y="335779"/>
                  </a:lnTo>
                  <a:lnTo>
                    <a:pt x="522046" y="338624"/>
                  </a:lnTo>
                  <a:lnTo>
                    <a:pt x="521305" y="340334"/>
                  </a:lnTo>
                  <a:lnTo>
                    <a:pt x="521305" y="344328"/>
                  </a:lnTo>
                  <a:lnTo>
                    <a:pt x="522046" y="346038"/>
                  </a:lnTo>
                  <a:lnTo>
                    <a:pt x="525042" y="348883"/>
                  </a:lnTo>
                  <a:lnTo>
                    <a:pt x="526843" y="349594"/>
                  </a:lnTo>
                  <a:lnTo>
                    <a:pt x="531019" y="349594"/>
                  </a:lnTo>
                  <a:lnTo>
                    <a:pt x="532805" y="348883"/>
                  </a:lnTo>
                  <a:lnTo>
                    <a:pt x="535801" y="346038"/>
                  </a:lnTo>
                  <a:lnTo>
                    <a:pt x="536558" y="344328"/>
                  </a:lnTo>
                  <a:lnTo>
                    <a:pt x="536558" y="340334"/>
                  </a:lnTo>
                  <a:lnTo>
                    <a:pt x="535801" y="338624"/>
                  </a:lnTo>
                  <a:lnTo>
                    <a:pt x="532805" y="335779"/>
                  </a:lnTo>
                  <a:lnTo>
                    <a:pt x="531019" y="335068"/>
                  </a:lnTo>
                  <a:close/>
                </a:path>
                <a:path w="702945" h="457200">
                  <a:moveTo>
                    <a:pt x="569253" y="344510"/>
                  </a:moveTo>
                  <a:lnTo>
                    <a:pt x="558540" y="344510"/>
                  </a:lnTo>
                  <a:lnTo>
                    <a:pt x="558540" y="417929"/>
                  </a:lnTo>
                  <a:lnTo>
                    <a:pt x="574398" y="431850"/>
                  </a:lnTo>
                  <a:lnTo>
                    <a:pt x="579422" y="431850"/>
                  </a:lnTo>
                  <a:lnTo>
                    <a:pt x="581071" y="431699"/>
                  </a:lnTo>
                  <a:lnTo>
                    <a:pt x="583312" y="431199"/>
                  </a:lnTo>
                  <a:lnTo>
                    <a:pt x="584688" y="430851"/>
                  </a:lnTo>
                  <a:lnTo>
                    <a:pt x="585414" y="430579"/>
                  </a:lnTo>
                  <a:lnTo>
                    <a:pt x="583358" y="421500"/>
                  </a:lnTo>
                  <a:lnTo>
                    <a:pt x="576153" y="421500"/>
                  </a:lnTo>
                  <a:lnTo>
                    <a:pt x="574020" y="420774"/>
                  </a:lnTo>
                  <a:lnTo>
                    <a:pt x="569253" y="413995"/>
                  </a:lnTo>
                  <a:lnTo>
                    <a:pt x="569253" y="344510"/>
                  </a:lnTo>
                  <a:close/>
                </a:path>
                <a:path w="702945" h="457200">
                  <a:moveTo>
                    <a:pt x="584143" y="420774"/>
                  </a:moveTo>
                  <a:lnTo>
                    <a:pt x="583194" y="420774"/>
                  </a:lnTo>
                  <a:lnTo>
                    <a:pt x="583358" y="421500"/>
                  </a:lnTo>
                  <a:lnTo>
                    <a:pt x="580511" y="421500"/>
                  </a:lnTo>
                  <a:lnTo>
                    <a:pt x="584143" y="420774"/>
                  </a:lnTo>
                  <a:close/>
                </a:path>
                <a:path w="702945" h="457200">
                  <a:moveTo>
                    <a:pt x="558540" y="361215"/>
                  </a:moveTo>
                  <a:lnTo>
                    <a:pt x="548009" y="361215"/>
                  </a:lnTo>
                  <a:lnTo>
                    <a:pt x="548009" y="370294"/>
                  </a:lnTo>
                  <a:lnTo>
                    <a:pt x="558540" y="370294"/>
                  </a:lnTo>
                  <a:lnTo>
                    <a:pt x="558540" y="361215"/>
                  </a:lnTo>
                  <a:close/>
                </a:path>
                <a:path w="702945" h="457200">
                  <a:moveTo>
                    <a:pt x="584143" y="361215"/>
                  </a:moveTo>
                  <a:lnTo>
                    <a:pt x="569253" y="361215"/>
                  </a:lnTo>
                  <a:lnTo>
                    <a:pt x="569253" y="370294"/>
                  </a:lnTo>
                  <a:lnTo>
                    <a:pt x="584143" y="370294"/>
                  </a:lnTo>
                  <a:lnTo>
                    <a:pt x="584143" y="361215"/>
                  </a:lnTo>
                  <a:close/>
                </a:path>
                <a:path w="702945" h="457200">
                  <a:moveTo>
                    <a:pt x="602074" y="446377"/>
                  </a:moveTo>
                  <a:lnTo>
                    <a:pt x="599350" y="455819"/>
                  </a:lnTo>
                  <a:lnTo>
                    <a:pt x="599895" y="456091"/>
                  </a:lnTo>
                  <a:lnTo>
                    <a:pt x="600879" y="456363"/>
                  </a:lnTo>
                  <a:lnTo>
                    <a:pt x="602301" y="456636"/>
                  </a:lnTo>
                  <a:lnTo>
                    <a:pt x="603723" y="456938"/>
                  </a:lnTo>
                  <a:lnTo>
                    <a:pt x="605343" y="457090"/>
                  </a:lnTo>
                  <a:lnTo>
                    <a:pt x="610396" y="457090"/>
                  </a:lnTo>
                  <a:lnTo>
                    <a:pt x="612690" y="456636"/>
                  </a:lnTo>
                  <a:lnTo>
                    <a:pt x="613029" y="456636"/>
                  </a:lnTo>
                  <a:lnTo>
                    <a:pt x="618477" y="454215"/>
                  </a:lnTo>
                  <a:lnTo>
                    <a:pt x="620762" y="452444"/>
                  </a:lnTo>
                  <a:lnTo>
                    <a:pt x="624696" y="447693"/>
                  </a:lnTo>
                  <a:lnTo>
                    <a:pt x="624922" y="447284"/>
                  </a:lnTo>
                  <a:lnTo>
                    <a:pt x="606977" y="447284"/>
                  </a:lnTo>
                  <a:lnTo>
                    <a:pt x="604677" y="447042"/>
                  </a:lnTo>
                  <a:lnTo>
                    <a:pt x="602074" y="446377"/>
                  </a:lnTo>
                  <a:close/>
                </a:path>
                <a:path w="702945" h="457200">
                  <a:moveTo>
                    <a:pt x="606432" y="361215"/>
                  </a:moveTo>
                  <a:lnTo>
                    <a:pt x="594811" y="361215"/>
                  </a:lnTo>
                  <a:lnTo>
                    <a:pt x="620595" y="431305"/>
                  </a:lnTo>
                  <a:lnTo>
                    <a:pt x="617297" y="440294"/>
                  </a:lnTo>
                  <a:lnTo>
                    <a:pt x="615859" y="442851"/>
                  </a:lnTo>
                  <a:lnTo>
                    <a:pt x="614285" y="444425"/>
                  </a:lnTo>
                  <a:lnTo>
                    <a:pt x="612742" y="446028"/>
                  </a:lnTo>
                  <a:lnTo>
                    <a:pt x="610731" y="447042"/>
                  </a:lnTo>
                  <a:lnTo>
                    <a:pt x="609640" y="447042"/>
                  </a:lnTo>
                  <a:lnTo>
                    <a:pt x="606977" y="447284"/>
                  </a:lnTo>
                  <a:lnTo>
                    <a:pt x="624922" y="447284"/>
                  </a:lnTo>
                  <a:lnTo>
                    <a:pt x="626345" y="444712"/>
                  </a:lnTo>
                  <a:lnTo>
                    <a:pt x="636692" y="416779"/>
                  </a:lnTo>
                  <a:lnTo>
                    <a:pt x="625679" y="416779"/>
                  </a:lnTo>
                  <a:lnTo>
                    <a:pt x="606432" y="361215"/>
                  </a:lnTo>
                  <a:close/>
                </a:path>
                <a:path w="702945" h="457200">
                  <a:moveTo>
                    <a:pt x="657274" y="361215"/>
                  </a:moveTo>
                  <a:lnTo>
                    <a:pt x="645653" y="361215"/>
                  </a:lnTo>
                  <a:lnTo>
                    <a:pt x="626406" y="416779"/>
                  </a:lnTo>
                  <a:lnTo>
                    <a:pt x="636692" y="416779"/>
                  </a:lnTo>
                  <a:lnTo>
                    <a:pt x="657274" y="361215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6780874" y="5085476"/>
              <a:ext cx="922019" cy="1671955"/>
            </a:xfrm>
            <a:custGeom>
              <a:avLst/>
              <a:gdLst/>
              <a:ahLst/>
              <a:cxnLst/>
              <a:rect l="l" t="t" r="r" b="b"/>
              <a:pathLst>
                <a:path w="922020" h="1671954">
                  <a:moveTo>
                    <a:pt x="921868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921868" y="1671655"/>
                  </a:lnTo>
                  <a:lnTo>
                    <a:pt x="921868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6862808" y="5275486"/>
              <a:ext cx="746125" cy="1099820"/>
            </a:xfrm>
            <a:custGeom>
              <a:avLst/>
              <a:gdLst/>
              <a:ahLst/>
              <a:cxnLst/>
              <a:rect l="l" t="t" r="r" b="b"/>
              <a:pathLst>
                <a:path w="746125" h="1099820">
                  <a:moveTo>
                    <a:pt x="43397" y="9986"/>
                  </a:moveTo>
                  <a:lnTo>
                    <a:pt x="32139" y="9986"/>
                  </a:lnTo>
                  <a:lnTo>
                    <a:pt x="32139" y="92969"/>
                  </a:lnTo>
                  <a:lnTo>
                    <a:pt x="43397" y="92969"/>
                  </a:lnTo>
                  <a:lnTo>
                    <a:pt x="43397" y="9986"/>
                  </a:lnTo>
                  <a:close/>
                </a:path>
                <a:path w="746125" h="1099820">
                  <a:moveTo>
                    <a:pt x="72632" y="0"/>
                  </a:moveTo>
                  <a:lnTo>
                    <a:pt x="2905" y="0"/>
                  </a:lnTo>
                  <a:lnTo>
                    <a:pt x="2905" y="9986"/>
                  </a:lnTo>
                  <a:lnTo>
                    <a:pt x="72632" y="9986"/>
                  </a:lnTo>
                  <a:lnTo>
                    <a:pt x="72632" y="0"/>
                  </a:lnTo>
                  <a:close/>
                </a:path>
                <a:path w="746125" h="1099820">
                  <a:moveTo>
                    <a:pt x="110219" y="22334"/>
                  </a:moveTo>
                  <a:lnTo>
                    <a:pt x="100292" y="22334"/>
                  </a:lnTo>
                  <a:lnTo>
                    <a:pt x="94784" y="23877"/>
                  </a:lnTo>
                  <a:lnTo>
                    <a:pt x="75174" y="51508"/>
                  </a:lnTo>
                  <a:lnTo>
                    <a:pt x="75174" y="65792"/>
                  </a:lnTo>
                  <a:lnTo>
                    <a:pt x="100958" y="94421"/>
                  </a:lnTo>
                  <a:lnTo>
                    <a:pt x="112398" y="94421"/>
                  </a:lnTo>
                  <a:lnTo>
                    <a:pt x="116650" y="93695"/>
                  </a:lnTo>
                  <a:lnTo>
                    <a:pt x="124215" y="90759"/>
                  </a:lnTo>
                  <a:lnTo>
                    <a:pt x="127393" y="88701"/>
                  </a:lnTo>
                  <a:lnTo>
                    <a:pt x="131186" y="84797"/>
                  </a:lnTo>
                  <a:lnTo>
                    <a:pt x="103349" y="84797"/>
                  </a:lnTo>
                  <a:lnTo>
                    <a:pt x="99551" y="83859"/>
                  </a:lnTo>
                  <a:lnTo>
                    <a:pt x="85887" y="61737"/>
                  </a:lnTo>
                  <a:lnTo>
                    <a:pt x="82800" y="61737"/>
                  </a:lnTo>
                  <a:lnTo>
                    <a:pt x="82800" y="52476"/>
                  </a:lnTo>
                  <a:lnTo>
                    <a:pt x="85887" y="52476"/>
                  </a:lnTo>
                  <a:lnTo>
                    <a:pt x="85887" y="50267"/>
                  </a:lnTo>
                  <a:lnTo>
                    <a:pt x="102320" y="31958"/>
                  </a:lnTo>
                  <a:lnTo>
                    <a:pt x="129076" y="31958"/>
                  </a:lnTo>
                  <a:lnTo>
                    <a:pt x="124110" y="27327"/>
                  </a:lnTo>
                  <a:lnTo>
                    <a:pt x="120887" y="25360"/>
                  </a:lnTo>
                  <a:lnTo>
                    <a:pt x="113805" y="22939"/>
                  </a:lnTo>
                  <a:lnTo>
                    <a:pt x="110219" y="22334"/>
                  </a:lnTo>
                  <a:close/>
                </a:path>
                <a:path w="746125" h="1099820">
                  <a:moveTo>
                    <a:pt x="125108" y="73903"/>
                  </a:moveTo>
                  <a:lnTo>
                    <a:pt x="110491" y="84797"/>
                  </a:lnTo>
                  <a:lnTo>
                    <a:pt x="131186" y="84797"/>
                  </a:lnTo>
                  <a:lnTo>
                    <a:pt x="132538" y="83405"/>
                  </a:lnTo>
                  <a:lnTo>
                    <a:pt x="134369" y="80318"/>
                  </a:lnTo>
                  <a:lnTo>
                    <a:pt x="135458" y="76808"/>
                  </a:lnTo>
                  <a:lnTo>
                    <a:pt x="125108" y="73903"/>
                  </a:lnTo>
                  <a:close/>
                </a:path>
                <a:path w="746125" h="1099820">
                  <a:moveTo>
                    <a:pt x="85887" y="52476"/>
                  </a:moveTo>
                  <a:lnTo>
                    <a:pt x="82800" y="52476"/>
                  </a:lnTo>
                  <a:lnTo>
                    <a:pt x="82800" y="61737"/>
                  </a:lnTo>
                  <a:lnTo>
                    <a:pt x="85887" y="61737"/>
                  </a:lnTo>
                  <a:lnTo>
                    <a:pt x="85887" y="52476"/>
                  </a:lnTo>
                  <a:close/>
                </a:path>
                <a:path w="746125" h="1099820">
                  <a:moveTo>
                    <a:pt x="129076" y="31958"/>
                  </a:moveTo>
                  <a:lnTo>
                    <a:pt x="110461" y="31958"/>
                  </a:lnTo>
                  <a:lnTo>
                    <a:pt x="113820" y="32850"/>
                  </a:lnTo>
                  <a:lnTo>
                    <a:pt x="119540" y="36421"/>
                  </a:lnTo>
                  <a:lnTo>
                    <a:pt x="121749" y="38858"/>
                  </a:lnTo>
                  <a:lnTo>
                    <a:pt x="123292" y="41944"/>
                  </a:lnTo>
                  <a:lnTo>
                    <a:pt x="124866" y="45031"/>
                  </a:lnTo>
                  <a:lnTo>
                    <a:pt x="125653" y="48542"/>
                  </a:lnTo>
                  <a:lnTo>
                    <a:pt x="125653" y="52476"/>
                  </a:lnTo>
                  <a:lnTo>
                    <a:pt x="85887" y="52476"/>
                  </a:lnTo>
                  <a:lnTo>
                    <a:pt x="85887" y="61737"/>
                  </a:lnTo>
                  <a:lnTo>
                    <a:pt x="136548" y="61737"/>
                  </a:lnTo>
                  <a:lnTo>
                    <a:pt x="136481" y="50267"/>
                  </a:lnTo>
                  <a:lnTo>
                    <a:pt x="135685" y="45213"/>
                  </a:lnTo>
                  <a:lnTo>
                    <a:pt x="132276" y="36421"/>
                  </a:lnTo>
                  <a:lnTo>
                    <a:pt x="130097" y="33017"/>
                  </a:lnTo>
                  <a:lnTo>
                    <a:pt x="129989" y="32850"/>
                  </a:lnTo>
                  <a:lnTo>
                    <a:pt x="129076" y="31958"/>
                  </a:lnTo>
                  <a:close/>
                </a:path>
                <a:path w="746125" h="1099820">
                  <a:moveTo>
                    <a:pt x="159926" y="73721"/>
                  </a:moveTo>
                  <a:lnTo>
                    <a:pt x="149758" y="76263"/>
                  </a:lnTo>
                  <a:lnTo>
                    <a:pt x="150999" y="82195"/>
                  </a:lnTo>
                  <a:lnTo>
                    <a:pt x="153949" y="86704"/>
                  </a:lnTo>
                  <a:lnTo>
                    <a:pt x="163270" y="92878"/>
                  </a:lnTo>
                  <a:lnTo>
                    <a:pt x="169157" y="94421"/>
                  </a:lnTo>
                  <a:lnTo>
                    <a:pt x="181686" y="94421"/>
                  </a:lnTo>
                  <a:lnTo>
                    <a:pt x="186437" y="93513"/>
                  </a:lnTo>
                  <a:lnTo>
                    <a:pt x="194608" y="89882"/>
                  </a:lnTo>
                  <a:lnTo>
                    <a:pt x="197786" y="87400"/>
                  </a:lnTo>
                  <a:lnTo>
                    <a:pt x="199543" y="84979"/>
                  </a:lnTo>
                  <a:lnTo>
                    <a:pt x="171699" y="84979"/>
                  </a:lnTo>
                  <a:lnTo>
                    <a:pt x="168143" y="84041"/>
                  </a:lnTo>
                  <a:lnTo>
                    <a:pt x="162726" y="80288"/>
                  </a:lnTo>
                  <a:lnTo>
                    <a:pt x="160934" y="77534"/>
                  </a:lnTo>
                  <a:lnTo>
                    <a:pt x="160793" y="77080"/>
                  </a:lnTo>
                  <a:lnTo>
                    <a:pt x="159926" y="73721"/>
                  </a:lnTo>
                  <a:close/>
                </a:path>
                <a:path w="746125" h="1099820">
                  <a:moveTo>
                    <a:pt x="184440" y="22334"/>
                  </a:moveTo>
                  <a:lnTo>
                    <a:pt x="172637" y="22334"/>
                  </a:lnTo>
                  <a:lnTo>
                    <a:pt x="168249" y="23196"/>
                  </a:lnTo>
                  <a:lnTo>
                    <a:pt x="151937" y="47301"/>
                  </a:lnTo>
                  <a:lnTo>
                    <a:pt x="153336" y="51084"/>
                  </a:lnTo>
                  <a:lnTo>
                    <a:pt x="185590" y="65096"/>
                  </a:lnTo>
                  <a:lnTo>
                    <a:pt x="188192" y="66337"/>
                  </a:lnTo>
                  <a:lnTo>
                    <a:pt x="191582" y="69635"/>
                  </a:lnTo>
                  <a:lnTo>
                    <a:pt x="192429" y="71663"/>
                  </a:lnTo>
                  <a:lnTo>
                    <a:pt x="192429" y="77080"/>
                  </a:lnTo>
                  <a:lnTo>
                    <a:pt x="190946" y="79653"/>
                  </a:lnTo>
                  <a:lnTo>
                    <a:pt x="184877" y="84041"/>
                  </a:lnTo>
                  <a:lnTo>
                    <a:pt x="184592" y="84041"/>
                  </a:lnTo>
                  <a:lnTo>
                    <a:pt x="181080" y="84979"/>
                  </a:lnTo>
                  <a:lnTo>
                    <a:pt x="199543" y="84979"/>
                  </a:lnTo>
                  <a:lnTo>
                    <a:pt x="202356" y="81105"/>
                  </a:lnTo>
                  <a:lnTo>
                    <a:pt x="203506" y="77534"/>
                  </a:lnTo>
                  <a:lnTo>
                    <a:pt x="203506" y="68667"/>
                  </a:lnTo>
                  <a:lnTo>
                    <a:pt x="201977" y="64687"/>
                  </a:lnTo>
                  <a:lnTo>
                    <a:pt x="195864" y="58483"/>
                  </a:lnTo>
                  <a:lnTo>
                    <a:pt x="191219" y="56168"/>
                  </a:lnTo>
                  <a:lnTo>
                    <a:pt x="170518" y="51084"/>
                  </a:lnTo>
                  <a:lnTo>
                    <a:pt x="167492" y="49798"/>
                  </a:lnTo>
                  <a:lnTo>
                    <a:pt x="163618" y="46711"/>
                  </a:lnTo>
                  <a:lnTo>
                    <a:pt x="162650" y="44608"/>
                  </a:lnTo>
                  <a:lnTo>
                    <a:pt x="162650" y="38948"/>
                  </a:lnTo>
                  <a:lnTo>
                    <a:pt x="164057" y="36482"/>
                  </a:lnTo>
                  <a:lnTo>
                    <a:pt x="169716" y="32578"/>
                  </a:lnTo>
                  <a:lnTo>
                    <a:pt x="173272" y="31594"/>
                  </a:lnTo>
                  <a:lnTo>
                    <a:pt x="198950" y="31594"/>
                  </a:lnTo>
                  <a:lnTo>
                    <a:pt x="197755" y="29900"/>
                  </a:lnTo>
                  <a:lnTo>
                    <a:pt x="189857" y="23847"/>
                  </a:lnTo>
                  <a:lnTo>
                    <a:pt x="184440" y="22334"/>
                  </a:lnTo>
                  <a:close/>
                </a:path>
                <a:path w="746125" h="1099820">
                  <a:moveTo>
                    <a:pt x="198950" y="31594"/>
                  </a:moveTo>
                  <a:lnTo>
                    <a:pt x="180657" y="31594"/>
                  </a:lnTo>
                  <a:lnTo>
                    <a:pt x="183214" y="32094"/>
                  </a:lnTo>
                  <a:lnTo>
                    <a:pt x="187209" y="34091"/>
                  </a:lnTo>
                  <a:lnTo>
                    <a:pt x="188782" y="35362"/>
                  </a:lnTo>
                  <a:lnTo>
                    <a:pt x="189932" y="36906"/>
                  </a:lnTo>
                  <a:lnTo>
                    <a:pt x="191113" y="38419"/>
                  </a:lnTo>
                  <a:lnTo>
                    <a:pt x="192005" y="39977"/>
                  </a:lnTo>
                  <a:lnTo>
                    <a:pt x="192611" y="41581"/>
                  </a:lnTo>
                  <a:lnTo>
                    <a:pt x="201914" y="38948"/>
                  </a:lnTo>
                  <a:lnTo>
                    <a:pt x="202265" y="38948"/>
                  </a:lnTo>
                  <a:lnTo>
                    <a:pt x="200636" y="34091"/>
                  </a:lnTo>
                  <a:lnTo>
                    <a:pt x="200570" y="33894"/>
                  </a:lnTo>
                  <a:lnTo>
                    <a:pt x="198950" y="31594"/>
                  </a:lnTo>
                  <a:close/>
                </a:path>
                <a:path w="746125" h="1099820">
                  <a:moveTo>
                    <a:pt x="235066" y="6536"/>
                  </a:moveTo>
                  <a:lnTo>
                    <a:pt x="224353" y="6536"/>
                  </a:lnTo>
                  <a:lnTo>
                    <a:pt x="224353" y="79955"/>
                  </a:lnTo>
                  <a:lnTo>
                    <a:pt x="240211" y="93876"/>
                  </a:lnTo>
                  <a:lnTo>
                    <a:pt x="245235" y="93876"/>
                  </a:lnTo>
                  <a:lnTo>
                    <a:pt x="246884" y="93725"/>
                  </a:lnTo>
                  <a:lnTo>
                    <a:pt x="249125" y="93226"/>
                  </a:lnTo>
                  <a:lnTo>
                    <a:pt x="250501" y="92878"/>
                  </a:lnTo>
                  <a:lnTo>
                    <a:pt x="251227" y="92605"/>
                  </a:lnTo>
                  <a:lnTo>
                    <a:pt x="249171" y="83526"/>
                  </a:lnTo>
                  <a:lnTo>
                    <a:pt x="241966" y="83526"/>
                  </a:lnTo>
                  <a:lnTo>
                    <a:pt x="239833" y="82800"/>
                  </a:lnTo>
                  <a:lnTo>
                    <a:pt x="235066" y="76021"/>
                  </a:lnTo>
                  <a:lnTo>
                    <a:pt x="235066" y="6536"/>
                  </a:lnTo>
                  <a:close/>
                </a:path>
                <a:path w="746125" h="1099820">
                  <a:moveTo>
                    <a:pt x="249956" y="82800"/>
                  </a:moveTo>
                  <a:lnTo>
                    <a:pt x="249007" y="82800"/>
                  </a:lnTo>
                  <a:lnTo>
                    <a:pt x="249171" y="83526"/>
                  </a:lnTo>
                  <a:lnTo>
                    <a:pt x="246324" y="83526"/>
                  </a:lnTo>
                  <a:lnTo>
                    <a:pt x="249956" y="82800"/>
                  </a:lnTo>
                  <a:close/>
                </a:path>
                <a:path w="746125" h="1099820">
                  <a:moveTo>
                    <a:pt x="224353" y="23242"/>
                  </a:moveTo>
                  <a:lnTo>
                    <a:pt x="213822" y="23242"/>
                  </a:lnTo>
                  <a:lnTo>
                    <a:pt x="213822" y="32321"/>
                  </a:lnTo>
                  <a:lnTo>
                    <a:pt x="224353" y="32321"/>
                  </a:lnTo>
                  <a:lnTo>
                    <a:pt x="224353" y="23242"/>
                  </a:lnTo>
                  <a:close/>
                </a:path>
                <a:path w="746125" h="1099820">
                  <a:moveTo>
                    <a:pt x="249956" y="23242"/>
                  </a:moveTo>
                  <a:lnTo>
                    <a:pt x="235066" y="23242"/>
                  </a:lnTo>
                  <a:lnTo>
                    <a:pt x="235066" y="32321"/>
                  </a:lnTo>
                  <a:lnTo>
                    <a:pt x="249956" y="32321"/>
                  </a:lnTo>
                  <a:lnTo>
                    <a:pt x="249956" y="23242"/>
                  </a:lnTo>
                  <a:close/>
                </a:path>
                <a:path w="746125" h="1099820">
                  <a:moveTo>
                    <a:pt x="271904" y="73721"/>
                  </a:moveTo>
                  <a:lnTo>
                    <a:pt x="261736" y="76263"/>
                  </a:lnTo>
                  <a:lnTo>
                    <a:pt x="262977" y="82195"/>
                  </a:lnTo>
                  <a:lnTo>
                    <a:pt x="265927" y="86704"/>
                  </a:lnTo>
                  <a:lnTo>
                    <a:pt x="275249" y="92878"/>
                  </a:lnTo>
                  <a:lnTo>
                    <a:pt x="281135" y="94421"/>
                  </a:lnTo>
                  <a:lnTo>
                    <a:pt x="293664" y="94421"/>
                  </a:lnTo>
                  <a:lnTo>
                    <a:pt x="298415" y="93513"/>
                  </a:lnTo>
                  <a:lnTo>
                    <a:pt x="306586" y="89882"/>
                  </a:lnTo>
                  <a:lnTo>
                    <a:pt x="309764" y="87400"/>
                  </a:lnTo>
                  <a:lnTo>
                    <a:pt x="311522" y="84979"/>
                  </a:lnTo>
                  <a:lnTo>
                    <a:pt x="283677" y="84979"/>
                  </a:lnTo>
                  <a:lnTo>
                    <a:pt x="280121" y="84041"/>
                  </a:lnTo>
                  <a:lnTo>
                    <a:pt x="274704" y="80288"/>
                  </a:lnTo>
                  <a:lnTo>
                    <a:pt x="272912" y="77534"/>
                  </a:lnTo>
                  <a:lnTo>
                    <a:pt x="272771" y="77080"/>
                  </a:lnTo>
                  <a:lnTo>
                    <a:pt x="271904" y="73721"/>
                  </a:lnTo>
                  <a:close/>
                </a:path>
                <a:path w="746125" h="1099820">
                  <a:moveTo>
                    <a:pt x="296418" y="22334"/>
                  </a:moveTo>
                  <a:lnTo>
                    <a:pt x="284615" y="22334"/>
                  </a:lnTo>
                  <a:lnTo>
                    <a:pt x="280227" y="23196"/>
                  </a:lnTo>
                  <a:lnTo>
                    <a:pt x="263915" y="47301"/>
                  </a:lnTo>
                  <a:lnTo>
                    <a:pt x="265314" y="51084"/>
                  </a:lnTo>
                  <a:lnTo>
                    <a:pt x="297568" y="65096"/>
                  </a:lnTo>
                  <a:lnTo>
                    <a:pt x="300170" y="66337"/>
                  </a:lnTo>
                  <a:lnTo>
                    <a:pt x="303560" y="69635"/>
                  </a:lnTo>
                  <a:lnTo>
                    <a:pt x="304407" y="71663"/>
                  </a:lnTo>
                  <a:lnTo>
                    <a:pt x="304407" y="77080"/>
                  </a:lnTo>
                  <a:lnTo>
                    <a:pt x="302924" y="79653"/>
                  </a:lnTo>
                  <a:lnTo>
                    <a:pt x="296856" y="84041"/>
                  </a:lnTo>
                  <a:lnTo>
                    <a:pt x="296570" y="84041"/>
                  </a:lnTo>
                  <a:lnTo>
                    <a:pt x="293059" y="84979"/>
                  </a:lnTo>
                  <a:lnTo>
                    <a:pt x="311522" y="84979"/>
                  </a:lnTo>
                  <a:lnTo>
                    <a:pt x="314334" y="81105"/>
                  </a:lnTo>
                  <a:lnTo>
                    <a:pt x="315484" y="77534"/>
                  </a:lnTo>
                  <a:lnTo>
                    <a:pt x="315484" y="68667"/>
                  </a:lnTo>
                  <a:lnTo>
                    <a:pt x="313955" y="64687"/>
                  </a:lnTo>
                  <a:lnTo>
                    <a:pt x="307842" y="58483"/>
                  </a:lnTo>
                  <a:lnTo>
                    <a:pt x="303197" y="56168"/>
                  </a:lnTo>
                  <a:lnTo>
                    <a:pt x="282497" y="51084"/>
                  </a:lnTo>
                  <a:lnTo>
                    <a:pt x="279470" y="49798"/>
                  </a:lnTo>
                  <a:lnTo>
                    <a:pt x="275597" y="46711"/>
                  </a:lnTo>
                  <a:lnTo>
                    <a:pt x="274628" y="44608"/>
                  </a:lnTo>
                  <a:lnTo>
                    <a:pt x="274628" y="38948"/>
                  </a:lnTo>
                  <a:lnTo>
                    <a:pt x="276035" y="36482"/>
                  </a:lnTo>
                  <a:lnTo>
                    <a:pt x="281695" y="32578"/>
                  </a:lnTo>
                  <a:lnTo>
                    <a:pt x="285251" y="31594"/>
                  </a:lnTo>
                  <a:lnTo>
                    <a:pt x="310928" y="31594"/>
                  </a:lnTo>
                  <a:lnTo>
                    <a:pt x="309734" y="29900"/>
                  </a:lnTo>
                  <a:lnTo>
                    <a:pt x="301835" y="23847"/>
                  </a:lnTo>
                  <a:lnTo>
                    <a:pt x="296418" y="22334"/>
                  </a:lnTo>
                  <a:close/>
                </a:path>
                <a:path w="746125" h="1099820">
                  <a:moveTo>
                    <a:pt x="310928" y="31594"/>
                  </a:moveTo>
                  <a:lnTo>
                    <a:pt x="292635" y="31594"/>
                  </a:lnTo>
                  <a:lnTo>
                    <a:pt x="295192" y="32094"/>
                  </a:lnTo>
                  <a:lnTo>
                    <a:pt x="299187" y="34091"/>
                  </a:lnTo>
                  <a:lnTo>
                    <a:pt x="300761" y="35362"/>
                  </a:lnTo>
                  <a:lnTo>
                    <a:pt x="301911" y="36906"/>
                  </a:lnTo>
                  <a:lnTo>
                    <a:pt x="303091" y="38419"/>
                  </a:lnTo>
                  <a:lnTo>
                    <a:pt x="303984" y="39977"/>
                  </a:lnTo>
                  <a:lnTo>
                    <a:pt x="304589" y="41581"/>
                  </a:lnTo>
                  <a:lnTo>
                    <a:pt x="313892" y="38948"/>
                  </a:lnTo>
                  <a:lnTo>
                    <a:pt x="314243" y="38948"/>
                  </a:lnTo>
                  <a:lnTo>
                    <a:pt x="312614" y="34091"/>
                  </a:lnTo>
                  <a:lnTo>
                    <a:pt x="312548" y="33894"/>
                  </a:lnTo>
                  <a:lnTo>
                    <a:pt x="310928" y="31594"/>
                  </a:lnTo>
                  <a:close/>
                </a:path>
                <a:path w="746125" h="1099820">
                  <a:moveTo>
                    <a:pt x="416217" y="31776"/>
                  </a:moveTo>
                  <a:lnTo>
                    <a:pt x="399552" y="31776"/>
                  </a:lnTo>
                  <a:lnTo>
                    <a:pt x="403229" y="33017"/>
                  </a:lnTo>
                  <a:lnTo>
                    <a:pt x="408101" y="37980"/>
                  </a:lnTo>
                  <a:lnTo>
                    <a:pt x="409327" y="41491"/>
                  </a:lnTo>
                  <a:lnTo>
                    <a:pt x="409327" y="48027"/>
                  </a:lnTo>
                  <a:lnTo>
                    <a:pt x="399022" y="51704"/>
                  </a:lnTo>
                  <a:lnTo>
                    <a:pt x="395587" y="52113"/>
                  </a:lnTo>
                  <a:lnTo>
                    <a:pt x="364295" y="77716"/>
                  </a:lnTo>
                  <a:lnTo>
                    <a:pt x="365354" y="81590"/>
                  </a:lnTo>
                  <a:lnTo>
                    <a:pt x="369591" y="87975"/>
                  </a:lnTo>
                  <a:lnTo>
                    <a:pt x="372451" y="90411"/>
                  </a:lnTo>
                  <a:lnTo>
                    <a:pt x="379653" y="93771"/>
                  </a:lnTo>
                  <a:lnTo>
                    <a:pt x="383663" y="94603"/>
                  </a:lnTo>
                  <a:lnTo>
                    <a:pt x="392137" y="94603"/>
                  </a:lnTo>
                  <a:lnTo>
                    <a:pt x="408056" y="85040"/>
                  </a:lnTo>
                  <a:lnTo>
                    <a:pt x="385676" y="85040"/>
                  </a:lnTo>
                  <a:lnTo>
                    <a:pt x="382321" y="84147"/>
                  </a:lnTo>
                  <a:lnTo>
                    <a:pt x="382080" y="84147"/>
                  </a:lnTo>
                  <a:lnTo>
                    <a:pt x="379139" y="82165"/>
                  </a:lnTo>
                  <a:lnTo>
                    <a:pt x="376385" y="80258"/>
                  </a:lnTo>
                  <a:lnTo>
                    <a:pt x="375008" y="77443"/>
                  </a:lnTo>
                  <a:lnTo>
                    <a:pt x="375131" y="70634"/>
                  </a:lnTo>
                  <a:lnTo>
                    <a:pt x="395300" y="61374"/>
                  </a:lnTo>
                  <a:lnTo>
                    <a:pt x="398428" y="60950"/>
                  </a:lnTo>
                  <a:lnTo>
                    <a:pt x="409327" y="57924"/>
                  </a:lnTo>
                  <a:lnTo>
                    <a:pt x="420040" y="57924"/>
                  </a:lnTo>
                  <a:lnTo>
                    <a:pt x="420040" y="41491"/>
                  </a:lnTo>
                  <a:lnTo>
                    <a:pt x="419319" y="37980"/>
                  </a:lnTo>
                  <a:lnTo>
                    <a:pt x="419194" y="37375"/>
                  </a:lnTo>
                  <a:lnTo>
                    <a:pt x="419132" y="37072"/>
                  </a:lnTo>
                  <a:lnTo>
                    <a:pt x="416217" y="31776"/>
                  </a:lnTo>
                  <a:close/>
                </a:path>
                <a:path w="746125" h="1099820">
                  <a:moveTo>
                    <a:pt x="420040" y="83526"/>
                  </a:moveTo>
                  <a:lnTo>
                    <a:pt x="409327" y="83526"/>
                  </a:lnTo>
                  <a:lnTo>
                    <a:pt x="409327" y="92969"/>
                  </a:lnTo>
                  <a:lnTo>
                    <a:pt x="420040" y="92969"/>
                  </a:lnTo>
                  <a:lnTo>
                    <a:pt x="420040" y="83526"/>
                  </a:lnTo>
                  <a:close/>
                </a:path>
                <a:path w="746125" h="1099820">
                  <a:moveTo>
                    <a:pt x="420040" y="57924"/>
                  </a:moveTo>
                  <a:lnTo>
                    <a:pt x="409327" y="57924"/>
                  </a:lnTo>
                  <a:lnTo>
                    <a:pt x="409227" y="70997"/>
                  </a:lnTo>
                  <a:lnTo>
                    <a:pt x="408570" y="73403"/>
                  </a:lnTo>
                  <a:lnTo>
                    <a:pt x="407057" y="76036"/>
                  </a:lnTo>
                  <a:lnTo>
                    <a:pt x="405574" y="78669"/>
                  </a:lnTo>
                  <a:lnTo>
                    <a:pt x="403365" y="80818"/>
                  </a:lnTo>
                  <a:lnTo>
                    <a:pt x="397524" y="84147"/>
                  </a:lnTo>
                  <a:lnTo>
                    <a:pt x="393693" y="85040"/>
                  </a:lnTo>
                  <a:lnTo>
                    <a:pt x="408056" y="85040"/>
                  </a:lnTo>
                  <a:lnTo>
                    <a:pt x="408782" y="83526"/>
                  </a:lnTo>
                  <a:lnTo>
                    <a:pt x="420040" y="83526"/>
                  </a:lnTo>
                  <a:lnTo>
                    <a:pt x="420040" y="57924"/>
                  </a:lnTo>
                  <a:close/>
                </a:path>
                <a:path w="746125" h="1099820">
                  <a:moveTo>
                    <a:pt x="396495" y="22334"/>
                  </a:moveTo>
                  <a:lnTo>
                    <a:pt x="390745" y="22334"/>
                  </a:lnTo>
                  <a:lnTo>
                    <a:pt x="387174" y="22818"/>
                  </a:lnTo>
                  <a:lnTo>
                    <a:pt x="366292" y="38676"/>
                  </a:lnTo>
                  <a:lnTo>
                    <a:pt x="376461" y="42308"/>
                  </a:lnTo>
                  <a:lnTo>
                    <a:pt x="377641" y="39766"/>
                  </a:lnTo>
                  <a:lnTo>
                    <a:pt x="379684" y="37375"/>
                  </a:lnTo>
                  <a:lnTo>
                    <a:pt x="385337" y="33017"/>
                  </a:lnTo>
                  <a:lnTo>
                    <a:pt x="385061" y="33017"/>
                  </a:lnTo>
                  <a:lnTo>
                    <a:pt x="389504" y="31776"/>
                  </a:lnTo>
                  <a:lnTo>
                    <a:pt x="416217" y="31776"/>
                  </a:lnTo>
                  <a:lnTo>
                    <a:pt x="415500" y="30475"/>
                  </a:lnTo>
                  <a:lnTo>
                    <a:pt x="413216" y="28008"/>
                  </a:lnTo>
                  <a:lnTo>
                    <a:pt x="407738" y="24740"/>
                  </a:lnTo>
                  <a:lnTo>
                    <a:pt x="404908" y="23665"/>
                  </a:lnTo>
                  <a:lnTo>
                    <a:pt x="401973" y="23151"/>
                  </a:lnTo>
                  <a:lnTo>
                    <a:pt x="399067" y="22606"/>
                  </a:lnTo>
                  <a:lnTo>
                    <a:pt x="396495" y="22334"/>
                  </a:lnTo>
                  <a:close/>
                </a:path>
                <a:path w="746125" h="1099820">
                  <a:moveTo>
                    <a:pt x="449944" y="23423"/>
                  </a:moveTo>
                  <a:lnTo>
                    <a:pt x="439594" y="23423"/>
                  </a:lnTo>
                  <a:lnTo>
                    <a:pt x="439594" y="92969"/>
                  </a:lnTo>
                  <a:lnTo>
                    <a:pt x="450307" y="92969"/>
                  </a:lnTo>
                  <a:lnTo>
                    <a:pt x="450307" y="46968"/>
                  </a:lnTo>
                  <a:lnTo>
                    <a:pt x="450991" y="43912"/>
                  </a:lnTo>
                  <a:lnTo>
                    <a:pt x="451079" y="43518"/>
                  </a:lnTo>
                  <a:lnTo>
                    <a:pt x="454166" y="37829"/>
                  </a:lnTo>
                  <a:lnTo>
                    <a:pt x="456269" y="35665"/>
                  </a:lnTo>
                  <a:lnTo>
                    <a:pt x="459029" y="34137"/>
                  </a:lnTo>
                  <a:lnTo>
                    <a:pt x="449944" y="34137"/>
                  </a:lnTo>
                  <a:lnTo>
                    <a:pt x="449944" y="23423"/>
                  </a:lnTo>
                  <a:close/>
                </a:path>
                <a:path w="746125" h="1099820">
                  <a:moveTo>
                    <a:pt x="490841" y="31958"/>
                  </a:moveTo>
                  <a:lnTo>
                    <a:pt x="473065" y="31958"/>
                  </a:lnTo>
                  <a:lnTo>
                    <a:pt x="476969" y="33501"/>
                  </a:lnTo>
                  <a:lnTo>
                    <a:pt x="482659" y="39644"/>
                  </a:lnTo>
                  <a:lnTo>
                    <a:pt x="484081" y="43912"/>
                  </a:lnTo>
                  <a:lnTo>
                    <a:pt x="484081" y="92969"/>
                  </a:lnTo>
                  <a:lnTo>
                    <a:pt x="494794" y="92969"/>
                  </a:lnTo>
                  <a:lnTo>
                    <a:pt x="494794" y="42731"/>
                  </a:lnTo>
                  <a:lnTo>
                    <a:pt x="493811" y="37829"/>
                  </a:lnTo>
                  <a:lnTo>
                    <a:pt x="490841" y="31958"/>
                  </a:lnTo>
                  <a:close/>
                </a:path>
                <a:path w="746125" h="1099820">
                  <a:moveTo>
                    <a:pt x="475910" y="22334"/>
                  </a:moveTo>
                  <a:lnTo>
                    <a:pt x="465923" y="22334"/>
                  </a:lnTo>
                  <a:lnTo>
                    <a:pt x="461626" y="23423"/>
                  </a:lnTo>
                  <a:lnTo>
                    <a:pt x="454968" y="27751"/>
                  </a:lnTo>
                  <a:lnTo>
                    <a:pt x="452486" y="30596"/>
                  </a:lnTo>
                  <a:lnTo>
                    <a:pt x="450852" y="34137"/>
                  </a:lnTo>
                  <a:lnTo>
                    <a:pt x="459029" y="34137"/>
                  </a:lnTo>
                  <a:lnTo>
                    <a:pt x="461626" y="32699"/>
                  </a:lnTo>
                  <a:lnTo>
                    <a:pt x="464682" y="31958"/>
                  </a:lnTo>
                  <a:lnTo>
                    <a:pt x="490841" y="31958"/>
                  </a:lnTo>
                  <a:lnTo>
                    <a:pt x="489876" y="30051"/>
                  </a:lnTo>
                  <a:lnTo>
                    <a:pt x="487122" y="27146"/>
                  </a:lnTo>
                  <a:lnTo>
                    <a:pt x="480262" y="23423"/>
                  </a:lnTo>
                  <a:lnTo>
                    <a:pt x="480557" y="23423"/>
                  </a:lnTo>
                  <a:lnTo>
                    <a:pt x="475910" y="22334"/>
                  </a:lnTo>
                  <a:close/>
                </a:path>
                <a:path w="746125" h="1099820">
                  <a:moveTo>
                    <a:pt x="55190" y="199310"/>
                  </a:moveTo>
                  <a:lnTo>
                    <a:pt x="38525" y="199310"/>
                  </a:lnTo>
                  <a:lnTo>
                    <a:pt x="42202" y="200551"/>
                  </a:lnTo>
                  <a:lnTo>
                    <a:pt x="47074" y="205514"/>
                  </a:lnTo>
                  <a:lnTo>
                    <a:pt x="48300" y="209025"/>
                  </a:lnTo>
                  <a:lnTo>
                    <a:pt x="48300" y="215562"/>
                  </a:lnTo>
                  <a:lnTo>
                    <a:pt x="37995" y="219239"/>
                  </a:lnTo>
                  <a:lnTo>
                    <a:pt x="34560" y="219647"/>
                  </a:lnTo>
                  <a:lnTo>
                    <a:pt x="3268" y="245250"/>
                  </a:lnTo>
                  <a:lnTo>
                    <a:pt x="4327" y="249124"/>
                  </a:lnTo>
                  <a:lnTo>
                    <a:pt x="8564" y="255509"/>
                  </a:lnTo>
                  <a:lnTo>
                    <a:pt x="11424" y="257945"/>
                  </a:lnTo>
                  <a:lnTo>
                    <a:pt x="18627" y="261305"/>
                  </a:lnTo>
                  <a:lnTo>
                    <a:pt x="22636" y="262137"/>
                  </a:lnTo>
                  <a:lnTo>
                    <a:pt x="31110" y="262137"/>
                  </a:lnTo>
                  <a:lnTo>
                    <a:pt x="47029" y="252574"/>
                  </a:lnTo>
                  <a:lnTo>
                    <a:pt x="24650" y="252574"/>
                  </a:lnTo>
                  <a:lnTo>
                    <a:pt x="21294" y="251681"/>
                  </a:lnTo>
                  <a:lnTo>
                    <a:pt x="21054" y="251681"/>
                  </a:lnTo>
                  <a:lnTo>
                    <a:pt x="18112" y="249699"/>
                  </a:lnTo>
                  <a:lnTo>
                    <a:pt x="15358" y="247792"/>
                  </a:lnTo>
                  <a:lnTo>
                    <a:pt x="13981" y="244978"/>
                  </a:lnTo>
                  <a:lnTo>
                    <a:pt x="14104" y="238168"/>
                  </a:lnTo>
                  <a:lnTo>
                    <a:pt x="34273" y="228908"/>
                  </a:lnTo>
                  <a:lnTo>
                    <a:pt x="37401" y="228484"/>
                  </a:lnTo>
                  <a:lnTo>
                    <a:pt x="48300" y="225458"/>
                  </a:lnTo>
                  <a:lnTo>
                    <a:pt x="59013" y="225458"/>
                  </a:lnTo>
                  <a:lnTo>
                    <a:pt x="59013" y="209025"/>
                  </a:lnTo>
                  <a:lnTo>
                    <a:pt x="58292" y="205514"/>
                  </a:lnTo>
                  <a:lnTo>
                    <a:pt x="58167" y="204909"/>
                  </a:lnTo>
                  <a:lnTo>
                    <a:pt x="58105" y="204606"/>
                  </a:lnTo>
                  <a:lnTo>
                    <a:pt x="55190" y="199310"/>
                  </a:lnTo>
                  <a:close/>
                </a:path>
                <a:path w="746125" h="1099820">
                  <a:moveTo>
                    <a:pt x="59013" y="251061"/>
                  </a:moveTo>
                  <a:lnTo>
                    <a:pt x="48300" y="251061"/>
                  </a:lnTo>
                  <a:lnTo>
                    <a:pt x="48300" y="260503"/>
                  </a:lnTo>
                  <a:lnTo>
                    <a:pt x="59013" y="260503"/>
                  </a:lnTo>
                  <a:lnTo>
                    <a:pt x="59013" y="251061"/>
                  </a:lnTo>
                  <a:close/>
                </a:path>
                <a:path w="746125" h="1099820">
                  <a:moveTo>
                    <a:pt x="59013" y="225458"/>
                  </a:moveTo>
                  <a:lnTo>
                    <a:pt x="48300" y="225458"/>
                  </a:lnTo>
                  <a:lnTo>
                    <a:pt x="48201" y="238532"/>
                  </a:lnTo>
                  <a:lnTo>
                    <a:pt x="47543" y="240937"/>
                  </a:lnTo>
                  <a:lnTo>
                    <a:pt x="46030" y="243570"/>
                  </a:lnTo>
                  <a:lnTo>
                    <a:pt x="44547" y="246203"/>
                  </a:lnTo>
                  <a:lnTo>
                    <a:pt x="42338" y="248352"/>
                  </a:lnTo>
                  <a:lnTo>
                    <a:pt x="36497" y="251681"/>
                  </a:lnTo>
                  <a:lnTo>
                    <a:pt x="32666" y="252574"/>
                  </a:lnTo>
                  <a:lnTo>
                    <a:pt x="47029" y="252574"/>
                  </a:lnTo>
                  <a:lnTo>
                    <a:pt x="47755" y="251061"/>
                  </a:lnTo>
                  <a:lnTo>
                    <a:pt x="59013" y="251061"/>
                  </a:lnTo>
                  <a:lnTo>
                    <a:pt x="59013" y="225458"/>
                  </a:lnTo>
                  <a:close/>
                </a:path>
                <a:path w="746125" h="1099820">
                  <a:moveTo>
                    <a:pt x="35468" y="189868"/>
                  </a:moveTo>
                  <a:lnTo>
                    <a:pt x="29718" y="189868"/>
                  </a:lnTo>
                  <a:lnTo>
                    <a:pt x="26147" y="190352"/>
                  </a:lnTo>
                  <a:lnTo>
                    <a:pt x="5265" y="206210"/>
                  </a:lnTo>
                  <a:lnTo>
                    <a:pt x="15434" y="209842"/>
                  </a:lnTo>
                  <a:lnTo>
                    <a:pt x="16614" y="207300"/>
                  </a:lnTo>
                  <a:lnTo>
                    <a:pt x="18657" y="204909"/>
                  </a:lnTo>
                  <a:lnTo>
                    <a:pt x="24310" y="200551"/>
                  </a:lnTo>
                  <a:lnTo>
                    <a:pt x="24034" y="200551"/>
                  </a:lnTo>
                  <a:lnTo>
                    <a:pt x="28477" y="199310"/>
                  </a:lnTo>
                  <a:lnTo>
                    <a:pt x="55190" y="199310"/>
                  </a:lnTo>
                  <a:lnTo>
                    <a:pt x="54474" y="198009"/>
                  </a:lnTo>
                  <a:lnTo>
                    <a:pt x="52189" y="195542"/>
                  </a:lnTo>
                  <a:lnTo>
                    <a:pt x="46711" y="192274"/>
                  </a:lnTo>
                  <a:lnTo>
                    <a:pt x="43881" y="191200"/>
                  </a:lnTo>
                  <a:lnTo>
                    <a:pt x="40946" y="190685"/>
                  </a:lnTo>
                  <a:lnTo>
                    <a:pt x="38041" y="190140"/>
                  </a:lnTo>
                  <a:lnTo>
                    <a:pt x="35468" y="189868"/>
                  </a:lnTo>
                  <a:close/>
                </a:path>
                <a:path w="746125" h="1099820">
                  <a:moveTo>
                    <a:pt x="88917" y="190776"/>
                  </a:moveTo>
                  <a:lnTo>
                    <a:pt x="78567" y="190776"/>
                  </a:lnTo>
                  <a:lnTo>
                    <a:pt x="78567" y="286650"/>
                  </a:lnTo>
                  <a:lnTo>
                    <a:pt x="89280" y="286650"/>
                  </a:lnTo>
                  <a:lnTo>
                    <a:pt x="89280" y="249789"/>
                  </a:lnTo>
                  <a:lnTo>
                    <a:pt x="99272" y="249789"/>
                  </a:lnTo>
                  <a:lnTo>
                    <a:pt x="95212" y="246703"/>
                  </a:lnTo>
                  <a:lnTo>
                    <a:pt x="92957" y="243570"/>
                  </a:lnTo>
                  <a:lnTo>
                    <a:pt x="89870" y="235551"/>
                  </a:lnTo>
                  <a:lnTo>
                    <a:pt x="89099" y="230905"/>
                  </a:lnTo>
                  <a:lnTo>
                    <a:pt x="89099" y="220434"/>
                  </a:lnTo>
                  <a:lnTo>
                    <a:pt x="89782" y="216318"/>
                  </a:lnTo>
                  <a:lnTo>
                    <a:pt x="89855" y="215879"/>
                  </a:lnTo>
                  <a:lnTo>
                    <a:pt x="92882" y="208041"/>
                  </a:lnTo>
                  <a:lnTo>
                    <a:pt x="95121" y="204985"/>
                  </a:lnTo>
                  <a:lnTo>
                    <a:pt x="99355" y="201852"/>
                  </a:lnTo>
                  <a:lnTo>
                    <a:pt x="88917" y="201852"/>
                  </a:lnTo>
                  <a:lnTo>
                    <a:pt x="88917" y="190776"/>
                  </a:lnTo>
                  <a:close/>
                </a:path>
                <a:path w="746125" h="1099820">
                  <a:moveTo>
                    <a:pt x="99272" y="249789"/>
                  </a:moveTo>
                  <a:lnTo>
                    <a:pt x="90188" y="249789"/>
                  </a:lnTo>
                  <a:lnTo>
                    <a:pt x="91081" y="251212"/>
                  </a:lnTo>
                  <a:lnTo>
                    <a:pt x="106046" y="261955"/>
                  </a:lnTo>
                  <a:lnTo>
                    <a:pt x="116336" y="261955"/>
                  </a:lnTo>
                  <a:lnTo>
                    <a:pt x="121465" y="260488"/>
                  </a:lnTo>
                  <a:lnTo>
                    <a:pt x="130363" y="254586"/>
                  </a:lnTo>
                  <a:lnTo>
                    <a:pt x="132242" y="252332"/>
                  </a:lnTo>
                  <a:lnTo>
                    <a:pt x="104775" y="252332"/>
                  </a:lnTo>
                  <a:lnTo>
                    <a:pt x="101143" y="251212"/>
                  </a:lnTo>
                  <a:lnTo>
                    <a:pt x="99272" y="249789"/>
                  </a:lnTo>
                  <a:close/>
                </a:path>
                <a:path w="746125" h="1099820">
                  <a:moveTo>
                    <a:pt x="132267" y="199492"/>
                  </a:moveTo>
                  <a:lnTo>
                    <a:pt x="113612" y="199492"/>
                  </a:lnTo>
                  <a:lnTo>
                    <a:pt x="117380" y="200657"/>
                  </a:lnTo>
                  <a:lnTo>
                    <a:pt x="120376" y="202987"/>
                  </a:lnTo>
                  <a:lnTo>
                    <a:pt x="123402" y="205287"/>
                  </a:lnTo>
                  <a:lnTo>
                    <a:pt x="125657" y="208419"/>
                  </a:lnTo>
                  <a:lnTo>
                    <a:pt x="127049" y="212142"/>
                  </a:lnTo>
                  <a:lnTo>
                    <a:pt x="128653" y="216318"/>
                  </a:lnTo>
                  <a:lnTo>
                    <a:pt x="129358" y="220434"/>
                  </a:lnTo>
                  <a:lnTo>
                    <a:pt x="129358" y="230905"/>
                  </a:lnTo>
                  <a:lnTo>
                    <a:pt x="128638" y="235112"/>
                  </a:lnTo>
                  <a:lnTo>
                    <a:pt x="113551" y="252332"/>
                  </a:lnTo>
                  <a:lnTo>
                    <a:pt x="132242" y="252332"/>
                  </a:lnTo>
                  <a:lnTo>
                    <a:pt x="133843" y="250410"/>
                  </a:lnTo>
                  <a:lnTo>
                    <a:pt x="138867" y="239606"/>
                  </a:lnTo>
                  <a:lnTo>
                    <a:pt x="140123" y="233205"/>
                  </a:lnTo>
                  <a:lnTo>
                    <a:pt x="140123" y="218497"/>
                  </a:lnTo>
                  <a:lnTo>
                    <a:pt x="138915" y="212384"/>
                  </a:lnTo>
                  <a:lnTo>
                    <a:pt x="138867" y="212142"/>
                  </a:lnTo>
                  <a:lnTo>
                    <a:pt x="133843" y="201368"/>
                  </a:lnTo>
                  <a:lnTo>
                    <a:pt x="132267" y="199492"/>
                  </a:lnTo>
                  <a:close/>
                </a:path>
                <a:path w="746125" h="1099820">
                  <a:moveTo>
                    <a:pt x="116215" y="189868"/>
                  </a:moveTo>
                  <a:lnTo>
                    <a:pt x="105804" y="189868"/>
                  </a:lnTo>
                  <a:lnTo>
                    <a:pt x="102203" y="190625"/>
                  </a:lnTo>
                  <a:lnTo>
                    <a:pt x="90188" y="201852"/>
                  </a:lnTo>
                  <a:lnTo>
                    <a:pt x="99355" y="201852"/>
                  </a:lnTo>
                  <a:lnTo>
                    <a:pt x="100971" y="200657"/>
                  </a:lnTo>
                  <a:lnTo>
                    <a:pt x="104715" y="199492"/>
                  </a:lnTo>
                  <a:lnTo>
                    <a:pt x="132267" y="199492"/>
                  </a:lnTo>
                  <a:lnTo>
                    <a:pt x="130348" y="197207"/>
                  </a:lnTo>
                  <a:lnTo>
                    <a:pt x="121390" y="191336"/>
                  </a:lnTo>
                  <a:lnTo>
                    <a:pt x="116215" y="189868"/>
                  </a:lnTo>
                  <a:close/>
                </a:path>
                <a:path w="746125" h="1099820">
                  <a:moveTo>
                    <a:pt x="166815" y="190776"/>
                  </a:moveTo>
                  <a:lnTo>
                    <a:pt x="156465" y="190776"/>
                  </a:lnTo>
                  <a:lnTo>
                    <a:pt x="156465" y="286650"/>
                  </a:lnTo>
                  <a:lnTo>
                    <a:pt x="167178" y="286650"/>
                  </a:lnTo>
                  <a:lnTo>
                    <a:pt x="167178" y="249789"/>
                  </a:lnTo>
                  <a:lnTo>
                    <a:pt x="177170" y="249789"/>
                  </a:lnTo>
                  <a:lnTo>
                    <a:pt x="173110" y="246703"/>
                  </a:lnTo>
                  <a:lnTo>
                    <a:pt x="170855" y="243570"/>
                  </a:lnTo>
                  <a:lnTo>
                    <a:pt x="167768" y="235551"/>
                  </a:lnTo>
                  <a:lnTo>
                    <a:pt x="166997" y="230905"/>
                  </a:lnTo>
                  <a:lnTo>
                    <a:pt x="166997" y="220434"/>
                  </a:lnTo>
                  <a:lnTo>
                    <a:pt x="167680" y="216318"/>
                  </a:lnTo>
                  <a:lnTo>
                    <a:pt x="167753" y="215879"/>
                  </a:lnTo>
                  <a:lnTo>
                    <a:pt x="170779" y="208041"/>
                  </a:lnTo>
                  <a:lnTo>
                    <a:pt x="173019" y="204985"/>
                  </a:lnTo>
                  <a:lnTo>
                    <a:pt x="177253" y="201852"/>
                  </a:lnTo>
                  <a:lnTo>
                    <a:pt x="166815" y="201852"/>
                  </a:lnTo>
                  <a:lnTo>
                    <a:pt x="166815" y="190776"/>
                  </a:lnTo>
                  <a:close/>
                </a:path>
                <a:path w="746125" h="1099820">
                  <a:moveTo>
                    <a:pt x="177170" y="249789"/>
                  </a:moveTo>
                  <a:lnTo>
                    <a:pt x="168086" y="249789"/>
                  </a:lnTo>
                  <a:lnTo>
                    <a:pt x="168978" y="251212"/>
                  </a:lnTo>
                  <a:lnTo>
                    <a:pt x="183944" y="261955"/>
                  </a:lnTo>
                  <a:lnTo>
                    <a:pt x="194234" y="261955"/>
                  </a:lnTo>
                  <a:lnTo>
                    <a:pt x="199363" y="260488"/>
                  </a:lnTo>
                  <a:lnTo>
                    <a:pt x="208261" y="254586"/>
                  </a:lnTo>
                  <a:lnTo>
                    <a:pt x="210139" y="252332"/>
                  </a:lnTo>
                  <a:lnTo>
                    <a:pt x="182673" y="252332"/>
                  </a:lnTo>
                  <a:lnTo>
                    <a:pt x="179041" y="251212"/>
                  </a:lnTo>
                  <a:lnTo>
                    <a:pt x="177170" y="249789"/>
                  </a:lnTo>
                  <a:close/>
                </a:path>
                <a:path w="746125" h="1099820">
                  <a:moveTo>
                    <a:pt x="210165" y="199492"/>
                  </a:moveTo>
                  <a:lnTo>
                    <a:pt x="191510" y="199492"/>
                  </a:lnTo>
                  <a:lnTo>
                    <a:pt x="195278" y="200657"/>
                  </a:lnTo>
                  <a:lnTo>
                    <a:pt x="198274" y="202987"/>
                  </a:lnTo>
                  <a:lnTo>
                    <a:pt x="201300" y="205287"/>
                  </a:lnTo>
                  <a:lnTo>
                    <a:pt x="203555" y="208419"/>
                  </a:lnTo>
                  <a:lnTo>
                    <a:pt x="204947" y="212142"/>
                  </a:lnTo>
                  <a:lnTo>
                    <a:pt x="206551" y="216318"/>
                  </a:lnTo>
                  <a:lnTo>
                    <a:pt x="207256" y="220434"/>
                  </a:lnTo>
                  <a:lnTo>
                    <a:pt x="207256" y="230905"/>
                  </a:lnTo>
                  <a:lnTo>
                    <a:pt x="206536" y="235112"/>
                  </a:lnTo>
                  <a:lnTo>
                    <a:pt x="191449" y="252332"/>
                  </a:lnTo>
                  <a:lnTo>
                    <a:pt x="210139" y="252332"/>
                  </a:lnTo>
                  <a:lnTo>
                    <a:pt x="211741" y="250410"/>
                  </a:lnTo>
                  <a:lnTo>
                    <a:pt x="216765" y="239606"/>
                  </a:lnTo>
                  <a:lnTo>
                    <a:pt x="218021" y="233205"/>
                  </a:lnTo>
                  <a:lnTo>
                    <a:pt x="218021" y="218497"/>
                  </a:lnTo>
                  <a:lnTo>
                    <a:pt x="216812" y="212384"/>
                  </a:lnTo>
                  <a:lnTo>
                    <a:pt x="216765" y="212142"/>
                  </a:lnTo>
                  <a:lnTo>
                    <a:pt x="211741" y="201368"/>
                  </a:lnTo>
                  <a:lnTo>
                    <a:pt x="210165" y="199492"/>
                  </a:lnTo>
                  <a:close/>
                </a:path>
                <a:path w="746125" h="1099820">
                  <a:moveTo>
                    <a:pt x="194113" y="189868"/>
                  </a:moveTo>
                  <a:lnTo>
                    <a:pt x="183702" y="189868"/>
                  </a:lnTo>
                  <a:lnTo>
                    <a:pt x="180101" y="190625"/>
                  </a:lnTo>
                  <a:lnTo>
                    <a:pt x="168086" y="201852"/>
                  </a:lnTo>
                  <a:lnTo>
                    <a:pt x="177253" y="201852"/>
                  </a:lnTo>
                  <a:lnTo>
                    <a:pt x="178869" y="200657"/>
                  </a:lnTo>
                  <a:lnTo>
                    <a:pt x="182612" y="199492"/>
                  </a:lnTo>
                  <a:lnTo>
                    <a:pt x="210165" y="199492"/>
                  </a:lnTo>
                  <a:lnTo>
                    <a:pt x="208246" y="197207"/>
                  </a:lnTo>
                  <a:lnTo>
                    <a:pt x="199288" y="191336"/>
                  </a:lnTo>
                  <a:lnTo>
                    <a:pt x="194113" y="189868"/>
                  </a:lnTo>
                  <a:close/>
                </a:path>
                <a:path w="746125" h="1099820">
                  <a:moveTo>
                    <a:pt x="318969" y="199310"/>
                  </a:moveTo>
                  <a:lnTo>
                    <a:pt x="302304" y="199310"/>
                  </a:lnTo>
                  <a:lnTo>
                    <a:pt x="305981" y="200551"/>
                  </a:lnTo>
                  <a:lnTo>
                    <a:pt x="310853" y="205514"/>
                  </a:lnTo>
                  <a:lnTo>
                    <a:pt x="312079" y="209025"/>
                  </a:lnTo>
                  <a:lnTo>
                    <a:pt x="312079" y="215562"/>
                  </a:lnTo>
                  <a:lnTo>
                    <a:pt x="301774" y="219239"/>
                  </a:lnTo>
                  <a:lnTo>
                    <a:pt x="298340" y="219647"/>
                  </a:lnTo>
                  <a:lnTo>
                    <a:pt x="267047" y="245250"/>
                  </a:lnTo>
                  <a:lnTo>
                    <a:pt x="268106" y="249124"/>
                  </a:lnTo>
                  <a:lnTo>
                    <a:pt x="272343" y="255509"/>
                  </a:lnTo>
                  <a:lnTo>
                    <a:pt x="275203" y="257945"/>
                  </a:lnTo>
                  <a:lnTo>
                    <a:pt x="282406" y="261305"/>
                  </a:lnTo>
                  <a:lnTo>
                    <a:pt x="286416" y="262137"/>
                  </a:lnTo>
                  <a:lnTo>
                    <a:pt x="294890" y="262137"/>
                  </a:lnTo>
                  <a:lnTo>
                    <a:pt x="310808" y="252574"/>
                  </a:lnTo>
                  <a:lnTo>
                    <a:pt x="288429" y="252574"/>
                  </a:lnTo>
                  <a:lnTo>
                    <a:pt x="285074" y="251681"/>
                  </a:lnTo>
                  <a:lnTo>
                    <a:pt x="284833" y="251681"/>
                  </a:lnTo>
                  <a:lnTo>
                    <a:pt x="281891" y="249699"/>
                  </a:lnTo>
                  <a:lnTo>
                    <a:pt x="279137" y="247792"/>
                  </a:lnTo>
                  <a:lnTo>
                    <a:pt x="277760" y="244978"/>
                  </a:lnTo>
                  <a:lnTo>
                    <a:pt x="277883" y="238168"/>
                  </a:lnTo>
                  <a:lnTo>
                    <a:pt x="298052" y="228908"/>
                  </a:lnTo>
                  <a:lnTo>
                    <a:pt x="301180" y="228484"/>
                  </a:lnTo>
                  <a:lnTo>
                    <a:pt x="312079" y="225458"/>
                  </a:lnTo>
                  <a:lnTo>
                    <a:pt x="322792" y="225458"/>
                  </a:lnTo>
                  <a:lnTo>
                    <a:pt x="322792" y="209025"/>
                  </a:lnTo>
                  <a:lnTo>
                    <a:pt x="322071" y="205514"/>
                  </a:lnTo>
                  <a:lnTo>
                    <a:pt x="321947" y="204909"/>
                  </a:lnTo>
                  <a:lnTo>
                    <a:pt x="321884" y="204606"/>
                  </a:lnTo>
                  <a:lnTo>
                    <a:pt x="318969" y="199310"/>
                  </a:lnTo>
                  <a:close/>
                </a:path>
                <a:path w="746125" h="1099820">
                  <a:moveTo>
                    <a:pt x="322792" y="251061"/>
                  </a:moveTo>
                  <a:lnTo>
                    <a:pt x="312079" y="251061"/>
                  </a:lnTo>
                  <a:lnTo>
                    <a:pt x="312079" y="260503"/>
                  </a:lnTo>
                  <a:lnTo>
                    <a:pt x="322792" y="260503"/>
                  </a:lnTo>
                  <a:lnTo>
                    <a:pt x="322792" y="251061"/>
                  </a:lnTo>
                  <a:close/>
                </a:path>
                <a:path w="746125" h="1099820">
                  <a:moveTo>
                    <a:pt x="322792" y="225458"/>
                  </a:moveTo>
                  <a:lnTo>
                    <a:pt x="312079" y="225458"/>
                  </a:lnTo>
                  <a:lnTo>
                    <a:pt x="311980" y="238532"/>
                  </a:lnTo>
                  <a:lnTo>
                    <a:pt x="311323" y="240937"/>
                  </a:lnTo>
                  <a:lnTo>
                    <a:pt x="309809" y="243570"/>
                  </a:lnTo>
                  <a:lnTo>
                    <a:pt x="308326" y="246203"/>
                  </a:lnTo>
                  <a:lnTo>
                    <a:pt x="306117" y="248352"/>
                  </a:lnTo>
                  <a:lnTo>
                    <a:pt x="300276" y="251681"/>
                  </a:lnTo>
                  <a:lnTo>
                    <a:pt x="296445" y="252574"/>
                  </a:lnTo>
                  <a:lnTo>
                    <a:pt x="310808" y="252574"/>
                  </a:lnTo>
                  <a:lnTo>
                    <a:pt x="311534" y="251061"/>
                  </a:lnTo>
                  <a:lnTo>
                    <a:pt x="322792" y="251061"/>
                  </a:lnTo>
                  <a:lnTo>
                    <a:pt x="322792" y="225458"/>
                  </a:lnTo>
                  <a:close/>
                </a:path>
                <a:path w="746125" h="1099820">
                  <a:moveTo>
                    <a:pt x="299247" y="189868"/>
                  </a:moveTo>
                  <a:lnTo>
                    <a:pt x="293497" y="189868"/>
                  </a:lnTo>
                  <a:lnTo>
                    <a:pt x="289926" y="190352"/>
                  </a:lnTo>
                  <a:lnTo>
                    <a:pt x="269045" y="206210"/>
                  </a:lnTo>
                  <a:lnTo>
                    <a:pt x="279213" y="209842"/>
                  </a:lnTo>
                  <a:lnTo>
                    <a:pt x="280393" y="207300"/>
                  </a:lnTo>
                  <a:lnTo>
                    <a:pt x="282436" y="204909"/>
                  </a:lnTo>
                  <a:lnTo>
                    <a:pt x="288090" y="200551"/>
                  </a:lnTo>
                  <a:lnTo>
                    <a:pt x="287813" y="200551"/>
                  </a:lnTo>
                  <a:lnTo>
                    <a:pt x="292257" y="199310"/>
                  </a:lnTo>
                  <a:lnTo>
                    <a:pt x="318969" y="199310"/>
                  </a:lnTo>
                  <a:lnTo>
                    <a:pt x="318253" y="198009"/>
                  </a:lnTo>
                  <a:lnTo>
                    <a:pt x="315968" y="195542"/>
                  </a:lnTo>
                  <a:lnTo>
                    <a:pt x="310490" y="192274"/>
                  </a:lnTo>
                  <a:lnTo>
                    <a:pt x="307661" y="191200"/>
                  </a:lnTo>
                  <a:lnTo>
                    <a:pt x="304725" y="190685"/>
                  </a:lnTo>
                  <a:lnTo>
                    <a:pt x="301820" y="190140"/>
                  </a:lnTo>
                  <a:lnTo>
                    <a:pt x="299247" y="189868"/>
                  </a:lnTo>
                  <a:close/>
                </a:path>
                <a:path w="746125" h="1099820">
                  <a:moveTo>
                    <a:pt x="357781" y="174071"/>
                  </a:moveTo>
                  <a:lnTo>
                    <a:pt x="347067" y="174071"/>
                  </a:lnTo>
                  <a:lnTo>
                    <a:pt x="347067" y="247490"/>
                  </a:lnTo>
                  <a:lnTo>
                    <a:pt x="362925" y="261411"/>
                  </a:lnTo>
                  <a:lnTo>
                    <a:pt x="367949" y="261411"/>
                  </a:lnTo>
                  <a:lnTo>
                    <a:pt x="369598" y="261259"/>
                  </a:lnTo>
                  <a:lnTo>
                    <a:pt x="371840" y="260760"/>
                  </a:lnTo>
                  <a:lnTo>
                    <a:pt x="373215" y="260412"/>
                  </a:lnTo>
                  <a:lnTo>
                    <a:pt x="373941" y="260140"/>
                  </a:lnTo>
                  <a:lnTo>
                    <a:pt x="371886" y="251061"/>
                  </a:lnTo>
                  <a:lnTo>
                    <a:pt x="364681" y="251061"/>
                  </a:lnTo>
                  <a:lnTo>
                    <a:pt x="362547" y="250334"/>
                  </a:lnTo>
                  <a:lnTo>
                    <a:pt x="357781" y="243555"/>
                  </a:lnTo>
                  <a:lnTo>
                    <a:pt x="357781" y="174071"/>
                  </a:lnTo>
                  <a:close/>
                </a:path>
                <a:path w="746125" h="1099820">
                  <a:moveTo>
                    <a:pt x="372671" y="250334"/>
                  </a:moveTo>
                  <a:lnTo>
                    <a:pt x="371721" y="250334"/>
                  </a:lnTo>
                  <a:lnTo>
                    <a:pt x="371886" y="251061"/>
                  </a:lnTo>
                  <a:lnTo>
                    <a:pt x="369038" y="251061"/>
                  </a:lnTo>
                  <a:lnTo>
                    <a:pt x="372671" y="250334"/>
                  </a:lnTo>
                  <a:close/>
                </a:path>
                <a:path w="746125" h="1099820">
                  <a:moveTo>
                    <a:pt x="347067" y="190776"/>
                  </a:moveTo>
                  <a:lnTo>
                    <a:pt x="336536" y="190776"/>
                  </a:lnTo>
                  <a:lnTo>
                    <a:pt x="336536" y="199855"/>
                  </a:lnTo>
                  <a:lnTo>
                    <a:pt x="347067" y="199855"/>
                  </a:lnTo>
                  <a:lnTo>
                    <a:pt x="347067" y="190776"/>
                  </a:lnTo>
                  <a:close/>
                </a:path>
                <a:path w="746125" h="1099820">
                  <a:moveTo>
                    <a:pt x="372670" y="190776"/>
                  </a:moveTo>
                  <a:lnTo>
                    <a:pt x="357781" y="190776"/>
                  </a:lnTo>
                  <a:lnTo>
                    <a:pt x="357781" y="199855"/>
                  </a:lnTo>
                  <a:lnTo>
                    <a:pt x="372670" y="199855"/>
                  </a:lnTo>
                  <a:lnTo>
                    <a:pt x="372670" y="190776"/>
                  </a:lnTo>
                  <a:close/>
                </a:path>
                <a:path w="746125" h="1099820">
                  <a:moveTo>
                    <a:pt x="435452" y="167534"/>
                  </a:moveTo>
                  <a:lnTo>
                    <a:pt x="424738" y="167534"/>
                  </a:lnTo>
                  <a:lnTo>
                    <a:pt x="424738" y="260503"/>
                  </a:lnTo>
                  <a:lnTo>
                    <a:pt x="435452" y="260503"/>
                  </a:lnTo>
                  <a:lnTo>
                    <a:pt x="435452" y="214502"/>
                  </a:lnTo>
                  <a:lnTo>
                    <a:pt x="436162" y="211385"/>
                  </a:lnTo>
                  <a:lnTo>
                    <a:pt x="444449" y="201671"/>
                  </a:lnTo>
                  <a:lnTo>
                    <a:pt x="435452" y="201671"/>
                  </a:lnTo>
                  <a:lnTo>
                    <a:pt x="435452" y="167534"/>
                  </a:lnTo>
                  <a:close/>
                </a:path>
                <a:path w="746125" h="1099820">
                  <a:moveTo>
                    <a:pt x="476708" y="199492"/>
                  </a:moveTo>
                  <a:lnTo>
                    <a:pt x="458845" y="199492"/>
                  </a:lnTo>
                  <a:lnTo>
                    <a:pt x="462794" y="201020"/>
                  </a:lnTo>
                  <a:lnTo>
                    <a:pt x="465639" y="204077"/>
                  </a:lnTo>
                  <a:lnTo>
                    <a:pt x="468514" y="207103"/>
                  </a:lnTo>
                  <a:lnTo>
                    <a:pt x="469840" y="211052"/>
                  </a:lnTo>
                  <a:lnTo>
                    <a:pt x="469952" y="260503"/>
                  </a:lnTo>
                  <a:lnTo>
                    <a:pt x="480665" y="260503"/>
                  </a:lnTo>
                  <a:lnTo>
                    <a:pt x="480665" y="210205"/>
                  </a:lnTo>
                  <a:lnTo>
                    <a:pt x="479685" y="205363"/>
                  </a:lnTo>
                  <a:lnTo>
                    <a:pt x="479050" y="204077"/>
                  </a:lnTo>
                  <a:lnTo>
                    <a:pt x="476708" y="199492"/>
                  </a:lnTo>
                  <a:close/>
                </a:path>
                <a:path w="746125" h="1099820">
                  <a:moveTo>
                    <a:pt x="461629" y="189868"/>
                  </a:moveTo>
                  <a:lnTo>
                    <a:pt x="451400" y="189868"/>
                  </a:lnTo>
                  <a:lnTo>
                    <a:pt x="447012" y="190942"/>
                  </a:lnTo>
                  <a:lnTo>
                    <a:pt x="440445" y="195210"/>
                  </a:lnTo>
                  <a:lnTo>
                    <a:pt x="437994" y="198069"/>
                  </a:lnTo>
                  <a:lnTo>
                    <a:pt x="436483" y="201398"/>
                  </a:lnTo>
                  <a:lnTo>
                    <a:pt x="436359" y="201671"/>
                  </a:lnTo>
                  <a:lnTo>
                    <a:pt x="444449" y="201671"/>
                  </a:lnTo>
                  <a:lnTo>
                    <a:pt x="447133" y="200233"/>
                  </a:lnTo>
                  <a:lnTo>
                    <a:pt x="450281" y="199492"/>
                  </a:lnTo>
                  <a:lnTo>
                    <a:pt x="476708" y="199492"/>
                  </a:lnTo>
                  <a:lnTo>
                    <a:pt x="475702" y="197494"/>
                  </a:lnTo>
                  <a:lnTo>
                    <a:pt x="472933" y="194604"/>
                  </a:lnTo>
                  <a:lnTo>
                    <a:pt x="466017" y="190942"/>
                  </a:lnTo>
                  <a:lnTo>
                    <a:pt x="466319" y="190942"/>
                  </a:lnTo>
                  <a:lnTo>
                    <a:pt x="461629" y="189868"/>
                  </a:lnTo>
                  <a:close/>
                </a:path>
                <a:path w="746125" h="1099820">
                  <a:moveTo>
                    <a:pt x="534886" y="189868"/>
                  </a:moveTo>
                  <a:lnTo>
                    <a:pt x="522296" y="189868"/>
                  </a:lnTo>
                  <a:lnTo>
                    <a:pt x="516773" y="191366"/>
                  </a:lnTo>
                  <a:lnTo>
                    <a:pt x="496996" y="218739"/>
                  </a:lnTo>
                  <a:lnTo>
                    <a:pt x="496996" y="233205"/>
                  </a:lnTo>
                  <a:lnTo>
                    <a:pt x="522296" y="261955"/>
                  </a:lnTo>
                  <a:lnTo>
                    <a:pt x="534886" y="261955"/>
                  </a:lnTo>
                  <a:lnTo>
                    <a:pt x="540394" y="260457"/>
                  </a:lnTo>
                  <a:lnTo>
                    <a:pt x="549866" y="254465"/>
                  </a:lnTo>
                  <a:lnTo>
                    <a:pt x="551745" y="252332"/>
                  </a:lnTo>
                  <a:lnTo>
                    <a:pt x="523809" y="252332"/>
                  </a:lnTo>
                  <a:lnTo>
                    <a:pt x="519875" y="251106"/>
                  </a:lnTo>
                  <a:lnTo>
                    <a:pt x="513701" y="246203"/>
                  </a:lnTo>
                  <a:lnTo>
                    <a:pt x="511416" y="242980"/>
                  </a:lnTo>
                  <a:lnTo>
                    <a:pt x="508451" y="234991"/>
                  </a:lnTo>
                  <a:lnTo>
                    <a:pt x="507709" y="230663"/>
                  </a:lnTo>
                  <a:lnTo>
                    <a:pt x="507709" y="221342"/>
                  </a:lnTo>
                  <a:lnTo>
                    <a:pt x="523809" y="199492"/>
                  </a:lnTo>
                  <a:lnTo>
                    <a:pt x="551739" y="199492"/>
                  </a:lnTo>
                  <a:lnTo>
                    <a:pt x="549866" y="197358"/>
                  </a:lnTo>
                  <a:lnTo>
                    <a:pt x="540394" y="191366"/>
                  </a:lnTo>
                  <a:lnTo>
                    <a:pt x="534886" y="189868"/>
                  </a:lnTo>
                  <a:close/>
                </a:path>
                <a:path w="746125" h="1099820">
                  <a:moveTo>
                    <a:pt x="551739" y="199492"/>
                  </a:moveTo>
                  <a:lnTo>
                    <a:pt x="533372" y="199492"/>
                  </a:lnTo>
                  <a:lnTo>
                    <a:pt x="537307" y="200733"/>
                  </a:lnTo>
                  <a:lnTo>
                    <a:pt x="543480" y="205696"/>
                  </a:lnTo>
                  <a:lnTo>
                    <a:pt x="545765" y="208949"/>
                  </a:lnTo>
                  <a:lnTo>
                    <a:pt x="548731" y="216999"/>
                  </a:lnTo>
                  <a:lnTo>
                    <a:pt x="549473" y="221342"/>
                  </a:lnTo>
                  <a:lnTo>
                    <a:pt x="549473" y="230663"/>
                  </a:lnTo>
                  <a:lnTo>
                    <a:pt x="533372" y="252332"/>
                  </a:lnTo>
                  <a:lnTo>
                    <a:pt x="551745" y="252332"/>
                  </a:lnTo>
                  <a:lnTo>
                    <a:pt x="553558" y="250274"/>
                  </a:lnTo>
                  <a:lnTo>
                    <a:pt x="556191" y="244887"/>
                  </a:lnTo>
                  <a:lnTo>
                    <a:pt x="558854" y="239500"/>
                  </a:lnTo>
                  <a:lnTo>
                    <a:pt x="560186" y="233205"/>
                  </a:lnTo>
                  <a:lnTo>
                    <a:pt x="560186" y="218739"/>
                  </a:lnTo>
                  <a:lnTo>
                    <a:pt x="558854" y="212399"/>
                  </a:lnTo>
                  <a:lnTo>
                    <a:pt x="556191" y="206982"/>
                  </a:lnTo>
                  <a:lnTo>
                    <a:pt x="553558" y="201565"/>
                  </a:lnTo>
                  <a:lnTo>
                    <a:pt x="551739" y="199492"/>
                  </a:lnTo>
                  <a:close/>
                </a:path>
                <a:path w="746125" h="1099820">
                  <a:moveTo>
                    <a:pt x="586889" y="190776"/>
                  </a:moveTo>
                  <a:lnTo>
                    <a:pt x="576539" y="190776"/>
                  </a:lnTo>
                  <a:lnTo>
                    <a:pt x="576539" y="260503"/>
                  </a:lnTo>
                  <a:lnTo>
                    <a:pt x="587253" y="260503"/>
                  </a:lnTo>
                  <a:lnTo>
                    <a:pt x="587253" y="213504"/>
                  </a:lnTo>
                  <a:lnTo>
                    <a:pt x="587953" y="210598"/>
                  </a:lnTo>
                  <a:lnTo>
                    <a:pt x="588938" y="208783"/>
                  </a:lnTo>
                  <a:lnTo>
                    <a:pt x="590914" y="205257"/>
                  </a:lnTo>
                  <a:lnTo>
                    <a:pt x="592851" y="203199"/>
                  </a:lnTo>
                  <a:lnTo>
                    <a:pt x="595331" y="201671"/>
                  </a:lnTo>
                  <a:lnTo>
                    <a:pt x="586889" y="201671"/>
                  </a:lnTo>
                  <a:lnTo>
                    <a:pt x="586889" y="190776"/>
                  </a:lnTo>
                  <a:close/>
                </a:path>
                <a:path w="746125" h="1099820">
                  <a:moveTo>
                    <a:pt x="624242" y="199598"/>
                  </a:moveTo>
                  <a:lnTo>
                    <a:pt x="607392" y="199598"/>
                  </a:lnTo>
                  <a:lnTo>
                    <a:pt x="610419" y="200717"/>
                  </a:lnTo>
                  <a:lnTo>
                    <a:pt x="615212" y="205257"/>
                  </a:lnTo>
                  <a:lnTo>
                    <a:pt x="615582" y="205635"/>
                  </a:lnTo>
                  <a:lnTo>
                    <a:pt x="616850" y="208783"/>
                  </a:lnTo>
                  <a:lnTo>
                    <a:pt x="616850" y="260503"/>
                  </a:lnTo>
                  <a:lnTo>
                    <a:pt x="627745" y="260503"/>
                  </a:lnTo>
                  <a:lnTo>
                    <a:pt x="627745" y="210598"/>
                  </a:lnTo>
                  <a:lnTo>
                    <a:pt x="629092" y="206876"/>
                  </a:lnTo>
                  <a:lnTo>
                    <a:pt x="633843" y="201671"/>
                  </a:lnTo>
                  <a:lnTo>
                    <a:pt x="625203" y="201671"/>
                  </a:lnTo>
                  <a:lnTo>
                    <a:pt x="624242" y="199598"/>
                  </a:lnTo>
                  <a:close/>
                </a:path>
                <a:path w="746125" h="1099820">
                  <a:moveTo>
                    <a:pt x="666074" y="199598"/>
                  </a:moveTo>
                  <a:lnTo>
                    <a:pt x="647310" y="199598"/>
                  </a:lnTo>
                  <a:lnTo>
                    <a:pt x="650669" y="200717"/>
                  </a:lnTo>
                  <a:lnTo>
                    <a:pt x="650460" y="200717"/>
                  </a:lnTo>
                  <a:lnTo>
                    <a:pt x="655935" y="205015"/>
                  </a:lnTo>
                  <a:lnTo>
                    <a:pt x="656648" y="206876"/>
                  </a:lnTo>
                  <a:lnTo>
                    <a:pt x="657343" y="208783"/>
                  </a:lnTo>
                  <a:lnTo>
                    <a:pt x="657343" y="260503"/>
                  </a:lnTo>
                  <a:lnTo>
                    <a:pt x="668056" y="260503"/>
                  </a:lnTo>
                  <a:lnTo>
                    <a:pt x="667932" y="205257"/>
                  </a:lnTo>
                  <a:lnTo>
                    <a:pt x="666074" y="199598"/>
                  </a:lnTo>
                  <a:close/>
                </a:path>
                <a:path w="746125" h="1099820">
                  <a:moveTo>
                    <a:pt x="611100" y="189868"/>
                  </a:moveTo>
                  <a:lnTo>
                    <a:pt x="601961" y="189868"/>
                  </a:lnTo>
                  <a:lnTo>
                    <a:pt x="598579" y="190776"/>
                  </a:lnTo>
                  <a:lnTo>
                    <a:pt x="598025" y="190942"/>
                  </a:lnTo>
                  <a:lnTo>
                    <a:pt x="591595" y="195058"/>
                  </a:lnTo>
                  <a:lnTo>
                    <a:pt x="589203" y="198069"/>
                  </a:lnTo>
                  <a:lnTo>
                    <a:pt x="587797" y="201671"/>
                  </a:lnTo>
                  <a:lnTo>
                    <a:pt x="595331" y="201671"/>
                  </a:lnTo>
                  <a:lnTo>
                    <a:pt x="597663" y="200233"/>
                  </a:lnTo>
                  <a:lnTo>
                    <a:pt x="599894" y="199598"/>
                  </a:lnTo>
                  <a:lnTo>
                    <a:pt x="624242" y="199598"/>
                  </a:lnTo>
                  <a:lnTo>
                    <a:pt x="623534" y="198069"/>
                  </a:lnTo>
                  <a:lnTo>
                    <a:pt x="621198" y="195210"/>
                  </a:lnTo>
                  <a:lnTo>
                    <a:pt x="621072" y="195058"/>
                  </a:lnTo>
                  <a:lnTo>
                    <a:pt x="618121" y="193091"/>
                  </a:lnTo>
                  <a:lnTo>
                    <a:pt x="614973" y="190942"/>
                  </a:lnTo>
                  <a:lnTo>
                    <a:pt x="614429" y="190776"/>
                  </a:lnTo>
                  <a:lnTo>
                    <a:pt x="611100" y="189868"/>
                  </a:lnTo>
                  <a:close/>
                </a:path>
                <a:path w="746125" h="1099820">
                  <a:moveTo>
                    <a:pt x="653045" y="189868"/>
                  </a:moveTo>
                  <a:lnTo>
                    <a:pt x="641817" y="189868"/>
                  </a:lnTo>
                  <a:lnTo>
                    <a:pt x="637535" y="190942"/>
                  </a:lnTo>
                  <a:lnTo>
                    <a:pt x="630393" y="195210"/>
                  </a:lnTo>
                  <a:lnTo>
                    <a:pt x="627715" y="198069"/>
                  </a:lnTo>
                  <a:lnTo>
                    <a:pt x="625929" y="201671"/>
                  </a:lnTo>
                  <a:lnTo>
                    <a:pt x="633843" y="201671"/>
                  </a:lnTo>
                  <a:lnTo>
                    <a:pt x="634479" y="200975"/>
                  </a:lnTo>
                  <a:lnTo>
                    <a:pt x="638005" y="199598"/>
                  </a:lnTo>
                  <a:lnTo>
                    <a:pt x="666074" y="199598"/>
                  </a:lnTo>
                  <a:lnTo>
                    <a:pt x="658145" y="191820"/>
                  </a:lnTo>
                  <a:lnTo>
                    <a:pt x="653045" y="189868"/>
                  </a:lnTo>
                  <a:close/>
                </a:path>
                <a:path w="746125" h="1099820">
                  <a:moveTo>
                    <a:pt x="719420" y="189868"/>
                  </a:moveTo>
                  <a:lnTo>
                    <a:pt x="709494" y="189868"/>
                  </a:lnTo>
                  <a:lnTo>
                    <a:pt x="703986" y="191411"/>
                  </a:lnTo>
                  <a:lnTo>
                    <a:pt x="684375" y="219042"/>
                  </a:lnTo>
                  <a:lnTo>
                    <a:pt x="684375" y="233326"/>
                  </a:lnTo>
                  <a:lnTo>
                    <a:pt x="710160" y="261955"/>
                  </a:lnTo>
                  <a:lnTo>
                    <a:pt x="721599" y="261955"/>
                  </a:lnTo>
                  <a:lnTo>
                    <a:pt x="725851" y="261229"/>
                  </a:lnTo>
                  <a:lnTo>
                    <a:pt x="733417" y="258293"/>
                  </a:lnTo>
                  <a:lnTo>
                    <a:pt x="736595" y="256236"/>
                  </a:lnTo>
                  <a:lnTo>
                    <a:pt x="740387" y="252332"/>
                  </a:lnTo>
                  <a:lnTo>
                    <a:pt x="712550" y="252332"/>
                  </a:lnTo>
                  <a:lnTo>
                    <a:pt x="708752" y="251393"/>
                  </a:lnTo>
                  <a:lnTo>
                    <a:pt x="695089" y="229271"/>
                  </a:lnTo>
                  <a:lnTo>
                    <a:pt x="692002" y="229271"/>
                  </a:lnTo>
                  <a:lnTo>
                    <a:pt x="692002" y="220010"/>
                  </a:lnTo>
                  <a:lnTo>
                    <a:pt x="695089" y="220010"/>
                  </a:lnTo>
                  <a:lnTo>
                    <a:pt x="695089" y="217801"/>
                  </a:lnTo>
                  <a:lnTo>
                    <a:pt x="711521" y="199492"/>
                  </a:lnTo>
                  <a:lnTo>
                    <a:pt x="738278" y="199492"/>
                  </a:lnTo>
                  <a:lnTo>
                    <a:pt x="733311" y="194861"/>
                  </a:lnTo>
                  <a:lnTo>
                    <a:pt x="730088" y="192894"/>
                  </a:lnTo>
                  <a:lnTo>
                    <a:pt x="723006" y="190473"/>
                  </a:lnTo>
                  <a:lnTo>
                    <a:pt x="719420" y="189868"/>
                  </a:lnTo>
                  <a:close/>
                </a:path>
                <a:path w="746125" h="1099820">
                  <a:moveTo>
                    <a:pt x="734310" y="241437"/>
                  </a:moveTo>
                  <a:lnTo>
                    <a:pt x="719693" y="252332"/>
                  </a:lnTo>
                  <a:lnTo>
                    <a:pt x="740387" y="252332"/>
                  </a:lnTo>
                  <a:lnTo>
                    <a:pt x="741740" y="250940"/>
                  </a:lnTo>
                  <a:lnTo>
                    <a:pt x="743570" y="247853"/>
                  </a:lnTo>
                  <a:lnTo>
                    <a:pt x="744660" y="244342"/>
                  </a:lnTo>
                  <a:lnTo>
                    <a:pt x="734310" y="241437"/>
                  </a:lnTo>
                  <a:close/>
                </a:path>
                <a:path w="746125" h="1099820">
                  <a:moveTo>
                    <a:pt x="695089" y="220010"/>
                  </a:moveTo>
                  <a:lnTo>
                    <a:pt x="692002" y="220010"/>
                  </a:lnTo>
                  <a:lnTo>
                    <a:pt x="692002" y="229271"/>
                  </a:lnTo>
                  <a:lnTo>
                    <a:pt x="695089" y="229271"/>
                  </a:lnTo>
                  <a:lnTo>
                    <a:pt x="695089" y="220010"/>
                  </a:lnTo>
                  <a:close/>
                </a:path>
                <a:path w="746125" h="1099820">
                  <a:moveTo>
                    <a:pt x="738278" y="199492"/>
                  </a:moveTo>
                  <a:lnTo>
                    <a:pt x="719662" y="199492"/>
                  </a:lnTo>
                  <a:lnTo>
                    <a:pt x="723022" y="200385"/>
                  </a:lnTo>
                  <a:lnTo>
                    <a:pt x="728741" y="203956"/>
                  </a:lnTo>
                  <a:lnTo>
                    <a:pt x="730951" y="206392"/>
                  </a:lnTo>
                  <a:lnTo>
                    <a:pt x="732494" y="209479"/>
                  </a:lnTo>
                  <a:lnTo>
                    <a:pt x="734068" y="212566"/>
                  </a:lnTo>
                  <a:lnTo>
                    <a:pt x="734855" y="216076"/>
                  </a:lnTo>
                  <a:lnTo>
                    <a:pt x="734855" y="220010"/>
                  </a:lnTo>
                  <a:lnTo>
                    <a:pt x="695089" y="220010"/>
                  </a:lnTo>
                  <a:lnTo>
                    <a:pt x="695089" y="229271"/>
                  </a:lnTo>
                  <a:lnTo>
                    <a:pt x="745749" y="229271"/>
                  </a:lnTo>
                  <a:lnTo>
                    <a:pt x="745683" y="217801"/>
                  </a:lnTo>
                  <a:lnTo>
                    <a:pt x="744887" y="212747"/>
                  </a:lnTo>
                  <a:lnTo>
                    <a:pt x="741478" y="203956"/>
                  </a:lnTo>
                  <a:lnTo>
                    <a:pt x="739298" y="200551"/>
                  </a:lnTo>
                  <a:lnTo>
                    <a:pt x="739190" y="200385"/>
                  </a:lnTo>
                  <a:lnTo>
                    <a:pt x="738278" y="199492"/>
                  </a:lnTo>
                  <a:close/>
                </a:path>
                <a:path w="746125" h="1099820">
                  <a:moveTo>
                    <a:pt x="12347" y="358310"/>
                  </a:moveTo>
                  <a:lnTo>
                    <a:pt x="1089" y="358310"/>
                  </a:lnTo>
                  <a:lnTo>
                    <a:pt x="22334" y="428037"/>
                  </a:lnTo>
                  <a:lnTo>
                    <a:pt x="32866" y="428037"/>
                  </a:lnTo>
                  <a:lnTo>
                    <a:pt x="37519" y="411695"/>
                  </a:lnTo>
                  <a:lnTo>
                    <a:pt x="27418" y="411695"/>
                  </a:lnTo>
                  <a:lnTo>
                    <a:pt x="12347" y="358310"/>
                  </a:lnTo>
                  <a:close/>
                </a:path>
                <a:path w="746125" h="1099820">
                  <a:moveTo>
                    <a:pt x="58941" y="374471"/>
                  </a:moveTo>
                  <a:lnTo>
                    <a:pt x="49208" y="374471"/>
                  </a:lnTo>
                  <a:lnTo>
                    <a:pt x="64460" y="428037"/>
                  </a:lnTo>
                  <a:lnTo>
                    <a:pt x="74992" y="428037"/>
                  </a:lnTo>
                  <a:lnTo>
                    <a:pt x="79971" y="411695"/>
                  </a:lnTo>
                  <a:lnTo>
                    <a:pt x="80027" y="411513"/>
                  </a:lnTo>
                  <a:lnTo>
                    <a:pt x="69182" y="411513"/>
                  </a:lnTo>
                  <a:lnTo>
                    <a:pt x="58941" y="374471"/>
                  </a:lnTo>
                  <a:close/>
                </a:path>
                <a:path w="746125" h="1099820">
                  <a:moveTo>
                    <a:pt x="54474" y="358310"/>
                  </a:moveTo>
                  <a:lnTo>
                    <a:pt x="43034" y="358310"/>
                  </a:lnTo>
                  <a:lnTo>
                    <a:pt x="28195" y="411513"/>
                  </a:lnTo>
                  <a:lnTo>
                    <a:pt x="28144" y="411695"/>
                  </a:lnTo>
                  <a:lnTo>
                    <a:pt x="37519" y="411695"/>
                  </a:lnTo>
                  <a:lnTo>
                    <a:pt x="48118" y="374471"/>
                  </a:lnTo>
                  <a:lnTo>
                    <a:pt x="58941" y="374471"/>
                  </a:lnTo>
                  <a:lnTo>
                    <a:pt x="54474" y="358310"/>
                  </a:lnTo>
                  <a:close/>
                </a:path>
                <a:path w="746125" h="1099820">
                  <a:moveTo>
                    <a:pt x="96237" y="358310"/>
                  </a:moveTo>
                  <a:lnTo>
                    <a:pt x="84979" y="358310"/>
                  </a:lnTo>
                  <a:lnTo>
                    <a:pt x="69908" y="411513"/>
                  </a:lnTo>
                  <a:lnTo>
                    <a:pt x="80027" y="411513"/>
                  </a:lnTo>
                  <a:lnTo>
                    <a:pt x="96237" y="358310"/>
                  </a:lnTo>
                  <a:close/>
                </a:path>
                <a:path w="746125" h="1099820">
                  <a:moveTo>
                    <a:pt x="121113" y="358310"/>
                  </a:moveTo>
                  <a:lnTo>
                    <a:pt x="110400" y="358310"/>
                  </a:lnTo>
                  <a:lnTo>
                    <a:pt x="110400" y="428037"/>
                  </a:lnTo>
                  <a:lnTo>
                    <a:pt x="121113" y="428037"/>
                  </a:lnTo>
                  <a:lnTo>
                    <a:pt x="121113" y="358310"/>
                  </a:lnTo>
                  <a:close/>
                </a:path>
                <a:path w="746125" h="1099820">
                  <a:moveTo>
                    <a:pt x="117936" y="332163"/>
                  </a:moveTo>
                  <a:lnTo>
                    <a:pt x="113760" y="332163"/>
                  </a:lnTo>
                  <a:lnTo>
                    <a:pt x="111959" y="332874"/>
                  </a:lnTo>
                  <a:lnTo>
                    <a:pt x="108963" y="335718"/>
                  </a:lnTo>
                  <a:lnTo>
                    <a:pt x="108221" y="337428"/>
                  </a:lnTo>
                  <a:lnTo>
                    <a:pt x="108221" y="341423"/>
                  </a:lnTo>
                  <a:lnTo>
                    <a:pt x="108963" y="343133"/>
                  </a:lnTo>
                  <a:lnTo>
                    <a:pt x="111959" y="345978"/>
                  </a:lnTo>
                  <a:lnTo>
                    <a:pt x="113760" y="346689"/>
                  </a:lnTo>
                  <a:lnTo>
                    <a:pt x="117936" y="346689"/>
                  </a:lnTo>
                  <a:lnTo>
                    <a:pt x="119721" y="345978"/>
                  </a:lnTo>
                  <a:lnTo>
                    <a:pt x="122717" y="343133"/>
                  </a:lnTo>
                  <a:lnTo>
                    <a:pt x="123474" y="341423"/>
                  </a:lnTo>
                  <a:lnTo>
                    <a:pt x="123474" y="337428"/>
                  </a:lnTo>
                  <a:lnTo>
                    <a:pt x="122717" y="335718"/>
                  </a:lnTo>
                  <a:lnTo>
                    <a:pt x="119721" y="332874"/>
                  </a:lnTo>
                  <a:lnTo>
                    <a:pt x="117936" y="332163"/>
                  </a:lnTo>
                  <a:close/>
                </a:path>
                <a:path w="746125" h="1099820">
                  <a:moveTo>
                    <a:pt x="156170" y="341605"/>
                  </a:moveTo>
                  <a:lnTo>
                    <a:pt x="145457" y="341605"/>
                  </a:lnTo>
                  <a:lnTo>
                    <a:pt x="145457" y="415024"/>
                  </a:lnTo>
                  <a:lnTo>
                    <a:pt x="161315" y="428945"/>
                  </a:lnTo>
                  <a:lnTo>
                    <a:pt x="166338" y="428945"/>
                  </a:lnTo>
                  <a:lnTo>
                    <a:pt x="167988" y="428793"/>
                  </a:lnTo>
                  <a:lnTo>
                    <a:pt x="170229" y="428294"/>
                  </a:lnTo>
                  <a:lnTo>
                    <a:pt x="171604" y="427946"/>
                  </a:lnTo>
                  <a:lnTo>
                    <a:pt x="172330" y="427674"/>
                  </a:lnTo>
                  <a:lnTo>
                    <a:pt x="170275" y="418595"/>
                  </a:lnTo>
                  <a:lnTo>
                    <a:pt x="163070" y="418595"/>
                  </a:lnTo>
                  <a:lnTo>
                    <a:pt x="160936" y="417868"/>
                  </a:lnTo>
                  <a:lnTo>
                    <a:pt x="156170" y="411089"/>
                  </a:lnTo>
                  <a:lnTo>
                    <a:pt x="156170" y="341605"/>
                  </a:lnTo>
                  <a:close/>
                </a:path>
                <a:path w="746125" h="1099820">
                  <a:moveTo>
                    <a:pt x="171060" y="417868"/>
                  </a:moveTo>
                  <a:lnTo>
                    <a:pt x="170110" y="417868"/>
                  </a:lnTo>
                  <a:lnTo>
                    <a:pt x="170275" y="418595"/>
                  </a:lnTo>
                  <a:lnTo>
                    <a:pt x="167428" y="418595"/>
                  </a:lnTo>
                  <a:lnTo>
                    <a:pt x="171060" y="417868"/>
                  </a:lnTo>
                  <a:close/>
                </a:path>
                <a:path w="746125" h="1099820">
                  <a:moveTo>
                    <a:pt x="145457" y="358310"/>
                  </a:moveTo>
                  <a:lnTo>
                    <a:pt x="134925" y="358310"/>
                  </a:lnTo>
                  <a:lnTo>
                    <a:pt x="134925" y="367389"/>
                  </a:lnTo>
                  <a:lnTo>
                    <a:pt x="145457" y="367389"/>
                  </a:lnTo>
                  <a:lnTo>
                    <a:pt x="145457" y="358310"/>
                  </a:lnTo>
                  <a:close/>
                </a:path>
                <a:path w="746125" h="1099820">
                  <a:moveTo>
                    <a:pt x="171059" y="358310"/>
                  </a:moveTo>
                  <a:lnTo>
                    <a:pt x="156170" y="358310"/>
                  </a:lnTo>
                  <a:lnTo>
                    <a:pt x="156170" y="367389"/>
                  </a:lnTo>
                  <a:lnTo>
                    <a:pt x="171059" y="367389"/>
                  </a:lnTo>
                  <a:lnTo>
                    <a:pt x="171059" y="358310"/>
                  </a:lnTo>
                  <a:close/>
                </a:path>
                <a:path w="746125" h="1099820">
                  <a:moveTo>
                    <a:pt x="199386" y="335068"/>
                  </a:moveTo>
                  <a:lnTo>
                    <a:pt x="188673" y="335068"/>
                  </a:lnTo>
                  <a:lnTo>
                    <a:pt x="188673" y="428037"/>
                  </a:lnTo>
                  <a:lnTo>
                    <a:pt x="199386" y="428037"/>
                  </a:lnTo>
                  <a:lnTo>
                    <a:pt x="199386" y="382037"/>
                  </a:lnTo>
                  <a:lnTo>
                    <a:pt x="200097" y="378919"/>
                  </a:lnTo>
                  <a:lnTo>
                    <a:pt x="208383" y="369205"/>
                  </a:lnTo>
                  <a:lnTo>
                    <a:pt x="199386" y="369205"/>
                  </a:lnTo>
                  <a:lnTo>
                    <a:pt x="199386" y="335068"/>
                  </a:lnTo>
                  <a:close/>
                </a:path>
                <a:path w="746125" h="1099820">
                  <a:moveTo>
                    <a:pt x="240643" y="367026"/>
                  </a:moveTo>
                  <a:lnTo>
                    <a:pt x="222779" y="367026"/>
                  </a:lnTo>
                  <a:lnTo>
                    <a:pt x="226729" y="368554"/>
                  </a:lnTo>
                  <a:lnTo>
                    <a:pt x="229574" y="371611"/>
                  </a:lnTo>
                  <a:lnTo>
                    <a:pt x="232449" y="374637"/>
                  </a:lnTo>
                  <a:lnTo>
                    <a:pt x="233774" y="378586"/>
                  </a:lnTo>
                  <a:lnTo>
                    <a:pt x="233886" y="428037"/>
                  </a:lnTo>
                  <a:lnTo>
                    <a:pt x="244599" y="428037"/>
                  </a:lnTo>
                  <a:lnTo>
                    <a:pt x="244599" y="377739"/>
                  </a:lnTo>
                  <a:lnTo>
                    <a:pt x="243619" y="372897"/>
                  </a:lnTo>
                  <a:lnTo>
                    <a:pt x="242984" y="371611"/>
                  </a:lnTo>
                  <a:lnTo>
                    <a:pt x="240643" y="367026"/>
                  </a:lnTo>
                  <a:close/>
                </a:path>
                <a:path w="746125" h="1099820">
                  <a:moveTo>
                    <a:pt x="225564" y="357402"/>
                  </a:moveTo>
                  <a:lnTo>
                    <a:pt x="215335" y="357402"/>
                  </a:lnTo>
                  <a:lnTo>
                    <a:pt x="210947" y="358477"/>
                  </a:lnTo>
                  <a:lnTo>
                    <a:pt x="204379" y="362744"/>
                  </a:lnTo>
                  <a:lnTo>
                    <a:pt x="201928" y="365604"/>
                  </a:lnTo>
                  <a:lnTo>
                    <a:pt x="200417" y="368933"/>
                  </a:lnTo>
                  <a:lnTo>
                    <a:pt x="200294" y="369205"/>
                  </a:lnTo>
                  <a:lnTo>
                    <a:pt x="208383" y="369205"/>
                  </a:lnTo>
                  <a:lnTo>
                    <a:pt x="211068" y="367767"/>
                  </a:lnTo>
                  <a:lnTo>
                    <a:pt x="214215" y="367026"/>
                  </a:lnTo>
                  <a:lnTo>
                    <a:pt x="240643" y="367026"/>
                  </a:lnTo>
                  <a:lnTo>
                    <a:pt x="239636" y="365029"/>
                  </a:lnTo>
                  <a:lnTo>
                    <a:pt x="236867" y="362138"/>
                  </a:lnTo>
                  <a:lnTo>
                    <a:pt x="229952" y="358477"/>
                  </a:lnTo>
                  <a:lnTo>
                    <a:pt x="230253" y="358477"/>
                  </a:lnTo>
                  <a:lnTo>
                    <a:pt x="225564" y="357402"/>
                  </a:lnTo>
                  <a:close/>
                </a:path>
                <a:path w="746125" h="1099820">
                  <a:moveTo>
                    <a:pt x="310502" y="358310"/>
                  </a:moveTo>
                  <a:lnTo>
                    <a:pt x="300152" y="358310"/>
                  </a:lnTo>
                  <a:lnTo>
                    <a:pt x="300152" y="454184"/>
                  </a:lnTo>
                  <a:lnTo>
                    <a:pt x="310865" y="454184"/>
                  </a:lnTo>
                  <a:lnTo>
                    <a:pt x="310865" y="417324"/>
                  </a:lnTo>
                  <a:lnTo>
                    <a:pt x="320857" y="417324"/>
                  </a:lnTo>
                  <a:lnTo>
                    <a:pt x="316796" y="414237"/>
                  </a:lnTo>
                  <a:lnTo>
                    <a:pt x="314542" y="411105"/>
                  </a:lnTo>
                  <a:lnTo>
                    <a:pt x="311455" y="403085"/>
                  </a:lnTo>
                  <a:lnTo>
                    <a:pt x="310683" y="398439"/>
                  </a:lnTo>
                  <a:lnTo>
                    <a:pt x="310683" y="387968"/>
                  </a:lnTo>
                  <a:lnTo>
                    <a:pt x="320940" y="369386"/>
                  </a:lnTo>
                  <a:lnTo>
                    <a:pt x="310502" y="369386"/>
                  </a:lnTo>
                  <a:lnTo>
                    <a:pt x="310502" y="358310"/>
                  </a:lnTo>
                  <a:close/>
                </a:path>
                <a:path w="746125" h="1099820">
                  <a:moveTo>
                    <a:pt x="320857" y="417324"/>
                  </a:moveTo>
                  <a:lnTo>
                    <a:pt x="311773" y="417324"/>
                  </a:lnTo>
                  <a:lnTo>
                    <a:pt x="312665" y="418746"/>
                  </a:lnTo>
                  <a:lnTo>
                    <a:pt x="327631" y="429490"/>
                  </a:lnTo>
                  <a:lnTo>
                    <a:pt x="337920" y="429490"/>
                  </a:lnTo>
                  <a:lnTo>
                    <a:pt x="343050" y="428022"/>
                  </a:lnTo>
                  <a:lnTo>
                    <a:pt x="351947" y="422120"/>
                  </a:lnTo>
                  <a:lnTo>
                    <a:pt x="353826" y="419866"/>
                  </a:lnTo>
                  <a:lnTo>
                    <a:pt x="326360" y="419866"/>
                  </a:lnTo>
                  <a:lnTo>
                    <a:pt x="322728" y="418746"/>
                  </a:lnTo>
                  <a:lnTo>
                    <a:pt x="320857" y="417324"/>
                  </a:lnTo>
                  <a:close/>
                </a:path>
                <a:path w="746125" h="1099820">
                  <a:moveTo>
                    <a:pt x="353851" y="367026"/>
                  </a:moveTo>
                  <a:lnTo>
                    <a:pt x="335197" y="367026"/>
                  </a:lnTo>
                  <a:lnTo>
                    <a:pt x="338964" y="368191"/>
                  </a:lnTo>
                  <a:lnTo>
                    <a:pt x="341960" y="370521"/>
                  </a:lnTo>
                  <a:lnTo>
                    <a:pt x="344987" y="372821"/>
                  </a:lnTo>
                  <a:lnTo>
                    <a:pt x="347241" y="375954"/>
                  </a:lnTo>
                  <a:lnTo>
                    <a:pt x="348634" y="379676"/>
                  </a:lnTo>
                  <a:lnTo>
                    <a:pt x="350237" y="383852"/>
                  </a:lnTo>
                  <a:lnTo>
                    <a:pt x="350942" y="387968"/>
                  </a:lnTo>
                  <a:lnTo>
                    <a:pt x="350942" y="398439"/>
                  </a:lnTo>
                  <a:lnTo>
                    <a:pt x="350222" y="402646"/>
                  </a:lnTo>
                  <a:lnTo>
                    <a:pt x="335136" y="419866"/>
                  </a:lnTo>
                  <a:lnTo>
                    <a:pt x="353826" y="419866"/>
                  </a:lnTo>
                  <a:lnTo>
                    <a:pt x="355428" y="417944"/>
                  </a:lnTo>
                  <a:lnTo>
                    <a:pt x="360451" y="407140"/>
                  </a:lnTo>
                  <a:lnTo>
                    <a:pt x="361707" y="400739"/>
                  </a:lnTo>
                  <a:lnTo>
                    <a:pt x="361707" y="386031"/>
                  </a:lnTo>
                  <a:lnTo>
                    <a:pt x="360499" y="379918"/>
                  </a:lnTo>
                  <a:lnTo>
                    <a:pt x="360451" y="379676"/>
                  </a:lnTo>
                  <a:lnTo>
                    <a:pt x="355428" y="368902"/>
                  </a:lnTo>
                  <a:lnTo>
                    <a:pt x="353851" y="367026"/>
                  </a:lnTo>
                  <a:close/>
                </a:path>
                <a:path w="746125" h="1099820">
                  <a:moveTo>
                    <a:pt x="337799" y="357402"/>
                  </a:moveTo>
                  <a:lnTo>
                    <a:pt x="327389" y="357402"/>
                  </a:lnTo>
                  <a:lnTo>
                    <a:pt x="323787" y="358159"/>
                  </a:lnTo>
                  <a:lnTo>
                    <a:pt x="311773" y="369386"/>
                  </a:lnTo>
                  <a:lnTo>
                    <a:pt x="320940" y="369386"/>
                  </a:lnTo>
                  <a:lnTo>
                    <a:pt x="322555" y="368191"/>
                  </a:lnTo>
                  <a:lnTo>
                    <a:pt x="326299" y="367026"/>
                  </a:lnTo>
                  <a:lnTo>
                    <a:pt x="353851" y="367026"/>
                  </a:lnTo>
                  <a:lnTo>
                    <a:pt x="351932" y="364741"/>
                  </a:lnTo>
                  <a:lnTo>
                    <a:pt x="342974" y="358870"/>
                  </a:lnTo>
                  <a:lnTo>
                    <a:pt x="337799" y="357402"/>
                  </a:lnTo>
                  <a:close/>
                </a:path>
                <a:path w="746125" h="1099820">
                  <a:moveTo>
                    <a:pt x="388763" y="335068"/>
                  </a:moveTo>
                  <a:lnTo>
                    <a:pt x="378049" y="335068"/>
                  </a:lnTo>
                  <a:lnTo>
                    <a:pt x="378049" y="428037"/>
                  </a:lnTo>
                  <a:lnTo>
                    <a:pt x="388763" y="428037"/>
                  </a:lnTo>
                  <a:lnTo>
                    <a:pt x="388763" y="382037"/>
                  </a:lnTo>
                  <a:lnTo>
                    <a:pt x="389474" y="378919"/>
                  </a:lnTo>
                  <a:lnTo>
                    <a:pt x="397760" y="369205"/>
                  </a:lnTo>
                  <a:lnTo>
                    <a:pt x="388763" y="369205"/>
                  </a:lnTo>
                  <a:lnTo>
                    <a:pt x="388763" y="335068"/>
                  </a:lnTo>
                  <a:close/>
                </a:path>
                <a:path w="746125" h="1099820">
                  <a:moveTo>
                    <a:pt x="430019" y="367026"/>
                  </a:moveTo>
                  <a:lnTo>
                    <a:pt x="412156" y="367026"/>
                  </a:lnTo>
                  <a:lnTo>
                    <a:pt x="416106" y="368554"/>
                  </a:lnTo>
                  <a:lnTo>
                    <a:pt x="418950" y="371611"/>
                  </a:lnTo>
                  <a:lnTo>
                    <a:pt x="421825" y="374637"/>
                  </a:lnTo>
                  <a:lnTo>
                    <a:pt x="423151" y="378586"/>
                  </a:lnTo>
                  <a:lnTo>
                    <a:pt x="423263" y="428037"/>
                  </a:lnTo>
                  <a:lnTo>
                    <a:pt x="433976" y="428037"/>
                  </a:lnTo>
                  <a:lnTo>
                    <a:pt x="433976" y="377739"/>
                  </a:lnTo>
                  <a:lnTo>
                    <a:pt x="432996" y="372897"/>
                  </a:lnTo>
                  <a:lnTo>
                    <a:pt x="432361" y="371611"/>
                  </a:lnTo>
                  <a:lnTo>
                    <a:pt x="430019" y="367026"/>
                  </a:lnTo>
                  <a:close/>
                </a:path>
                <a:path w="746125" h="1099820">
                  <a:moveTo>
                    <a:pt x="414941" y="357402"/>
                  </a:moveTo>
                  <a:lnTo>
                    <a:pt x="404711" y="357402"/>
                  </a:lnTo>
                  <a:lnTo>
                    <a:pt x="400323" y="358477"/>
                  </a:lnTo>
                  <a:lnTo>
                    <a:pt x="393756" y="362744"/>
                  </a:lnTo>
                  <a:lnTo>
                    <a:pt x="391305" y="365604"/>
                  </a:lnTo>
                  <a:lnTo>
                    <a:pt x="389794" y="368933"/>
                  </a:lnTo>
                  <a:lnTo>
                    <a:pt x="389671" y="369205"/>
                  </a:lnTo>
                  <a:lnTo>
                    <a:pt x="397760" y="369205"/>
                  </a:lnTo>
                  <a:lnTo>
                    <a:pt x="400444" y="367767"/>
                  </a:lnTo>
                  <a:lnTo>
                    <a:pt x="403592" y="367026"/>
                  </a:lnTo>
                  <a:lnTo>
                    <a:pt x="430019" y="367026"/>
                  </a:lnTo>
                  <a:lnTo>
                    <a:pt x="429013" y="365029"/>
                  </a:lnTo>
                  <a:lnTo>
                    <a:pt x="426244" y="362138"/>
                  </a:lnTo>
                  <a:lnTo>
                    <a:pt x="419328" y="358477"/>
                  </a:lnTo>
                  <a:lnTo>
                    <a:pt x="419630" y="358477"/>
                  </a:lnTo>
                  <a:lnTo>
                    <a:pt x="414941" y="357402"/>
                  </a:lnTo>
                  <a:close/>
                </a:path>
                <a:path w="746125" h="1099820">
                  <a:moveTo>
                    <a:pt x="488197" y="357402"/>
                  </a:moveTo>
                  <a:lnTo>
                    <a:pt x="475607" y="357402"/>
                  </a:lnTo>
                  <a:lnTo>
                    <a:pt x="470084" y="358900"/>
                  </a:lnTo>
                  <a:lnTo>
                    <a:pt x="450307" y="386273"/>
                  </a:lnTo>
                  <a:lnTo>
                    <a:pt x="450307" y="400739"/>
                  </a:lnTo>
                  <a:lnTo>
                    <a:pt x="475607" y="429490"/>
                  </a:lnTo>
                  <a:lnTo>
                    <a:pt x="488197" y="429490"/>
                  </a:lnTo>
                  <a:lnTo>
                    <a:pt x="493705" y="427992"/>
                  </a:lnTo>
                  <a:lnTo>
                    <a:pt x="503177" y="421999"/>
                  </a:lnTo>
                  <a:lnTo>
                    <a:pt x="505057" y="419866"/>
                  </a:lnTo>
                  <a:lnTo>
                    <a:pt x="477120" y="419866"/>
                  </a:lnTo>
                  <a:lnTo>
                    <a:pt x="473186" y="418640"/>
                  </a:lnTo>
                  <a:lnTo>
                    <a:pt x="467012" y="413737"/>
                  </a:lnTo>
                  <a:lnTo>
                    <a:pt x="464728" y="410514"/>
                  </a:lnTo>
                  <a:lnTo>
                    <a:pt x="461762" y="402525"/>
                  </a:lnTo>
                  <a:lnTo>
                    <a:pt x="461020" y="398197"/>
                  </a:lnTo>
                  <a:lnTo>
                    <a:pt x="461020" y="388876"/>
                  </a:lnTo>
                  <a:lnTo>
                    <a:pt x="477120" y="367026"/>
                  </a:lnTo>
                  <a:lnTo>
                    <a:pt x="505050" y="367026"/>
                  </a:lnTo>
                  <a:lnTo>
                    <a:pt x="503177" y="364892"/>
                  </a:lnTo>
                  <a:lnTo>
                    <a:pt x="493705" y="358900"/>
                  </a:lnTo>
                  <a:lnTo>
                    <a:pt x="488197" y="357402"/>
                  </a:lnTo>
                  <a:close/>
                </a:path>
                <a:path w="746125" h="1099820">
                  <a:moveTo>
                    <a:pt x="505050" y="367026"/>
                  </a:moveTo>
                  <a:lnTo>
                    <a:pt x="486684" y="367026"/>
                  </a:lnTo>
                  <a:lnTo>
                    <a:pt x="490618" y="368267"/>
                  </a:lnTo>
                  <a:lnTo>
                    <a:pt x="496792" y="373230"/>
                  </a:lnTo>
                  <a:lnTo>
                    <a:pt x="499076" y="376483"/>
                  </a:lnTo>
                  <a:lnTo>
                    <a:pt x="502042" y="384533"/>
                  </a:lnTo>
                  <a:lnTo>
                    <a:pt x="502784" y="388876"/>
                  </a:lnTo>
                  <a:lnTo>
                    <a:pt x="502784" y="398197"/>
                  </a:lnTo>
                  <a:lnTo>
                    <a:pt x="486684" y="419866"/>
                  </a:lnTo>
                  <a:lnTo>
                    <a:pt x="505057" y="419866"/>
                  </a:lnTo>
                  <a:lnTo>
                    <a:pt x="506869" y="417808"/>
                  </a:lnTo>
                  <a:lnTo>
                    <a:pt x="509502" y="412421"/>
                  </a:lnTo>
                  <a:lnTo>
                    <a:pt x="512165" y="407034"/>
                  </a:lnTo>
                  <a:lnTo>
                    <a:pt x="513497" y="400739"/>
                  </a:lnTo>
                  <a:lnTo>
                    <a:pt x="513497" y="386273"/>
                  </a:lnTo>
                  <a:lnTo>
                    <a:pt x="512165" y="379933"/>
                  </a:lnTo>
                  <a:lnTo>
                    <a:pt x="509502" y="374516"/>
                  </a:lnTo>
                  <a:lnTo>
                    <a:pt x="506869" y="369099"/>
                  </a:lnTo>
                  <a:lnTo>
                    <a:pt x="505050" y="367026"/>
                  </a:lnTo>
                  <a:close/>
                </a:path>
                <a:path w="746125" h="1099820">
                  <a:moveTo>
                    <a:pt x="545285" y="341605"/>
                  </a:moveTo>
                  <a:lnTo>
                    <a:pt x="534572" y="341605"/>
                  </a:lnTo>
                  <a:lnTo>
                    <a:pt x="534572" y="415024"/>
                  </a:lnTo>
                  <a:lnTo>
                    <a:pt x="550430" y="428945"/>
                  </a:lnTo>
                  <a:lnTo>
                    <a:pt x="555453" y="428945"/>
                  </a:lnTo>
                  <a:lnTo>
                    <a:pt x="557103" y="428793"/>
                  </a:lnTo>
                  <a:lnTo>
                    <a:pt x="559344" y="428294"/>
                  </a:lnTo>
                  <a:lnTo>
                    <a:pt x="560719" y="427946"/>
                  </a:lnTo>
                  <a:lnTo>
                    <a:pt x="561446" y="427674"/>
                  </a:lnTo>
                  <a:lnTo>
                    <a:pt x="559390" y="418595"/>
                  </a:lnTo>
                  <a:lnTo>
                    <a:pt x="552185" y="418595"/>
                  </a:lnTo>
                  <a:lnTo>
                    <a:pt x="550051" y="417868"/>
                  </a:lnTo>
                  <a:lnTo>
                    <a:pt x="545285" y="411089"/>
                  </a:lnTo>
                  <a:lnTo>
                    <a:pt x="545285" y="341605"/>
                  </a:lnTo>
                  <a:close/>
                </a:path>
                <a:path w="746125" h="1099820">
                  <a:moveTo>
                    <a:pt x="560175" y="417868"/>
                  </a:moveTo>
                  <a:lnTo>
                    <a:pt x="559225" y="417868"/>
                  </a:lnTo>
                  <a:lnTo>
                    <a:pt x="559390" y="418595"/>
                  </a:lnTo>
                  <a:lnTo>
                    <a:pt x="556543" y="418595"/>
                  </a:lnTo>
                  <a:lnTo>
                    <a:pt x="560175" y="417868"/>
                  </a:lnTo>
                  <a:close/>
                </a:path>
                <a:path w="746125" h="1099820">
                  <a:moveTo>
                    <a:pt x="534572" y="358310"/>
                  </a:moveTo>
                  <a:lnTo>
                    <a:pt x="524040" y="358310"/>
                  </a:lnTo>
                  <a:lnTo>
                    <a:pt x="524040" y="367389"/>
                  </a:lnTo>
                  <a:lnTo>
                    <a:pt x="534572" y="367389"/>
                  </a:lnTo>
                  <a:lnTo>
                    <a:pt x="534572" y="358310"/>
                  </a:lnTo>
                  <a:close/>
                </a:path>
                <a:path w="746125" h="1099820">
                  <a:moveTo>
                    <a:pt x="560174" y="358310"/>
                  </a:moveTo>
                  <a:lnTo>
                    <a:pt x="545285" y="358310"/>
                  </a:lnTo>
                  <a:lnTo>
                    <a:pt x="545285" y="367389"/>
                  </a:lnTo>
                  <a:lnTo>
                    <a:pt x="560174" y="367389"/>
                  </a:lnTo>
                  <a:lnTo>
                    <a:pt x="560174" y="358310"/>
                  </a:lnTo>
                  <a:close/>
                </a:path>
                <a:path w="746125" h="1099820">
                  <a:moveTo>
                    <a:pt x="610162" y="357402"/>
                  </a:moveTo>
                  <a:lnTo>
                    <a:pt x="597572" y="357402"/>
                  </a:lnTo>
                  <a:lnTo>
                    <a:pt x="592049" y="358900"/>
                  </a:lnTo>
                  <a:lnTo>
                    <a:pt x="572272" y="386273"/>
                  </a:lnTo>
                  <a:lnTo>
                    <a:pt x="572272" y="400739"/>
                  </a:lnTo>
                  <a:lnTo>
                    <a:pt x="597572" y="429490"/>
                  </a:lnTo>
                  <a:lnTo>
                    <a:pt x="610162" y="429490"/>
                  </a:lnTo>
                  <a:lnTo>
                    <a:pt x="615670" y="427992"/>
                  </a:lnTo>
                  <a:lnTo>
                    <a:pt x="625142" y="421999"/>
                  </a:lnTo>
                  <a:lnTo>
                    <a:pt x="627022" y="419866"/>
                  </a:lnTo>
                  <a:lnTo>
                    <a:pt x="599086" y="419866"/>
                  </a:lnTo>
                  <a:lnTo>
                    <a:pt x="595151" y="418640"/>
                  </a:lnTo>
                  <a:lnTo>
                    <a:pt x="588978" y="413737"/>
                  </a:lnTo>
                  <a:lnTo>
                    <a:pt x="586693" y="410514"/>
                  </a:lnTo>
                  <a:lnTo>
                    <a:pt x="583727" y="402525"/>
                  </a:lnTo>
                  <a:lnTo>
                    <a:pt x="582985" y="398197"/>
                  </a:lnTo>
                  <a:lnTo>
                    <a:pt x="582985" y="388876"/>
                  </a:lnTo>
                  <a:lnTo>
                    <a:pt x="599086" y="367026"/>
                  </a:lnTo>
                  <a:lnTo>
                    <a:pt x="627015" y="367026"/>
                  </a:lnTo>
                  <a:lnTo>
                    <a:pt x="625142" y="364892"/>
                  </a:lnTo>
                  <a:lnTo>
                    <a:pt x="615670" y="358900"/>
                  </a:lnTo>
                  <a:lnTo>
                    <a:pt x="610162" y="357402"/>
                  </a:lnTo>
                  <a:close/>
                </a:path>
                <a:path w="746125" h="1099820">
                  <a:moveTo>
                    <a:pt x="627015" y="367026"/>
                  </a:moveTo>
                  <a:lnTo>
                    <a:pt x="608649" y="367026"/>
                  </a:lnTo>
                  <a:lnTo>
                    <a:pt x="612583" y="368267"/>
                  </a:lnTo>
                  <a:lnTo>
                    <a:pt x="618757" y="373230"/>
                  </a:lnTo>
                  <a:lnTo>
                    <a:pt x="621042" y="376483"/>
                  </a:lnTo>
                  <a:lnTo>
                    <a:pt x="624007" y="384533"/>
                  </a:lnTo>
                  <a:lnTo>
                    <a:pt x="624749" y="388876"/>
                  </a:lnTo>
                  <a:lnTo>
                    <a:pt x="624749" y="398197"/>
                  </a:lnTo>
                  <a:lnTo>
                    <a:pt x="608649" y="419866"/>
                  </a:lnTo>
                  <a:lnTo>
                    <a:pt x="627022" y="419866"/>
                  </a:lnTo>
                  <a:lnTo>
                    <a:pt x="628834" y="417808"/>
                  </a:lnTo>
                  <a:lnTo>
                    <a:pt x="631467" y="412421"/>
                  </a:lnTo>
                  <a:lnTo>
                    <a:pt x="634131" y="407034"/>
                  </a:lnTo>
                  <a:lnTo>
                    <a:pt x="635462" y="400739"/>
                  </a:lnTo>
                  <a:lnTo>
                    <a:pt x="635462" y="386273"/>
                  </a:lnTo>
                  <a:lnTo>
                    <a:pt x="634131" y="379933"/>
                  </a:lnTo>
                  <a:lnTo>
                    <a:pt x="631467" y="374516"/>
                  </a:lnTo>
                  <a:lnTo>
                    <a:pt x="628834" y="369099"/>
                  </a:lnTo>
                  <a:lnTo>
                    <a:pt x="627015" y="367026"/>
                  </a:lnTo>
                  <a:close/>
                </a:path>
                <a:path w="746125" h="1099820">
                  <a:moveTo>
                    <a:pt x="658897" y="408789"/>
                  </a:moveTo>
                  <a:lnTo>
                    <a:pt x="648729" y="411331"/>
                  </a:lnTo>
                  <a:lnTo>
                    <a:pt x="649970" y="417263"/>
                  </a:lnTo>
                  <a:lnTo>
                    <a:pt x="652920" y="421772"/>
                  </a:lnTo>
                  <a:lnTo>
                    <a:pt x="662241" y="427946"/>
                  </a:lnTo>
                  <a:lnTo>
                    <a:pt x="668128" y="429490"/>
                  </a:lnTo>
                  <a:lnTo>
                    <a:pt x="680657" y="429490"/>
                  </a:lnTo>
                  <a:lnTo>
                    <a:pt x="685408" y="428582"/>
                  </a:lnTo>
                  <a:lnTo>
                    <a:pt x="693579" y="424950"/>
                  </a:lnTo>
                  <a:lnTo>
                    <a:pt x="696757" y="422468"/>
                  </a:lnTo>
                  <a:lnTo>
                    <a:pt x="698514" y="420047"/>
                  </a:lnTo>
                  <a:lnTo>
                    <a:pt x="670670" y="420047"/>
                  </a:lnTo>
                  <a:lnTo>
                    <a:pt x="667114" y="419109"/>
                  </a:lnTo>
                  <a:lnTo>
                    <a:pt x="661697" y="415357"/>
                  </a:lnTo>
                  <a:lnTo>
                    <a:pt x="659905" y="412603"/>
                  </a:lnTo>
                  <a:lnTo>
                    <a:pt x="659764" y="412149"/>
                  </a:lnTo>
                  <a:lnTo>
                    <a:pt x="658897" y="408789"/>
                  </a:lnTo>
                  <a:close/>
                </a:path>
                <a:path w="746125" h="1099820">
                  <a:moveTo>
                    <a:pt x="683411" y="357402"/>
                  </a:moveTo>
                  <a:lnTo>
                    <a:pt x="671608" y="357402"/>
                  </a:lnTo>
                  <a:lnTo>
                    <a:pt x="667220" y="358265"/>
                  </a:lnTo>
                  <a:lnTo>
                    <a:pt x="650908" y="382369"/>
                  </a:lnTo>
                  <a:lnTo>
                    <a:pt x="652307" y="386152"/>
                  </a:lnTo>
                  <a:lnTo>
                    <a:pt x="684561" y="400164"/>
                  </a:lnTo>
                  <a:lnTo>
                    <a:pt x="687163" y="401405"/>
                  </a:lnTo>
                  <a:lnTo>
                    <a:pt x="690553" y="404704"/>
                  </a:lnTo>
                  <a:lnTo>
                    <a:pt x="691400" y="406731"/>
                  </a:lnTo>
                  <a:lnTo>
                    <a:pt x="691400" y="412149"/>
                  </a:lnTo>
                  <a:lnTo>
                    <a:pt x="689917" y="414721"/>
                  </a:lnTo>
                  <a:lnTo>
                    <a:pt x="683848" y="419109"/>
                  </a:lnTo>
                  <a:lnTo>
                    <a:pt x="683563" y="419109"/>
                  </a:lnTo>
                  <a:lnTo>
                    <a:pt x="680051" y="420047"/>
                  </a:lnTo>
                  <a:lnTo>
                    <a:pt x="698514" y="420047"/>
                  </a:lnTo>
                  <a:lnTo>
                    <a:pt x="701327" y="416174"/>
                  </a:lnTo>
                  <a:lnTo>
                    <a:pt x="702477" y="412603"/>
                  </a:lnTo>
                  <a:lnTo>
                    <a:pt x="702477" y="403735"/>
                  </a:lnTo>
                  <a:lnTo>
                    <a:pt x="700948" y="399756"/>
                  </a:lnTo>
                  <a:lnTo>
                    <a:pt x="694835" y="393552"/>
                  </a:lnTo>
                  <a:lnTo>
                    <a:pt x="690190" y="391237"/>
                  </a:lnTo>
                  <a:lnTo>
                    <a:pt x="669489" y="386152"/>
                  </a:lnTo>
                  <a:lnTo>
                    <a:pt x="666463" y="384866"/>
                  </a:lnTo>
                  <a:lnTo>
                    <a:pt x="662589" y="381779"/>
                  </a:lnTo>
                  <a:lnTo>
                    <a:pt x="661621" y="379676"/>
                  </a:lnTo>
                  <a:lnTo>
                    <a:pt x="661621" y="374017"/>
                  </a:lnTo>
                  <a:lnTo>
                    <a:pt x="663028" y="371550"/>
                  </a:lnTo>
                  <a:lnTo>
                    <a:pt x="668688" y="367646"/>
                  </a:lnTo>
                  <a:lnTo>
                    <a:pt x="672243" y="366663"/>
                  </a:lnTo>
                  <a:lnTo>
                    <a:pt x="697921" y="366663"/>
                  </a:lnTo>
                  <a:lnTo>
                    <a:pt x="696727" y="364968"/>
                  </a:lnTo>
                  <a:lnTo>
                    <a:pt x="688828" y="358915"/>
                  </a:lnTo>
                  <a:lnTo>
                    <a:pt x="683411" y="357402"/>
                  </a:lnTo>
                  <a:close/>
                </a:path>
                <a:path w="746125" h="1099820">
                  <a:moveTo>
                    <a:pt x="697921" y="366663"/>
                  </a:moveTo>
                  <a:lnTo>
                    <a:pt x="679628" y="366663"/>
                  </a:lnTo>
                  <a:lnTo>
                    <a:pt x="682185" y="367162"/>
                  </a:lnTo>
                  <a:lnTo>
                    <a:pt x="686180" y="369160"/>
                  </a:lnTo>
                  <a:lnTo>
                    <a:pt x="687753" y="370431"/>
                  </a:lnTo>
                  <a:lnTo>
                    <a:pt x="688903" y="371974"/>
                  </a:lnTo>
                  <a:lnTo>
                    <a:pt x="690084" y="373487"/>
                  </a:lnTo>
                  <a:lnTo>
                    <a:pt x="690976" y="375046"/>
                  </a:lnTo>
                  <a:lnTo>
                    <a:pt x="691582" y="376650"/>
                  </a:lnTo>
                  <a:lnTo>
                    <a:pt x="700885" y="374017"/>
                  </a:lnTo>
                  <a:lnTo>
                    <a:pt x="701236" y="374017"/>
                  </a:lnTo>
                  <a:lnTo>
                    <a:pt x="699607" y="369160"/>
                  </a:lnTo>
                  <a:lnTo>
                    <a:pt x="699541" y="368963"/>
                  </a:lnTo>
                  <a:lnTo>
                    <a:pt x="697921" y="366663"/>
                  </a:lnTo>
                  <a:close/>
                </a:path>
                <a:path w="746125" h="1099820">
                  <a:moveTo>
                    <a:pt x="41158" y="524936"/>
                  </a:moveTo>
                  <a:lnTo>
                    <a:pt x="28568" y="524936"/>
                  </a:lnTo>
                  <a:lnTo>
                    <a:pt x="23045" y="526434"/>
                  </a:lnTo>
                  <a:lnTo>
                    <a:pt x="3268" y="553808"/>
                  </a:lnTo>
                  <a:lnTo>
                    <a:pt x="3268" y="568274"/>
                  </a:lnTo>
                  <a:lnTo>
                    <a:pt x="28568" y="597024"/>
                  </a:lnTo>
                  <a:lnTo>
                    <a:pt x="41158" y="597024"/>
                  </a:lnTo>
                  <a:lnTo>
                    <a:pt x="46666" y="595526"/>
                  </a:lnTo>
                  <a:lnTo>
                    <a:pt x="56138" y="589534"/>
                  </a:lnTo>
                  <a:lnTo>
                    <a:pt x="58017" y="587400"/>
                  </a:lnTo>
                  <a:lnTo>
                    <a:pt x="30081" y="587400"/>
                  </a:lnTo>
                  <a:lnTo>
                    <a:pt x="26147" y="586174"/>
                  </a:lnTo>
                  <a:lnTo>
                    <a:pt x="19973" y="581272"/>
                  </a:lnTo>
                  <a:lnTo>
                    <a:pt x="17688" y="578049"/>
                  </a:lnTo>
                  <a:lnTo>
                    <a:pt x="14723" y="570059"/>
                  </a:lnTo>
                  <a:lnTo>
                    <a:pt x="13981" y="565731"/>
                  </a:lnTo>
                  <a:lnTo>
                    <a:pt x="13981" y="556410"/>
                  </a:lnTo>
                  <a:lnTo>
                    <a:pt x="30081" y="534560"/>
                  </a:lnTo>
                  <a:lnTo>
                    <a:pt x="58011" y="534560"/>
                  </a:lnTo>
                  <a:lnTo>
                    <a:pt x="56138" y="532427"/>
                  </a:lnTo>
                  <a:lnTo>
                    <a:pt x="46666" y="526434"/>
                  </a:lnTo>
                  <a:lnTo>
                    <a:pt x="41158" y="524936"/>
                  </a:lnTo>
                  <a:close/>
                </a:path>
                <a:path w="746125" h="1099820">
                  <a:moveTo>
                    <a:pt x="58011" y="534560"/>
                  </a:moveTo>
                  <a:lnTo>
                    <a:pt x="39645" y="534560"/>
                  </a:lnTo>
                  <a:lnTo>
                    <a:pt x="43579" y="535801"/>
                  </a:lnTo>
                  <a:lnTo>
                    <a:pt x="49752" y="540764"/>
                  </a:lnTo>
                  <a:lnTo>
                    <a:pt x="52037" y="544017"/>
                  </a:lnTo>
                  <a:lnTo>
                    <a:pt x="55003" y="552067"/>
                  </a:lnTo>
                  <a:lnTo>
                    <a:pt x="55745" y="556410"/>
                  </a:lnTo>
                  <a:lnTo>
                    <a:pt x="55745" y="565731"/>
                  </a:lnTo>
                  <a:lnTo>
                    <a:pt x="39645" y="587400"/>
                  </a:lnTo>
                  <a:lnTo>
                    <a:pt x="58017" y="587400"/>
                  </a:lnTo>
                  <a:lnTo>
                    <a:pt x="59830" y="585342"/>
                  </a:lnTo>
                  <a:lnTo>
                    <a:pt x="62463" y="579955"/>
                  </a:lnTo>
                  <a:lnTo>
                    <a:pt x="65126" y="574568"/>
                  </a:lnTo>
                  <a:lnTo>
                    <a:pt x="66458" y="568274"/>
                  </a:lnTo>
                  <a:lnTo>
                    <a:pt x="66458" y="553808"/>
                  </a:lnTo>
                  <a:lnTo>
                    <a:pt x="65126" y="547467"/>
                  </a:lnTo>
                  <a:lnTo>
                    <a:pt x="62463" y="542050"/>
                  </a:lnTo>
                  <a:lnTo>
                    <a:pt x="59830" y="536633"/>
                  </a:lnTo>
                  <a:lnTo>
                    <a:pt x="58011" y="534560"/>
                  </a:lnTo>
                  <a:close/>
                </a:path>
                <a:path w="746125" h="1099820">
                  <a:moveTo>
                    <a:pt x="93161" y="525844"/>
                  </a:moveTo>
                  <a:lnTo>
                    <a:pt x="82811" y="525844"/>
                  </a:lnTo>
                  <a:lnTo>
                    <a:pt x="82811" y="595571"/>
                  </a:lnTo>
                  <a:lnTo>
                    <a:pt x="93525" y="595571"/>
                  </a:lnTo>
                  <a:lnTo>
                    <a:pt x="93525" y="548300"/>
                  </a:lnTo>
                  <a:lnTo>
                    <a:pt x="94281" y="545500"/>
                  </a:lnTo>
                  <a:lnTo>
                    <a:pt x="97338" y="540567"/>
                  </a:lnTo>
                  <a:lnTo>
                    <a:pt x="99426" y="538631"/>
                  </a:lnTo>
                  <a:lnTo>
                    <a:pt x="103669" y="536376"/>
                  </a:lnTo>
                  <a:lnTo>
                    <a:pt x="93161" y="536376"/>
                  </a:lnTo>
                  <a:lnTo>
                    <a:pt x="93161" y="525844"/>
                  </a:lnTo>
                  <a:close/>
                </a:path>
                <a:path w="746125" h="1099820">
                  <a:moveTo>
                    <a:pt x="117675" y="524936"/>
                  </a:moveTo>
                  <a:lnTo>
                    <a:pt x="107235" y="524936"/>
                  </a:lnTo>
                  <a:lnTo>
                    <a:pt x="104093" y="525844"/>
                  </a:lnTo>
                  <a:lnTo>
                    <a:pt x="97459" y="530126"/>
                  </a:lnTo>
                  <a:lnTo>
                    <a:pt x="95159" y="532926"/>
                  </a:lnTo>
                  <a:lnTo>
                    <a:pt x="93888" y="536376"/>
                  </a:lnTo>
                  <a:lnTo>
                    <a:pt x="103669" y="536376"/>
                  </a:lnTo>
                  <a:lnTo>
                    <a:pt x="104694" y="535831"/>
                  </a:lnTo>
                  <a:lnTo>
                    <a:pt x="107298" y="535211"/>
                  </a:lnTo>
                  <a:lnTo>
                    <a:pt x="117675" y="535211"/>
                  </a:lnTo>
                  <a:lnTo>
                    <a:pt x="117675" y="524936"/>
                  </a:lnTo>
                  <a:close/>
                </a:path>
                <a:path w="746125" h="1099820">
                  <a:moveTo>
                    <a:pt x="117675" y="535211"/>
                  </a:moveTo>
                  <a:lnTo>
                    <a:pt x="113907" y="535211"/>
                  </a:lnTo>
                  <a:lnTo>
                    <a:pt x="115178" y="535423"/>
                  </a:lnTo>
                  <a:lnTo>
                    <a:pt x="117921" y="535831"/>
                  </a:lnTo>
                  <a:lnTo>
                    <a:pt x="117675" y="535831"/>
                  </a:lnTo>
                  <a:lnTo>
                    <a:pt x="117675" y="535211"/>
                  </a:lnTo>
                  <a:close/>
                </a:path>
                <a:path w="746125" h="1099820">
                  <a:moveTo>
                    <a:pt x="173409" y="576324"/>
                  </a:moveTo>
                  <a:lnTo>
                    <a:pt x="163240" y="578866"/>
                  </a:lnTo>
                  <a:lnTo>
                    <a:pt x="164481" y="584797"/>
                  </a:lnTo>
                  <a:lnTo>
                    <a:pt x="167432" y="589307"/>
                  </a:lnTo>
                  <a:lnTo>
                    <a:pt x="176753" y="595480"/>
                  </a:lnTo>
                  <a:lnTo>
                    <a:pt x="182639" y="597024"/>
                  </a:lnTo>
                  <a:lnTo>
                    <a:pt x="195168" y="597024"/>
                  </a:lnTo>
                  <a:lnTo>
                    <a:pt x="199919" y="596116"/>
                  </a:lnTo>
                  <a:lnTo>
                    <a:pt x="208090" y="592484"/>
                  </a:lnTo>
                  <a:lnTo>
                    <a:pt x="211268" y="590003"/>
                  </a:lnTo>
                  <a:lnTo>
                    <a:pt x="213026" y="587582"/>
                  </a:lnTo>
                  <a:lnTo>
                    <a:pt x="185181" y="587582"/>
                  </a:lnTo>
                  <a:lnTo>
                    <a:pt x="181625" y="586643"/>
                  </a:lnTo>
                  <a:lnTo>
                    <a:pt x="176208" y="582891"/>
                  </a:lnTo>
                  <a:lnTo>
                    <a:pt x="174416" y="580137"/>
                  </a:lnTo>
                  <a:lnTo>
                    <a:pt x="174276" y="579683"/>
                  </a:lnTo>
                  <a:lnTo>
                    <a:pt x="173409" y="576324"/>
                  </a:lnTo>
                  <a:close/>
                </a:path>
                <a:path w="746125" h="1099820">
                  <a:moveTo>
                    <a:pt x="197922" y="524936"/>
                  </a:moveTo>
                  <a:lnTo>
                    <a:pt x="186119" y="524936"/>
                  </a:lnTo>
                  <a:lnTo>
                    <a:pt x="181731" y="525799"/>
                  </a:lnTo>
                  <a:lnTo>
                    <a:pt x="165419" y="549904"/>
                  </a:lnTo>
                  <a:lnTo>
                    <a:pt x="166818" y="553687"/>
                  </a:lnTo>
                  <a:lnTo>
                    <a:pt x="199072" y="567698"/>
                  </a:lnTo>
                  <a:lnTo>
                    <a:pt x="201675" y="568939"/>
                  </a:lnTo>
                  <a:lnTo>
                    <a:pt x="205064" y="572238"/>
                  </a:lnTo>
                  <a:lnTo>
                    <a:pt x="205911" y="574266"/>
                  </a:lnTo>
                  <a:lnTo>
                    <a:pt x="205911" y="579683"/>
                  </a:lnTo>
                  <a:lnTo>
                    <a:pt x="204429" y="582255"/>
                  </a:lnTo>
                  <a:lnTo>
                    <a:pt x="198360" y="586643"/>
                  </a:lnTo>
                  <a:lnTo>
                    <a:pt x="198074" y="586643"/>
                  </a:lnTo>
                  <a:lnTo>
                    <a:pt x="194563" y="587582"/>
                  </a:lnTo>
                  <a:lnTo>
                    <a:pt x="213026" y="587582"/>
                  </a:lnTo>
                  <a:lnTo>
                    <a:pt x="215838" y="583708"/>
                  </a:lnTo>
                  <a:lnTo>
                    <a:pt x="216988" y="580137"/>
                  </a:lnTo>
                  <a:lnTo>
                    <a:pt x="216988" y="571270"/>
                  </a:lnTo>
                  <a:lnTo>
                    <a:pt x="215460" y="567290"/>
                  </a:lnTo>
                  <a:lnTo>
                    <a:pt x="209346" y="561086"/>
                  </a:lnTo>
                  <a:lnTo>
                    <a:pt x="204701" y="558771"/>
                  </a:lnTo>
                  <a:lnTo>
                    <a:pt x="184001" y="553687"/>
                  </a:lnTo>
                  <a:lnTo>
                    <a:pt x="180974" y="552400"/>
                  </a:lnTo>
                  <a:lnTo>
                    <a:pt x="177101" y="549313"/>
                  </a:lnTo>
                  <a:lnTo>
                    <a:pt x="176132" y="547210"/>
                  </a:lnTo>
                  <a:lnTo>
                    <a:pt x="176132" y="541551"/>
                  </a:lnTo>
                  <a:lnTo>
                    <a:pt x="177540" y="539084"/>
                  </a:lnTo>
                  <a:lnTo>
                    <a:pt x="183199" y="535181"/>
                  </a:lnTo>
                  <a:lnTo>
                    <a:pt x="186755" y="534197"/>
                  </a:lnTo>
                  <a:lnTo>
                    <a:pt x="212432" y="534197"/>
                  </a:lnTo>
                  <a:lnTo>
                    <a:pt x="211238" y="532502"/>
                  </a:lnTo>
                  <a:lnTo>
                    <a:pt x="203339" y="526450"/>
                  </a:lnTo>
                  <a:lnTo>
                    <a:pt x="197922" y="524936"/>
                  </a:lnTo>
                  <a:close/>
                </a:path>
                <a:path w="746125" h="1099820">
                  <a:moveTo>
                    <a:pt x="212432" y="534197"/>
                  </a:moveTo>
                  <a:lnTo>
                    <a:pt x="194139" y="534197"/>
                  </a:lnTo>
                  <a:lnTo>
                    <a:pt x="196696" y="534696"/>
                  </a:lnTo>
                  <a:lnTo>
                    <a:pt x="200691" y="536694"/>
                  </a:lnTo>
                  <a:lnTo>
                    <a:pt x="202265" y="537965"/>
                  </a:lnTo>
                  <a:lnTo>
                    <a:pt x="203415" y="539508"/>
                  </a:lnTo>
                  <a:lnTo>
                    <a:pt x="204595" y="541021"/>
                  </a:lnTo>
                  <a:lnTo>
                    <a:pt x="205488" y="542580"/>
                  </a:lnTo>
                  <a:lnTo>
                    <a:pt x="206093" y="544184"/>
                  </a:lnTo>
                  <a:lnTo>
                    <a:pt x="215396" y="541551"/>
                  </a:lnTo>
                  <a:lnTo>
                    <a:pt x="215747" y="541551"/>
                  </a:lnTo>
                  <a:lnTo>
                    <a:pt x="214118" y="536694"/>
                  </a:lnTo>
                  <a:lnTo>
                    <a:pt x="214052" y="536497"/>
                  </a:lnTo>
                  <a:lnTo>
                    <a:pt x="212432" y="534197"/>
                  </a:lnTo>
                  <a:close/>
                </a:path>
                <a:path w="746125" h="1099820">
                  <a:moveTo>
                    <a:pt x="267736" y="524936"/>
                  </a:moveTo>
                  <a:lnTo>
                    <a:pt x="255146" y="524936"/>
                  </a:lnTo>
                  <a:lnTo>
                    <a:pt x="249623" y="526434"/>
                  </a:lnTo>
                  <a:lnTo>
                    <a:pt x="229846" y="553808"/>
                  </a:lnTo>
                  <a:lnTo>
                    <a:pt x="229846" y="568274"/>
                  </a:lnTo>
                  <a:lnTo>
                    <a:pt x="255146" y="597024"/>
                  </a:lnTo>
                  <a:lnTo>
                    <a:pt x="267736" y="597024"/>
                  </a:lnTo>
                  <a:lnTo>
                    <a:pt x="273244" y="595526"/>
                  </a:lnTo>
                  <a:lnTo>
                    <a:pt x="282716" y="589534"/>
                  </a:lnTo>
                  <a:lnTo>
                    <a:pt x="284595" y="587400"/>
                  </a:lnTo>
                  <a:lnTo>
                    <a:pt x="256659" y="587400"/>
                  </a:lnTo>
                  <a:lnTo>
                    <a:pt x="252725" y="586174"/>
                  </a:lnTo>
                  <a:lnTo>
                    <a:pt x="246551" y="581272"/>
                  </a:lnTo>
                  <a:lnTo>
                    <a:pt x="244266" y="578049"/>
                  </a:lnTo>
                  <a:lnTo>
                    <a:pt x="241301" y="570059"/>
                  </a:lnTo>
                  <a:lnTo>
                    <a:pt x="240559" y="565731"/>
                  </a:lnTo>
                  <a:lnTo>
                    <a:pt x="240559" y="556410"/>
                  </a:lnTo>
                  <a:lnTo>
                    <a:pt x="256659" y="534560"/>
                  </a:lnTo>
                  <a:lnTo>
                    <a:pt x="284589" y="534560"/>
                  </a:lnTo>
                  <a:lnTo>
                    <a:pt x="282716" y="532427"/>
                  </a:lnTo>
                  <a:lnTo>
                    <a:pt x="273244" y="526434"/>
                  </a:lnTo>
                  <a:lnTo>
                    <a:pt x="267736" y="524936"/>
                  </a:lnTo>
                  <a:close/>
                </a:path>
                <a:path w="746125" h="1099820">
                  <a:moveTo>
                    <a:pt x="284589" y="534560"/>
                  </a:moveTo>
                  <a:lnTo>
                    <a:pt x="266223" y="534560"/>
                  </a:lnTo>
                  <a:lnTo>
                    <a:pt x="270157" y="535801"/>
                  </a:lnTo>
                  <a:lnTo>
                    <a:pt x="276331" y="540764"/>
                  </a:lnTo>
                  <a:lnTo>
                    <a:pt x="278615" y="544017"/>
                  </a:lnTo>
                  <a:lnTo>
                    <a:pt x="281581" y="552067"/>
                  </a:lnTo>
                  <a:lnTo>
                    <a:pt x="282323" y="556410"/>
                  </a:lnTo>
                  <a:lnTo>
                    <a:pt x="282323" y="565731"/>
                  </a:lnTo>
                  <a:lnTo>
                    <a:pt x="266223" y="587400"/>
                  </a:lnTo>
                  <a:lnTo>
                    <a:pt x="284595" y="587400"/>
                  </a:lnTo>
                  <a:lnTo>
                    <a:pt x="286408" y="585342"/>
                  </a:lnTo>
                  <a:lnTo>
                    <a:pt x="289041" y="579955"/>
                  </a:lnTo>
                  <a:lnTo>
                    <a:pt x="291704" y="574568"/>
                  </a:lnTo>
                  <a:lnTo>
                    <a:pt x="293036" y="568274"/>
                  </a:lnTo>
                  <a:lnTo>
                    <a:pt x="293036" y="553808"/>
                  </a:lnTo>
                  <a:lnTo>
                    <a:pt x="291704" y="547467"/>
                  </a:lnTo>
                  <a:lnTo>
                    <a:pt x="289041" y="542050"/>
                  </a:lnTo>
                  <a:lnTo>
                    <a:pt x="286408" y="536633"/>
                  </a:lnTo>
                  <a:lnTo>
                    <a:pt x="284589" y="534560"/>
                  </a:lnTo>
                  <a:close/>
                </a:path>
                <a:path w="746125" h="1099820">
                  <a:moveTo>
                    <a:pt x="320103" y="525844"/>
                  </a:moveTo>
                  <a:lnTo>
                    <a:pt x="309389" y="525844"/>
                  </a:lnTo>
                  <a:lnTo>
                    <a:pt x="309389" y="576081"/>
                  </a:lnTo>
                  <a:lnTo>
                    <a:pt x="327548" y="596479"/>
                  </a:lnTo>
                  <a:lnTo>
                    <a:pt x="337171" y="596479"/>
                  </a:lnTo>
                  <a:lnTo>
                    <a:pt x="341529" y="595253"/>
                  </a:lnTo>
                  <a:lnTo>
                    <a:pt x="348429" y="590320"/>
                  </a:lnTo>
                  <a:lnTo>
                    <a:pt x="350971" y="587309"/>
                  </a:lnTo>
                  <a:lnTo>
                    <a:pt x="351516" y="586129"/>
                  </a:lnTo>
                  <a:lnTo>
                    <a:pt x="330907" y="586129"/>
                  </a:lnTo>
                  <a:lnTo>
                    <a:pt x="327245" y="584616"/>
                  </a:lnTo>
                  <a:lnTo>
                    <a:pt x="321525" y="578563"/>
                  </a:lnTo>
                  <a:lnTo>
                    <a:pt x="320103" y="574508"/>
                  </a:lnTo>
                  <a:lnTo>
                    <a:pt x="320103" y="525844"/>
                  </a:lnTo>
                  <a:close/>
                </a:path>
                <a:path w="746125" h="1099820">
                  <a:moveTo>
                    <a:pt x="364045" y="583768"/>
                  </a:moveTo>
                  <a:lnTo>
                    <a:pt x="353332" y="583768"/>
                  </a:lnTo>
                  <a:lnTo>
                    <a:pt x="353332" y="595571"/>
                  </a:lnTo>
                  <a:lnTo>
                    <a:pt x="364045" y="595571"/>
                  </a:lnTo>
                  <a:lnTo>
                    <a:pt x="364045" y="583768"/>
                  </a:lnTo>
                  <a:close/>
                </a:path>
                <a:path w="746125" h="1099820">
                  <a:moveTo>
                    <a:pt x="364045" y="525844"/>
                  </a:moveTo>
                  <a:lnTo>
                    <a:pt x="353332" y="525844"/>
                  </a:lnTo>
                  <a:lnTo>
                    <a:pt x="353332" y="571421"/>
                  </a:lnTo>
                  <a:lnTo>
                    <a:pt x="352379" y="575007"/>
                  </a:lnTo>
                  <a:lnTo>
                    <a:pt x="348596" y="580636"/>
                  </a:lnTo>
                  <a:lnTo>
                    <a:pt x="346265" y="582724"/>
                  </a:lnTo>
                  <a:lnTo>
                    <a:pt x="340727" y="585448"/>
                  </a:lnTo>
                  <a:lnTo>
                    <a:pt x="338019" y="586129"/>
                  </a:lnTo>
                  <a:lnTo>
                    <a:pt x="351516" y="586129"/>
                  </a:lnTo>
                  <a:lnTo>
                    <a:pt x="352606" y="583768"/>
                  </a:lnTo>
                  <a:lnTo>
                    <a:pt x="364045" y="583768"/>
                  </a:lnTo>
                  <a:lnTo>
                    <a:pt x="364045" y="525844"/>
                  </a:lnTo>
                  <a:close/>
                </a:path>
                <a:path w="746125" h="1099820">
                  <a:moveTo>
                    <a:pt x="394017" y="526026"/>
                  </a:moveTo>
                  <a:lnTo>
                    <a:pt x="383667" y="526026"/>
                  </a:lnTo>
                  <a:lnTo>
                    <a:pt x="383667" y="595571"/>
                  </a:lnTo>
                  <a:lnTo>
                    <a:pt x="394380" y="595571"/>
                  </a:lnTo>
                  <a:lnTo>
                    <a:pt x="394380" y="549571"/>
                  </a:lnTo>
                  <a:lnTo>
                    <a:pt x="395064" y="546514"/>
                  </a:lnTo>
                  <a:lnTo>
                    <a:pt x="395152" y="546121"/>
                  </a:lnTo>
                  <a:lnTo>
                    <a:pt x="398239" y="540431"/>
                  </a:lnTo>
                  <a:lnTo>
                    <a:pt x="400342" y="538267"/>
                  </a:lnTo>
                  <a:lnTo>
                    <a:pt x="403103" y="536739"/>
                  </a:lnTo>
                  <a:lnTo>
                    <a:pt x="394017" y="536739"/>
                  </a:lnTo>
                  <a:lnTo>
                    <a:pt x="394017" y="526026"/>
                  </a:lnTo>
                  <a:close/>
                </a:path>
                <a:path w="746125" h="1099820">
                  <a:moveTo>
                    <a:pt x="434914" y="534560"/>
                  </a:moveTo>
                  <a:lnTo>
                    <a:pt x="417138" y="534560"/>
                  </a:lnTo>
                  <a:lnTo>
                    <a:pt x="421042" y="536104"/>
                  </a:lnTo>
                  <a:lnTo>
                    <a:pt x="426732" y="542247"/>
                  </a:lnTo>
                  <a:lnTo>
                    <a:pt x="428154" y="546514"/>
                  </a:lnTo>
                  <a:lnTo>
                    <a:pt x="428154" y="595571"/>
                  </a:lnTo>
                  <a:lnTo>
                    <a:pt x="438868" y="595571"/>
                  </a:lnTo>
                  <a:lnTo>
                    <a:pt x="438868" y="545334"/>
                  </a:lnTo>
                  <a:lnTo>
                    <a:pt x="437884" y="540431"/>
                  </a:lnTo>
                  <a:lnTo>
                    <a:pt x="434914" y="534560"/>
                  </a:lnTo>
                  <a:close/>
                </a:path>
                <a:path w="746125" h="1099820">
                  <a:moveTo>
                    <a:pt x="419983" y="524936"/>
                  </a:moveTo>
                  <a:lnTo>
                    <a:pt x="409996" y="524936"/>
                  </a:lnTo>
                  <a:lnTo>
                    <a:pt x="405699" y="526026"/>
                  </a:lnTo>
                  <a:lnTo>
                    <a:pt x="399041" y="530353"/>
                  </a:lnTo>
                  <a:lnTo>
                    <a:pt x="396559" y="533198"/>
                  </a:lnTo>
                  <a:lnTo>
                    <a:pt x="394925" y="536739"/>
                  </a:lnTo>
                  <a:lnTo>
                    <a:pt x="403103" y="536739"/>
                  </a:lnTo>
                  <a:lnTo>
                    <a:pt x="405699" y="535302"/>
                  </a:lnTo>
                  <a:lnTo>
                    <a:pt x="408755" y="534560"/>
                  </a:lnTo>
                  <a:lnTo>
                    <a:pt x="434914" y="534560"/>
                  </a:lnTo>
                  <a:lnTo>
                    <a:pt x="433950" y="532654"/>
                  </a:lnTo>
                  <a:lnTo>
                    <a:pt x="431196" y="529748"/>
                  </a:lnTo>
                  <a:lnTo>
                    <a:pt x="424335" y="526026"/>
                  </a:lnTo>
                  <a:lnTo>
                    <a:pt x="424631" y="526026"/>
                  </a:lnTo>
                  <a:lnTo>
                    <a:pt x="419983" y="524936"/>
                  </a:lnTo>
                  <a:close/>
                </a:path>
                <a:path w="746125" h="1099820">
                  <a:moveTo>
                    <a:pt x="489494" y="524936"/>
                  </a:moveTo>
                  <a:lnTo>
                    <a:pt x="479084" y="524936"/>
                  </a:lnTo>
                  <a:lnTo>
                    <a:pt x="473909" y="526404"/>
                  </a:lnTo>
                  <a:lnTo>
                    <a:pt x="464938" y="532290"/>
                  </a:lnTo>
                  <a:lnTo>
                    <a:pt x="461455" y="536436"/>
                  </a:lnTo>
                  <a:lnTo>
                    <a:pt x="456432" y="547210"/>
                  </a:lnTo>
                  <a:lnTo>
                    <a:pt x="455176" y="553566"/>
                  </a:lnTo>
                  <a:lnTo>
                    <a:pt x="455176" y="568274"/>
                  </a:lnTo>
                  <a:lnTo>
                    <a:pt x="456346" y="574235"/>
                  </a:lnTo>
                  <a:lnTo>
                    <a:pt x="456432" y="574674"/>
                  </a:lnTo>
                  <a:lnTo>
                    <a:pt x="478963" y="597024"/>
                  </a:lnTo>
                  <a:lnTo>
                    <a:pt x="489252" y="597024"/>
                  </a:lnTo>
                  <a:lnTo>
                    <a:pt x="503436" y="587400"/>
                  </a:lnTo>
                  <a:lnTo>
                    <a:pt x="481747" y="587400"/>
                  </a:lnTo>
                  <a:lnTo>
                    <a:pt x="478187" y="586280"/>
                  </a:lnTo>
                  <a:lnTo>
                    <a:pt x="465940" y="565973"/>
                  </a:lnTo>
                  <a:lnTo>
                    <a:pt x="465940" y="555502"/>
                  </a:lnTo>
                  <a:lnTo>
                    <a:pt x="481686" y="534560"/>
                  </a:lnTo>
                  <a:lnTo>
                    <a:pt x="503500" y="534560"/>
                  </a:lnTo>
                  <a:lnTo>
                    <a:pt x="501796" y="532290"/>
                  </a:lnTo>
                  <a:lnTo>
                    <a:pt x="500404" y="530384"/>
                  </a:lnTo>
                  <a:lnTo>
                    <a:pt x="498377" y="528689"/>
                  </a:lnTo>
                  <a:lnTo>
                    <a:pt x="495713" y="527206"/>
                  </a:lnTo>
                  <a:lnTo>
                    <a:pt x="493081" y="525693"/>
                  </a:lnTo>
                  <a:lnTo>
                    <a:pt x="489494" y="524936"/>
                  </a:lnTo>
                  <a:close/>
                </a:path>
                <a:path w="746125" h="1099820">
                  <a:moveTo>
                    <a:pt x="516731" y="584858"/>
                  </a:moveTo>
                  <a:lnTo>
                    <a:pt x="506381" y="584858"/>
                  </a:lnTo>
                  <a:lnTo>
                    <a:pt x="506381" y="595571"/>
                  </a:lnTo>
                  <a:lnTo>
                    <a:pt x="516731" y="595571"/>
                  </a:lnTo>
                  <a:lnTo>
                    <a:pt x="516731" y="584858"/>
                  </a:lnTo>
                  <a:close/>
                </a:path>
                <a:path w="746125" h="1099820">
                  <a:moveTo>
                    <a:pt x="503500" y="534560"/>
                  </a:moveTo>
                  <a:lnTo>
                    <a:pt x="490584" y="534560"/>
                  </a:lnTo>
                  <a:lnTo>
                    <a:pt x="494328" y="535725"/>
                  </a:lnTo>
                  <a:lnTo>
                    <a:pt x="500177" y="540053"/>
                  </a:lnTo>
                  <a:lnTo>
                    <a:pt x="502417" y="543109"/>
                  </a:lnTo>
                  <a:lnTo>
                    <a:pt x="505443" y="550948"/>
                  </a:lnTo>
                  <a:lnTo>
                    <a:pt x="506200" y="555502"/>
                  </a:lnTo>
                  <a:lnTo>
                    <a:pt x="506200" y="565973"/>
                  </a:lnTo>
                  <a:lnTo>
                    <a:pt x="490523" y="587400"/>
                  </a:lnTo>
                  <a:lnTo>
                    <a:pt x="503436" y="587400"/>
                  </a:lnTo>
                  <a:lnTo>
                    <a:pt x="504218" y="586280"/>
                  </a:lnTo>
                  <a:lnTo>
                    <a:pt x="505110" y="584858"/>
                  </a:lnTo>
                  <a:lnTo>
                    <a:pt x="516731" y="584858"/>
                  </a:lnTo>
                  <a:lnTo>
                    <a:pt x="516731" y="536921"/>
                  </a:lnTo>
                  <a:lnTo>
                    <a:pt x="505110" y="536921"/>
                  </a:lnTo>
                  <a:lnTo>
                    <a:pt x="504333" y="535725"/>
                  </a:lnTo>
                  <a:lnTo>
                    <a:pt x="503500" y="534560"/>
                  </a:lnTo>
                  <a:close/>
                </a:path>
                <a:path w="746125" h="1099820">
                  <a:moveTo>
                    <a:pt x="516731" y="502602"/>
                  </a:moveTo>
                  <a:lnTo>
                    <a:pt x="506018" y="502602"/>
                  </a:lnTo>
                  <a:lnTo>
                    <a:pt x="506018" y="536921"/>
                  </a:lnTo>
                  <a:lnTo>
                    <a:pt x="516731" y="536921"/>
                  </a:lnTo>
                  <a:lnTo>
                    <a:pt x="516731" y="502602"/>
                  </a:lnTo>
                  <a:close/>
                </a:path>
                <a:path w="746125" h="1099820">
                  <a:moveTo>
                    <a:pt x="544922" y="576324"/>
                  </a:moveTo>
                  <a:lnTo>
                    <a:pt x="534753" y="578866"/>
                  </a:lnTo>
                  <a:lnTo>
                    <a:pt x="535994" y="584797"/>
                  </a:lnTo>
                  <a:lnTo>
                    <a:pt x="538945" y="589307"/>
                  </a:lnTo>
                  <a:lnTo>
                    <a:pt x="548266" y="595480"/>
                  </a:lnTo>
                  <a:lnTo>
                    <a:pt x="554152" y="597024"/>
                  </a:lnTo>
                  <a:lnTo>
                    <a:pt x="566681" y="597024"/>
                  </a:lnTo>
                  <a:lnTo>
                    <a:pt x="571432" y="596116"/>
                  </a:lnTo>
                  <a:lnTo>
                    <a:pt x="579604" y="592484"/>
                  </a:lnTo>
                  <a:lnTo>
                    <a:pt x="582781" y="590003"/>
                  </a:lnTo>
                  <a:lnTo>
                    <a:pt x="584539" y="587582"/>
                  </a:lnTo>
                  <a:lnTo>
                    <a:pt x="556694" y="587582"/>
                  </a:lnTo>
                  <a:lnTo>
                    <a:pt x="553138" y="586643"/>
                  </a:lnTo>
                  <a:lnTo>
                    <a:pt x="547721" y="582891"/>
                  </a:lnTo>
                  <a:lnTo>
                    <a:pt x="545930" y="580137"/>
                  </a:lnTo>
                  <a:lnTo>
                    <a:pt x="545789" y="579683"/>
                  </a:lnTo>
                  <a:lnTo>
                    <a:pt x="544922" y="576324"/>
                  </a:lnTo>
                  <a:close/>
                </a:path>
                <a:path w="746125" h="1099820">
                  <a:moveTo>
                    <a:pt x="569435" y="524936"/>
                  </a:moveTo>
                  <a:lnTo>
                    <a:pt x="557632" y="524936"/>
                  </a:lnTo>
                  <a:lnTo>
                    <a:pt x="553244" y="525799"/>
                  </a:lnTo>
                  <a:lnTo>
                    <a:pt x="536932" y="549904"/>
                  </a:lnTo>
                  <a:lnTo>
                    <a:pt x="538331" y="553687"/>
                  </a:lnTo>
                  <a:lnTo>
                    <a:pt x="570585" y="567698"/>
                  </a:lnTo>
                  <a:lnTo>
                    <a:pt x="573188" y="568939"/>
                  </a:lnTo>
                  <a:lnTo>
                    <a:pt x="576577" y="572238"/>
                  </a:lnTo>
                  <a:lnTo>
                    <a:pt x="577425" y="574266"/>
                  </a:lnTo>
                  <a:lnTo>
                    <a:pt x="577425" y="579683"/>
                  </a:lnTo>
                  <a:lnTo>
                    <a:pt x="575942" y="582255"/>
                  </a:lnTo>
                  <a:lnTo>
                    <a:pt x="569873" y="586643"/>
                  </a:lnTo>
                  <a:lnTo>
                    <a:pt x="569587" y="586643"/>
                  </a:lnTo>
                  <a:lnTo>
                    <a:pt x="566076" y="587582"/>
                  </a:lnTo>
                  <a:lnTo>
                    <a:pt x="584539" y="587582"/>
                  </a:lnTo>
                  <a:lnTo>
                    <a:pt x="587351" y="583708"/>
                  </a:lnTo>
                  <a:lnTo>
                    <a:pt x="588501" y="580137"/>
                  </a:lnTo>
                  <a:lnTo>
                    <a:pt x="588501" y="571270"/>
                  </a:lnTo>
                  <a:lnTo>
                    <a:pt x="586973" y="567290"/>
                  </a:lnTo>
                  <a:lnTo>
                    <a:pt x="580859" y="561086"/>
                  </a:lnTo>
                  <a:lnTo>
                    <a:pt x="576214" y="558771"/>
                  </a:lnTo>
                  <a:lnTo>
                    <a:pt x="555514" y="553687"/>
                  </a:lnTo>
                  <a:lnTo>
                    <a:pt x="552488" y="552400"/>
                  </a:lnTo>
                  <a:lnTo>
                    <a:pt x="548614" y="549313"/>
                  </a:lnTo>
                  <a:lnTo>
                    <a:pt x="547645" y="547210"/>
                  </a:lnTo>
                  <a:lnTo>
                    <a:pt x="547645" y="541551"/>
                  </a:lnTo>
                  <a:lnTo>
                    <a:pt x="549053" y="539084"/>
                  </a:lnTo>
                  <a:lnTo>
                    <a:pt x="554712" y="535181"/>
                  </a:lnTo>
                  <a:lnTo>
                    <a:pt x="558268" y="534197"/>
                  </a:lnTo>
                  <a:lnTo>
                    <a:pt x="583945" y="534197"/>
                  </a:lnTo>
                  <a:lnTo>
                    <a:pt x="582751" y="532502"/>
                  </a:lnTo>
                  <a:lnTo>
                    <a:pt x="574852" y="526450"/>
                  </a:lnTo>
                  <a:lnTo>
                    <a:pt x="569435" y="524936"/>
                  </a:lnTo>
                  <a:close/>
                </a:path>
                <a:path w="746125" h="1099820">
                  <a:moveTo>
                    <a:pt x="583945" y="534197"/>
                  </a:moveTo>
                  <a:lnTo>
                    <a:pt x="565652" y="534197"/>
                  </a:lnTo>
                  <a:lnTo>
                    <a:pt x="568209" y="534696"/>
                  </a:lnTo>
                  <a:lnTo>
                    <a:pt x="572204" y="536694"/>
                  </a:lnTo>
                  <a:lnTo>
                    <a:pt x="573778" y="537965"/>
                  </a:lnTo>
                  <a:lnTo>
                    <a:pt x="574928" y="539508"/>
                  </a:lnTo>
                  <a:lnTo>
                    <a:pt x="576108" y="541021"/>
                  </a:lnTo>
                  <a:lnTo>
                    <a:pt x="577001" y="542580"/>
                  </a:lnTo>
                  <a:lnTo>
                    <a:pt x="577606" y="544184"/>
                  </a:lnTo>
                  <a:lnTo>
                    <a:pt x="586909" y="541551"/>
                  </a:lnTo>
                  <a:lnTo>
                    <a:pt x="587260" y="541551"/>
                  </a:lnTo>
                  <a:lnTo>
                    <a:pt x="585631" y="536694"/>
                  </a:lnTo>
                  <a:lnTo>
                    <a:pt x="585565" y="536497"/>
                  </a:lnTo>
                  <a:lnTo>
                    <a:pt x="583945" y="534197"/>
                  </a:lnTo>
                  <a:close/>
                </a:path>
                <a:path w="746125" h="1099820">
                  <a:moveTo>
                    <a:pt x="33501" y="665778"/>
                  </a:moveTo>
                  <a:lnTo>
                    <a:pt x="27539" y="665778"/>
                  </a:lnTo>
                  <a:lnTo>
                    <a:pt x="24377" y="666444"/>
                  </a:lnTo>
                  <a:lnTo>
                    <a:pt x="18384" y="669107"/>
                  </a:lnTo>
                  <a:lnTo>
                    <a:pt x="15948" y="671105"/>
                  </a:lnTo>
                  <a:lnTo>
                    <a:pt x="12191" y="676446"/>
                  </a:lnTo>
                  <a:lnTo>
                    <a:pt x="11257" y="679760"/>
                  </a:lnTo>
                  <a:lnTo>
                    <a:pt x="11257" y="763105"/>
                  </a:lnTo>
                  <a:lnTo>
                    <a:pt x="21971" y="763105"/>
                  </a:lnTo>
                  <a:lnTo>
                    <a:pt x="21971" y="682847"/>
                  </a:lnTo>
                  <a:lnTo>
                    <a:pt x="22742" y="680229"/>
                  </a:lnTo>
                  <a:lnTo>
                    <a:pt x="25860" y="676658"/>
                  </a:lnTo>
                  <a:lnTo>
                    <a:pt x="28417" y="675765"/>
                  </a:lnTo>
                  <a:lnTo>
                    <a:pt x="38313" y="675765"/>
                  </a:lnTo>
                  <a:lnTo>
                    <a:pt x="41037" y="667594"/>
                  </a:lnTo>
                  <a:lnTo>
                    <a:pt x="40220" y="667231"/>
                  </a:lnTo>
                  <a:lnTo>
                    <a:pt x="38979" y="666837"/>
                  </a:lnTo>
                  <a:lnTo>
                    <a:pt x="35650" y="665990"/>
                  </a:lnTo>
                  <a:lnTo>
                    <a:pt x="33501" y="665778"/>
                  </a:lnTo>
                  <a:close/>
                </a:path>
                <a:path w="746125" h="1099820">
                  <a:moveTo>
                    <a:pt x="11257" y="693378"/>
                  </a:moveTo>
                  <a:lnTo>
                    <a:pt x="0" y="693378"/>
                  </a:lnTo>
                  <a:lnTo>
                    <a:pt x="0" y="702457"/>
                  </a:lnTo>
                  <a:lnTo>
                    <a:pt x="11257" y="702457"/>
                  </a:lnTo>
                  <a:lnTo>
                    <a:pt x="11257" y="693378"/>
                  </a:lnTo>
                  <a:close/>
                </a:path>
                <a:path w="746125" h="1099820">
                  <a:moveTo>
                    <a:pt x="37587" y="693378"/>
                  </a:moveTo>
                  <a:lnTo>
                    <a:pt x="21971" y="693378"/>
                  </a:lnTo>
                  <a:lnTo>
                    <a:pt x="21971" y="702457"/>
                  </a:lnTo>
                  <a:lnTo>
                    <a:pt x="37587" y="702457"/>
                  </a:lnTo>
                  <a:lnTo>
                    <a:pt x="37587" y="693378"/>
                  </a:lnTo>
                  <a:close/>
                </a:path>
                <a:path w="746125" h="1099820">
                  <a:moveTo>
                    <a:pt x="38313" y="675765"/>
                  </a:moveTo>
                  <a:lnTo>
                    <a:pt x="33501" y="675765"/>
                  </a:lnTo>
                  <a:lnTo>
                    <a:pt x="34742" y="675901"/>
                  </a:lnTo>
                  <a:lnTo>
                    <a:pt x="36648" y="676446"/>
                  </a:lnTo>
                  <a:lnTo>
                    <a:pt x="37950" y="676855"/>
                  </a:lnTo>
                  <a:lnTo>
                    <a:pt x="38268" y="675901"/>
                  </a:lnTo>
                  <a:lnTo>
                    <a:pt x="38313" y="675765"/>
                  </a:lnTo>
                  <a:close/>
                </a:path>
                <a:path w="746125" h="1099820">
                  <a:moveTo>
                    <a:pt x="62951" y="693378"/>
                  </a:moveTo>
                  <a:lnTo>
                    <a:pt x="52601" y="693378"/>
                  </a:lnTo>
                  <a:lnTo>
                    <a:pt x="52601" y="763105"/>
                  </a:lnTo>
                  <a:lnTo>
                    <a:pt x="63314" y="763105"/>
                  </a:lnTo>
                  <a:lnTo>
                    <a:pt x="63314" y="715834"/>
                  </a:lnTo>
                  <a:lnTo>
                    <a:pt x="64071" y="713034"/>
                  </a:lnTo>
                  <a:lnTo>
                    <a:pt x="67127" y="708102"/>
                  </a:lnTo>
                  <a:lnTo>
                    <a:pt x="69216" y="706165"/>
                  </a:lnTo>
                  <a:lnTo>
                    <a:pt x="73458" y="703910"/>
                  </a:lnTo>
                  <a:lnTo>
                    <a:pt x="62951" y="703910"/>
                  </a:lnTo>
                  <a:lnTo>
                    <a:pt x="62951" y="693378"/>
                  </a:lnTo>
                  <a:close/>
                </a:path>
                <a:path w="746125" h="1099820">
                  <a:moveTo>
                    <a:pt x="87464" y="692471"/>
                  </a:moveTo>
                  <a:lnTo>
                    <a:pt x="77025" y="692471"/>
                  </a:lnTo>
                  <a:lnTo>
                    <a:pt x="73883" y="693378"/>
                  </a:lnTo>
                  <a:lnTo>
                    <a:pt x="67248" y="697661"/>
                  </a:lnTo>
                  <a:lnTo>
                    <a:pt x="64948" y="700460"/>
                  </a:lnTo>
                  <a:lnTo>
                    <a:pt x="63677" y="703910"/>
                  </a:lnTo>
                  <a:lnTo>
                    <a:pt x="73458" y="703910"/>
                  </a:lnTo>
                  <a:lnTo>
                    <a:pt x="74483" y="703365"/>
                  </a:lnTo>
                  <a:lnTo>
                    <a:pt x="77087" y="702745"/>
                  </a:lnTo>
                  <a:lnTo>
                    <a:pt x="87464" y="702745"/>
                  </a:lnTo>
                  <a:lnTo>
                    <a:pt x="87464" y="692471"/>
                  </a:lnTo>
                  <a:close/>
                </a:path>
                <a:path w="746125" h="1099820">
                  <a:moveTo>
                    <a:pt x="87464" y="702745"/>
                  </a:moveTo>
                  <a:lnTo>
                    <a:pt x="83697" y="702745"/>
                  </a:lnTo>
                  <a:lnTo>
                    <a:pt x="84968" y="702957"/>
                  </a:lnTo>
                  <a:lnTo>
                    <a:pt x="87711" y="703365"/>
                  </a:lnTo>
                  <a:lnTo>
                    <a:pt x="87464" y="703365"/>
                  </a:lnTo>
                  <a:lnTo>
                    <a:pt x="87464" y="702745"/>
                  </a:lnTo>
                  <a:close/>
                </a:path>
                <a:path w="746125" h="1099820">
                  <a:moveTo>
                    <a:pt x="132663" y="692471"/>
                  </a:moveTo>
                  <a:lnTo>
                    <a:pt x="120073" y="692471"/>
                  </a:lnTo>
                  <a:lnTo>
                    <a:pt x="114550" y="693969"/>
                  </a:lnTo>
                  <a:lnTo>
                    <a:pt x="94773" y="721342"/>
                  </a:lnTo>
                  <a:lnTo>
                    <a:pt x="94773" y="735808"/>
                  </a:lnTo>
                  <a:lnTo>
                    <a:pt x="120073" y="764558"/>
                  </a:lnTo>
                  <a:lnTo>
                    <a:pt x="132663" y="764558"/>
                  </a:lnTo>
                  <a:lnTo>
                    <a:pt x="138171" y="763060"/>
                  </a:lnTo>
                  <a:lnTo>
                    <a:pt x="147643" y="757068"/>
                  </a:lnTo>
                  <a:lnTo>
                    <a:pt x="149522" y="754934"/>
                  </a:lnTo>
                  <a:lnTo>
                    <a:pt x="121586" y="754934"/>
                  </a:lnTo>
                  <a:lnTo>
                    <a:pt x="117652" y="753708"/>
                  </a:lnTo>
                  <a:lnTo>
                    <a:pt x="111478" y="748806"/>
                  </a:lnTo>
                  <a:lnTo>
                    <a:pt x="109194" y="745583"/>
                  </a:lnTo>
                  <a:lnTo>
                    <a:pt x="106228" y="737593"/>
                  </a:lnTo>
                  <a:lnTo>
                    <a:pt x="105486" y="733266"/>
                  </a:lnTo>
                  <a:lnTo>
                    <a:pt x="105486" y="723944"/>
                  </a:lnTo>
                  <a:lnTo>
                    <a:pt x="121586" y="702094"/>
                  </a:lnTo>
                  <a:lnTo>
                    <a:pt x="149516" y="702094"/>
                  </a:lnTo>
                  <a:lnTo>
                    <a:pt x="147643" y="699961"/>
                  </a:lnTo>
                  <a:lnTo>
                    <a:pt x="138171" y="693969"/>
                  </a:lnTo>
                  <a:lnTo>
                    <a:pt x="132663" y="692471"/>
                  </a:lnTo>
                  <a:close/>
                </a:path>
                <a:path w="746125" h="1099820">
                  <a:moveTo>
                    <a:pt x="149516" y="702094"/>
                  </a:moveTo>
                  <a:lnTo>
                    <a:pt x="131150" y="702094"/>
                  </a:lnTo>
                  <a:lnTo>
                    <a:pt x="135084" y="703335"/>
                  </a:lnTo>
                  <a:lnTo>
                    <a:pt x="141258" y="708298"/>
                  </a:lnTo>
                  <a:lnTo>
                    <a:pt x="143542" y="711552"/>
                  </a:lnTo>
                  <a:lnTo>
                    <a:pt x="146508" y="719602"/>
                  </a:lnTo>
                  <a:lnTo>
                    <a:pt x="147250" y="723944"/>
                  </a:lnTo>
                  <a:lnTo>
                    <a:pt x="147250" y="733266"/>
                  </a:lnTo>
                  <a:lnTo>
                    <a:pt x="131150" y="754934"/>
                  </a:lnTo>
                  <a:lnTo>
                    <a:pt x="149522" y="754934"/>
                  </a:lnTo>
                  <a:lnTo>
                    <a:pt x="151335" y="752876"/>
                  </a:lnTo>
                  <a:lnTo>
                    <a:pt x="153968" y="747489"/>
                  </a:lnTo>
                  <a:lnTo>
                    <a:pt x="156631" y="742102"/>
                  </a:lnTo>
                  <a:lnTo>
                    <a:pt x="157963" y="735808"/>
                  </a:lnTo>
                  <a:lnTo>
                    <a:pt x="157963" y="721342"/>
                  </a:lnTo>
                  <a:lnTo>
                    <a:pt x="156631" y="715002"/>
                  </a:lnTo>
                  <a:lnTo>
                    <a:pt x="153968" y="709584"/>
                  </a:lnTo>
                  <a:lnTo>
                    <a:pt x="151335" y="704167"/>
                  </a:lnTo>
                  <a:lnTo>
                    <a:pt x="149516" y="702094"/>
                  </a:lnTo>
                  <a:close/>
                </a:path>
                <a:path w="746125" h="1099820">
                  <a:moveTo>
                    <a:pt x="184667" y="693378"/>
                  </a:moveTo>
                  <a:lnTo>
                    <a:pt x="174317" y="693378"/>
                  </a:lnTo>
                  <a:lnTo>
                    <a:pt x="174317" y="763105"/>
                  </a:lnTo>
                  <a:lnTo>
                    <a:pt x="185030" y="763105"/>
                  </a:lnTo>
                  <a:lnTo>
                    <a:pt x="185030" y="716106"/>
                  </a:lnTo>
                  <a:lnTo>
                    <a:pt x="185731" y="713201"/>
                  </a:lnTo>
                  <a:lnTo>
                    <a:pt x="186715" y="711385"/>
                  </a:lnTo>
                  <a:lnTo>
                    <a:pt x="188692" y="707859"/>
                  </a:lnTo>
                  <a:lnTo>
                    <a:pt x="190628" y="705802"/>
                  </a:lnTo>
                  <a:lnTo>
                    <a:pt x="193108" y="704273"/>
                  </a:lnTo>
                  <a:lnTo>
                    <a:pt x="184667" y="704273"/>
                  </a:lnTo>
                  <a:lnTo>
                    <a:pt x="184667" y="693378"/>
                  </a:lnTo>
                  <a:close/>
                </a:path>
                <a:path w="746125" h="1099820">
                  <a:moveTo>
                    <a:pt x="222019" y="702200"/>
                  </a:moveTo>
                  <a:lnTo>
                    <a:pt x="205169" y="702200"/>
                  </a:lnTo>
                  <a:lnTo>
                    <a:pt x="208196" y="703320"/>
                  </a:lnTo>
                  <a:lnTo>
                    <a:pt x="212990" y="707859"/>
                  </a:lnTo>
                  <a:lnTo>
                    <a:pt x="213359" y="708238"/>
                  </a:lnTo>
                  <a:lnTo>
                    <a:pt x="214627" y="711385"/>
                  </a:lnTo>
                  <a:lnTo>
                    <a:pt x="214627" y="763105"/>
                  </a:lnTo>
                  <a:lnTo>
                    <a:pt x="225522" y="763105"/>
                  </a:lnTo>
                  <a:lnTo>
                    <a:pt x="225522" y="713201"/>
                  </a:lnTo>
                  <a:lnTo>
                    <a:pt x="226869" y="709479"/>
                  </a:lnTo>
                  <a:lnTo>
                    <a:pt x="231620" y="704273"/>
                  </a:lnTo>
                  <a:lnTo>
                    <a:pt x="222980" y="704273"/>
                  </a:lnTo>
                  <a:lnTo>
                    <a:pt x="222019" y="702200"/>
                  </a:lnTo>
                  <a:close/>
                </a:path>
                <a:path w="746125" h="1099820">
                  <a:moveTo>
                    <a:pt x="263851" y="702200"/>
                  </a:moveTo>
                  <a:lnTo>
                    <a:pt x="245087" y="702200"/>
                  </a:lnTo>
                  <a:lnTo>
                    <a:pt x="248447" y="703320"/>
                  </a:lnTo>
                  <a:lnTo>
                    <a:pt x="248238" y="703320"/>
                  </a:lnTo>
                  <a:lnTo>
                    <a:pt x="253712" y="707617"/>
                  </a:lnTo>
                  <a:lnTo>
                    <a:pt x="254425" y="709479"/>
                  </a:lnTo>
                  <a:lnTo>
                    <a:pt x="255120" y="711385"/>
                  </a:lnTo>
                  <a:lnTo>
                    <a:pt x="255120" y="763105"/>
                  </a:lnTo>
                  <a:lnTo>
                    <a:pt x="265833" y="763105"/>
                  </a:lnTo>
                  <a:lnTo>
                    <a:pt x="265709" y="707859"/>
                  </a:lnTo>
                  <a:lnTo>
                    <a:pt x="263851" y="702200"/>
                  </a:lnTo>
                  <a:close/>
                </a:path>
                <a:path w="746125" h="1099820">
                  <a:moveTo>
                    <a:pt x="208877" y="692471"/>
                  </a:moveTo>
                  <a:lnTo>
                    <a:pt x="199738" y="692471"/>
                  </a:lnTo>
                  <a:lnTo>
                    <a:pt x="196356" y="693378"/>
                  </a:lnTo>
                  <a:lnTo>
                    <a:pt x="195802" y="693545"/>
                  </a:lnTo>
                  <a:lnTo>
                    <a:pt x="189373" y="697661"/>
                  </a:lnTo>
                  <a:lnTo>
                    <a:pt x="186980" y="700672"/>
                  </a:lnTo>
                  <a:lnTo>
                    <a:pt x="185574" y="704273"/>
                  </a:lnTo>
                  <a:lnTo>
                    <a:pt x="193108" y="704273"/>
                  </a:lnTo>
                  <a:lnTo>
                    <a:pt x="195440" y="702836"/>
                  </a:lnTo>
                  <a:lnTo>
                    <a:pt x="197671" y="702200"/>
                  </a:lnTo>
                  <a:lnTo>
                    <a:pt x="222019" y="702200"/>
                  </a:lnTo>
                  <a:lnTo>
                    <a:pt x="221311" y="700672"/>
                  </a:lnTo>
                  <a:lnTo>
                    <a:pt x="218975" y="697812"/>
                  </a:lnTo>
                  <a:lnTo>
                    <a:pt x="218849" y="697661"/>
                  </a:lnTo>
                  <a:lnTo>
                    <a:pt x="215898" y="695694"/>
                  </a:lnTo>
                  <a:lnTo>
                    <a:pt x="212750" y="693545"/>
                  </a:lnTo>
                  <a:lnTo>
                    <a:pt x="212206" y="693378"/>
                  </a:lnTo>
                  <a:lnTo>
                    <a:pt x="208877" y="692471"/>
                  </a:lnTo>
                  <a:close/>
                </a:path>
                <a:path w="746125" h="1099820">
                  <a:moveTo>
                    <a:pt x="250822" y="692471"/>
                  </a:moveTo>
                  <a:lnTo>
                    <a:pt x="239595" y="692471"/>
                  </a:lnTo>
                  <a:lnTo>
                    <a:pt x="235312" y="693545"/>
                  </a:lnTo>
                  <a:lnTo>
                    <a:pt x="228170" y="697812"/>
                  </a:lnTo>
                  <a:lnTo>
                    <a:pt x="225492" y="700672"/>
                  </a:lnTo>
                  <a:lnTo>
                    <a:pt x="223706" y="704273"/>
                  </a:lnTo>
                  <a:lnTo>
                    <a:pt x="231620" y="704273"/>
                  </a:lnTo>
                  <a:lnTo>
                    <a:pt x="232256" y="703577"/>
                  </a:lnTo>
                  <a:lnTo>
                    <a:pt x="235782" y="702200"/>
                  </a:lnTo>
                  <a:lnTo>
                    <a:pt x="263851" y="702200"/>
                  </a:lnTo>
                  <a:lnTo>
                    <a:pt x="255922" y="694422"/>
                  </a:lnTo>
                  <a:lnTo>
                    <a:pt x="250822" y="692471"/>
                  </a:lnTo>
                  <a:close/>
                </a:path>
                <a:path w="746125" h="1099820">
                  <a:moveTo>
                    <a:pt x="355995" y="692471"/>
                  </a:moveTo>
                  <a:lnTo>
                    <a:pt x="343406" y="692471"/>
                  </a:lnTo>
                  <a:lnTo>
                    <a:pt x="337882" y="693969"/>
                  </a:lnTo>
                  <a:lnTo>
                    <a:pt x="318105" y="721342"/>
                  </a:lnTo>
                  <a:lnTo>
                    <a:pt x="318105" y="735808"/>
                  </a:lnTo>
                  <a:lnTo>
                    <a:pt x="343406" y="764558"/>
                  </a:lnTo>
                  <a:lnTo>
                    <a:pt x="355995" y="764558"/>
                  </a:lnTo>
                  <a:lnTo>
                    <a:pt x="361503" y="763060"/>
                  </a:lnTo>
                  <a:lnTo>
                    <a:pt x="370975" y="757068"/>
                  </a:lnTo>
                  <a:lnTo>
                    <a:pt x="372855" y="754934"/>
                  </a:lnTo>
                  <a:lnTo>
                    <a:pt x="344919" y="754934"/>
                  </a:lnTo>
                  <a:lnTo>
                    <a:pt x="340984" y="753708"/>
                  </a:lnTo>
                  <a:lnTo>
                    <a:pt x="334811" y="748806"/>
                  </a:lnTo>
                  <a:lnTo>
                    <a:pt x="332526" y="745583"/>
                  </a:lnTo>
                  <a:lnTo>
                    <a:pt x="329560" y="737593"/>
                  </a:lnTo>
                  <a:lnTo>
                    <a:pt x="328819" y="733266"/>
                  </a:lnTo>
                  <a:lnTo>
                    <a:pt x="328819" y="723944"/>
                  </a:lnTo>
                  <a:lnTo>
                    <a:pt x="344919" y="702094"/>
                  </a:lnTo>
                  <a:lnTo>
                    <a:pt x="372848" y="702094"/>
                  </a:lnTo>
                  <a:lnTo>
                    <a:pt x="370975" y="699961"/>
                  </a:lnTo>
                  <a:lnTo>
                    <a:pt x="361503" y="693969"/>
                  </a:lnTo>
                  <a:lnTo>
                    <a:pt x="355995" y="692471"/>
                  </a:lnTo>
                  <a:close/>
                </a:path>
                <a:path w="746125" h="1099820">
                  <a:moveTo>
                    <a:pt x="372848" y="702094"/>
                  </a:moveTo>
                  <a:lnTo>
                    <a:pt x="354482" y="702094"/>
                  </a:lnTo>
                  <a:lnTo>
                    <a:pt x="358416" y="703335"/>
                  </a:lnTo>
                  <a:lnTo>
                    <a:pt x="364590" y="708298"/>
                  </a:lnTo>
                  <a:lnTo>
                    <a:pt x="366875" y="711552"/>
                  </a:lnTo>
                  <a:lnTo>
                    <a:pt x="369841" y="719602"/>
                  </a:lnTo>
                  <a:lnTo>
                    <a:pt x="370582" y="723944"/>
                  </a:lnTo>
                  <a:lnTo>
                    <a:pt x="370582" y="733266"/>
                  </a:lnTo>
                  <a:lnTo>
                    <a:pt x="354482" y="754934"/>
                  </a:lnTo>
                  <a:lnTo>
                    <a:pt x="372855" y="754934"/>
                  </a:lnTo>
                  <a:lnTo>
                    <a:pt x="374668" y="752876"/>
                  </a:lnTo>
                  <a:lnTo>
                    <a:pt x="377300" y="747489"/>
                  </a:lnTo>
                  <a:lnTo>
                    <a:pt x="379964" y="742102"/>
                  </a:lnTo>
                  <a:lnTo>
                    <a:pt x="381295" y="735808"/>
                  </a:lnTo>
                  <a:lnTo>
                    <a:pt x="381295" y="721342"/>
                  </a:lnTo>
                  <a:lnTo>
                    <a:pt x="379964" y="715002"/>
                  </a:lnTo>
                  <a:lnTo>
                    <a:pt x="377300" y="709584"/>
                  </a:lnTo>
                  <a:lnTo>
                    <a:pt x="374668" y="704167"/>
                  </a:lnTo>
                  <a:lnTo>
                    <a:pt x="372848" y="702094"/>
                  </a:lnTo>
                  <a:close/>
                </a:path>
                <a:path w="746125" h="1099820">
                  <a:moveTo>
                    <a:pt x="407999" y="693560"/>
                  </a:moveTo>
                  <a:lnTo>
                    <a:pt x="397649" y="693560"/>
                  </a:lnTo>
                  <a:lnTo>
                    <a:pt x="397649" y="763105"/>
                  </a:lnTo>
                  <a:lnTo>
                    <a:pt x="408362" y="763105"/>
                  </a:lnTo>
                  <a:lnTo>
                    <a:pt x="408362" y="717105"/>
                  </a:lnTo>
                  <a:lnTo>
                    <a:pt x="409046" y="714048"/>
                  </a:lnTo>
                  <a:lnTo>
                    <a:pt x="409134" y="713655"/>
                  </a:lnTo>
                  <a:lnTo>
                    <a:pt x="412221" y="707965"/>
                  </a:lnTo>
                  <a:lnTo>
                    <a:pt x="414324" y="705802"/>
                  </a:lnTo>
                  <a:lnTo>
                    <a:pt x="417084" y="704273"/>
                  </a:lnTo>
                  <a:lnTo>
                    <a:pt x="407999" y="704273"/>
                  </a:lnTo>
                  <a:lnTo>
                    <a:pt x="407999" y="693560"/>
                  </a:lnTo>
                  <a:close/>
                </a:path>
                <a:path w="746125" h="1099820">
                  <a:moveTo>
                    <a:pt x="448896" y="702094"/>
                  </a:moveTo>
                  <a:lnTo>
                    <a:pt x="431120" y="702094"/>
                  </a:lnTo>
                  <a:lnTo>
                    <a:pt x="435024" y="703638"/>
                  </a:lnTo>
                  <a:lnTo>
                    <a:pt x="440714" y="709781"/>
                  </a:lnTo>
                  <a:lnTo>
                    <a:pt x="442136" y="714048"/>
                  </a:lnTo>
                  <a:lnTo>
                    <a:pt x="442136" y="763105"/>
                  </a:lnTo>
                  <a:lnTo>
                    <a:pt x="452849" y="763105"/>
                  </a:lnTo>
                  <a:lnTo>
                    <a:pt x="452849" y="712868"/>
                  </a:lnTo>
                  <a:lnTo>
                    <a:pt x="451866" y="707965"/>
                  </a:lnTo>
                  <a:lnTo>
                    <a:pt x="448896" y="702094"/>
                  </a:lnTo>
                  <a:close/>
                </a:path>
                <a:path w="746125" h="1099820">
                  <a:moveTo>
                    <a:pt x="433965" y="692471"/>
                  </a:moveTo>
                  <a:lnTo>
                    <a:pt x="423978" y="692471"/>
                  </a:lnTo>
                  <a:lnTo>
                    <a:pt x="419681" y="693560"/>
                  </a:lnTo>
                  <a:lnTo>
                    <a:pt x="413023" y="697888"/>
                  </a:lnTo>
                  <a:lnTo>
                    <a:pt x="410541" y="700732"/>
                  </a:lnTo>
                  <a:lnTo>
                    <a:pt x="408907" y="704273"/>
                  </a:lnTo>
                  <a:lnTo>
                    <a:pt x="417084" y="704273"/>
                  </a:lnTo>
                  <a:lnTo>
                    <a:pt x="419681" y="702836"/>
                  </a:lnTo>
                  <a:lnTo>
                    <a:pt x="422737" y="702094"/>
                  </a:lnTo>
                  <a:lnTo>
                    <a:pt x="448896" y="702094"/>
                  </a:lnTo>
                  <a:lnTo>
                    <a:pt x="447931" y="700188"/>
                  </a:lnTo>
                  <a:lnTo>
                    <a:pt x="445177" y="697282"/>
                  </a:lnTo>
                  <a:lnTo>
                    <a:pt x="438317" y="693560"/>
                  </a:lnTo>
                  <a:lnTo>
                    <a:pt x="438612" y="693560"/>
                  </a:lnTo>
                  <a:lnTo>
                    <a:pt x="433965" y="692471"/>
                  </a:lnTo>
                  <a:close/>
                </a:path>
                <a:path w="746125" h="1099820">
                  <a:moveTo>
                    <a:pt x="483139" y="670136"/>
                  </a:moveTo>
                  <a:lnTo>
                    <a:pt x="472426" y="670136"/>
                  </a:lnTo>
                  <a:lnTo>
                    <a:pt x="472426" y="763105"/>
                  </a:lnTo>
                  <a:lnTo>
                    <a:pt x="483139" y="763105"/>
                  </a:lnTo>
                  <a:lnTo>
                    <a:pt x="483139" y="670136"/>
                  </a:lnTo>
                  <a:close/>
                </a:path>
                <a:path w="746125" h="1099820">
                  <a:moveTo>
                    <a:pt x="513474" y="693378"/>
                  </a:moveTo>
                  <a:lnTo>
                    <a:pt x="502761" y="693378"/>
                  </a:lnTo>
                  <a:lnTo>
                    <a:pt x="502761" y="763105"/>
                  </a:lnTo>
                  <a:lnTo>
                    <a:pt x="513474" y="763105"/>
                  </a:lnTo>
                  <a:lnTo>
                    <a:pt x="513474" y="693378"/>
                  </a:lnTo>
                  <a:close/>
                </a:path>
                <a:path w="746125" h="1099820">
                  <a:moveTo>
                    <a:pt x="510297" y="667231"/>
                  </a:moveTo>
                  <a:lnTo>
                    <a:pt x="506120" y="667231"/>
                  </a:lnTo>
                  <a:lnTo>
                    <a:pt x="504320" y="667942"/>
                  </a:lnTo>
                  <a:lnTo>
                    <a:pt x="501324" y="670787"/>
                  </a:lnTo>
                  <a:lnTo>
                    <a:pt x="500582" y="672497"/>
                  </a:lnTo>
                  <a:lnTo>
                    <a:pt x="500582" y="676491"/>
                  </a:lnTo>
                  <a:lnTo>
                    <a:pt x="501324" y="678201"/>
                  </a:lnTo>
                  <a:lnTo>
                    <a:pt x="504320" y="681046"/>
                  </a:lnTo>
                  <a:lnTo>
                    <a:pt x="506120" y="681757"/>
                  </a:lnTo>
                  <a:lnTo>
                    <a:pt x="510297" y="681757"/>
                  </a:lnTo>
                  <a:lnTo>
                    <a:pt x="512082" y="681046"/>
                  </a:lnTo>
                  <a:lnTo>
                    <a:pt x="515078" y="678201"/>
                  </a:lnTo>
                  <a:lnTo>
                    <a:pt x="515835" y="676491"/>
                  </a:lnTo>
                  <a:lnTo>
                    <a:pt x="515835" y="672497"/>
                  </a:lnTo>
                  <a:lnTo>
                    <a:pt x="515078" y="670787"/>
                  </a:lnTo>
                  <a:lnTo>
                    <a:pt x="512082" y="667942"/>
                  </a:lnTo>
                  <a:lnTo>
                    <a:pt x="510297" y="667231"/>
                  </a:lnTo>
                  <a:close/>
                </a:path>
                <a:path w="746125" h="1099820">
                  <a:moveTo>
                    <a:pt x="543446" y="693560"/>
                  </a:moveTo>
                  <a:lnTo>
                    <a:pt x="533096" y="693560"/>
                  </a:lnTo>
                  <a:lnTo>
                    <a:pt x="533096" y="763105"/>
                  </a:lnTo>
                  <a:lnTo>
                    <a:pt x="543810" y="763105"/>
                  </a:lnTo>
                  <a:lnTo>
                    <a:pt x="543810" y="717105"/>
                  </a:lnTo>
                  <a:lnTo>
                    <a:pt x="544493" y="714048"/>
                  </a:lnTo>
                  <a:lnTo>
                    <a:pt x="544581" y="713655"/>
                  </a:lnTo>
                  <a:lnTo>
                    <a:pt x="547668" y="707965"/>
                  </a:lnTo>
                  <a:lnTo>
                    <a:pt x="549771" y="705802"/>
                  </a:lnTo>
                  <a:lnTo>
                    <a:pt x="552532" y="704273"/>
                  </a:lnTo>
                  <a:lnTo>
                    <a:pt x="543446" y="704273"/>
                  </a:lnTo>
                  <a:lnTo>
                    <a:pt x="543446" y="693560"/>
                  </a:lnTo>
                  <a:close/>
                </a:path>
                <a:path w="746125" h="1099820">
                  <a:moveTo>
                    <a:pt x="584343" y="702094"/>
                  </a:moveTo>
                  <a:lnTo>
                    <a:pt x="566568" y="702094"/>
                  </a:lnTo>
                  <a:lnTo>
                    <a:pt x="570472" y="703638"/>
                  </a:lnTo>
                  <a:lnTo>
                    <a:pt x="576161" y="709781"/>
                  </a:lnTo>
                  <a:lnTo>
                    <a:pt x="577583" y="714048"/>
                  </a:lnTo>
                  <a:lnTo>
                    <a:pt x="577583" y="763105"/>
                  </a:lnTo>
                  <a:lnTo>
                    <a:pt x="588297" y="763105"/>
                  </a:lnTo>
                  <a:lnTo>
                    <a:pt x="588297" y="712868"/>
                  </a:lnTo>
                  <a:lnTo>
                    <a:pt x="587313" y="707965"/>
                  </a:lnTo>
                  <a:lnTo>
                    <a:pt x="584343" y="702094"/>
                  </a:lnTo>
                  <a:close/>
                </a:path>
                <a:path w="746125" h="1099820">
                  <a:moveTo>
                    <a:pt x="569412" y="692471"/>
                  </a:moveTo>
                  <a:lnTo>
                    <a:pt x="559425" y="692471"/>
                  </a:lnTo>
                  <a:lnTo>
                    <a:pt x="555128" y="693560"/>
                  </a:lnTo>
                  <a:lnTo>
                    <a:pt x="548470" y="697888"/>
                  </a:lnTo>
                  <a:lnTo>
                    <a:pt x="545988" y="700732"/>
                  </a:lnTo>
                  <a:lnTo>
                    <a:pt x="544354" y="704273"/>
                  </a:lnTo>
                  <a:lnTo>
                    <a:pt x="552532" y="704273"/>
                  </a:lnTo>
                  <a:lnTo>
                    <a:pt x="555128" y="702836"/>
                  </a:lnTo>
                  <a:lnTo>
                    <a:pt x="558185" y="702094"/>
                  </a:lnTo>
                  <a:lnTo>
                    <a:pt x="584343" y="702094"/>
                  </a:lnTo>
                  <a:lnTo>
                    <a:pt x="583379" y="700188"/>
                  </a:lnTo>
                  <a:lnTo>
                    <a:pt x="580625" y="697282"/>
                  </a:lnTo>
                  <a:lnTo>
                    <a:pt x="573765" y="693560"/>
                  </a:lnTo>
                  <a:lnTo>
                    <a:pt x="574060" y="693560"/>
                  </a:lnTo>
                  <a:lnTo>
                    <a:pt x="569412" y="692471"/>
                  </a:lnTo>
                  <a:close/>
                </a:path>
                <a:path w="746125" h="1099820">
                  <a:moveTo>
                    <a:pt x="639650" y="692471"/>
                  </a:moveTo>
                  <a:lnTo>
                    <a:pt x="629723" y="692471"/>
                  </a:lnTo>
                  <a:lnTo>
                    <a:pt x="624216" y="694014"/>
                  </a:lnTo>
                  <a:lnTo>
                    <a:pt x="614804" y="700157"/>
                  </a:lnTo>
                  <a:lnTo>
                    <a:pt x="611142" y="704425"/>
                  </a:lnTo>
                  <a:lnTo>
                    <a:pt x="605993" y="715168"/>
                  </a:lnTo>
                  <a:lnTo>
                    <a:pt x="605906" y="715350"/>
                  </a:lnTo>
                  <a:lnTo>
                    <a:pt x="604605" y="721644"/>
                  </a:lnTo>
                  <a:lnTo>
                    <a:pt x="604605" y="735929"/>
                  </a:lnTo>
                  <a:lnTo>
                    <a:pt x="630389" y="764558"/>
                  </a:lnTo>
                  <a:lnTo>
                    <a:pt x="641829" y="764558"/>
                  </a:lnTo>
                  <a:lnTo>
                    <a:pt x="646081" y="763832"/>
                  </a:lnTo>
                  <a:lnTo>
                    <a:pt x="653647" y="760896"/>
                  </a:lnTo>
                  <a:lnTo>
                    <a:pt x="656824" y="758838"/>
                  </a:lnTo>
                  <a:lnTo>
                    <a:pt x="660617" y="754934"/>
                  </a:lnTo>
                  <a:lnTo>
                    <a:pt x="632780" y="754934"/>
                  </a:lnTo>
                  <a:lnTo>
                    <a:pt x="628982" y="753996"/>
                  </a:lnTo>
                  <a:lnTo>
                    <a:pt x="615318" y="731873"/>
                  </a:lnTo>
                  <a:lnTo>
                    <a:pt x="612231" y="731873"/>
                  </a:lnTo>
                  <a:lnTo>
                    <a:pt x="612231" y="722613"/>
                  </a:lnTo>
                  <a:lnTo>
                    <a:pt x="615318" y="722613"/>
                  </a:lnTo>
                  <a:lnTo>
                    <a:pt x="615318" y="720404"/>
                  </a:lnTo>
                  <a:lnTo>
                    <a:pt x="631751" y="702094"/>
                  </a:lnTo>
                  <a:lnTo>
                    <a:pt x="658507" y="702094"/>
                  </a:lnTo>
                  <a:lnTo>
                    <a:pt x="653541" y="697464"/>
                  </a:lnTo>
                  <a:lnTo>
                    <a:pt x="650318" y="695497"/>
                  </a:lnTo>
                  <a:lnTo>
                    <a:pt x="643236" y="693076"/>
                  </a:lnTo>
                  <a:lnTo>
                    <a:pt x="639650" y="692471"/>
                  </a:lnTo>
                  <a:close/>
                </a:path>
                <a:path w="746125" h="1099820">
                  <a:moveTo>
                    <a:pt x="654539" y="744039"/>
                  </a:moveTo>
                  <a:lnTo>
                    <a:pt x="639922" y="754934"/>
                  </a:lnTo>
                  <a:lnTo>
                    <a:pt x="660617" y="754934"/>
                  </a:lnTo>
                  <a:lnTo>
                    <a:pt x="661969" y="753542"/>
                  </a:lnTo>
                  <a:lnTo>
                    <a:pt x="663800" y="750455"/>
                  </a:lnTo>
                  <a:lnTo>
                    <a:pt x="664889" y="746945"/>
                  </a:lnTo>
                  <a:lnTo>
                    <a:pt x="654539" y="744039"/>
                  </a:lnTo>
                  <a:close/>
                </a:path>
                <a:path w="746125" h="1099820">
                  <a:moveTo>
                    <a:pt x="615318" y="722613"/>
                  </a:moveTo>
                  <a:lnTo>
                    <a:pt x="612231" y="722613"/>
                  </a:lnTo>
                  <a:lnTo>
                    <a:pt x="612231" y="731873"/>
                  </a:lnTo>
                  <a:lnTo>
                    <a:pt x="615318" y="731873"/>
                  </a:lnTo>
                  <a:lnTo>
                    <a:pt x="615318" y="722613"/>
                  </a:lnTo>
                  <a:close/>
                </a:path>
                <a:path w="746125" h="1099820">
                  <a:moveTo>
                    <a:pt x="658507" y="702094"/>
                  </a:moveTo>
                  <a:lnTo>
                    <a:pt x="639892" y="702094"/>
                  </a:lnTo>
                  <a:lnTo>
                    <a:pt x="643251" y="702987"/>
                  </a:lnTo>
                  <a:lnTo>
                    <a:pt x="648971" y="706558"/>
                  </a:lnTo>
                  <a:lnTo>
                    <a:pt x="651180" y="708994"/>
                  </a:lnTo>
                  <a:lnTo>
                    <a:pt x="652724" y="712081"/>
                  </a:lnTo>
                  <a:lnTo>
                    <a:pt x="654297" y="715168"/>
                  </a:lnTo>
                  <a:lnTo>
                    <a:pt x="655084" y="718679"/>
                  </a:lnTo>
                  <a:lnTo>
                    <a:pt x="655084" y="722613"/>
                  </a:lnTo>
                  <a:lnTo>
                    <a:pt x="615318" y="722613"/>
                  </a:lnTo>
                  <a:lnTo>
                    <a:pt x="615318" y="731873"/>
                  </a:lnTo>
                  <a:lnTo>
                    <a:pt x="665979" y="731873"/>
                  </a:lnTo>
                  <a:lnTo>
                    <a:pt x="665912" y="720404"/>
                  </a:lnTo>
                  <a:lnTo>
                    <a:pt x="665116" y="715350"/>
                  </a:lnTo>
                  <a:lnTo>
                    <a:pt x="661708" y="706558"/>
                  </a:lnTo>
                  <a:lnTo>
                    <a:pt x="659528" y="703154"/>
                  </a:lnTo>
                  <a:lnTo>
                    <a:pt x="659420" y="702987"/>
                  </a:lnTo>
                  <a:lnTo>
                    <a:pt x="658507" y="702094"/>
                  </a:lnTo>
                  <a:close/>
                </a:path>
                <a:path w="746125" h="1099820">
                  <a:moveTo>
                    <a:pt x="21971" y="844207"/>
                  </a:moveTo>
                  <a:lnTo>
                    <a:pt x="11257" y="844207"/>
                  </a:lnTo>
                  <a:lnTo>
                    <a:pt x="11257" y="917626"/>
                  </a:lnTo>
                  <a:lnTo>
                    <a:pt x="27115" y="931547"/>
                  </a:lnTo>
                  <a:lnTo>
                    <a:pt x="32139" y="931547"/>
                  </a:lnTo>
                  <a:lnTo>
                    <a:pt x="33789" y="931396"/>
                  </a:lnTo>
                  <a:lnTo>
                    <a:pt x="36030" y="930897"/>
                  </a:lnTo>
                  <a:lnTo>
                    <a:pt x="37405" y="930549"/>
                  </a:lnTo>
                  <a:lnTo>
                    <a:pt x="38131" y="930276"/>
                  </a:lnTo>
                  <a:lnTo>
                    <a:pt x="36076" y="921197"/>
                  </a:lnTo>
                  <a:lnTo>
                    <a:pt x="28871" y="921197"/>
                  </a:lnTo>
                  <a:lnTo>
                    <a:pt x="26737" y="920471"/>
                  </a:lnTo>
                  <a:lnTo>
                    <a:pt x="21971" y="913692"/>
                  </a:lnTo>
                  <a:lnTo>
                    <a:pt x="21971" y="844207"/>
                  </a:lnTo>
                  <a:close/>
                </a:path>
                <a:path w="746125" h="1099820">
                  <a:moveTo>
                    <a:pt x="36861" y="920471"/>
                  </a:moveTo>
                  <a:lnTo>
                    <a:pt x="35911" y="920471"/>
                  </a:lnTo>
                  <a:lnTo>
                    <a:pt x="36076" y="921197"/>
                  </a:lnTo>
                  <a:lnTo>
                    <a:pt x="33228" y="921197"/>
                  </a:lnTo>
                  <a:lnTo>
                    <a:pt x="36861" y="920471"/>
                  </a:lnTo>
                  <a:close/>
                </a:path>
                <a:path w="746125" h="1099820">
                  <a:moveTo>
                    <a:pt x="11257" y="860913"/>
                  </a:moveTo>
                  <a:lnTo>
                    <a:pt x="726" y="860913"/>
                  </a:lnTo>
                  <a:lnTo>
                    <a:pt x="726" y="869992"/>
                  </a:lnTo>
                  <a:lnTo>
                    <a:pt x="11257" y="869992"/>
                  </a:lnTo>
                  <a:lnTo>
                    <a:pt x="11257" y="860913"/>
                  </a:lnTo>
                  <a:close/>
                </a:path>
                <a:path w="746125" h="1099820">
                  <a:moveTo>
                    <a:pt x="36860" y="860913"/>
                  </a:moveTo>
                  <a:lnTo>
                    <a:pt x="21971" y="860913"/>
                  </a:lnTo>
                  <a:lnTo>
                    <a:pt x="21971" y="869992"/>
                  </a:lnTo>
                  <a:lnTo>
                    <a:pt x="36860" y="869992"/>
                  </a:lnTo>
                  <a:lnTo>
                    <a:pt x="36860" y="860913"/>
                  </a:lnTo>
                  <a:close/>
                </a:path>
                <a:path w="746125" h="1099820">
                  <a:moveTo>
                    <a:pt x="86848" y="860005"/>
                  </a:moveTo>
                  <a:lnTo>
                    <a:pt x="74258" y="860005"/>
                  </a:lnTo>
                  <a:lnTo>
                    <a:pt x="68735" y="861503"/>
                  </a:lnTo>
                  <a:lnTo>
                    <a:pt x="48958" y="888876"/>
                  </a:lnTo>
                  <a:lnTo>
                    <a:pt x="48958" y="903342"/>
                  </a:lnTo>
                  <a:lnTo>
                    <a:pt x="74258" y="932092"/>
                  </a:lnTo>
                  <a:lnTo>
                    <a:pt x="86848" y="932092"/>
                  </a:lnTo>
                  <a:lnTo>
                    <a:pt x="92356" y="930594"/>
                  </a:lnTo>
                  <a:lnTo>
                    <a:pt x="101828" y="924602"/>
                  </a:lnTo>
                  <a:lnTo>
                    <a:pt x="103708" y="922468"/>
                  </a:lnTo>
                  <a:lnTo>
                    <a:pt x="75771" y="922468"/>
                  </a:lnTo>
                  <a:lnTo>
                    <a:pt x="71837" y="921243"/>
                  </a:lnTo>
                  <a:lnTo>
                    <a:pt x="65663" y="916340"/>
                  </a:lnTo>
                  <a:lnTo>
                    <a:pt x="63379" y="913117"/>
                  </a:lnTo>
                  <a:lnTo>
                    <a:pt x="60413" y="905127"/>
                  </a:lnTo>
                  <a:lnTo>
                    <a:pt x="59671" y="900800"/>
                  </a:lnTo>
                  <a:lnTo>
                    <a:pt x="59671" y="891479"/>
                  </a:lnTo>
                  <a:lnTo>
                    <a:pt x="75771" y="869628"/>
                  </a:lnTo>
                  <a:lnTo>
                    <a:pt x="103701" y="869628"/>
                  </a:lnTo>
                  <a:lnTo>
                    <a:pt x="101828" y="867495"/>
                  </a:lnTo>
                  <a:lnTo>
                    <a:pt x="92356" y="861503"/>
                  </a:lnTo>
                  <a:lnTo>
                    <a:pt x="86848" y="860005"/>
                  </a:lnTo>
                  <a:close/>
                </a:path>
                <a:path w="746125" h="1099820">
                  <a:moveTo>
                    <a:pt x="103701" y="869628"/>
                  </a:moveTo>
                  <a:lnTo>
                    <a:pt x="85335" y="869628"/>
                  </a:lnTo>
                  <a:lnTo>
                    <a:pt x="89269" y="870869"/>
                  </a:lnTo>
                  <a:lnTo>
                    <a:pt x="95443" y="875832"/>
                  </a:lnTo>
                  <a:lnTo>
                    <a:pt x="97727" y="879086"/>
                  </a:lnTo>
                  <a:lnTo>
                    <a:pt x="100693" y="887136"/>
                  </a:lnTo>
                  <a:lnTo>
                    <a:pt x="101435" y="891479"/>
                  </a:lnTo>
                  <a:lnTo>
                    <a:pt x="101435" y="900800"/>
                  </a:lnTo>
                  <a:lnTo>
                    <a:pt x="85335" y="922468"/>
                  </a:lnTo>
                  <a:lnTo>
                    <a:pt x="103708" y="922468"/>
                  </a:lnTo>
                  <a:lnTo>
                    <a:pt x="105520" y="920410"/>
                  </a:lnTo>
                  <a:lnTo>
                    <a:pt x="108153" y="915023"/>
                  </a:lnTo>
                  <a:lnTo>
                    <a:pt x="110816" y="909637"/>
                  </a:lnTo>
                  <a:lnTo>
                    <a:pt x="112148" y="903342"/>
                  </a:lnTo>
                  <a:lnTo>
                    <a:pt x="112148" y="888876"/>
                  </a:lnTo>
                  <a:lnTo>
                    <a:pt x="110816" y="882536"/>
                  </a:lnTo>
                  <a:lnTo>
                    <a:pt x="108153" y="877119"/>
                  </a:lnTo>
                  <a:lnTo>
                    <a:pt x="105520" y="871701"/>
                  </a:lnTo>
                  <a:lnTo>
                    <a:pt x="103701" y="869628"/>
                  </a:lnTo>
                  <a:close/>
                </a:path>
                <a:path w="746125" h="1099820">
                  <a:moveTo>
                    <a:pt x="171536" y="911392"/>
                  </a:moveTo>
                  <a:lnTo>
                    <a:pt x="161368" y="913934"/>
                  </a:lnTo>
                  <a:lnTo>
                    <a:pt x="162608" y="919866"/>
                  </a:lnTo>
                  <a:lnTo>
                    <a:pt x="165559" y="924375"/>
                  </a:lnTo>
                  <a:lnTo>
                    <a:pt x="174880" y="930549"/>
                  </a:lnTo>
                  <a:lnTo>
                    <a:pt x="180766" y="932092"/>
                  </a:lnTo>
                  <a:lnTo>
                    <a:pt x="193295" y="932092"/>
                  </a:lnTo>
                  <a:lnTo>
                    <a:pt x="198047" y="931184"/>
                  </a:lnTo>
                  <a:lnTo>
                    <a:pt x="206218" y="927553"/>
                  </a:lnTo>
                  <a:lnTo>
                    <a:pt x="209396" y="925071"/>
                  </a:lnTo>
                  <a:lnTo>
                    <a:pt x="211153" y="922650"/>
                  </a:lnTo>
                  <a:lnTo>
                    <a:pt x="183309" y="922650"/>
                  </a:lnTo>
                  <a:lnTo>
                    <a:pt x="179753" y="921712"/>
                  </a:lnTo>
                  <a:lnTo>
                    <a:pt x="174335" y="917959"/>
                  </a:lnTo>
                  <a:lnTo>
                    <a:pt x="172544" y="915205"/>
                  </a:lnTo>
                  <a:lnTo>
                    <a:pt x="172403" y="914751"/>
                  </a:lnTo>
                  <a:lnTo>
                    <a:pt x="171536" y="911392"/>
                  </a:lnTo>
                  <a:close/>
                </a:path>
                <a:path w="746125" h="1099820">
                  <a:moveTo>
                    <a:pt x="196049" y="860005"/>
                  </a:moveTo>
                  <a:lnTo>
                    <a:pt x="184247" y="860005"/>
                  </a:lnTo>
                  <a:lnTo>
                    <a:pt x="179858" y="860867"/>
                  </a:lnTo>
                  <a:lnTo>
                    <a:pt x="163547" y="884972"/>
                  </a:lnTo>
                  <a:lnTo>
                    <a:pt x="164946" y="888755"/>
                  </a:lnTo>
                  <a:lnTo>
                    <a:pt x="165029" y="888982"/>
                  </a:lnTo>
                  <a:lnTo>
                    <a:pt x="167995" y="892190"/>
                  </a:lnTo>
                  <a:lnTo>
                    <a:pt x="170991" y="895367"/>
                  </a:lnTo>
                  <a:lnTo>
                    <a:pt x="175682" y="897713"/>
                  </a:lnTo>
                  <a:lnTo>
                    <a:pt x="197199" y="902767"/>
                  </a:lnTo>
                  <a:lnTo>
                    <a:pt x="199802" y="904008"/>
                  </a:lnTo>
                  <a:lnTo>
                    <a:pt x="203192" y="907306"/>
                  </a:lnTo>
                  <a:lnTo>
                    <a:pt x="204039" y="909334"/>
                  </a:lnTo>
                  <a:lnTo>
                    <a:pt x="204039" y="914751"/>
                  </a:lnTo>
                  <a:lnTo>
                    <a:pt x="202556" y="917323"/>
                  </a:lnTo>
                  <a:lnTo>
                    <a:pt x="196487" y="921712"/>
                  </a:lnTo>
                  <a:lnTo>
                    <a:pt x="196202" y="921712"/>
                  </a:lnTo>
                  <a:lnTo>
                    <a:pt x="192690" y="922650"/>
                  </a:lnTo>
                  <a:lnTo>
                    <a:pt x="211153" y="922650"/>
                  </a:lnTo>
                  <a:lnTo>
                    <a:pt x="213965" y="918776"/>
                  </a:lnTo>
                  <a:lnTo>
                    <a:pt x="215115" y="915205"/>
                  </a:lnTo>
                  <a:lnTo>
                    <a:pt x="215115" y="906338"/>
                  </a:lnTo>
                  <a:lnTo>
                    <a:pt x="213587" y="902358"/>
                  </a:lnTo>
                  <a:lnTo>
                    <a:pt x="207474" y="896154"/>
                  </a:lnTo>
                  <a:lnTo>
                    <a:pt x="202828" y="893839"/>
                  </a:lnTo>
                  <a:lnTo>
                    <a:pt x="182128" y="888755"/>
                  </a:lnTo>
                  <a:lnTo>
                    <a:pt x="179102" y="887469"/>
                  </a:lnTo>
                  <a:lnTo>
                    <a:pt x="175228" y="884382"/>
                  </a:lnTo>
                  <a:lnTo>
                    <a:pt x="174260" y="882278"/>
                  </a:lnTo>
                  <a:lnTo>
                    <a:pt x="174260" y="876619"/>
                  </a:lnTo>
                  <a:lnTo>
                    <a:pt x="175667" y="874153"/>
                  </a:lnTo>
                  <a:lnTo>
                    <a:pt x="181326" y="870249"/>
                  </a:lnTo>
                  <a:lnTo>
                    <a:pt x="184882" y="869265"/>
                  </a:lnTo>
                  <a:lnTo>
                    <a:pt x="210559" y="869265"/>
                  </a:lnTo>
                  <a:lnTo>
                    <a:pt x="209365" y="867570"/>
                  </a:lnTo>
                  <a:lnTo>
                    <a:pt x="201467" y="861518"/>
                  </a:lnTo>
                  <a:lnTo>
                    <a:pt x="196049" y="860005"/>
                  </a:lnTo>
                  <a:close/>
                </a:path>
                <a:path w="746125" h="1099820">
                  <a:moveTo>
                    <a:pt x="210559" y="869265"/>
                  </a:moveTo>
                  <a:lnTo>
                    <a:pt x="192266" y="869265"/>
                  </a:lnTo>
                  <a:lnTo>
                    <a:pt x="194824" y="869765"/>
                  </a:lnTo>
                  <a:lnTo>
                    <a:pt x="198818" y="871762"/>
                  </a:lnTo>
                  <a:lnTo>
                    <a:pt x="200392" y="873033"/>
                  </a:lnTo>
                  <a:lnTo>
                    <a:pt x="201542" y="874576"/>
                  </a:lnTo>
                  <a:lnTo>
                    <a:pt x="202722" y="876090"/>
                  </a:lnTo>
                  <a:lnTo>
                    <a:pt x="203615" y="877648"/>
                  </a:lnTo>
                  <a:lnTo>
                    <a:pt x="204220" y="879252"/>
                  </a:lnTo>
                  <a:lnTo>
                    <a:pt x="213524" y="876619"/>
                  </a:lnTo>
                  <a:lnTo>
                    <a:pt x="213875" y="876619"/>
                  </a:lnTo>
                  <a:lnTo>
                    <a:pt x="212246" y="871762"/>
                  </a:lnTo>
                  <a:lnTo>
                    <a:pt x="212180" y="871565"/>
                  </a:lnTo>
                  <a:lnTo>
                    <a:pt x="210559" y="869265"/>
                  </a:lnTo>
                  <a:close/>
                </a:path>
                <a:path w="746125" h="1099820">
                  <a:moveTo>
                    <a:pt x="263018" y="860005"/>
                  </a:moveTo>
                  <a:lnTo>
                    <a:pt x="253092" y="860005"/>
                  </a:lnTo>
                  <a:lnTo>
                    <a:pt x="247584" y="861548"/>
                  </a:lnTo>
                  <a:lnTo>
                    <a:pt x="238172" y="867692"/>
                  </a:lnTo>
                  <a:lnTo>
                    <a:pt x="234510" y="871959"/>
                  </a:lnTo>
                  <a:lnTo>
                    <a:pt x="229362" y="882702"/>
                  </a:lnTo>
                  <a:lnTo>
                    <a:pt x="229275" y="882884"/>
                  </a:lnTo>
                  <a:lnTo>
                    <a:pt x="227973" y="889179"/>
                  </a:lnTo>
                  <a:lnTo>
                    <a:pt x="227973" y="903463"/>
                  </a:lnTo>
                  <a:lnTo>
                    <a:pt x="253758" y="932092"/>
                  </a:lnTo>
                  <a:lnTo>
                    <a:pt x="265197" y="932092"/>
                  </a:lnTo>
                  <a:lnTo>
                    <a:pt x="269449" y="931366"/>
                  </a:lnTo>
                  <a:lnTo>
                    <a:pt x="277015" y="928430"/>
                  </a:lnTo>
                  <a:lnTo>
                    <a:pt x="280193" y="926372"/>
                  </a:lnTo>
                  <a:lnTo>
                    <a:pt x="283985" y="922468"/>
                  </a:lnTo>
                  <a:lnTo>
                    <a:pt x="256149" y="922468"/>
                  </a:lnTo>
                  <a:lnTo>
                    <a:pt x="252351" y="921530"/>
                  </a:lnTo>
                  <a:lnTo>
                    <a:pt x="245814" y="917747"/>
                  </a:lnTo>
                  <a:lnTo>
                    <a:pt x="243382" y="915114"/>
                  </a:lnTo>
                  <a:lnTo>
                    <a:pt x="243256" y="914978"/>
                  </a:lnTo>
                  <a:lnTo>
                    <a:pt x="241526" y="911573"/>
                  </a:lnTo>
                  <a:lnTo>
                    <a:pt x="239595" y="907685"/>
                  </a:lnTo>
                  <a:lnTo>
                    <a:pt x="238736" y="903463"/>
                  </a:lnTo>
                  <a:lnTo>
                    <a:pt x="238687" y="899408"/>
                  </a:lnTo>
                  <a:lnTo>
                    <a:pt x="235600" y="899408"/>
                  </a:lnTo>
                  <a:lnTo>
                    <a:pt x="235600" y="890147"/>
                  </a:lnTo>
                  <a:lnTo>
                    <a:pt x="238687" y="890147"/>
                  </a:lnTo>
                  <a:lnTo>
                    <a:pt x="238687" y="887938"/>
                  </a:lnTo>
                  <a:lnTo>
                    <a:pt x="255120" y="869628"/>
                  </a:lnTo>
                  <a:lnTo>
                    <a:pt x="281876" y="869628"/>
                  </a:lnTo>
                  <a:lnTo>
                    <a:pt x="276909" y="864998"/>
                  </a:lnTo>
                  <a:lnTo>
                    <a:pt x="273686" y="863031"/>
                  </a:lnTo>
                  <a:lnTo>
                    <a:pt x="266605" y="860610"/>
                  </a:lnTo>
                  <a:lnTo>
                    <a:pt x="263018" y="860005"/>
                  </a:lnTo>
                  <a:close/>
                </a:path>
                <a:path w="746125" h="1099820">
                  <a:moveTo>
                    <a:pt x="277908" y="911573"/>
                  </a:moveTo>
                  <a:lnTo>
                    <a:pt x="263291" y="922468"/>
                  </a:lnTo>
                  <a:lnTo>
                    <a:pt x="283985" y="922468"/>
                  </a:lnTo>
                  <a:lnTo>
                    <a:pt x="285338" y="921076"/>
                  </a:lnTo>
                  <a:lnTo>
                    <a:pt x="287169" y="917989"/>
                  </a:lnTo>
                  <a:lnTo>
                    <a:pt x="288258" y="914479"/>
                  </a:lnTo>
                  <a:lnTo>
                    <a:pt x="277908" y="911573"/>
                  </a:lnTo>
                  <a:close/>
                </a:path>
                <a:path w="746125" h="1099820">
                  <a:moveTo>
                    <a:pt x="238687" y="890147"/>
                  </a:moveTo>
                  <a:lnTo>
                    <a:pt x="235600" y="890147"/>
                  </a:lnTo>
                  <a:lnTo>
                    <a:pt x="235600" y="899408"/>
                  </a:lnTo>
                  <a:lnTo>
                    <a:pt x="238687" y="899408"/>
                  </a:lnTo>
                  <a:lnTo>
                    <a:pt x="238687" y="890147"/>
                  </a:lnTo>
                  <a:close/>
                </a:path>
                <a:path w="746125" h="1099820">
                  <a:moveTo>
                    <a:pt x="281876" y="869628"/>
                  </a:moveTo>
                  <a:lnTo>
                    <a:pt x="263261" y="869628"/>
                  </a:lnTo>
                  <a:lnTo>
                    <a:pt x="266620" y="870521"/>
                  </a:lnTo>
                  <a:lnTo>
                    <a:pt x="272340" y="874092"/>
                  </a:lnTo>
                  <a:lnTo>
                    <a:pt x="274549" y="876528"/>
                  </a:lnTo>
                  <a:lnTo>
                    <a:pt x="276092" y="879615"/>
                  </a:lnTo>
                  <a:lnTo>
                    <a:pt x="277666" y="882702"/>
                  </a:lnTo>
                  <a:lnTo>
                    <a:pt x="278453" y="886213"/>
                  </a:lnTo>
                  <a:lnTo>
                    <a:pt x="278453" y="890147"/>
                  </a:lnTo>
                  <a:lnTo>
                    <a:pt x="238687" y="890147"/>
                  </a:lnTo>
                  <a:lnTo>
                    <a:pt x="238687" y="899408"/>
                  </a:lnTo>
                  <a:lnTo>
                    <a:pt x="289348" y="899408"/>
                  </a:lnTo>
                  <a:lnTo>
                    <a:pt x="289281" y="887938"/>
                  </a:lnTo>
                  <a:lnTo>
                    <a:pt x="288485" y="882884"/>
                  </a:lnTo>
                  <a:lnTo>
                    <a:pt x="285076" y="874092"/>
                  </a:lnTo>
                  <a:lnTo>
                    <a:pt x="282896" y="870688"/>
                  </a:lnTo>
                  <a:lnTo>
                    <a:pt x="282789" y="870521"/>
                  </a:lnTo>
                  <a:lnTo>
                    <a:pt x="281876" y="869628"/>
                  </a:lnTo>
                  <a:close/>
                </a:path>
                <a:path w="746125" h="1099820">
                  <a:moveTo>
                    <a:pt x="337421" y="860005"/>
                  </a:moveTo>
                  <a:lnTo>
                    <a:pt x="327495" y="860005"/>
                  </a:lnTo>
                  <a:lnTo>
                    <a:pt x="321987" y="861548"/>
                  </a:lnTo>
                  <a:lnTo>
                    <a:pt x="312575" y="867692"/>
                  </a:lnTo>
                  <a:lnTo>
                    <a:pt x="308913" y="871959"/>
                  </a:lnTo>
                  <a:lnTo>
                    <a:pt x="303764" y="882702"/>
                  </a:lnTo>
                  <a:lnTo>
                    <a:pt x="303677" y="882884"/>
                  </a:lnTo>
                  <a:lnTo>
                    <a:pt x="302376" y="889179"/>
                  </a:lnTo>
                  <a:lnTo>
                    <a:pt x="302376" y="903463"/>
                  </a:lnTo>
                  <a:lnTo>
                    <a:pt x="328160" y="932092"/>
                  </a:lnTo>
                  <a:lnTo>
                    <a:pt x="339600" y="932092"/>
                  </a:lnTo>
                  <a:lnTo>
                    <a:pt x="343852" y="931366"/>
                  </a:lnTo>
                  <a:lnTo>
                    <a:pt x="351418" y="928430"/>
                  </a:lnTo>
                  <a:lnTo>
                    <a:pt x="354595" y="926372"/>
                  </a:lnTo>
                  <a:lnTo>
                    <a:pt x="358388" y="922468"/>
                  </a:lnTo>
                  <a:lnTo>
                    <a:pt x="330551" y="922468"/>
                  </a:lnTo>
                  <a:lnTo>
                    <a:pt x="326753" y="921530"/>
                  </a:lnTo>
                  <a:lnTo>
                    <a:pt x="313089" y="899408"/>
                  </a:lnTo>
                  <a:lnTo>
                    <a:pt x="310002" y="899408"/>
                  </a:lnTo>
                  <a:lnTo>
                    <a:pt x="310002" y="890147"/>
                  </a:lnTo>
                  <a:lnTo>
                    <a:pt x="313089" y="890147"/>
                  </a:lnTo>
                  <a:lnTo>
                    <a:pt x="313089" y="887938"/>
                  </a:lnTo>
                  <a:lnTo>
                    <a:pt x="329522" y="869628"/>
                  </a:lnTo>
                  <a:lnTo>
                    <a:pt x="356278" y="869628"/>
                  </a:lnTo>
                  <a:lnTo>
                    <a:pt x="351312" y="864998"/>
                  </a:lnTo>
                  <a:lnTo>
                    <a:pt x="348089" y="863031"/>
                  </a:lnTo>
                  <a:lnTo>
                    <a:pt x="341007" y="860610"/>
                  </a:lnTo>
                  <a:lnTo>
                    <a:pt x="337421" y="860005"/>
                  </a:lnTo>
                  <a:close/>
                </a:path>
                <a:path w="746125" h="1099820">
                  <a:moveTo>
                    <a:pt x="352310" y="911573"/>
                  </a:moveTo>
                  <a:lnTo>
                    <a:pt x="337693" y="922468"/>
                  </a:lnTo>
                  <a:lnTo>
                    <a:pt x="358388" y="922468"/>
                  </a:lnTo>
                  <a:lnTo>
                    <a:pt x="359740" y="921076"/>
                  </a:lnTo>
                  <a:lnTo>
                    <a:pt x="361571" y="917989"/>
                  </a:lnTo>
                  <a:lnTo>
                    <a:pt x="362661" y="914479"/>
                  </a:lnTo>
                  <a:lnTo>
                    <a:pt x="352310" y="911573"/>
                  </a:lnTo>
                  <a:close/>
                </a:path>
                <a:path w="746125" h="1099820">
                  <a:moveTo>
                    <a:pt x="313089" y="890147"/>
                  </a:moveTo>
                  <a:lnTo>
                    <a:pt x="310002" y="890147"/>
                  </a:lnTo>
                  <a:lnTo>
                    <a:pt x="310002" y="899408"/>
                  </a:lnTo>
                  <a:lnTo>
                    <a:pt x="313089" y="899408"/>
                  </a:lnTo>
                  <a:lnTo>
                    <a:pt x="313089" y="890147"/>
                  </a:lnTo>
                  <a:close/>
                </a:path>
                <a:path w="746125" h="1099820">
                  <a:moveTo>
                    <a:pt x="356278" y="869628"/>
                  </a:moveTo>
                  <a:lnTo>
                    <a:pt x="337663" y="869628"/>
                  </a:lnTo>
                  <a:lnTo>
                    <a:pt x="341022" y="870521"/>
                  </a:lnTo>
                  <a:lnTo>
                    <a:pt x="346742" y="874092"/>
                  </a:lnTo>
                  <a:lnTo>
                    <a:pt x="348951" y="876528"/>
                  </a:lnTo>
                  <a:lnTo>
                    <a:pt x="350495" y="879615"/>
                  </a:lnTo>
                  <a:lnTo>
                    <a:pt x="352068" y="882702"/>
                  </a:lnTo>
                  <a:lnTo>
                    <a:pt x="352855" y="886213"/>
                  </a:lnTo>
                  <a:lnTo>
                    <a:pt x="352855" y="890147"/>
                  </a:lnTo>
                  <a:lnTo>
                    <a:pt x="313089" y="890147"/>
                  </a:lnTo>
                  <a:lnTo>
                    <a:pt x="313089" y="899408"/>
                  </a:lnTo>
                  <a:lnTo>
                    <a:pt x="363750" y="899408"/>
                  </a:lnTo>
                  <a:lnTo>
                    <a:pt x="363683" y="887938"/>
                  </a:lnTo>
                  <a:lnTo>
                    <a:pt x="362888" y="882884"/>
                  </a:lnTo>
                  <a:lnTo>
                    <a:pt x="359479" y="874092"/>
                  </a:lnTo>
                  <a:lnTo>
                    <a:pt x="357299" y="870688"/>
                  </a:lnTo>
                  <a:lnTo>
                    <a:pt x="357191" y="870521"/>
                  </a:lnTo>
                  <a:lnTo>
                    <a:pt x="356278" y="869628"/>
                  </a:lnTo>
                  <a:close/>
                </a:path>
                <a:path w="746125" h="1099820">
                  <a:moveTo>
                    <a:pt x="426713" y="837670"/>
                  </a:moveTo>
                  <a:lnTo>
                    <a:pt x="416000" y="837670"/>
                  </a:lnTo>
                  <a:lnTo>
                    <a:pt x="416000" y="930639"/>
                  </a:lnTo>
                  <a:lnTo>
                    <a:pt x="426713" y="930639"/>
                  </a:lnTo>
                  <a:lnTo>
                    <a:pt x="426713" y="884639"/>
                  </a:lnTo>
                  <a:lnTo>
                    <a:pt x="427424" y="881522"/>
                  </a:lnTo>
                  <a:lnTo>
                    <a:pt x="435710" y="871807"/>
                  </a:lnTo>
                  <a:lnTo>
                    <a:pt x="426713" y="871807"/>
                  </a:lnTo>
                  <a:lnTo>
                    <a:pt x="426713" y="837670"/>
                  </a:lnTo>
                  <a:close/>
                </a:path>
                <a:path w="746125" h="1099820">
                  <a:moveTo>
                    <a:pt x="467970" y="869628"/>
                  </a:moveTo>
                  <a:lnTo>
                    <a:pt x="450107" y="869628"/>
                  </a:lnTo>
                  <a:lnTo>
                    <a:pt x="454056" y="871157"/>
                  </a:lnTo>
                  <a:lnTo>
                    <a:pt x="456901" y="874213"/>
                  </a:lnTo>
                  <a:lnTo>
                    <a:pt x="459776" y="877240"/>
                  </a:lnTo>
                  <a:lnTo>
                    <a:pt x="461101" y="881189"/>
                  </a:lnTo>
                  <a:lnTo>
                    <a:pt x="461213" y="930639"/>
                  </a:lnTo>
                  <a:lnTo>
                    <a:pt x="471926" y="930639"/>
                  </a:lnTo>
                  <a:lnTo>
                    <a:pt x="471926" y="880342"/>
                  </a:lnTo>
                  <a:lnTo>
                    <a:pt x="470946" y="875500"/>
                  </a:lnTo>
                  <a:lnTo>
                    <a:pt x="470311" y="874213"/>
                  </a:lnTo>
                  <a:lnTo>
                    <a:pt x="467970" y="869628"/>
                  </a:lnTo>
                  <a:close/>
                </a:path>
                <a:path w="746125" h="1099820">
                  <a:moveTo>
                    <a:pt x="452891" y="860005"/>
                  </a:moveTo>
                  <a:lnTo>
                    <a:pt x="442662" y="860005"/>
                  </a:lnTo>
                  <a:lnTo>
                    <a:pt x="438274" y="861079"/>
                  </a:lnTo>
                  <a:lnTo>
                    <a:pt x="431706" y="865346"/>
                  </a:lnTo>
                  <a:lnTo>
                    <a:pt x="429255" y="868206"/>
                  </a:lnTo>
                  <a:lnTo>
                    <a:pt x="427744" y="871535"/>
                  </a:lnTo>
                  <a:lnTo>
                    <a:pt x="427621" y="871807"/>
                  </a:lnTo>
                  <a:lnTo>
                    <a:pt x="435710" y="871807"/>
                  </a:lnTo>
                  <a:lnTo>
                    <a:pt x="438395" y="870370"/>
                  </a:lnTo>
                  <a:lnTo>
                    <a:pt x="441542" y="869628"/>
                  </a:lnTo>
                  <a:lnTo>
                    <a:pt x="467970" y="869628"/>
                  </a:lnTo>
                  <a:lnTo>
                    <a:pt x="466963" y="867631"/>
                  </a:lnTo>
                  <a:lnTo>
                    <a:pt x="464194" y="864741"/>
                  </a:lnTo>
                  <a:lnTo>
                    <a:pt x="457279" y="861079"/>
                  </a:lnTo>
                  <a:lnTo>
                    <a:pt x="457580" y="861079"/>
                  </a:lnTo>
                  <a:lnTo>
                    <a:pt x="452891" y="860005"/>
                  </a:lnTo>
                  <a:close/>
                </a:path>
                <a:path w="746125" h="1099820">
                  <a:moveTo>
                    <a:pt x="526147" y="860005"/>
                  </a:moveTo>
                  <a:lnTo>
                    <a:pt x="513558" y="860005"/>
                  </a:lnTo>
                  <a:lnTo>
                    <a:pt x="508034" y="861503"/>
                  </a:lnTo>
                  <a:lnTo>
                    <a:pt x="488257" y="888876"/>
                  </a:lnTo>
                  <a:lnTo>
                    <a:pt x="488257" y="903342"/>
                  </a:lnTo>
                  <a:lnTo>
                    <a:pt x="513558" y="932092"/>
                  </a:lnTo>
                  <a:lnTo>
                    <a:pt x="526147" y="932092"/>
                  </a:lnTo>
                  <a:lnTo>
                    <a:pt x="531655" y="930594"/>
                  </a:lnTo>
                  <a:lnTo>
                    <a:pt x="541127" y="924602"/>
                  </a:lnTo>
                  <a:lnTo>
                    <a:pt x="543007" y="922468"/>
                  </a:lnTo>
                  <a:lnTo>
                    <a:pt x="515071" y="922468"/>
                  </a:lnTo>
                  <a:lnTo>
                    <a:pt x="511136" y="921243"/>
                  </a:lnTo>
                  <a:lnTo>
                    <a:pt x="504963" y="916340"/>
                  </a:lnTo>
                  <a:lnTo>
                    <a:pt x="502678" y="913117"/>
                  </a:lnTo>
                  <a:lnTo>
                    <a:pt x="499712" y="905127"/>
                  </a:lnTo>
                  <a:lnTo>
                    <a:pt x="498971" y="900800"/>
                  </a:lnTo>
                  <a:lnTo>
                    <a:pt x="498971" y="891479"/>
                  </a:lnTo>
                  <a:lnTo>
                    <a:pt x="515071" y="869628"/>
                  </a:lnTo>
                  <a:lnTo>
                    <a:pt x="543000" y="869628"/>
                  </a:lnTo>
                  <a:lnTo>
                    <a:pt x="541127" y="867495"/>
                  </a:lnTo>
                  <a:lnTo>
                    <a:pt x="531655" y="861503"/>
                  </a:lnTo>
                  <a:lnTo>
                    <a:pt x="526147" y="860005"/>
                  </a:lnTo>
                  <a:close/>
                </a:path>
                <a:path w="746125" h="1099820">
                  <a:moveTo>
                    <a:pt x="543000" y="869628"/>
                  </a:moveTo>
                  <a:lnTo>
                    <a:pt x="524634" y="869628"/>
                  </a:lnTo>
                  <a:lnTo>
                    <a:pt x="528568" y="870869"/>
                  </a:lnTo>
                  <a:lnTo>
                    <a:pt x="534742" y="875832"/>
                  </a:lnTo>
                  <a:lnTo>
                    <a:pt x="537027" y="879086"/>
                  </a:lnTo>
                  <a:lnTo>
                    <a:pt x="539993" y="887136"/>
                  </a:lnTo>
                  <a:lnTo>
                    <a:pt x="540734" y="891479"/>
                  </a:lnTo>
                  <a:lnTo>
                    <a:pt x="540734" y="900800"/>
                  </a:lnTo>
                  <a:lnTo>
                    <a:pt x="524634" y="922468"/>
                  </a:lnTo>
                  <a:lnTo>
                    <a:pt x="543007" y="922468"/>
                  </a:lnTo>
                  <a:lnTo>
                    <a:pt x="544820" y="920410"/>
                  </a:lnTo>
                  <a:lnTo>
                    <a:pt x="547452" y="915023"/>
                  </a:lnTo>
                  <a:lnTo>
                    <a:pt x="550116" y="909637"/>
                  </a:lnTo>
                  <a:lnTo>
                    <a:pt x="551447" y="903342"/>
                  </a:lnTo>
                  <a:lnTo>
                    <a:pt x="551447" y="888876"/>
                  </a:lnTo>
                  <a:lnTo>
                    <a:pt x="550116" y="882536"/>
                  </a:lnTo>
                  <a:lnTo>
                    <a:pt x="547452" y="877119"/>
                  </a:lnTo>
                  <a:lnTo>
                    <a:pt x="544820" y="871701"/>
                  </a:lnTo>
                  <a:lnTo>
                    <a:pt x="543000" y="869628"/>
                  </a:lnTo>
                  <a:close/>
                </a:path>
                <a:path w="746125" h="1099820">
                  <a:moveTo>
                    <a:pt x="571239" y="860913"/>
                  </a:moveTo>
                  <a:lnTo>
                    <a:pt x="559982" y="860913"/>
                  </a:lnTo>
                  <a:lnTo>
                    <a:pt x="581226" y="930639"/>
                  </a:lnTo>
                  <a:lnTo>
                    <a:pt x="591758" y="930639"/>
                  </a:lnTo>
                  <a:lnTo>
                    <a:pt x="596411" y="914297"/>
                  </a:lnTo>
                  <a:lnTo>
                    <a:pt x="586311" y="914297"/>
                  </a:lnTo>
                  <a:lnTo>
                    <a:pt x="571239" y="860913"/>
                  </a:lnTo>
                  <a:close/>
                </a:path>
                <a:path w="746125" h="1099820">
                  <a:moveTo>
                    <a:pt x="617834" y="877073"/>
                  </a:moveTo>
                  <a:lnTo>
                    <a:pt x="608100" y="877073"/>
                  </a:lnTo>
                  <a:lnTo>
                    <a:pt x="623353" y="930639"/>
                  </a:lnTo>
                  <a:lnTo>
                    <a:pt x="633885" y="930639"/>
                  </a:lnTo>
                  <a:lnTo>
                    <a:pt x="638864" y="914297"/>
                  </a:lnTo>
                  <a:lnTo>
                    <a:pt x="638919" y="914116"/>
                  </a:lnTo>
                  <a:lnTo>
                    <a:pt x="628074" y="914116"/>
                  </a:lnTo>
                  <a:lnTo>
                    <a:pt x="617834" y="877073"/>
                  </a:lnTo>
                  <a:close/>
                </a:path>
                <a:path w="746125" h="1099820">
                  <a:moveTo>
                    <a:pt x="613366" y="860913"/>
                  </a:moveTo>
                  <a:lnTo>
                    <a:pt x="601927" y="860913"/>
                  </a:lnTo>
                  <a:lnTo>
                    <a:pt x="587088" y="914116"/>
                  </a:lnTo>
                  <a:lnTo>
                    <a:pt x="587037" y="914297"/>
                  </a:lnTo>
                  <a:lnTo>
                    <a:pt x="596411" y="914297"/>
                  </a:lnTo>
                  <a:lnTo>
                    <a:pt x="607011" y="877073"/>
                  </a:lnTo>
                  <a:lnTo>
                    <a:pt x="617834" y="877073"/>
                  </a:lnTo>
                  <a:lnTo>
                    <a:pt x="613366" y="860913"/>
                  </a:lnTo>
                  <a:close/>
                </a:path>
                <a:path w="746125" h="1099820">
                  <a:moveTo>
                    <a:pt x="655130" y="860913"/>
                  </a:moveTo>
                  <a:lnTo>
                    <a:pt x="643872" y="860913"/>
                  </a:lnTo>
                  <a:lnTo>
                    <a:pt x="628800" y="914116"/>
                  </a:lnTo>
                  <a:lnTo>
                    <a:pt x="638919" y="914116"/>
                  </a:lnTo>
                  <a:lnTo>
                    <a:pt x="655130" y="860913"/>
                  </a:lnTo>
                  <a:close/>
                </a:path>
                <a:path w="746125" h="1099820">
                  <a:moveTo>
                    <a:pt x="17250" y="1028447"/>
                  </a:moveTo>
                  <a:lnTo>
                    <a:pt x="6536" y="1028447"/>
                  </a:lnTo>
                  <a:lnTo>
                    <a:pt x="6536" y="1098174"/>
                  </a:lnTo>
                  <a:lnTo>
                    <a:pt x="17250" y="1098174"/>
                  </a:lnTo>
                  <a:lnTo>
                    <a:pt x="17250" y="1028447"/>
                  </a:lnTo>
                  <a:close/>
                </a:path>
                <a:path w="746125" h="1099820">
                  <a:moveTo>
                    <a:pt x="14072" y="1002299"/>
                  </a:moveTo>
                  <a:lnTo>
                    <a:pt x="9896" y="1002299"/>
                  </a:lnTo>
                  <a:lnTo>
                    <a:pt x="8095" y="1003010"/>
                  </a:lnTo>
                  <a:lnTo>
                    <a:pt x="5099" y="1005855"/>
                  </a:lnTo>
                  <a:lnTo>
                    <a:pt x="4357" y="1007565"/>
                  </a:lnTo>
                  <a:lnTo>
                    <a:pt x="4357" y="1011560"/>
                  </a:lnTo>
                  <a:lnTo>
                    <a:pt x="5099" y="1013270"/>
                  </a:lnTo>
                  <a:lnTo>
                    <a:pt x="8095" y="1016114"/>
                  </a:lnTo>
                  <a:lnTo>
                    <a:pt x="9896" y="1016826"/>
                  </a:lnTo>
                  <a:lnTo>
                    <a:pt x="14072" y="1016826"/>
                  </a:lnTo>
                  <a:lnTo>
                    <a:pt x="15858" y="1016114"/>
                  </a:lnTo>
                  <a:lnTo>
                    <a:pt x="18854" y="1013270"/>
                  </a:lnTo>
                  <a:lnTo>
                    <a:pt x="19610" y="1011560"/>
                  </a:lnTo>
                  <a:lnTo>
                    <a:pt x="19610" y="1007565"/>
                  </a:lnTo>
                  <a:lnTo>
                    <a:pt x="18854" y="1005855"/>
                  </a:lnTo>
                  <a:lnTo>
                    <a:pt x="15858" y="1003010"/>
                  </a:lnTo>
                  <a:lnTo>
                    <a:pt x="14072" y="1002299"/>
                  </a:lnTo>
                  <a:close/>
                </a:path>
                <a:path w="746125" h="1099820">
                  <a:moveTo>
                    <a:pt x="52306" y="1011741"/>
                  </a:moveTo>
                  <a:lnTo>
                    <a:pt x="41593" y="1011741"/>
                  </a:lnTo>
                  <a:lnTo>
                    <a:pt x="41593" y="1085160"/>
                  </a:lnTo>
                  <a:lnTo>
                    <a:pt x="57451" y="1099081"/>
                  </a:lnTo>
                  <a:lnTo>
                    <a:pt x="62474" y="1099081"/>
                  </a:lnTo>
                  <a:lnTo>
                    <a:pt x="64124" y="1098930"/>
                  </a:lnTo>
                  <a:lnTo>
                    <a:pt x="66365" y="1098431"/>
                  </a:lnTo>
                  <a:lnTo>
                    <a:pt x="67740" y="1098083"/>
                  </a:lnTo>
                  <a:lnTo>
                    <a:pt x="68467" y="1097810"/>
                  </a:lnTo>
                  <a:lnTo>
                    <a:pt x="66411" y="1088731"/>
                  </a:lnTo>
                  <a:lnTo>
                    <a:pt x="59206" y="1088731"/>
                  </a:lnTo>
                  <a:lnTo>
                    <a:pt x="57072" y="1088005"/>
                  </a:lnTo>
                  <a:lnTo>
                    <a:pt x="52306" y="1081226"/>
                  </a:lnTo>
                  <a:lnTo>
                    <a:pt x="52306" y="1011741"/>
                  </a:lnTo>
                  <a:close/>
                </a:path>
                <a:path w="746125" h="1099820">
                  <a:moveTo>
                    <a:pt x="67196" y="1088005"/>
                  </a:moveTo>
                  <a:lnTo>
                    <a:pt x="66247" y="1088005"/>
                  </a:lnTo>
                  <a:lnTo>
                    <a:pt x="66411" y="1088731"/>
                  </a:lnTo>
                  <a:lnTo>
                    <a:pt x="63564" y="1088731"/>
                  </a:lnTo>
                  <a:lnTo>
                    <a:pt x="67196" y="1088005"/>
                  </a:lnTo>
                  <a:close/>
                </a:path>
                <a:path w="746125" h="1099820">
                  <a:moveTo>
                    <a:pt x="41593" y="1028447"/>
                  </a:moveTo>
                  <a:lnTo>
                    <a:pt x="31061" y="1028447"/>
                  </a:lnTo>
                  <a:lnTo>
                    <a:pt x="31061" y="1037526"/>
                  </a:lnTo>
                  <a:lnTo>
                    <a:pt x="41593" y="1037526"/>
                  </a:lnTo>
                  <a:lnTo>
                    <a:pt x="41593" y="1028447"/>
                  </a:lnTo>
                  <a:close/>
                </a:path>
                <a:path w="746125" h="1099820">
                  <a:moveTo>
                    <a:pt x="67196" y="1028447"/>
                  </a:moveTo>
                  <a:lnTo>
                    <a:pt x="52306" y="1028447"/>
                  </a:lnTo>
                  <a:lnTo>
                    <a:pt x="52306" y="1037526"/>
                  </a:lnTo>
                  <a:lnTo>
                    <a:pt x="67196" y="1037526"/>
                  </a:lnTo>
                  <a:lnTo>
                    <a:pt x="67196" y="1028447"/>
                  </a:lnTo>
                  <a:close/>
                </a:path>
                <a:path w="746125" h="1099820">
                  <a:moveTo>
                    <a:pt x="125074" y="1028447"/>
                  </a:moveTo>
                  <a:lnTo>
                    <a:pt x="113816" y="1028447"/>
                  </a:lnTo>
                  <a:lnTo>
                    <a:pt x="135061" y="1098174"/>
                  </a:lnTo>
                  <a:lnTo>
                    <a:pt x="145593" y="1098174"/>
                  </a:lnTo>
                  <a:lnTo>
                    <a:pt x="150246" y="1081831"/>
                  </a:lnTo>
                  <a:lnTo>
                    <a:pt x="140145" y="1081831"/>
                  </a:lnTo>
                  <a:lnTo>
                    <a:pt x="125074" y="1028447"/>
                  </a:lnTo>
                  <a:close/>
                </a:path>
                <a:path w="746125" h="1099820">
                  <a:moveTo>
                    <a:pt x="171668" y="1044607"/>
                  </a:moveTo>
                  <a:lnTo>
                    <a:pt x="161935" y="1044607"/>
                  </a:lnTo>
                  <a:lnTo>
                    <a:pt x="177188" y="1098174"/>
                  </a:lnTo>
                  <a:lnTo>
                    <a:pt x="187719" y="1098174"/>
                  </a:lnTo>
                  <a:lnTo>
                    <a:pt x="192699" y="1081831"/>
                  </a:lnTo>
                  <a:lnTo>
                    <a:pt x="192754" y="1081650"/>
                  </a:lnTo>
                  <a:lnTo>
                    <a:pt x="181909" y="1081650"/>
                  </a:lnTo>
                  <a:lnTo>
                    <a:pt x="171668" y="1044607"/>
                  </a:lnTo>
                  <a:close/>
                </a:path>
                <a:path w="746125" h="1099820">
                  <a:moveTo>
                    <a:pt x="167201" y="1028447"/>
                  </a:moveTo>
                  <a:lnTo>
                    <a:pt x="155761" y="1028447"/>
                  </a:lnTo>
                  <a:lnTo>
                    <a:pt x="140922" y="1081650"/>
                  </a:lnTo>
                  <a:lnTo>
                    <a:pt x="140872" y="1081831"/>
                  </a:lnTo>
                  <a:lnTo>
                    <a:pt x="150246" y="1081831"/>
                  </a:lnTo>
                  <a:lnTo>
                    <a:pt x="160846" y="1044607"/>
                  </a:lnTo>
                  <a:lnTo>
                    <a:pt x="171668" y="1044607"/>
                  </a:lnTo>
                  <a:lnTo>
                    <a:pt x="167201" y="1028447"/>
                  </a:lnTo>
                  <a:close/>
                </a:path>
                <a:path w="746125" h="1099820">
                  <a:moveTo>
                    <a:pt x="208964" y="1028447"/>
                  </a:moveTo>
                  <a:lnTo>
                    <a:pt x="197706" y="1028447"/>
                  </a:lnTo>
                  <a:lnTo>
                    <a:pt x="182635" y="1081650"/>
                  </a:lnTo>
                  <a:lnTo>
                    <a:pt x="192754" y="1081650"/>
                  </a:lnTo>
                  <a:lnTo>
                    <a:pt x="208964" y="1028447"/>
                  </a:lnTo>
                  <a:close/>
                </a:path>
                <a:path w="746125" h="1099820">
                  <a:moveTo>
                    <a:pt x="255377" y="1027539"/>
                  </a:moveTo>
                  <a:lnTo>
                    <a:pt x="242787" y="1027539"/>
                  </a:lnTo>
                  <a:lnTo>
                    <a:pt x="237264" y="1029037"/>
                  </a:lnTo>
                  <a:lnTo>
                    <a:pt x="217487" y="1056410"/>
                  </a:lnTo>
                  <a:lnTo>
                    <a:pt x="217487" y="1070876"/>
                  </a:lnTo>
                  <a:lnTo>
                    <a:pt x="242787" y="1099626"/>
                  </a:lnTo>
                  <a:lnTo>
                    <a:pt x="255377" y="1099626"/>
                  </a:lnTo>
                  <a:lnTo>
                    <a:pt x="260885" y="1098128"/>
                  </a:lnTo>
                  <a:lnTo>
                    <a:pt x="270357" y="1092136"/>
                  </a:lnTo>
                  <a:lnTo>
                    <a:pt x="272237" y="1090002"/>
                  </a:lnTo>
                  <a:lnTo>
                    <a:pt x="244301" y="1090002"/>
                  </a:lnTo>
                  <a:lnTo>
                    <a:pt x="240366" y="1088777"/>
                  </a:lnTo>
                  <a:lnTo>
                    <a:pt x="234193" y="1083874"/>
                  </a:lnTo>
                  <a:lnTo>
                    <a:pt x="231908" y="1080651"/>
                  </a:lnTo>
                  <a:lnTo>
                    <a:pt x="228942" y="1072662"/>
                  </a:lnTo>
                  <a:lnTo>
                    <a:pt x="228200" y="1068334"/>
                  </a:lnTo>
                  <a:lnTo>
                    <a:pt x="228200" y="1059013"/>
                  </a:lnTo>
                  <a:lnTo>
                    <a:pt x="244301" y="1037163"/>
                  </a:lnTo>
                  <a:lnTo>
                    <a:pt x="272230" y="1037163"/>
                  </a:lnTo>
                  <a:lnTo>
                    <a:pt x="270357" y="1035029"/>
                  </a:lnTo>
                  <a:lnTo>
                    <a:pt x="260885" y="1029037"/>
                  </a:lnTo>
                  <a:lnTo>
                    <a:pt x="255377" y="1027539"/>
                  </a:lnTo>
                  <a:close/>
                </a:path>
                <a:path w="746125" h="1099820">
                  <a:moveTo>
                    <a:pt x="272230" y="1037163"/>
                  </a:moveTo>
                  <a:lnTo>
                    <a:pt x="253864" y="1037163"/>
                  </a:lnTo>
                  <a:lnTo>
                    <a:pt x="257798" y="1038403"/>
                  </a:lnTo>
                  <a:lnTo>
                    <a:pt x="263972" y="1043367"/>
                  </a:lnTo>
                  <a:lnTo>
                    <a:pt x="266257" y="1046620"/>
                  </a:lnTo>
                  <a:lnTo>
                    <a:pt x="269222" y="1054670"/>
                  </a:lnTo>
                  <a:lnTo>
                    <a:pt x="269964" y="1059013"/>
                  </a:lnTo>
                  <a:lnTo>
                    <a:pt x="269964" y="1068334"/>
                  </a:lnTo>
                  <a:lnTo>
                    <a:pt x="253864" y="1090002"/>
                  </a:lnTo>
                  <a:lnTo>
                    <a:pt x="272237" y="1090002"/>
                  </a:lnTo>
                  <a:lnTo>
                    <a:pt x="274049" y="1087944"/>
                  </a:lnTo>
                  <a:lnTo>
                    <a:pt x="276682" y="1082558"/>
                  </a:lnTo>
                  <a:lnTo>
                    <a:pt x="279346" y="1077171"/>
                  </a:lnTo>
                  <a:lnTo>
                    <a:pt x="280677" y="1070876"/>
                  </a:lnTo>
                  <a:lnTo>
                    <a:pt x="280677" y="1056410"/>
                  </a:lnTo>
                  <a:lnTo>
                    <a:pt x="279346" y="1050070"/>
                  </a:lnTo>
                  <a:lnTo>
                    <a:pt x="276682" y="1044653"/>
                  </a:lnTo>
                  <a:lnTo>
                    <a:pt x="274049" y="1039236"/>
                  </a:lnTo>
                  <a:lnTo>
                    <a:pt x="272230" y="1037163"/>
                  </a:lnTo>
                  <a:close/>
                </a:path>
                <a:path w="746125" h="1099820">
                  <a:moveTo>
                    <a:pt x="307381" y="1028447"/>
                  </a:moveTo>
                  <a:lnTo>
                    <a:pt x="297031" y="1028447"/>
                  </a:lnTo>
                  <a:lnTo>
                    <a:pt x="297031" y="1098174"/>
                  </a:lnTo>
                  <a:lnTo>
                    <a:pt x="307744" y="1098174"/>
                  </a:lnTo>
                  <a:lnTo>
                    <a:pt x="307744" y="1050902"/>
                  </a:lnTo>
                  <a:lnTo>
                    <a:pt x="308501" y="1048103"/>
                  </a:lnTo>
                  <a:lnTo>
                    <a:pt x="311557" y="1043170"/>
                  </a:lnTo>
                  <a:lnTo>
                    <a:pt x="313645" y="1041233"/>
                  </a:lnTo>
                  <a:lnTo>
                    <a:pt x="317888" y="1038978"/>
                  </a:lnTo>
                  <a:lnTo>
                    <a:pt x="307381" y="1038978"/>
                  </a:lnTo>
                  <a:lnTo>
                    <a:pt x="307381" y="1028447"/>
                  </a:lnTo>
                  <a:close/>
                </a:path>
                <a:path w="746125" h="1099820">
                  <a:moveTo>
                    <a:pt x="331894" y="1027539"/>
                  </a:moveTo>
                  <a:lnTo>
                    <a:pt x="321454" y="1027539"/>
                  </a:lnTo>
                  <a:lnTo>
                    <a:pt x="318313" y="1028447"/>
                  </a:lnTo>
                  <a:lnTo>
                    <a:pt x="311678" y="1032729"/>
                  </a:lnTo>
                  <a:lnTo>
                    <a:pt x="309378" y="1035528"/>
                  </a:lnTo>
                  <a:lnTo>
                    <a:pt x="308107" y="1038978"/>
                  </a:lnTo>
                  <a:lnTo>
                    <a:pt x="317888" y="1038978"/>
                  </a:lnTo>
                  <a:lnTo>
                    <a:pt x="318913" y="1038434"/>
                  </a:lnTo>
                  <a:lnTo>
                    <a:pt x="321517" y="1037813"/>
                  </a:lnTo>
                  <a:lnTo>
                    <a:pt x="331894" y="1037813"/>
                  </a:lnTo>
                  <a:lnTo>
                    <a:pt x="331894" y="1027539"/>
                  </a:lnTo>
                  <a:close/>
                </a:path>
                <a:path w="746125" h="1099820">
                  <a:moveTo>
                    <a:pt x="331894" y="1037813"/>
                  </a:moveTo>
                  <a:lnTo>
                    <a:pt x="328126" y="1037813"/>
                  </a:lnTo>
                  <a:lnTo>
                    <a:pt x="329397" y="1038025"/>
                  </a:lnTo>
                  <a:lnTo>
                    <a:pt x="332141" y="1038434"/>
                  </a:lnTo>
                  <a:lnTo>
                    <a:pt x="331894" y="1038434"/>
                  </a:lnTo>
                  <a:lnTo>
                    <a:pt x="331894" y="1037813"/>
                  </a:lnTo>
                  <a:close/>
                </a:path>
                <a:path w="746125" h="1099820">
                  <a:moveTo>
                    <a:pt x="355307" y="1005204"/>
                  </a:moveTo>
                  <a:lnTo>
                    <a:pt x="344593" y="1005204"/>
                  </a:lnTo>
                  <a:lnTo>
                    <a:pt x="344593" y="1098174"/>
                  </a:lnTo>
                  <a:lnTo>
                    <a:pt x="355307" y="1098174"/>
                  </a:lnTo>
                  <a:lnTo>
                    <a:pt x="355307" y="1072752"/>
                  </a:lnTo>
                  <a:lnTo>
                    <a:pt x="354580" y="1072752"/>
                  </a:lnTo>
                  <a:lnTo>
                    <a:pt x="354456" y="1063673"/>
                  </a:lnTo>
                  <a:lnTo>
                    <a:pt x="354399" y="1059497"/>
                  </a:lnTo>
                  <a:lnTo>
                    <a:pt x="355307" y="1059497"/>
                  </a:lnTo>
                  <a:lnTo>
                    <a:pt x="355307" y="1005204"/>
                  </a:lnTo>
                  <a:close/>
                </a:path>
                <a:path w="746125" h="1099820">
                  <a:moveTo>
                    <a:pt x="370879" y="1058236"/>
                  </a:moveTo>
                  <a:lnTo>
                    <a:pt x="367836" y="1061313"/>
                  </a:lnTo>
                  <a:lnTo>
                    <a:pt x="366928" y="1061313"/>
                  </a:lnTo>
                  <a:lnTo>
                    <a:pt x="362810" y="1065128"/>
                  </a:lnTo>
                  <a:lnTo>
                    <a:pt x="388899" y="1098174"/>
                  </a:lnTo>
                  <a:lnTo>
                    <a:pt x="402517" y="1098174"/>
                  </a:lnTo>
                  <a:lnTo>
                    <a:pt x="370879" y="1058236"/>
                  </a:lnTo>
                  <a:close/>
                </a:path>
                <a:path w="746125" h="1099820">
                  <a:moveTo>
                    <a:pt x="355307" y="1059497"/>
                  </a:moveTo>
                  <a:lnTo>
                    <a:pt x="354399" y="1059497"/>
                  </a:lnTo>
                  <a:lnTo>
                    <a:pt x="354456" y="1063673"/>
                  </a:lnTo>
                  <a:lnTo>
                    <a:pt x="354580" y="1072752"/>
                  </a:lnTo>
                  <a:lnTo>
                    <a:pt x="355307" y="1072079"/>
                  </a:lnTo>
                  <a:lnTo>
                    <a:pt x="355307" y="1059497"/>
                  </a:lnTo>
                  <a:close/>
                </a:path>
                <a:path w="746125" h="1099820">
                  <a:moveTo>
                    <a:pt x="355307" y="1072079"/>
                  </a:moveTo>
                  <a:lnTo>
                    <a:pt x="354580" y="1072752"/>
                  </a:lnTo>
                  <a:lnTo>
                    <a:pt x="355307" y="1072752"/>
                  </a:lnTo>
                  <a:lnTo>
                    <a:pt x="355307" y="1072079"/>
                  </a:lnTo>
                  <a:close/>
                </a:path>
                <a:path w="746125" h="1099820">
                  <a:moveTo>
                    <a:pt x="400338" y="1028447"/>
                  </a:moveTo>
                  <a:lnTo>
                    <a:pt x="387083" y="1028447"/>
                  </a:lnTo>
                  <a:lnTo>
                    <a:pt x="356578" y="1059497"/>
                  </a:lnTo>
                  <a:lnTo>
                    <a:pt x="355307" y="1059497"/>
                  </a:lnTo>
                  <a:lnTo>
                    <a:pt x="355307" y="1072079"/>
                  </a:lnTo>
                  <a:lnTo>
                    <a:pt x="362810" y="1065128"/>
                  </a:lnTo>
                  <a:lnTo>
                    <a:pt x="361662" y="1063673"/>
                  </a:lnTo>
                  <a:lnTo>
                    <a:pt x="369288" y="1056228"/>
                  </a:lnTo>
                  <a:lnTo>
                    <a:pt x="372864" y="1056228"/>
                  </a:lnTo>
                  <a:lnTo>
                    <a:pt x="400338" y="1028447"/>
                  </a:lnTo>
                  <a:close/>
                </a:path>
                <a:path w="746125" h="1099820">
                  <a:moveTo>
                    <a:pt x="369288" y="1056228"/>
                  </a:moveTo>
                  <a:lnTo>
                    <a:pt x="361662" y="1063673"/>
                  </a:lnTo>
                  <a:lnTo>
                    <a:pt x="362810" y="1065128"/>
                  </a:lnTo>
                  <a:lnTo>
                    <a:pt x="366928" y="1061313"/>
                  </a:lnTo>
                  <a:lnTo>
                    <a:pt x="367836" y="1061313"/>
                  </a:lnTo>
                  <a:lnTo>
                    <a:pt x="370879" y="1058236"/>
                  </a:lnTo>
                  <a:lnTo>
                    <a:pt x="369288" y="1056228"/>
                  </a:lnTo>
                  <a:close/>
                </a:path>
                <a:path w="746125" h="1099820">
                  <a:moveTo>
                    <a:pt x="372864" y="1056228"/>
                  </a:moveTo>
                  <a:lnTo>
                    <a:pt x="369288" y="1056228"/>
                  </a:lnTo>
                  <a:lnTo>
                    <a:pt x="370879" y="1058236"/>
                  </a:lnTo>
                  <a:lnTo>
                    <a:pt x="372864" y="1056228"/>
                  </a:lnTo>
                  <a:close/>
                </a:path>
                <a:path w="746125" h="1099820">
                  <a:moveTo>
                    <a:pt x="421209" y="1078926"/>
                  </a:moveTo>
                  <a:lnTo>
                    <a:pt x="411040" y="1081468"/>
                  </a:lnTo>
                  <a:lnTo>
                    <a:pt x="412281" y="1087400"/>
                  </a:lnTo>
                  <a:lnTo>
                    <a:pt x="415232" y="1091909"/>
                  </a:lnTo>
                  <a:lnTo>
                    <a:pt x="424553" y="1098083"/>
                  </a:lnTo>
                  <a:lnTo>
                    <a:pt x="430439" y="1099626"/>
                  </a:lnTo>
                  <a:lnTo>
                    <a:pt x="442968" y="1099626"/>
                  </a:lnTo>
                  <a:lnTo>
                    <a:pt x="447720" y="1098718"/>
                  </a:lnTo>
                  <a:lnTo>
                    <a:pt x="455891" y="1095087"/>
                  </a:lnTo>
                  <a:lnTo>
                    <a:pt x="459068" y="1092605"/>
                  </a:lnTo>
                  <a:lnTo>
                    <a:pt x="460826" y="1090184"/>
                  </a:lnTo>
                  <a:lnTo>
                    <a:pt x="432981" y="1090184"/>
                  </a:lnTo>
                  <a:lnTo>
                    <a:pt x="429425" y="1089246"/>
                  </a:lnTo>
                  <a:lnTo>
                    <a:pt x="424008" y="1085493"/>
                  </a:lnTo>
                  <a:lnTo>
                    <a:pt x="422217" y="1082739"/>
                  </a:lnTo>
                  <a:lnTo>
                    <a:pt x="422076" y="1082285"/>
                  </a:lnTo>
                  <a:lnTo>
                    <a:pt x="421209" y="1078926"/>
                  </a:lnTo>
                  <a:close/>
                </a:path>
                <a:path w="746125" h="1099820">
                  <a:moveTo>
                    <a:pt x="445722" y="1027539"/>
                  </a:moveTo>
                  <a:lnTo>
                    <a:pt x="433919" y="1027539"/>
                  </a:lnTo>
                  <a:lnTo>
                    <a:pt x="429531" y="1028401"/>
                  </a:lnTo>
                  <a:lnTo>
                    <a:pt x="413219" y="1052506"/>
                  </a:lnTo>
                  <a:lnTo>
                    <a:pt x="414618" y="1056289"/>
                  </a:lnTo>
                  <a:lnTo>
                    <a:pt x="446872" y="1070301"/>
                  </a:lnTo>
                  <a:lnTo>
                    <a:pt x="449475" y="1071542"/>
                  </a:lnTo>
                  <a:lnTo>
                    <a:pt x="452864" y="1074841"/>
                  </a:lnTo>
                  <a:lnTo>
                    <a:pt x="453712" y="1076868"/>
                  </a:lnTo>
                  <a:lnTo>
                    <a:pt x="453712" y="1082285"/>
                  </a:lnTo>
                  <a:lnTo>
                    <a:pt x="452229" y="1084858"/>
                  </a:lnTo>
                  <a:lnTo>
                    <a:pt x="446160" y="1089246"/>
                  </a:lnTo>
                  <a:lnTo>
                    <a:pt x="445874" y="1089246"/>
                  </a:lnTo>
                  <a:lnTo>
                    <a:pt x="442363" y="1090184"/>
                  </a:lnTo>
                  <a:lnTo>
                    <a:pt x="460826" y="1090184"/>
                  </a:lnTo>
                  <a:lnTo>
                    <a:pt x="463638" y="1086310"/>
                  </a:lnTo>
                  <a:lnTo>
                    <a:pt x="464788" y="1082739"/>
                  </a:lnTo>
                  <a:lnTo>
                    <a:pt x="464788" y="1073872"/>
                  </a:lnTo>
                  <a:lnTo>
                    <a:pt x="463260" y="1069892"/>
                  </a:lnTo>
                  <a:lnTo>
                    <a:pt x="457147" y="1063688"/>
                  </a:lnTo>
                  <a:lnTo>
                    <a:pt x="452501" y="1061373"/>
                  </a:lnTo>
                  <a:lnTo>
                    <a:pt x="431801" y="1056289"/>
                  </a:lnTo>
                  <a:lnTo>
                    <a:pt x="428775" y="1055003"/>
                  </a:lnTo>
                  <a:lnTo>
                    <a:pt x="424901" y="1051916"/>
                  </a:lnTo>
                  <a:lnTo>
                    <a:pt x="423933" y="1049813"/>
                  </a:lnTo>
                  <a:lnTo>
                    <a:pt x="423933" y="1044153"/>
                  </a:lnTo>
                  <a:lnTo>
                    <a:pt x="425340" y="1041687"/>
                  </a:lnTo>
                  <a:lnTo>
                    <a:pt x="430999" y="1037783"/>
                  </a:lnTo>
                  <a:lnTo>
                    <a:pt x="434555" y="1036799"/>
                  </a:lnTo>
                  <a:lnTo>
                    <a:pt x="460232" y="1036799"/>
                  </a:lnTo>
                  <a:lnTo>
                    <a:pt x="459038" y="1035105"/>
                  </a:lnTo>
                  <a:lnTo>
                    <a:pt x="451139" y="1029052"/>
                  </a:lnTo>
                  <a:lnTo>
                    <a:pt x="445722" y="1027539"/>
                  </a:lnTo>
                  <a:close/>
                </a:path>
                <a:path w="746125" h="1099820">
                  <a:moveTo>
                    <a:pt x="460232" y="1036799"/>
                  </a:moveTo>
                  <a:lnTo>
                    <a:pt x="441939" y="1036799"/>
                  </a:lnTo>
                  <a:lnTo>
                    <a:pt x="444497" y="1037299"/>
                  </a:lnTo>
                  <a:lnTo>
                    <a:pt x="448491" y="1039296"/>
                  </a:lnTo>
                  <a:lnTo>
                    <a:pt x="450065" y="1040567"/>
                  </a:lnTo>
                  <a:lnTo>
                    <a:pt x="451215" y="1042111"/>
                  </a:lnTo>
                  <a:lnTo>
                    <a:pt x="452395" y="1043624"/>
                  </a:lnTo>
                  <a:lnTo>
                    <a:pt x="453288" y="1045182"/>
                  </a:lnTo>
                  <a:lnTo>
                    <a:pt x="453893" y="1046786"/>
                  </a:lnTo>
                  <a:lnTo>
                    <a:pt x="463196" y="1044153"/>
                  </a:lnTo>
                  <a:lnTo>
                    <a:pt x="463547" y="1044153"/>
                  </a:lnTo>
                  <a:lnTo>
                    <a:pt x="461919" y="1039296"/>
                  </a:lnTo>
                  <a:lnTo>
                    <a:pt x="461853" y="1039099"/>
                  </a:lnTo>
                  <a:lnTo>
                    <a:pt x="460232" y="103679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7742074" y="5085476"/>
              <a:ext cx="922019" cy="1671955"/>
            </a:xfrm>
            <a:custGeom>
              <a:avLst/>
              <a:gdLst/>
              <a:ahLst/>
              <a:cxnLst/>
              <a:rect l="l" t="t" r="r" b="b"/>
              <a:pathLst>
                <a:path w="922020" h="1671954">
                  <a:moveTo>
                    <a:pt x="921868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921868" y="1671655"/>
                  </a:lnTo>
                  <a:lnTo>
                    <a:pt x="921868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7896639" y="5275486"/>
              <a:ext cx="644525" cy="1292225"/>
            </a:xfrm>
            <a:custGeom>
              <a:avLst/>
              <a:gdLst/>
              <a:ahLst/>
              <a:cxnLst/>
              <a:rect l="l" t="t" r="r" b="b"/>
              <a:pathLst>
                <a:path w="644525" h="1292225">
                  <a:moveTo>
                    <a:pt x="23665" y="35952"/>
                  </a:moveTo>
                  <a:lnTo>
                    <a:pt x="16311" y="35952"/>
                  </a:lnTo>
                  <a:lnTo>
                    <a:pt x="12967" y="36860"/>
                  </a:lnTo>
                  <a:lnTo>
                    <a:pt x="9941" y="38676"/>
                  </a:lnTo>
                  <a:lnTo>
                    <a:pt x="6915" y="40462"/>
                  </a:lnTo>
                  <a:lnTo>
                    <a:pt x="4494" y="42868"/>
                  </a:lnTo>
                  <a:lnTo>
                    <a:pt x="892" y="48890"/>
                  </a:lnTo>
                  <a:lnTo>
                    <a:pt x="0" y="52234"/>
                  </a:lnTo>
                  <a:lnTo>
                    <a:pt x="0" y="59588"/>
                  </a:lnTo>
                  <a:lnTo>
                    <a:pt x="16311" y="75900"/>
                  </a:lnTo>
                  <a:lnTo>
                    <a:pt x="23665" y="75900"/>
                  </a:lnTo>
                  <a:lnTo>
                    <a:pt x="27010" y="75007"/>
                  </a:lnTo>
                  <a:lnTo>
                    <a:pt x="33032" y="71406"/>
                  </a:lnTo>
                  <a:lnTo>
                    <a:pt x="35438" y="68985"/>
                  </a:lnTo>
                  <a:lnTo>
                    <a:pt x="37223" y="65959"/>
                  </a:lnTo>
                  <a:lnTo>
                    <a:pt x="39039" y="62932"/>
                  </a:lnTo>
                  <a:lnTo>
                    <a:pt x="39947" y="59588"/>
                  </a:lnTo>
                  <a:lnTo>
                    <a:pt x="39947" y="52234"/>
                  </a:lnTo>
                  <a:lnTo>
                    <a:pt x="39039" y="48890"/>
                  </a:lnTo>
                  <a:lnTo>
                    <a:pt x="37223" y="45894"/>
                  </a:lnTo>
                  <a:lnTo>
                    <a:pt x="35438" y="42868"/>
                  </a:lnTo>
                  <a:lnTo>
                    <a:pt x="33032" y="40462"/>
                  </a:lnTo>
                  <a:lnTo>
                    <a:pt x="30006" y="38676"/>
                  </a:lnTo>
                  <a:lnTo>
                    <a:pt x="27010" y="36860"/>
                  </a:lnTo>
                  <a:lnTo>
                    <a:pt x="23665" y="35952"/>
                  </a:lnTo>
                  <a:close/>
                </a:path>
                <a:path w="644525" h="1292225">
                  <a:moveTo>
                    <a:pt x="165812" y="0"/>
                  </a:moveTo>
                  <a:lnTo>
                    <a:pt x="127106" y="0"/>
                  </a:lnTo>
                  <a:lnTo>
                    <a:pt x="127106" y="92969"/>
                  </a:lnTo>
                  <a:lnTo>
                    <a:pt x="138364" y="92969"/>
                  </a:lnTo>
                  <a:lnTo>
                    <a:pt x="138364" y="59013"/>
                  </a:lnTo>
                  <a:lnTo>
                    <a:pt x="136185" y="59013"/>
                  </a:lnTo>
                  <a:lnTo>
                    <a:pt x="136185" y="49026"/>
                  </a:lnTo>
                  <a:lnTo>
                    <a:pt x="138364" y="49026"/>
                  </a:lnTo>
                  <a:lnTo>
                    <a:pt x="138364" y="10077"/>
                  </a:lnTo>
                  <a:lnTo>
                    <a:pt x="184515" y="10077"/>
                  </a:lnTo>
                  <a:lnTo>
                    <a:pt x="181065" y="6551"/>
                  </a:lnTo>
                  <a:lnTo>
                    <a:pt x="176405" y="3949"/>
                  </a:lnTo>
                  <a:lnTo>
                    <a:pt x="171774" y="1316"/>
                  </a:lnTo>
                  <a:lnTo>
                    <a:pt x="165812" y="0"/>
                  </a:lnTo>
                  <a:close/>
                </a:path>
                <a:path w="644525" h="1292225">
                  <a:moveTo>
                    <a:pt x="138364" y="49026"/>
                  </a:moveTo>
                  <a:lnTo>
                    <a:pt x="136185" y="49026"/>
                  </a:lnTo>
                  <a:lnTo>
                    <a:pt x="136185" y="59013"/>
                  </a:lnTo>
                  <a:lnTo>
                    <a:pt x="138364" y="59013"/>
                  </a:lnTo>
                  <a:lnTo>
                    <a:pt x="138364" y="49026"/>
                  </a:lnTo>
                  <a:close/>
                </a:path>
                <a:path w="644525" h="1292225">
                  <a:moveTo>
                    <a:pt x="184515" y="10077"/>
                  </a:moveTo>
                  <a:lnTo>
                    <a:pt x="163644" y="10077"/>
                  </a:lnTo>
                  <a:lnTo>
                    <a:pt x="167265" y="10834"/>
                  </a:lnTo>
                  <a:lnTo>
                    <a:pt x="173378" y="14193"/>
                  </a:lnTo>
                  <a:lnTo>
                    <a:pt x="175588" y="16493"/>
                  </a:lnTo>
                  <a:lnTo>
                    <a:pt x="176949" y="19429"/>
                  </a:lnTo>
                  <a:lnTo>
                    <a:pt x="178342" y="22364"/>
                  </a:lnTo>
                  <a:lnTo>
                    <a:pt x="179038" y="25693"/>
                  </a:lnTo>
                  <a:lnTo>
                    <a:pt x="179038" y="33138"/>
                  </a:lnTo>
                  <a:lnTo>
                    <a:pt x="163331" y="49026"/>
                  </a:lnTo>
                  <a:lnTo>
                    <a:pt x="138364" y="49026"/>
                  </a:lnTo>
                  <a:lnTo>
                    <a:pt x="138364" y="59013"/>
                  </a:lnTo>
                  <a:lnTo>
                    <a:pt x="165934" y="59013"/>
                  </a:lnTo>
                  <a:lnTo>
                    <a:pt x="171865" y="57697"/>
                  </a:lnTo>
                  <a:lnTo>
                    <a:pt x="181126" y="52401"/>
                  </a:lnTo>
                  <a:lnTo>
                    <a:pt x="184546" y="48829"/>
                  </a:lnTo>
                  <a:lnTo>
                    <a:pt x="186755" y="44350"/>
                  </a:lnTo>
                  <a:lnTo>
                    <a:pt x="188994" y="39872"/>
                  </a:lnTo>
                  <a:lnTo>
                    <a:pt x="190114" y="34893"/>
                  </a:lnTo>
                  <a:lnTo>
                    <a:pt x="190114" y="23938"/>
                  </a:lnTo>
                  <a:lnTo>
                    <a:pt x="189097" y="19429"/>
                  </a:lnTo>
                  <a:lnTo>
                    <a:pt x="188994" y="18975"/>
                  </a:lnTo>
                  <a:lnTo>
                    <a:pt x="184515" y="10077"/>
                  </a:lnTo>
                  <a:close/>
                </a:path>
                <a:path w="644525" h="1292225">
                  <a:moveTo>
                    <a:pt x="217510" y="0"/>
                  </a:moveTo>
                  <a:lnTo>
                    <a:pt x="206797" y="0"/>
                  </a:lnTo>
                  <a:lnTo>
                    <a:pt x="206797" y="92969"/>
                  </a:lnTo>
                  <a:lnTo>
                    <a:pt x="217510" y="92969"/>
                  </a:lnTo>
                  <a:lnTo>
                    <a:pt x="217510" y="0"/>
                  </a:lnTo>
                  <a:close/>
                </a:path>
                <a:path w="644525" h="1292225">
                  <a:moveTo>
                    <a:pt x="285785" y="31776"/>
                  </a:moveTo>
                  <a:lnTo>
                    <a:pt x="269120" y="31776"/>
                  </a:lnTo>
                  <a:lnTo>
                    <a:pt x="272797" y="33017"/>
                  </a:lnTo>
                  <a:lnTo>
                    <a:pt x="277670" y="37980"/>
                  </a:lnTo>
                  <a:lnTo>
                    <a:pt x="278895" y="41491"/>
                  </a:lnTo>
                  <a:lnTo>
                    <a:pt x="278895" y="48027"/>
                  </a:lnTo>
                  <a:lnTo>
                    <a:pt x="268591" y="51704"/>
                  </a:lnTo>
                  <a:lnTo>
                    <a:pt x="265156" y="52113"/>
                  </a:lnTo>
                  <a:lnTo>
                    <a:pt x="233863" y="77716"/>
                  </a:lnTo>
                  <a:lnTo>
                    <a:pt x="234923" y="81590"/>
                  </a:lnTo>
                  <a:lnTo>
                    <a:pt x="239160" y="87975"/>
                  </a:lnTo>
                  <a:lnTo>
                    <a:pt x="242019" y="90411"/>
                  </a:lnTo>
                  <a:lnTo>
                    <a:pt x="249222" y="93771"/>
                  </a:lnTo>
                  <a:lnTo>
                    <a:pt x="253232" y="94603"/>
                  </a:lnTo>
                  <a:lnTo>
                    <a:pt x="261706" y="94603"/>
                  </a:lnTo>
                  <a:lnTo>
                    <a:pt x="277624" y="85040"/>
                  </a:lnTo>
                  <a:lnTo>
                    <a:pt x="255245" y="85040"/>
                  </a:lnTo>
                  <a:lnTo>
                    <a:pt x="251890" y="84147"/>
                  </a:lnTo>
                  <a:lnTo>
                    <a:pt x="251649" y="84147"/>
                  </a:lnTo>
                  <a:lnTo>
                    <a:pt x="248708" y="82165"/>
                  </a:lnTo>
                  <a:lnTo>
                    <a:pt x="245954" y="80258"/>
                  </a:lnTo>
                  <a:lnTo>
                    <a:pt x="244577" y="77443"/>
                  </a:lnTo>
                  <a:lnTo>
                    <a:pt x="244699" y="70634"/>
                  </a:lnTo>
                  <a:lnTo>
                    <a:pt x="264868" y="61374"/>
                  </a:lnTo>
                  <a:lnTo>
                    <a:pt x="267996" y="60950"/>
                  </a:lnTo>
                  <a:lnTo>
                    <a:pt x="278895" y="57924"/>
                  </a:lnTo>
                  <a:lnTo>
                    <a:pt x="289609" y="57924"/>
                  </a:lnTo>
                  <a:lnTo>
                    <a:pt x="289609" y="41491"/>
                  </a:lnTo>
                  <a:lnTo>
                    <a:pt x="288887" y="37980"/>
                  </a:lnTo>
                  <a:lnTo>
                    <a:pt x="288763" y="37375"/>
                  </a:lnTo>
                  <a:lnTo>
                    <a:pt x="288701" y="37072"/>
                  </a:lnTo>
                  <a:lnTo>
                    <a:pt x="285785" y="31776"/>
                  </a:lnTo>
                  <a:close/>
                </a:path>
                <a:path w="644525" h="1292225">
                  <a:moveTo>
                    <a:pt x="289609" y="83526"/>
                  </a:moveTo>
                  <a:lnTo>
                    <a:pt x="278895" y="83526"/>
                  </a:lnTo>
                  <a:lnTo>
                    <a:pt x="278895" y="92969"/>
                  </a:lnTo>
                  <a:lnTo>
                    <a:pt x="289609" y="92969"/>
                  </a:lnTo>
                  <a:lnTo>
                    <a:pt x="289609" y="83526"/>
                  </a:lnTo>
                  <a:close/>
                </a:path>
                <a:path w="644525" h="1292225">
                  <a:moveTo>
                    <a:pt x="289609" y="57924"/>
                  </a:moveTo>
                  <a:lnTo>
                    <a:pt x="278895" y="57924"/>
                  </a:lnTo>
                  <a:lnTo>
                    <a:pt x="278796" y="70997"/>
                  </a:lnTo>
                  <a:lnTo>
                    <a:pt x="278139" y="73403"/>
                  </a:lnTo>
                  <a:lnTo>
                    <a:pt x="276626" y="76036"/>
                  </a:lnTo>
                  <a:lnTo>
                    <a:pt x="275143" y="78669"/>
                  </a:lnTo>
                  <a:lnTo>
                    <a:pt x="272933" y="80818"/>
                  </a:lnTo>
                  <a:lnTo>
                    <a:pt x="267093" y="84147"/>
                  </a:lnTo>
                  <a:lnTo>
                    <a:pt x="263262" y="85040"/>
                  </a:lnTo>
                  <a:lnTo>
                    <a:pt x="277624" y="85040"/>
                  </a:lnTo>
                  <a:lnTo>
                    <a:pt x="278351" y="83526"/>
                  </a:lnTo>
                  <a:lnTo>
                    <a:pt x="289609" y="83526"/>
                  </a:lnTo>
                  <a:lnTo>
                    <a:pt x="289609" y="57924"/>
                  </a:lnTo>
                  <a:close/>
                </a:path>
                <a:path w="644525" h="1292225">
                  <a:moveTo>
                    <a:pt x="266064" y="22334"/>
                  </a:moveTo>
                  <a:lnTo>
                    <a:pt x="260314" y="22334"/>
                  </a:lnTo>
                  <a:lnTo>
                    <a:pt x="256743" y="22818"/>
                  </a:lnTo>
                  <a:lnTo>
                    <a:pt x="235861" y="38676"/>
                  </a:lnTo>
                  <a:lnTo>
                    <a:pt x="246029" y="42308"/>
                  </a:lnTo>
                  <a:lnTo>
                    <a:pt x="247210" y="39766"/>
                  </a:lnTo>
                  <a:lnTo>
                    <a:pt x="249252" y="37375"/>
                  </a:lnTo>
                  <a:lnTo>
                    <a:pt x="254906" y="33017"/>
                  </a:lnTo>
                  <a:lnTo>
                    <a:pt x="254629" y="33017"/>
                  </a:lnTo>
                  <a:lnTo>
                    <a:pt x="259073" y="31776"/>
                  </a:lnTo>
                  <a:lnTo>
                    <a:pt x="285785" y="31776"/>
                  </a:lnTo>
                  <a:lnTo>
                    <a:pt x="285069" y="30475"/>
                  </a:lnTo>
                  <a:lnTo>
                    <a:pt x="282784" y="28008"/>
                  </a:lnTo>
                  <a:lnTo>
                    <a:pt x="277307" y="24740"/>
                  </a:lnTo>
                  <a:lnTo>
                    <a:pt x="274477" y="23665"/>
                  </a:lnTo>
                  <a:lnTo>
                    <a:pt x="271541" y="23151"/>
                  </a:lnTo>
                  <a:lnTo>
                    <a:pt x="268636" y="22606"/>
                  </a:lnTo>
                  <a:lnTo>
                    <a:pt x="266064" y="22334"/>
                  </a:lnTo>
                  <a:close/>
                </a:path>
                <a:path w="644525" h="1292225">
                  <a:moveTo>
                    <a:pt x="319513" y="23423"/>
                  </a:moveTo>
                  <a:lnTo>
                    <a:pt x="309163" y="23423"/>
                  </a:lnTo>
                  <a:lnTo>
                    <a:pt x="309163" y="92969"/>
                  </a:lnTo>
                  <a:lnTo>
                    <a:pt x="319876" y="92969"/>
                  </a:lnTo>
                  <a:lnTo>
                    <a:pt x="319876" y="46968"/>
                  </a:lnTo>
                  <a:lnTo>
                    <a:pt x="320559" y="43912"/>
                  </a:lnTo>
                  <a:lnTo>
                    <a:pt x="320647" y="43518"/>
                  </a:lnTo>
                  <a:lnTo>
                    <a:pt x="323734" y="37829"/>
                  </a:lnTo>
                  <a:lnTo>
                    <a:pt x="325838" y="35665"/>
                  </a:lnTo>
                  <a:lnTo>
                    <a:pt x="328598" y="34137"/>
                  </a:lnTo>
                  <a:lnTo>
                    <a:pt x="319513" y="34137"/>
                  </a:lnTo>
                  <a:lnTo>
                    <a:pt x="319513" y="23423"/>
                  </a:lnTo>
                  <a:close/>
                </a:path>
                <a:path w="644525" h="1292225">
                  <a:moveTo>
                    <a:pt x="360410" y="31958"/>
                  </a:moveTo>
                  <a:lnTo>
                    <a:pt x="342634" y="31958"/>
                  </a:lnTo>
                  <a:lnTo>
                    <a:pt x="346538" y="33501"/>
                  </a:lnTo>
                  <a:lnTo>
                    <a:pt x="352227" y="39644"/>
                  </a:lnTo>
                  <a:lnTo>
                    <a:pt x="353650" y="43912"/>
                  </a:lnTo>
                  <a:lnTo>
                    <a:pt x="353650" y="92969"/>
                  </a:lnTo>
                  <a:lnTo>
                    <a:pt x="364363" y="92969"/>
                  </a:lnTo>
                  <a:lnTo>
                    <a:pt x="364363" y="42731"/>
                  </a:lnTo>
                  <a:lnTo>
                    <a:pt x="363379" y="37829"/>
                  </a:lnTo>
                  <a:lnTo>
                    <a:pt x="360410" y="31958"/>
                  </a:lnTo>
                  <a:close/>
                </a:path>
                <a:path w="644525" h="1292225">
                  <a:moveTo>
                    <a:pt x="345479" y="22334"/>
                  </a:moveTo>
                  <a:lnTo>
                    <a:pt x="335492" y="22334"/>
                  </a:lnTo>
                  <a:lnTo>
                    <a:pt x="331194" y="23423"/>
                  </a:lnTo>
                  <a:lnTo>
                    <a:pt x="324536" y="27751"/>
                  </a:lnTo>
                  <a:lnTo>
                    <a:pt x="322055" y="30596"/>
                  </a:lnTo>
                  <a:lnTo>
                    <a:pt x="320420" y="34137"/>
                  </a:lnTo>
                  <a:lnTo>
                    <a:pt x="328598" y="34137"/>
                  </a:lnTo>
                  <a:lnTo>
                    <a:pt x="331194" y="32699"/>
                  </a:lnTo>
                  <a:lnTo>
                    <a:pt x="334251" y="31958"/>
                  </a:lnTo>
                  <a:lnTo>
                    <a:pt x="360410" y="31958"/>
                  </a:lnTo>
                  <a:lnTo>
                    <a:pt x="359445" y="30051"/>
                  </a:lnTo>
                  <a:lnTo>
                    <a:pt x="356691" y="27146"/>
                  </a:lnTo>
                  <a:lnTo>
                    <a:pt x="349831" y="23423"/>
                  </a:lnTo>
                  <a:lnTo>
                    <a:pt x="350126" y="23423"/>
                  </a:lnTo>
                  <a:lnTo>
                    <a:pt x="345479" y="22334"/>
                  </a:lnTo>
                  <a:close/>
                </a:path>
                <a:path w="644525" h="1292225">
                  <a:moveTo>
                    <a:pt x="391021" y="73721"/>
                  </a:moveTo>
                  <a:lnTo>
                    <a:pt x="380853" y="76263"/>
                  </a:lnTo>
                  <a:lnTo>
                    <a:pt x="382093" y="82195"/>
                  </a:lnTo>
                  <a:lnTo>
                    <a:pt x="385044" y="86704"/>
                  </a:lnTo>
                  <a:lnTo>
                    <a:pt x="394365" y="92878"/>
                  </a:lnTo>
                  <a:lnTo>
                    <a:pt x="400251" y="94421"/>
                  </a:lnTo>
                  <a:lnTo>
                    <a:pt x="412780" y="94421"/>
                  </a:lnTo>
                  <a:lnTo>
                    <a:pt x="417532" y="93513"/>
                  </a:lnTo>
                  <a:lnTo>
                    <a:pt x="425703" y="89882"/>
                  </a:lnTo>
                  <a:lnTo>
                    <a:pt x="428881" y="87400"/>
                  </a:lnTo>
                  <a:lnTo>
                    <a:pt x="430638" y="84979"/>
                  </a:lnTo>
                  <a:lnTo>
                    <a:pt x="402794" y="84979"/>
                  </a:lnTo>
                  <a:lnTo>
                    <a:pt x="399238" y="84041"/>
                  </a:lnTo>
                  <a:lnTo>
                    <a:pt x="393820" y="80288"/>
                  </a:lnTo>
                  <a:lnTo>
                    <a:pt x="392029" y="77534"/>
                  </a:lnTo>
                  <a:lnTo>
                    <a:pt x="391888" y="77080"/>
                  </a:lnTo>
                  <a:lnTo>
                    <a:pt x="391021" y="73721"/>
                  </a:lnTo>
                  <a:close/>
                </a:path>
                <a:path w="644525" h="1292225">
                  <a:moveTo>
                    <a:pt x="415534" y="22334"/>
                  </a:moveTo>
                  <a:lnTo>
                    <a:pt x="403732" y="22334"/>
                  </a:lnTo>
                  <a:lnTo>
                    <a:pt x="399344" y="23196"/>
                  </a:lnTo>
                  <a:lnTo>
                    <a:pt x="383032" y="47301"/>
                  </a:lnTo>
                  <a:lnTo>
                    <a:pt x="384431" y="51084"/>
                  </a:lnTo>
                  <a:lnTo>
                    <a:pt x="384514" y="51311"/>
                  </a:lnTo>
                  <a:lnTo>
                    <a:pt x="387480" y="54519"/>
                  </a:lnTo>
                  <a:lnTo>
                    <a:pt x="390476" y="57697"/>
                  </a:lnTo>
                  <a:lnTo>
                    <a:pt x="395167" y="60042"/>
                  </a:lnTo>
                  <a:lnTo>
                    <a:pt x="416684" y="65096"/>
                  </a:lnTo>
                  <a:lnTo>
                    <a:pt x="419287" y="66337"/>
                  </a:lnTo>
                  <a:lnTo>
                    <a:pt x="422677" y="69635"/>
                  </a:lnTo>
                  <a:lnTo>
                    <a:pt x="423524" y="71663"/>
                  </a:lnTo>
                  <a:lnTo>
                    <a:pt x="423524" y="77080"/>
                  </a:lnTo>
                  <a:lnTo>
                    <a:pt x="422041" y="79653"/>
                  </a:lnTo>
                  <a:lnTo>
                    <a:pt x="415972" y="84041"/>
                  </a:lnTo>
                  <a:lnTo>
                    <a:pt x="415687" y="84041"/>
                  </a:lnTo>
                  <a:lnTo>
                    <a:pt x="412175" y="84979"/>
                  </a:lnTo>
                  <a:lnTo>
                    <a:pt x="430638" y="84979"/>
                  </a:lnTo>
                  <a:lnTo>
                    <a:pt x="433450" y="81105"/>
                  </a:lnTo>
                  <a:lnTo>
                    <a:pt x="434600" y="77534"/>
                  </a:lnTo>
                  <a:lnTo>
                    <a:pt x="434600" y="68667"/>
                  </a:lnTo>
                  <a:lnTo>
                    <a:pt x="433072" y="64687"/>
                  </a:lnTo>
                  <a:lnTo>
                    <a:pt x="426959" y="58483"/>
                  </a:lnTo>
                  <a:lnTo>
                    <a:pt x="422313" y="56168"/>
                  </a:lnTo>
                  <a:lnTo>
                    <a:pt x="401613" y="51084"/>
                  </a:lnTo>
                  <a:lnTo>
                    <a:pt x="398587" y="49798"/>
                  </a:lnTo>
                  <a:lnTo>
                    <a:pt x="394713" y="46711"/>
                  </a:lnTo>
                  <a:lnTo>
                    <a:pt x="393745" y="44608"/>
                  </a:lnTo>
                  <a:lnTo>
                    <a:pt x="393745" y="38948"/>
                  </a:lnTo>
                  <a:lnTo>
                    <a:pt x="395152" y="36482"/>
                  </a:lnTo>
                  <a:lnTo>
                    <a:pt x="400811" y="32578"/>
                  </a:lnTo>
                  <a:lnTo>
                    <a:pt x="404367" y="31594"/>
                  </a:lnTo>
                  <a:lnTo>
                    <a:pt x="430044" y="31594"/>
                  </a:lnTo>
                  <a:lnTo>
                    <a:pt x="428850" y="29900"/>
                  </a:lnTo>
                  <a:lnTo>
                    <a:pt x="420952" y="23847"/>
                  </a:lnTo>
                  <a:lnTo>
                    <a:pt x="415534" y="22334"/>
                  </a:lnTo>
                  <a:close/>
                </a:path>
                <a:path w="644525" h="1292225">
                  <a:moveTo>
                    <a:pt x="430044" y="31594"/>
                  </a:moveTo>
                  <a:lnTo>
                    <a:pt x="411752" y="31594"/>
                  </a:lnTo>
                  <a:lnTo>
                    <a:pt x="414309" y="32094"/>
                  </a:lnTo>
                  <a:lnTo>
                    <a:pt x="418304" y="34091"/>
                  </a:lnTo>
                  <a:lnTo>
                    <a:pt x="419877" y="35362"/>
                  </a:lnTo>
                  <a:lnTo>
                    <a:pt x="421027" y="36906"/>
                  </a:lnTo>
                  <a:lnTo>
                    <a:pt x="422208" y="38419"/>
                  </a:lnTo>
                  <a:lnTo>
                    <a:pt x="423100" y="39977"/>
                  </a:lnTo>
                  <a:lnTo>
                    <a:pt x="423706" y="41581"/>
                  </a:lnTo>
                  <a:lnTo>
                    <a:pt x="433009" y="38948"/>
                  </a:lnTo>
                  <a:lnTo>
                    <a:pt x="433360" y="38948"/>
                  </a:lnTo>
                  <a:lnTo>
                    <a:pt x="431731" y="34091"/>
                  </a:lnTo>
                  <a:lnTo>
                    <a:pt x="431665" y="33894"/>
                  </a:lnTo>
                  <a:lnTo>
                    <a:pt x="430044" y="31594"/>
                  </a:lnTo>
                  <a:close/>
                </a:path>
                <a:path w="644525" h="1292225">
                  <a:moveTo>
                    <a:pt x="535333" y="31776"/>
                  </a:moveTo>
                  <a:lnTo>
                    <a:pt x="518668" y="31776"/>
                  </a:lnTo>
                  <a:lnTo>
                    <a:pt x="522345" y="33017"/>
                  </a:lnTo>
                  <a:lnTo>
                    <a:pt x="527218" y="37980"/>
                  </a:lnTo>
                  <a:lnTo>
                    <a:pt x="528443" y="41491"/>
                  </a:lnTo>
                  <a:lnTo>
                    <a:pt x="528443" y="48027"/>
                  </a:lnTo>
                  <a:lnTo>
                    <a:pt x="518139" y="51704"/>
                  </a:lnTo>
                  <a:lnTo>
                    <a:pt x="514704" y="52113"/>
                  </a:lnTo>
                  <a:lnTo>
                    <a:pt x="483411" y="77716"/>
                  </a:lnTo>
                  <a:lnTo>
                    <a:pt x="484471" y="81590"/>
                  </a:lnTo>
                  <a:lnTo>
                    <a:pt x="488708" y="87975"/>
                  </a:lnTo>
                  <a:lnTo>
                    <a:pt x="491567" y="90411"/>
                  </a:lnTo>
                  <a:lnTo>
                    <a:pt x="498770" y="93771"/>
                  </a:lnTo>
                  <a:lnTo>
                    <a:pt x="502780" y="94603"/>
                  </a:lnTo>
                  <a:lnTo>
                    <a:pt x="511254" y="94603"/>
                  </a:lnTo>
                  <a:lnTo>
                    <a:pt x="527172" y="85040"/>
                  </a:lnTo>
                  <a:lnTo>
                    <a:pt x="504793" y="85040"/>
                  </a:lnTo>
                  <a:lnTo>
                    <a:pt x="501438" y="84147"/>
                  </a:lnTo>
                  <a:lnTo>
                    <a:pt x="501197" y="84147"/>
                  </a:lnTo>
                  <a:lnTo>
                    <a:pt x="498256" y="82165"/>
                  </a:lnTo>
                  <a:lnTo>
                    <a:pt x="495502" y="80258"/>
                  </a:lnTo>
                  <a:lnTo>
                    <a:pt x="494125" y="77443"/>
                  </a:lnTo>
                  <a:lnTo>
                    <a:pt x="494247" y="70634"/>
                  </a:lnTo>
                  <a:lnTo>
                    <a:pt x="494738" y="69182"/>
                  </a:lnTo>
                  <a:lnTo>
                    <a:pt x="494851" y="68849"/>
                  </a:lnTo>
                  <a:lnTo>
                    <a:pt x="514416" y="61374"/>
                  </a:lnTo>
                  <a:lnTo>
                    <a:pt x="517544" y="60950"/>
                  </a:lnTo>
                  <a:lnTo>
                    <a:pt x="528443" y="57924"/>
                  </a:lnTo>
                  <a:lnTo>
                    <a:pt x="539157" y="57924"/>
                  </a:lnTo>
                  <a:lnTo>
                    <a:pt x="539157" y="41491"/>
                  </a:lnTo>
                  <a:lnTo>
                    <a:pt x="538435" y="37980"/>
                  </a:lnTo>
                  <a:lnTo>
                    <a:pt x="538311" y="37375"/>
                  </a:lnTo>
                  <a:lnTo>
                    <a:pt x="538249" y="37072"/>
                  </a:lnTo>
                  <a:lnTo>
                    <a:pt x="535333" y="31776"/>
                  </a:lnTo>
                  <a:close/>
                </a:path>
                <a:path w="644525" h="1292225">
                  <a:moveTo>
                    <a:pt x="539157" y="83526"/>
                  </a:moveTo>
                  <a:lnTo>
                    <a:pt x="528443" y="83526"/>
                  </a:lnTo>
                  <a:lnTo>
                    <a:pt x="528443" y="92969"/>
                  </a:lnTo>
                  <a:lnTo>
                    <a:pt x="539157" y="92969"/>
                  </a:lnTo>
                  <a:lnTo>
                    <a:pt x="539157" y="83526"/>
                  </a:lnTo>
                  <a:close/>
                </a:path>
                <a:path w="644525" h="1292225">
                  <a:moveTo>
                    <a:pt x="539157" y="57924"/>
                  </a:moveTo>
                  <a:lnTo>
                    <a:pt x="528443" y="57924"/>
                  </a:lnTo>
                  <a:lnTo>
                    <a:pt x="528344" y="70997"/>
                  </a:lnTo>
                  <a:lnTo>
                    <a:pt x="527687" y="73403"/>
                  </a:lnTo>
                  <a:lnTo>
                    <a:pt x="526174" y="76036"/>
                  </a:lnTo>
                  <a:lnTo>
                    <a:pt x="524691" y="78669"/>
                  </a:lnTo>
                  <a:lnTo>
                    <a:pt x="522481" y="80818"/>
                  </a:lnTo>
                  <a:lnTo>
                    <a:pt x="516641" y="84147"/>
                  </a:lnTo>
                  <a:lnTo>
                    <a:pt x="512810" y="85040"/>
                  </a:lnTo>
                  <a:lnTo>
                    <a:pt x="527172" y="85040"/>
                  </a:lnTo>
                  <a:lnTo>
                    <a:pt x="527899" y="83526"/>
                  </a:lnTo>
                  <a:lnTo>
                    <a:pt x="539157" y="83526"/>
                  </a:lnTo>
                  <a:lnTo>
                    <a:pt x="539157" y="57924"/>
                  </a:lnTo>
                  <a:close/>
                </a:path>
                <a:path w="644525" h="1292225">
                  <a:moveTo>
                    <a:pt x="515612" y="22334"/>
                  </a:moveTo>
                  <a:lnTo>
                    <a:pt x="509862" y="22334"/>
                  </a:lnTo>
                  <a:lnTo>
                    <a:pt x="506290" y="22818"/>
                  </a:lnTo>
                  <a:lnTo>
                    <a:pt x="485409" y="38676"/>
                  </a:lnTo>
                  <a:lnTo>
                    <a:pt x="495577" y="42308"/>
                  </a:lnTo>
                  <a:lnTo>
                    <a:pt x="496758" y="39766"/>
                  </a:lnTo>
                  <a:lnTo>
                    <a:pt x="498800" y="37375"/>
                  </a:lnTo>
                  <a:lnTo>
                    <a:pt x="504454" y="33017"/>
                  </a:lnTo>
                  <a:lnTo>
                    <a:pt x="504177" y="33017"/>
                  </a:lnTo>
                  <a:lnTo>
                    <a:pt x="508621" y="31776"/>
                  </a:lnTo>
                  <a:lnTo>
                    <a:pt x="535333" y="31776"/>
                  </a:lnTo>
                  <a:lnTo>
                    <a:pt x="534617" y="30475"/>
                  </a:lnTo>
                  <a:lnTo>
                    <a:pt x="532332" y="28008"/>
                  </a:lnTo>
                  <a:lnTo>
                    <a:pt x="526854" y="24740"/>
                  </a:lnTo>
                  <a:lnTo>
                    <a:pt x="524025" y="23665"/>
                  </a:lnTo>
                  <a:lnTo>
                    <a:pt x="521089" y="23151"/>
                  </a:lnTo>
                  <a:lnTo>
                    <a:pt x="518184" y="22606"/>
                  </a:lnTo>
                  <a:lnTo>
                    <a:pt x="515612" y="22334"/>
                  </a:lnTo>
                  <a:close/>
                </a:path>
                <a:path w="644525" h="1292225">
                  <a:moveTo>
                    <a:pt x="152618" y="163176"/>
                  </a:moveTo>
                  <a:lnTo>
                    <a:pt x="146656" y="163176"/>
                  </a:lnTo>
                  <a:lnTo>
                    <a:pt x="143493" y="163841"/>
                  </a:lnTo>
                  <a:lnTo>
                    <a:pt x="137501" y="166505"/>
                  </a:lnTo>
                  <a:lnTo>
                    <a:pt x="135065" y="168502"/>
                  </a:lnTo>
                  <a:lnTo>
                    <a:pt x="131308" y="173844"/>
                  </a:lnTo>
                  <a:lnTo>
                    <a:pt x="130374" y="177157"/>
                  </a:lnTo>
                  <a:lnTo>
                    <a:pt x="130374" y="260503"/>
                  </a:lnTo>
                  <a:lnTo>
                    <a:pt x="141087" y="260503"/>
                  </a:lnTo>
                  <a:lnTo>
                    <a:pt x="141087" y="180244"/>
                  </a:lnTo>
                  <a:lnTo>
                    <a:pt x="141859" y="177627"/>
                  </a:lnTo>
                  <a:lnTo>
                    <a:pt x="144976" y="174055"/>
                  </a:lnTo>
                  <a:lnTo>
                    <a:pt x="147533" y="173163"/>
                  </a:lnTo>
                  <a:lnTo>
                    <a:pt x="157430" y="173163"/>
                  </a:lnTo>
                  <a:lnTo>
                    <a:pt x="160153" y="164992"/>
                  </a:lnTo>
                  <a:lnTo>
                    <a:pt x="159336" y="164628"/>
                  </a:lnTo>
                  <a:lnTo>
                    <a:pt x="158095" y="164235"/>
                  </a:lnTo>
                  <a:lnTo>
                    <a:pt x="154766" y="163388"/>
                  </a:lnTo>
                  <a:lnTo>
                    <a:pt x="152618" y="163176"/>
                  </a:lnTo>
                  <a:close/>
                </a:path>
                <a:path w="644525" h="1292225">
                  <a:moveTo>
                    <a:pt x="130374" y="190776"/>
                  </a:moveTo>
                  <a:lnTo>
                    <a:pt x="119116" y="190776"/>
                  </a:lnTo>
                  <a:lnTo>
                    <a:pt x="119116" y="199855"/>
                  </a:lnTo>
                  <a:lnTo>
                    <a:pt x="130374" y="199855"/>
                  </a:lnTo>
                  <a:lnTo>
                    <a:pt x="130374" y="190776"/>
                  </a:lnTo>
                  <a:close/>
                </a:path>
                <a:path w="644525" h="1292225">
                  <a:moveTo>
                    <a:pt x="156703" y="190776"/>
                  </a:moveTo>
                  <a:lnTo>
                    <a:pt x="141087" y="190776"/>
                  </a:lnTo>
                  <a:lnTo>
                    <a:pt x="141087" y="199855"/>
                  </a:lnTo>
                  <a:lnTo>
                    <a:pt x="156703" y="199855"/>
                  </a:lnTo>
                  <a:lnTo>
                    <a:pt x="156703" y="190776"/>
                  </a:lnTo>
                  <a:close/>
                </a:path>
                <a:path w="644525" h="1292225">
                  <a:moveTo>
                    <a:pt x="157430" y="173163"/>
                  </a:moveTo>
                  <a:lnTo>
                    <a:pt x="152618" y="173163"/>
                  </a:lnTo>
                  <a:lnTo>
                    <a:pt x="153858" y="173299"/>
                  </a:lnTo>
                  <a:lnTo>
                    <a:pt x="155765" y="173844"/>
                  </a:lnTo>
                  <a:lnTo>
                    <a:pt x="157066" y="174252"/>
                  </a:lnTo>
                  <a:lnTo>
                    <a:pt x="157384" y="173299"/>
                  </a:lnTo>
                  <a:lnTo>
                    <a:pt x="157430" y="173163"/>
                  </a:lnTo>
                  <a:close/>
                </a:path>
                <a:path w="644525" h="1292225">
                  <a:moveTo>
                    <a:pt x="182431" y="190776"/>
                  </a:moveTo>
                  <a:lnTo>
                    <a:pt x="171718" y="190776"/>
                  </a:lnTo>
                  <a:lnTo>
                    <a:pt x="171718" y="260503"/>
                  </a:lnTo>
                  <a:lnTo>
                    <a:pt x="182431" y="260503"/>
                  </a:lnTo>
                  <a:lnTo>
                    <a:pt x="182431" y="190776"/>
                  </a:lnTo>
                  <a:close/>
                </a:path>
                <a:path w="644525" h="1292225">
                  <a:moveTo>
                    <a:pt x="179253" y="164628"/>
                  </a:moveTo>
                  <a:lnTo>
                    <a:pt x="175077" y="164628"/>
                  </a:lnTo>
                  <a:lnTo>
                    <a:pt x="173276" y="165340"/>
                  </a:lnTo>
                  <a:lnTo>
                    <a:pt x="170280" y="168184"/>
                  </a:lnTo>
                  <a:lnTo>
                    <a:pt x="169539" y="169894"/>
                  </a:lnTo>
                  <a:lnTo>
                    <a:pt x="169539" y="173889"/>
                  </a:lnTo>
                  <a:lnTo>
                    <a:pt x="170280" y="175599"/>
                  </a:lnTo>
                  <a:lnTo>
                    <a:pt x="173276" y="178444"/>
                  </a:lnTo>
                  <a:lnTo>
                    <a:pt x="175077" y="179155"/>
                  </a:lnTo>
                  <a:lnTo>
                    <a:pt x="179253" y="179155"/>
                  </a:lnTo>
                  <a:lnTo>
                    <a:pt x="181039" y="178444"/>
                  </a:lnTo>
                  <a:lnTo>
                    <a:pt x="184035" y="175599"/>
                  </a:lnTo>
                  <a:lnTo>
                    <a:pt x="184791" y="173889"/>
                  </a:lnTo>
                  <a:lnTo>
                    <a:pt x="184791" y="169894"/>
                  </a:lnTo>
                  <a:lnTo>
                    <a:pt x="184035" y="168184"/>
                  </a:lnTo>
                  <a:lnTo>
                    <a:pt x="181039" y="165340"/>
                  </a:lnTo>
                  <a:lnTo>
                    <a:pt x="179253" y="164628"/>
                  </a:lnTo>
                  <a:close/>
                </a:path>
                <a:path w="644525" h="1292225">
                  <a:moveTo>
                    <a:pt x="212403" y="190776"/>
                  </a:moveTo>
                  <a:lnTo>
                    <a:pt x="202053" y="190776"/>
                  </a:lnTo>
                  <a:lnTo>
                    <a:pt x="202053" y="260503"/>
                  </a:lnTo>
                  <a:lnTo>
                    <a:pt x="212766" y="260503"/>
                  </a:lnTo>
                  <a:lnTo>
                    <a:pt x="212766" y="213231"/>
                  </a:lnTo>
                  <a:lnTo>
                    <a:pt x="213523" y="210432"/>
                  </a:lnTo>
                  <a:lnTo>
                    <a:pt x="216579" y="205499"/>
                  </a:lnTo>
                  <a:lnTo>
                    <a:pt x="218667" y="203562"/>
                  </a:lnTo>
                  <a:lnTo>
                    <a:pt x="222910" y="201308"/>
                  </a:lnTo>
                  <a:lnTo>
                    <a:pt x="212403" y="201308"/>
                  </a:lnTo>
                  <a:lnTo>
                    <a:pt x="212403" y="190776"/>
                  </a:lnTo>
                  <a:close/>
                </a:path>
                <a:path w="644525" h="1292225">
                  <a:moveTo>
                    <a:pt x="236916" y="189868"/>
                  </a:moveTo>
                  <a:lnTo>
                    <a:pt x="226477" y="189868"/>
                  </a:lnTo>
                  <a:lnTo>
                    <a:pt x="223335" y="190776"/>
                  </a:lnTo>
                  <a:lnTo>
                    <a:pt x="216700" y="195058"/>
                  </a:lnTo>
                  <a:lnTo>
                    <a:pt x="214400" y="197858"/>
                  </a:lnTo>
                  <a:lnTo>
                    <a:pt x="213129" y="201308"/>
                  </a:lnTo>
                  <a:lnTo>
                    <a:pt x="222910" y="201308"/>
                  </a:lnTo>
                  <a:lnTo>
                    <a:pt x="223935" y="200763"/>
                  </a:lnTo>
                  <a:lnTo>
                    <a:pt x="226539" y="200142"/>
                  </a:lnTo>
                  <a:lnTo>
                    <a:pt x="236916" y="200142"/>
                  </a:lnTo>
                  <a:lnTo>
                    <a:pt x="236916" y="189868"/>
                  </a:lnTo>
                  <a:close/>
                </a:path>
                <a:path w="644525" h="1292225">
                  <a:moveTo>
                    <a:pt x="236916" y="200142"/>
                  </a:moveTo>
                  <a:lnTo>
                    <a:pt x="233149" y="200142"/>
                  </a:lnTo>
                  <a:lnTo>
                    <a:pt x="234420" y="200354"/>
                  </a:lnTo>
                  <a:lnTo>
                    <a:pt x="237162" y="200763"/>
                  </a:lnTo>
                  <a:lnTo>
                    <a:pt x="236916" y="200763"/>
                  </a:lnTo>
                  <a:lnTo>
                    <a:pt x="236916" y="200142"/>
                  </a:lnTo>
                  <a:close/>
                </a:path>
                <a:path w="644525" h="1292225">
                  <a:moveTo>
                    <a:pt x="256697" y="241255"/>
                  </a:moveTo>
                  <a:lnTo>
                    <a:pt x="246529" y="243797"/>
                  </a:lnTo>
                  <a:lnTo>
                    <a:pt x="247769" y="249729"/>
                  </a:lnTo>
                  <a:lnTo>
                    <a:pt x="250720" y="254238"/>
                  </a:lnTo>
                  <a:lnTo>
                    <a:pt x="260041" y="260412"/>
                  </a:lnTo>
                  <a:lnTo>
                    <a:pt x="265927" y="261955"/>
                  </a:lnTo>
                  <a:lnTo>
                    <a:pt x="278457" y="261955"/>
                  </a:lnTo>
                  <a:lnTo>
                    <a:pt x="283208" y="261047"/>
                  </a:lnTo>
                  <a:lnTo>
                    <a:pt x="291379" y="257416"/>
                  </a:lnTo>
                  <a:lnTo>
                    <a:pt x="294557" y="254934"/>
                  </a:lnTo>
                  <a:lnTo>
                    <a:pt x="296314" y="252513"/>
                  </a:lnTo>
                  <a:lnTo>
                    <a:pt x="268470" y="252513"/>
                  </a:lnTo>
                  <a:lnTo>
                    <a:pt x="264914" y="251575"/>
                  </a:lnTo>
                  <a:lnTo>
                    <a:pt x="259497" y="247822"/>
                  </a:lnTo>
                  <a:lnTo>
                    <a:pt x="257705" y="245068"/>
                  </a:lnTo>
                  <a:lnTo>
                    <a:pt x="257564" y="244614"/>
                  </a:lnTo>
                  <a:lnTo>
                    <a:pt x="256697" y="241255"/>
                  </a:lnTo>
                  <a:close/>
                </a:path>
                <a:path w="644525" h="1292225">
                  <a:moveTo>
                    <a:pt x="281211" y="189868"/>
                  </a:moveTo>
                  <a:lnTo>
                    <a:pt x="269408" y="189868"/>
                  </a:lnTo>
                  <a:lnTo>
                    <a:pt x="265020" y="190730"/>
                  </a:lnTo>
                  <a:lnTo>
                    <a:pt x="248708" y="214835"/>
                  </a:lnTo>
                  <a:lnTo>
                    <a:pt x="250107" y="218618"/>
                  </a:lnTo>
                  <a:lnTo>
                    <a:pt x="282361" y="232630"/>
                  </a:lnTo>
                  <a:lnTo>
                    <a:pt x="284963" y="233871"/>
                  </a:lnTo>
                  <a:lnTo>
                    <a:pt x="288353" y="237170"/>
                  </a:lnTo>
                  <a:lnTo>
                    <a:pt x="289200" y="239197"/>
                  </a:lnTo>
                  <a:lnTo>
                    <a:pt x="289200" y="244614"/>
                  </a:lnTo>
                  <a:lnTo>
                    <a:pt x="287717" y="247187"/>
                  </a:lnTo>
                  <a:lnTo>
                    <a:pt x="281648" y="251575"/>
                  </a:lnTo>
                  <a:lnTo>
                    <a:pt x="281363" y="251575"/>
                  </a:lnTo>
                  <a:lnTo>
                    <a:pt x="277851" y="252513"/>
                  </a:lnTo>
                  <a:lnTo>
                    <a:pt x="296314" y="252513"/>
                  </a:lnTo>
                  <a:lnTo>
                    <a:pt x="299126" y="248639"/>
                  </a:lnTo>
                  <a:lnTo>
                    <a:pt x="300276" y="245068"/>
                  </a:lnTo>
                  <a:lnTo>
                    <a:pt x="300276" y="236201"/>
                  </a:lnTo>
                  <a:lnTo>
                    <a:pt x="298748" y="232222"/>
                  </a:lnTo>
                  <a:lnTo>
                    <a:pt x="292635" y="226018"/>
                  </a:lnTo>
                  <a:lnTo>
                    <a:pt x="287989" y="223702"/>
                  </a:lnTo>
                  <a:lnTo>
                    <a:pt x="267289" y="218618"/>
                  </a:lnTo>
                  <a:lnTo>
                    <a:pt x="264263" y="217332"/>
                  </a:lnTo>
                  <a:lnTo>
                    <a:pt x="260389" y="214245"/>
                  </a:lnTo>
                  <a:lnTo>
                    <a:pt x="259421" y="212142"/>
                  </a:lnTo>
                  <a:lnTo>
                    <a:pt x="259421" y="206483"/>
                  </a:lnTo>
                  <a:lnTo>
                    <a:pt x="260828" y="204016"/>
                  </a:lnTo>
                  <a:lnTo>
                    <a:pt x="266487" y="200112"/>
                  </a:lnTo>
                  <a:lnTo>
                    <a:pt x="270043" y="199129"/>
                  </a:lnTo>
                  <a:lnTo>
                    <a:pt x="295720" y="199129"/>
                  </a:lnTo>
                  <a:lnTo>
                    <a:pt x="294526" y="197434"/>
                  </a:lnTo>
                  <a:lnTo>
                    <a:pt x="286628" y="191381"/>
                  </a:lnTo>
                  <a:lnTo>
                    <a:pt x="281211" y="189868"/>
                  </a:lnTo>
                  <a:close/>
                </a:path>
                <a:path w="644525" h="1292225">
                  <a:moveTo>
                    <a:pt x="295720" y="199129"/>
                  </a:moveTo>
                  <a:lnTo>
                    <a:pt x="277428" y="199129"/>
                  </a:lnTo>
                  <a:lnTo>
                    <a:pt x="279985" y="199628"/>
                  </a:lnTo>
                  <a:lnTo>
                    <a:pt x="283980" y="201625"/>
                  </a:lnTo>
                  <a:lnTo>
                    <a:pt x="285553" y="202896"/>
                  </a:lnTo>
                  <a:lnTo>
                    <a:pt x="286703" y="204440"/>
                  </a:lnTo>
                  <a:lnTo>
                    <a:pt x="287884" y="205953"/>
                  </a:lnTo>
                  <a:lnTo>
                    <a:pt x="288776" y="207512"/>
                  </a:lnTo>
                  <a:lnTo>
                    <a:pt x="289382" y="209116"/>
                  </a:lnTo>
                  <a:lnTo>
                    <a:pt x="298685" y="206483"/>
                  </a:lnTo>
                  <a:lnTo>
                    <a:pt x="299036" y="206483"/>
                  </a:lnTo>
                  <a:lnTo>
                    <a:pt x="297407" y="201625"/>
                  </a:lnTo>
                  <a:lnTo>
                    <a:pt x="297341" y="201429"/>
                  </a:lnTo>
                  <a:lnTo>
                    <a:pt x="295720" y="199129"/>
                  </a:lnTo>
                  <a:close/>
                </a:path>
                <a:path w="644525" h="1292225">
                  <a:moveTo>
                    <a:pt x="331837" y="174071"/>
                  </a:moveTo>
                  <a:lnTo>
                    <a:pt x="321124" y="174071"/>
                  </a:lnTo>
                  <a:lnTo>
                    <a:pt x="321124" y="247490"/>
                  </a:lnTo>
                  <a:lnTo>
                    <a:pt x="336982" y="261411"/>
                  </a:lnTo>
                  <a:lnTo>
                    <a:pt x="342006" y="261411"/>
                  </a:lnTo>
                  <a:lnTo>
                    <a:pt x="343655" y="261259"/>
                  </a:lnTo>
                  <a:lnTo>
                    <a:pt x="345896" y="260760"/>
                  </a:lnTo>
                  <a:lnTo>
                    <a:pt x="347272" y="260412"/>
                  </a:lnTo>
                  <a:lnTo>
                    <a:pt x="347998" y="260140"/>
                  </a:lnTo>
                  <a:lnTo>
                    <a:pt x="345942" y="251061"/>
                  </a:lnTo>
                  <a:lnTo>
                    <a:pt x="338738" y="251061"/>
                  </a:lnTo>
                  <a:lnTo>
                    <a:pt x="336604" y="250334"/>
                  </a:lnTo>
                  <a:lnTo>
                    <a:pt x="331837" y="243555"/>
                  </a:lnTo>
                  <a:lnTo>
                    <a:pt x="331837" y="174071"/>
                  </a:lnTo>
                  <a:close/>
                </a:path>
                <a:path w="644525" h="1292225">
                  <a:moveTo>
                    <a:pt x="346727" y="250334"/>
                  </a:moveTo>
                  <a:lnTo>
                    <a:pt x="345778" y="250334"/>
                  </a:lnTo>
                  <a:lnTo>
                    <a:pt x="345942" y="251061"/>
                  </a:lnTo>
                  <a:lnTo>
                    <a:pt x="343095" y="251061"/>
                  </a:lnTo>
                  <a:lnTo>
                    <a:pt x="346727" y="250334"/>
                  </a:lnTo>
                  <a:close/>
                </a:path>
                <a:path w="644525" h="1292225">
                  <a:moveTo>
                    <a:pt x="321124" y="190776"/>
                  </a:moveTo>
                  <a:lnTo>
                    <a:pt x="310592" y="190776"/>
                  </a:lnTo>
                  <a:lnTo>
                    <a:pt x="310592" y="199855"/>
                  </a:lnTo>
                  <a:lnTo>
                    <a:pt x="321124" y="199855"/>
                  </a:lnTo>
                  <a:lnTo>
                    <a:pt x="321124" y="190776"/>
                  </a:lnTo>
                  <a:close/>
                </a:path>
                <a:path w="644525" h="1292225">
                  <a:moveTo>
                    <a:pt x="346727" y="190776"/>
                  </a:moveTo>
                  <a:lnTo>
                    <a:pt x="331837" y="190776"/>
                  </a:lnTo>
                  <a:lnTo>
                    <a:pt x="331837" y="199855"/>
                  </a:lnTo>
                  <a:lnTo>
                    <a:pt x="346727" y="199855"/>
                  </a:lnTo>
                  <a:lnTo>
                    <a:pt x="346727" y="190776"/>
                  </a:lnTo>
                  <a:close/>
                </a:path>
                <a:path w="644525" h="1292225">
                  <a:moveTo>
                    <a:pt x="414229" y="174071"/>
                  </a:moveTo>
                  <a:lnTo>
                    <a:pt x="403516" y="174071"/>
                  </a:lnTo>
                  <a:lnTo>
                    <a:pt x="403516" y="247490"/>
                  </a:lnTo>
                  <a:lnTo>
                    <a:pt x="419374" y="261411"/>
                  </a:lnTo>
                  <a:lnTo>
                    <a:pt x="424398" y="261411"/>
                  </a:lnTo>
                  <a:lnTo>
                    <a:pt x="426047" y="261259"/>
                  </a:lnTo>
                  <a:lnTo>
                    <a:pt x="428288" y="260760"/>
                  </a:lnTo>
                  <a:lnTo>
                    <a:pt x="429664" y="260412"/>
                  </a:lnTo>
                  <a:lnTo>
                    <a:pt x="430390" y="260140"/>
                  </a:lnTo>
                  <a:lnTo>
                    <a:pt x="428334" y="251061"/>
                  </a:lnTo>
                  <a:lnTo>
                    <a:pt x="421130" y="251061"/>
                  </a:lnTo>
                  <a:lnTo>
                    <a:pt x="418996" y="250334"/>
                  </a:lnTo>
                  <a:lnTo>
                    <a:pt x="414229" y="243555"/>
                  </a:lnTo>
                  <a:lnTo>
                    <a:pt x="414229" y="174071"/>
                  </a:lnTo>
                  <a:close/>
                </a:path>
                <a:path w="644525" h="1292225">
                  <a:moveTo>
                    <a:pt x="429119" y="250334"/>
                  </a:moveTo>
                  <a:lnTo>
                    <a:pt x="428170" y="250334"/>
                  </a:lnTo>
                  <a:lnTo>
                    <a:pt x="428334" y="251061"/>
                  </a:lnTo>
                  <a:lnTo>
                    <a:pt x="425487" y="251061"/>
                  </a:lnTo>
                  <a:lnTo>
                    <a:pt x="429119" y="250334"/>
                  </a:lnTo>
                  <a:close/>
                </a:path>
                <a:path w="644525" h="1292225">
                  <a:moveTo>
                    <a:pt x="403516" y="190776"/>
                  </a:moveTo>
                  <a:lnTo>
                    <a:pt x="392984" y="190776"/>
                  </a:lnTo>
                  <a:lnTo>
                    <a:pt x="392984" y="199855"/>
                  </a:lnTo>
                  <a:lnTo>
                    <a:pt x="403516" y="199855"/>
                  </a:lnTo>
                  <a:lnTo>
                    <a:pt x="403516" y="190776"/>
                  </a:lnTo>
                  <a:close/>
                </a:path>
                <a:path w="644525" h="1292225">
                  <a:moveTo>
                    <a:pt x="429119" y="190776"/>
                  </a:moveTo>
                  <a:lnTo>
                    <a:pt x="414229" y="190776"/>
                  </a:lnTo>
                  <a:lnTo>
                    <a:pt x="414229" y="199855"/>
                  </a:lnTo>
                  <a:lnTo>
                    <a:pt x="429119" y="199855"/>
                  </a:lnTo>
                  <a:lnTo>
                    <a:pt x="429119" y="190776"/>
                  </a:lnTo>
                  <a:close/>
                </a:path>
                <a:path w="644525" h="1292225">
                  <a:moveTo>
                    <a:pt x="455584" y="190776"/>
                  </a:moveTo>
                  <a:lnTo>
                    <a:pt x="445234" y="190776"/>
                  </a:lnTo>
                  <a:lnTo>
                    <a:pt x="445234" y="260503"/>
                  </a:lnTo>
                  <a:lnTo>
                    <a:pt x="455947" y="260503"/>
                  </a:lnTo>
                  <a:lnTo>
                    <a:pt x="455947" y="213231"/>
                  </a:lnTo>
                  <a:lnTo>
                    <a:pt x="456704" y="210432"/>
                  </a:lnTo>
                  <a:lnTo>
                    <a:pt x="459761" y="205499"/>
                  </a:lnTo>
                  <a:lnTo>
                    <a:pt x="461849" y="203562"/>
                  </a:lnTo>
                  <a:lnTo>
                    <a:pt x="466091" y="201308"/>
                  </a:lnTo>
                  <a:lnTo>
                    <a:pt x="455584" y="201308"/>
                  </a:lnTo>
                  <a:lnTo>
                    <a:pt x="455584" y="190776"/>
                  </a:lnTo>
                  <a:close/>
                </a:path>
                <a:path w="644525" h="1292225">
                  <a:moveTo>
                    <a:pt x="480098" y="189868"/>
                  </a:moveTo>
                  <a:lnTo>
                    <a:pt x="469658" y="189868"/>
                  </a:lnTo>
                  <a:lnTo>
                    <a:pt x="466516" y="190776"/>
                  </a:lnTo>
                  <a:lnTo>
                    <a:pt x="459882" y="195058"/>
                  </a:lnTo>
                  <a:lnTo>
                    <a:pt x="457582" y="197858"/>
                  </a:lnTo>
                  <a:lnTo>
                    <a:pt x="456311" y="201308"/>
                  </a:lnTo>
                  <a:lnTo>
                    <a:pt x="466091" y="201308"/>
                  </a:lnTo>
                  <a:lnTo>
                    <a:pt x="467116" y="200763"/>
                  </a:lnTo>
                  <a:lnTo>
                    <a:pt x="469721" y="200142"/>
                  </a:lnTo>
                  <a:lnTo>
                    <a:pt x="480098" y="200142"/>
                  </a:lnTo>
                  <a:lnTo>
                    <a:pt x="480098" y="189868"/>
                  </a:lnTo>
                  <a:close/>
                </a:path>
                <a:path w="644525" h="1292225">
                  <a:moveTo>
                    <a:pt x="480098" y="200142"/>
                  </a:moveTo>
                  <a:lnTo>
                    <a:pt x="476330" y="200142"/>
                  </a:lnTo>
                  <a:lnTo>
                    <a:pt x="477601" y="200354"/>
                  </a:lnTo>
                  <a:lnTo>
                    <a:pt x="480344" y="200763"/>
                  </a:lnTo>
                  <a:lnTo>
                    <a:pt x="480098" y="200763"/>
                  </a:lnTo>
                  <a:lnTo>
                    <a:pt x="480098" y="200142"/>
                  </a:lnTo>
                  <a:close/>
                </a:path>
                <a:path w="644525" h="1292225">
                  <a:moveTo>
                    <a:pt x="503510" y="190776"/>
                  </a:moveTo>
                  <a:lnTo>
                    <a:pt x="492797" y="190776"/>
                  </a:lnTo>
                  <a:lnTo>
                    <a:pt x="492797" y="260503"/>
                  </a:lnTo>
                  <a:lnTo>
                    <a:pt x="503510" y="260503"/>
                  </a:lnTo>
                  <a:lnTo>
                    <a:pt x="503510" y="190776"/>
                  </a:lnTo>
                  <a:close/>
                </a:path>
                <a:path w="644525" h="1292225">
                  <a:moveTo>
                    <a:pt x="500332" y="164628"/>
                  </a:moveTo>
                  <a:lnTo>
                    <a:pt x="496156" y="164628"/>
                  </a:lnTo>
                  <a:lnTo>
                    <a:pt x="494355" y="165340"/>
                  </a:lnTo>
                  <a:lnTo>
                    <a:pt x="491359" y="168184"/>
                  </a:lnTo>
                  <a:lnTo>
                    <a:pt x="490618" y="169894"/>
                  </a:lnTo>
                  <a:lnTo>
                    <a:pt x="490618" y="173889"/>
                  </a:lnTo>
                  <a:lnTo>
                    <a:pt x="491359" y="175599"/>
                  </a:lnTo>
                  <a:lnTo>
                    <a:pt x="494355" y="178444"/>
                  </a:lnTo>
                  <a:lnTo>
                    <a:pt x="496156" y="179155"/>
                  </a:lnTo>
                  <a:lnTo>
                    <a:pt x="500332" y="179155"/>
                  </a:lnTo>
                  <a:lnTo>
                    <a:pt x="502118" y="178444"/>
                  </a:lnTo>
                  <a:lnTo>
                    <a:pt x="505114" y="175599"/>
                  </a:lnTo>
                  <a:lnTo>
                    <a:pt x="505871" y="173889"/>
                  </a:lnTo>
                  <a:lnTo>
                    <a:pt x="505871" y="169894"/>
                  </a:lnTo>
                  <a:lnTo>
                    <a:pt x="505114" y="168184"/>
                  </a:lnTo>
                  <a:lnTo>
                    <a:pt x="502118" y="165340"/>
                  </a:lnTo>
                  <a:lnTo>
                    <a:pt x="500332" y="164628"/>
                  </a:lnTo>
                  <a:close/>
                </a:path>
                <a:path w="644525" h="1292225">
                  <a:moveTo>
                    <a:pt x="533482" y="190776"/>
                  </a:moveTo>
                  <a:lnTo>
                    <a:pt x="523132" y="190776"/>
                  </a:lnTo>
                  <a:lnTo>
                    <a:pt x="523132" y="286650"/>
                  </a:lnTo>
                  <a:lnTo>
                    <a:pt x="533845" y="286650"/>
                  </a:lnTo>
                  <a:lnTo>
                    <a:pt x="533845" y="249789"/>
                  </a:lnTo>
                  <a:lnTo>
                    <a:pt x="543837" y="249789"/>
                  </a:lnTo>
                  <a:lnTo>
                    <a:pt x="539777" y="246703"/>
                  </a:lnTo>
                  <a:lnTo>
                    <a:pt x="537522" y="243570"/>
                  </a:lnTo>
                  <a:lnTo>
                    <a:pt x="534435" y="235551"/>
                  </a:lnTo>
                  <a:lnTo>
                    <a:pt x="533664" y="230905"/>
                  </a:lnTo>
                  <a:lnTo>
                    <a:pt x="533664" y="220434"/>
                  </a:lnTo>
                  <a:lnTo>
                    <a:pt x="534347" y="216318"/>
                  </a:lnTo>
                  <a:lnTo>
                    <a:pt x="534420" y="215879"/>
                  </a:lnTo>
                  <a:lnTo>
                    <a:pt x="537447" y="208041"/>
                  </a:lnTo>
                  <a:lnTo>
                    <a:pt x="539686" y="204985"/>
                  </a:lnTo>
                  <a:lnTo>
                    <a:pt x="543920" y="201852"/>
                  </a:lnTo>
                  <a:lnTo>
                    <a:pt x="533482" y="201852"/>
                  </a:lnTo>
                  <a:lnTo>
                    <a:pt x="533482" y="190776"/>
                  </a:lnTo>
                  <a:close/>
                </a:path>
                <a:path w="644525" h="1292225">
                  <a:moveTo>
                    <a:pt x="543837" y="249789"/>
                  </a:moveTo>
                  <a:lnTo>
                    <a:pt x="534753" y="249789"/>
                  </a:lnTo>
                  <a:lnTo>
                    <a:pt x="535646" y="251212"/>
                  </a:lnTo>
                  <a:lnTo>
                    <a:pt x="550611" y="261955"/>
                  </a:lnTo>
                  <a:lnTo>
                    <a:pt x="560901" y="261955"/>
                  </a:lnTo>
                  <a:lnTo>
                    <a:pt x="566030" y="260488"/>
                  </a:lnTo>
                  <a:lnTo>
                    <a:pt x="574928" y="254586"/>
                  </a:lnTo>
                  <a:lnTo>
                    <a:pt x="576807" y="252332"/>
                  </a:lnTo>
                  <a:lnTo>
                    <a:pt x="549340" y="252332"/>
                  </a:lnTo>
                  <a:lnTo>
                    <a:pt x="545709" y="251212"/>
                  </a:lnTo>
                  <a:lnTo>
                    <a:pt x="543837" y="249789"/>
                  </a:lnTo>
                  <a:close/>
                </a:path>
                <a:path w="644525" h="1292225">
                  <a:moveTo>
                    <a:pt x="576832" y="199492"/>
                  </a:moveTo>
                  <a:lnTo>
                    <a:pt x="558177" y="199492"/>
                  </a:lnTo>
                  <a:lnTo>
                    <a:pt x="561945" y="200657"/>
                  </a:lnTo>
                  <a:lnTo>
                    <a:pt x="564941" y="202987"/>
                  </a:lnTo>
                  <a:lnTo>
                    <a:pt x="567967" y="205287"/>
                  </a:lnTo>
                  <a:lnTo>
                    <a:pt x="570222" y="208419"/>
                  </a:lnTo>
                  <a:lnTo>
                    <a:pt x="571614" y="212142"/>
                  </a:lnTo>
                  <a:lnTo>
                    <a:pt x="573218" y="216318"/>
                  </a:lnTo>
                  <a:lnTo>
                    <a:pt x="573923" y="220434"/>
                  </a:lnTo>
                  <a:lnTo>
                    <a:pt x="573923" y="230905"/>
                  </a:lnTo>
                  <a:lnTo>
                    <a:pt x="573203" y="235112"/>
                  </a:lnTo>
                  <a:lnTo>
                    <a:pt x="558117" y="252332"/>
                  </a:lnTo>
                  <a:lnTo>
                    <a:pt x="576807" y="252332"/>
                  </a:lnTo>
                  <a:lnTo>
                    <a:pt x="578408" y="250410"/>
                  </a:lnTo>
                  <a:lnTo>
                    <a:pt x="583432" y="239606"/>
                  </a:lnTo>
                  <a:lnTo>
                    <a:pt x="584688" y="233205"/>
                  </a:lnTo>
                  <a:lnTo>
                    <a:pt x="584688" y="218497"/>
                  </a:lnTo>
                  <a:lnTo>
                    <a:pt x="583480" y="212384"/>
                  </a:lnTo>
                  <a:lnTo>
                    <a:pt x="583432" y="212142"/>
                  </a:lnTo>
                  <a:lnTo>
                    <a:pt x="578408" y="201368"/>
                  </a:lnTo>
                  <a:lnTo>
                    <a:pt x="576832" y="199492"/>
                  </a:lnTo>
                  <a:close/>
                </a:path>
                <a:path w="644525" h="1292225">
                  <a:moveTo>
                    <a:pt x="560780" y="189868"/>
                  </a:moveTo>
                  <a:lnTo>
                    <a:pt x="550369" y="189868"/>
                  </a:lnTo>
                  <a:lnTo>
                    <a:pt x="546768" y="190625"/>
                  </a:lnTo>
                  <a:lnTo>
                    <a:pt x="534753" y="201852"/>
                  </a:lnTo>
                  <a:lnTo>
                    <a:pt x="543920" y="201852"/>
                  </a:lnTo>
                  <a:lnTo>
                    <a:pt x="545536" y="200657"/>
                  </a:lnTo>
                  <a:lnTo>
                    <a:pt x="549280" y="199492"/>
                  </a:lnTo>
                  <a:lnTo>
                    <a:pt x="576832" y="199492"/>
                  </a:lnTo>
                  <a:lnTo>
                    <a:pt x="574913" y="197207"/>
                  </a:lnTo>
                  <a:lnTo>
                    <a:pt x="565955" y="191336"/>
                  </a:lnTo>
                  <a:lnTo>
                    <a:pt x="560780" y="189868"/>
                  </a:lnTo>
                  <a:close/>
                </a:path>
                <a:path w="644525" h="1292225">
                  <a:moveTo>
                    <a:pt x="23665" y="371021"/>
                  </a:moveTo>
                  <a:lnTo>
                    <a:pt x="16311" y="371021"/>
                  </a:lnTo>
                  <a:lnTo>
                    <a:pt x="12967" y="371929"/>
                  </a:lnTo>
                  <a:lnTo>
                    <a:pt x="9941" y="373744"/>
                  </a:lnTo>
                  <a:lnTo>
                    <a:pt x="6915" y="375530"/>
                  </a:lnTo>
                  <a:lnTo>
                    <a:pt x="4494" y="377936"/>
                  </a:lnTo>
                  <a:lnTo>
                    <a:pt x="892" y="383958"/>
                  </a:lnTo>
                  <a:lnTo>
                    <a:pt x="0" y="387302"/>
                  </a:lnTo>
                  <a:lnTo>
                    <a:pt x="0" y="394656"/>
                  </a:lnTo>
                  <a:lnTo>
                    <a:pt x="16311" y="410968"/>
                  </a:lnTo>
                  <a:lnTo>
                    <a:pt x="23665" y="410968"/>
                  </a:lnTo>
                  <a:lnTo>
                    <a:pt x="27010" y="410076"/>
                  </a:lnTo>
                  <a:lnTo>
                    <a:pt x="33032" y="406474"/>
                  </a:lnTo>
                  <a:lnTo>
                    <a:pt x="35438" y="404053"/>
                  </a:lnTo>
                  <a:lnTo>
                    <a:pt x="37223" y="401027"/>
                  </a:lnTo>
                  <a:lnTo>
                    <a:pt x="39039" y="398001"/>
                  </a:lnTo>
                  <a:lnTo>
                    <a:pt x="39947" y="394656"/>
                  </a:lnTo>
                  <a:lnTo>
                    <a:pt x="39947" y="387302"/>
                  </a:lnTo>
                  <a:lnTo>
                    <a:pt x="39039" y="383958"/>
                  </a:lnTo>
                  <a:lnTo>
                    <a:pt x="37223" y="380962"/>
                  </a:lnTo>
                  <a:lnTo>
                    <a:pt x="35438" y="377936"/>
                  </a:lnTo>
                  <a:lnTo>
                    <a:pt x="33032" y="375530"/>
                  </a:lnTo>
                  <a:lnTo>
                    <a:pt x="30006" y="373744"/>
                  </a:lnTo>
                  <a:lnTo>
                    <a:pt x="27010" y="371929"/>
                  </a:lnTo>
                  <a:lnTo>
                    <a:pt x="23665" y="371021"/>
                  </a:lnTo>
                  <a:close/>
                </a:path>
                <a:path w="644525" h="1292225">
                  <a:moveTo>
                    <a:pt x="158701" y="357402"/>
                  </a:moveTo>
                  <a:lnTo>
                    <a:pt x="147503" y="357402"/>
                  </a:lnTo>
                  <a:lnTo>
                    <a:pt x="141995" y="358946"/>
                  </a:lnTo>
                  <a:lnTo>
                    <a:pt x="132583" y="365089"/>
                  </a:lnTo>
                  <a:lnTo>
                    <a:pt x="128921" y="369341"/>
                  </a:lnTo>
                  <a:lnTo>
                    <a:pt x="123686" y="380206"/>
                  </a:lnTo>
                  <a:lnTo>
                    <a:pt x="122385" y="386455"/>
                  </a:lnTo>
                  <a:lnTo>
                    <a:pt x="122385" y="400497"/>
                  </a:lnTo>
                  <a:lnTo>
                    <a:pt x="147443" y="429490"/>
                  </a:lnTo>
                  <a:lnTo>
                    <a:pt x="159124" y="429490"/>
                  </a:lnTo>
                  <a:lnTo>
                    <a:pt x="163634" y="428536"/>
                  </a:lnTo>
                  <a:lnTo>
                    <a:pt x="171411" y="424693"/>
                  </a:lnTo>
                  <a:lnTo>
                    <a:pt x="174543" y="422090"/>
                  </a:lnTo>
                  <a:lnTo>
                    <a:pt x="176153" y="419866"/>
                  </a:lnTo>
                  <a:lnTo>
                    <a:pt x="149743" y="419866"/>
                  </a:lnTo>
                  <a:lnTo>
                    <a:pt x="146050" y="418761"/>
                  </a:lnTo>
                  <a:lnTo>
                    <a:pt x="133098" y="398560"/>
                  </a:lnTo>
                  <a:lnTo>
                    <a:pt x="133098" y="387908"/>
                  </a:lnTo>
                  <a:lnTo>
                    <a:pt x="149803" y="367026"/>
                  </a:lnTo>
                  <a:lnTo>
                    <a:pt x="176164" y="367026"/>
                  </a:lnTo>
                  <a:lnTo>
                    <a:pt x="174211" y="364484"/>
                  </a:lnTo>
                  <a:lnTo>
                    <a:pt x="170988" y="361942"/>
                  </a:lnTo>
                  <a:lnTo>
                    <a:pt x="163119" y="358310"/>
                  </a:lnTo>
                  <a:lnTo>
                    <a:pt x="158701" y="357402"/>
                  </a:lnTo>
                  <a:close/>
                </a:path>
                <a:path w="644525" h="1292225">
                  <a:moveTo>
                    <a:pt x="181398" y="407700"/>
                  </a:moveTo>
                  <a:lnTo>
                    <a:pt x="170685" y="407700"/>
                  </a:lnTo>
                  <a:lnTo>
                    <a:pt x="170019" y="410242"/>
                  </a:lnTo>
                  <a:lnTo>
                    <a:pt x="168899" y="412421"/>
                  </a:lnTo>
                  <a:lnTo>
                    <a:pt x="165752" y="416053"/>
                  </a:lnTo>
                  <a:lnTo>
                    <a:pt x="163653" y="417520"/>
                  </a:lnTo>
                  <a:lnTo>
                    <a:pt x="159291" y="419381"/>
                  </a:lnTo>
                  <a:lnTo>
                    <a:pt x="156764" y="419866"/>
                  </a:lnTo>
                  <a:lnTo>
                    <a:pt x="176153" y="419866"/>
                  </a:lnTo>
                  <a:lnTo>
                    <a:pt x="179295" y="415523"/>
                  </a:lnTo>
                  <a:lnTo>
                    <a:pt x="180793" y="411816"/>
                  </a:lnTo>
                  <a:lnTo>
                    <a:pt x="181398" y="407700"/>
                  </a:lnTo>
                  <a:close/>
                </a:path>
                <a:path w="644525" h="1292225">
                  <a:moveTo>
                    <a:pt x="176164" y="367026"/>
                  </a:moveTo>
                  <a:lnTo>
                    <a:pt x="158701" y="367026"/>
                  </a:lnTo>
                  <a:lnTo>
                    <a:pt x="162453" y="368267"/>
                  </a:lnTo>
                  <a:lnTo>
                    <a:pt x="165237" y="370748"/>
                  </a:lnTo>
                  <a:lnTo>
                    <a:pt x="168052" y="373200"/>
                  </a:lnTo>
                  <a:lnTo>
                    <a:pt x="169868" y="376014"/>
                  </a:lnTo>
                  <a:lnTo>
                    <a:pt x="170685" y="379192"/>
                  </a:lnTo>
                  <a:lnTo>
                    <a:pt x="181398" y="379192"/>
                  </a:lnTo>
                  <a:lnTo>
                    <a:pt x="180957" y="376014"/>
                  </a:lnTo>
                  <a:lnTo>
                    <a:pt x="180883" y="375484"/>
                  </a:lnTo>
                  <a:lnTo>
                    <a:pt x="180793" y="374834"/>
                  </a:lnTo>
                  <a:lnTo>
                    <a:pt x="179234" y="371021"/>
                  </a:lnTo>
                  <a:lnTo>
                    <a:pt x="176164" y="367026"/>
                  </a:lnTo>
                  <a:close/>
                </a:path>
                <a:path w="644525" h="1292225">
                  <a:moveTo>
                    <a:pt x="207773" y="335068"/>
                  </a:moveTo>
                  <a:lnTo>
                    <a:pt x="197059" y="335068"/>
                  </a:lnTo>
                  <a:lnTo>
                    <a:pt x="197059" y="428037"/>
                  </a:lnTo>
                  <a:lnTo>
                    <a:pt x="207773" y="428037"/>
                  </a:lnTo>
                  <a:lnTo>
                    <a:pt x="207773" y="382037"/>
                  </a:lnTo>
                  <a:lnTo>
                    <a:pt x="208484" y="378919"/>
                  </a:lnTo>
                  <a:lnTo>
                    <a:pt x="216770" y="369205"/>
                  </a:lnTo>
                  <a:lnTo>
                    <a:pt x="207773" y="369205"/>
                  </a:lnTo>
                  <a:lnTo>
                    <a:pt x="207773" y="335068"/>
                  </a:lnTo>
                  <a:close/>
                </a:path>
                <a:path w="644525" h="1292225">
                  <a:moveTo>
                    <a:pt x="249029" y="367026"/>
                  </a:moveTo>
                  <a:lnTo>
                    <a:pt x="231166" y="367026"/>
                  </a:lnTo>
                  <a:lnTo>
                    <a:pt x="235116" y="368554"/>
                  </a:lnTo>
                  <a:lnTo>
                    <a:pt x="237960" y="371611"/>
                  </a:lnTo>
                  <a:lnTo>
                    <a:pt x="240835" y="374637"/>
                  </a:lnTo>
                  <a:lnTo>
                    <a:pt x="242161" y="378586"/>
                  </a:lnTo>
                  <a:lnTo>
                    <a:pt x="242273" y="428037"/>
                  </a:lnTo>
                  <a:lnTo>
                    <a:pt x="252986" y="428037"/>
                  </a:lnTo>
                  <a:lnTo>
                    <a:pt x="252986" y="377739"/>
                  </a:lnTo>
                  <a:lnTo>
                    <a:pt x="252006" y="372897"/>
                  </a:lnTo>
                  <a:lnTo>
                    <a:pt x="251371" y="371611"/>
                  </a:lnTo>
                  <a:lnTo>
                    <a:pt x="249029" y="367026"/>
                  </a:lnTo>
                  <a:close/>
                </a:path>
                <a:path w="644525" h="1292225">
                  <a:moveTo>
                    <a:pt x="233950" y="357402"/>
                  </a:moveTo>
                  <a:lnTo>
                    <a:pt x="223721" y="357402"/>
                  </a:lnTo>
                  <a:lnTo>
                    <a:pt x="219333" y="358477"/>
                  </a:lnTo>
                  <a:lnTo>
                    <a:pt x="212766" y="362744"/>
                  </a:lnTo>
                  <a:lnTo>
                    <a:pt x="210315" y="365604"/>
                  </a:lnTo>
                  <a:lnTo>
                    <a:pt x="208804" y="368933"/>
                  </a:lnTo>
                  <a:lnTo>
                    <a:pt x="208681" y="369205"/>
                  </a:lnTo>
                  <a:lnTo>
                    <a:pt x="216770" y="369205"/>
                  </a:lnTo>
                  <a:lnTo>
                    <a:pt x="219454" y="367767"/>
                  </a:lnTo>
                  <a:lnTo>
                    <a:pt x="222602" y="367026"/>
                  </a:lnTo>
                  <a:lnTo>
                    <a:pt x="249029" y="367026"/>
                  </a:lnTo>
                  <a:lnTo>
                    <a:pt x="248023" y="365029"/>
                  </a:lnTo>
                  <a:lnTo>
                    <a:pt x="245254" y="362138"/>
                  </a:lnTo>
                  <a:lnTo>
                    <a:pt x="238338" y="358477"/>
                  </a:lnTo>
                  <a:lnTo>
                    <a:pt x="238640" y="358477"/>
                  </a:lnTo>
                  <a:lnTo>
                    <a:pt x="233950" y="357402"/>
                  </a:lnTo>
                  <a:close/>
                </a:path>
                <a:path w="644525" h="1292225">
                  <a:moveTo>
                    <a:pt x="304362" y="357402"/>
                  </a:moveTo>
                  <a:lnTo>
                    <a:pt x="294436" y="357402"/>
                  </a:lnTo>
                  <a:lnTo>
                    <a:pt x="288928" y="358946"/>
                  </a:lnTo>
                  <a:lnTo>
                    <a:pt x="269317" y="386576"/>
                  </a:lnTo>
                  <a:lnTo>
                    <a:pt x="269317" y="400860"/>
                  </a:lnTo>
                  <a:lnTo>
                    <a:pt x="295101" y="429490"/>
                  </a:lnTo>
                  <a:lnTo>
                    <a:pt x="306541" y="429490"/>
                  </a:lnTo>
                  <a:lnTo>
                    <a:pt x="310793" y="428763"/>
                  </a:lnTo>
                  <a:lnTo>
                    <a:pt x="318359" y="425828"/>
                  </a:lnTo>
                  <a:lnTo>
                    <a:pt x="321536" y="423770"/>
                  </a:lnTo>
                  <a:lnTo>
                    <a:pt x="325329" y="419866"/>
                  </a:lnTo>
                  <a:lnTo>
                    <a:pt x="297492" y="419866"/>
                  </a:lnTo>
                  <a:lnTo>
                    <a:pt x="293694" y="418928"/>
                  </a:lnTo>
                  <a:lnTo>
                    <a:pt x="287157" y="415145"/>
                  </a:lnTo>
                  <a:lnTo>
                    <a:pt x="284726" y="412512"/>
                  </a:lnTo>
                  <a:lnTo>
                    <a:pt x="284600" y="412376"/>
                  </a:lnTo>
                  <a:lnTo>
                    <a:pt x="282869" y="408971"/>
                  </a:lnTo>
                  <a:lnTo>
                    <a:pt x="280938" y="405082"/>
                  </a:lnTo>
                  <a:lnTo>
                    <a:pt x="280079" y="400860"/>
                  </a:lnTo>
                  <a:lnTo>
                    <a:pt x="280030" y="396805"/>
                  </a:lnTo>
                  <a:lnTo>
                    <a:pt x="276943" y="396805"/>
                  </a:lnTo>
                  <a:lnTo>
                    <a:pt x="276943" y="387544"/>
                  </a:lnTo>
                  <a:lnTo>
                    <a:pt x="280030" y="387544"/>
                  </a:lnTo>
                  <a:lnTo>
                    <a:pt x="280030" y="385335"/>
                  </a:lnTo>
                  <a:lnTo>
                    <a:pt x="296463" y="367026"/>
                  </a:lnTo>
                  <a:lnTo>
                    <a:pt x="323219" y="367026"/>
                  </a:lnTo>
                  <a:lnTo>
                    <a:pt x="318253" y="362396"/>
                  </a:lnTo>
                  <a:lnTo>
                    <a:pt x="315030" y="360429"/>
                  </a:lnTo>
                  <a:lnTo>
                    <a:pt x="307948" y="358007"/>
                  </a:lnTo>
                  <a:lnTo>
                    <a:pt x="304362" y="357402"/>
                  </a:lnTo>
                  <a:close/>
                </a:path>
                <a:path w="644525" h="1292225">
                  <a:moveTo>
                    <a:pt x="319252" y="408971"/>
                  </a:moveTo>
                  <a:lnTo>
                    <a:pt x="304634" y="419866"/>
                  </a:lnTo>
                  <a:lnTo>
                    <a:pt x="325329" y="419866"/>
                  </a:lnTo>
                  <a:lnTo>
                    <a:pt x="326681" y="418474"/>
                  </a:lnTo>
                  <a:lnTo>
                    <a:pt x="328512" y="415387"/>
                  </a:lnTo>
                  <a:lnTo>
                    <a:pt x="329602" y="411876"/>
                  </a:lnTo>
                  <a:lnTo>
                    <a:pt x="319252" y="408971"/>
                  </a:lnTo>
                  <a:close/>
                </a:path>
                <a:path w="644525" h="1292225">
                  <a:moveTo>
                    <a:pt x="280030" y="387544"/>
                  </a:moveTo>
                  <a:lnTo>
                    <a:pt x="276943" y="387544"/>
                  </a:lnTo>
                  <a:lnTo>
                    <a:pt x="276943" y="396805"/>
                  </a:lnTo>
                  <a:lnTo>
                    <a:pt x="280030" y="396805"/>
                  </a:lnTo>
                  <a:lnTo>
                    <a:pt x="280030" y="387544"/>
                  </a:lnTo>
                  <a:close/>
                </a:path>
                <a:path w="644525" h="1292225">
                  <a:moveTo>
                    <a:pt x="323219" y="367026"/>
                  </a:moveTo>
                  <a:lnTo>
                    <a:pt x="304604" y="367026"/>
                  </a:lnTo>
                  <a:lnTo>
                    <a:pt x="307963" y="367919"/>
                  </a:lnTo>
                  <a:lnTo>
                    <a:pt x="313683" y="371490"/>
                  </a:lnTo>
                  <a:lnTo>
                    <a:pt x="315892" y="373926"/>
                  </a:lnTo>
                  <a:lnTo>
                    <a:pt x="317436" y="377013"/>
                  </a:lnTo>
                  <a:lnTo>
                    <a:pt x="319009" y="380100"/>
                  </a:lnTo>
                  <a:lnTo>
                    <a:pt x="319796" y="383610"/>
                  </a:lnTo>
                  <a:lnTo>
                    <a:pt x="319796" y="387544"/>
                  </a:lnTo>
                  <a:lnTo>
                    <a:pt x="280030" y="387544"/>
                  </a:lnTo>
                  <a:lnTo>
                    <a:pt x="280030" y="396805"/>
                  </a:lnTo>
                  <a:lnTo>
                    <a:pt x="330691" y="396805"/>
                  </a:lnTo>
                  <a:lnTo>
                    <a:pt x="330624" y="385335"/>
                  </a:lnTo>
                  <a:lnTo>
                    <a:pt x="329829" y="380281"/>
                  </a:lnTo>
                  <a:lnTo>
                    <a:pt x="326420" y="371490"/>
                  </a:lnTo>
                  <a:lnTo>
                    <a:pt x="324240" y="368085"/>
                  </a:lnTo>
                  <a:lnTo>
                    <a:pt x="324132" y="367919"/>
                  </a:lnTo>
                  <a:lnTo>
                    <a:pt x="323219" y="367026"/>
                  </a:lnTo>
                  <a:close/>
                </a:path>
                <a:path w="644525" h="1292225">
                  <a:moveTo>
                    <a:pt x="380036" y="357402"/>
                  </a:moveTo>
                  <a:lnTo>
                    <a:pt x="368838" y="357402"/>
                  </a:lnTo>
                  <a:lnTo>
                    <a:pt x="363330" y="358946"/>
                  </a:lnTo>
                  <a:lnTo>
                    <a:pt x="353918" y="365089"/>
                  </a:lnTo>
                  <a:lnTo>
                    <a:pt x="350256" y="369341"/>
                  </a:lnTo>
                  <a:lnTo>
                    <a:pt x="345021" y="380206"/>
                  </a:lnTo>
                  <a:lnTo>
                    <a:pt x="343719" y="386455"/>
                  </a:lnTo>
                  <a:lnTo>
                    <a:pt x="343719" y="400497"/>
                  </a:lnTo>
                  <a:lnTo>
                    <a:pt x="368778" y="429490"/>
                  </a:lnTo>
                  <a:lnTo>
                    <a:pt x="380459" y="429490"/>
                  </a:lnTo>
                  <a:lnTo>
                    <a:pt x="384968" y="428536"/>
                  </a:lnTo>
                  <a:lnTo>
                    <a:pt x="392746" y="424693"/>
                  </a:lnTo>
                  <a:lnTo>
                    <a:pt x="395878" y="422090"/>
                  </a:lnTo>
                  <a:lnTo>
                    <a:pt x="397488" y="419866"/>
                  </a:lnTo>
                  <a:lnTo>
                    <a:pt x="371078" y="419866"/>
                  </a:lnTo>
                  <a:lnTo>
                    <a:pt x="367385" y="418761"/>
                  </a:lnTo>
                  <a:lnTo>
                    <a:pt x="354433" y="398560"/>
                  </a:lnTo>
                  <a:lnTo>
                    <a:pt x="354433" y="387908"/>
                  </a:lnTo>
                  <a:lnTo>
                    <a:pt x="371138" y="367026"/>
                  </a:lnTo>
                  <a:lnTo>
                    <a:pt x="397499" y="367026"/>
                  </a:lnTo>
                  <a:lnTo>
                    <a:pt x="395546" y="364484"/>
                  </a:lnTo>
                  <a:lnTo>
                    <a:pt x="392322" y="361942"/>
                  </a:lnTo>
                  <a:lnTo>
                    <a:pt x="384454" y="358310"/>
                  </a:lnTo>
                  <a:lnTo>
                    <a:pt x="380036" y="357402"/>
                  </a:lnTo>
                  <a:close/>
                </a:path>
                <a:path w="644525" h="1292225">
                  <a:moveTo>
                    <a:pt x="402733" y="407700"/>
                  </a:moveTo>
                  <a:lnTo>
                    <a:pt x="392020" y="407700"/>
                  </a:lnTo>
                  <a:lnTo>
                    <a:pt x="391354" y="410242"/>
                  </a:lnTo>
                  <a:lnTo>
                    <a:pt x="390234" y="412421"/>
                  </a:lnTo>
                  <a:lnTo>
                    <a:pt x="387087" y="416053"/>
                  </a:lnTo>
                  <a:lnTo>
                    <a:pt x="384988" y="417520"/>
                  </a:lnTo>
                  <a:lnTo>
                    <a:pt x="380626" y="419381"/>
                  </a:lnTo>
                  <a:lnTo>
                    <a:pt x="378099" y="419866"/>
                  </a:lnTo>
                  <a:lnTo>
                    <a:pt x="397488" y="419866"/>
                  </a:lnTo>
                  <a:lnTo>
                    <a:pt x="400630" y="415523"/>
                  </a:lnTo>
                  <a:lnTo>
                    <a:pt x="402128" y="411816"/>
                  </a:lnTo>
                  <a:lnTo>
                    <a:pt x="402733" y="407700"/>
                  </a:lnTo>
                  <a:close/>
                </a:path>
                <a:path w="644525" h="1292225">
                  <a:moveTo>
                    <a:pt x="397499" y="367026"/>
                  </a:moveTo>
                  <a:lnTo>
                    <a:pt x="380036" y="367026"/>
                  </a:lnTo>
                  <a:lnTo>
                    <a:pt x="383788" y="368267"/>
                  </a:lnTo>
                  <a:lnTo>
                    <a:pt x="386572" y="370748"/>
                  </a:lnTo>
                  <a:lnTo>
                    <a:pt x="389387" y="373200"/>
                  </a:lnTo>
                  <a:lnTo>
                    <a:pt x="391203" y="376014"/>
                  </a:lnTo>
                  <a:lnTo>
                    <a:pt x="392020" y="379192"/>
                  </a:lnTo>
                  <a:lnTo>
                    <a:pt x="402733" y="379192"/>
                  </a:lnTo>
                  <a:lnTo>
                    <a:pt x="402292" y="376014"/>
                  </a:lnTo>
                  <a:lnTo>
                    <a:pt x="402218" y="375484"/>
                  </a:lnTo>
                  <a:lnTo>
                    <a:pt x="402128" y="374834"/>
                  </a:lnTo>
                  <a:lnTo>
                    <a:pt x="400569" y="371021"/>
                  </a:lnTo>
                  <a:lnTo>
                    <a:pt x="397499" y="367026"/>
                  </a:lnTo>
                  <a:close/>
                </a:path>
                <a:path w="644525" h="1292225">
                  <a:moveTo>
                    <a:pt x="429108" y="335068"/>
                  </a:moveTo>
                  <a:lnTo>
                    <a:pt x="418394" y="335068"/>
                  </a:lnTo>
                  <a:lnTo>
                    <a:pt x="418394" y="428037"/>
                  </a:lnTo>
                  <a:lnTo>
                    <a:pt x="429108" y="428037"/>
                  </a:lnTo>
                  <a:lnTo>
                    <a:pt x="429108" y="402616"/>
                  </a:lnTo>
                  <a:lnTo>
                    <a:pt x="428381" y="402616"/>
                  </a:lnTo>
                  <a:lnTo>
                    <a:pt x="428257" y="393537"/>
                  </a:lnTo>
                  <a:lnTo>
                    <a:pt x="428200" y="389360"/>
                  </a:lnTo>
                  <a:lnTo>
                    <a:pt x="429108" y="389360"/>
                  </a:lnTo>
                  <a:lnTo>
                    <a:pt x="429108" y="335068"/>
                  </a:lnTo>
                  <a:close/>
                </a:path>
                <a:path w="644525" h="1292225">
                  <a:moveTo>
                    <a:pt x="444680" y="388099"/>
                  </a:moveTo>
                  <a:lnTo>
                    <a:pt x="441637" y="391176"/>
                  </a:lnTo>
                  <a:lnTo>
                    <a:pt x="440729" y="391176"/>
                  </a:lnTo>
                  <a:lnTo>
                    <a:pt x="436611" y="394991"/>
                  </a:lnTo>
                  <a:lnTo>
                    <a:pt x="462700" y="428037"/>
                  </a:lnTo>
                  <a:lnTo>
                    <a:pt x="476318" y="428037"/>
                  </a:lnTo>
                  <a:lnTo>
                    <a:pt x="444680" y="388099"/>
                  </a:lnTo>
                  <a:close/>
                </a:path>
                <a:path w="644525" h="1292225">
                  <a:moveTo>
                    <a:pt x="429108" y="389360"/>
                  </a:moveTo>
                  <a:lnTo>
                    <a:pt x="428200" y="389360"/>
                  </a:lnTo>
                  <a:lnTo>
                    <a:pt x="428257" y="393537"/>
                  </a:lnTo>
                  <a:lnTo>
                    <a:pt x="428381" y="402616"/>
                  </a:lnTo>
                  <a:lnTo>
                    <a:pt x="429108" y="401943"/>
                  </a:lnTo>
                  <a:lnTo>
                    <a:pt x="429108" y="389360"/>
                  </a:lnTo>
                  <a:close/>
                </a:path>
                <a:path w="644525" h="1292225">
                  <a:moveTo>
                    <a:pt x="429108" y="401943"/>
                  </a:moveTo>
                  <a:lnTo>
                    <a:pt x="428381" y="402616"/>
                  </a:lnTo>
                  <a:lnTo>
                    <a:pt x="429108" y="402616"/>
                  </a:lnTo>
                  <a:lnTo>
                    <a:pt x="429108" y="401943"/>
                  </a:lnTo>
                  <a:close/>
                </a:path>
                <a:path w="644525" h="1292225">
                  <a:moveTo>
                    <a:pt x="474139" y="358310"/>
                  </a:moveTo>
                  <a:lnTo>
                    <a:pt x="460884" y="358310"/>
                  </a:lnTo>
                  <a:lnTo>
                    <a:pt x="430379" y="389360"/>
                  </a:lnTo>
                  <a:lnTo>
                    <a:pt x="429108" y="389360"/>
                  </a:lnTo>
                  <a:lnTo>
                    <a:pt x="429108" y="401943"/>
                  </a:lnTo>
                  <a:lnTo>
                    <a:pt x="436611" y="394991"/>
                  </a:lnTo>
                  <a:lnTo>
                    <a:pt x="435463" y="393537"/>
                  </a:lnTo>
                  <a:lnTo>
                    <a:pt x="443089" y="386092"/>
                  </a:lnTo>
                  <a:lnTo>
                    <a:pt x="446665" y="386092"/>
                  </a:lnTo>
                  <a:lnTo>
                    <a:pt x="474139" y="358310"/>
                  </a:lnTo>
                  <a:close/>
                </a:path>
                <a:path w="644525" h="1292225">
                  <a:moveTo>
                    <a:pt x="443089" y="386092"/>
                  </a:moveTo>
                  <a:lnTo>
                    <a:pt x="435463" y="393537"/>
                  </a:lnTo>
                  <a:lnTo>
                    <a:pt x="436611" y="394991"/>
                  </a:lnTo>
                  <a:lnTo>
                    <a:pt x="440729" y="391176"/>
                  </a:lnTo>
                  <a:lnTo>
                    <a:pt x="441637" y="391176"/>
                  </a:lnTo>
                  <a:lnTo>
                    <a:pt x="444680" y="388099"/>
                  </a:lnTo>
                  <a:lnTo>
                    <a:pt x="443089" y="386092"/>
                  </a:lnTo>
                  <a:close/>
                </a:path>
                <a:path w="644525" h="1292225">
                  <a:moveTo>
                    <a:pt x="446665" y="386092"/>
                  </a:moveTo>
                  <a:lnTo>
                    <a:pt x="443089" y="386092"/>
                  </a:lnTo>
                  <a:lnTo>
                    <a:pt x="444680" y="388099"/>
                  </a:lnTo>
                  <a:lnTo>
                    <a:pt x="446665" y="386092"/>
                  </a:lnTo>
                  <a:close/>
                </a:path>
                <a:path w="644525" h="1292225">
                  <a:moveTo>
                    <a:pt x="495010" y="408789"/>
                  </a:moveTo>
                  <a:lnTo>
                    <a:pt x="484841" y="411331"/>
                  </a:lnTo>
                  <a:lnTo>
                    <a:pt x="486082" y="417263"/>
                  </a:lnTo>
                  <a:lnTo>
                    <a:pt x="489033" y="421772"/>
                  </a:lnTo>
                  <a:lnTo>
                    <a:pt x="498354" y="427946"/>
                  </a:lnTo>
                  <a:lnTo>
                    <a:pt x="504240" y="429490"/>
                  </a:lnTo>
                  <a:lnTo>
                    <a:pt x="516769" y="429490"/>
                  </a:lnTo>
                  <a:lnTo>
                    <a:pt x="521521" y="428582"/>
                  </a:lnTo>
                  <a:lnTo>
                    <a:pt x="529692" y="424950"/>
                  </a:lnTo>
                  <a:lnTo>
                    <a:pt x="532869" y="422468"/>
                  </a:lnTo>
                  <a:lnTo>
                    <a:pt x="534627" y="420047"/>
                  </a:lnTo>
                  <a:lnTo>
                    <a:pt x="506782" y="420047"/>
                  </a:lnTo>
                  <a:lnTo>
                    <a:pt x="503226" y="419109"/>
                  </a:lnTo>
                  <a:lnTo>
                    <a:pt x="497809" y="415356"/>
                  </a:lnTo>
                  <a:lnTo>
                    <a:pt x="496018" y="412603"/>
                  </a:lnTo>
                  <a:lnTo>
                    <a:pt x="495877" y="412149"/>
                  </a:lnTo>
                  <a:lnTo>
                    <a:pt x="495010" y="408789"/>
                  </a:lnTo>
                  <a:close/>
                </a:path>
                <a:path w="644525" h="1292225">
                  <a:moveTo>
                    <a:pt x="519523" y="357402"/>
                  </a:moveTo>
                  <a:lnTo>
                    <a:pt x="507720" y="357402"/>
                  </a:lnTo>
                  <a:lnTo>
                    <a:pt x="503332" y="358265"/>
                  </a:lnTo>
                  <a:lnTo>
                    <a:pt x="487020" y="382369"/>
                  </a:lnTo>
                  <a:lnTo>
                    <a:pt x="488419" y="386152"/>
                  </a:lnTo>
                  <a:lnTo>
                    <a:pt x="488503" y="386379"/>
                  </a:lnTo>
                  <a:lnTo>
                    <a:pt x="491469" y="389587"/>
                  </a:lnTo>
                  <a:lnTo>
                    <a:pt x="494465" y="392765"/>
                  </a:lnTo>
                  <a:lnTo>
                    <a:pt x="499156" y="395110"/>
                  </a:lnTo>
                  <a:lnTo>
                    <a:pt x="520673" y="400164"/>
                  </a:lnTo>
                  <a:lnTo>
                    <a:pt x="523276" y="401405"/>
                  </a:lnTo>
                  <a:lnTo>
                    <a:pt x="526665" y="404704"/>
                  </a:lnTo>
                  <a:lnTo>
                    <a:pt x="527513" y="406731"/>
                  </a:lnTo>
                  <a:lnTo>
                    <a:pt x="527513" y="412149"/>
                  </a:lnTo>
                  <a:lnTo>
                    <a:pt x="526030" y="414721"/>
                  </a:lnTo>
                  <a:lnTo>
                    <a:pt x="519961" y="419109"/>
                  </a:lnTo>
                  <a:lnTo>
                    <a:pt x="519675" y="419109"/>
                  </a:lnTo>
                  <a:lnTo>
                    <a:pt x="516164" y="420047"/>
                  </a:lnTo>
                  <a:lnTo>
                    <a:pt x="534627" y="420047"/>
                  </a:lnTo>
                  <a:lnTo>
                    <a:pt x="537439" y="416174"/>
                  </a:lnTo>
                  <a:lnTo>
                    <a:pt x="538589" y="412603"/>
                  </a:lnTo>
                  <a:lnTo>
                    <a:pt x="538589" y="403735"/>
                  </a:lnTo>
                  <a:lnTo>
                    <a:pt x="537061" y="399756"/>
                  </a:lnTo>
                  <a:lnTo>
                    <a:pt x="530948" y="393552"/>
                  </a:lnTo>
                  <a:lnTo>
                    <a:pt x="526302" y="391237"/>
                  </a:lnTo>
                  <a:lnTo>
                    <a:pt x="505602" y="386152"/>
                  </a:lnTo>
                  <a:lnTo>
                    <a:pt x="502576" y="384866"/>
                  </a:lnTo>
                  <a:lnTo>
                    <a:pt x="498702" y="381779"/>
                  </a:lnTo>
                  <a:lnTo>
                    <a:pt x="497734" y="379676"/>
                  </a:lnTo>
                  <a:lnTo>
                    <a:pt x="497734" y="374017"/>
                  </a:lnTo>
                  <a:lnTo>
                    <a:pt x="499141" y="371550"/>
                  </a:lnTo>
                  <a:lnTo>
                    <a:pt x="504800" y="367646"/>
                  </a:lnTo>
                  <a:lnTo>
                    <a:pt x="508356" y="366663"/>
                  </a:lnTo>
                  <a:lnTo>
                    <a:pt x="534033" y="366663"/>
                  </a:lnTo>
                  <a:lnTo>
                    <a:pt x="532839" y="364968"/>
                  </a:lnTo>
                  <a:lnTo>
                    <a:pt x="524940" y="358915"/>
                  </a:lnTo>
                  <a:lnTo>
                    <a:pt x="519523" y="357402"/>
                  </a:lnTo>
                  <a:close/>
                </a:path>
                <a:path w="644525" h="1292225">
                  <a:moveTo>
                    <a:pt x="534033" y="366663"/>
                  </a:moveTo>
                  <a:lnTo>
                    <a:pt x="515740" y="366663"/>
                  </a:lnTo>
                  <a:lnTo>
                    <a:pt x="518298" y="367162"/>
                  </a:lnTo>
                  <a:lnTo>
                    <a:pt x="522292" y="369160"/>
                  </a:lnTo>
                  <a:lnTo>
                    <a:pt x="523866" y="370431"/>
                  </a:lnTo>
                  <a:lnTo>
                    <a:pt x="525016" y="371974"/>
                  </a:lnTo>
                  <a:lnTo>
                    <a:pt x="526196" y="373487"/>
                  </a:lnTo>
                  <a:lnTo>
                    <a:pt x="527089" y="375046"/>
                  </a:lnTo>
                  <a:lnTo>
                    <a:pt x="527694" y="376650"/>
                  </a:lnTo>
                  <a:lnTo>
                    <a:pt x="536997" y="374017"/>
                  </a:lnTo>
                  <a:lnTo>
                    <a:pt x="537349" y="374017"/>
                  </a:lnTo>
                  <a:lnTo>
                    <a:pt x="535720" y="369160"/>
                  </a:lnTo>
                  <a:lnTo>
                    <a:pt x="535654" y="368963"/>
                  </a:lnTo>
                  <a:lnTo>
                    <a:pt x="534033" y="366663"/>
                  </a:lnTo>
                  <a:close/>
                </a:path>
                <a:path w="644525" h="1292225">
                  <a:moveTo>
                    <a:pt x="136003" y="525844"/>
                  </a:moveTo>
                  <a:lnTo>
                    <a:pt x="125653" y="525844"/>
                  </a:lnTo>
                  <a:lnTo>
                    <a:pt x="125653" y="595571"/>
                  </a:lnTo>
                  <a:lnTo>
                    <a:pt x="136366" y="595571"/>
                  </a:lnTo>
                  <a:lnTo>
                    <a:pt x="136366" y="548572"/>
                  </a:lnTo>
                  <a:lnTo>
                    <a:pt x="137067" y="545667"/>
                  </a:lnTo>
                  <a:lnTo>
                    <a:pt x="138051" y="543851"/>
                  </a:lnTo>
                  <a:lnTo>
                    <a:pt x="140028" y="540325"/>
                  </a:lnTo>
                  <a:lnTo>
                    <a:pt x="141965" y="538267"/>
                  </a:lnTo>
                  <a:lnTo>
                    <a:pt x="144444" y="536739"/>
                  </a:lnTo>
                  <a:lnTo>
                    <a:pt x="136003" y="536739"/>
                  </a:lnTo>
                  <a:lnTo>
                    <a:pt x="136003" y="525844"/>
                  </a:lnTo>
                  <a:close/>
                </a:path>
                <a:path w="644525" h="1292225">
                  <a:moveTo>
                    <a:pt x="173356" y="534666"/>
                  </a:moveTo>
                  <a:lnTo>
                    <a:pt x="156505" y="534666"/>
                  </a:lnTo>
                  <a:lnTo>
                    <a:pt x="159533" y="535786"/>
                  </a:lnTo>
                  <a:lnTo>
                    <a:pt x="164326" y="540325"/>
                  </a:lnTo>
                  <a:lnTo>
                    <a:pt x="164696" y="540704"/>
                  </a:lnTo>
                  <a:lnTo>
                    <a:pt x="165964" y="543851"/>
                  </a:lnTo>
                  <a:lnTo>
                    <a:pt x="165964" y="595571"/>
                  </a:lnTo>
                  <a:lnTo>
                    <a:pt x="176859" y="595571"/>
                  </a:lnTo>
                  <a:lnTo>
                    <a:pt x="176859" y="545667"/>
                  </a:lnTo>
                  <a:lnTo>
                    <a:pt x="178205" y="541944"/>
                  </a:lnTo>
                  <a:lnTo>
                    <a:pt x="182957" y="536739"/>
                  </a:lnTo>
                  <a:lnTo>
                    <a:pt x="174316" y="536739"/>
                  </a:lnTo>
                  <a:lnTo>
                    <a:pt x="173356" y="534666"/>
                  </a:lnTo>
                  <a:close/>
                </a:path>
                <a:path w="644525" h="1292225">
                  <a:moveTo>
                    <a:pt x="215187" y="534666"/>
                  </a:moveTo>
                  <a:lnTo>
                    <a:pt x="196424" y="534666"/>
                  </a:lnTo>
                  <a:lnTo>
                    <a:pt x="199783" y="535786"/>
                  </a:lnTo>
                  <a:lnTo>
                    <a:pt x="199574" y="535786"/>
                  </a:lnTo>
                  <a:lnTo>
                    <a:pt x="205049" y="540083"/>
                  </a:lnTo>
                  <a:lnTo>
                    <a:pt x="205761" y="541944"/>
                  </a:lnTo>
                  <a:lnTo>
                    <a:pt x="206456" y="543851"/>
                  </a:lnTo>
                  <a:lnTo>
                    <a:pt x="206456" y="595571"/>
                  </a:lnTo>
                  <a:lnTo>
                    <a:pt x="217169" y="595571"/>
                  </a:lnTo>
                  <a:lnTo>
                    <a:pt x="217045" y="540325"/>
                  </a:lnTo>
                  <a:lnTo>
                    <a:pt x="215187" y="534666"/>
                  </a:lnTo>
                  <a:close/>
                </a:path>
                <a:path w="644525" h="1292225">
                  <a:moveTo>
                    <a:pt x="160214" y="524936"/>
                  </a:moveTo>
                  <a:lnTo>
                    <a:pt x="151074" y="524936"/>
                  </a:lnTo>
                  <a:lnTo>
                    <a:pt x="147693" y="525844"/>
                  </a:lnTo>
                  <a:lnTo>
                    <a:pt x="147139" y="526011"/>
                  </a:lnTo>
                  <a:lnTo>
                    <a:pt x="140709" y="530127"/>
                  </a:lnTo>
                  <a:lnTo>
                    <a:pt x="138316" y="533138"/>
                  </a:lnTo>
                  <a:lnTo>
                    <a:pt x="136911" y="536739"/>
                  </a:lnTo>
                  <a:lnTo>
                    <a:pt x="144444" y="536739"/>
                  </a:lnTo>
                  <a:lnTo>
                    <a:pt x="146777" y="535302"/>
                  </a:lnTo>
                  <a:lnTo>
                    <a:pt x="149008" y="534666"/>
                  </a:lnTo>
                  <a:lnTo>
                    <a:pt x="173356" y="534666"/>
                  </a:lnTo>
                  <a:lnTo>
                    <a:pt x="172648" y="533138"/>
                  </a:lnTo>
                  <a:lnTo>
                    <a:pt x="170312" y="530278"/>
                  </a:lnTo>
                  <a:lnTo>
                    <a:pt x="170186" y="530127"/>
                  </a:lnTo>
                  <a:lnTo>
                    <a:pt x="167235" y="528159"/>
                  </a:lnTo>
                  <a:lnTo>
                    <a:pt x="164086" y="526011"/>
                  </a:lnTo>
                  <a:lnTo>
                    <a:pt x="163543" y="525844"/>
                  </a:lnTo>
                  <a:lnTo>
                    <a:pt x="160214" y="524936"/>
                  </a:lnTo>
                  <a:close/>
                </a:path>
                <a:path w="644525" h="1292225">
                  <a:moveTo>
                    <a:pt x="202159" y="524936"/>
                  </a:moveTo>
                  <a:lnTo>
                    <a:pt x="190931" y="524936"/>
                  </a:lnTo>
                  <a:lnTo>
                    <a:pt x="186649" y="526011"/>
                  </a:lnTo>
                  <a:lnTo>
                    <a:pt x="179507" y="530278"/>
                  </a:lnTo>
                  <a:lnTo>
                    <a:pt x="176828" y="533138"/>
                  </a:lnTo>
                  <a:lnTo>
                    <a:pt x="175043" y="536739"/>
                  </a:lnTo>
                  <a:lnTo>
                    <a:pt x="182957" y="536739"/>
                  </a:lnTo>
                  <a:lnTo>
                    <a:pt x="183592" y="536043"/>
                  </a:lnTo>
                  <a:lnTo>
                    <a:pt x="187119" y="534666"/>
                  </a:lnTo>
                  <a:lnTo>
                    <a:pt x="215187" y="534666"/>
                  </a:lnTo>
                  <a:lnTo>
                    <a:pt x="207258" y="526888"/>
                  </a:lnTo>
                  <a:lnTo>
                    <a:pt x="202159" y="524936"/>
                  </a:lnTo>
                  <a:close/>
                </a:path>
                <a:path w="644525" h="1292225">
                  <a:moveTo>
                    <a:pt x="285411" y="534379"/>
                  </a:moveTo>
                  <a:lnTo>
                    <a:pt x="268746" y="534379"/>
                  </a:lnTo>
                  <a:lnTo>
                    <a:pt x="272423" y="535619"/>
                  </a:lnTo>
                  <a:lnTo>
                    <a:pt x="277295" y="540583"/>
                  </a:lnTo>
                  <a:lnTo>
                    <a:pt x="278521" y="544093"/>
                  </a:lnTo>
                  <a:lnTo>
                    <a:pt x="278521" y="550630"/>
                  </a:lnTo>
                  <a:lnTo>
                    <a:pt x="268216" y="554307"/>
                  </a:lnTo>
                  <a:lnTo>
                    <a:pt x="264781" y="554715"/>
                  </a:lnTo>
                  <a:lnTo>
                    <a:pt x="233489" y="580318"/>
                  </a:lnTo>
                  <a:lnTo>
                    <a:pt x="234548" y="584192"/>
                  </a:lnTo>
                  <a:lnTo>
                    <a:pt x="238785" y="590578"/>
                  </a:lnTo>
                  <a:lnTo>
                    <a:pt x="241645" y="593014"/>
                  </a:lnTo>
                  <a:lnTo>
                    <a:pt x="248848" y="596373"/>
                  </a:lnTo>
                  <a:lnTo>
                    <a:pt x="252858" y="597205"/>
                  </a:lnTo>
                  <a:lnTo>
                    <a:pt x="261331" y="597205"/>
                  </a:lnTo>
                  <a:lnTo>
                    <a:pt x="277250" y="587642"/>
                  </a:lnTo>
                  <a:lnTo>
                    <a:pt x="254870" y="587642"/>
                  </a:lnTo>
                  <a:lnTo>
                    <a:pt x="251515" y="586749"/>
                  </a:lnTo>
                  <a:lnTo>
                    <a:pt x="251274" y="586749"/>
                  </a:lnTo>
                  <a:lnTo>
                    <a:pt x="248333" y="584767"/>
                  </a:lnTo>
                  <a:lnTo>
                    <a:pt x="245579" y="582860"/>
                  </a:lnTo>
                  <a:lnTo>
                    <a:pt x="244202" y="580046"/>
                  </a:lnTo>
                  <a:lnTo>
                    <a:pt x="244325" y="573237"/>
                  </a:lnTo>
                  <a:lnTo>
                    <a:pt x="244816" y="571784"/>
                  </a:lnTo>
                  <a:lnTo>
                    <a:pt x="244929" y="571451"/>
                  </a:lnTo>
                  <a:lnTo>
                    <a:pt x="264494" y="563976"/>
                  </a:lnTo>
                  <a:lnTo>
                    <a:pt x="267622" y="563552"/>
                  </a:lnTo>
                  <a:lnTo>
                    <a:pt x="278521" y="560526"/>
                  </a:lnTo>
                  <a:lnTo>
                    <a:pt x="289234" y="560526"/>
                  </a:lnTo>
                  <a:lnTo>
                    <a:pt x="289234" y="544093"/>
                  </a:lnTo>
                  <a:lnTo>
                    <a:pt x="288513" y="540583"/>
                  </a:lnTo>
                  <a:lnTo>
                    <a:pt x="288388" y="539977"/>
                  </a:lnTo>
                  <a:lnTo>
                    <a:pt x="288326" y="539675"/>
                  </a:lnTo>
                  <a:lnTo>
                    <a:pt x="285411" y="534379"/>
                  </a:lnTo>
                  <a:close/>
                </a:path>
                <a:path w="644525" h="1292225">
                  <a:moveTo>
                    <a:pt x="289234" y="586129"/>
                  </a:moveTo>
                  <a:lnTo>
                    <a:pt x="278521" y="586129"/>
                  </a:lnTo>
                  <a:lnTo>
                    <a:pt x="278521" y="595571"/>
                  </a:lnTo>
                  <a:lnTo>
                    <a:pt x="289234" y="595571"/>
                  </a:lnTo>
                  <a:lnTo>
                    <a:pt x="289234" y="586129"/>
                  </a:lnTo>
                  <a:close/>
                </a:path>
                <a:path w="644525" h="1292225">
                  <a:moveTo>
                    <a:pt x="289234" y="560526"/>
                  </a:moveTo>
                  <a:lnTo>
                    <a:pt x="278521" y="560526"/>
                  </a:lnTo>
                  <a:lnTo>
                    <a:pt x="278422" y="573600"/>
                  </a:lnTo>
                  <a:lnTo>
                    <a:pt x="277764" y="576006"/>
                  </a:lnTo>
                  <a:lnTo>
                    <a:pt x="276251" y="578639"/>
                  </a:lnTo>
                  <a:lnTo>
                    <a:pt x="274768" y="581272"/>
                  </a:lnTo>
                  <a:lnTo>
                    <a:pt x="272559" y="583420"/>
                  </a:lnTo>
                  <a:lnTo>
                    <a:pt x="266718" y="586749"/>
                  </a:lnTo>
                  <a:lnTo>
                    <a:pt x="262888" y="587642"/>
                  </a:lnTo>
                  <a:lnTo>
                    <a:pt x="277250" y="587642"/>
                  </a:lnTo>
                  <a:lnTo>
                    <a:pt x="277976" y="586129"/>
                  </a:lnTo>
                  <a:lnTo>
                    <a:pt x="289234" y="586129"/>
                  </a:lnTo>
                  <a:lnTo>
                    <a:pt x="289234" y="560526"/>
                  </a:lnTo>
                  <a:close/>
                </a:path>
                <a:path w="644525" h="1292225">
                  <a:moveTo>
                    <a:pt x="265689" y="524936"/>
                  </a:moveTo>
                  <a:lnTo>
                    <a:pt x="259939" y="524936"/>
                  </a:lnTo>
                  <a:lnTo>
                    <a:pt x="256368" y="525421"/>
                  </a:lnTo>
                  <a:lnTo>
                    <a:pt x="235486" y="541279"/>
                  </a:lnTo>
                  <a:lnTo>
                    <a:pt x="245655" y="544910"/>
                  </a:lnTo>
                  <a:lnTo>
                    <a:pt x="246835" y="542368"/>
                  </a:lnTo>
                  <a:lnTo>
                    <a:pt x="248878" y="539977"/>
                  </a:lnTo>
                  <a:lnTo>
                    <a:pt x="254531" y="535619"/>
                  </a:lnTo>
                  <a:lnTo>
                    <a:pt x="254255" y="535619"/>
                  </a:lnTo>
                  <a:lnTo>
                    <a:pt x="258698" y="534379"/>
                  </a:lnTo>
                  <a:lnTo>
                    <a:pt x="285411" y="534379"/>
                  </a:lnTo>
                  <a:lnTo>
                    <a:pt x="284695" y="533077"/>
                  </a:lnTo>
                  <a:lnTo>
                    <a:pt x="282410" y="530611"/>
                  </a:lnTo>
                  <a:lnTo>
                    <a:pt x="276932" y="527342"/>
                  </a:lnTo>
                  <a:lnTo>
                    <a:pt x="274102" y="526268"/>
                  </a:lnTo>
                  <a:lnTo>
                    <a:pt x="271167" y="525753"/>
                  </a:lnTo>
                  <a:lnTo>
                    <a:pt x="268262" y="525209"/>
                  </a:lnTo>
                  <a:lnTo>
                    <a:pt x="265689" y="524936"/>
                  </a:lnTo>
                  <a:close/>
                </a:path>
                <a:path w="644525" h="1292225">
                  <a:moveTo>
                    <a:pt x="319138" y="525844"/>
                  </a:moveTo>
                  <a:lnTo>
                    <a:pt x="308788" y="525844"/>
                  </a:lnTo>
                  <a:lnTo>
                    <a:pt x="308788" y="621719"/>
                  </a:lnTo>
                  <a:lnTo>
                    <a:pt x="319501" y="621719"/>
                  </a:lnTo>
                  <a:lnTo>
                    <a:pt x="319501" y="584858"/>
                  </a:lnTo>
                  <a:lnTo>
                    <a:pt x="329493" y="584858"/>
                  </a:lnTo>
                  <a:lnTo>
                    <a:pt x="325433" y="581771"/>
                  </a:lnTo>
                  <a:lnTo>
                    <a:pt x="323178" y="578639"/>
                  </a:lnTo>
                  <a:lnTo>
                    <a:pt x="320091" y="570619"/>
                  </a:lnTo>
                  <a:lnTo>
                    <a:pt x="319320" y="565973"/>
                  </a:lnTo>
                  <a:lnTo>
                    <a:pt x="319320" y="555502"/>
                  </a:lnTo>
                  <a:lnTo>
                    <a:pt x="320003" y="551387"/>
                  </a:lnTo>
                  <a:lnTo>
                    <a:pt x="320076" y="550948"/>
                  </a:lnTo>
                  <a:lnTo>
                    <a:pt x="323103" y="543109"/>
                  </a:lnTo>
                  <a:lnTo>
                    <a:pt x="325342" y="540053"/>
                  </a:lnTo>
                  <a:lnTo>
                    <a:pt x="329576" y="536921"/>
                  </a:lnTo>
                  <a:lnTo>
                    <a:pt x="319138" y="536921"/>
                  </a:lnTo>
                  <a:lnTo>
                    <a:pt x="319138" y="525844"/>
                  </a:lnTo>
                  <a:close/>
                </a:path>
                <a:path w="644525" h="1292225">
                  <a:moveTo>
                    <a:pt x="329493" y="584858"/>
                  </a:moveTo>
                  <a:lnTo>
                    <a:pt x="320409" y="584858"/>
                  </a:lnTo>
                  <a:lnTo>
                    <a:pt x="321302" y="586280"/>
                  </a:lnTo>
                  <a:lnTo>
                    <a:pt x="336267" y="597024"/>
                  </a:lnTo>
                  <a:lnTo>
                    <a:pt x="346557" y="597024"/>
                  </a:lnTo>
                  <a:lnTo>
                    <a:pt x="351686" y="595556"/>
                  </a:lnTo>
                  <a:lnTo>
                    <a:pt x="360584" y="589655"/>
                  </a:lnTo>
                  <a:lnTo>
                    <a:pt x="362463" y="587400"/>
                  </a:lnTo>
                  <a:lnTo>
                    <a:pt x="334996" y="587400"/>
                  </a:lnTo>
                  <a:lnTo>
                    <a:pt x="331364" y="586280"/>
                  </a:lnTo>
                  <a:lnTo>
                    <a:pt x="329493" y="584858"/>
                  </a:lnTo>
                  <a:close/>
                </a:path>
                <a:path w="644525" h="1292225">
                  <a:moveTo>
                    <a:pt x="362488" y="534560"/>
                  </a:moveTo>
                  <a:lnTo>
                    <a:pt x="343833" y="534560"/>
                  </a:lnTo>
                  <a:lnTo>
                    <a:pt x="347601" y="535725"/>
                  </a:lnTo>
                  <a:lnTo>
                    <a:pt x="350597" y="538055"/>
                  </a:lnTo>
                  <a:lnTo>
                    <a:pt x="353623" y="540356"/>
                  </a:lnTo>
                  <a:lnTo>
                    <a:pt x="355878" y="543488"/>
                  </a:lnTo>
                  <a:lnTo>
                    <a:pt x="357270" y="547210"/>
                  </a:lnTo>
                  <a:lnTo>
                    <a:pt x="358874" y="551387"/>
                  </a:lnTo>
                  <a:lnTo>
                    <a:pt x="359579" y="555502"/>
                  </a:lnTo>
                  <a:lnTo>
                    <a:pt x="359579" y="565973"/>
                  </a:lnTo>
                  <a:lnTo>
                    <a:pt x="358859" y="570180"/>
                  </a:lnTo>
                  <a:lnTo>
                    <a:pt x="343772" y="587400"/>
                  </a:lnTo>
                  <a:lnTo>
                    <a:pt x="362463" y="587400"/>
                  </a:lnTo>
                  <a:lnTo>
                    <a:pt x="364064" y="585478"/>
                  </a:lnTo>
                  <a:lnTo>
                    <a:pt x="369088" y="574674"/>
                  </a:lnTo>
                  <a:lnTo>
                    <a:pt x="370344" y="568274"/>
                  </a:lnTo>
                  <a:lnTo>
                    <a:pt x="370344" y="553566"/>
                  </a:lnTo>
                  <a:lnTo>
                    <a:pt x="369136" y="547452"/>
                  </a:lnTo>
                  <a:lnTo>
                    <a:pt x="369088" y="547210"/>
                  </a:lnTo>
                  <a:lnTo>
                    <a:pt x="364064" y="536436"/>
                  </a:lnTo>
                  <a:lnTo>
                    <a:pt x="362488" y="534560"/>
                  </a:lnTo>
                  <a:close/>
                </a:path>
                <a:path w="644525" h="1292225">
                  <a:moveTo>
                    <a:pt x="346436" y="524936"/>
                  </a:moveTo>
                  <a:lnTo>
                    <a:pt x="336025" y="524936"/>
                  </a:lnTo>
                  <a:lnTo>
                    <a:pt x="332424" y="525693"/>
                  </a:lnTo>
                  <a:lnTo>
                    <a:pt x="320409" y="536921"/>
                  </a:lnTo>
                  <a:lnTo>
                    <a:pt x="329576" y="536921"/>
                  </a:lnTo>
                  <a:lnTo>
                    <a:pt x="331192" y="535725"/>
                  </a:lnTo>
                  <a:lnTo>
                    <a:pt x="334936" y="534560"/>
                  </a:lnTo>
                  <a:lnTo>
                    <a:pt x="362488" y="534560"/>
                  </a:lnTo>
                  <a:lnTo>
                    <a:pt x="360569" y="532275"/>
                  </a:lnTo>
                  <a:lnTo>
                    <a:pt x="351611" y="526404"/>
                  </a:lnTo>
                  <a:lnTo>
                    <a:pt x="346436" y="524936"/>
                  </a:lnTo>
                  <a:close/>
                </a:path>
                <a:path w="644525" h="1292225">
                  <a:moveTo>
                    <a:pt x="393768" y="576324"/>
                  </a:moveTo>
                  <a:lnTo>
                    <a:pt x="383599" y="578866"/>
                  </a:lnTo>
                  <a:lnTo>
                    <a:pt x="384840" y="584797"/>
                  </a:lnTo>
                  <a:lnTo>
                    <a:pt x="387791" y="589307"/>
                  </a:lnTo>
                  <a:lnTo>
                    <a:pt x="397112" y="595480"/>
                  </a:lnTo>
                  <a:lnTo>
                    <a:pt x="402998" y="597024"/>
                  </a:lnTo>
                  <a:lnTo>
                    <a:pt x="415527" y="597024"/>
                  </a:lnTo>
                  <a:lnTo>
                    <a:pt x="420278" y="596116"/>
                  </a:lnTo>
                  <a:lnTo>
                    <a:pt x="428449" y="592484"/>
                  </a:lnTo>
                  <a:lnTo>
                    <a:pt x="431627" y="590003"/>
                  </a:lnTo>
                  <a:lnTo>
                    <a:pt x="433385" y="587582"/>
                  </a:lnTo>
                  <a:lnTo>
                    <a:pt x="405540" y="587582"/>
                  </a:lnTo>
                  <a:lnTo>
                    <a:pt x="401984" y="586643"/>
                  </a:lnTo>
                  <a:lnTo>
                    <a:pt x="396567" y="582891"/>
                  </a:lnTo>
                  <a:lnTo>
                    <a:pt x="394775" y="580137"/>
                  </a:lnTo>
                  <a:lnTo>
                    <a:pt x="394634" y="579683"/>
                  </a:lnTo>
                  <a:lnTo>
                    <a:pt x="393768" y="576324"/>
                  </a:lnTo>
                  <a:close/>
                </a:path>
                <a:path w="644525" h="1292225">
                  <a:moveTo>
                    <a:pt x="418281" y="524936"/>
                  </a:moveTo>
                  <a:lnTo>
                    <a:pt x="406478" y="524936"/>
                  </a:lnTo>
                  <a:lnTo>
                    <a:pt x="402090" y="525799"/>
                  </a:lnTo>
                  <a:lnTo>
                    <a:pt x="385778" y="549904"/>
                  </a:lnTo>
                  <a:lnTo>
                    <a:pt x="387177" y="553687"/>
                  </a:lnTo>
                  <a:lnTo>
                    <a:pt x="387261" y="553914"/>
                  </a:lnTo>
                  <a:lnTo>
                    <a:pt x="390227" y="557121"/>
                  </a:lnTo>
                  <a:lnTo>
                    <a:pt x="393223" y="560299"/>
                  </a:lnTo>
                  <a:lnTo>
                    <a:pt x="397914" y="562645"/>
                  </a:lnTo>
                  <a:lnTo>
                    <a:pt x="419431" y="567698"/>
                  </a:lnTo>
                  <a:lnTo>
                    <a:pt x="422033" y="568939"/>
                  </a:lnTo>
                  <a:lnTo>
                    <a:pt x="425423" y="572238"/>
                  </a:lnTo>
                  <a:lnTo>
                    <a:pt x="426270" y="574266"/>
                  </a:lnTo>
                  <a:lnTo>
                    <a:pt x="426270" y="579683"/>
                  </a:lnTo>
                  <a:lnTo>
                    <a:pt x="424788" y="582255"/>
                  </a:lnTo>
                  <a:lnTo>
                    <a:pt x="418719" y="586643"/>
                  </a:lnTo>
                  <a:lnTo>
                    <a:pt x="418433" y="586643"/>
                  </a:lnTo>
                  <a:lnTo>
                    <a:pt x="414922" y="587582"/>
                  </a:lnTo>
                  <a:lnTo>
                    <a:pt x="433385" y="587582"/>
                  </a:lnTo>
                  <a:lnTo>
                    <a:pt x="436197" y="583708"/>
                  </a:lnTo>
                  <a:lnTo>
                    <a:pt x="437347" y="580137"/>
                  </a:lnTo>
                  <a:lnTo>
                    <a:pt x="437347" y="571270"/>
                  </a:lnTo>
                  <a:lnTo>
                    <a:pt x="435818" y="567290"/>
                  </a:lnTo>
                  <a:lnTo>
                    <a:pt x="429705" y="561086"/>
                  </a:lnTo>
                  <a:lnTo>
                    <a:pt x="425060" y="558771"/>
                  </a:lnTo>
                  <a:lnTo>
                    <a:pt x="404360" y="553687"/>
                  </a:lnTo>
                  <a:lnTo>
                    <a:pt x="401333" y="552400"/>
                  </a:lnTo>
                  <a:lnTo>
                    <a:pt x="397460" y="549313"/>
                  </a:lnTo>
                  <a:lnTo>
                    <a:pt x="396491" y="547210"/>
                  </a:lnTo>
                  <a:lnTo>
                    <a:pt x="396491" y="541551"/>
                  </a:lnTo>
                  <a:lnTo>
                    <a:pt x="397898" y="539084"/>
                  </a:lnTo>
                  <a:lnTo>
                    <a:pt x="403558" y="535181"/>
                  </a:lnTo>
                  <a:lnTo>
                    <a:pt x="407114" y="534197"/>
                  </a:lnTo>
                  <a:lnTo>
                    <a:pt x="432791" y="534197"/>
                  </a:lnTo>
                  <a:lnTo>
                    <a:pt x="431597" y="532502"/>
                  </a:lnTo>
                  <a:lnTo>
                    <a:pt x="423698" y="526450"/>
                  </a:lnTo>
                  <a:lnTo>
                    <a:pt x="418281" y="524936"/>
                  </a:lnTo>
                  <a:close/>
                </a:path>
                <a:path w="644525" h="1292225">
                  <a:moveTo>
                    <a:pt x="432791" y="534197"/>
                  </a:moveTo>
                  <a:lnTo>
                    <a:pt x="414498" y="534197"/>
                  </a:lnTo>
                  <a:lnTo>
                    <a:pt x="417055" y="534696"/>
                  </a:lnTo>
                  <a:lnTo>
                    <a:pt x="421050" y="536694"/>
                  </a:lnTo>
                  <a:lnTo>
                    <a:pt x="422624" y="537965"/>
                  </a:lnTo>
                  <a:lnTo>
                    <a:pt x="423774" y="539508"/>
                  </a:lnTo>
                  <a:lnTo>
                    <a:pt x="424954" y="541021"/>
                  </a:lnTo>
                  <a:lnTo>
                    <a:pt x="425847" y="542580"/>
                  </a:lnTo>
                  <a:lnTo>
                    <a:pt x="426452" y="544184"/>
                  </a:lnTo>
                  <a:lnTo>
                    <a:pt x="435755" y="541551"/>
                  </a:lnTo>
                  <a:lnTo>
                    <a:pt x="436106" y="541551"/>
                  </a:lnTo>
                  <a:lnTo>
                    <a:pt x="434477" y="536694"/>
                  </a:lnTo>
                  <a:lnTo>
                    <a:pt x="434411" y="536497"/>
                  </a:lnTo>
                  <a:lnTo>
                    <a:pt x="432791" y="534197"/>
                  </a:lnTo>
                  <a:close/>
                </a:path>
                <a:path w="644525" h="1292225">
                  <a:moveTo>
                    <a:pt x="516391" y="498244"/>
                  </a:moveTo>
                  <a:lnTo>
                    <a:pt x="510429" y="498244"/>
                  </a:lnTo>
                  <a:lnTo>
                    <a:pt x="507267" y="498910"/>
                  </a:lnTo>
                  <a:lnTo>
                    <a:pt x="501274" y="501573"/>
                  </a:lnTo>
                  <a:lnTo>
                    <a:pt x="498838" y="503570"/>
                  </a:lnTo>
                  <a:lnTo>
                    <a:pt x="495081" y="508912"/>
                  </a:lnTo>
                  <a:lnTo>
                    <a:pt x="494147" y="512226"/>
                  </a:lnTo>
                  <a:lnTo>
                    <a:pt x="494147" y="595571"/>
                  </a:lnTo>
                  <a:lnTo>
                    <a:pt x="504861" y="595571"/>
                  </a:lnTo>
                  <a:lnTo>
                    <a:pt x="504861" y="515313"/>
                  </a:lnTo>
                  <a:lnTo>
                    <a:pt x="505632" y="512695"/>
                  </a:lnTo>
                  <a:lnTo>
                    <a:pt x="508749" y="509124"/>
                  </a:lnTo>
                  <a:lnTo>
                    <a:pt x="511307" y="508231"/>
                  </a:lnTo>
                  <a:lnTo>
                    <a:pt x="521203" y="508231"/>
                  </a:lnTo>
                  <a:lnTo>
                    <a:pt x="523927" y="500060"/>
                  </a:lnTo>
                  <a:lnTo>
                    <a:pt x="523109" y="499697"/>
                  </a:lnTo>
                  <a:lnTo>
                    <a:pt x="521869" y="499303"/>
                  </a:lnTo>
                  <a:lnTo>
                    <a:pt x="518540" y="498456"/>
                  </a:lnTo>
                  <a:lnTo>
                    <a:pt x="516391" y="498244"/>
                  </a:lnTo>
                  <a:close/>
                </a:path>
                <a:path w="644525" h="1292225">
                  <a:moveTo>
                    <a:pt x="494147" y="525844"/>
                  </a:moveTo>
                  <a:lnTo>
                    <a:pt x="482889" y="525844"/>
                  </a:lnTo>
                  <a:lnTo>
                    <a:pt x="482889" y="534923"/>
                  </a:lnTo>
                  <a:lnTo>
                    <a:pt x="494147" y="534923"/>
                  </a:lnTo>
                  <a:lnTo>
                    <a:pt x="494147" y="525844"/>
                  </a:lnTo>
                  <a:close/>
                </a:path>
                <a:path w="644525" h="1292225">
                  <a:moveTo>
                    <a:pt x="520477" y="525844"/>
                  </a:moveTo>
                  <a:lnTo>
                    <a:pt x="504861" y="525844"/>
                  </a:lnTo>
                  <a:lnTo>
                    <a:pt x="504861" y="534923"/>
                  </a:lnTo>
                  <a:lnTo>
                    <a:pt x="520477" y="534923"/>
                  </a:lnTo>
                  <a:lnTo>
                    <a:pt x="520477" y="525844"/>
                  </a:lnTo>
                  <a:close/>
                </a:path>
                <a:path w="644525" h="1292225">
                  <a:moveTo>
                    <a:pt x="521203" y="508231"/>
                  </a:moveTo>
                  <a:lnTo>
                    <a:pt x="516391" y="508231"/>
                  </a:lnTo>
                  <a:lnTo>
                    <a:pt x="517632" y="508367"/>
                  </a:lnTo>
                  <a:lnTo>
                    <a:pt x="519538" y="508912"/>
                  </a:lnTo>
                  <a:lnTo>
                    <a:pt x="520840" y="509320"/>
                  </a:lnTo>
                  <a:lnTo>
                    <a:pt x="521157" y="508367"/>
                  </a:lnTo>
                  <a:lnTo>
                    <a:pt x="521203" y="508231"/>
                  </a:lnTo>
                  <a:close/>
                </a:path>
                <a:path w="644525" h="1292225">
                  <a:moveTo>
                    <a:pt x="567241" y="524936"/>
                  </a:moveTo>
                  <a:lnTo>
                    <a:pt x="554651" y="524936"/>
                  </a:lnTo>
                  <a:lnTo>
                    <a:pt x="549128" y="526434"/>
                  </a:lnTo>
                  <a:lnTo>
                    <a:pt x="529351" y="553808"/>
                  </a:lnTo>
                  <a:lnTo>
                    <a:pt x="529351" y="568274"/>
                  </a:lnTo>
                  <a:lnTo>
                    <a:pt x="554651" y="597024"/>
                  </a:lnTo>
                  <a:lnTo>
                    <a:pt x="567241" y="597024"/>
                  </a:lnTo>
                  <a:lnTo>
                    <a:pt x="572749" y="595526"/>
                  </a:lnTo>
                  <a:lnTo>
                    <a:pt x="582221" y="589534"/>
                  </a:lnTo>
                  <a:lnTo>
                    <a:pt x="584101" y="587400"/>
                  </a:lnTo>
                  <a:lnTo>
                    <a:pt x="556165" y="587400"/>
                  </a:lnTo>
                  <a:lnTo>
                    <a:pt x="552230" y="586174"/>
                  </a:lnTo>
                  <a:lnTo>
                    <a:pt x="546057" y="581272"/>
                  </a:lnTo>
                  <a:lnTo>
                    <a:pt x="543772" y="578049"/>
                  </a:lnTo>
                  <a:lnTo>
                    <a:pt x="540806" y="570059"/>
                  </a:lnTo>
                  <a:lnTo>
                    <a:pt x="540064" y="565731"/>
                  </a:lnTo>
                  <a:lnTo>
                    <a:pt x="540064" y="556410"/>
                  </a:lnTo>
                  <a:lnTo>
                    <a:pt x="556165" y="534560"/>
                  </a:lnTo>
                  <a:lnTo>
                    <a:pt x="584094" y="534560"/>
                  </a:lnTo>
                  <a:lnTo>
                    <a:pt x="582221" y="532427"/>
                  </a:lnTo>
                  <a:lnTo>
                    <a:pt x="572749" y="526434"/>
                  </a:lnTo>
                  <a:lnTo>
                    <a:pt x="567241" y="524936"/>
                  </a:lnTo>
                  <a:close/>
                </a:path>
                <a:path w="644525" h="1292225">
                  <a:moveTo>
                    <a:pt x="584094" y="534560"/>
                  </a:moveTo>
                  <a:lnTo>
                    <a:pt x="565728" y="534560"/>
                  </a:lnTo>
                  <a:lnTo>
                    <a:pt x="569662" y="535801"/>
                  </a:lnTo>
                  <a:lnTo>
                    <a:pt x="575836" y="540764"/>
                  </a:lnTo>
                  <a:lnTo>
                    <a:pt x="578121" y="544017"/>
                  </a:lnTo>
                  <a:lnTo>
                    <a:pt x="581086" y="552067"/>
                  </a:lnTo>
                  <a:lnTo>
                    <a:pt x="581828" y="556410"/>
                  </a:lnTo>
                  <a:lnTo>
                    <a:pt x="581828" y="565731"/>
                  </a:lnTo>
                  <a:lnTo>
                    <a:pt x="565728" y="587400"/>
                  </a:lnTo>
                  <a:lnTo>
                    <a:pt x="584101" y="587400"/>
                  </a:lnTo>
                  <a:lnTo>
                    <a:pt x="585913" y="585342"/>
                  </a:lnTo>
                  <a:lnTo>
                    <a:pt x="588546" y="579955"/>
                  </a:lnTo>
                  <a:lnTo>
                    <a:pt x="591209" y="574568"/>
                  </a:lnTo>
                  <a:lnTo>
                    <a:pt x="592541" y="568274"/>
                  </a:lnTo>
                  <a:lnTo>
                    <a:pt x="592541" y="553808"/>
                  </a:lnTo>
                  <a:lnTo>
                    <a:pt x="591209" y="547467"/>
                  </a:lnTo>
                  <a:lnTo>
                    <a:pt x="588546" y="542050"/>
                  </a:lnTo>
                  <a:lnTo>
                    <a:pt x="585913" y="536633"/>
                  </a:lnTo>
                  <a:lnTo>
                    <a:pt x="584094" y="534560"/>
                  </a:lnTo>
                  <a:close/>
                </a:path>
                <a:path w="644525" h="1292225">
                  <a:moveTo>
                    <a:pt x="619245" y="525844"/>
                  </a:moveTo>
                  <a:lnTo>
                    <a:pt x="608895" y="525844"/>
                  </a:lnTo>
                  <a:lnTo>
                    <a:pt x="608895" y="595571"/>
                  </a:lnTo>
                  <a:lnTo>
                    <a:pt x="619608" y="595571"/>
                  </a:lnTo>
                  <a:lnTo>
                    <a:pt x="619608" y="548300"/>
                  </a:lnTo>
                  <a:lnTo>
                    <a:pt x="620365" y="545500"/>
                  </a:lnTo>
                  <a:lnTo>
                    <a:pt x="623421" y="540567"/>
                  </a:lnTo>
                  <a:lnTo>
                    <a:pt x="625509" y="538631"/>
                  </a:lnTo>
                  <a:lnTo>
                    <a:pt x="629752" y="536376"/>
                  </a:lnTo>
                  <a:lnTo>
                    <a:pt x="619245" y="536376"/>
                  </a:lnTo>
                  <a:lnTo>
                    <a:pt x="619245" y="525844"/>
                  </a:lnTo>
                  <a:close/>
                </a:path>
                <a:path w="644525" h="1292225">
                  <a:moveTo>
                    <a:pt x="643758" y="524936"/>
                  </a:moveTo>
                  <a:lnTo>
                    <a:pt x="633318" y="524936"/>
                  </a:lnTo>
                  <a:lnTo>
                    <a:pt x="630177" y="525844"/>
                  </a:lnTo>
                  <a:lnTo>
                    <a:pt x="623542" y="530126"/>
                  </a:lnTo>
                  <a:lnTo>
                    <a:pt x="621242" y="532926"/>
                  </a:lnTo>
                  <a:lnTo>
                    <a:pt x="619971" y="536376"/>
                  </a:lnTo>
                  <a:lnTo>
                    <a:pt x="629752" y="536376"/>
                  </a:lnTo>
                  <a:lnTo>
                    <a:pt x="630777" y="535831"/>
                  </a:lnTo>
                  <a:lnTo>
                    <a:pt x="633381" y="535211"/>
                  </a:lnTo>
                  <a:lnTo>
                    <a:pt x="643758" y="535211"/>
                  </a:lnTo>
                  <a:lnTo>
                    <a:pt x="643758" y="524936"/>
                  </a:lnTo>
                  <a:close/>
                </a:path>
                <a:path w="644525" h="1292225">
                  <a:moveTo>
                    <a:pt x="643758" y="535211"/>
                  </a:moveTo>
                  <a:lnTo>
                    <a:pt x="639990" y="535211"/>
                  </a:lnTo>
                  <a:lnTo>
                    <a:pt x="641261" y="535423"/>
                  </a:lnTo>
                  <a:lnTo>
                    <a:pt x="644004" y="535831"/>
                  </a:lnTo>
                  <a:lnTo>
                    <a:pt x="643758" y="535831"/>
                  </a:lnTo>
                  <a:lnTo>
                    <a:pt x="643758" y="535211"/>
                  </a:lnTo>
                  <a:close/>
                </a:path>
                <a:path w="644525" h="1292225">
                  <a:moveTo>
                    <a:pt x="136003" y="693560"/>
                  </a:moveTo>
                  <a:lnTo>
                    <a:pt x="125653" y="693560"/>
                  </a:lnTo>
                  <a:lnTo>
                    <a:pt x="125653" y="763105"/>
                  </a:lnTo>
                  <a:lnTo>
                    <a:pt x="136366" y="763105"/>
                  </a:lnTo>
                  <a:lnTo>
                    <a:pt x="136366" y="717105"/>
                  </a:lnTo>
                  <a:lnTo>
                    <a:pt x="137050" y="714048"/>
                  </a:lnTo>
                  <a:lnTo>
                    <a:pt x="137138" y="713655"/>
                  </a:lnTo>
                  <a:lnTo>
                    <a:pt x="140225" y="707965"/>
                  </a:lnTo>
                  <a:lnTo>
                    <a:pt x="142328" y="705802"/>
                  </a:lnTo>
                  <a:lnTo>
                    <a:pt x="145089" y="704273"/>
                  </a:lnTo>
                  <a:lnTo>
                    <a:pt x="136003" y="704273"/>
                  </a:lnTo>
                  <a:lnTo>
                    <a:pt x="136003" y="693560"/>
                  </a:lnTo>
                  <a:close/>
                </a:path>
                <a:path w="644525" h="1292225">
                  <a:moveTo>
                    <a:pt x="176900" y="702094"/>
                  </a:moveTo>
                  <a:lnTo>
                    <a:pt x="159124" y="702094"/>
                  </a:lnTo>
                  <a:lnTo>
                    <a:pt x="163028" y="703638"/>
                  </a:lnTo>
                  <a:lnTo>
                    <a:pt x="168718" y="709781"/>
                  </a:lnTo>
                  <a:lnTo>
                    <a:pt x="170140" y="714048"/>
                  </a:lnTo>
                  <a:lnTo>
                    <a:pt x="170140" y="763105"/>
                  </a:lnTo>
                  <a:lnTo>
                    <a:pt x="180853" y="763105"/>
                  </a:lnTo>
                  <a:lnTo>
                    <a:pt x="180853" y="712868"/>
                  </a:lnTo>
                  <a:lnTo>
                    <a:pt x="179870" y="707965"/>
                  </a:lnTo>
                  <a:lnTo>
                    <a:pt x="176900" y="702094"/>
                  </a:lnTo>
                  <a:close/>
                </a:path>
                <a:path w="644525" h="1292225">
                  <a:moveTo>
                    <a:pt x="161969" y="692471"/>
                  </a:moveTo>
                  <a:lnTo>
                    <a:pt x="151982" y="692471"/>
                  </a:lnTo>
                  <a:lnTo>
                    <a:pt x="147685" y="693560"/>
                  </a:lnTo>
                  <a:lnTo>
                    <a:pt x="141027" y="697888"/>
                  </a:lnTo>
                  <a:lnTo>
                    <a:pt x="138545" y="700732"/>
                  </a:lnTo>
                  <a:lnTo>
                    <a:pt x="136911" y="704273"/>
                  </a:lnTo>
                  <a:lnTo>
                    <a:pt x="145089" y="704273"/>
                  </a:lnTo>
                  <a:lnTo>
                    <a:pt x="147685" y="702836"/>
                  </a:lnTo>
                  <a:lnTo>
                    <a:pt x="150741" y="702094"/>
                  </a:lnTo>
                  <a:lnTo>
                    <a:pt x="176900" y="702094"/>
                  </a:lnTo>
                  <a:lnTo>
                    <a:pt x="175936" y="700188"/>
                  </a:lnTo>
                  <a:lnTo>
                    <a:pt x="173182" y="697282"/>
                  </a:lnTo>
                  <a:lnTo>
                    <a:pt x="166321" y="693560"/>
                  </a:lnTo>
                  <a:lnTo>
                    <a:pt x="166616" y="693560"/>
                  </a:lnTo>
                  <a:lnTo>
                    <a:pt x="161969" y="692471"/>
                  </a:lnTo>
                  <a:close/>
                </a:path>
                <a:path w="644525" h="1292225">
                  <a:moveTo>
                    <a:pt x="232207" y="692471"/>
                  </a:moveTo>
                  <a:lnTo>
                    <a:pt x="222280" y="692471"/>
                  </a:lnTo>
                  <a:lnTo>
                    <a:pt x="216772" y="694014"/>
                  </a:lnTo>
                  <a:lnTo>
                    <a:pt x="197162" y="721644"/>
                  </a:lnTo>
                  <a:lnTo>
                    <a:pt x="197162" y="735929"/>
                  </a:lnTo>
                  <a:lnTo>
                    <a:pt x="222946" y="764558"/>
                  </a:lnTo>
                  <a:lnTo>
                    <a:pt x="234386" y="764558"/>
                  </a:lnTo>
                  <a:lnTo>
                    <a:pt x="238638" y="763832"/>
                  </a:lnTo>
                  <a:lnTo>
                    <a:pt x="246203" y="760896"/>
                  </a:lnTo>
                  <a:lnTo>
                    <a:pt x="249381" y="758838"/>
                  </a:lnTo>
                  <a:lnTo>
                    <a:pt x="253173" y="754934"/>
                  </a:lnTo>
                  <a:lnTo>
                    <a:pt x="225337" y="754934"/>
                  </a:lnTo>
                  <a:lnTo>
                    <a:pt x="221539" y="753996"/>
                  </a:lnTo>
                  <a:lnTo>
                    <a:pt x="207875" y="731873"/>
                  </a:lnTo>
                  <a:lnTo>
                    <a:pt x="204788" y="731873"/>
                  </a:lnTo>
                  <a:lnTo>
                    <a:pt x="204788" y="722613"/>
                  </a:lnTo>
                  <a:lnTo>
                    <a:pt x="207875" y="722613"/>
                  </a:lnTo>
                  <a:lnTo>
                    <a:pt x="207875" y="720404"/>
                  </a:lnTo>
                  <a:lnTo>
                    <a:pt x="224308" y="702094"/>
                  </a:lnTo>
                  <a:lnTo>
                    <a:pt x="251064" y="702094"/>
                  </a:lnTo>
                  <a:lnTo>
                    <a:pt x="246097" y="697464"/>
                  </a:lnTo>
                  <a:lnTo>
                    <a:pt x="242874" y="695497"/>
                  </a:lnTo>
                  <a:lnTo>
                    <a:pt x="235793" y="693076"/>
                  </a:lnTo>
                  <a:lnTo>
                    <a:pt x="232207" y="692471"/>
                  </a:lnTo>
                  <a:close/>
                </a:path>
                <a:path w="644525" h="1292225">
                  <a:moveTo>
                    <a:pt x="247096" y="744039"/>
                  </a:moveTo>
                  <a:lnTo>
                    <a:pt x="232479" y="754934"/>
                  </a:lnTo>
                  <a:lnTo>
                    <a:pt x="253173" y="754934"/>
                  </a:lnTo>
                  <a:lnTo>
                    <a:pt x="254526" y="753542"/>
                  </a:lnTo>
                  <a:lnTo>
                    <a:pt x="256357" y="750455"/>
                  </a:lnTo>
                  <a:lnTo>
                    <a:pt x="257446" y="746945"/>
                  </a:lnTo>
                  <a:lnTo>
                    <a:pt x="247096" y="744039"/>
                  </a:lnTo>
                  <a:close/>
                </a:path>
                <a:path w="644525" h="1292225">
                  <a:moveTo>
                    <a:pt x="207875" y="722613"/>
                  </a:moveTo>
                  <a:lnTo>
                    <a:pt x="204788" y="722613"/>
                  </a:lnTo>
                  <a:lnTo>
                    <a:pt x="204788" y="731873"/>
                  </a:lnTo>
                  <a:lnTo>
                    <a:pt x="207875" y="731873"/>
                  </a:lnTo>
                  <a:lnTo>
                    <a:pt x="207875" y="722613"/>
                  </a:lnTo>
                  <a:close/>
                </a:path>
                <a:path w="644525" h="1292225">
                  <a:moveTo>
                    <a:pt x="251064" y="702094"/>
                  </a:moveTo>
                  <a:lnTo>
                    <a:pt x="232449" y="702094"/>
                  </a:lnTo>
                  <a:lnTo>
                    <a:pt x="235808" y="702987"/>
                  </a:lnTo>
                  <a:lnTo>
                    <a:pt x="241528" y="706558"/>
                  </a:lnTo>
                  <a:lnTo>
                    <a:pt x="243737" y="708994"/>
                  </a:lnTo>
                  <a:lnTo>
                    <a:pt x="245280" y="712081"/>
                  </a:lnTo>
                  <a:lnTo>
                    <a:pt x="246854" y="715168"/>
                  </a:lnTo>
                  <a:lnTo>
                    <a:pt x="247641" y="718679"/>
                  </a:lnTo>
                  <a:lnTo>
                    <a:pt x="247641" y="722613"/>
                  </a:lnTo>
                  <a:lnTo>
                    <a:pt x="207875" y="722613"/>
                  </a:lnTo>
                  <a:lnTo>
                    <a:pt x="207875" y="731873"/>
                  </a:lnTo>
                  <a:lnTo>
                    <a:pt x="258536" y="731873"/>
                  </a:lnTo>
                  <a:lnTo>
                    <a:pt x="258469" y="720404"/>
                  </a:lnTo>
                  <a:lnTo>
                    <a:pt x="257673" y="715350"/>
                  </a:lnTo>
                  <a:lnTo>
                    <a:pt x="254264" y="706558"/>
                  </a:lnTo>
                  <a:lnTo>
                    <a:pt x="252085" y="703154"/>
                  </a:lnTo>
                  <a:lnTo>
                    <a:pt x="251977" y="702987"/>
                  </a:lnTo>
                  <a:lnTo>
                    <a:pt x="251064" y="702094"/>
                  </a:lnTo>
                  <a:close/>
                </a:path>
                <a:path w="644525" h="1292225">
                  <a:moveTo>
                    <a:pt x="323486" y="701913"/>
                  </a:moveTo>
                  <a:lnTo>
                    <a:pt x="306821" y="701913"/>
                  </a:lnTo>
                  <a:lnTo>
                    <a:pt x="310498" y="703154"/>
                  </a:lnTo>
                  <a:lnTo>
                    <a:pt x="315370" y="708117"/>
                  </a:lnTo>
                  <a:lnTo>
                    <a:pt x="316596" y="711627"/>
                  </a:lnTo>
                  <a:lnTo>
                    <a:pt x="316596" y="718164"/>
                  </a:lnTo>
                  <a:lnTo>
                    <a:pt x="306291" y="721841"/>
                  </a:lnTo>
                  <a:lnTo>
                    <a:pt x="302856" y="722250"/>
                  </a:lnTo>
                  <a:lnTo>
                    <a:pt x="271564" y="747852"/>
                  </a:lnTo>
                  <a:lnTo>
                    <a:pt x="272623" y="751726"/>
                  </a:lnTo>
                  <a:lnTo>
                    <a:pt x="276860" y="758112"/>
                  </a:lnTo>
                  <a:lnTo>
                    <a:pt x="279720" y="760548"/>
                  </a:lnTo>
                  <a:lnTo>
                    <a:pt x="286923" y="763907"/>
                  </a:lnTo>
                  <a:lnTo>
                    <a:pt x="290933" y="764739"/>
                  </a:lnTo>
                  <a:lnTo>
                    <a:pt x="299406" y="764739"/>
                  </a:lnTo>
                  <a:lnTo>
                    <a:pt x="315325" y="755176"/>
                  </a:lnTo>
                  <a:lnTo>
                    <a:pt x="292945" y="755176"/>
                  </a:lnTo>
                  <a:lnTo>
                    <a:pt x="289591" y="754283"/>
                  </a:lnTo>
                  <a:lnTo>
                    <a:pt x="289350" y="754283"/>
                  </a:lnTo>
                  <a:lnTo>
                    <a:pt x="286408" y="752301"/>
                  </a:lnTo>
                  <a:lnTo>
                    <a:pt x="283654" y="750395"/>
                  </a:lnTo>
                  <a:lnTo>
                    <a:pt x="282277" y="747580"/>
                  </a:lnTo>
                  <a:lnTo>
                    <a:pt x="282400" y="740771"/>
                  </a:lnTo>
                  <a:lnTo>
                    <a:pt x="302569" y="731510"/>
                  </a:lnTo>
                  <a:lnTo>
                    <a:pt x="305697" y="731087"/>
                  </a:lnTo>
                  <a:lnTo>
                    <a:pt x="316596" y="728060"/>
                  </a:lnTo>
                  <a:lnTo>
                    <a:pt x="327309" y="728060"/>
                  </a:lnTo>
                  <a:lnTo>
                    <a:pt x="327309" y="711627"/>
                  </a:lnTo>
                  <a:lnTo>
                    <a:pt x="326588" y="708117"/>
                  </a:lnTo>
                  <a:lnTo>
                    <a:pt x="326463" y="707511"/>
                  </a:lnTo>
                  <a:lnTo>
                    <a:pt x="326401" y="707209"/>
                  </a:lnTo>
                  <a:lnTo>
                    <a:pt x="323486" y="701913"/>
                  </a:lnTo>
                  <a:close/>
                </a:path>
                <a:path w="644525" h="1292225">
                  <a:moveTo>
                    <a:pt x="327309" y="753663"/>
                  </a:moveTo>
                  <a:lnTo>
                    <a:pt x="316596" y="753663"/>
                  </a:lnTo>
                  <a:lnTo>
                    <a:pt x="316596" y="763105"/>
                  </a:lnTo>
                  <a:lnTo>
                    <a:pt x="327309" y="763105"/>
                  </a:lnTo>
                  <a:lnTo>
                    <a:pt x="327309" y="753663"/>
                  </a:lnTo>
                  <a:close/>
                </a:path>
                <a:path w="644525" h="1292225">
                  <a:moveTo>
                    <a:pt x="327309" y="728060"/>
                  </a:moveTo>
                  <a:lnTo>
                    <a:pt x="316596" y="728060"/>
                  </a:lnTo>
                  <a:lnTo>
                    <a:pt x="316497" y="741134"/>
                  </a:lnTo>
                  <a:lnTo>
                    <a:pt x="315839" y="743540"/>
                  </a:lnTo>
                  <a:lnTo>
                    <a:pt x="314326" y="746173"/>
                  </a:lnTo>
                  <a:lnTo>
                    <a:pt x="312843" y="748806"/>
                  </a:lnTo>
                  <a:lnTo>
                    <a:pt x="310634" y="750954"/>
                  </a:lnTo>
                  <a:lnTo>
                    <a:pt x="304793" y="754283"/>
                  </a:lnTo>
                  <a:lnTo>
                    <a:pt x="300963" y="755176"/>
                  </a:lnTo>
                  <a:lnTo>
                    <a:pt x="315325" y="755176"/>
                  </a:lnTo>
                  <a:lnTo>
                    <a:pt x="316051" y="753663"/>
                  </a:lnTo>
                  <a:lnTo>
                    <a:pt x="327309" y="753663"/>
                  </a:lnTo>
                  <a:lnTo>
                    <a:pt x="327309" y="728060"/>
                  </a:lnTo>
                  <a:close/>
                </a:path>
                <a:path w="644525" h="1292225">
                  <a:moveTo>
                    <a:pt x="303764" y="692471"/>
                  </a:moveTo>
                  <a:lnTo>
                    <a:pt x="298014" y="692471"/>
                  </a:lnTo>
                  <a:lnTo>
                    <a:pt x="294443" y="692955"/>
                  </a:lnTo>
                  <a:lnTo>
                    <a:pt x="273561" y="708813"/>
                  </a:lnTo>
                  <a:lnTo>
                    <a:pt x="283730" y="712444"/>
                  </a:lnTo>
                  <a:lnTo>
                    <a:pt x="284910" y="709902"/>
                  </a:lnTo>
                  <a:lnTo>
                    <a:pt x="286953" y="707511"/>
                  </a:lnTo>
                  <a:lnTo>
                    <a:pt x="292606" y="703154"/>
                  </a:lnTo>
                  <a:lnTo>
                    <a:pt x="292330" y="703154"/>
                  </a:lnTo>
                  <a:lnTo>
                    <a:pt x="296773" y="701913"/>
                  </a:lnTo>
                  <a:lnTo>
                    <a:pt x="323486" y="701913"/>
                  </a:lnTo>
                  <a:lnTo>
                    <a:pt x="322770" y="700611"/>
                  </a:lnTo>
                  <a:lnTo>
                    <a:pt x="320485" y="698145"/>
                  </a:lnTo>
                  <a:lnTo>
                    <a:pt x="315007" y="694876"/>
                  </a:lnTo>
                  <a:lnTo>
                    <a:pt x="312177" y="693802"/>
                  </a:lnTo>
                  <a:lnTo>
                    <a:pt x="309242" y="693288"/>
                  </a:lnTo>
                  <a:lnTo>
                    <a:pt x="306337" y="692743"/>
                  </a:lnTo>
                  <a:lnTo>
                    <a:pt x="303764" y="692471"/>
                  </a:lnTo>
                  <a:close/>
                </a:path>
                <a:path w="644525" h="1292225">
                  <a:moveTo>
                    <a:pt x="357213" y="693378"/>
                  </a:moveTo>
                  <a:lnTo>
                    <a:pt x="346863" y="693378"/>
                  </a:lnTo>
                  <a:lnTo>
                    <a:pt x="346863" y="763105"/>
                  </a:lnTo>
                  <a:lnTo>
                    <a:pt x="357576" y="763105"/>
                  </a:lnTo>
                  <a:lnTo>
                    <a:pt x="357576" y="715834"/>
                  </a:lnTo>
                  <a:lnTo>
                    <a:pt x="358333" y="713034"/>
                  </a:lnTo>
                  <a:lnTo>
                    <a:pt x="361390" y="708102"/>
                  </a:lnTo>
                  <a:lnTo>
                    <a:pt x="363478" y="706165"/>
                  </a:lnTo>
                  <a:lnTo>
                    <a:pt x="367720" y="703910"/>
                  </a:lnTo>
                  <a:lnTo>
                    <a:pt x="357213" y="703910"/>
                  </a:lnTo>
                  <a:lnTo>
                    <a:pt x="357213" y="693378"/>
                  </a:lnTo>
                  <a:close/>
                </a:path>
                <a:path w="644525" h="1292225">
                  <a:moveTo>
                    <a:pt x="381727" y="692471"/>
                  </a:moveTo>
                  <a:lnTo>
                    <a:pt x="371287" y="692471"/>
                  </a:lnTo>
                  <a:lnTo>
                    <a:pt x="368145" y="693378"/>
                  </a:lnTo>
                  <a:lnTo>
                    <a:pt x="361511" y="697661"/>
                  </a:lnTo>
                  <a:lnTo>
                    <a:pt x="359211" y="700460"/>
                  </a:lnTo>
                  <a:lnTo>
                    <a:pt x="357940" y="703910"/>
                  </a:lnTo>
                  <a:lnTo>
                    <a:pt x="367720" y="703910"/>
                  </a:lnTo>
                  <a:lnTo>
                    <a:pt x="368745" y="703365"/>
                  </a:lnTo>
                  <a:lnTo>
                    <a:pt x="371349" y="702745"/>
                  </a:lnTo>
                  <a:lnTo>
                    <a:pt x="381727" y="702745"/>
                  </a:lnTo>
                  <a:lnTo>
                    <a:pt x="381727" y="692471"/>
                  </a:lnTo>
                  <a:close/>
                </a:path>
                <a:path w="644525" h="1292225">
                  <a:moveTo>
                    <a:pt x="381727" y="702745"/>
                  </a:moveTo>
                  <a:lnTo>
                    <a:pt x="377959" y="702745"/>
                  </a:lnTo>
                  <a:lnTo>
                    <a:pt x="379230" y="702957"/>
                  </a:lnTo>
                  <a:lnTo>
                    <a:pt x="381973" y="703365"/>
                  </a:lnTo>
                  <a:lnTo>
                    <a:pt x="381727" y="703365"/>
                  </a:lnTo>
                  <a:lnTo>
                    <a:pt x="381727" y="702745"/>
                  </a:lnTo>
                  <a:close/>
                </a:path>
                <a:path w="644525" h="1292225">
                  <a:moveTo>
                    <a:pt x="416584" y="752392"/>
                  </a:moveTo>
                  <a:lnTo>
                    <a:pt x="407500" y="752392"/>
                  </a:lnTo>
                  <a:lnTo>
                    <a:pt x="408392" y="753814"/>
                  </a:lnTo>
                  <a:lnTo>
                    <a:pt x="423358" y="764558"/>
                  </a:lnTo>
                  <a:lnTo>
                    <a:pt x="433647" y="764558"/>
                  </a:lnTo>
                  <a:lnTo>
                    <a:pt x="438724" y="763105"/>
                  </a:lnTo>
                  <a:lnTo>
                    <a:pt x="439917" y="762334"/>
                  </a:lnTo>
                  <a:lnTo>
                    <a:pt x="447674" y="757189"/>
                  </a:lnTo>
                  <a:lnTo>
                    <a:pt x="449553" y="754934"/>
                  </a:lnTo>
                  <a:lnTo>
                    <a:pt x="422086" y="754934"/>
                  </a:lnTo>
                  <a:lnTo>
                    <a:pt x="418455" y="753814"/>
                  </a:lnTo>
                  <a:lnTo>
                    <a:pt x="416584" y="752392"/>
                  </a:lnTo>
                  <a:close/>
                </a:path>
                <a:path w="644525" h="1292225">
                  <a:moveTo>
                    <a:pt x="406592" y="670136"/>
                  </a:moveTo>
                  <a:lnTo>
                    <a:pt x="395878" y="670136"/>
                  </a:lnTo>
                  <a:lnTo>
                    <a:pt x="395878" y="763105"/>
                  </a:lnTo>
                  <a:lnTo>
                    <a:pt x="406228" y="763105"/>
                  </a:lnTo>
                  <a:lnTo>
                    <a:pt x="406228" y="752392"/>
                  </a:lnTo>
                  <a:lnTo>
                    <a:pt x="416584" y="752392"/>
                  </a:lnTo>
                  <a:lnTo>
                    <a:pt x="412523" y="749305"/>
                  </a:lnTo>
                  <a:lnTo>
                    <a:pt x="410269" y="746173"/>
                  </a:lnTo>
                  <a:lnTo>
                    <a:pt x="407182" y="738153"/>
                  </a:lnTo>
                  <a:lnTo>
                    <a:pt x="406410" y="733508"/>
                  </a:lnTo>
                  <a:lnTo>
                    <a:pt x="406410" y="723036"/>
                  </a:lnTo>
                  <a:lnTo>
                    <a:pt x="407094" y="718921"/>
                  </a:lnTo>
                  <a:lnTo>
                    <a:pt x="407167" y="718482"/>
                  </a:lnTo>
                  <a:lnTo>
                    <a:pt x="410193" y="710644"/>
                  </a:lnTo>
                  <a:lnTo>
                    <a:pt x="412432" y="707587"/>
                  </a:lnTo>
                  <a:lnTo>
                    <a:pt x="416666" y="704455"/>
                  </a:lnTo>
                  <a:lnTo>
                    <a:pt x="406592" y="704455"/>
                  </a:lnTo>
                  <a:lnTo>
                    <a:pt x="406592" y="670136"/>
                  </a:lnTo>
                  <a:close/>
                </a:path>
                <a:path w="644525" h="1292225">
                  <a:moveTo>
                    <a:pt x="449578" y="702094"/>
                  </a:moveTo>
                  <a:lnTo>
                    <a:pt x="430923" y="702094"/>
                  </a:lnTo>
                  <a:lnTo>
                    <a:pt x="434691" y="703259"/>
                  </a:lnTo>
                  <a:lnTo>
                    <a:pt x="437687" y="705590"/>
                  </a:lnTo>
                  <a:lnTo>
                    <a:pt x="440714" y="707890"/>
                  </a:lnTo>
                  <a:lnTo>
                    <a:pt x="442968" y="711022"/>
                  </a:lnTo>
                  <a:lnTo>
                    <a:pt x="444361" y="714744"/>
                  </a:lnTo>
                  <a:lnTo>
                    <a:pt x="445964" y="718921"/>
                  </a:lnTo>
                  <a:lnTo>
                    <a:pt x="446669" y="723036"/>
                  </a:lnTo>
                  <a:lnTo>
                    <a:pt x="446669" y="733508"/>
                  </a:lnTo>
                  <a:lnTo>
                    <a:pt x="445949" y="737714"/>
                  </a:lnTo>
                  <a:lnTo>
                    <a:pt x="430863" y="754934"/>
                  </a:lnTo>
                  <a:lnTo>
                    <a:pt x="449553" y="754934"/>
                  </a:lnTo>
                  <a:lnTo>
                    <a:pt x="451154" y="753012"/>
                  </a:lnTo>
                  <a:lnTo>
                    <a:pt x="456178" y="742208"/>
                  </a:lnTo>
                  <a:lnTo>
                    <a:pt x="457434" y="735808"/>
                  </a:lnTo>
                  <a:lnTo>
                    <a:pt x="457434" y="721100"/>
                  </a:lnTo>
                  <a:lnTo>
                    <a:pt x="456226" y="714986"/>
                  </a:lnTo>
                  <a:lnTo>
                    <a:pt x="456178" y="714744"/>
                  </a:lnTo>
                  <a:lnTo>
                    <a:pt x="451154" y="703971"/>
                  </a:lnTo>
                  <a:lnTo>
                    <a:pt x="449578" y="702094"/>
                  </a:lnTo>
                  <a:close/>
                </a:path>
                <a:path w="644525" h="1292225">
                  <a:moveTo>
                    <a:pt x="433526" y="692471"/>
                  </a:moveTo>
                  <a:lnTo>
                    <a:pt x="423115" y="692471"/>
                  </a:lnTo>
                  <a:lnTo>
                    <a:pt x="419514" y="693227"/>
                  </a:lnTo>
                  <a:lnTo>
                    <a:pt x="407500" y="704455"/>
                  </a:lnTo>
                  <a:lnTo>
                    <a:pt x="416666" y="704455"/>
                  </a:lnTo>
                  <a:lnTo>
                    <a:pt x="418282" y="703259"/>
                  </a:lnTo>
                  <a:lnTo>
                    <a:pt x="422026" y="702094"/>
                  </a:lnTo>
                  <a:lnTo>
                    <a:pt x="449578" y="702094"/>
                  </a:lnTo>
                  <a:lnTo>
                    <a:pt x="447659" y="699809"/>
                  </a:lnTo>
                  <a:lnTo>
                    <a:pt x="438701" y="693938"/>
                  </a:lnTo>
                  <a:lnTo>
                    <a:pt x="433526" y="692471"/>
                  </a:lnTo>
                  <a:close/>
                </a:path>
                <a:path w="644525" h="1292225">
                  <a:moveTo>
                    <a:pt x="473141" y="778540"/>
                  </a:moveTo>
                  <a:lnTo>
                    <a:pt x="470417" y="787982"/>
                  </a:lnTo>
                  <a:lnTo>
                    <a:pt x="470962" y="788254"/>
                  </a:lnTo>
                  <a:lnTo>
                    <a:pt x="471945" y="788526"/>
                  </a:lnTo>
                  <a:lnTo>
                    <a:pt x="473368" y="788799"/>
                  </a:lnTo>
                  <a:lnTo>
                    <a:pt x="474790" y="789101"/>
                  </a:lnTo>
                  <a:lnTo>
                    <a:pt x="476409" y="789253"/>
                  </a:lnTo>
                  <a:lnTo>
                    <a:pt x="481463" y="789253"/>
                  </a:lnTo>
                  <a:lnTo>
                    <a:pt x="483757" y="788799"/>
                  </a:lnTo>
                  <a:lnTo>
                    <a:pt x="484096" y="788799"/>
                  </a:lnTo>
                  <a:lnTo>
                    <a:pt x="489544" y="786378"/>
                  </a:lnTo>
                  <a:lnTo>
                    <a:pt x="491828" y="784607"/>
                  </a:lnTo>
                  <a:lnTo>
                    <a:pt x="495763" y="779856"/>
                  </a:lnTo>
                  <a:lnTo>
                    <a:pt x="495989" y="779447"/>
                  </a:lnTo>
                  <a:lnTo>
                    <a:pt x="478043" y="779447"/>
                  </a:lnTo>
                  <a:lnTo>
                    <a:pt x="475743" y="779205"/>
                  </a:lnTo>
                  <a:lnTo>
                    <a:pt x="473141" y="778540"/>
                  </a:lnTo>
                  <a:close/>
                </a:path>
                <a:path w="644525" h="1292225">
                  <a:moveTo>
                    <a:pt x="477499" y="693378"/>
                  </a:moveTo>
                  <a:lnTo>
                    <a:pt x="465878" y="693378"/>
                  </a:lnTo>
                  <a:lnTo>
                    <a:pt x="491662" y="763468"/>
                  </a:lnTo>
                  <a:lnTo>
                    <a:pt x="488363" y="772457"/>
                  </a:lnTo>
                  <a:lnTo>
                    <a:pt x="486926" y="775014"/>
                  </a:lnTo>
                  <a:lnTo>
                    <a:pt x="485352" y="776588"/>
                  </a:lnTo>
                  <a:lnTo>
                    <a:pt x="483809" y="778191"/>
                  </a:lnTo>
                  <a:lnTo>
                    <a:pt x="481798" y="779205"/>
                  </a:lnTo>
                  <a:lnTo>
                    <a:pt x="480707" y="779205"/>
                  </a:lnTo>
                  <a:lnTo>
                    <a:pt x="478043" y="779447"/>
                  </a:lnTo>
                  <a:lnTo>
                    <a:pt x="495989" y="779447"/>
                  </a:lnTo>
                  <a:lnTo>
                    <a:pt x="497412" y="776875"/>
                  </a:lnTo>
                  <a:lnTo>
                    <a:pt x="507759" y="748942"/>
                  </a:lnTo>
                  <a:lnTo>
                    <a:pt x="496746" y="748942"/>
                  </a:lnTo>
                  <a:lnTo>
                    <a:pt x="477499" y="693378"/>
                  </a:lnTo>
                  <a:close/>
                </a:path>
                <a:path w="644525" h="1292225">
                  <a:moveTo>
                    <a:pt x="528341" y="693378"/>
                  </a:moveTo>
                  <a:lnTo>
                    <a:pt x="516720" y="693378"/>
                  </a:lnTo>
                  <a:lnTo>
                    <a:pt x="497473" y="748942"/>
                  </a:lnTo>
                  <a:lnTo>
                    <a:pt x="507759" y="748942"/>
                  </a:lnTo>
                  <a:lnTo>
                    <a:pt x="528341" y="693378"/>
                  </a:lnTo>
                  <a:close/>
                </a:path>
                <a:path w="644525" h="1292225">
                  <a:moveTo>
                    <a:pt x="136003" y="860913"/>
                  </a:moveTo>
                  <a:lnTo>
                    <a:pt x="125653" y="860913"/>
                  </a:lnTo>
                  <a:lnTo>
                    <a:pt x="125653" y="956787"/>
                  </a:lnTo>
                  <a:lnTo>
                    <a:pt x="136366" y="956787"/>
                  </a:lnTo>
                  <a:lnTo>
                    <a:pt x="136366" y="919926"/>
                  </a:lnTo>
                  <a:lnTo>
                    <a:pt x="146358" y="919926"/>
                  </a:lnTo>
                  <a:lnTo>
                    <a:pt x="142298" y="916839"/>
                  </a:lnTo>
                  <a:lnTo>
                    <a:pt x="140043" y="913707"/>
                  </a:lnTo>
                  <a:lnTo>
                    <a:pt x="136956" y="905687"/>
                  </a:lnTo>
                  <a:lnTo>
                    <a:pt x="136185" y="901042"/>
                  </a:lnTo>
                  <a:lnTo>
                    <a:pt x="136185" y="890571"/>
                  </a:lnTo>
                  <a:lnTo>
                    <a:pt x="146441" y="871989"/>
                  </a:lnTo>
                  <a:lnTo>
                    <a:pt x="136003" y="871989"/>
                  </a:lnTo>
                  <a:lnTo>
                    <a:pt x="136003" y="860913"/>
                  </a:lnTo>
                  <a:close/>
                </a:path>
                <a:path w="644525" h="1292225">
                  <a:moveTo>
                    <a:pt x="146358" y="919926"/>
                  </a:moveTo>
                  <a:lnTo>
                    <a:pt x="137274" y="919926"/>
                  </a:lnTo>
                  <a:lnTo>
                    <a:pt x="138167" y="921349"/>
                  </a:lnTo>
                  <a:lnTo>
                    <a:pt x="153132" y="932092"/>
                  </a:lnTo>
                  <a:lnTo>
                    <a:pt x="163422" y="932092"/>
                  </a:lnTo>
                  <a:lnTo>
                    <a:pt x="168551" y="930624"/>
                  </a:lnTo>
                  <a:lnTo>
                    <a:pt x="177449" y="924723"/>
                  </a:lnTo>
                  <a:lnTo>
                    <a:pt x="179328" y="922468"/>
                  </a:lnTo>
                  <a:lnTo>
                    <a:pt x="151861" y="922468"/>
                  </a:lnTo>
                  <a:lnTo>
                    <a:pt x="148229" y="921349"/>
                  </a:lnTo>
                  <a:lnTo>
                    <a:pt x="146358" y="919926"/>
                  </a:lnTo>
                  <a:close/>
                </a:path>
                <a:path w="644525" h="1292225">
                  <a:moveTo>
                    <a:pt x="179353" y="869628"/>
                  </a:moveTo>
                  <a:lnTo>
                    <a:pt x="160698" y="869628"/>
                  </a:lnTo>
                  <a:lnTo>
                    <a:pt x="164466" y="870794"/>
                  </a:lnTo>
                  <a:lnTo>
                    <a:pt x="167462" y="873124"/>
                  </a:lnTo>
                  <a:lnTo>
                    <a:pt x="170488" y="875424"/>
                  </a:lnTo>
                  <a:lnTo>
                    <a:pt x="172743" y="878556"/>
                  </a:lnTo>
                  <a:lnTo>
                    <a:pt x="174135" y="882278"/>
                  </a:lnTo>
                  <a:lnTo>
                    <a:pt x="175739" y="886455"/>
                  </a:lnTo>
                  <a:lnTo>
                    <a:pt x="176444" y="890571"/>
                  </a:lnTo>
                  <a:lnTo>
                    <a:pt x="176444" y="901042"/>
                  </a:lnTo>
                  <a:lnTo>
                    <a:pt x="175724" y="905248"/>
                  </a:lnTo>
                  <a:lnTo>
                    <a:pt x="160637" y="922468"/>
                  </a:lnTo>
                  <a:lnTo>
                    <a:pt x="179328" y="922468"/>
                  </a:lnTo>
                  <a:lnTo>
                    <a:pt x="180929" y="920547"/>
                  </a:lnTo>
                  <a:lnTo>
                    <a:pt x="185953" y="909743"/>
                  </a:lnTo>
                  <a:lnTo>
                    <a:pt x="187209" y="903342"/>
                  </a:lnTo>
                  <a:lnTo>
                    <a:pt x="187209" y="888634"/>
                  </a:lnTo>
                  <a:lnTo>
                    <a:pt x="186001" y="882521"/>
                  </a:lnTo>
                  <a:lnTo>
                    <a:pt x="185953" y="882278"/>
                  </a:lnTo>
                  <a:lnTo>
                    <a:pt x="180929" y="871505"/>
                  </a:lnTo>
                  <a:lnTo>
                    <a:pt x="179353" y="869628"/>
                  </a:lnTo>
                  <a:close/>
                </a:path>
                <a:path w="644525" h="1292225">
                  <a:moveTo>
                    <a:pt x="163301" y="860005"/>
                  </a:moveTo>
                  <a:lnTo>
                    <a:pt x="152890" y="860005"/>
                  </a:lnTo>
                  <a:lnTo>
                    <a:pt x="149289" y="860761"/>
                  </a:lnTo>
                  <a:lnTo>
                    <a:pt x="137274" y="871989"/>
                  </a:lnTo>
                  <a:lnTo>
                    <a:pt x="146441" y="871989"/>
                  </a:lnTo>
                  <a:lnTo>
                    <a:pt x="148057" y="870794"/>
                  </a:lnTo>
                  <a:lnTo>
                    <a:pt x="151801" y="869628"/>
                  </a:lnTo>
                  <a:lnTo>
                    <a:pt x="179353" y="869628"/>
                  </a:lnTo>
                  <a:lnTo>
                    <a:pt x="177434" y="867344"/>
                  </a:lnTo>
                  <a:lnTo>
                    <a:pt x="168476" y="861472"/>
                  </a:lnTo>
                  <a:lnTo>
                    <a:pt x="163301" y="860005"/>
                  </a:lnTo>
                  <a:close/>
                </a:path>
                <a:path w="644525" h="1292225">
                  <a:moveTo>
                    <a:pt x="252204" y="869447"/>
                  </a:moveTo>
                  <a:lnTo>
                    <a:pt x="235539" y="869447"/>
                  </a:lnTo>
                  <a:lnTo>
                    <a:pt x="239216" y="870688"/>
                  </a:lnTo>
                  <a:lnTo>
                    <a:pt x="244089" y="875651"/>
                  </a:lnTo>
                  <a:lnTo>
                    <a:pt x="245314" y="879161"/>
                  </a:lnTo>
                  <a:lnTo>
                    <a:pt x="245314" y="885698"/>
                  </a:lnTo>
                  <a:lnTo>
                    <a:pt x="235010" y="889375"/>
                  </a:lnTo>
                  <a:lnTo>
                    <a:pt x="231575" y="889784"/>
                  </a:lnTo>
                  <a:lnTo>
                    <a:pt x="200282" y="915387"/>
                  </a:lnTo>
                  <a:lnTo>
                    <a:pt x="201342" y="919260"/>
                  </a:lnTo>
                  <a:lnTo>
                    <a:pt x="205579" y="925646"/>
                  </a:lnTo>
                  <a:lnTo>
                    <a:pt x="208438" y="928082"/>
                  </a:lnTo>
                  <a:lnTo>
                    <a:pt x="215641" y="931441"/>
                  </a:lnTo>
                  <a:lnTo>
                    <a:pt x="219651" y="932274"/>
                  </a:lnTo>
                  <a:lnTo>
                    <a:pt x="228125" y="932274"/>
                  </a:lnTo>
                  <a:lnTo>
                    <a:pt x="244043" y="922710"/>
                  </a:lnTo>
                  <a:lnTo>
                    <a:pt x="221664" y="922710"/>
                  </a:lnTo>
                  <a:lnTo>
                    <a:pt x="218309" y="921818"/>
                  </a:lnTo>
                  <a:lnTo>
                    <a:pt x="218068" y="921818"/>
                  </a:lnTo>
                  <a:lnTo>
                    <a:pt x="215127" y="919835"/>
                  </a:lnTo>
                  <a:lnTo>
                    <a:pt x="212373" y="917929"/>
                  </a:lnTo>
                  <a:lnTo>
                    <a:pt x="210996" y="915114"/>
                  </a:lnTo>
                  <a:lnTo>
                    <a:pt x="211118" y="908305"/>
                  </a:lnTo>
                  <a:lnTo>
                    <a:pt x="231287" y="899044"/>
                  </a:lnTo>
                  <a:lnTo>
                    <a:pt x="234415" y="898621"/>
                  </a:lnTo>
                  <a:lnTo>
                    <a:pt x="245314" y="895594"/>
                  </a:lnTo>
                  <a:lnTo>
                    <a:pt x="256028" y="895594"/>
                  </a:lnTo>
                  <a:lnTo>
                    <a:pt x="256028" y="879161"/>
                  </a:lnTo>
                  <a:lnTo>
                    <a:pt x="255306" y="875651"/>
                  </a:lnTo>
                  <a:lnTo>
                    <a:pt x="255182" y="875046"/>
                  </a:lnTo>
                  <a:lnTo>
                    <a:pt x="255120" y="874743"/>
                  </a:lnTo>
                  <a:lnTo>
                    <a:pt x="252204" y="869447"/>
                  </a:lnTo>
                  <a:close/>
                </a:path>
                <a:path w="644525" h="1292225">
                  <a:moveTo>
                    <a:pt x="256028" y="921197"/>
                  </a:moveTo>
                  <a:lnTo>
                    <a:pt x="245314" y="921197"/>
                  </a:lnTo>
                  <a:lnTo>
                    <a:pt x="245314" y="930639"/>
                  </a:lnTo>
                  <a:lnTo>
                    <a:pt x="256028" y="930639"/>
                  </a:lnTo>
                  <a:lnTo>
                    <a:pt x="256028" y="921197"/>
                  </a:lnTo>
                  <a:close/>
                </a:path>
                <a:path w="644525" h="1292225">
                  <a:moveTo>
                    <a:pt x="256028" y="895594"/>
                  </a:moveTo>
                  <a:lnTo>
                    <a:pt x="245314" y="895594"/>
                  </a:lnTo>
                  <a:lnTo>
                    <a:pt x="245215" y="908668"/>
                  </a:lnTo>
                  <a:lnTo>
                    <a:pt x="244558" y="911074"/>
                  </a:lnTo>
                  <a:lnTo>
                    <a:pt x="243045" y="913707"/>
                  </a:lnTo>
                  <a:lnTo>
                    <a:pt x="241562" y="916340"/>
                  </a:lnTo>
                  <a:lnTo>
                    <a:pt x="239352" y="918489"/>
                  </a:lnTo>
                  <a:lnTo>
                    <a:pt x="233512" y="921818"/>
                  </a:lnTo>
                  <a:lnTo>
                    <a:pt x="229681" y="922710"/>
                  </a:lnTo>
                  <a:lnTo>
                    <a:pt x="244043" y="922710"/>
                  </a:lnTo>
                  <a:lnTo>
                    <a:pt x="244770" y="921197"/>
                  </a:lnTo>
                  <a:lnTo>
                    <a:pt x="256028" y="921197"/>
                  </a:lnTo>
                  <a:lnTo>
                    <a:pt x="256028" y="895594"/>
                  </a:lnTo>
                  <a:close/>
                </a:path>
                <a:path w="644525" h="1292225">
                  <a:moveTo>
                    <a:pt x="232483" y="860005"/>
                  </a:moveTo>
                  <a:lnTo>
                    <a:pt x="226733" y="860005"/>
                  </a:lnTo>
                  <a:lnTo>
                    <a:pt x="223162" y="860489"/>
                  </a:lnTo>
                  <a:lnTo>
                    <a:pt x="202280" y="876347"/>
                  </a:lnTo>
                  <a:lnTo>
                    <a:pt x="212448" y="879978"/>
                  </a:lnTo>
                  <a:lnTo>
                    <a:pt x="213629" y="877436"/>
                  </a:lnTo>
                  <a:lnTo>
                    <a:pt x="215671" y="875046"/>
                  </a:lnTo>
                  <a:lnTo>
                    <a:pt x="221325" y="870688"/>
                  </a:lnTo>
                  <a:lnTo>
                    <a:pt x="221049" y="870688"/>
                  </a:lnTo>
                  <a:lnTo>
                    <a:pt x="225492" y="869447"/>
                  </a:lnTo>
                  <a:lnTo>
                    <a:pt x="252204" y="869447"/>
                  </a:lnTo>
                  <a:lnTo>
                    <a:pt x="251488" y="868146"/>
                  </a:lnTo>
                  <a:lnTo>
                    <a:pt x="249203" y="865679"/>
                  </a:lnTo>
                  <a:lnTo>
                    <a:pt x="243726" y="862411"/>
                  </a:lnTo>
                  <a:lnTo>
                    <a:pt x="240896" y="861336"/>
                  </a:lnTo>
                  <a:lnTo>
                    <a:pt x="237960" y="860822"/>
                  </a:lnTo>
                  <a:lnTo>
                    <a:pt x="235055" y="860277"/>
                  </a:lnTo>
                  <a:lnTo>
                    <a:pt x="232483" y="860005"/>
                  </a:lnTo>
                  <a:close/>
                </a:path>
                <a:path w="644525" h="1292225">
                  <a:moveTo>
                    <a:pt x="285932" y="860913"/>
                  </a:moveTo>
                  <a:lnTo>
                    <a:pt x="275582" y="860913"/>
                  </a:lnTo>
                  <a:lnTo>
                    <a:pt x="275582" y="930639"/>
                  </a:lnTo>
                  <a:lnTo>
                    <a:pt x="286295" y="930639"/>
                  </a:lnTo>
                  <a:lnTo>
                    <a:pt x="286295" y="883368"/>
                  </a:lnTo>
                  <a:lnTo>
                    <a:pt x="287051" y="880569"/>
                  </a:lnTo>
                  <a:lnTo>
                    <a:pt x="290108" y="875636"/>
                  </a:lnTo>
                  <a:lnTo>
                    <a:pt x="292196" y="873699"/>
                  </a:lnTo>
                  <a:lnTo>
                    <a:pt x="296439" y="871444"/>
                  </a:lnTo>
                  <a:lnTo>
                    <a:pt x="285932" y="871444"/>
                  </a:lnTo>
                  <a:lnTo>
                    <a:pt x="285932" y="860913"/>
                  </a:lnTo>
                  <a:close/>
                </a:path>
                <a:path w="644525" h="1292225">
                  <a:moveTo>
                    <a:pt x="310445" y="860005"/>
                  </a:moveTo>
                  <a:lnTo>
                    <a:pt x="300005" y="860005"/>
                  </a:lnTo>
                  <a:lnTo>
                    <a:pt x="296863" y="860913"/>
                  </a:lnTo>
                  <a:lnTo>
                    <a:pt x="290229" y="865195"/>
                  </a:lnTo>
                  <a:lnTo>
                    <a:pt x="287929" y="867994"/>
                  </a:lnTo>
                  <a:lnTo>
                    <a:pt x="286658" y="871444"/>
                  </a:lnTo>
                  <a:lnTo>
                    <a:pt x="296439" y="871444"/>
                  </a:lnTo>
                  <a:lnTo>
                    <a:pt x="297464" y="870900"/>
                  </a:lnTo>
                  <a:lnTo>
                    <a:pt x="300068" y="870279"/>
                  </a:lnTo>
                  <a:lnTo>
                    <a:pt x="310445" y="870279"/>
                  </a:lnTo>
                  <a:lnTo>
                    <a:pt x="310445" y="860005"/>
                  </a:lnTo>
                  <a:close/>
                </a:path>
                <a:path w="644525" h="1292225">
                  <a:moveTo>
                    <a:pt x="310445" y="870279"/>
                  </a:moveTo>
                  <a:lnTo>
                    <a:pt x="306677" y="870279"/>
                  </a:lnTo>
                  <a:lnTo>
                    <a:pt x="307948" y="870491"/>
                  </a:lnTo>
                  <a:lnTo>
                    <a:pt x="310692" y="870900"/>
                  </a:lnTo>
                  <a:lnTo>
                    <a:pt x="310445" y="870900"/>
                  </a:lnTo>
                  <a:lnTo>
                    <a:pt x="310445" y="870279"/>
                  </a:lnTo>
                  <a:close/>
                </a:path>
                <a:path w="644525" h="1292225">
                  <a:moveTo>
                    <a:pt x="333857" y="837670"/>
                  </a:moveTo>
                  <a:lnTo>
                    <a:pt x="323144" y="837670"/>
                  </a:lnTo>
                  <a:lnTo>
                    <a:pt x="323144" y="930639"/>
                  </a:lnTo>
                  <a:lnTo>
                    <a:pt x="333857" y="930639"/>
                  </a:lnTo>
                  <a:lnTo>
                    <a:pt x="333857" y="905218"/>
                  </a:lnTo>
                  <a:lnTo>
                    <a:pt x="333131" y="905218"/>
                  </a:lnTo>
                  <a:lnTo>
                    <a:pt x="333007" y="896139"/>
                  </a:lnTo>
                  <a:lnTo>
                    <a:pt x="332949" y="891963"/>
                  </a:lnTo>
                  <a:lnTo>
                    <a:pt x="333857" y="891963"/>
                  </a:lnTo>
                  <a:lnTo>
                    <a:pt x="333857" y="837670"/>
                  </a:lnTo>
                  <a:close/>
                </a:path>
                <a:path w="644525" h="1292225">
                  <a:moveTo>
                    <a:pt x="349429" y="890702"/>
                  </a:moveTo>
                  <a:lnTo>
                    <a:pt x="346386" y="893779"/>
                  </a:lnTo>
                  <a:lnTo>
                    <a:pt x="345479" y="893779"/>
                  </a:lnTo>
                  <a:lnTo>
                    <a:pt x="341361" y="897593"/>
                  </a:lnTo>
                  <a:lnTo>
                    <a:pt x="367450" y="930639"/>
                  </a:lnTo>
                  <a:lnTo>
                    <a:pt x="381068" y="930639"/>
                  </a:lnTo>
                  <a:lnTo>
                    <a:pt x="349429" y="890702"/>
                  </a:lnTo>
                  <a:close/>
                </a:path>
                <a:path w="644525" h="1292225">
                  <a:moveTo>
                    <a:pt x="333857" y="891963"/>
                  </a:moveTo>
                  <a:lnTo>
                    <a:pt x="332949" y="891963"/>
                  </a:lnTo>
                  <a:lnTo>
                    <a:pt x="333007" y="896139"/>
                  </a:lnTo>
                  <a:lnTo>
                    <a:pt x="333131" y="905218"/>
                  </a:lnTo>
                  <a:lnTo>
                    <a:pt x="333857" y="904545"/>
                  </a:lnTo>
                  <a:lnTo>
                    <a:pt x="333857" y="891963"/>
                  </a:lnTo>
                  <a:close/>
                </a:path>
                <a:path w="644525" h="1292225">
                  <a:moveTo>
                    <a:pt x="333857" y="904545"/>
                  </a:moveTo>
                  <a:lnTo>
                    <a:pt x="333131" y="905218"/>
                  </a:lnTo>
                  <a:lnTo>
                    <a:pt x="333857" y="905218"/>
                  </a:lnTo>
                  <a:lnTo>
                    <a:pt x="333857" y="904545"/>
                  </a:lnTo>
                  <a:close/>
                </a:path>
                <a:path w="644525" h="1292225">
                  <a:moveTo>
                    <a:pt x="378889" y="860913"/>
                  </a:moveTo>
                  <a:lnTo>
                    <a:pt x="365634" y="860913"/>
                  </a:lnTo>
                  <a:lnTo>
                    <a:pt x="335128" y="891963"/>
                  </a:lnTo>
                  <a:lnTo>
                    <a:pt x="333857" y="891963"/>
                  </a:lnTo>
                  <a:lnTo>
                    <a:pt x="333857" y="904545"/>
                  </a:lnTo>
                  <a:lnTo>
                    <a:pt x="341361" y="897593"/>
                  </a:lnTo>
                  <a:lnTo>
                    <a:pt x="340213" y="896139"/>
                  </a:lnTo>
                  <a:lnTo>
                    <a:pt x="347839" y="888694"/>
                  </a:lnTo>
                  <a:lnTo>
                    <a:pt x="351415" y="888694"/>
                  </a:lnTo>
                  <a:lnTo>
                    <a:pt x="378889" y="860913"/>
                  </a:lnTo>
                  <a:close/>
                </a:path>
                <a:path w="644525" h="1292225">
                  <a:moveTo>
                    <a:pt x="347839" y="888694"/>
                  </a:moveTo>
                  <a:lnTo>
                    <a:pt x="340213" y="896139"/>
                  </a:lnTo>
                  <a:lnTo>
                    <a:pt x="341361" y="897593"/>
                  </a:lnTo>
                  <a:lnTo>
                    <a:pt x="345479" y="893779"/>
                  </a:lnTo>
                  <a:lnTo>
                    <a:pt x="346386" y="893779"/>
                  </a:lnTo>
                  <a:lnTo>
                    <a:pt x="349429" y="890702"/>
                  </a:lnTo>
                  <a:lnTo>
                    <a:pt x="347839" y="888694"/>
                  </a:lnTo>
                  <a:close/>
                </a:path>
                <a:path w="644525" h="1292225">
                  <a:moveTo>
                    <a:pt x="351415" y="888694"/>
                  </a:moveTo>
                  <a:lnTo>
                    <a:pt x="347839" y="888694"/>
                  </a:lnTo>
                  <a:lnTo>
                    <a:pt x="349429" y="890702"/>
                  </a:lnTo>
                  <a:lnTo>
                    <a:pt x="351415" y="888694"/>
                  </a:lnTo>
                  <a:close/>
                </a:path>
                <a:path w="644525" h="1292225">
                  <a:moveTo>
                    <a:pt x="399760" y="911392"/>
                  </a:moveTo>
                  <a:lnTo>
                    <a:pt x="389591" y="913934"/>
                  </a:lnTo>
                  <a:lnTo>
                    <a:pt x="390832" y="919866"/>
                  </a:lnTo>
                  <a:lnTo>
                    <a:pt x="393783" y="924375"/>
                  </a:lnTo>
                  <a:lnTo>
                    <a:pt x="403104" y="930549"/>
                  </a:lnTo>
                  <a:lnTo>
                    <a:pt x="408990" y="932092"/>
                  </a:lnTo>
                  <a:lnTo>
                    <a:pt x="421519" y="932092"/>
                  </a:lnTo>
                  <a:lnTo>
                    <a:pt x="426270" y="931184"/>
                  </a:lnTo>
                  <a:lnTo>
                    <a:pt x="434441" y="927553"/>
                  </a:lnTo>
                  <a:lnTo>
                    <a:pt x="437619" y="925071"/>
                  </a:lnTo>
                  <a:lnTo>
                    <a:pt x="439377" y="922650"/>
                  </a:lnTo>
                  <a:lnTo>
                    <a:pt x="411532" y="922650"/>
                  </a:lnTo>
                  <a:lnTo>
                    <a:pt x="407976" y="921712"/>
                  </a:lnTo>
                  <a:lnTo>
                    <a:pt x="402559" y="917959"/>
                  </a:lnTo>
                  <a:lnTo>
                    <a:pt x="400767" y="915205"/>
                  </a:lnTo>
                  <a:lnTo>
                    <a:pt x="400627" y="914751"/>
                  </a:lnTo>
                  <a:lnTo>
                    <a:pt x="399760" y="911392"/>
                  </a:lnTo>
                  <a:close/>
                </a:path>
                <a:path w="644525" h="1292225">
                  <a:moveTo>
                    <a:pt x="424273" y="860005"/>
                  </a:moveTo>
                  <a:lnTo>
                    <a:pt x="412470" y="860005"/>
                  </a:lnTo>
                  <a:lnTo>
                    <a:pt x="408082" y="860867"/>
                  </a:lnTo>
                  <a:lnTo>
                    <a:pt x="391770" y="884972"/>
                  </a:lnTo>
                  <a:lnTo>
                    <a:pt x="393169" y="888755"/>
                  </a:lnTo>
                  <a:lnTo>
                    <a:pt x="393253" y="888982"/>
                  </a:lnTo>
                  <a:lnTo>
                    <a:pt x="396219" y="892190"/>
                  </a:lnTo>
                  <a:lnTo>
                    <a:pt x="399215" y="895367"/>
                  </a:lnTo>
                  <a:lnTo>
                    <a:pt x="403906" y="897713"/>
                  </a:lnTo>
                  <a:lnTo>
                    <a:pt x="425423" y="902767"/>
                  </a:lnTo>
                  <a:lnTo>
                    <a:pt x="428026" y="904008"/>
                  </a:lnTo>
                  <a:lnTo>
                    <a:pt x="431415" y="907306"/>
                  </a:lnTo>
                  <a:lnTo>
                    <a:pt x="432263" y="909334"/>
                  </a:lnTo>
                  <a:lnTo>
                    <a:pt x="432263" y="914751"/>
                  </a:lnTo>
                  <a:lnTo>
                    <a:pt x="430780" y="917323"/>
                  </a:lnTo>
                  <a:lnTo>
                    <a:pt x="424711" y="921712"/>
                  </a:lnTo>
                  <a:lnTo>
                    <a:pt x="424425" y="921712"/>
                  </a:lnTo>
                  <a:lnTo>
                    <a:pt x="420914" y="922650"/>
                  </a:lnTo>
                  <a:lnTo>
                    <a:pt x="439377" y="922650"/>
                  </a:lnTo>
                  <a:lnTo>
                    <a:pt x="442189" y="918776"/>
                  </a:lnTo>
                  <a:lnTo>
                    <a:pt x="443339" y="915205"/>
                  </a:lnTo>
                  <a:lnTo>
                    <a:pt x="443339" y="906338"/>
                  </a:lnTo>
                  <a:lnTo>
                    <a:pt x="441811" y="902358"/>
                  </a:lnTo>
                  <a:lnTo>
                    <a:pt x="435697" y="896154"/>
                  </a:lnTo>
                  <a:lnTo>
                    <a:pt x="431052" y="893839"/>
                  </a:lnTo>
                  <a:lnTo>
                    <a:pt x="410352" y="888755"/>
                  </a:lnTo>
                  <a:lnTo>
                    <a:pt x="407326" y="887469"/>
                  </a:lnTo>
                  <a:lnTo>
                    <a:pt x="403452" y="884382"/>
                  </a:lnTo>
                  <a:lnTo>
                    <a:pt x="402483" y="882278"/>
                  </a:lnTo>
                  <a:lnTo>
                    <a:pt x="402483" y="876619"/>
                  </a:lnTo>
                  <a:lnTo>
                    <a:pt x="403891" y="874153"/>
                  </a:lnTo>
                  <a:lnTo>
                    <a:pt x="409550" y="870249"/>
                  </a:lnTo>
                  <a:lnTo>
                    <a:pt x="413106" y="869265"/>
                  </a:lnTo>
                  <a:lnTo>
                    <a:pt x="438783" y="869265"/>
                  </a:lnTo>
                  <a:lnTo>
                    <a:pt x="437589" y="867570"/>
                  </a:lnTo>
                  <a:lnTo>
                    <a:pt x="429690" y="861518"/>
                  </a:lnTo>
                  <a:lnTo>
                    <a:pt x="424273" y="860005"/>
                  </a:lnTo>
                  <a:close/>
                </a:path>
                <a:path w="644525" h="1292225">
                  <a:moveTo>
                    <a:pt x="438783" y="869265"/>
                  </a:moveTo>
                  <a:lnTo>
                    <a:pt x="420490" y="869265"/>
                  </a:lnTo>
                  <a:lnTo>
                    <a:pt x="423047" y="869765"/>
                  </a:lnTo>
                  <a:lnTo>
                    <a:pt x="427042" y="871762"/>
                  </a:lnTo>
                  <a:lnTo>
                    <a:pt x="428616" y="873033"/>
                  </a:lnTo>
                  <a:lnTo>
                    <a:pt x="429766" y="874576"/>
                  </a:lnTo>
                  <a:lnTo>
                    <a:pt x="430946" y="876090"/>
                  </a:lnTo>
                  <a:lnTo>
                    <a:pt x="431839" y="877648"/>
                  </a:lnTo>
                  <a:lnTo>
                    <a:pt x="432444" y="879252"/>
                  </a:lnTo>
                  <a:lnTo>
                    <a:pt x="441747" y="876619"/>
                  </a:lnTo>
                  <a:lnTo>
                    <a:pt x="442098" y="876619"/>
                  </a:lnTo>
                  <a:lnTo>
                    <a:pt x="440469" y="871762"/>
                  </a:lnTo>
                  <a:lnTo>
                    <a:pt x="440403" y="871565"/>
                  </a:lnTo>
                  <a:lnTo>
                    <a:pt x="438783" y="869265"/>
                  </a:lnTo>
                  <a:close/>
                </a:path>
                <a:path w="644525" h="1292225">
                  <a:moveTo>
                    <a:pt x="530040" y="860005"/>
                  </a:moveTo>
                  <a:lnTo>
                    <a:pt x="517450" y="860005"/>
                  </a:lnTo>
                  <a:lnTo>
                    <a:pt x="511927" y="861503"/>
                  </a:lnTo>
                  <a:lnTo>
                    <a:pt x="492150" y="888876"/>
                  </a:lnTo>
                  <a:lnTo>
                    <a:pt x="492150" y="903342"/>
                  </a:lnTo>
                  <a:lnTo>
                    <a:pt x="517450" y="932092"/>
                  </a:lnTo>
                  <a:lnTo>
                    <a:pt x="530040" y="932092"/>
                  </a:lnTo>
                  <a:lnTo>
                    <a:pt x="535548" y="930594"/>
                  </a:lnTo>
                  <a:lnTo>
                    <a:pt x="545020" y="924602"/>
                  </a:lnTo>
                  <a:lnTo>
                    <a:pt x="546899" y="922468"/>
                  </a:lnTo>
                  <a:lnTo>
                    <a:pt x="518963" y="922468"/>
                  </a:lnTo>
                  <a:lnTo>
                    <a:pt x="515029" y="921243"/>
                  </a:lnTo>
                  <a:lnTo>
                    <a:pt x="508855" y="916340"/>
                  </a:lnTo>
                  <a:lnTo>
                    <a:pt x="506570" y="913117"/>
                  </a:lnTo>
                  <a:lnTo>
                    <a:pt x="503605" y="905127"/>
                  </a:lnTo>
                  <a:lnTo>
                    <a:pt x="502863" y="900800"/>
                  </a:lnTo>
                  <a:lnTo>
                    <a:pt x="502863" y="891479"/>
                  </a:lnTo>
                  <a:lnTo>
                    <a:pt x="518963" y="869628"/>
                  </a:lnTo>
                  <a:lnTo>
                    <a:pt x="546893" y="869628"/>
                  </a:lnTo>
                  <a:lnTo>
                    <a:pt x="545020" y="867495"/>
                  </a:lnTo>
                  <a:lnTo>
                    <a:pt x="535548" y="861503"/>
                  </a:lnTo>
                  <a:lnTo>
                    <a:pt x="530040" y="860005"/>
                  </a:lnTo>
                  <a:close/>
                </a:path>
                <a:path w="644525" h="1292225">
                  <a:moveTo>
                    <a:pt x="546893" y="869628"/>
                  </a:moveTo>
                  <a:lnTo>
                    <a:pt x="528526" y="869628"/>
                  </a:lnTo>
                  <a:lnTo>
                    <a:pt x="532461" y="870869"/>
                  </a:lnTo>
                  <a:lnTo>
                    <a:pt x="538634" y="875832"/>
                  </a:lnTo>
                  <a:lnTo>
                    <a:pt x="540919" y="879086"/>
                  </a:lnTo>
                  <a:lnTo>
                    <a:pt x="543885" y="887136"/>
                  </a:lnTo>
                  <a:lnTo>
                    <a:pt x="544627" y="891479"/>
                  </a:lnTo>
                  <a:lnTo>
                    <a:pt x="544627" y="900800"/>
                  </a:lnTo>
                  <a:lnTo>
                    <a:pt x="528526" y="922468"/>
                  </a:lnTo>
                  <a:lnTo>
                    <a:pt x="546899" y="922468"/>
                  </a:lnTo>
                  <a:lnTo>
                    <a:pt x="548712" y="920410"/>
                  </a:lnTo>
                  <a:lnTo>
                    <a:pt x="551345" y="915023"/>
                  </a:lnTo>
                  <a:lnTo>
                    <a:pt x="554008" y="909637"/>
                  </a:lnTo>
                  <a:lnTo>
                    <a:pt x="555340" y="903342"/>
                  </a:lnTo>
                  <a:lnTo>
                    <a:pt x="555340" y="888876"/>
                  </a:lnTo>
                  <a:lnTo>
                    <a:pt x="554008" y="882536"/>
                  </a:lnTo>
                  <a:lnTo>
                    <a:pt x="551345" y="877119"/>
                  </a:lnTo>
                  <a:lnTo>
                    <a:pt x="548712" y="871701"/>
                  </a:lnTo>
                  <a:lnTo>
                    <a:pt x="546893" y="869628"/>
                  </a:lnTo>
                  <a:close/>
                </a:path>
                <a:path w="644525" h="1292225">
                  <a:moveTo>
                    <a:pt x="582044" y="860913"/>
                  </a:moveTo>
                  <a:lnTo>
                    <a:pt x="571693" y="860913"/>
                  </a:lnTo>
                  <a:lnTo>
                    <a:pt x="571693" y="930639"/>
                  </a:lnTo>
                  <a:lnTo>
                    <a:pt x="582407" y="930639"/>
                  </a:lnTo>
                  <a:lnTo>
                    <a:pt x="582407" y="883368"/>
                  </a:lnTo>
                  <a:lnTo>
                    <a:pt x="583163" y="880569"/>
                  </a:lnTo>
                  <a:lnTo>
                    <a:pt x="586220" y="875636"/>
                  </a:lnTo>
                  <a:lnTo>
                    <a:pt x="588308" y="873699"/>
                  </a:lnTo>
                  <a:lnTo>
                    <a:pt x="592550" y="871444"/>
                  </a:lnTo>
                  <a:lnTo>
                    <a:pt x="582044" y="871444"/>
                  </a:lnTo>
                  <a:lnTo>
                    <a:pt x="582044" y="860913"/>
                  </a:lnTo>
                  <a:close/>
                </a:path>
                <a:path w="644525" h="1292225">
                  <a:moveTo>
                    <a:pt x="606557" y="860005"/>
                  </a:moveTo>
                  <a:lnTo>
                    <a:pt x="596117" y="860005"/>
                  </a:lnTo>
                  <a:lnTo>
                    <a:pt x="592975" y="860913"/>
                  </a:lnTo>
                  <a:lnTo>
                    <a:pt x="586341" y="865195"/>
                  </a:lnTo>
                  <a:lnTo>
                    <a:pt x="584041" y="867994"/>
                  </a:lnTo>
                  <a:lnTo>
                    <a:pt x="582770" y="871444"/>
                  </a:lnTo>
                  <a:lnTo>
                    <a:pt x="592550" y="871444"/>
                  </a:lnTo>
                  <a:lnTo>
                    <a:pt x="593576" y="870900"/>
                  </a:lnTo>
                  <a:lnTo>
                    <a:pt x="596180" y="870279"/>
                  </a:lnTo>
                  <a:lnTo>
                    <a:pt x="606557" y="870279"/>
                  </a:lnTo>
                  <a:lnTo>
                    <a:pt x="606557" y="860005"/>
                  </a:lnTo>
                  <a:close/>
                </a:path>
                <a:path w="644525" h="1292225">
                  <a:moveTo>
                    <a:pt x="606557" y="870279"/>
                  </a:moveTo>
                  <a:lnTo>
                    <a:pt x="602789" y="870279"/>
                  </a:lnTo>
                  <a:lnTo>
                    <a:pt x="604060" y="870491"/>
                  </a:lnTo>
                  <a:lnTo>
                    <a:pt x="606804" y="870900"/>
                  </a:lnTo>
                  <a:lnTo>
                    <a:pt x="606557" y="870900"/>
                  </a:lnTo>
                  <a:lnTo>
                    <a:pt x="606557" y="870279"/>
                  </a:lnTo>
                  <a:close/>
                </a:path>
                <a:path w="644525" h="1292225">
                  <a:moveTo>
                    <a:pt x="147811" y="1087460"/>
                  </a:moveTo>
                  <a:lnTo>
                    <a:pt x="138727" y="1087460"/>
                  </a:lnTo>
                  <a:lnTo>
                    <a:pt x="139619" y="1088883"/>
                  </a:lnTo>
                  <a:lnTo>
                    <a:pt x="154585" y="1099626"/>
                  </a:lnTo>
                  <a:lnTo>
                    <a:pt x="164874" y="1099626"/>
                  </a:lnTo>
                  <a:lnTo>
                    <a:pt x="169951" y="1098174"/>
                  </a:lnTo>
                  <a:lnTo>
                    <a:pt x="171145" y="1097402"/>
                  </a:lnTo>
                  <a:lnTo>
                    <a:pt x="178901" y="1092257"/>
                  </a:lnTo>
                  <a:lnTo>
                    <a:pt x="180780" y="1090002"/>
                  </a:lnTo>
                  <a:lnTo>
                    <a:pt x="153314" y="1090002"/>
                  </a:lnTo>
                  <a:lnTo>
                    <a:pt x="149682" y="1088883"/>
                  </a:lnTo>
                  <a:lnTo>
                    <a:pt x="147811" y="1087460"/>
                  </a:lnTo>
                  <a:close/>
                </a:path>
                <a:path w="644525" h="1292225">
                  <a:moveTo>
                    <a:pt x="137819" y="1005204"/>
                  </a:moveTo>
                  <a:lnTo>
                    <a:pt x="127106" y="1005204"/>
                  </a:lnTo>
                  <a:lnTo>
                    <a:pt x="127106" y="1098174"/>
                  </a:lnTo>
                  <a:lnTo>
                    <a:pt x="137456" y="1098174"/>
                  </a:lnTo>
                  <a:lnTo>
                    <a:pt x="137456" y="1087460"/>
                  </a:lnTo>
                  <a:lnTo>
                    <a:pt x="147811" y="1087460"/>
                  </a:lnTo>
                  <a:lnTo>
                    <a:pt x="143750" y="1084373"/>
                  </a:lnTo>
                  <a:lnTo>
                    <a:pt x="141496" y="1081241"/>
                  </a:lnTo>
                  <a:lnTo>
                    <a:pt x="138409" y="1073221"/>
                  </a:lnTo>
                  <a:lnTo>
                    <a:pt x="137637" y="1068576"/>
                  </a:lnTo>
                  <a:lnTo>
                    <a:pt x="137637" y="1058105"/>
                  </a:lnTo>
                  <a:lnTo>
                    <a:pt x="147894" y="1039523"/>
                  </a:lnTo>
                  <a:lnTo>
                    <a:pt x="137819" y="1039523"/>
                  </a:lnTo>
                  <a:lnTo>
                    <a:pt x="137819" y="1005204"/>
                  </a:lnTo>
                  <a:close/>
                </a:path>
                <a:path w="644525" h="1292225">
                  <a:moveTo>
                    <a:pt x="180806" y="1037163"/>
                  </a:moveTo>
                  <a:lnTo>
                    <a:pt x="162151" y="1037163"/>
                  </a:lnTo>
                  <a:lnTo>
                    <a:pt x="165918" y="1038328"/>
                  </a:lnTo>
                  <a:lnTo>
                    <a:pt x="168914" y="1040658"/>
                  </a:lnTo>
                  <a:lnTo>
                    <a:pt x="171941" y="1042958"/>
                  </a:lnTo>
                  <a:lnTo>
                    <a:pt x="174195" y="1046090"/>
                  </a:lnTo>
                  <a:lnTo>
                    <a:pt x="175588" y="1049813"/>
                  </a:lnTo>
                  <a:lnTo>
                    <a:pt x="177192" y="1053989"/>
                  </a:lnTo>
                  <a:lnTo>
                    <a:pt x="177896" y="1058105"/>
                  </a:lnTo>
                  <a:lnTo>
                    <a:pt x="177896" y="1068576"/>
                  </a:lnTo>
                  <a:lnTo>
                    <a:pt x="177176" y="1072783"/>
                  </a:lnTo>
                  <a:lnTo>
                    <a:pt x="162090" y="1090002"/>
                  </a:lnTo>
                  <a:lnTo>
                    <a:pt x="180780" y="1090002"/>
                  </a:lnTo>
                  <a:lnTo>
                    <a:pt x="182382" y="1088081"/>
                  </a:lnTo>
                  <a:lnTo>
                    <a:pt x="187405" y="1077277"/>
                  </a:lnTo>
                  <a:lnTo>
                    <a:pt x="188661" y="1070876"/>
                  </a:lnTo>
                  <a:lnTo>
                    <a:pt x="188661" y="1056168"/>
                  </a:lnTo>
                  <a:lnTo>
                    <a:pt x="187453" y="1050055"/>
                  </a:lnTo>
                  <a:lnTo>
                    <a:pt x="187405" y="1049813"/>
                  </a:lnTo>
                  <a:lnTo>
                    <a:pt x="182382" y="1039039"/>
                  </a:lnTo>
                  <a:lnTo>
                    <a:pt x="180806" y="1037163"/>
                  </a:lnTo>
                  <a:close/>
                </a:path>
                <a:path w="644525" h="1292225">
                  <a:moveTo>
                    <a:pt x="164753" y="1027539"/>
                  </a:moveTo>
                  <a:lnTo>
                    <a:pt x="154343" y="1027539"/>
                  </a:lnTo>
                  <a:lnTo>
                    <a:pt x="150741" y="1028295"/>
                  </a:lnTo>
                  <a:lnTo>
                    <a:pt x="138727" y="1039523"/>
                  </a:lnTo>
                  <a:lnTo>
                    <a:pt x="147894" y="1039523"/>
                  </a:lnTo>
                  <a:lnTo>
                    <a:pt x="149509" y="1038328"/>
                  </a:lnTo>
                  <a:lnTo>
                    <a:pt x="153253" y="1037163"/>
                  </a:lnTo>
                  <a:lnTo>
                    <a:pt x="180806" y="1037163"/>
                  </a:lnTo>
                  <a:lnTo>
                    <a:pt x="178886" y="1034878"/>
                  </a:lnTo>
                  <a:lnTo>
                    <a:pt x="169928" y="1029007"/>
                  </a:lnTo>
                  <a:lnTo>
                    <a:pt x="164753" y="1027539"/>
                  </a:lnTo>
                  <a:close/>
                </a:path>
                <a:path w="644525" h="1292225">
                  <a:moveTo>
                    <a:pt x="215762" y="1028447"/>
                  </a:moveTo>
                  <a:lnTo>
                    <a:pt x="205049" y="1028447"/>
                  </a:lnTo>
                  <a:lnTo>
                    <a:pt x="205049" y="1098174"/>
                  </a:lnTo>
                  <a:lnTo>
                    <a:pt x="215762" y="1098174"/>
                  </a:lnTo>
                  <a:lnTo>
                    <a:pt x="215762" y="1028447"/>
                  </a:lnTo>
                  <a:close/>
                </a:path>
                <a:path w="644525" h="1292225">
                  <a:moveTo>
                    <a:pt x="212585" y="1002299"/>
                  </a:moveTo>
                  <a:lnTo>
                    <a:pt x="208408" y="1002299"/>
                  </a:lnTo>
                  <a:lnTo>
                    <a:pt x="206608" y="1003010"/>
                  </a:lnTo>
                  <a:lnTo>
                    <a:pt x="203611" y="1005855"/>
                  </a:lnTo>
                  <a:lnTo>
                    <a:pt x="202870" y="1007565"/>
                  </a:lnTo>
                  <a:lnTo>
                    <a:pt x="202870" y="1011560"/>
                  </a:lnTo>
                  <a:lnTo>
                    <a:pt x="203611" y="1013270"/>
                  </a:lnTo>
                  <a:lnTo>
                    <a:pt x="206608" y="1016114"/>
                  </a:lnTo>
                  <a:lnTo>
                    <a:pt x="208408" y="1016826"/>
                  </a:lnTo>
                  <a:lnTo>
                    <a:pt x="212585" y="1016826"/>
                  </a:lnTo>
                  <a:lnTo>
                    <a:pt x="214370" y="1016114"/>
                  </a:lnTo>
                  <a:lnTo>
                    <a:pt x="217366" y="1013270"/>
                  </a:lnTo>
                  <a:lnTo>
                    <a:pt x="218123" y="1011560"/>
                  </a:lnTo>
                  <a:lnTo>
                    <a:pt x="218123" y="1007565"/>
                  </a:lnTo>
                  <a:lnTo>
                    <a:pt x="217366" y="1005855"/>
                  </a:lnTo>
                  <a:lnTo>
                    <a:pt x="214370" y="1003010"/>
                  </a:lnTo>
                  <a:lnTo>
                    <a:pt x="212585" y="1002299"/>
                  </a:lnTo>
                  <a:close/>
                </a:path>
                <a:path w="644525" h="1292225">
                  <a:moveTo>
                    <a:pt x="245734" y="1028447"/>
                  </a:moveTo>
                  <a:lnTo>
                    <a:pt x="235384" y="1028447"/>
                  </a:lnTo>
                  <a:lnTo>
                    <a:pt x="235384" y="1098174"/>
                  </a:lnTo>
                  <a:lnTo>
                    <a:pt x="246097" y="1098174"/>
                  </a:lnTo>
                  <a:lnTo>
                    <a:pt x="246097" y="1050902"/>
                  </a:lnTo>
                  <a:lnTo>
                    <a:pt x="246854" y="1048103"/>
                  </a:lnTo>
                  <a:lnTo>
                    <a:pt x="249911" y="1043170"/>
                  </a:lnTo>
                  <a:lnTo>
                    <a:pt x="251999" y="1041233"/>
                  </a:lnTo>
                  <a:lnTo>
                    <a:pt x="256241" y="1038978"/>
                  </a:lnTo>
                  <a:lnTo>
                    <a:pt x="245734" y="1038978"/>
                  </a:lnTo>
                  <a:lnTo>
                    <a:pt x="245734" y="1028447"/>
                  </a:lnTo>
                  <a:close/>
                </a:path>
                <a:path w="644525" h="1292225">
                  <a:moveTo>
                    <a:pt x="270248" y="1027539"/>
                  </a:moveTo>
                  <a:lnTo>
                    <a:pt x="259808" y="1027539"/>
                  </a:lnTo>
                  <a:lnTo>
                    <a:pt x="256666" y="1028447"/>
                  </a:lnTo>
                  <a:lnTo>
                    <a:pt x="250032" y="1032729"/>
                  </a:lnTo>
                  <a:lnTo>
                    <a:pt x="247732" y="1035528"/>
                  </a:lnTo>
                  <a:lnTo>
                    <a:pt x="246461" y="1038978"/>
                  </a:lnTo>
                  <a:lnTo>
                    <a:pt x="256241" y="1038978"/>
                  </a:lnTo>
                  <a:lnTo>
                    <a:pt x="257266" y="1038434"/>
                  </a:lnTo>
                  <a:lnTo>
                    <a:pt x="259870" y="1037813"/>
                  </a:lnTo>
                  <a:lnTo>
                    <a:pt x="270248" y="1037813"/>
                  </a:lnTo>
                  <a:lnTo>
                    <a:pt x="270248" y="1027539"/>
                  </a:lnTo>
                  <a:close/>
                </a:path>
                <a:path w="644525" h="1292225">
                  <a:moveTo>
                    <a:pt x="270248" y="1037813"/>
                  </a:moveTo>
                  <a:lnTo>
                    <a:pt x="266480" y="1037813"/>
                  </a:lnTo>
                  <a:lnTo>
                    <a:pt x="267751" y="1038025"/>
                  </a:lnTo>
                  <a:lnTo>
                    <a:pt x="270494" y="1038434"/>
                  </a:lnTo>
                  <a:lnTo>
                    <a:pt x="270248" y="1038434"/>
                  </a:lnTo>
                  <a:lnTo>
                    <a:pt x="270248" y="1037813"/>
                  </a:lnTo>
                  <a:close/>
                </a:path>
                <a:path w="644525" h="1292225">
                  <a:moveTo>
                    <a:pt x="311875" y="1027539"/>
                  </a:moveTo>
                  <a:lnTo>
                    <a:pt x="301464" y="1027539"/>
                  </a:lnTo>
                  <a:lnTo>
                    <a:pt x="296289" y="1029007"/>
                  </a:lnTo>
                  <a:lnTo>
                    <a:pt x="287319" y="1034893"/>
                  </a:lnTo>
                  <a:lnTo>
                    <a:pt x="283836" y="1039039"/>
                  </a:lnTo>
                  <a:lnTo>
                    <a:pt x="278812" y="1049813"/>
                  </a:lnTo>
                  <a:lnTo>
                    <a:pt x="277556" y="1056168"/>
                  </a:lnTo>
                  <a:lnTo>
                    <a:pt x="277556" y="1070876"/>
                  </a:lnTo>
                  <a:lnTo>
                    <a:pt x="301343" y="1099626"/>
                  </a:lnTo>
                  <a:lnTo>
                    <a:pt x="311633" y="1099626"/>
                  </a:lnTo>
                  <a:lnTo>
                    <a:pt x="325817" y="1090002"/>
                  </a:lnTo>
                  <a:lnTo>
                    <a:pt x="304127" y="1090002"/>
                  </a:lnTo>
                  <a:lnTo>
                    <a:pt x="300567" y="1088883"/>
                  </a:lnTo>
                  <a:lnTo>
                    <a:pt x="288320" y="1068576"/>
                  </a:lnTo>
                  <a:lnTo>
                    <a:pt x="288320" y="1058105"/>
                  </a:lnTo>
                  <a:lnTo>
                    <a:pt x="304067" y="1037163"/>
                  </a:lnTo>
                  <a:lnTo>
                    <a:pt x="325881" y="1037163"/>
                  </a:lnTo>
                  <a:lnTo>
                    <a:pt x="324177" y="1034893"/>
                  </a:lnTo>
                  <a:lnTo>
                    <a:pt x="322785" y="1032986"/>
                  </a:lnTo>
                  <a:lnTo>
                    <a:pt x="320757" y="1031292"/>
                  </a:lnTo>
                  <a:lnTo>
                    <a:pt x="318094" y="1029809"/>
                  </a:lnTo>
                  <a:lnTo>
                    <a:pt x="315461" y="1028295"/>
                  </a:lnTo>
                  <a:lnTo>
                    <a:pt x="311875" y="1027539"/>
                  </a:lnTo>
                  <a:close/>
                </a:path>
                <a:path w="644525" h="1292225">
                  <a:moveTo>
                    <a:pt x="339112" y="1087460"/>
                  </a:moveTo>
                  <a:lnTo>
                    <a:pt x="328762" y="1087460"/>
                  </a:lnTo>
                  <a:lnTo>
                    <a:pt x="328762" y="1098174"/>
                  </a:lnTo>
                  <a:lnTo>
                    <a:pt x="339112" y="1098174"/>
                  </a:lnTo>
                  <a:lnTo>
                    <a:pt x="339112" y="1087460"/>
                  </a:lnTo>
                  <a:close/>
                </a:path>
                <a:path w="644525" h="1292225">
                  <a:moveTo>
                    <a:pt x="325881" y="1037163"/>
                  </a:moveTo>
                  <a:lnTo>
                    <a:pt x="312964" y="1037163"/>
                  </a:lnTo>
                  <a:lnTo>
                    <a:pt x="316708" y="1038328"/>
                  </a:lnTo>
                  <a:lnTo>
                    <a:pt x="322558" y="1042655"/>
                  </a:lnTo>
                  <a:lnTo>
                    <a:pt x="324797" y="1045712"/>
                  </a:lnTo>
                  <a:lnTo>
                    <a:pt x="327824" y="1053550"/>
                  </a:lnTo>
                  <a:lnTo>
                    <a:pt x="328580" y="1058105"/>
                  </a:lnTo>
                  <a:lnTo>
                    <a:pt x="328580" y="1068576"/>
                  </a:lnTo>
                  <a:lnTo>
                    <a:pt x="327881" y="1072783"/>
                  </a:lnTo>
                  <a:lnTo>
                    <a:pt x="327809" y="1073221"/>
                  </a:lnTo>
                  <a:lnTo>
                    <a:pt x="324722" y="1081241"/>
                  </a:lnTo>
                  <a:lnTo>
                    <a:pt x="322467" y="1084373"/>
                  </a:lnTo>
                  <a:lnTo>
                    <a:pt x="316535" y="1088883"/>
                  </a:lnTo>
                  <a:lnTo>
                    <a:pt x="312904" y="1090002"/>
                  </a:lnTo>
                  <a:lnTo>
                    <a:pt x="325817" y="1090002"/>
                  </a:lnTo>
                  <a:lnTo>
                    <a:pt x="326598" y="1088883"/>
                  </a:lnTo>
                  <a:lnTo>
                    <a:pt x="327491" y="1087460"/>
                  </a:lnTo>
                  <a:lnTo>
                    <a:pt x="339112" y="1087460"/>
                  </a:lnTo>
                  <a:lnTo>
                    <a:pt x="339112" y="1039523"/>
                  </a:lnTo>
                  <a:lnTo>
                    <a:pt x="327491" y="1039523"/>
                  </a:lnTo>
                  <a:lnTo>
                    <a:pt x="326714" y="1038328"/>
                  </a:lnTo>
                  <a:lnTo>
                    <a:pt x="325881" y="1037163"/>
                  </a:lnTo>
                  <a:close/>
                </a:path>
                <a:path w="644525" h="1292225">
                  <a:moveTo>
                    <a:pt x="339112" y="1005204"/>
                  </a:moveTo>
                  <a:lnTo>
                    <a:pt x="328399" y="1005204"/>
                  </a:lnTo>
                  <a:lnTo>
                    <a:pt x="328399" y="1039523"/>
                  </a:lnTo>
                  <a:lnTo>
                    <a:pt x="339112" y="1039523"/>
                  </a:lnTo>
                  <a:lnTo>
                    <a:pt x="339112" y="1005204"/>
                  </a:lnTo>
                  <a:close/>
                </a:path>
                <a:path w="644525" h="1292225">
                  <a:moveTo>
                    <a:pt x="370934" y="1028447"/>
                  </a:moveTo>
                  <a:lnTo>
                    <a:pt x="360221" y="1028447"/>
                  </a:lnTo>
                  <a:lnTo>
                    <a:pt x="360221" y="1098174"/>
                  </a:lnTo>
                  <a:lnTo>
                    <a:pt x="370934" y="1098174"/>
                  </a:lnTo>
                  <a:lnTo>
                    <a:pt x="370934" y="1028447"/>
                  </a:lnTo>
                  <a:close/>
                </a:path>
                <a:path w="644525" h="1292225">
                  <a:moveTo>
                    <a:pt x="367756" y="1002299"/>
                  </a:moveTo>
                  <a:lnTo>
                    <a:pt x="363580" y="1002299"/>
                  </a:lnTo>
                  <a:lnTo>
                    <a:pt x="361779" y="1003010"/>
                  </a:lnTo>
                  <a:lnTo>
                    <a:pt x="358783" y="1005855"/>
                  </a:lnTo>
                  <a:lnTo>
                    <a:pt x="358042" y="1007565"/>
                  </a:lnTo>
                  <a:lnTo>
                    <a:pt x="358042" y="1011560"/>
                  </a:lnTo>
                  <a:lnTo>
                    <a:pt x="358783" y="1013270"/>
                  </a:lnTo>
                  <a:lnTo>
                    <a:pt x="361779" y="1016114"/>
                  </a:lnTo>
                  <a:lnTo>
                    <a:pt x="363580" y="1016826"/>
                  </a:lnTo>
                  <a:lnTo>
                    <a:pt x="367756" y="1016826"/>
                  </a:lnTo>
                  <a:lnTo>
                    <a:pt x="369542" y="1016114"/>
                  </a:lnTo>
                  <a:lnTo>
                    <a:pt x="372538" y="1013270"/>
                  </a:lnTo>
                  <a:lnTo>
                    <a:pt x="373294" y="1011560"/>
                  </a:lnTo>
                  <a:lnTo>
                    <a:pt x="373294" y="1007565"/>
                  </a:lnTo>
                  <a:lnTo>
                    <a:pt x="372538" y="1005855"/>
                  </a:lnTo>
                  <a:lnTo>
                    <a:pt x="369542" y="1003010"/>
                  </a:lnTo>
                  <a:lnTo>
                    <a:pt x="367756" y="1002299"/>
                  </a:lnTo>
                  <a:close/>
                </a:path>
                <a:path w="644525" h="1292225">
                  <a:moveTo>
                    <a:pt x="400906" y="1028628"/>
                  </a:moveTo>
                  <a:lnTo>
                    <a:pt x="390556" y="1028628"/>
                  </a:lnTo>
                  <a:lnTo>
                    <a:pt x="390556" y="1098174"/>
                  </a:lnTo>
                  <a:lnTo>
                    <a:pt x="401269" y="1098174"/>
                  </a:lnTo>
                  <a:lnTo>
                    <a:pt x="401269" y="1052173"/>
                  </a:lnTo>
                  <a:lnTo>
                    <a:pt x="401953" y="1049117"/>
                  </a:lnTo>
                  <a:lnTo>
                    <a:pt x="402041" y="1048723"/>
                  </a:lnTo>
                  <a:lnTo>
                    <a:pt x="405128" y="1043034"/>
                  </a:lnTo>
                  <a:lnTo>
                    <a:pt x="407231" y="1040870"/>
                  </a:lnTo>
                  <a:lnTo>
                    <a:pt x="409991" y="1039342"/>
                  </a:lnTo>
                  <a:lnTo>
                    <a:pt x="400906" y="1039342"/>
                  </a:lnTo>
                  <a:lnTo>
                    <a:pt x="400906" y="1028628"/>
                  </a:lnTo>
                  <a:close/>
                </a:path>
                <a:path w="644525" h="1292225">
                  <a:moveTo>
                    <a:pt x="441803" y="1037163"/>
                  </a:moveTo>
                  <a:lnTo>
                    <a:pt x="424027" y="1037163"/>
                  </a:lnTo>
                  <a:lnTo>
                    <a:pt x="427931" y="1038706"/>
                  </a:lnTo>
                  <a:lnTo>
                    <a:pt x="433621" y="1044849"/>
                  </a:lnTo>
                  <a:lnTo>
                    <a:pt x="435043" y="1049117"/>
                  </a:lnTo>
                  <a:lnTo>
                    <a:pt x="435043" y="1098174"/>
                  </a:lnTo>
                  <a:lnTo>
                    <a:pt x="445756" y="1098174"/>
                  </a:lnTo>
                  <a:lnTo>
                    <a:pt x="445756" y="1047936"/>
                  </a:lnTo>
                  <a:lnTo>
                    <a:pt x="444773" y="1043034"/>
                  </a:lnTo>
                  <a:lnTo>
                    <a:pt x="441803" y="1037163"/>
                  </a:lnTo>
                  <a:close/>
                </a:path>
                <a:path w="644525" h="1292225">
                  <a:moveTo>
                    <a:pt x="426872" y="1027539"/>
                  </a:moveTo>
                  <a:lnTo>
                    <a:pt x="416885" y="1027539"/>
                  </a:lnTo>
                  <a:lnTo>
                    <a:pt x="412588" y="1028628"/>
                  </a:lnTo>
                  <a:lnTo>
                    <a:pt x="405930" y="1032956"/>
                  </a:lnTo>
                  <a:lnTo>
                    <a:pt x="403448" y="1035801"/>
                  </a:lnTo>
                  <a:lnTo>
                    <a:pt x="401814" y="1039342"/>
                  </a:lnTo>
                  <a:lnTo>
                    <a:pt x="409991" y="1039342"/>
                  </a:lnTo>
                  <a:lnTo>
                    <a:pt x="412588" y="1037904"/>
                  </a:lnTo>
                  <a:lnTo>
                    <a:pt x="415644" y="1037163"/>
                  </a:lnTo>
                  <a:lnTo>
                    <a:pt x="441803" y="1037163"/>
                  </a:lnTo>
                  <a:lnTo>
                    <a:pt x="440838" y="1035256"/>
                  </a:lnTo>
                  <a:lnTo>
                    <a:pt x="438084" y="1032351"/>
                  </a:lnTo>
                  <a:lnTo>
                    <a:pt x="431224" y="1028628"/>
                  </a:lnTo>
                  <a:lnTo>
                    <a:pt x="431519" y="1028628"/>
                  </a:lnTo>
                  <a:lnTo>
                    <a:pt x="426872" y="1027539"/>
                  </a:lnTo>
                  <a:close/>
                </a:path>
                <a:path w="644525" h="1292225">
                  <a:moveTo>
                    <a:pt x="473504" y="1105800"/>
                  </a:moveTo>
                  <a:lnTo>
                    <a:pt x="466047" y="1111035"/>
                  </a:lnTo>
                  <a:lnTo>
                    <a:pt x="464988" y="1111822"/>
                  </a:lnTo>
                  <a:lnTo>
                    <a:pt x="466422" y="1114213"/>
                  </a:lnTo>
                  <a:lnTo>
                    <a:pt x="488303" y="1125774"/>
                  </a:lnTo>
                  <a:lnTo>
                    <a:pt x="499046" y="1125774"/>
                  </a:lnTo>
                  <a:lnTo>
                    <a:pt x="504100" y="1124881"/>
                  </a:lnTo>
                  <a:lnTo>
                    <a:pt x="513209" y="1121340"/>
                  </a:lnTo>
                  <a:lnTo>
                    <a:pt x="516841" y="1118571"/>
                  </a:lnTo>
                  <a:lnTo>
                    <a:pt x="518328" y="1116483"/>
                  </a:lnTo>
                  <a:lnTo>
                    <a:pt x="518436" y="1116332"/>
                  </a:lnTo>
                  <a:lnTo>
                    <a:pt x="489271" y="1116332"/>
                  </a:lnTo>
                  <a:lnTo>
                    <a:pt x="485867" y="1115711"/>
                  </a:lnTo>
                  <a:lnTo>
                    <a:pt x="480691" y="1113260"/>
                  </a:lnTo>
                  <a:lnTo>
                    <a:pt x="478664" y="1111822"/>
                  </a:lnTo>
                  <a:lnTo>
                    <a:pt x="475698" y="1108524"/>
                  </a:lnTo>
                  <a:lnTo>
                    <a:pt x="474472" y="1107071"/>
                  </a:lnTo>
                  <a:lnTo>
                    <a:pt x="473504" y="1105800"/>
                  </a:lnTo>
                  <a:close/>
                </a:path>
                <a:path w="644525" h="1292225">
                  <a:moveTo>
                    <a:pt x="523620" y="1085281"/>
                  </a:moveTo>
                  <a:lnTo>
                    <a:pt x="512907" y="1085281"/>
                  </a:lnTo>
                  <a:lnTo>
                    <a:pt x="512907" y="1105255"/>
                  </a:lnTo>
                  <a:lnTo>
                    <a:pt x="511076" y="1109522"/>
                  </a:lnTo>
                  <a:lnTo>
                    <a:pt x="503752" y="1114970"/>
                  </a:lnTo>
                  <a:lnTo>
                    <a:pt x="499107" y="1116332"/>
                  </a:lnTo>
                  <a:lnTo>
                    <a:pt x="518436" y="1116332"/>
                  </a:lnTo>
                  <a:lnTo>
                    <a:pt x="522258" y="1111035"/>
                  </a:lnTo>
                  <a:lnTo>
                    <a:pt x="523620" y="1106163"/>
                  </a:lnTo>
                  <a:lnTo>
                    <a:pt x="523620" y="1085281"/>
                  </a:lnTo>
                  <a:close/>
                </a:path>
                <a:path w="644525" h="1292225">
                  <a:moveTo>
                    <a:pt x="496383" y="1027539"/>
                  </a:moveTo>
                  <a:lnTo>
                    <a:pt x="485972" y="1027539"/>
                  </a:lnTo>
                  <a:lnTo>
                    <a:pt x="480797" y="1029007"/>
                  </a:lnTo>
                  <a:lnTo>
                    <a:pt x="471801" y="1034893"/>
                  </a:lnTo>
                  <a:lnTo>
                    <a:pt x="468344" y="1038963"/>
                  </a:lnTo>
                  <a:lnTo>
                    <a:pt x="463320" y="1049586"/>
                  </a:lnTo>
                  <a:lnTo>
                    <a:pt x="462064" y="1055805"/>
                  </a:lnTo>
                  <a:lnTo>
                    <a:pt x="462064" y="1070210"/>
                  </a:lnTo>
                  <a:lnTo>
                    <a:pt x="486033" y="1097084"/>
                  </a:lnTo>
                  <a:lnTo>
                    <a:pt x="496201" y="1097084"/>
                  </a:lnTo>
                  <a:lnTo>
                    <a:pt x="510566" y="1087460"/>
                  </a:lnTo>
                  <a:lnTo>
                    <a:pt x="488636" y="1087460"/>
                  </a:lnTo>
                  <a:lnTo>
                    <a:pt x="485373" y="1086552"/>
                  </a:lnTo>
                  <a:lnTo>
                    <a:pt x="485080" y="1086552"/>
                  </a:lnTo>
                  <a:lnTo>
                    <a:pt x="481857" y="1084328"/>
                  </a:lnTo>
                  <a:lnTo>
                    <a:pt x="472830" y="1057742"/>
                  </a:lnTo>
                  <a:lnTo>
                    <a:pt x="473519" y="1053747"/>
                  </a:lnTo>
                  <a:lnTo>
                    <a:pt x="488575" y="1037163"/>
                  </a:lnTo>
                  <a:lnTo>
                    <a:pt x="510559" y="1037163"/>
                  </a:lnTo>
                  <a:lnTo>
                    <a:pt x="508821" y="1034893"/>
                  </a:lnTo>
                  <a:lnTo>
                    <a:pt x="507399" y="1032986"/>
                  </a:lnTo>
                  <a:lnTo>
                    <a:pt x="505341" y="1031292"/>
                  </a:lnTo>
                  <a:lnTo>
                    <a:pt x="502648" y="1029809"/>
                  </a:lnTo>
                  <a:lnTo>
                    <a:pt x="499984" y="1028295"/>
                  </a:lnTo>
                  <a:lnTo>
                    <a:pt x="496383" y="1027539"/>
                  </a:lnTo>
                  <a:close/>
                </a:path>
                <a:path w="644525" h="1292225">
                  <a:moveTo>
                    <a:pt x="510559" y="1037163"/>
                  </a:moveTo>
                  <a:lnTo>
                    <a:pt x="497472" y="1037163"/>
                  </a:lnTo>
                  <a:lnTo>
                    <a:pt x="501217" y="1038313"/>
                  </a:lnTo>
                  <a:lnTo>
                    <a:pt x="507066" y="1042610"/>
                  </a:lnTo>
                  <a:lnTo>
                    <a:pt x="509305" y="1045621"/>
                  </a:lnTo>
                  <a:lnTo>
                    <a:pt x="512332" y="1053308"/>
                  </a:lnTo>
                  <a:lnTo>
                    <a:pt x="513088" y="1057742"/>
                  </a:lnTo>
                  <a:lnTo>
                    <a:pt x="513088" y="1067910"/>
                  </a:lnTo>
                  <a:lnTo>
                    <a:pt x="512393" y="1071890"/>
                  </a:lnTo>
                  <a:lnTo>
                    <a:pt x="512317" y="1072329"/>
                  </a:lnTo>
                  <a:lnTo>
                    <a:pt x="509230" y="1079713"/>
                  </a:lnTo>
                  <a:lnTo>
                    <a:pt x="506975" y="1082543"/>
                  </a:lnTo>
                  <a:lnTo>
                    <a:pt x="500929" y="1086552"/>
                  </a:lnTo>
                  <a:lnTo>
                    <a:pt x="500764" y="1086552"/>
                  </a:lnTo>
                  <a:lnTo>
                    <a:pt x="497412" y="1087460"/>
                  </a:lnTo>
                  <a:lnTo>
                    <a:pt x="510566" y="1087460"/>
                  </a:lnTo>
                  <a:lnTo>
                    <a:pt x="511212" y="1086552"/>
                  </a:lnTo>
                  <a:lnTo>
                    <a:pt x="511999" y="1085281"/>
                  </a:lnTo>
                  <a:lnTo>
                    <a:pt x="523620" y="1085281"/>
                  </a:lnTo>
                  <a:lnTo>
                    <a:pt x="523620" y="1039523"/>
                  </a:lnTo>
                  <a:lnTo>
                    <a:pt x="512181" y="1039523"/>
                  </a:lnTo>
                  <a:lnTo>
                    <a:pt x="511394" y="1038313"/>
                  </a:lnTo>
                  <a:lnTo>
                    <a:pt x="510559" y="1037163"/>
                  </a:lnTo>
                  <a:close/>
                </a:path>
                <a:path w="644525" h="1292225">
                  <a:moveTo>
                    <a:pt x="523620" y="1028447"/>
                  </a:moveTo>
                  <a:lnTo>
                    <a:pt x="513270" y="1028447"/>
                  </a:lnTo>
                  <a:lnTo>
                    <a:pt x="513270" y="1039523"/>
                  </a:lnTo>
                  <a:lnTo>
                    <a:pt x="523620" y="1039523"/>
                  </a:lnTo>
                  <a:lnTo>
                    <a:pt x="523620" y="1028447"/>
                  </a:lnTo>
                  <a:close/>
                </a:path>
                <a:path w="644525" h="1292225">
                  <a:moveTo>
                    <a:pt x="136366" y="1172739"/>
                  </a:moveTo>
                  <a:lnTo>
                    <a:pt x="125653" y="1172739"/>
                  </a:lnTo>
                  <a:lnTo>
                    <a:pt x="125653" y="1265708"/>
                  </a:lnTo>
                  <a:lnTo>
                    <a:pt x="136366" y="1265708"/>
                  </a:lnTo>
                  <a:lnTo>
                    <a:pt x="136366" y="1219707"/>
                  </a:lnTo>
                  <a:lnTo>
                    <a:pt x="137077" y="1216590"/>
                  </a:lnTo>
                  <a:lnTo>
                    <a:pt x="145364" y="1206876"/>
                  </a:lnTo>
                  <a:lnTo>
                    <a:pt x="136366" y="1206876"/>
                  </a:lnTo>
                  <a:lnTo>
                    <a:pt x="136366" y="1172739"/>
                  </a:lnTo>
                  <a:close/>
                </a:path>
                <a:path w="644525" h="1292225">
                  <a:moveTo>
                    <a:pt x="177623" y="1204697"/>
                  </a:moveTo>
                  <a:lnTo>
                    <a:pt x="159760" y="1204697"/>
                  </a:lnTo>
                  <a:lnTo>
                    <a:pt x="163709" y="1206225"/>
                  </a:lnTo>
                  <a:lnTo>
                    <a:pt x="166554" y="1209282"/>
                  </a:lnTo>
                  <a:lnTo>
                    <a:pt x="169429" y="1212308"/>
                  </a:lnTo>
                  <a:lnTo>
                    <a:pt x="170755" y="1216257"/>
                  </a:lnTo>
                  <a:lnTo>
                    <a:pt x="170866" y="1265708"/>
                  </a:lnTo>
                  <a:lnTo>
                    <a:pt x="181580" y="1265708"/>
                  </a:lnTo>
                  <a:lnTo>
                    <a:pt x="181580" y="1215410"/>
                  </a:lnTo>
                  <a:lnTo>
                    <a:pt x="180599" y="1210568"/>
                  </a:lnTo>
                  <a:lnTo>
                    <a:pt x="179965" y="1209282"/>
                  </a:lnTo>
                  <a:lnTo>
                    <a:pt x="177623" y="1204697"/>
                  </a:lnTo>
                  <a:close/>
                </a:path>
                <a:path w="644525" h="1292225">
                  <a:moveTo>
                    <a:pt x="162544" y="1195073"/>
                  </a:moveTo>
                  <a:lnTo>
                    <a:pt x="152315" y="1195073"/>
                  </a:lnTo>
                  <a:lnTo>
                    <a:pt x="147927" y="1196147"/>
                  </a:lnTo>
                  <a:lnTo>
                    <a:pt x="141360" y="1200414"/>
                  </a:lnTo>
                  <a:lnTo>
                    <a:pt x="138908" y="1203274"/>
                  </a:lnTo>
                  <a:lnTo>
                    <a:pt x="137398" y="1206603"/>
                  </a:lnTo>
                  <a:lnTo>
                    <a:pt x="137274" y="1206876"/>
                  </a:lnTo>
                  <a:lnTo>
                    <a:pt x="145364" y="1206876"/>
                  </a:lnTo>
                  <a:lnTo>
                    <a:pt x="148048" y="1205438"/>
                  </a:lnTo>
                  <a:lnTo>
                    <a:pt x="151195" y="1204697"/>
                  </a:lnTo>
                  <a:lnTo>
                    <a:pt x="177623" y="1204697"/>
                  </a:lnTo>
                  <a:lnTo>
                    <a:pt x="176617" y="1202699"/>
                  </a:lnTo>
                  <a:lnTo>
                    <a:pt x="173847" y="1199809"/>
                  </a:lnTo>
                  <a:lnTo>
                    <a:pt x="166932" y="1196147"/>
                  </a:lnTo>
                  <a:lnTo>
                    <a:pt x="167234" y="1196147"/>
                  </a:lnTo>
                  <a:lnTo>
                    <a:pt x="162544" y="1195073"/>
                  </a:lnTo>
                  <a:close/>
                </a:path>
                <a:path w="644525" h="1292225">
                  <a:moveTo>
                    <a:pt x="235800" y="1195073"/>
                  </a:moveTo>
                  <a:lnTo>
                    <a:pt x="223211" y="1195073"/>
                  </a:lnTo>
                  <a:lnTo>
                    <a:pt x="217688" y="1196571"/>
                  </a:lnTo>
                  <a:lnTo>
                    <a:pt x="197911" y="1223944"/>
                  </a:lnTo>
                  <a:lnTo>
                    <a:pt x="197911" y="1238410"/>
                  </a:lnTo>
                  <a:lnTo>
                    <a:pt x="223211" y="1267160"/>
                  </a:lnTo>
                  <a:lnTo>
                    <a:pt x="235800" y="1267160"/>
                  </a:lnTo>
                  <a:lnTo>
                    <a:pt x="241308" y="1265662"/>
                  </a:lnTo>
                  <a:lnTo>
                    <a:pt x="250781" y="1259670"/>
                  </a:lnTo>
                  <a:lnTo>
                    <a:pt x="252660" y="1257537"/>
                  </a:lnTo>
                  <a:lnTo>
                    <a:pt x="224724" y="1257537"/>
                  </a:lnTo>
                  <a:lnTo>
                    <a:pt x="220790" y="1256311"/>
                  </a:lnTo>
                  <a:lnTo>
                    <a:pt x="214616" y="1251408"/>
                  </a:lnTo>
                  <a:lnTo>
                    <a:pt x="212331" y="1248185"/>
                  </a:lnTo>
                  <a:lnTo>
                    <a:pt x="209365" y="1240196"/>
                  </a:lnTo>
                  <a:lnTo>
                    <a:pt x="208624" y="1235868"/>
                  </a:lnTo>
                  <a:lnTo>
                    <a:pt x="208624" y="1226547"/>
                  </a:lnTo>
                  <a:lnTo>
                    <a:pt x="224724" y="1204697"/>
                  </a:lnTo>
                  <a:lnTo>
                    <a:pt x="252653" y="1204697"/>
                  </a:lnTo>
                  <a:lnTo>
                    <a:pt x="250781" y="1202563"/>
                  </a:lnTo>
                  <a:lnTo>
                    <a:pt x="241308" y="1196571"/>
                  </a:lnTo>
                  <a:lnTo>
                    <a:pt x="235800" y="1195073"/>
                  </a:lnTo>
                  <a:close/>
                </a:path>
                <a:path w="644525" h="1292225">
                  <a:moveTo>
                    <a:pt x="252653" y="1204697"/>
                  </a:moveTo>
                  <a:lnTo>
                    <a:pt x="234287" y="1204697"/>
                  </a:lnTo>
                  <a:lnTo>
                    <a:pt x="238221" y="1205938"/>
                  </a:lnTo>
                  <a:lnTo>
                    <a:pt x="244395" y="1210901"/>
                  </a:lnTo>
                  <a:lnTo>
                    <a:pt x="246680" y="1214154"/>
                  </a:lnTo>
                  <a:lnTo>
                    <a:pt x="249646" y="1222204"/>
                  </a:lnTo>
                  <a:lnTo>
                    <a:pt x="250387" y="1226547"/>
                  </a:lnTo>
                  <a:lnTo>
                    <a:pt x="250387" y="1235868"/>
                  </a:lnTo>
                  <a:lnTo>
                    <a:pt x="234287" y="1257537"/>
                  </a:lnTo>
                  <a:lnTo>
                    <a:pt x="252660" y="1257537"/>
                  </a:lnTo>
                  <a:lnTo>
                    <a:pt x="254473" y="1255479"/>
                  </a:lnTo>
                  <a:lnTo>
                    <a:pt x="257106" y="1250092"/>
                  </a:lnTo>
                  <a:lnTo>
                    <a:pt x="259769" y="1244705"/>
                  </a:lnTo>
                  <a:lnTo>
                    <a:pt x="261100" y="1238410"/>
                  </a:lnTo>
                  <a:lnTo>
                    <a:pt x="261100" y="1223944"/>
                  </a:lnTo>
                  <a:lnTo>
                    <a:pt x="259769" y="1217604"/>
                  </a:lnTo>
                  <a:lnTo>
                    <a:pt x="257106" y="1212187"/>
                  </a:lnTo>
                  <a:lnTo>
                    <a:pt x="254473" y="1206770"/>
                  </a:lnTo>
                  <a:lnTo>
                    <a:pt x="252653" y="1204697"/>
                  </a:lnTo>
                  <a:close/>
                </a:path>
                <a:path w="644525" h="1292225">
                  <a:moveTo>
                    <a:pt x="292888" y="1179276"/>
                  </a:moveTo>
                  <a:lnTo>
                    <a:pt x="282175" y="1179276"/>
                  </a:lnTo>
                  <a:lnTo>
                    <a:pt x="282175" y="1252694"/>
                  </a:lnTo>
                  <a:lnTo>
                    <a:pt x="298033" y="1266616"/>
                  </a:lnTo>
                  <a:lnTo>
                    <a:pt x="303057" y="1266616"/>
                  </a:lnTo>
                  <a:lnTo>
                    <a:pt x="304706" y="1266464"/>
                  </a:lnTo>
                  <a:lnTo>
                    <a:pt x="306947" y="1265965"/>
                  </a:lnTo>
                  <a:lnTo>
                    <a:pt x="308323" y="1265617"/>
                  </a:lnTo>
                  <a:lnTo>
                    <a:pt x="309049" y="1265345"/>
                  </a:lnTo>
                  <a:lnTo>
                    <a:pt x="306993" y="1256266"/>
                  </a:lnTo>
                  <a:lnTo>
                    <a:pt x="299789" y="1256266"/>
                  </a:lnTo>
                  <a:lnTo>
                    <a:pt x="297655" y="1255539"/>
                  </a:lnTo>
                  <a:lnTo>
                    <a:pt x="292888" y="1248760"/>
                  </a:lnTo>
                  <a:lnTo>
                    <a:pt x="292888" y="1179276"/>
                  </a:lnTo>
                  <a:close/>
                </a:path>
                <a:path w="644525" h="1292225">
                  <a:moveTo>
                    <a:pt x="307778" y="1255539"/>
                  </a:moveTo>
                  <a:lnTo>
                    <a:pt x="306829" y="1255539"/>
                  </a:lnTo>
                  <a:lnTo>
                    <a:pt x="306993" y="1256266"/>
                  </a:lnTo>
                  <a:lnTo>
                    <a:pt x="304146" y="1256266"/>
                  </a:lnTo>
                  <a:lnTo>
                    <a:pt x="307778" y="1255539"/>
                  </a:lnTo>
                  <a:close/>
                </a:path>
                <a:path w="644525" h="1292225">
                  <a:moveTo>
                    <a:pt x="282175" y="1195981"/>
                  </a:moveTo>
                  <a:lnTo>
                    <a:pt x="271644" y="1195981"/>
                  </a:lnTo>
                  <a:lnTo>
                    <a:pt x="271644" y="1205060"/>
                  </a:lnTo>
                  <a:lnTo>
                    <a:pt x="282175" y="1205060"/>
                  </a:lnTo>
                  <a:lnTo>
                    <a:pt x="282175" y="1195981"/>
                  </a:lnTo>
                  <a:close/>
                </a:path>
                <a:path w="644525" h="1292225">
                  <a:moveTo>
                    <a:pt x="307778" y="1195981"/>
                  </a:moveTo>
                  <a:lnTo>
                    <a:pt x="292888" y="1195981"/>
                  </a:lnTo>
                  <a:lnTo>
                    <a:pt x="292888" y="1205060"/>
                  </a:lnTo>
                  <a:lnTo>
                    <a:pt x="307778" y="1205060"/>
                  </a:lnTo>
                  <a:lnTo>
                    <a:pt x="307778" y="1195981"/>
                  </a:lnTo>
                  <a:close/>
                </a:path>
                <a:path w="644525" h="1292225">
                  <a:moveTo>
                    <a:pt x="329726" y="1246460"/>
                  </a:moveTo>
                  <a:lnTo>
                    <a:pt x="319558" y="1249002"/>
                  </a:lnTo>
                  <a:lnTo>
                    <a:pt x="320799" y="1254934"/>
                  </a:lnTo>
                  <a:lnTo>
                    <a:pt x="323749" y="1259443"/>
                  </a:lnTo>
                  <a:lnTo>
                    <a:pt x="333071" y="1265617"/>
                  </a:lnTo>
                  <a:lnTo>
                    <a:pt x="338957" y="1267160"/>
                  </a:lnTo>
                  <a:lnTo>
                    <a:pt x="351486" y="1267160"/>
                  </a:lnTo>
                  <a:lnTo>
                    <a:pt x="356237" y="1266252"/>
                  </a:lnTo>
                  <a:lnTo>
                    <a:pt x="364408" y="1262621"/>
                  </a:lnTo>
                  <a:lnTo>
                    <a:pt x="367586" y="1260139"/>
                  </a:lnTo>
                  <a:lnTo>
                    <a:pt x="369344" y="1257718"/>
                  </a:lnTo>
                  <a:lnTo>
                    <a:pt x="341499" y="1257718"/>
                  </a:lnTo>
                  <a:lnTo>
                    <a:pt x="337943" y="1256780"/>
                  </a:lnTo>
                  <a:lnTo>
                    <a:pt x="332526" y="1253027"/>
                  </a:lnTo>
                  <a:lnTo>
                    <a:pt x="330734" y="1250273"/>
                  </a:lnTo>
                  <a:lnTo>
                    <a:pt x="330593" y="1249819"/>
                  </a:lnTo>
                  <a:lnTo>
                    <a:pt x="329726" y="1246460"/>
                  </a:lnTo>
                  <a:close/>
                </a:path>
                <a:path w="644525" h="1292225">
                  <a:moveTo>
                    <a:pt x="354240" y="1195073"/>
                  </a:moveTo>
                  <a:lnTo>
                    <a:pt x="342437" y="1195073"/>
                  </a:lnTo>
                  <a:lnTo>
                    <a:pt x="338049" y="1195936"/>
                  </a:lnTo>
                  <a:lnTo>
                    <a:pt x="321737" y="1220040"/>
                  </a:lnTo>
                  <a:lnTo>
                    <a:pt x="323136" y="1223823"/>
                  </a:lnTo>
                  <a:lnTo>
                    <a:pt x="323220" y="1224050"/>
                  </a:lnTo>
                  <a:lnTo>
                    <a:pt x="326186" y="1227258"/>
                  </a:lnTo>
                  <a:lnTo>
                    <a:pt x="329182" y="1230436"/>
                  </a:lnTo>
                  <a:lnTo>
                    <a:pt x="333873" y="1232781"/>
                  </a:lnTo>
                  <a:lnTo>
                    <a:pt x="355390" y="1237835"/>
                  </a:lnTo>
                  <a:lnTo>
                    <a:pt x="357992" y="1239076"/>
                  </a:lnTo>
                  <a:lnTo>
                    <a:pt x="361382" y="1242375"/>
                  </a:lnTo>
                  <a:lnTo>
                    <a:pt x="362229" y="1244402"/>
                  </a:lnTo>
                  <a:lnTo>
                    <a:pt x="362229" y="1249819"/>
                  </a:lnTo>
                  <a:lnTo>
                    <a:pt x="360746" y="1252392"/>
                  </a:lnTo>
                  <a:lnTo>
                    <a:pt x="354678" y="1256780"/>
                  </a:lnTo>
                  <a:lnTo>
                    <a:pt x="354392" y="1256780"/>
                  </a:lnTo>
                  <a:lnTo>
                    <a:pt x="350881" y="1257718"/>
                  </a:lnTo>
                  <a:lnTo>
                    <a:pt x="369344" y="1257718"/>
                  </a:lnTo>
                  <a:lnTo>
                    <a:pt x="372156" y="1253844"/>
                  </a:lnTo>
                  <a:lnTo>
                    <a:pt x="373306" y="1250273"/>
                  </a:lnTo>
                  <a:lnTo>
                    <a:pt x="373306" y="1241406"/>
                  </a:lnTo>
                  <a:lnTo>
                    <a:pt x="371777" y="1237427"/>
                  </a:lnTo>
                  <a:lnTo>
                    <a:pt x="365664" y="1231223"/>
                  </a:lnTo>
                  <a:lnTo>
                    <a:pt x="361019" y="1228907"/>
                  </a:lnTo>
                  <a:lnTo>
                    <a:pt x="340319" y="1223823"/>
                  </a:lnTo>
                  <a:lnTo>
                    <a:pt x="337292" y="1222537"/>
                  </a:lnTo>
                  <a:lnTo>
                    <a:pt x="333419" y="1219450"/>
                  </a:lnTo>
                  <a:lnTo>
                    <a:pt x="332450" y="1217347"/>
                  </a:lnTo>
                  <a:lnTo>
                    <a:pt x="332450" y="1211688"/>
                  </a:lnTo>
                  <a:lnTo>
                    <a:pt x="333857" y="1209221"/>
                  </a:lnTo>
                  <a:lnTo>
                    <a:pt x="339517" y="1205317"/>
                  </a:lnTo>
                  <a:lnTo>
                    <a:pt x="343073" y="1204334"/>
                  </a:lnTo>
                  <a:lnTo>
                    <a:pt x="368750" y="1204334"/>
                  </a:lnTo>
                  <a:lnTo>
                    <a:pt x="367556" y="1202639"/>
                  </a:lnTo>
                  <a:lnTo>
                    <a:pt x="359657" y="1196586"/>
                  </a:lnTo>
                  <a:lnTo>
                    <a:pt x="354240" y="1195073"/>
                  </a:lnTo>
                  <a:close/>
                </a:path>
                <a:path w="644525" h="1292225">
                  <a:moveTo>
                    <a:pt x="368750" y="1204334"/>
                  </a:moveTo>
                  <a:lnTo>
                    <a:pt x="350457" y="1204334"/>
                  </a:lnTo>
                  <a:lnTo>
                    <a:pt x="353014" y="1204833"/>
                  </a:lnTo>
                  <a:lnTo>
                    <a:pt x="357009" y="1206830"/>
                  </a:lnTo>
                  <a:lnTo>
                    <a:pt x="358583" y="1208101"/>
                  </a:lnTo>
                  <a:lnTo>
                    <a:pt x="359733" y="1209645"/>
                  </a:lnTo>
                  <a:lnTo>
                    <a:pt x="360913" y="1211158"/>
                  </a:lnTo>
                  <a:lnTo>
                    <a:pt x="361806" y="1212717"/>
                  </a:lnTo>
                  <a:lnTo>
                    <a:pt x="362411" y="1214321"/>
                  </a:lnTo>
                  <a:lnTo>
                    <a:pt x="371714" y="1211688"/>
                  </a:lnTo>
                  <a:lnTo>
                    <a:pt x="372065" y="1211688"/>
                  </a:lnTo>
                  <a:lnTo>
                    <a:pt x="370436" y="1206830"/>
                  </a:lnTo>
                  <a:lnTo>
                    <a:pt x="370370" y="1206634"/>
                  </a:lnTo>
                  <a:lnTo>
                    <a:pt x="368750" y="1204334"/>
                  </a:lnTo>
                  <a:close/>
                </a:path>
                <a:path w="644525" h="1292225">
                  <a:moveTo>
                    <a:pt x="399782" y="1195981"/>
                  </a:moveTo>
                  <a:lnTo>
                    <a:pt x="389432" y="1195981"/>
                  </a:lnTo>
                  <a:lnTo>
                    <a:pt x="389432" y="1291855"/>
                  </a:lnTo>
                  <a:lnTo>
                    <a:pt x="400146" y="1291855"/>
                  </a:lnTo>
                  <a:lnTo>
                    <a:pt x="400146" y="1254994"/>
                  </a:lnTo>
                  <a:lnTo>
                    <a:pt x="410138" y="1254994"/>
                  </a:lnTo>
                  <a:lnTo>
                    <a:pt x="406077" y="1251908"/>
                  </a:lnTo>
                  <a:lnTo>
                    <a:pt x="403823" y="1248775"/>
                  </a:lnTo>
                  <a:lnTo>
                    <a:pt x="400736" y="1240756"/>
                  </a:lnTo>
                  <a:lnTo>
                    <a:pt x="399964" y="1236110"/>
                  </a:lnTo>
                  <a:lnTo>
                    <a:pt x="399964" y="1225639"/>
                  </a:lnTo>
                  <a:lnTo>
                    <a:pt x="400648" y="1221523"/>
                  </a:lnTo>
                  <a:lnTo>
                    <a:pt x="400721" y="1221084"/>
                  </a:lnTo>
                  <a:lnTo>
                    <a:pt x="403747" y="1213246"/>
                  </a:lnTo>
                  <a:lnTo>
                    <a:pt x="405986" y="1210190"/>
                  </a:lnTo>
                  <a:lnTo>
                    <a:pt x="410220" y="1207057"/>
                  </a:lnTo>
                  <a:lnTo>
                    <a:pt x="399782" y="1207057"/>
                  </a:lnTo>
                  <a:lnTo>
                    <a:pt x="399782" y="1195981"/>
                  </a:lnTo>
                  <a:close/>
                </a:path>
                <a:path w="644525" h="1292225">
                  <a:moveTo>
                    <a:pt x="410138" y="1254994"/>
                  </a:moveTo>
                  <a:lnTo>
                    <a:pt x="401053" y="1254994"/>
                  </a:lnTo>
                  <a:lnTo>
                    <a:pt x="401946" y="1256417"/>
                  </a:lnTo>
                  <a:lnTo>
                    <a:pt x="416911" y="1267160"/>
                  </a:lnTo>
                  <a:lnTo>
                    <a:pt x="427201" y="1267160"/>
                  </a:lnTo>
                  <a:lnTo>
                    <a:pt x="432331" y="1265693"/>
                  </a:lnTo>
                  <a:lnTo>
                    <a:pt x="441228" y="1259791"/>
                  </a:lnTo>
                  <a:lnTo>
                    <a:pt x="443107" y="1257537"/>
                  </a:lnTo>
                  <a:lnTo>
                    <a:pt x="415640" y="1257537"/>
                  </a:lnTo>
                  <a:lnTo>
                    <a:pt x="412009" y="1256417"/>
                  </a:lnTo>
                  <a:lnTo>
                    <a:pt x="410138" y="1254994"/>
                  </a:lnTo>
                  <a:close/>
                </a:path>
                <a:path w="644525" h="1292225">
                  <a:moveTo>
                    <a:pt x="443132" y="1204697"/>
                  </a:moveTo>
                  <a:lnTo>
                    <a:pt x="424477" y="1204697"/>
                  </a:lnTo>
                  <a:lnTo>
                    <a:pt x="428245" y="1205862"/>
                  </a:lnTo>
                  <a:lnTo>
                    <a:pt x="431241" y="1208192"/>
                  </a:lnTo>
                  <a:lnTo>
                    <a:pt x="434267" y="1210492"/>
                  </a:lnTo>
                  <a:lnTo>
                    <a:pt x="436522" y="1213624"/>
                  </a:lnTo>
                  <a:lnTo>
                    <a:pt x="437914" y="1217347"/>
                  </a:lnTo>
                  <a:lnTo>
                    <a:pt x="439518" y="1221523"/>
                  </a:lnTo>
                  <a:lnTo>
                    <a:pt x="440223" y="1225639"/>
                  </a:lnTo>
                  <a:lnTo>
                    <a:pt x="440223" y="1236110"/>
                  </a:lnTo>
                  <a:lnTo>
                    <a:pt x="439503" y="1240317"/>
                  </a:lnTo>
                  <a:lnTo>
                    <a:pt x="424417" y="1257537"/>
                  </a:lnTo>
                  <a:lnTo>
                    <a:pt x="443107" y="1257537"/>
                  </a:lnTo>
                  <a:lnTo>
                    <a:pt x="444708" y="1255615"/>
                  </a:lnTo>
                  <a:lnTo>
                    <a:pt x="449732" y="1244811"/>
                  </a:lnTo>
                  <a:lnTo>
                    <a:pt x="450988" y="1238410"/>
                  </a:lnTo>
                  <a:lnTo>
                    <a:pt x="450988" y="1223702"/>
                  </a:lnTo>
                  <a:lnTo>
                    <a:pt x="449780" y="1217589"/>
                  </a:lnTo>
                  <a:lnTo>
                    <a:pt x="449732" y="1217347"/>
                  </a:lnTo>
                  <a:lnTo>
                    <a:pt x="444708" y="1206573"/>
                  </a:lnTo>
                  <a:lnTo>
                    <a:pt x="443132" y="1204697"/>
                  </a:lnTo>
                  <a:close/>
                </a:path>
                <a:path w="644525" h="1292225">
                  <a:moveTo>
                    <a:pt x="427080" y="1195073"/>
                  </a:moveTo>
                  <a:lnTo>
                    <a:pt x="416669" y="1195073"/>
                  </a:lnTo>
                  <a:lnTo>
                    <a:pt x="413068" y="1195830"/>
                  </a:lnTo>
                  <a:lnTo>
                    <a:pt x="401053" y="1207057"/>
                  </a:lnTo>
                  <a:lnTo>
                    <a:pt x="410220" y="1207057"/>
                  </a:lnTo>
                  <a:lnTo>
                    <a:pt x="411836" y="1205862"/>
                  </a:lnTo>
                  <a:lnTo>
                    <a:pt x="415580" y="1204697"/>
                  </a:lnTo>
                  <a:lnTo>
                    <a:pt x="443132" y="1204697"/>
                  </a:lnTo>
                  <a:lnTo>
                    <a:pt x="441213" y="1202412"/>
                  </a:lnTo>
                  <a:lnTo>
                    <a:pt x="432255" y="1196541"/>
                  </a:lnTo>
                  <a:lnTo>
                    <a:pt x="427080" y="1195073"/>
                  </a:lnTo>
                  <a:close/>
                </a:path>
                <a:path w="644525" h="1292225">
                  <a:moveTo>
                    <a:pt x="501951" y="1195073"/>
                  </a:moveTo>
                  <a:lnTo>
                    <a:pt x="489362" y="1195073"/>
                  </a:lnTo>
                  <a:lnTo>
                    <a:pt x="483839" y="1196571"/>
                  </a:lnTo>
                  <a:lnTo>
                    <a:pt x="464062" y="1223944"/>
                  </a:lnTo>
                  <a:lnTo>
                    <a:pt x="464062" y="1238410"/>
                  </a:lnTo>
                  <a:lnTo>
                    <a:pt x="489362" y="1267160"/>
                  </a:lnTo>
                  <a:lnTo>
                    <a:pt x="501951" y="1267160"/>
                  </a:lnTo>
                  <a:lnTo>
                    <a:pt x="507459" y="1265662"/>
                  </a:lnTo>
                  <a:lnTo>
                    <a:pt x="516932" y="1259670"/>
                  </a:lnTo>
                  <a:lnTo>
                    <a:pt x="518811" y="1257537"/>
                  </a:lnTo>
                  <a:lnTo>
                    <a:pt x="490875" y="1257537"/>
                  </a:lnTo>
                  <a:lnTo>
                    <a:pt x="486941" y="1256311"/>
                  </a:lnTo>
                  <a:lnTo>
                    <a:pt x="480767" y="1251408"/>
                  </a:lnTo>
                  <a:lnTo>
                    <a:pt x="478482" y="1248185"/>
                  </a:lnTo>
                  <a:lnTo>
                    <a:pt x="475516" y="1240196"/>
                  </a:lnTo>
                  <a:lnTo>
                    <a:pt x="474775" y="1235868"/>
                  </a:lnTo>
                  <a:lnTo>
                    <a:pt x="474775" y="1226547"/>
                  </a:lnTo>
                  <a:lnTo>
                    <a:pt x="490875" y="1204697"/>
                  </a:lnTo>
                  <a:lnTo>
                    <a:pt x="518805" y="1204697"/>
                  </a:lnTo>
                  <a:lnTo>
                    <a:pt x="516932" y="1202563"/>
                  </a:lnTo>
                  <a:lnTo>
                    <a:pt x="507459" y="1196571"/>
                  </a:lnTo>
                  <a:lnTo>
                    <a:pt x="501951" y="1195073"/>
                  </a:lnTo>
                  <a:close/>
                </a:path>
                <a:path w="644525" h="1292225">
                  <a:moveTo>
                    <a:pt x="518805" y="1204697"/>
                  </a:moveTo>
                  <a:lnTo>
                    <a:pt x="500438" y="1204697"/>
                  </a:lnTo>
                  <a:lnTo>
                    <a:pt x="504373" y="1205938"/>
                  </a:lnTo>
                  <a:lnTo>
                    <a:pt x="510546" y="1210901"/>
                  </a:lnTo>
                  <a:lnTo>
                    <a:pt x="512831" y="1214154"/>
                  </a:lnTo>
                  <a:lnTo>
                    <a:pt x="515797" y="1222204"/>
                  </a:lnTo>
                  <a:lnTo>
                    <a:pt x="516538" y="1226547"/>
                  </a:lnTo>
                  <a:lnTo>
                    <a:pt x="516538" y="1235868"/>
                  </a:lnTo>
                  <a:lnTo>
                    <a:pt x="500438" y="1257537"/>
                  </a:lnTo>
                  <a:lnTo>
                    <a:pt x="518811" y="1257537"/>
                  </a:lnTo>
                  <a:lnTo>
                    <a:pt x="520624" y="1255479"/>
                  </a:lnTo>
                  <a:lnTo>
                    <a:pt x="523257" y="1250092"/>
                  </a:lnTo>
                  <a:lnTo>
                    <a:pt x="525920" y="1244705"/>
                  </a:lnTo>
                  <a:lnTo>
                    <a:pt x="527252" y="1238410"/>
                  </a:lnTo>
                  <a:lnTo>
                    <a:pt x="527252" y="1223944"/>
                  </a:lnTo>
                  <a:lnTo>
                    <a:pt x="525920" y="1217604"/>
                  </a:lnTo>
                  <a:lnTo>
                    <a:pt x="523257" y="1212187"/>
                  </a:lnTo>
                  <a:lnTo>
                    <a:pt x="520624" y="1206770"/>
                  </a:lnTo>
                  <a:lnTo>
                    <a:pt x="518805" y="1204697"/>
                  </a:lnTo>
                  <a:close/>
                </a:path>
                <a:path w="644525" h="1292225">
                  <a:moveTo>
                    <a:pt x="559040" y="1179276"/>
                  </a:moveTo>
                  <a:lnTo>
                    <a:pt x="548326" y="1179276"/>
                  </a:lnTo>
                  <a:lnTo>
                    <a:pt x="548326" y="1252694"/>
                  </a:lnTo>
                  <a:lnTo>
                    <a:pt x="564184" y="1266616"/>
                  </a:lnTo>
                  <a:lnTo>
                    <a:pt x="569208" y="1266616"/>
                  </a:lnTo>
                  <a:lnTo>
                    <a:pt x="570857" y="1266464"/>
                  </a:lnTo>
                  <a:lnTo>
                    <a:pt x="573098" y="1265965"/>
                  </a:lnTo>
                  <a:lnTo>
                    <a:pt x="574474" y="1265617"/>
                  </a:lnTo>
                  <a:lnTo>
                    <a:pt x="575200" y="1265345"/>
                  </a:lnTo>
                  <a:lnTo>
                    <a:pt x="573145" y="1256266"/>
                  </a:lnTo>
                  <a:lnTo>
                    <a:pt x="565940" y="1256266"/>
                  </a:lnTo>
                  <a:lnTo>
                    <a:pt x="563806" y="1255539"/>
                  </a:lnTo>
                  <a:lnTo>
                    <a:pt x="559040" y="1248760"/>
                  </a:lnTo>
                  <a:lnTo>
                    <a:pt x="559040" y="1179276"/>
                  </a:lnTo>
                  <a:close/>
                </a:path>
                <a:path w="644525" h="1292225">
                  <a:moveTo>
                    <a:pt x="573930" y="1255539"/>
                  </a:moveTo>
                  <a:lnTo>
                    <a:pt x="572980" y="1255539"/>
                  </a:lnTo>
                  <a:lnTo>
                    <a:pt x="573145" y="1256266"/>
                  </a:lnTo>
                  <a:lnTo>
                    <a:pt x="570297" y="1256266"/>
                  </a:lnTo>
                  <a:lnTo>
                    <a:pt x="573930" y="1255539"/>
                  </a:lnTo>
                  <a:close/>
                </a:path>
                <a:path w="644525" h="1292225">
                  <a:moveTo>
                    <a:pt x="548326" y="1195981"/>
                  </a:moveTo>
                  <a:lnTo>
                    <a:pt x="537795" y="1195981"/>
                  </a:lnTo>
                  <a:lnTo>
                    <a:pt x="537795" y="1205060"/>
                  </a:lnTo>
                  <a:lnTo>
                    <a:pt x="548326" y="1205060"/>
                  </a:lnTo>
                  <a:lnTo>
                    <a:pt x="548326" y="1195981"/>
                  </a:lnTo>
                  <a:close/>
                </a:path>
                <a:path w="644525" h="1292225">
                  <a:moveTo>
                    <a:pt x="573929" y="1195981"/>
                  </a:moveTo>
                  <a:lnTo>
                    <a:pt x="559040" y="1195981"/>
                  </a:lnTo>
                  <a:lnTo>
                    <a:pt x="559040" y="1205060"/>
                  </a:lnTo>
                  <a:lnTo>
                    <a:pt x="573929" y="1205060"/>
                  </a:lnTo>
                  <a:lnTo>
                    <a:pt x="573929" y="1195981"/>
                  </a:lnTo>
                  <a:close/>
                </a:path>
                <a:path w="644525" h="1292225">
                  <a:moveTo>
                    <a:pt x="595878" y="1246460"/>
                  </a:moveTo>
                  <a:lnTo>
                    <a:pt x="585709" y="1249002"/>
                  </a:lnTo>
                  <a:lnTo>
                    <a:pt x="586950" y="1254934"/>
                  </a:lnTo>
                  <a:lnTo>
                    <a:pt x="589901" y="1259443"/>
                  </a:lnTo>
                  <a:lnTo>
                    <a:pt x="599222" y="1265617"/>
                  </a:lnTo>
                  <a:lnTo>
                    <a:pt x="605108" y="1267160"/>
                  </a:lnTo>
                  <a:lnTo>
                    <a:pt x="617637" y="1267160"/>
                  </a:lnTo>
                  <a:lnTo>
                    <a:pt x="622388" y="1266252"/>
                  </a:lnTo>
                  <a:lnTo>
                    <a:pt x="630559" y="1262621"/>
                  </a:lnTo>
                  <a:lnTo>
                    <a:pt x="633737" y="1260139"/>
                  </a:lnTo>
                  <a:lnTo>
                    <a:pt x="635495" y="1257718"/>
                  </a:lnTo>
                  <a:lnTo>
                    <a:pt x="607650" y="1257718"/>
                  </a:lnTo>
                  <a:lnTo>
                    <a:pt x="604094" y="1256780"/>
                  </a:lnTo>
                  <a:lnTo>
                    <a:pt x="598677" y="1253027"/>
                  </a:lnTo>
                  <a:lnTo>
                    <a:pt x="596885" y="1250273"/>
                  </a:lnTo>
                  <a:lnTo>
                    <a:pt x="596745" y="1249819"/>
                  </a:lnTo>
                  <a:lnTo>
                    <a:pt x="595878" y="1246460"/>
                  </a:lnTo>
                  <a:close/>
                </a:path>
                <a:path w="644525" h="1292225">
                  <a:moveTo>
                    <a:pt x="620391" y="1195073"/>
                  </a:moveTo>
                  <a:lnTo>
                    <a:pt x="608588" y="1195073"/>
                  </a:lnTo>
                  <a:lnTo>
                    <a:pt x="604200" y="1195936"/>
                  </a:lnTo>
                  <a:lnTo>
                    <a:pt x="587888" y="1220040"/>
                  </a:lnTo>
                  <a:lnTo>
                    <a:pt x="589287" y="1223823"/>
                  </a:lnTo>
                  <a:lnTo>
                    <a:pt x="589371" y="1224050"/>
                  </a:lnTo>
                  <a:lnTo>
                    <a:pt x="592337" y="1227258"/>
                  </a:lnTo>
                  <a:lnTo>
                    <a:pt x="595333" y="1230436"/>
                  </a:lnTo>
                  <a:lnTo>
                    <a:pt x="600024" y="1232781"/>
                  </a:lnTo>
                  <a:lnTo>
                    <a:pt x="621541" y="1237835"/>
                  </a:lnTo>
                  <a:lnTo>
                    <a:pt x="624144" y="1239076"/>
                  </a:lnTo>
                  <a:lnTo>
                    <a:pt x="627533" y="1242375"/>
                  </a:lnTo>
                  <a:lnTo>
                    <a:pt x="628380" y="1244402"/>
                  </a:lnTo>
                  <a:lnTo>
                    <a:pt x="628380" y="1249819"/>
                  </a:lnTo>
                  <a:lnTo>
                    <a:pt x="626898" y="1252392"/>
                  </a:lnTo>
                  <a:lnTo>
                    <a:pt x="620829" y="1256780"/>
                  </a:lnTo>
                  <a:lnTo>
                    <a:pt x="620543" y="1256780"/>
                  </a:lnTo>
                  <a:lnTo>
                    <a:pt x="617032" y="1257718"/>
                  </a:lnTo>
                  <a:lnTo>
                    <a:pt x="635495" y="1257718"/>
                  </a:lnTo>
                  <a:lnTo>
                    <a:pt x="638307" y="1253844"/>
                  </a:lnTo>
                  <a:lnTo>
                    <a:pt x="639457" y="1250273"/>
                  </a:lnTo>
                  <a:lnTo>
                    <a:pt x="639457" y="1241406"/>
                  </a:lnTo>
                  <a:lnTo>
                    <a:pt x="637929" y="1237427"/>
                  </a:lnTo>
                  <a:lnTo>
                    <a:pt x="631815" y="1231223"/>
                  </a:lnTo>
                  <a:lnTo>
                    <a:pt x="627170" y="1228907"/>
                  </a:lnTo>
                  <a:lnTo>
                    <a:pt x="606470" y="1223823"/>
                  </a:lnTo>
                  <a:lnTo>
                    <a:pt x="603444" y="1222537"/>
                  </a:lnTo>
                  <a:lnTo>
                    <a:pt x="599570" y="1219450"/>
                  </a:lnTo>
                  <a:lnTo>
                    <a:pt x="598601" y="1217347"/>
                  </a:lnTo>
                  <a:lnTo>
                    <a:pt x="598601" y="1211688"/>
                  </a:lnTo>
                  <a:lnTo>
                    <a:pt x="600009" y="1209221"/>
                  </a:lnTo>
                  <a:lnTo>
                    <a:pt x="605668" y="1205317"/>
                  </a:lnTo>
                  <a:lnTo>
                    <a:pt x="609224" y="1204334"/>
                  </a:lnTo>
                  <a:lnTo>
                    <a:pt x="634901" y="1204334"/>
                  </a:lnTo>
                  <a:lnTo>
                    <a:pt x="633707" y="1202639"/>
                  </a:lnTo>
                  <a:lnTo>
                    <a:pt x="625808" y="1196586"/>
                  </a:lnTo>
                  <a:lnTo>
                    <a:pt x="620391" y="1195073"/>
                  </a:lnTo>
                  <a:close/>
                </a:path>
                <a:path w="644525" h="1292225">
                  <a:moveTo>
                    <a:pt x="634901" y="1204334"/>
                  </a:moveTo>
                  <a:lnTo>
                    <a:pt x="616608" y="1204334"/>
                  </a:lnTo>
                  <a:lnTo>
                    <a:pt x="619165" y="1204833"/>
                  </a:lnTo>
                  <a:lnTo>
                    <a:pt x="623160" y="1206830"/>
                  </a:lnTo>
                  <a:lnTo>
                    <a:pt x="624734" y="1208101"/>
                  </a:lnTo>
                  <a:lnTo>
                    <a:pt x="625884" y="1209645"/>
                  </a:lnTo>
                  <a:lnTo>
                    <a:pt x="627064" y="1211158"/>
                  </a:lnTo>
                  <a:lnTo>
                    <a:pt x="627957" y="1212717"/>
                  </a:lnTo>
                  <a:lnTo>
                    <a:pt x="628562" y="1214321"/>
                  </a:lnTo>
                  <a:lnTo>
                    <a:pt x="637865" y="1211688"/>
                  </a:lnTo>
                  <a:lnTo>
                    <a:pt x="638216" y="1211688"/>
                  </a:lnTo>
                  <a:lnTo>
                    <a:pt x="636587" y="1206830"/>
                  </a:lnTo>
                  <a:lnTo>
                    <a:pt x="636521" y="1206634"/>
                  </a:lnTo>
                  <a:lnTo>
                    <a:pt x="634901" y="120433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2" name="object 92"/>
          <p:cNvGrpSpPr/>
          <p:nvPr/>
        </p:nvGrpSpPr>
        <p:grpSpPr>
          <a:xfrm>
            <a:off x="8781943" y="5085476"/>
            <a:ext cx="4297680" cy="1671955"/>
            <a:chOff x="8781943" y="5085476"/>
            <a:chExt cx="4297680" cy="1671955"/>
          </a:xfrm>
        </p:grpSpPr>
        <p:sp>
          <p:nvSpPr>
            <p:cNvPr id="93" name="object 93"/>
            <p:cNvSpPr/>
            <p:nvPr/>
          </p:nvSpPr>
          <p:spPr>
            <a:xfrm>
              <a:off x="8781943" y="5085476"/>
              <a:ext cx="1045210" cy="1671955"/>
            </a:xfrm>
            <a:custGeom>
              <a:avLst/>
              <a:gdLst/>
              <a:ahLst/>
              <a:cxnLst/>
              <a:rect l="l" t="t" r="r" b="b"/>
              <a:pathLst>
                <a:path w="1045209" h="1671954">
                  <a:moveTo>
                    <a:pt x="1044784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1044784" y="1671655"/>
                  </a:lnTo>
                  <a:lnTo>
                    <a:pt x="10447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942347" y="5275677"/>
              <a:ext cx="751205" cy="817244"/>
            </a:xfrm>
            <a:custGeom>
              <a:avLst/>
              <a:gdLst/>
              <a:ahLst/>
              <a:cxnLst/>
              <a:rect l="l" t="t" r="r" b="b"/>
              <a:pathLst>
                <a:path w="751204" h="817245">
                  <a:moveTo>
                    <a:pt x="25486" y="41847"/>
                  </a:moveTo>
                  <a:lnTo>
                    <a:pt x="17566" y="41847"/>
                  </a:lnTo>
                  <a:lnTo>
                    <a:pt x="13965" y="42825"/>
                  </a:lnTo>
                  <a:lnTo>
                    <a:pt x="7447" y="46703"/>
                  </a:lnTo>
                  <a:lnTo>
                    <a:pt x="4839" y="49294"/>
                  </a:lnTo>
                  <a:lnTo>
                    <a:pt x="961" y="55780"/>
                  </a:lnTo>
                  <a:lnTo>
                    <a:pt x="0" y="59381"/>
                  </a:lnTo>
                  <a:lnTo>
                    <a:pt x="0" y="67301"/>
                  </a:lnTo>
                  <a:lnTo>
                    <a:pt x="17566" y="84867"/>
                  </a:lnTo>
                  <a:lnTo>
                    <a:pt x="25486" y="84867"/>
                  </a:lnTo>
                  <a:lnTo>
                    <a:pt x="29087" y="83906"/>
                  </a:lnTo>
                  <a:lnTo>
                    <a:pt x="35573" y="80028"/>
                  </a:lnTo>
                  <a:lnTo>
                    <a:pt x="38164" y="77420"/>
                  </a:lnTo>
                  <a:lnTo>
                    <a:pt x="40087" y="74161"/>
                  </a:lnTo>
                  <a:lnTo>
                    <a:pt x="42042" y="70902"/>
                  </a:lnTo>
                  <a:lnTo>
                    <a:pt x="43020" y="67301"/>
                  </a:lnTo>
                  <a:lnTo>
                    <a:pt x="43020" y="59381"/>
                  </a:lnTo>
                  <a:lnTo>
                    <a:pt x="42042" y="55780"/>
                  </a:lnTo>
                  <a:lnTo>
                    <a:pt x="40087" y="52553"/>
                  </a:lnTo>
                  <a:lnTo>
                    <a:pt x="38164" y="49294"/>
                  </a:lnTo>
                  <a:lnTo>
                    <a:pt x="35573" y="46703"/>
                  </a:lnTo>
                  <a:lnTo>
                    <a:pt x="32314" y="44780"/>
                  </a:lnTo>
                  <a:lnTo>
                    <a:pt x="29087" y="42825"/>
                  </a:lnTo>
                  <a:lnTo>
                    <a:pt x="25486" y="41847"/>
                  </a:lnTo>
                  <a:close/>
                </a:path>
                <a:path w="751204" h="817245">
                  <a:moveTo>
                    <a:pt x="140990" y="3128"/>
                  </a:moveTo>
                  <a:lnTo>
                    <a:pt x="128279" y="3128"/>
                  </a:lnTo>
                  <a:lnTo>
                    <a:pt x="165042" y="103249"/>
                  </a:lnTo>
                  <a:lnTo>
                    <a:pt x="177557" y="103249"/>
                  </a:lnTo>
                  <a:lnTo>
                    <a:pt x="183373" y="87409"/>
                  </a:lnTo>
                  <a:lnTo>
                    <a:pt x="170713" y="87409"/>
                  </a:lnTo>
                  <a:lnTo>
                    <a:pt x="140990" y="3128"/>
                  </a:lnTo>
                  <a:close/>
                </a:path>
                <a:path w="751204" h="817245">
                  <a:moveTo>
                    <a:pt x="214320" y="3128"/>
                  </a:moveTo>
                  <a:lnTo>
                    <a:pt x="201609" y="3128"/>
                  </a:lnTo>
                  <a:lnTo>
                    <a:pt x="171886" y="87409"/>
                  </a:lnTo>
                  <a:lnTo>
                    <a:pt x="183373" y="87409"/>
                  </a:lnTo>
                  <a:lnTo>
                    <a:pt x="214320" y="3128"/>
                  </a:lnTo>
                  <a:close/>
                </a:path>
                <a:path w="751204" h="817245">
                  <a:moveTo>
                    <a:pt x="239888" y="28158"/>
                  </a:moveTo>
                  <a:lnTo>
                    <a:pt x="228351" y="28158"/>
                  </a:lnTo>
                  <a:lnTo>
                    <a:pt x="228351" y="103249"/>
                  </a:lnTo>
                  <a:lnTo>
                    <a:pt x="239888" y="103249"/>
                  </a:lnTo>
                  <a:lnTo>
                    <a:pt x="239888" y="28158"/>
                  </a:lnTo>
                  <a:close/>
                </a:path>
                <a:path w="751204" h="817245">
                  <a:moveTo>
                    <a:pt x="236466" y="0"/>
                  </a:moveTo>
                  <a:lnTo>
                    <a:pt x="231968" y="0"/>
                  </a:lnTo>
                  <a:lnTo>
                    <a:pt x="230029" y="765"/>
                  </a:lnTo>
                  <a:lnTo>
                    <a:pt x="226802" y="3829"/>
                  </a:lnTo>
                  <a:lnTo>
                    <a:pt x="226004" y="5670"/>
                  </a:lnTo>
                  <a:lnTo>
                    <a:pt x="226004" y="9972"/>
                  </a:lnTo>
                  <a:lnTo>
                    <a:pt x="226802" y="11814"/>
                  </a:lnTo>
                  <a:lnTo>
                    <a:pt x="230029" y="14877"/>
                  </a:lnTo>
                  <a:lnTo>
                    <a:pt x="231968" y="15643"/>
                  </a:lnTo>
                  <a:lnTo>
                    <a:pt x="236466" y="15643"/>
                  </a:lnTo>
                  <a:lnTo>
                    <a:pt x="238389" y="14877"/>
                  </a:lnTo>
                  <a:lnTo>
                    <a:pt x="241615" y="11814"/>
                  </a:lnTo>
                  <a:lnTo>
                    <a:pt x="242430" y="9972"/>
                  </a:lnTo>
                  <a:lnTo>
                    <a:pt x="242430" y="5670"/>
                  </a:lnTo>
                  <a:lnTo>
                    <a:pt x="241615" y="3829"/>
                  </a:lnTo>
                  <a:lnTo>
                    <a:pt x="238389" y="765"/>
                  </a:lnTo>
                  <a:lnTo>
                    <a:pt x="236466" y="0"/>
                  </a:lnTo>
                  <a:close/>
                </a:path>
                <a:path w="751204" h="817245">
                  <a:moveTo>
                    <a:pt x="268646" y="82521"/>
                  </a:moveTo>
                  <a:lnTo>
                    <a:pt x="257695" y="85258"/>
                  </a:lnTo>
                  <a:lnTo>
                    <a:pt x="259031" y="91646"/>
                  </a:lnTo>
                  <a:lnTo>
                    <a:pt x="262209" y="96502"/>
                  </a:lnTo>
                  <a:lnTo>
                    <a:pt x="272247" y="103151"/>
                  </a:lnTo>
                  <a:lnTo>
                    <a:pt x="278586" y="104813"/>
                  </a:lnTo>
                  <a:lnTo>
                    <a:pt x="292079" y="104813"/>
                  </a:lnTo>
                  <a:lnTo>
                    <a:pt x="297196" y="103836"/>
                  </a:lnTo>
                  <a:lnTo>
                    <a:pt x="305995" y="99925"/>
                  </a:lnTo>
                  <a:lnTo>
                    <a:pt x="309417" y="97252"/>
                  </a:lnTo>
                  <a:lnTo>
                    <a:pt x="311298" y="94645"/>
                  </a:lnTo>
                  <a:lnTo>
                    <a:pt x="281324" y="94645"/>
                  </a:lnTo>
                  <a:lnTo>
                    <a:pt x="277494" y="93634"/>
                  </a:lnTo>
                  <a:lnTo>
                    <a:pt x="271660" y="89593"/>
                  </a:lnTo>
                  <a:lnTo>
                    <a:pt x="269731" y="86627"/>
                  </a:lnTo>
                  <a:lnTo>
                    <a:pt x="269579" y="86138"/>
                  </a:lnTo>
                  <a:lnTo>
                    <a:pt x="268646" y="82521"/>
                  </a:lnTo>
                  <a:close/>
                </a:path>
                <a:path w="751204" h="817245">
                  <a:moveTo>
                    <a:pt x="295045" y="27181"/>
                  </a:moveTo>
                  <a:lnTo>
                    <a:pt x="282334" y="27181"/>
                  </a:lnTo>
                  <a:lnTo>
                    <a:pt x="277608" y="28110"/>
                  </a:lnTo>
                  <a:lnTo>
                    <a:pt x="260042" y="54069"/>
                  </a:lnTo>
                  <a:lnTo>
                    <a:pt x="261548" y="58142"/>
                  </a:lnTo>
                  <a:lnTo>
                    <a:pt x="261639" y="58387"/>
                  </a:lnTo>
                  <a:lnTo>
                    <a:pt x="264832" y="61842"/>
                  </a:lnTo>
                  <a:lnTo>
                    <a:pt x="268059" y="65264"/>
                  </a:lnTo>
                  <a:lnTo>
                    <a:pt x="273111" y="67789"/>
                  </a:lnTo>
                  <a:lnTo>
                    <a:pt x="296283" y="73232"/>
                  </a:lnTo>
                  <a:lnTo>
                    <a:pt x="299086" y="74568"/>
                  </a:lnTo>
                  <a:lnTo>
                    <a:pt x="302736" y="78121"/>
                  </a:lnTo>
                  <a:lnTo>
                    <a:pt x="303649" y="80305"/>
                  </a:lnTo>
                  <a:lnTo>
                    <a:pt x="303649" y="86138"/>
                  </a:lnTo>
                  <a:lnTo>
                    <a:pt x="302052" y="88909"/>
                  </a:lnTo>
                  <a:lnTo>
                    <a:pt x="295696" y="93504"/>
                  </a:lnTo>
                  <a:lnTo>
                    <a:pt x="291427" y="94645"/>
                  </a:lnTo>
                  <a:lnTo>
                    <a:pt x="311298" y="94645"/>
                  </a:lnTo>
                  <a:lnTo>
                    <a:pt x="314339" y="90473"/>
                  </a:lnTo>
                  <a:lnTo>
                    <a:pt x="315577" y="86627"/>
                  </a:lnTo>
                  <a:lnTo>
                    <a:pt x="315577" y="77078"/>
                  </a:lnTo>
                  <a:lnTo>
                    <a:pt x="313931" y="72792"/>
                  </a:lnTo>
                  <a:lnTo>
                    <a:pt x="307348" y="66111"/>
                  </a:lnTo>
                  <a:lnTo>
                    <a:pt x="302345" y="63618"/>
                  </a:lnTo>
                  <a:lnTo>
                    <a:pt x="280053" y="58142"/>
                  </a:lnTo>
                  <a:lnTo>
                    <a:pt x="276793" y="56757"/>
                  </a:lnTo>
                  <a:lnTo>
                    <a:pt x="272622" y="53433"/>
                  </a:lnTo>
                  <a:lnTo>
                    <a:pt x="271579" y="51168"/>
                  </a:lnTo>
                  <a:lnTo>
                    <a:pt x="271579" y="45073"/>
                  </a:lnTo>
                  <a:lnTo>
                    <a:pt x="273094" y="42417"/>
                  </a:lnTo>
                  <a:lnTo>
                    <a:pt x="279189" y="38213"/>
                  </a:lnTo>
                  <a:lnTo>
                    <a:pt x="283018" y="37154"/>
                  </a:lnTo>
                  <a:lnTo>
                    <a:pt x="310671" y="37154"/>
                  </a:lnTo>
                  <a:lnTo>
                    <a:pt x="309385" y="35329"/>
                  </a:lnTo>
                  <a:lnTo>
                    <a:pt x="300878" y="28810"/>
                  </a:lnTo>
                  <a:lnTo>
                    <a:pt x="295045" y="27181"/>
                  </a:lnTo>
                  <a:close/>
                </a:path>
                <a:path w="751204" h="817245">
                  <a:moveTo>
                    <a:pt x="310671" y="37154"/>
                  </a:moveTo>
                  <a:lnTo>
                    <a:pt x="290971" y="37154"/>
                  </a:lnTo>
                  <a:lnTo>
                    <a:pt x="293725" y="37691"/>
                  </a:lnTo>
                  <a:lnTo>
                    <a:pt x="298027" y="39842"/>
                  </a:lnTo>
                  <a:lnTo>
                    <a:pt x="299722" y="41211"/>
                  </a:lnTo>
                  <a:lnTo>
                    <a:pt x="300960" y="42873"/>
                  </a:lnTo>
                  <a:lnTo>
                    <a:pt x="302231" y="44503"/>
                  </a:lnTo>
                  <a:lnTo>
                    <a:pt x="303192" y="46181"/>
                  </a:lnTo>
                  <a:lnTo>
                    <a:pt x="303844" y="47909"/>
                  </a:lnTo>
                  <a:lnTo>
                    <a:pt x="313863" y="45073"/>
                  </a:lnTo>
                  <a:lnTo>
                    <a:pt x="314241" y="45073"/>
                  </a:lnTo>
                  <a:lnTo>
                    <a:pt x="312487" y="39842"/>
                  </a:lnTo>
                  <a:lnTo>
                    <a:pt x="312416" y="39631"/>
                  </a:lnTo>
                  <a:lnTo>
                    <a:pt x="310671" y="37154"/>
                  </a:lnTo>
                  <a:close/>
                </a:path>
                <a:path w="751204" h="817245">
                  <a:moveTo>
                    <a:pt x="344482" y="28158"/>
                  </a:moveTo>
                  <a:lnTo>
                    <a:pt x="332944" y="28158"/>
                  </a:lnTo>
                  <a:lnTo>
                    <a:pt x="332944" y="103249"/>
                  </a:lnTo>
                  <a:lnTo>
                    <a:pt x="344482" y="103249"/>
                  </a:lnTo>
                  <a:lnTo>
                    <a:pt x="344482" y="28158"/>
                  </a:lnTo>
                  <a:close/>
                </a:path>
                <a:path w="751204" h="817245">
                  <a:moveTo>
                    <a:pt x="341060" y="0"/>
                  </a:moveTo>
                  <a:lnTo>
                    <a:pt x="336562" y="0"/>
                  </a:lnTo>
                  <a:lnTo>
                    <a:pt x="334623" y="765"/>
                  </a:lnTo>
                  <a:lnTo>
                    <a:pt x="331396" y="3829"/>
                  </a:lnTo>
                  <a:lnTo>
                    <a:pt x="330598" y="5670"/>
                  </a:lnTo>
                  <a:lnTo>
                    <a:pt x="330598" y="9972"/>
                  </a:lnTo>
                  <a:lnTo>
                    <a:pt x="331396" y="11814"/>
                  </a:lnTo>
                  <a:lnTo>
                    <a:pt x="334623" y="14877"/>
                  </a:lnTo>
                  <a:lnTo>
                    <a:pt x="336562" y="15643"/>
                  </a:lnTo>
                  <a:lnTo>
                    <a:pt x="341060" y="15643"/>
                  </a:lnTo>
                  <a:lnTo>
                    <a:pt x="342982" y="14877"/>
                  </a:lnTo>
                  <a:lnTo>
                    <a:pt x="346209" y="11814"/>
                  </a:lnTo>
                  <a:lnTo>
                    <a:pt x="347024" y="9972"/>
                  </a:lnTo>
                  <a:lnTo>
                    <a:pt x="347024" y="5670"/>
                  </a:lnTo>
                  <a:lnTo>
                    <a:pt x="346209" y="3829"/>
                  </a:lnTo>
                  <a:lnTo>
                    <a:pt x="342982" y="765"/>
                  </a:lnTo>
                  <a:lnTo>
                    <a:pt x="341060" y="0"/>
                  </a:lnTo>
                  <a:close/>
                </a:path>
                <a:path w="751204" h="817245">
                  <a:moveTo>
                    <a:pt x="382235" y="10168"/>
                  </a:moveTo>
                  <a:lnTo>
                    <a:pt x="370697" y="10168"/>
                  </a:lnTo>
                  <a:lnTo>
                    <a:pt x="370697" y="89235"/>
                  </a:lnTo>
                  <a:lnTo>
                    <a:pt x="371553" y="92298"/>
                  </a:lnTo>
                  <a:lnTo>
                    <a:pt x="371635" y="92591"/>
                  </a:lnTo>
                  <a:lnTo>
                    <a:pt x="387775" y="104227"/>
                  </a:lnTo>
                  <a:lnTo>
                    <a:pt x="393185" y="104227"/>
                  </a:lnTo>
                  <a:lnTo>
                    <a:pt x="394961" y="104064"/>
                  </a:lnTo>
                  <a:lnTo>
                    <a:pt x="396363" y="103738"/>
                  </a:lnTo>
                  <a:lnTo>
                    <a:pt x="397375" y="103526"/>
                  </a:lnTo>
                  <a:lnTo>
                    <a:pt x="398856" y="103151"/>
                  </a:lnTo>
                  <a:lnTo>
                    <a:pt x="399638" y="102858"/>
                  </a:lnTo>
                  <a:lnTo>
                    <a:pt x="397425" y="93080"/>
                  </a:lnTo>
                  <a:lnTo>
                    <a:pt x="390513" y="93080"/>
                  </a:lnTo>
                  <a:lnTo>
                    <a:pt x="389303" y="92885"/>
                  </a:lnTo>
                  <a:lnTo>
                    <a:pt x="389091" y="92885"/>
                  </a:lnTo>
                  <a:lnTo>
                    <a:pt x="387368" y="92298"/>
                  </a:lnTo>
                  <a:lnTo>
                    <a:pt x="382235" y="84998"/>
                  </a:lnTo>
                  <a:lnTo>
                    <a:pt x="382235" y="10168"/>
                  </a:lnTo>
                  <a:close/>
                </a:path>
                <a:path w="751204" h="817245">
                  <a:moveTo>
                    <a:pt x="397314" y="92591"/>
                  </a:moveTo>
                  <a:lnTo>
                    <a:pt x="396803" y="92591"/>
                  </a:lnTo>
                  <a:lnTo>
                    <a:pt x="395336" y="92885"/>
                  </a:lnTo>
                  <a:lnTo>
                    <a:pt x="394114" y="93080"/>
                  </a:lnTo>
                  <a:lnTo>
                    <a:pt x="397425" y="93080"/>
                  </a:lnTo>
                  <a:lnTo>
                    <a:pt x="397314" y="92591"/>
                  </a:lnTo>
                  <a:close/>
                </a:path>
                <a:path w="751204" h="817245">
                  <a:moveTo>
                    <a:pt x="370697" y="28158"/>
                  </a:moveTo>
                  <a:lnTo>
                    <a:pt x="359355" y="28158"/>
                  </a:lnTo>
                  <a:lnTo>
                    <a:pt x="359355" y="37936"/>
                  </a:lnTo>
                  <a:lnTo>
                    <a:pt x="370697" y="37936"/>
                  </a:lnTo>
                  <a:lnTo>
                    <a:pt x="370697" y="28158"/>
                  </a:lnTo>
                  <a:close/>
                </a:path>
                <a:path w="751204" h="817245">
                  <a:moveTo>
                    <a:pt x="398269" y="28158"/>
                  </a:moveTo>
                  <a:lnTo>
                    <a:pt x="382235" y="28158"/>
                  </a:lnTo>
                  <a:lnTo>
                    <a:pt x="382235" y="37936"/>
                  </a:lnTo>
                  <a:lnTo>
                    <a:pt x="398269" y="37936"/>
                  </a:lnTo>
                  <a:lnTo>
                    <a:pt x="398269" y="28158"/>
                  </a:lnTo>
                  <a:close/>
                </a:path>
                <a:path w="751204" h="817245">
                  <a:moveTo>
                    <a:pt x="470964" y="10168"/>
                  </a:moveTo>
                  <a:lnTo>
                    <a:pt x="459427" y="10168"/>
                  </a:lnTo>
                  <a:lnTo>
                    <a:pt x="459427" y="89235"/>
                  </a:lnTo>
                  <a:lnTo>
                    <a:pt x="476505" y="104227"/>
                  </a:lnTo>
                  <a:lnTo>
                    <a:pt x="481915" y="104227"/>
                  </a:lnTo>
                  <a:lnTo>
                    <a:pt x="483691" y="104064"/>
                  </a:lnTo>
                  <a:lnTo>
                    <a:pt x="485093" y="103738"/>
                  </a:lnTo>
                  <a:lnTo>
                    <a:pt x="486105" y="103526"/>
                  </a:lnTo>
                  <a:lnTo>
                    <a:pt x="487586" y="103151"/>
                  </a:lnTo>
                  <a:lnTo>
                    <a:pt x="488368" y="102858"/>
                  </a:lnTo>
                  <a:lnTo>
                    <a:pt x="486154" y="93080"/>
                  </a:lnTo>
                  <a:lnTo>
                    <a:pt x="479243" y="93080"/>
                  </a:lnTo>
                  <a:lnTo>
                    <a:pt x="478033" y="92885"/>
                  </a:lnTo>
                  <a:lnTo>
                    <a:pt x="477821" y="92885"/>
                  </a:lnTo>
                  <a:lnTo>
                    <a:pt x="476098" y="92298"/>
                  </a:lnTo>
                  <a:lnTo>
                    <a:pt x="470964" y="84998"/>
                  </a:lnTo>
                  <a:lnTo>
                    <a:pt x="470964" y="10168"/>
                  </a:lnTo>
                  <a:close/>
                </a:path>
                <a:path w="751204" h="817245">
                  <a:moveTo>
                    <a:pt x="486044" y="92591"/>
                  </a:moveTo>
                  <a:lnTo>
                    <a:pt x="485533" y="92591"/>
                  </a:lnTo>
                  <a:lnTo>
                    <a:pt x="484066" y="92885"/>
                  </a:lnTo>
                  <a:lnTo>
                    <a:pt x="482844" y="93080"/>
                  </a:lnTo>
                  <a:lnTo>
                    <a:pt x="486154" y="93080"/>
                  </a:lnTo>
                  <a:lnTo>
                    <a:pt x="486044" y="92591"/>
                  </a:lnTo>
                  <a:close/>
                </a:path>
                <a:path w="751204" h="817245">
                  <a:moveTo>
                    <a:pt x="459427" y="28158"/>
                  </a:moveTo>
                  <a:lnTo>
                    <a:pt x="448085" y="28158"/>
                  </a:lnTo>
                  <a:lnTo>
                    <a:pt x="448085" y="37936"/>
                  </a:lnTo>
                  <a:lnTo>
                    <a:pt x="459427" y="37936"/>
                  </a:lnTo>
                  <a:lnTo>
                    <a:pt x="459427" y="28158"/>
                  </a:lnTo>
                  <a:close/>
                </a:path>
                <a:path w="751204" h="817245">
                  <a:moveTo>
                    <a:pt x="486999" y="28158"/>
                  </a:moveTo>
                  <a:lnTo>
                    <a:pt x="470964" y="28158"/>
                  </a:lnTo>
                  <a:lnTo>
                    <a:pt x="470964" y="37936"/>
                  </a:lnTo>
                  <a:lnTo>
                    <a:pt x="486999" y="37936"/>
                  </a:lnTo>
                  <a:lnTo>
                    <a:pt x="486999" y="28158"/>
                  </a:lnTo>
                  <a:close/>
                </a:path>
                <a:path w="751204" h="817245">
                  <a:moveTo>
                    <a:pt x="517505" y="3128"/>
                  </a:moveTo>
                  <a:lnTo>
                    <a:pt x="505967" y="3128"/>
                  </a:lnTo>
                  <a:lnTo>
                    <a:pt x="505967" y="103249"/>
                  </a:lnTo>
                  <a:lnTo>
                    <a:pt x="517505" y="103249"/>
                  </a:lnTo>
                  <a:lnTo>
                    <a:pt x="517505" y="53710"/>
                  </a:lnTo>
                  <a:lnTo>
                    <a:pt x="518270" y="50353"/>
                  </a:lnTo>
                  <a:lnTo>
                    <a:pt x="527194" y="39891"/>
                  </a:lnTo>
                  <a:lnTo>
                    <a:pt x="517505" y="39891"/>
                  </a:lnTo>
                  <a:lnTo>
                    <a:pt x="517505" y="3128"/>
                  </a:lnTo>
                  <a:close/>
                </a:path>
                <a:path w="751204" h="817245">
                  <a:moveTo>
                    <a:pt x="561935" y="37545"/>
                  </a:moveTo>
                  <a:lnTo>
                    <a:pt x="542698" y="37545"/>
                  </a:lnTo>
                  <a:lnTo>
                    <a:pt x="546951" y="39191"/>
                  </a:lnTo>
                  <a:lnTo>
                    <a:pt x="550015" y="42482"/>
                  </a:lnTo>
                  <a:lnTo>
                    <a:pt x="553111" y="45741"/>
                  </a:lnTo>
                  <a:lnTo>
                    <a:pt x="554539" y="49995"/>
                  </a:lnTo>
                  <a:lnTo>
                    <a:pt x="554659" y="103249"/>
                  </a:lnTo>
                  <a:lnTo>
                    <a:pt x="566196" y="103249"/>
                  </a:lnTo>
                  <a:lnTo>
                    <a:pt x="566196" y="49082"/>
                  </a:lnTo>
                  <a:lnTo>
                    <a:pt x="565141" y="43867"/>
                  </a:lnTo>
                  <a:lnTo>
                    <a:pt x="564457" y="42482"/>
                  </a:lnTo>
                  <a:lnTo>
                    <a:pt x="561935" y="37545"/>
                  </a:lnTo>
                  <a:close/>
                </a:path>
                <a:path w="751204" h="817245">
                  <a:moveTo>
                    <a:pt x="545696" y="27181"/>
                  </a:moveTo>
                  <a:lnTo>
                    <a:pt x="534680" y="27181"/>
                  </a:lnTo>
                  <a:lnTo>
                    <a:pt x="529955" y="28338"/>
                  </a:lnTo>
                  <a:lnTo>
                    <a:pt x="522882" y="32933"/>
                  </a:lnTo>
                  <a:lnTo>
                    <a:pt x="520242" y="36013"/>
                  </a:lnTo>
                  <a:lnTo>
                    <a:pt x="518483" y="39891"/>
                  </a:lnTo>
                  <a:lnTo>
                    <a:pt x="527194" y="39891"/>
                  </a:lnTo>
                  <a:lnTo>
                    <a:pt x="530085" y="38343"/>
                  </a:lnTo>
                  <a:lnTo>
                    <a:pt x="533475" y="37545"/>
                  </a:lnTo>
                  <a:lnTo>
                    <a:pt x="561935" y="37545"/>
                  </a:lnTo>
                  <a:lnTo>
                    <a:pt x="560851" y="35394"/>
                  </a:lnTo>
                  <a:lnTo>
                    <a:pt x="557869" y="32281"/>
                  </a:lnTo>
                  <a:lnTo>
                    <a:pt x="550178" y="28207"/>
                  </a:lnTo>
                  <a:lnTo>
                    <a:pt x="545696" y="27181"/>
                  </a:lnTo>
                  <a:close/>
                </a:path>
                <a:path w="751204" h="817245">
                  <a:moveTo>
                    <a:pt x="621524" y="27181"/>
                  </a:moveTo>
                  <a:lnTo>
                    <a:pt x="610834" y="27181"/>
                  </a:lnTo>
                  <a:lnTo>
                    <a:pt x="604902" y="28843"/>
                  </a:lnTo>
                  <a:lnTo>
                    <a:pt x="583783" y="58599"/>
                  </a:lnTo>
                  <a:lnTo>
                    <a:pt x="583783" y="73982"/>
                  </a:lnTo>
                  <a:lnTo>
                    <a:pt x="611551" y="104813"/>
                  </a:lnTo>
                  <a:lnTo>
                    <a:pt x="623871" y="104813"/>
                  </a:lnTo>
                  <a:lnTo>
                    <a:pt x="628450" y="104031"/>
                  </a:lnTo>
                  <a:lnTo>
                    <a:pt x="636598" y="100870"/>
                  </a:lnTo>
                  <a:lnTo>
                    <a:pt x="640020" y="98653"/>
                  </a:lnTo>
                  <a:lnTo>
                    <a:pt x="644104" y="94449"/>
                  </a:lnTo>
                  <a:lnTo>
                    <a:pt x="614126" y="94449"/>
                  </a:lnTo>
                  <a:lnTo>
                    <a:pt x="610036" y="93439"/>
                  </a:lnTo>
                  <a:lnTo>
                    <a:pt x="595321" y="69615"/>
                  </a:lnTo>
                  <a:lnTo>
                    <a:pt x="591996" y="69615"/>
                  </a:lnTo>
                  <a:lnTo>
                    <a:pt x="591996" y="59642"/>
                  </a:lnTo>
                  <a:lnTo>
                    <a:pt x="595321" y="59642"/>
                  </a:lnTo>
                  <a:lnTo>
                    <a:pt x="595321" y="57262"/>
                  </a:lnTo>
                  <a:lnTo>
                    <a:pt x="613018" y="37545"/>
                  </a:lnTo>
                  <a:lnTo>
                    <a:pt x="641832" y="37545"/>
                  </a:lnTo>
                  <a:lnTo>
                    <a:pt x="636484" y="32558"/>
                  </a:lnTo>
                  <a:lnTo>
                    <a:pt x="633013" y="30440"/>
                  </a:lnTo>
                  <a:lnTo>
                    <a:pt x="625386" y="27833"/>
                  </a:lnTo>
                  <a:lnTo>
                    <a:pt x="621524" y="27181"/>
                  </a:lnTo>
                  <a:close/>
                </a:path>
                <a:path w="751204" h="817245">
                  <a:moveTo>
                    <a:pt x="637559" y="82716"/>
                  </a:moveTo>
                  <a:lnTo>
                    <a:pt x="621817" y="94449"/>
                  </a:lnTo>
                  <a:lnTo>
                    <a:pt x="644104" y="94449"/>
                  </a:lnTo>
                  <a:lnTo>
                    <a:pt x="645560" y="92950"/>
                  </a:lnTo>
                  <a:lnTo>
                    <a:pt x="647532" y="89626"/>
                  </a:lnTo>
                  <a:lnTo>
                    <a:pt x="648705" y="85845"/>
                  </a:lnTo>
                  <a:lnTo>
                    <a:pt x="637559" y="82716"/>
                  </a:lnTo>
                  <a:close/>
                </a:path>
                <a:path w="751204" h="817245">
                  <a:moveTo>
                    <a:pt x="595321" y="59642"/>
                  </a:moveTo>
                  <a:lnTo>
                    <a:pt x="591996" y="59642"/>
                  </a:lnTo>
                  <a:lnTo>
                    <a:pt x="591996" y="69615"/>
                  </a:lnTo>
                  <a:lnTo>
                    <a:pt x="595321" y="69615"/>
                  </a:lnTo>
                  <a:lnTo>
                    <a:pt x="595321" y="59642"/>
                  </a:lnTo>
                  <a:close/>
                </a:path>
                <a:path w="751204" h="817245">
                  <a:moveTo>
                    <a:pt x="641832" y="37545"/>
                  </a:moveTo>
                  <a:lnTo>
                    <a:pt x="621785" y="37545"/>
                  </a:lnTo>
                  <a:lnTo>
                    <a:pt x="625402" y="38506"/>
                  </a:lnTo>
                  <a:lnTo>
                    <a:pt x="631562" y="42352"/>
                  </a:lnTo>
                  <a:lnTo>
                    <a:pt x="633941" y="44976"/>
                  </a:lnTo>
                  <a:lnTo>
                    <a:pt x="635604" y="48300"/>
                  </a:lnTo>
                  <a:lnTo>
                    <a:pt x="637298" y="51624"/>
                  </a:lnTo>
                  <a:lnTo>
                    <a:pt x="638146" y="55405"/>
                  </a:lnTo>
                  <a:lnTo>
                    <a:pt x="638146" y="59642"/>
                  </a:lnTo>
                  <a:lnTo>
                    <a:pt x="595321" y="59642"/>
                  </a:lnTo>
                  <a:lnTo>
                    <a:pt x="595321" y="69615"/>
                  </a:lnTo>
                  <a:lnTo>
                    <a:pt x="649879" y="69615"/>
                  </a:lnTo>
                  <a:lnTo>
                    <a:pt x="649807" y="57262"/>
                  </a:lnTo>
                  <a:lnTo>
                    <a:pt x="648950" y="51820"/>
                  </a:lnTo>
                  <a:lnTo>
                    <a:pt x="645278" y="42352"/>
                  </a:lnTo>
                  <a:lnTo>
                    <a:pt x="642931" y="38685"/>
                  </a:lnTo>
                  <a:lnTo>
                    <a:pt x="642815" y="38506"/>
                  </a:lnTo>
                  <a:lnTo>
                    <a:pt x="641832" y="37545"/>
                  </a:lnTo>
                  <a:close/>
                </a:path>
                <a:path w="751204" h="817245">
                  <a:moveTo>
                    <a:pt x="142945" y="260526"/>
                  </a:moveTo>
                  <a:lnTo>
                    <a:pt x="131994" y="263263"/>
                  </a:lnTo>
                  <a:lnTo>
                    <a:pt x="133331" y="269651"/>
                  </a:lnTo>
                  <a:lnTo>
                    <a:pt x="136508" y="274507"/>
                  </a:lnTo>
                  <a:lnTo>
                    <a:pt x="146546" y="281156"/>
                  </a:lnTo>
                  <a:lnTo>
                    <a:pt x="152885" y="282818"/>
                  </a:lnTo>
                  <a:lnTo>
                    <a:pt x="166378" y="282818"/>
                  </a:lnTo>
                  <a:lnTo>
                    <a:pt x="171495" y="281841"/>
                  </a:lnTo>
                  <a:lnTo>
                    <a:pt x="180295" y="277930"/>
                  </a:lnTo>
                  <a:lnTo>
                    <a:pt x="183717" y="275257"/>
                  </a:lnTo>
                  <a:lnTo>
                    <a:pt x="185597" y="272650"/>
                  </a:lnTo>
                  <a:lnTo>
                    <a:pt x="155623" y="272650"/>
                  </a:lnTo>
                  <a:lnTo>
                    <a:pt x="151794" y="271639"/>
                  </a:lnTo>
                  <a:lnTo>
                    <a:pt x="145960" y="267598"/>
                  </a:lnTo>
                  <a:lnTo>
                    <a:pt x="144030" y="264632"/>
                  </a:lnTo>
                  <a:lnTo>
                    <a:pt x="143879" y="264143"/>
                  </a:lnTo>
                  <a:lnTo>
                    <a:pt x="142945" y="260526"/>
                  </a:lnTo>
                  <a:close/>
                </a:path>
                <a:path w="751204" h="817245">
                  <a:moveTo>
                    <a:pt x="169344" y="205186"/>
                  </a:moveTo>
                  <a:lnTo>
                    <a:pt x="156633" y="205186"/>
                  </a:lnTo>
                  <a:lnTo>
                    <a:pt x="151908" y="206115"/>
                  </a:lnTo>
                  <a:lnTo>
                    <a:pt x="134341" y="232074"/>
                  </a:lnTo>
                  <a:lnTo>
                    <a:pt x="135847" y="236147"/>
                  </a:lnTo>
                  <a:lnTo>
                    <a:pt x="170582" y="251237"/>
                  </a:lnTo>
                  <a:lnTo>
                    <a:pt x="173385" y="252574"/>
                  </a:lnTo>
                  <a:lnTo>
                    <a:pt x="177036" y="256126"/>
                  </a:lnTo>
                  <a:lnTo>
                    <a:pt x="177948" y="258310"/>
                  </a:lnTo>
                  <a:lnTo>
                    <a:pt x="177948" y="264143"/>
                  </a:lnTo>
                  <a:lnTo>
                    <a:pt x="176351" y="266914"/>
                  </a:lnTo>
                  <a:lnTo>
                    <a:pt x="169996" y="271509"/>
                  </a:lnTo>
                  <a:lnTo>
                    <a:pt x="165726" y="272650"/>
                  </a:lnTo>
                  <a:lnTo>
                    <a:pt x="185597" y="272650"/>
                  </a:lnTo>
                  <a:lnTo>
                    <a:pt x="188638" y="268478"/>
                  </a:lnTo>
                  <a:lnTo>
                    <a:pt x="189877" y="264632"/>
                  </a:lnTo>
                  <a:lnTo>
                    <a:pt x="189877" y="255083"/>
                  </a:lnTo>
                  <a:lnTo>
                    <a:pt x="188231" y="250797"/>
                  </a:lnTo>
                  <a:lnTo>
                    <a:pt x="181647" y="244116"/>
                  </a:lnTo>
                  <a:lnTo>
                    <a:pt x="176644" y="241623"/>
                  </a:lnTo>
                  <a:lnTo>
                    <a:pt x="154352" y="236147"/>
                  </a:lnTo>
                  <a:lnTo>
                    <a:pt x="151093" y="234762"/>
                  </a:lnTo>
                  <a:lnTo>
                    <a:pt x="146921" y="231438"/>
                  </a:lnTo>
                  <a:lnTo>
                    <a:pt x="145878" y="229173"/>
                  </a:lnTo>
                  <a:lnTo>
                    <a:pt x="145878" y="223078"/>
                  </a:lnTo>
                  <a:lnTo>
                    <a:pt x="147394" y="220422"/>
                  </a:lnTo>
                  <a:lnTo>
                    <a:pt x="153488" y="216218"/>
                  </a:lnTo>
                  <a:lnTo>
                    <a:pt x="157318" y="215159"/>
                  </a:lnTo>
                  <a:lnTo>
                    <a:pt x="184970" y="215159"/>
                  </a:lnTo>
                  <a:lnTo>
                    <a:pt x="183684" y="213334"/>
                  </a:lnTo>
                  <a:lnTo>
                    <a:pt x="175178" y="206815"/>
                  </a:lnTo>
                  <a:lnTo>
                    <a:pt x="169344" y="205186"/>
                  </a:lnTo>
                  <a:close/>
                </a:path>
                <a:path w="751204" h="817245">
                  <a:moveTo>
                    <a:pt x="184970" y="215159"/>
                  </a:moveTo>
                  <a:lnTo>
                    <a:pt x="165270" y="215159"/>
                  </a:lnTo>
                  <a:lnTo>
                    <a:pt x="168024" y="215696"/>
                  </a:lnTo>
                  <a:lnTo>
                    <a:pt x="172326" y="217847"/>
                  </a:lnTo>
                  <a:lnTo>
                    <a:pt x="174021" y="219216"/>
                  </a:lnTo>
                  <a:lnTo>
                    <a:pt x="175259" y="220878"/>
                  </a:lnTo>
                  <a:lnTo>
                    <a:pt x="176530" y="222508"/>
                  </a:lnTo>
                  <a:lnTo>
                    <a:pt x="177492" y="224186"/>
                  </a:lnTo>
                  <a:lnTo>
                    <a:pt x="178144" y="225914"/>
                  </a:lnTo>
                  <a:lnTo>
                    <a:pt x="188162" y="223078"/>
                  </a:lnTo>
                  <a:lnTo>
                    <a:pt x="188540" y="223078"/>
                  </a:lnTo>
                  <a:lnTo>
                    <a:pt x="186786" y="217847"/>
                  </a:lnTo>
                  <a:lnTo>
                    <a:pt x="186715" y="217636"/>
                  </a:lnTo>
                  <a:lnTo>
                    <a:pt x="184970" y="215159"/>
                  </a:lnTo>
                  <a:close/>
                </a:path>
                <a:path w="751204" h="817245">
                  <a:moveTo>
                    <a:pt x="218390" y="206164"/>
                  </a:moveTo>
                  <a:lnTo>
                    <a:pt x="207244" y="206164"/>
                  </a:lnTo>
                  <a:lnTo>
                    <a:pt x="207244" y="309413"/>
                  </a:lnTo>
                  <a:lnTo>
                    <a:pt x="218781" y="309413"/>
                  </a:lnTo>
                  <a:lnTo>
                    <a:pt x="218781" y="269717"/>
                  </a:lnTo>
                  <a:lnTo>
                    <a:pt x="229528" y="269717"/>
                  </a:lnTo>
                  <a:lnTo>
                    <a:pt x="225169" y="266392"/>
                  </a:lnTo>
                  <a:lnTo>
                    <a:pt x="222741" y="263019"/>
                  </a:lnTo>
                  <a:lnTo>
                    <a:pt x="219416" y="254382"/>
                  </a:lnTo>
                  <a:lnTo>
                    <a:pt x="218585" y="249380"/>
                  </a:lnTo>
                  <a:lnTo>
                    <a:pt x="218585" y="238103"/>
                  </a:lnTo>
                  <a:lnTo>
                    <a:pt x="229643" y="218092"/>
                  </a:lnTo>
                  <a:lnTo>
                    <a:pt x="218390" y="218092"/>
                  </a:lnTo>
                  <a:lnTo>
                    <a:pt x="218390" y="206164"/>
                  </a:lnTo>
                  <a:close/>
                </a:path>
                <a:path w="751204" h="817245">
                  <a:moveTo>
                    <a:pt x="229528" y="269717"/>
                  </a:moveTo>
                  <a:lnTo>
                    <a:pt x="219759" y="269717"/>
                  </a:lnTo>
                  <a:lnTo>
                    <a:pt x="220720" y="271248"/>
                  </a:lnTo>
                  <a:lnTo>
                    <a:pt x="236837" y="282818"/>
                  </a:lnTo>
                  <a:lnTo>
                    <a:pt x="247918" y="282818"/>
                  </a:lnTo>
                  <a:lnTo>
                    <a:pt x="253442" y="281238"/>
                  </a:lnTo>
                  <a:lnTo>
                    <a:pt x="263024" y="274882"/>
                  </a:lnTo>
                  <a:lnTo>
                    <a:pt x="265047" y="272454"/>
                  </a:lnTo>
                  <a:lnTo>
                    <a:pt x="235468" y="272454"/>
                  </a:lnTo>
                  <a:lnTo>
                    <a:pt x="231557" y="271248"/>
                  </a:lnTo>
                  <a:lnTo>
                    <a:pt x="229528" y="269717"/>
                  </a:lnTo>
                  <a:close/>
                </a:path>
                <a:path w="751204" h="817245">
                  <a:moveTo>
                    <a:pt x="265074" y="215550"/>
                  </a:moveTo>
                  <a:lnTo>
                    <a:pt x="244984" y="215550"/>
                  </a:lnTo>
                  <a:lnTo>
                    <a:pt x="249042" y="216805"/>
                  </a:lnTo>
                  <a:lnTo>
                    <a:pt x="252269" y="219314"/>
                  </a:lnTo>
                  <a:lnTo>
                    <a:pt x="255528" y="221791"/>
                  </a:lnTo>
                  <a:lnTo>
                    <a:pt x="257956" y="225164"/>
                  </a:lnTo>
                  <a:lnTo>
                    <a:pt x="259455" y="229173"/>
                  </a:lnTo>
                  <a:lnTo>
                    <a:pt x="261182" y="233671"/>
                  </a:lnTo>
                  <a:lnTo>
                    <a:pt x="261941" y="238103"/>
                  </a:lnTo>
                  <a:lnTo>
                    <a:pt x="261941" y="249380"/>
                  </a:lnTo>
                  <a:lnTo>
                    <a:pt x="261166" y="253910"/>
                  </a:lnTo>
                  <a:lnTo>
                    <a:pt x="244919" y="272454"/>
                  </a:lnTo>
                  <a:lnTo>
                    <a:pt x="265047" y="272454"/>
                  </a:lnTo>
                  <a:lnTo>
                    <a:pt x="266772" y="270385"/>
                  </a:lnTo>
                  <a:lnTo>
                    <a:pt x="272182" y="258750"/>
                  </a:lnTo>
                  <a:lnTo>
                    <a:pt x="273534" y="251857"/>
                  </a:lnTo>
                  <a:lnTo>
                    <a:pt x="273534" y="236017"/>
                  </a:lnTo>
                  <a:lnTo>
                    <a:pt x="272233" y="229434"/>
                  </a:lnTo>
                  <a:lnTo>
                    <a:pt x="272182" y="229173"/>
                  </a:lnTo>
                  <a:lnTo>
                    <a:pt x="266772" y="217570"/>
                  </a:lnTo>
                  <a:lnTo>
                    <a:pt x="265074" y="215550"/>
                  </a:lnTo>
                  <a:close/>
                </a:path>
                <a:path w="751204" h="817245">
                  <a:moveTo>
                    <a:pt x="247787" y="205186"/>
                  </a:moveTo>
                  <a:lnTo>
                    <a:pt x="236576" y="205186"/>
                  </a:lnTo>
                  <a:lnTo>
                    <a:pt x="232697" y="206001"/>
                  </a:lnTo>
                  <a:lnTo>
                    <a:pt x="219759" y="218092"/>
                  </a:lnTo>
                  <a:lnTo>
                    <a:pt x="229643" y="218092"/>
                  </a:lnTo>
                  <a:lnTo>
                    <a:pt x="231371" y="216805"/>
                  </a:lnTo>
                  <a:lnTo>
                    <a:pt x="231243" y="216805"/>
                  </a:lnTo>
                  <a:lnTo>
                    <a:pt x="235403" y="215550"/>
                  </a:lnTo>
                  <a:lnTo>
                    <a:pt x="265074" y="215550"/>
                  </a:lnTo>
                  <a:lnTo>
                    <a:pt x="263007" y="213089"/>
                  </a:lnTo>
                  <a:lnTo>
                    <a:pt x="253360" y="206766"/>
                  </a:lnTo>
                  <a:lnTo>
                    <a:pt x="247787" y="205186"/>
                  </a:lnTo>
                  <a:close/>
                </a:path>
                <a:path w="751204" h="817245">
                  <a:moveTo>
                    <a:pt x="328418" y="205186"/>
                  </a:moveTo>
                  <a:lnTo>
                    <a:pt x="314860" y="205186"/>
                  </a:lnTo>
                  <a:lnTo>
                    <a:pt x="308912" y="206799"/>
                  </a:lnTo>
                  <a:lnTo>
                    <a:pt x="287614" y="236278"/>
                  </a:lnTo>
                  <a:lnTo>
                    <a:pt x="287614" y="251857"/>
                  </a:lnTo>
                  <a:lnTo>
                    <a:pt x="314860" y="282818"/>
                  </a:lnTo>
                  <a:lnTo>
                    <a:pt x="328418" y="282818"/>
                  </a:lnTo>
                  <a:lnTo>
                    <a:pt x="334350" y="281205"/>
                  </a:lnTo>
                  <a:lnTo>
                    <a:pt x="344551" y="274752"/>
                  </a:lnTo>
                  <a:lnTo>
                    <a:pt x="346575" y="272454"/>
                  </a:lnTo>
                  <a:lnTo>
                    <a:pt x="316490" y="272454"/>
                  </a:lnTo>
                  <a:lnTo>
                    <a:pt x="312253" y="271134"/>
                  </a:lnTo>
                  <a:lnTo>
                    <a:pt x="305604" y="265854"/>
                  </a:lnTo>
                  <a:lnTo>
                    <a:pt x="303144" y="262383"/>
                  </a:lnTo>
                  <a:lnTo>
                    <a:pt x="299950" y="253779"/>
                  </a:lnTo>
                  <a:lnTo>
                    <a:pt x="299151" y="249119"/>
                  </a:lnTo>
                  <a:lnTo>
                    <a:pt x="299151" y="239081"/>
                  </a:lnTo>
                  <a:lnTo>
                    <a:pt x="316490" y="215550"/>
                  </a:lnTo>
                  <a:lnTo>
                    <a:pt x="346568" y="215550"/>
                  </a:lnTo>
                  <a:lnTo>
                    <a:pt x="344551" y="213252"/>
                  </a:lnTo>
                  <a:lnTo>
                    <a:pt x="334350" y="206799"/>
                  </a:lnTo>
                  <a:lnTo>
                    <a:pt x="328418" y="205186"/>
                  </a:lnTo>
                  <a:close/>
                </a:path>
                <a:path w="751204" h="817245">
                  <a:moveTo>
                    <a:pt x="346568" y="215550"/>
                  </a:moveTo>
                  <a:lnTo>
                    <a:pt x="326789" y="215550"/>
                  </a:lnTo>
                  <a:lnTo>
                    <a:pt x="331025" y="216886"/>
                  </a:lnTo>
                  <a:lnTo>
                    <a:pt x="337674" y="222231"/>
                  </a:lnTo>
                  <a:lnTo>
                    <a:pt x="340135" y="225735"/>
                  </a:lnTo>
                  <a:lnTo>
                    <a:pt x="343329" y="234404"/>
                  </a:lnTo>
                  <a:lnTo>
                    <a:pt x="344127" y="239081"/>
                  </a:lnTo>
                  <a:lnTo>
                    <a:pt x="344127" y="249119"/>
                  </a:lnTo>
                  <a:lnTo>
                    <a:pt x="326789" y="272454"/>
                  </a:lnTo>
                  <a:lnTo>
                    <a:pt x="346575" y="272454"/>
                  </a:lnTo>
                  <a:lnTo>
                    <a:pt x="348527" y="270238"/>
                  </a:lnTo>
                  <a:lnTo>
                    <a:pt x="351362" y="264437"/>
                  </a:lnTo>
                  <a:lnTo>
                    <a:pt x="354230" y="258635"/>
                  </a:lnTo>
                  <a:lnTo>
                    <a:pt x="355664" y="251857"/>
                  </a:lnTo>
                  <a:lnTo>
                    <a:pt x="355664" y="236278"/>
                  </a:lnTo>
                  <a:lnTo>
                    <a:pt x="354230" y="229450"/>
                  </a:lnTo>
                  <a:lnTo>
                    <a:pt x="351362" y="223616"/>
                  </a:lnTo>
                  <a:lnTo>
                    <a:pt x="348527" y="217782"/>
                  </a:lnTo>
                  <a:lnTo>
                    <a:pt x="346568" y="215550"/>
                  </a:lnTo>
                  <a:close/>
                </a:path>
                <a:path w="751204" h="817245">
                  <a:moveTo>
                    <a:pt x="389898" y="188173"/>
                  </a:moveTo>
                  <a:lnTo>
                    <a:pt x="378360" y="188173"/>
                  </a:lnTo>
                  <a:lnTo>
                    <a:pt x="378360" y="267240"/>
                  </a:lnTo>
                  <a:lnTo>
                    <a:pt x="395438" y="282232"/>
                  </a:lnTo>
                  <a:lnTo>
                    <a:pt x="400848" y="282232"/>
                  </a:lnTo>
                  <a:lnTo>
                    <a:pt x="402624" y="282069"/>
                  </a:lnTo>
                  <a:lnTo>
                    <a:pt x="404026" y="281743"/>
                  </a:lnTo>
                  <a:lnTo>
                    <a:pt x="405038" y="281531"/>
                  </a:lnTo>
                  <a:lnTo>
                    <a:pt x="406519" y="281156"/>
                  </a:lnTo>
                  <a:lnTo>
                    <a:pt x="407301" y="280863"/>
                  </a:lnTo>
                  <a:lnTo>
                    <a:pt x="405088" y="271085"/>
                  </a:lnTo>
                  <a:lnTo>
                    <a:pt x="398176" y="271085"/>
                  </a:lnTo>
                  <a:lnTo>
                    <a:pt x="396966" y="270890"/>
                  </a:lnTo>
                  <a:lnTo>
                    <a:pt x="396754" y="270890"/>
                  </a:lnTo>
                  <a:lnTo>
                    <a:pt x="395031" y="270303"/>
                  </a:lnTo>
                  <a:lnTo>
                    <a:pt x="389898" y="263003"/>
                  </a:lnTo>
                  <a:lnTo>
                    <a:pt x="389898" y="188173"/>
                  </a:lnTo>
                  <a:close/>
                </a:path>
                <a:path w="751204" h="817245">
                  <a:moveTo>
                    <a:pt x="404977" y="270597"/>
                  </a:moveTo>
                  <a:lnTo>
                    <a:pt x="404466" y="270597"/>
                  </a:lnTo>
                  <a:lnTo>
                    <a:pt x="402999" y="270890"/>
                  </a:lnTo>
                  <a:lnTo>
                    <a:pt x="401777" y="271085"/>
                  </a:lnTo>
                  <a:lnTo>
                    <a:pt x="405088" y="271085"/>
                  </a:lnTo>
                  <a:lnTo>
                    <a:pt x="404977" y="270597"/>
                  </a:lnTo>
                  <a:close/>
                </a:path>
                <a:path w="751204" h="817245">
                  <a:moveTo>
                    <a:pt x="378360" y="206164"/>
                  </a:moveTo>
                  <a:lnTo>
                    <a:pt x="367018" y="206164"/>
                  </a:lnTo>
                  <a:lnTo>
                    <a:pt x="367018" y="215941"/>
                  </a:lnTo>
                  <a:lnTo>
                    <a:pt x="378360" y="215941"/>
                  </a:lnTo>
                  <a:lnTo>
                    <a:pt x="378360" y="206164"/>
                  </a:lnTo>
                  <a:close/>
                </a:path>
                <a:path w="751204" h="817245">
                  <a:moveTo>
                    <a:pt x="405933" y="206164"/>
                  </a:moveTo>
                  <a:lnTo>
                    <a:pt x="389898" y="206164"/>
                  </a:lnTo>
                  <a:lnTo>
                    <a:pt x="389898" y="215941"/>
                  </a:lnTo>
                  <a:lnTo>
                    <a:pt x="405933" y="215941"/>
                  </a:lnTo>
                  <a:lnTo>
                    <a:pt x="405933" y="206164"/>
                  </a:lnTo>
                  <a:close/>
                </a:path>
                <a:path w="751204" h="817245">
                  <a:moveTo>
                    <a:pt x="25486" y="397857"/>
                  </a:moveTo>
                  <a:lnTo>
                    <a:pt x="17566" y="397857"/>
                  </a:lnTo>
                  <a:lnTo>
                    <a:pt x="13965" y="398835"/>
                  </a:lnTo>
                  <a:lnTo>
                    <a:pt x="10706" y="400790"/>
                  </a:lnTo>
                  <a:lnTo>
                    <a:pt x="7447" y="402713"/>
                  </a:lnTo>
                  <a:lnTo>
                    <a:pt x="4839" y="405304"/>
                  </a:lnTo>
                  <a:lnTo>
                    <a:pt x="961" y="411790"/>
                  </a:lnTo>
                  <a:lnTo>
                    <a:pt x="0" y="415391"/>
                  </a:lnTo>
                  <a:lnTo>
                    <a:pt x="0" y="423311"/>
                  </a:lnTo>
                  <a:lnTo>
                    <a:pt x="17566" y="440877"/>
                  </a:lnTo>
                  <a:lnTo>
                    <a:pt x="25486" y="440877"/>
                  </a:lnTo>
                  <a:lnTo>
                    <a:pt x="29087" y="439916"/>
                  </a:lnTo>
                  <a:lnTo>
                    <a:pt x="35573" y="436038"/>
                  </a:lnTo>
                  <a:lnTo>
                    <a:pt x="38164" y="433430"/>
                  </a:lnTo>
                  <a:lnTo>
                    <a:pt x="40087" y="430171"/>
                  </a:lnTo>
                  <a:lnTo>
                    <a:pt x="42042" y="426912"/>
                  </a:lnTo>
                  <a:lnTo>
                    <a:pt x="43020" y="423311"/>
                  </a:lnTo>
                  <a:lnTo>
                    <a:pt x="43020" y="415391"/>
                  </a:lnTo>
                  <a:lnTo>
                    <a:pt x="42042" y="411790"/>
                  </a:lnTo>
                  <a:lnTo>
                    <a:pt x="40087" y="408563"/>
                  </a:lnTo>
                  <a:lnTo>
                    <a:pt x="38164" y="405304"/>
                  </a:lnTo>
                  <a:lnTo>
                    <a:pt x="35573" y="402713"/>
                  </a:lnTo>
                  <a:lnTo>
                    <a:pt x="32314" y="400790"/>
                  </a:lnTo>
                  <a:lnTo>
                    <a:pt x="29087" y="398835"/>
                  </a:lnTo>
                  <a:lnTo>
                    <a:pt x="25486" y="397857"/>
                  </a:lnTo>
                  <a:close/>
                </a:path>
                <a:path w="751204" h="817245">
                  <a:moveTo>
                    <a:pt x="185705" y="357770"/>
                  </a:moveTo>
                  <a:lnTo>
                    <a:pt x="168627" y="357770"/>
                  </a:lnTo>
                  <a:lnTo>
                    <a:pt x="161033" y="359855"/>
                  </a:lnTo>
                  <a:lnTo>
                    <a:pt x="134402" y="394435"/>
                  </a:lnTo>
                  <a:lnTo>
                    <a:pt x="132972" y="409199"/>
                  </a:lnTo>
                  <a:lnTo>
                    <a:pt x="133330" y="416850"/>
                  </a:lnTo>
                  <a:lnTo>
                    <a:pt x="161033" y="458542"/>
                  </a:lnTo>
                  <a:lnTo>
                    <a:pt x="168627" y="460628"/>
                  </a:lnTo>
                  <a:lnTo>
                    <a:pt x="185705" y="460628"/>
                  </a:lnTo>
                  <a:lnTo>
                    <a:pt x="193299" y="458542"/>
                  </a:lnTo>
                  <a:lnTo>
                    <a:pt x="206596" y="450199"/>
                  </a:lnTo>
                  <a:lnTo>
                    <a:pt x="207401" y="449286"/>
                  </a:lnTo>
                  <a:lnTo>
                    <a:pt x="171104" y="449286"/>
                  </a:lnTo>
                  <a:lnTo>
                    <a:pt x="165612" y="447754"/>
                  </a:lnTo>
                  <a:lnTo>
                    <a:pt x="144705" y="417868"/>
                  </a:lnTo>
                  <a:lnTo>
                    <a:pt x="144705" y="400529"/>
                  </a:lnTo>
                  <a:lnTo>
                    <a:pt x="171104" y="369111"/>
                  </a:lnTo>
                  <a:lnTo>
                    <a:pt x="207401" y="369111"/>
                  </a:lnTo>
                  <a:lnTo>
                    <a:pt x="206596" y="368199"/>
                  </a:lnTo>
                  <a:lnTo>
                    <a:pt x="193299" y="359855"/>
                  </a:lnTo>
                  <a:lnTo>
                    <a:pt x="185705" y="357770"/>
                  </a:lnTo>
                  <a:close/>
                </a:path>
                <a:path w="751204" h="817245">
                  <a:moveTo>
                    <a:pt x="207401" y="369111"/>
                  </a:moveTo>
                  <a:lnTo>
                    <a:pt x="183228" y="369111"/>
                  </a:lnTo>
                  <a:lnTo>
                    <a:pt x="188703" y="370643"/>
                  </a:lnTo>
                  <a:lnTo>
                    <a:pt x="198513" y="376770"/>
                  </a:lnTo>
                  <a:lnTo>
                    <a:pt x="202408" y="381284"/>
                  </a:lnTo>
                  <a:lnTo>
                    <a:pt x="205276" y="387248"/>
                  </a:lnTo>
                  <a:lnTo>
                    <a:pt x="208177" y="393213"/>
                  </a:lnTo>
                  <a:lnTo>
                    <a:pt x="209627" y="400529"/>
                  </a:lnTo>
                  <a:lnTo>
                    <a:pt x="209627" y="417868"/>
                  </a:lnTo>
                  <a:lnTo>
                    <a:pt x="208177" y="425185"/>
                  </a:lnTo>
                  <a:lnTo>
                    <a:pt x="205276" y="431149"/>
                  </a:lnTo>
                  <a:lnTo>
                    <a:pt x="202408" y="437113"/>
                  </a:lnTo>
                  <a:lnTo>
                    <a:pt x="198513" y="441627"/>
                  </a:lnTo>
                  <a:lnTo>
                    <a:pt x="188703" y="447754"/>
                  </a:lnTo>
                  <a:lnTo>
                    <a:pt x="183228" y="449286"/>
                  </a:lnTo>
                  <a:lnTo>
                    <a:pt x="207401" y="449286"/>
                  </a:lnTo>
                  <a:lnTo>
                    <a:pt x="221360" y="409199"/>
                  </a:lnTo>
                  <a:lnTo>
                    <a:pt x="221002" y="401548"/>
                  </a:lnTo>
                  <a:lnTo>
                    <a:pt x="219930" y="394435"/>
                  </a:lnTo>
                  <a:lnTo>
                    <a:pt x="218142" y="387860"/>
                  </a:lnTo>
                  <a:lnTo>
                    <a:pt x="215640" y="381822"/>
                  </a:lnTo>
                  <a:lnTo>
                    <a:pt x="211827" y="374130"/>
                  </a:lnTo>
                  <a:lnTo>
                    <a:pt x="207401" y="369111"/>
                  </a:lnTo>
                  <a:close/>
                </a:path>
                <a:path w="751204" h="817245">
                  <a:moveTo>
                    <a:pt x="251327" y="384169"/>
                  </a:moveTo>
                  <a:lnTo>
                    <a:pt x="240181" y="384169"/>
                  </a:lnTo>
                  <a:lnTo>
                    <a:pt x="240181" y="487418"/>
                  </a:lnTo>
                  <a:lnTo>
                    <a:pt x="251719" y="487418"/>
                  </a:lnTo>
                  <a:lnTo>
                    <a:pt x="251719" y="447722"/>
                  </a:lnTo>
                  <a:lnTo>
                    <a:pt x="262466" y="447722"/>
                  </a:lnTo>
                  <a:lnTo>
                    <a:pt x="258106" y="444397"/>
                  </a:lnTo>
                  <a:lnTo>
                    <a:pt x="255678" y="441024"/>
                  </a:lnTo>
                  <a:lnTo>
                    <a:pt x="252354" y="432387"/>
                  </a:lnTo>
                  <a:lnTo>
                    <a:pt x="251523" y="427385"/>
                  </a:lnTo>
                  <a:lnTo>
                    <a:pt x="251523" y="416108"/>
                  </a:lnTo>
                  <a:lnTo>
                    <a:pt x="262581" y="396097"/>
                  </a:lnTo>
                  <a:lnTo>
                    <a:pt x="251327" y="396097"/>
                  </a:lnTo>
                  <a:lnTo>
                    <a:pt x="251327" y="384169"/>
                  </a:lnTo>
                  <a:close/>
                </a:path>
                <a:path w="751204" h="817245">
                  <a:moveTo>
                    <a:pt x="262466" y="447722"/>
                  </a:moveTo>
                  <a:lnTo>
                    <a:pt x="252696" y="447722"/>
                  </a:lnTo>
                  <a:lnTo>
                    <a:pt x="253657" y="449253"/>
                  </a:lnTo>
                  <a:lnTo>
                    <a:pt x="269774" y="460823"/>
                  </a:lnTo>
                  <a:lnTo>
                    <a:pt x="280855" y="460823"/>
                  </a:lnTo>
                  <a:lnTo>
                    <a:pt x="286379" y="459243"/>
                  </a:lnTo>
                  <a:lnTo>
                    <a:pt x="295961" y="452887"/>
                  </a:lnTo>
                  <a:lnTo>
                    <a:pt x="297985" y="450459"/>
                  </a:lnTo>
                  <a:lnTo>
                    <a:pt x="268405" y="450459"/>
                  </a:lnTo>
                  <a:lnTo>
                    <a:pt x="264494" y="449253"/>
                  </a:lnTo>
                  <a:lnTo>
                    <a:pt x="262466" y="447722"/>
                  </a:lnTo>
                  <a:close/>
                </a:path>
                <a:path w="751204" h="817245">
                  <a:moveTo>
                    <a:pt x="298012" y="393555"/>
                  </a:moveTo>
                  <a:lnTo>
                    <a:pt x="277922" y="393555"/>
                  </a:lnTo>
                  <a:lnTo>
                    <a:pt x="281980" y="394810"/>
                  </a:lnTo>
                  <a:lnTo>
                    <a:pt x="285206" y="397319"/>
                  </a:lnTo>
                  <a:lnTo>
                    <a:pt x="288465" y="399796"/>
                  </a:lnTo>
                  <a:lnTo>
                    <a:pt x="290893" y="403169"/>
                  </a:lnTo>
                  <a:lnTo>
                    <a:pt x="292393" y="407178"/>
                  </a:lnTo>
                  <a:lnTo>
                    <a:pt x="294120" y="411676"/>
                  </a:lnTo>
                  <a:lnTo>
                    <a:pt x="294879" y="416108"/>
                  </a:lnTo>
                  <a:lnTo>
                    <a:pt x="294879" y="427385"/>
                  </a:lnTo>
                  <a:lnTo>
                    <a:pt x="294104" y="431915"/>
                  </a:lnTo>
                  <a:lnTo>
                    <a:pt x="277857" y="450459"/>
                  </a:lnTo>
                  <a:lnTo>
                    <a:pt x="297985" y="450459"/>
                  </a:lnTo>
                  <a:lnTo>
                    <a:pt x="299709" y="448390"/>
                  </a:lnTo>
                  <a:lnTo>
                    <a:pt x="305119" y="436755"/>
                  </a:lnTo>
                  <a:lnTo>
                    <a:pt x="306472" y="429862"/>
                  </a:lnTo>
                  <a:lnTo>
                    <a:pt x="306472" y="414022"/>
                  </a:lnTo>
                  <a:lnTo>
                    <a:pt x="305171" y="407439"/>
                  </a:lnTo>
                  <a:lnTo>
                    <a:pt x="305119" y="407178"/>
                  </a:lnTo>
                  <a:lnTo>
                    <a:pt x="299709" y="395576"/>
                  </a:lnTo>
                  <a:lnTo>
                    <a:pt x="298012" y="393555"/>
                  </a:lnTo>
                  <a:close/>
                </a:path>
                <a:path w="751204" h="817245">
                  <a:moveTo>
                    <a:pt x="280725" y="383191"/>
                  </a:moveTo>
                  <a:lnTo>
                    <a:pt x="269513" y="383191"/>
                  </a:lnTo>
                  <a:lnTo>
                    <a:pt x="265635" y="384006"/>
                  </a:lnTo>
                  <a:lnTo>
                    <a:pt x="252696" y="396097"/>
                  </a:lnTo>
                  <a:lnTo>
                    <a:pt x="262581" y="396097"/>
                  </a:lnTo>
                  <a:lnTo>
                    <a:pt x="264309" y="394810"/>
                  </a:lnTo>
                  <a:lnTo>
                    <a:pt x="264180" y="394810"/>
                  </a:lnTo>
                  <a:lnTo>
                    <a:pt x="268340" y="393555"/>
                  </a:lnTo>
                  <a:lnTo>
                    <a:pt x="298012" y="393555"/>
                  </a:lnTo>
                  <a:lnTo>
                    <a:pt x="295945" y="391094"/>
                  </a:lnTo>
                  <a:lnTo>
                    <a:pt x="286298" y="384771"/>
                  </a:lnTo>
                  <a:lnTo>
                    <a:pt x="280725" y="383191"/>
                  </a:lnTo>
                  <a:close/>
                </a:path>
                <a:path w="751204" h="817245">
                  <a:moveTo>
                    <a:pt x="358292" y="383191"/>
                  </a:moveTo>
                  <a:lnTo>
                    <a:pt x="347602" y="383191"/>
                  </a:lnTo>
                  <a:lnTo>
                    <a:pt x="341671" y="384853"/>
                  </a:lnTo>
                  <a:lnTo>
                    <a:pt x="331535" y="391469"/>
                  </a:lnTo>
                  <a:lnTo>
                    <a:pt x="327591" y="396064"/>
                  </a:lnTo>
                  <a:lnTo>
                    <a:pt x="322047" y="407634"/>
                  </a:lnTo>
                  <a:lnTo>
                    <a:pt x="321953" y="407830"/>
                  </a:lnTo>
                  <a:lnTo>
                    <a:pt x="320551" y="414609"/>
                  </a:lnTo>
                  <a:lnTo>
                    <a:pt x="320551" y="429992"/>
                  </a:lnTo>
                  <a:lnTo>
                    <a:pt x="348319" y="460823"/>
                  </a:lnTo>
                  <a:lnTo>
                    <a:pt x="360639" y="460823"/>
                  </a:lnTo>
                  <a:lnTo>
                    <a:pt x="365218" y="460041"/>
                  </a:lnTo>
                  <a:lnTo>
                    <a:pt x="373366" y="456880"/>
                  </a:lnTo>
                  <a:lnTo>
                    <a:pt x="376788" y="454664"/>
                  </a:lnTo>
                  <a:lnTo>
                    <a:pt x="380872" y="450459"/>
                  </a:lnTo>
                  <a:lnTo>
                    <a:pt x="350894" y="450459"/>
                  </a:lnTo>
                  <a:lnTo>
                    <a:pt x="346804" y="449449"/>
                  </a:lnTo>
                  <a:lnTo>
                    <a:pt x="332089" y="425625"/>
                  </a:lnTo>
                  <a:lnTo>
                    <a:pt x="328764" y="425625"/>
                  </a:lnTo>
                  <a:lnTo>
                    <a:pt x="328764" y="415652"/>
                  </a:lnTo>
                  <a:lnTo>
                    <a:pt x="332089" y="415652"/>
                  </a:lnTo>
                  <a:lnTo>
                    <a:pt x="332089" y="413273"/>
                  </a:lnTo>
                  <a:lnTo>
                    <a:pt x="349786" y="393555"/>
                  </a:lnTo>
                  <a:lnTo>
                    <a:pt x="378600" y="393555"/>
                  </a:lnTo>
                  <a:lnTo>
                    <a:pt x="373252" y="388568"/>
                  </a:lnTo>
                  <a:lnTo>
                    <a:pt x="369781" y="386450"/>
                  </a:lnTo>
                  <a:lnTo>
                    <a:pt x="362154" y="383843"/>
                  </a:lnTo>
                  <a:lnTo>
                    <a:pt x="358292" y="383191"/>
                  </a:lnTo>
                  <a:close/>
                </a:path>
                <a:path w="751204" h="817245">
                  <a:moveTo>
                    <a:pt x="374327" y="438726"/>
                  </a:moveTo>
                  <a:lnTo>
                    <a:pt x="358585" y="450459"/>
                  </a:lnTo>
                  <a:lnTo>
                    <a:pt x="380872" y="450459"/>
                  </a:lnTo>
                  <a:lnTo>
                    <a:pt x="382328" y="448960"/>
                  </a:lnTo>
                  <a:lnTo>
                    <a:pt x="384300" y="445636"/>
                  </a:lnTo>
                  <a:lnTo>
                    <a:pt x="385473" y="441855"/>
                  </a:lnTo>
                  <a:lnTo>
                    <a:pt x="374327" y="438726"/>
                  </a:lnTo>
                  <a:close/>
                </a:path>
                <a:path w="751204" h="817245">
                  <a:moveTo>
                    <a:pt x="332089" y="415652"/>
                  </a:moveTo>
                  <a:lnTo>
                    <a:pt x="328764" y="415652"/>
                  </a:lnTo>
                  <a:lnTo>
                    <a:pt x="328764" y="425625"/>
                  </a:lnTo>
                  <a:lnTo>
                    <a:pt x="332089" y="425625"/>
                  </a:lnTo>
                  <a:lnTo>
                    <a:pt x="332089" y="415652"/>
                  </a:lnTo>
                  <a:close/>
                </a:path>
                <a:path w="751204" h="817245">
                  <a:moveTo>
                    <a:pt x="378600" y="393555"/>
                  </a:moveTo>
                  <a:lnTo>
                    <a:pt x="358553" y="393555"/>
                  </a:lnTo>
                  <a:lnTo>
                    <a:pt x="362171" y="394516"/>
                  </a:lnTo>
                  <a:lnTo>
                    <a:pt x="368330" y="398362"/>
                  </a:lnTo>
                  <a:lnTo>
                    <a:pt x="370709" y="400986"/>
                  </a:lnTo>
                  <a:lnTo>
                    <a:pt x="372372" y="404310"/>
                  </a:lnTo>
                  <a:lnTo>
                    <a:pt x="374066" y="407634"/>
                  </a:lnTo>
                  <a:lnTo>
                    <a:pt x="374914" y="411415"/>
                  </a:lnTo>
                  <a:lnTo>
                    <a:pt x="374914" y="415652"/>
                  </a:lnTo>
                  <a:lnTo>
                    <a:pt x="332089" y="415652"/>
                  </a:lnTo>
                  <a:lnTo>
                    <a:pt x="332089" y="425625"/>
                  </a:lnTo>
                  <a:lnTo>
                    <a:pt x="386647" y="425625"/>
                  </a:lnTo>
                  <a:lnTo>
                    <a:pt x="386575" y="413273"/>
                  </a:lnTo>
                  <a:lnTo>
                    <a:pt x="385718" y="407830"/>
                  </a:lnTo>
                  <a:lnTo>
                    <a:pt x="382047" y="398362"/>
                  </a:lnTo>
                  <a:lnTo>
                    <a:pt x="379699" y="394696"/>
                  </a:lnTo>
                  <a:lnTo>
                    <a:pt x="379583" y="394516"/>
                  </a:lnTo>
                  <a:lnTo>
                    <a:pt x="378600" y="393555"/>
                  </a:lnTo>
                  <a:close/>
                </a:path>
                <a:path w="751204" h="817245">
                  <a:moveTo>
                    <a:pt x="415343" y="384234"/>
                  </a:moveTo>
                  <a:lnTo>
                    <a:pt x="404197" y="384234"/>
                  </a:lnTo>
                  <a:lnTo>
                    <a:pt x="404197" y="459259"/>
                  </a:lnTo>
                  <a:lnTo>
                    <a:pt x="415734" y="459259"/>
                  </a:lnTo>
                  <a:lnTo>
                    <a:pt x="415734" y="409720"/>
                  </a:lnTo>
                  <a:lnTo>
                    <a:pt x="416471" y="406428"/>
                  </a:lnTo>
                  <a:lnTo>
                    <a:pt x="416565" y="406005"/>
                  </a:lnTo>
                  <a:lnTo>
                    <a:pt x="419890" y="399878"/>
                  </a:lnTo>
                  <a:lnTo>
                    <a:pt x="422155" y="397547"/>
                  </a:lnTo>
                  <a:lnTo>
                    <a:pt x="425128" y="395901"/>
                  </a:lnTo>
                  <a:lnTo>
                    <a:pt x="415343" y="395901"/>
                  </a:lnTo>
                  <a:lnTo>
                    <a:pt x="415343" y="384234"/>
                  </a:lnTo>
                  <a:close/>
                </a:path>
                <a:path w="751204" h="817245">
                  <a:moveTo>
                    <a:pt x="459386" y="393555"/>
                  </a:moveTo>
                  <a:lnTo>
                    <a:pt x="440243" y="393555"/>
                  </a:lnTo>
                  <a:lnTo>
                    <a:pt x="444447" y="395217"/>
                  </a:lnTo>
                  <a:lnTo>
                    <a:pt x="450574" y="401833"/>
                  </a:lnTo>
                  <a:lnTo>
                    <a:pt x="452106" y="406428"/>
                  </a:lnTo>
                  <a:lnTo>
                    <a:pt x="452106" y="459259"/>
                  </a:lnTo>
                  <a:lnTo>
                    <a:pt x="463644" y="459259"/>
                  </a:lnTo>
                  <a:lnTo>
                    <a:pt x="463644" y="405157"/>
                  </a:lnTo>
                  <a:lnTo>
                    <a:pt x="462584" y="399878"/>
                  </a:lnTo>
                  <a:lnTo>
                    <a:pt x="459386" y="393555"/>
                  </a:lnTo>
                  <a:close/>
                </a:path>
                <a:path w="751204" h="817245">
                  <a:moveTo>
                    <a:pt x="443307" y="383191"/>
                  </a:moveTo>
                  <a:lnTo>
                    <a:pt x="432551" y="383191"/>
                  </a:lnTo>
                  <a:lnTo>
                    <a:pt x="427924" y="384364"/>
                  </a:lnTo>
                  <a:lnTo>
                    <a:pt x="420753" y="389025"/>
                  </a:lnTo>
                  <a:lnTo>
                    <a:pt x="418081" y="392088"/>
                  </a:lnTo>
                  <a:lnTo>
                    <a:pt x="416321" y="395901"/>
                  </a:lnTo>
                  <a:lnTo>
                    <a:pt x="425128" y="395901"/>
                  </a:lnTo>
                  <a:lnTo>
                    <a:pt x="427924" y="394353"/>
                  </a:lnTo>
                  <a:lnTo>
                    <a:pt x="431215" y="393555"/>
                  </a:lnTo>
                  <a:lnTo>
                    <a:pt x="459386" y="393555"/>
                  </a:lnTo>
                  <a:lnTo>
                    <a:pt x="458348" y="391502"/>
                  </a:lnTo>
                  <a:lnTo>
                    <a:pt x="455382" y="388373"/>
                  </a:lnTo>
                  <a:lnTo>
                    <a:pt x="447755" y="384234"/>
                  </a:lnTo>
                  <a:lnTo>
                    <a:pt x="443307" y="383191"/>
                  </a:lnTo>
                  <a:close/>
                </a:path>
                <a:path w="751204" h="817245">
                  <a:moveTo>
                    <a:pt x="575841" y="393359"/>
                  </a:moveTo>
                  <a:lnTo>
                    <a:pt x="557894" y="393359"/>
                  </a:lnTo>
                  <a:lnTo>
                    <a:pt x="561853" y="394696"/>
                  </a:lnTo>
                  <a:lnTo>
                    <a:pt x="567101" y="400041"/>
                  </a:lnTo>
                  <a:lnTo>
                    <a:pt x="568421" y="403821"/>
                  </a:lnTo>
                  <a:lnTo>
                    <a:pt x="568421" y="410861"/>
                  </a:lnTo>
                  <a:lnTo>
                    <a:pt x="557323" y="414821"/>
                  </a:lnTo>
                  <a:lnTo>
                    <a:pt x="553624" y="415261"/>
                  </a:lnTo>
                  <a:lnTo>
                    <a:pt x="520012" y="433284"/>
                  </a:lnTo>
                  <a:lnTo>
                    <a:pt x="519925" y="442833"/>
                  </a:lnTo>
                  <a:lnTo>
                    <a:pt x="521065" y="447005"/>
                  </a:lnTo>
                  <a:lnTo>
                    <a:pt x="525628" y="453881"/>
                  </a:lnTo>
                  <a:lnTo>
                    <a:pt x="528708" y="456505"/>
                  </a:lnTo>
                  <a:lnTo>
                    <a:pt x="536465" y="460123"/>
                  </a:lnTo>
                  <a:lnTo>
                    <a:pt x="540783" y="461019"/>
                  </a:lnTo>
                  <a:lnTo>
                    <a:pt x="549909" y="461019"/>
                  </a:lnTo>
                  <a:lnTo>
                    <a:pt x="567052" y="450720"/>
                  </a:lnTo>
                  <a:lnTo>
                    <a:pt x="542951" y="450720"/>
                  </a:lnTo>
                  <a:lnTo>
                    <a:pt x="539338" y="449759"/>
                  </a:lnTo>
                  <a:lnTo>
                    <a:pt x="539078" y="449759"/>
                  </a:lnTo>
                  <a:lnTo>
                    <a:pt x="535911" y="447624"/>
                  </a:lnTo>
                  <a:lnTo>
                    <a:pt x="532945" y="445571"/>
                  </a:lnTo>
                  <a:lnTo>
                    <a:pt x="531462" y="442540"/>
                  </a:lnTo>
                  <a:lnTo>
                    <a:pt x="531462" y="435598"/>
                  </a:lnTo>
                  <a:lnTo>
                    <a:pt x="532123" y="433642"/>
                  </a:lnTo>
                  <a:lnTo>
                    <a:pt x="532244" y="433284"/>
                  </a:lnTo>
                  <a:lnTo>
                    <a:pt x="553315" y="425234"/>
                  </a:lnTo>
                  <a:lnTo>
                    <a:pt x="555335" y="424973"/>
                  </a:lnTo>
                  <a:lnTo>
                    <a:pt x="568421" y="421518"/>
                  </a:lnTo>
                  <a:lnTo>
                    <a:pt x="579958" y="421518"/>
                  </a:lnTo>
                  <a:lnTo>
                    <a:pt x="579958" y="403821"/>
                  </a:lnTo>
                  <a:lnTo>
                    <a:pt x="579047" y="399389"/>
                  </a:lnTo>
                  <a:lnTo>
                    <a:pt x="578980" y="399063"/>
                  </a:lnTo>
                  <a:lnTo>
                    <a:pt x="575841" y="393359"/>
                  </a:lnTo>
                  <a:close/>
                </a:path>
                <a:path w="751204" h="817245">
                  <a:moveTo>
                    <a:pt x="579958" y="449090"/>
                  </a:moveTo>
                  <a:lnTo>
                    <a:pt x="568421" y="449090"/>
                  </a:lnTo>
                  <a:lnTo>
                    <a:pt x="568421" y="459259"/>
                  </a:lnTo>
                  <a:lnTo>
                    <a:pt x="579958" y="459259"/>
                  </a:lnTo>
                  <a:lnTo>
                    <a:pt x="579958" y="449090"/>
                  </a:lnTo>
                  <a:close/>
                </a:path>
                <a:path w="751204" h="817245">
                  <a:moveTo>
                    <a:pt x="579958" y="421518"/>
                  </a:moveTo>
                  <a:lnTo>
                    <a:pt x="568421" y="421518"/>
                  </a:lnTo>
                  <a:lnTo>
                    <a:pt x="568314" y="435598"/>
                  </a:lnTo>
                  <a:lnTo>
                    <a:pt x="567606" y="438189"/>
                  </a:lnTo>
                  <a:lnTo>
                    <a:pt x="565976" y="441024"/>
                  </a:lnTo>
                  <a:lnTo>
                    <a:pt x="564379" y="443860"/>
                  </a:lnTo>
                  <a:lnTo>
                    <a:pt x="562000" y="446174"/>
                  </a:lnTo>
                  <a:lnTo>
                    <a:pt x="555710" y="449759"/>
                  </a:lnTo>
                  <a:lnTo>
                    <a:pt x="551585" y="450720"/>
                  </a:lnTo>
                  <a:lnTo>
                    <a:pt x="567052" y="450720"/>
                  </a:lnTo>
                  <a:lnTo>
                    <a:pt x="567834" y="449090"/>
                  </a:lnTo>
                  <a:lnTo>
                    <a:pt x="579958" y="449090"/>
                  </a:lnTo>
                  <a:lnTo>
                    <a:pt x="579958" y="421518"/>
                  </a:lnTo>
                  <a:close/>
                </a:path>
                <a:path w="751204" h="817245">
                  <a:moveTo>
                    <a:pt x="554602" y="383191"/>
                  </a:moveTo>
                  <a:lnTo>
                    <a:pt x="548410" y="383191"/>
                  </a:lnTo>
                  <a:lnTo>
                    <a:pt x="544564" y="383712"/>
                  </a:lnTo>
                  <a:lnTo>
                    <a:pt x="522076" y="400790"/>
                  </a:lnTo>
                  <a:lnTo>
                    <a:pt x="533026" y="404701"/>
                  </a:lnTo>
                  <a:lnTo>
                    <a:pt x="534298" y="401963"/>
                  </a:lnTo>
                  <a:lnTo>
                    <a:pt x="536497" y="399389"/>
                  </a:lnTo>
                  <a:lnTo>
                    <a:pt x="542755" y="394565"/>
                  </a:lnTo>
                  <a:lnTo>
                    <a:pt x="547073" y="393359"/>
                  </a:lnTo>
                  <a:lnTo>
                    <a:pt x="575841" y="393359"/>
                  </a:lnTo>
                  <a:lnTo>
                    <a:pt x="575069" y="391958"/>
                  </a:lnTo>
                  <a:lnTo>
                    <a:pt x="572609" y="389302"/>
                  </a:lnTo>
                  <a:lnTo>
                    <a:pt x="566710" y="385782"/>
                  </a:lnTo>
                  <a:lnTo>
                    <a:pt x="563662" y="384625"/>
                  </a:lnTo>
                  <a:lnTo>
                    <a:pt x="560501" y="384071"/>
                  </a:lnTo>
                  <a:lnTo>
                    <a:pt x="557372" y="383484"/>
                  </a:lnTo>
                  <a:lnTo>
                    <a:pt x="554602" y="383191"/>
                  </a:lnTo>
                  <a:close/>
                </a:path>
                <a:path w="751204" h="817245">
                  <a:moveTo>
                    <a:pt x="612162" y="384169"/>
                  </a:moveTo>
                  <a:lnTo>
                    <a:pt x="601016" y="384169"/>
                  </a:lnTo>
                  <a:lnTo>
                    <a:pt x="601016" y="487418"/>
                  </a:lnTo>
                  <a:lnTo>
                    <a:pt x="612553" y="487418"/>
                  </a:lnTo>
                  <a:lnTo>
                    <a:pt x="612553" y="447722"/>
                  </a:lnTo>
                  <a:lnTo>
                    <a:pt x="623300" y="447722"/>
                  </a:lnTo>
                  <a:lnTo>
                    <a:pt x="618941" y="444397"/>
                  </a:lnTo>
                  <a:lnTo>
                    <a:pt x="616513" y="441024"/>
                  </a:lnTo>
                  <a:lnTo>
                    <a:pt x="613189" y="432387"/>
                  </a:lnTo>
                  <a:lnTo>
                    <a:pt x="612358" y="427385"/>
                  </a:lnTo>
                  <a:lnTo>
                    <a:pt x="612358" y="416108"/>
                  </a:lnTo>
                  <a:lnTo>
                    <a:pt x="623416" y="396097"/>
                  </a:lnTo>
                  <a:lnTo>
                    <a:pt x="612162" y="396097"/>
                  </a:lnTo>
                  <a:lnTo>
                    <a:pt x="612162" y="384169"/>
                  </a:lnTo>
                  <a:close/>
                </a:path>
                <a:path w="751204" h="817245">
                  <a:moveTo>
                    <a:pt x="623300" y="447722"/>
                  </a:moveTo>
                  <a:lnTo>
                    <a:pt x="613531" y="447722"/>
                  </a:lnTo>
                  <a:lnTo>
                    <a:pt x="614492" y="449253"/>
                  </a:lnTo>
                  <a:lnTo>
                    <a:pt x="630609" y="460823"/>
                  </a:lnTo>
                  <a:lnTo>
                    <a:pt x="641690" y="460823"/>
                  </a:lnTo>
                  <a:lnTo>
                    <a:pt x="647214" y="459243"/>
                  </a:lnTo>
                  <a:lnTo>
                    <a:pt x="656796" y="452887"/>
                  </a:lnTo>
                  <a:lnTo>
                    <a:pt x="658819" y="450459"/>
                  </a:lnTo>
                  <a:lnTo>
                    <a:pt x="629240" y="450459"/>
                  </a:lnTo>
                  <a:lnTo>
                    <a:pt x="625329" y="449253"/>
                  </a:lnTo>
                  <a:lnTo>
                    <a:pt x="623300" y="447722"/>
                  </a:lnTo>
                  <a:close/>
                </a:path>
                <a:path w="751204" h="817245">
                  <a:moveTo>
                    <a:pt x="658847" y="393555"/>
                  </a:moveTo>
                  <a:lnTo>
                    <a:pt x="638757" y="393555"/>
                  </a:lnTo>
                  <a:lnTo>
                    <a:pt x="642814" y="394810"/>
                  </a:lnTo>
                  <a:lnTo>
                    <a:pt x="646041" y="397319"/>
                  </a:lnTo>
                  <a:lnTo>
                    <a:pt x="649300" y="399796"/>
                  </a:lnTo>
                  <a:lnTo>
                    <a:pt x="651728" y="403169"/>
                  </a:lnTo>
                  <a:lnTo>
                    <a:pt x="653228" y="407178"/>
                  </a:lnTo>
                  <a:lnTo>
                    <a:pt x="654955" y="411676"/>
                  </a:lnTo>
                  <a:lnTo>
                    <a:pt x="655714" y="416108"/>
                  </a:lnTo>
                  <a:lnTo>
                    <a:pt x="655714" y="427385"/>
                  </a:lnTo>
                  <a:lnTo>
                    <a:pt x="654938" y="431915"/>
                  </a:lnTo>
                  <a:lnTo>
                    <a:pt x="638692" y="450459"/>
                  </a:lnTo>
                  <a:lnTo>
                    <a:pt x="658819" y="450459"/>
                  </a:lnTo>
                  <a:lnTo>
                    <a:pt x="660544" y="448390"/>
                  </a:lnTo>
                  <a:lnTo>
                    <a:pt x="665954" y="436755"/>
                  </a:lnTo>
                  <a:lnTo>
                    <a:pt x="667307" y="429862"/>
                  </a:lnTo>
                  <a:lnTo>
                    <a:pt x="667307" y="414022"/>
                  </a:lnTo>
                  <a:lnTo>
                    <a:pt x="666006" y="407439"/>
                  </a:lnTo>
                  <a:lnTo>
                    <a:pt x="665954" y="407178"/>
                  </a:lnTo>
                  <a:lnTo>
                    <a:pt x="660544" y="395576"/>
                  </a:lnTo>
                  <a:lnTo>
                    <a:pt x="658847" y="393555"/>
                  </a:lnTo>
                  <a:close/>
                </a:path>
                <a:path w="751204" h="817245">
                  <a:moveTo>
                    <a:pt x="641560" y="383191"/>
                  </a:moveTo>
                  <a:lnTo>
                    <a:pt x="630348" y="383191"/>
                  </a:lnTo>
                  <a:lnTo>
                    <a:pt x="626470" y="384006"/>
                  </a:lnTo>
                  <a:lnTo>
                    <a:pt x="613531" y="396097"/>
                  </a:lnTo>
                  <a:lnTo>
                    <a:pt x="623416" y="396097"/>
                  </a:lnTo>
                  <a:lnTo>
                    <a:pt x="625144" y="394810"/>
                  </a:lnTo>
                  <a:lnTo>
                    <a:pt x="625015" y="394810"/>
                  </a:lnTo>
                  <a:lnTo>
                    <a:pt x="629175" y="393555"/>
                  </a:lnTo>
                  <a:lnTo>
                    <a:pt x="658847" y="393555"/>
                  </a:lnTo>
                  <a:lnTo>
                    <a:pt x="656780" y="391094"/>
                  </a:lnTo>
                  <a:lnTo>
                    <a:pt x="647133" y="384771"/>
                  </a:lnTo>
                  <a:lnTo>
                    <a:pt x="641560" y="383191"/>
                  </a:lnTo>
                  <a:close/>
                </a:path>
                <a:path w="751204" h="817245">
                  <a:moveTo>
                    <a:pt x="696052" y="384169"/>
                  </a:moveTo>
                  <a:lnTo>
                    <a:pt x="684906" y="384169"/>
                  </a:lnTo>
                  <a:lnTo>
                    <a:pt x="684906" y="487418"/>
                  </a:lnTo>
                  <a:lnTo>
                    <a:pt x="696443" y="487418"/>
                  </a:lnTo>
                  <a:lnTo>
                    <a:pt x="696443" y="447722"/>
                  </a:lnTo>
                  <a:lnTo>
                    <a:pt x="707191" y="447722"/>
                  </a:lnTo>
                  <a:lnTo>
                    <a:pt x="702831" y="444397"/>
                  </a:lnTo>
                  <a:lnTo>
                    <a:pt x="700403" y="441024"/>
                  </a:lnTo>
                  <a:lnTo>
                    <a:pt x="697079" y="432387"/>
                  </a:lnTo>
                  <a:lnTo>
                    <a:pt x="696248" y="427385"/>
                  </a:lnTo>
                  <a:lnTo>
                    <a:pt x="696248" y="416108"/>
                  </a:lnTo>
                  <a:lnTo>
                    <a:pt x="707306" y="396097"/>
                  </a:lnTo>
                  <a:lnTo>
                    <a:pt x="696052" y="396097"/>
                  </a:lnTo>
                  <a:lnTo>
                    <a:pt x="696052" y="384169"/>
                  </a:lnTo>
                  <a:close/>
                </a:path>
                <a:path w="751204" h="817245">
                  <a:moveTo>
                    <a:pt x="707191" y="447722"/>
                  </a:moveTo>
                  <a:lnTo>
                    <a:pt x="697421" y="447722"/>
                  </a:lnTo>
                  <a:lnTo>
                    <a:pt x="698382" y="449253"/>
                  </a:lnTo>
                  <a:lnTo>
                    <a:pt x="714499" y="460823"/>
                  </a:lnTo>
                  <a:lnTo>
                    <a:pt x="725580" y="460823"/>
                  </a:lnTo>
                  <a:lnTo>
                    <a:pt x="731104" y="459243"/>
                  </a:lnTo>
                  <a:lnTo>
                    <a:pt x="740686" y="452887"/>
                  </a:lnTo>
                  <a:lnTo>
                    <a:pt x="742709" y="450459"/>
                  </a:lnTo>
                  <a:lnTo>
                    <a:pt x="713130" y="450459"/>
                  </a:lnTo>
                  <a:lnTo>
                    <a:pt x="709219" y="449253"/>
                  </a:lnTo>
                  <a:lnTo>
                    <a:pt x="707191" y="447722"/>
                  </a:lnTo>
                  <a:close/>
                </a:path>
                <a:path w="751204" h="817245">
                  <a:moveTo>
                    <a:pt x="742737" y="393555"/>
                  </a:moveTo>
                  <a:lnTo>
                    <a:pt x="722647" y="393555"/>
                  </a:lnTo>
                  <a:lnTo>
                    <a:pt x="726704" y="394810"/>
                  </a:lnTo>
                  <a:lnTo>
                    <a:pt x="729931" y="397319"/>
                  </a:lnTo>
                  <a:lnTo>
                    <a:pt x="733190" y="399796"/>
                  </a:lnTo>
                  <a:lnTo>
                    <a:pt x="735618" y="403169"/>
                  </a:lnTo>
                  <a:lnTo>
                    <a:pt x="737118" y="407178"/>
                  </a:lnTo>
                  <a:lnTo>
                    <a:pt x="738845" y="411676"/>
                  </a:lnTo>
                  <a:lnTo>
                    <a:pt x="739604" y="416108"/>
                  </a:lnTo>
                  <a:lnTo>
                    <a:pt x="739604" y="427385"/>
                  </a:lnTo>
                  <a:lnTo>
                    <a:pt x="738828" y="431915"/>
                  </a:lnTo>
                  <a:lnTo>
                    <a:pt x="722582" y="450459"/>
                  </a:lnTo>
                  <a:lnTo>
                    <a:pt x="742709" y="450459"/>
                  </a:lnTo>
                  <a:lnTo>
                    <a:pt x="744434" y="448390"/>
                  </a:lnTo>
                  <a:lnTo>
                    <a:pt x="749844" y="436755"/>
                  </a:lnTo>
                  <a:lnTo>
                    <a:pt x="751197" y="429862"/>
                  </a:lnTo>
                  <a:lnTo>
                    <a:pt x="751197" y="414022"/>
                  </a:lnTo>
                  <a:lnTo>
                    <a:pt x="749896" y="407439"/>
                  </a:lnTo>
                  <a:lnTo>
                    <a:pt x="749844" y="407178"/>
                  </a:lnTo>
                  <a:lnTo>
                    <a:pt x="744434" y="395576"/>
                  </a:lnTo>
                  <a:lnTo>
                    <a:pt x="742737" y="393555"/>
                  </a:lnTo>
                  <a:close/>
                </a:path>
                <a:path w="751204" h="817245">
                  <a:moveTo>
                    <a:pt x="725450" y="383191"/>
                  </a:moveTo>
                  <a:lnTo>
                    <a:pt x="714238" y="383191"/>
                  </a:lnTo>
                  <a:lnTo>
                    <a:pt x="710360" y="384006"/>
                  </a:lnTo>
                  <a:lnTo>
                    <a:pt x="697421" y="396097"/>
                  </a:lnTo>
                  <a:lnTo>
                    <a:pt x="707306" y="396097"/>
                  </a:lnTo>
                  <a:lnTo>
                    <a:pt x="709034" y="394810"/>
                  </a:lnTo>
                  <a:lnTo>
                    <a:pt x="708905" y="394810"/>
                  </a:lnTo>
                  <a:lnTo>
                    <a:pt x="713065" y="393555"/>
                  </a:lnTo>
                  <a:lnTo>
                    <a:pt x="742737" y="393555"/>
                  </a:lnTo>
                  <a:lnTo>
                    <a:pt x="740670" y="391094"/>
                  </a:lnTo>
                  <a:lnTo>
                    <a:pt x="731023" y="384771"/>
                  </a:lnTo>
                  <a:lnTo>
                    <a:pt x="725450" y="383191"/>
                  </a:lnTo>
                  <a:close/>
                </a:path>
                <a:path w="751204" h="817245">
                  <a:moveTo>
                    <a:pt x="187715" y="571364"/>
                  </a:moveTo>
                  <a:lnTo>
                    <a:pt x="169768" y="571364"/>
                  </a:lnTo>
                  <a:lnTo>
                    <a:pt x="173728" y="572701"/>
                  </a:lnTo>
                  <a:lnTo>
                    <a:pt x="178975" y="578046"/>
                  </a:lnTo>
                  <a:lnTo>
                    <a:pt x="180295" y="581826"/>
                  </a:lnTo>
                  <a:lnTo>
                    <a:pt x="180295" y="588866"/>
                  </a:lnTo>
                  <a:lnTo>
                    <a:pt x="169197" y="592826"/>
                  </a:lnTo>
                  <a:lnTo>
                    <a:pt x="165498" y="593266"/>
                  </a:lnTo>
                  <a:lnTo>
                    <a:pt x="131886" y="611289"/>
                  </a:lnTo>
                  <a:lnTo>
                    <a:pt x="131799" y="620838"/>
                  </a:lnTo>
                  <a:lnTo>
                    <a:pt x="132939" y="625010"/>
                  </a:lnTo>
                  <a:lnTo>
                    <a:pt x="137502" y="631886"/>
                  </a:lnTo>
                  <a:lnTo>
                    <a:pt x="140582" y="634510"/>
                  </a:lnTo>
                  <a:lnTo>
                    <a:pt x="148339" y="638128"/>
                  </a:lnTo>
                  <a:lnTo>
                    <a:pt x="152657" y="639024"/>
                  </a:lnTo>
                  <a:lnTo>
                    <a:pt x="161783" y="639024"/>
                  </a:lnTo>
                  <a:lnTo>
                    <a:pt x="178926" y="628725"/>
                  </a:lnTo>
                  <a:lnTo>
                    <a:pt x="154825" y="628725"/>
                  </a:lnTo>
                  <a:lnTo>
                    <a:pt x="151212" y="627764"/>
                  </a:lnTo>
                  <a:lnTo>
                    <a:pt x="150953" y="627764"/>
                  </a:lnTo>
                  <a:lnTo>
                    <a:pt x="147785" y="625629"/>
                  </a:lnTo>
                  <a:lnTo>
                    <a:pt x="144819" y="623576"/>
                  </a:lnTo>
                  <a:lnTo>
                    <a:pt x="143336" y="620545"/>
                  </a:lnTo>
                  <a:lnTo>
                    <a:pt x="143336" y="613603"/>
                  </a:lnTo>
                  <a:lnTo>
                    <a:pt x="165189" y="603239"/>
                  </a:lnTo>
                  <a:lnTo>
                    <a:pt x="167209" y="602978"/>
                  </a:lnTo>
                  <a:lnTo>
                    <a:pt x="180295" y="599523"/>
                  </a:lnTo>
                  <a:lnTo>
                    <a:pt x="191832" y="599523"/>
                  </a:lnTo>
                  <a:lnTo>
                    <a:pt x="191832" y="581826"/>
                  </a:lnTo>
                  <a:lnTo>
                    <a:pt x="190921" y="577394"/>
                  </a:lnTo>
                  <a:lnTo>
                    <a:pt x="190854" y="577068"/>
                  </a:lnTo>
                  <a:lnTo>
                    <a:pt x="187715" y="571364"/>
                  </a:lnTo>
                  <a:close/>
                </a:path>
                <a:path w="751204" h="817245">
                  <a:moveTo>
                    <a:pt x="191832" y="627096"/>
                  </a:moveTo>
                  <a:lnTo>
                    <a:pt x="180295" y="627096"/>
                  </a:lnTo>
                  <a:lnTo>
                    <a:pt x="180295" y="637264"/>
                  </a:lnTo>
                  <a:lnTo>
                    <a:pt x="191832" y="637264"/>
                  </a:lnTo>
                  <a:lnTo>
                    <a:pt x="191832" y="627096"/>
                  </a:lnTo>
                  <a:close/>
                </a:path>
                <a:path w="751204" h="817245">
                  <a:moveTo>
                    <a:pt x="191832" y="599523"/>
                  </a:moveTo>
                  <a:lnTo>
                    <a:pt x="180295" y="599523"/>
                  </a:lnTo>
                  <a:lnTo>
                    <a:pt x="180188" y="613603"/>
                  </a:lnTo>
                  <a:lnTo>
                    <a:pt x="179480" y="616194"/>
                  </a:lnTo>
                  <a:lnTo>
                    <a:pt x="177850" y="619029"/>
                  </a:lnTo>
                  <a:lnTo>
                    <a:pt x="176253" y="621865"/>
                  </a:lnTo>
                  <a:lnTo>
                    <a:pt x="173874" y="624179"/>
                  </a:lnTo>
                  <a:lnTo>
                    <a:pt x="167584" y="627764"/>
                  </a:lnTo>
                  <a:lnTo>
                    <a:pt x="163459" y="628725"/>
                  </a:lnTo>
                  <a:lnTo>
                    <a:pt x="178926" y="628725"/>
                  </a:lnTo>
                  <a:lnTo>
                    <a:pt x="179708" y="627096"/>
                  </a:lnTo>
                  <a:lnTo>
                    <a:pt x="191832" y="627096"/>
                  </a:lnTo>
                  <a:lnTo>
                    <a:pt x="191832" y="599523"/>
                  </a:lnTo>
                  <a:close/>
                </a:path>
                <a:path w="751204" h="817245">
                  <a:moveTo>
                    <a:pt x="166476" y="561196"/>
                  </a:moveTo>
                  <a:lnTo>
                    <a:pt x="160284" y="561196"/>
                  </a:lnTo>
                  <a:lnTo>
                    <a:pt x="156438" y="561717"/>
                  </a:lnTo>
                  <a:lnTo>
                    <a:pt x="133950" y="578795"/>
                  </a:lnTo>
                  <a:lnTo>
                    <a:pt x="144901" y="582706"/>
                  </a:lnTo>
                  <a:lnTo>
                    <a:pt x="146172" y="579968"/>
                  </a:lnTo>
                  <a:lnTo>
                    <a:pt x="148371" y="577394"/>
                  </a:lnTo>
                  <a:lnTo>
                    <a:pt x="154629" y="572570"/>
                  </a:lnTo>
                  <a:lnTo>
                    <a:pt x="158947" y="571364"/>
                  </a:lnTo>
                  <a:lnTo>
                    <a:pt x="187715" y="571364"/>
                  </a:lnTo>
                  <a:lnTo>
                    <a:pt x="186943" y="569963"/>
                  </a:lnTo>
                  <a:lnTo>
                    <a:pt x="184483" y="567307"/>
                  </a:lnTo>
                  <a:lnTo>
                    <a:pt x="178584" y="563787"/>
                  </a:lnTo>
                  <a:lnTo>
                    <a:pt x="175536" y="562630"/>
                  </a:lnTo>
                  <a:lnTo>
                    <a:pt x="172375" y="562076"/>
                  </a:lnTo>
                  <a:lnTo>
                    <a:pt x="169246" y="561489"/>
                  </a:lnTo>
                  <a:lnTo>
                    <a:pt x="166476" y="561196"/>
                  </a:lnTo>
                  <a:close/>
                </a:path>
                <a:path w="751204" h="817245">
                  <a:moveTo>
                    <a:pt x="224036" y="562239"/>
                  </a:moveTo>
                  <a:lnTo>
                    <a:pt x="212890" y="562239"/>
                  </a:lnTo>
                  <a:lnTo>
                    <a:pt x="212890" y="637264"/>
                  </a:lnTo>
                  <a:lnTo>
                    <a:pt x="224427" y="637264"/>
                  </a:lnTo>
                  <a:lnTo>
                    <a:pt x="224427" y="587725"/>
                  </a:lnTo>
                  <a:lnTo>
                    <a:pt x="225164" y="584433"/>
                  </a:lnTo>
                  <a:lnTo>
                    <a:pt x="225258" y="584010"/>
                  </a:lnTo>
                  <a:lnTo>
                    <a:pt x="228583" y="577883"/>
                  </a:lnTo>
                  <a:lnTo>
                    <a:pt x="230848" y="575552"/>
                  </a:lnTo>
                  <a:lnTo>
                    <a:pt x="233821" y="573906"/>
                  </a:lnTo>
                  <a:lnTo>
                    <a:pt x="224036" y="573906"/>
                  </a:lnTo>
                  <a:lnTo>
                    <a:pt x="224036" y="562239"/>
                  </a:lnTo>
                  <a:close/>
                </a:path>
                <a:path w="751204" h="817245">
                  <a:moveTo>
                    <a:pt x="268079" y="571560"/>
                  </a:moveTo>
                  <a:lnTo>
                    <a:pt x="248936" y="571560"/>
                  </a:lnTo>
                  <a:lnTo>
                    <a:pt x="253140" y="573222"/>
                  </a:lnTo>
                  <a:lnTo>
                    <a:pt x="259268" y="579838"/>
                  </a:lnTo>
                  <a:lnTo>
                    <a:pt x="260799" y="584433"/>
                  </a:lnTo>
                  <a:lnTo>
                    <a:pt x="260799" y="637264"/>
                  </a:lnTo>
                  <a:lnTo>
                    <a:pt x="272337" y="637264"/>
                  </a:lnTo>
                  <a:lnTo>
                    <a:pt x="272337" y="583162"/>
                  </a:lnTo>
                  <a:lnTo>
                    <a:pt x="271277" y="577883"/>
                  </a:lnTo>
                  <a:lnTo>
                    <a:pt x="268079" y="571560"/>
                  </a:lnTo>
                  <a:close/>
                </a:path>
                <a:path w="751204" h="817245">
                  <a:moveTo>
                    <a:pt x="252000" y="561196"/>
                  </a:moveTo>
                  <a:lnTo>
                    <a:pt x="241245" y="561196"/>
                  </a:lnTo>
                  <a:lnTo>
                    <a:pt x="236617" y="562369"/>
                  </a:lnTo>
                  <a:lnTo>
                    <a:pt x="229446" y="567030"/>
                  </a:lnTo>
                  <a:lnTo>
                    <a:pt x="226774" y="570093"/>
                  </a:lnTo>
                  <a:lnTo>
                    <a:pt x="225014" y="573906"/>
                  </a:lnTo>
                  <a:lnTo>
                    <a:pt x="233821" y="573906"/>
                  </a:lnTo>
                  <a:lnTo>
                    <a:pt x="236617" y="572358"/>
                  </a:lnTo>
                  <a:lnTo>
                    <a:pt x="239908" y="571560"/>
                  </a:lnTo>
                  <a:lnTo>
                    <a:pt x="268079" y="571560"/>
                  </a:lnTo>
                  <a:lnTo>
                    <a:pt x="267041" y="569507"/>
                  </a:lnTo>
                  <a:lnTo>
                    <a:pt x="264075" y="566378"/>
                  </a:lnTo>
                  <a:lnTo>
                    <a:pt x="256448" y="562239"/>
                  </a:lnTo>
                  <a:lnTo>
                    <a:pt x="252000" y="561196"/>
                  </a:lnTo>
                  <a:close/>
                </a:path>
                <a:path w="751204" h="817245">
                  <a:moveTo>
                    <a:pt x="326858" y="561196"/>
                  </a:moveTo>
                  <a:lnTo>
                    <a:pt x="315646" y="561196"/>
                  </a:lnTo>
                  <a:lnTo>
                    <a:pt x="310073" y="562777"/>
                  </a:lnTo>
                  <a:lnTo>
                    <a:pt x="300413" y="569116"/>
                  </a:lnTo>
                  <a:lnTo>
                    <a:pt x="296662" y="573581"/>
                  </a:lnTo>
                  <a:lnTo>
                    <a:pt x="291252" y="585183"/>
                  </a:lnTo>
                  <a:lnTo>
                    <a:pt x="289899" y="592027"/>
                  </a:lnTo>
                  <a:lnTo>
                    <a:pt x="289899" y="607867"/>
                  </a:lnTo>
                  <a:lnTo>
                    <a:pt x="315516" y="638828"/>
                  </a:lnTo>
                  <a:lnTo>
                    <a:pt x="326597" y="638828"/>
                  </a:lnTo>
                  <a:lnTo>
                    <a:pt x="341872" y="628464"/>
                  </a:lnTo>
                  <a:lnTo>
                    <a:pt x="318514" y="628464"/>
                  </a:lnTo>
                  <a:lnTo>
                    <a:pt x="314680" y="627258"/>
                  </a:lnTo>
                  <a:lnTo>
                    <a:pt x="301491" y="605390"/>
                  </a:lnTo>
                  <a:lnTo>
                    <a:pt x="301491" y="594113"/>
                  </a:lnTo>
                  <a:lnTo>
                    <a:pt x="318449" y="571560"/>
                  </a:lnTo>
                  <a:lnTo>
                    <a:pt x="341941" y="571560"/>
                  </a:lnTo>
                  <a:lnTo>
                    <a:pt x="340106" y="569116"/>
                  </a:lnTo>
                  <a:lnTo>
                    <a:pt x="338607" y="567062"/>
                  </a:lnTo>
                  <a:lnTo>
                    <a:pt x="336423" y="565237"/>
                  </a:lnTo>
                  <a:lnTo>
                    <a:pt x="333555" y="563640"/>
                  </a:lnTo>
                  <a:lnTo>
                    <a:pt x="330720" y="562011"/>
                  </a:lnTo>
                  <a:lnTo>
                    <a:pt x="326858" y="561196"/>
                  </a:lnTo>
                  <a:close/>
                </a:path>
                <a:path w="751204" h="817245">
                  <a:moveTo>
                    <a:pt x="356190" y="625727"/>
                  </a:moveTo>
                  <a:lnTo>
                    <a:pt x="345044" y="625727"/>
                  </a:lnTo>
                  <a:lnTo>
                    <a:pt x="345044" y="637264"/>
                  </a:lnTo>
                  <a:lnTo>
                    <a:pt x="356190" y="637264"/>
                  </a:lnTo>
                  <a:lnTo>
                    <a:pt x="356190" y="625727"/>
                  </a:lnTo>
                  <a:close/>
                </a:path>
                <a:path w="751204" h="817245">
                  <a:moveTo>
                    <a:pt x="341941" y="571560"/>
                  </a:moveTo>
                  <a:lnTo>
                    <a:pt x="328031" y="571560"/>
                  </a:lnTo>
                  <a:lnTo>
                    <a:pt x="332191" y="572815"/>
                  </a:lnTo>
                  <a:lnTo>
                    <a:pt x="332062" y="572815"/>
                  </a:lnTo>
                  <a:lnTo>
                    <a:pt x="335169" y="575129"/>
                  </a:lnTo>
                  <a:lnTo>
                    <a:pt x="338363" y="577475"/>
                  </a:lnTo>
                  <a:lnTo>
                    <a:pt x="340774" y="580767"/>
                  </a:lnTo>
                  <a:lnTo>
                    <a:pt x="344033" y="589208"/>
                  </a:lnTo>
                  <a:lnTo>
                    <a:pt x="344848" y="594113"/>
                  </a:lnTo>
                  <a:lnTo>
                    <a:pt x="344848" y="605390"/>
                  </a:lnTo>
                  <a:lnTo>
                    <a:pt x="327966" y="628464"/>
                  </a:lnTo>
                  <a:lnTo>
                    <a:pt x="341872" y="628464"/>
                  </a:lnTo>
                  <a:lnTo>
                    <a:pt x="342714" y="627258"/>
                  </a:lnTo>
                  <a:lnTo>
                    <a:pt x="343675" y="625727"/>
                  </a:lnTo>
                  <a:lnTo>
                    <a:pt x="356190" y="625727"/>
                  </a:lnTo>
                  <a:lnTo>
                    <a:pt x="356190" y="574102"/>
                  </a:lnTo>
                  <a:lnTo>
                    <a:pt x="343675" y="574102"/>
                  </a:lnTo>
                  <a:lnTo>
                    <a:pt x="342838" y="572815"/>
                  </a:lnTo>
                  <a:lnTo>
                    <a:pt x="341941" y="571560"/>
                  </a:lnTo>
                  <a:close/>
                </a:path>
                <a:path w="751204" h="817245">
                  <a:moveTo>
                    <a:pt x="356190" y="537143"/>
                  </a:moveTo>
                  <a:lnTo>
                    <a:pt x="344653" y="537143"/>
                  </a:lnTo>
                  <a:lnTo>
                    <a:pt x="344653" y="574102"/>
                  </a:lnTo>
                  <a:lnTo>
                    <a:pt x="356190" y="574102"/>
                  </a:lnTo>
                  <a:lnTo>
                    <a:pt x="356190" y="537143"/>
                  </a:lnTo>
                  <a:close/>
                </a:path>
                <a:path w="751204" h="817245">
                  <a:moveTo>
                    <a:pt x="434263" y="544183"/>
                  </a:moveTo>
                  <a:lnTo>
                    <a:pt x="422725" y="544183"/>
                  </a:lnTo>
                  <a:lnTo>
                    <a:pt x="422725" y="623250"/>
                  </a:lnTo>
                  <a:lnTo>
                    <a:pt x="423581" y="626313"/>
                  </a:lnTo>
                  <a:lnTo>
                    <a:pt x="423663" y="626607"/>
                  </a:lnTo>
                  <a:lnTo>
                    <a:pt x="439803" y="638242"/>
                  </a:lnTo>
                  <a:lnTo>
                    <a:pt x="445213" y="638242"/>
                  </a:lnTo>
                  <a:lnTo>
                    <a:pt x="446989" y="638079"/>
                  </a:lnTo>
                  <a:lnTo>
                    <a:pt x="448391" y="637753"/>
                  </a:lnTo>
                  <a:lnTo>
                    <a:pt x="449403" y="637541"/>
                  </a:lnTo>
                  <a:lnTo>
                    <a:pt x="450884" y="637166"/>
                  </a:lnTo>
                  <a:lnTo>
                    <a:pt x="451666" y="636873"/>
                  </a:lnTo>
                  <a:lnTo>
                    <a:pt x="449453" y="627096"/>
                  </a:lnTo>
                  <a:lnTo>
                    <a:pt x="442541" y="627096"/>
                  </a:lnTo>
                  <a:lnTo>
                    <a:pt x="441331" y="626900"/>
                  </a:lnTo>
                  <a:lnTo>
                    <a:pt x="441119" y="626900"/>
                  </a:lnTo>
                  <a:lnTo>
                    <a:pt x="439396" y="626313"/>
                  </a:lnTo>
                  <a:lnTo>
                    <a:pt x="434263" y="619013"/>
                  </a:lnTo>
                  <a:lnTo>
                    <a:pt x="434263" y="544183"/>
                  </a:lnTo>
                  <a:close/>
                </a:path>
                <a:path w="751204" h="817245">
                  <a:moveTo>
                    <a:pt x="449342" y="626607"/>
                  </a:moveTo>
                  <a:lnTo>
                    <a:pt x="448831" y="626607"/>
                  </a:lnTo>
                  <a:lnTo>
                    <a:pt x="447364" y="626900"/>
                  </a:lnTo>
                  <a:lnTo>
                    <a:pt x="446142" y="627096"/>
                  </a:lnTo>
                  <a:lnTo>
                    <a:pt x="449453" y="627096"/>
                  </a:lnTo>
                  <a:lnTo>
                    <a:pt x="449342" y="626607"/>
                  </a:lnTo>
                  <a:close/>
                </a:path>
                <a:path w="751204" h="817245">
                  <a:moveTo>
                    <a:pt x="422725" y="562174"/>
                  </a:moveTo>
                  <a:lnTo>
                    <a:pt x="411383" y="562174"/>
                  </a:lnTo>
                  <a:lnTo>
                    <a:pt x="411383" y="571951"/>
                  </a:lnTo>
                  <a:lnTo>
                    <a:pt x="422725" y="571951"/>
                  </a:lnTo>
                  <a:lnTo>
                    <a:pt x="422725" y="562174"/>
                  </a:lnTo>
                  <a:close/>
                </a:path>
                <a:path w="751204" h="817245">
                  <a:moveTo>
                    <a:pt x="450297" y="562174"/>
                  </a:moveTo>
                  <a:lnTo>
                    <a:pt x="434263" y="562174"/>
                  </a:lnTo>
                  <a:lnTo>
                    <a:pt x="434263" y="571951"/>
                  </a:lnTo>
                  <a:lnTo>
                    <a:pt x="450297" y="571951"/>
                  </a:lnTo>
                  <a:lnTo>
                    <a:pt x="450297" y="562174"/>
                  </a:lnTo>
                  <a:close/>
                </a:path>
                <a:path w="751204" h="817245">
                  <a:moveTo>
                    <a:pt x="478799" y="562174"/>
                  </a:moveTo>
                  <a:lnTo>
                    <a:pt x="467652" y="562174"/>
                  </a:lnTo>
                  <a:lnTo>
                    <a:pt x="467652" y="637264"/>
                  </a:lnTo>
                  <a:lnTo>
                    <a:pt x="479190" y="637264"/>
                  </a:lnTo>
                  <a:lnTo>
                    <a:pt x="479190" y="586356"/>
                  </a:lnTo>
                  <a:lnTo>
                    <a:pt x="480004" y="583342"/>
                  </a:lnTo>
                  <a:lnTo>
                    <a:pt x="483296" y="578029"/>
                  </a:lnTo>
                  <a:lnTo>
                    <a:pt x="485545" y="575943"/>
                  </a:lnTo>
                  <a:lnTo>
                    <a:pt x="490114" y="573515"/>
                  </a:lnTo>
                  <a:lnTo>
                    <a:pt x="478799" y="573515"/>
                  </a:lnTo>
                  <a:lnTo>
                    <a:pt x="478799" y="562174"/>
                  </a:lnTo>
                  <a:close/>
                </a:path>
                <a:path w="751204" h="817245">
                  <a:moveTo>
                    <a:pt x="505198" y="561196"/>
                  </a:moveTo>
                  <a:lnTo>
                    <a:pt x="493955" y="561196"/>
                  </a:lnTo>
                  <a:lnTo>
                    <a:pt x="490571" y="562174"/>
                  </a:lnTo>
                  <a:lnTo>
                    <a:pt x="483427" y="566785"/>
                  </a:lnTo>
                  <a:lnTo>
                    <a:pt x="480950" y="569800"/>
                  </a:lnTo>
                  <a:lnTo>
                    <a:pt x="479581" y="573515"/>
                  </a:lnTo>
                  <a:lnTo>
                    <a:pt x="490114" y="573515"/>
                  </a:lnTo>
                  <a:lnTo>
                    <a:pt x="491218" y="572929"/>
                  </a:lnTo>
                  <a:lnTo>
                    <a:pt x="494022" y="572261"/>
                  </a:lnTo>
                  <a:lnTo>
                    <a:pt x="505198" y="572261"/>
                  </a:lnTo>
                  <a:lnTo>
                    <a:pt x="505198" y="561196"/>
                  </a:lnTo>
                  <a:close/>
                </a:path>
                <a:path w="751204" h="817245">
                  <a:moveTo>
                    <a:pt x="505198" y="572261"/>
                  </a:moveTo>
                  <a:lnTo>
                    <a:pt x="501140" y="572261"/>
                  </a:lnTo>
                  <a:lnTo>
                    <a:pt x="502509" y="572489"/>
                  </a:lnTo>
                  <a:lnTo>
                    <a:pt x="503910" y="572684"/>
                  </a:lnTo>
                  <a:lnTo>
                    <a:pt x="505404" y="572929"/>
                  </a:lnTo>
                  <a:lnTo>
                    <a:pt x="505198" y="572929"/>
                  </a:lnTo>
                  <a:lnTo>
                    <a:pt x="505198" y="572261"/>
                  </a:lnTo>
                  <a:close/>
                </a:path>
                <a:path w="751204" h="817245">
                  <a:moveTo>
                    <a:pt x="523115" y="653886"/>
                  </a:moveTo>
                  <a:lnTo>
                    <a:pt x="520181" y="664054"/>
                  </a:lnTo>
                  <a:lnTo>
                    <a:pt x="520768" y="664347"/>
                  </a:lnTo>
                  <a:lnTo>
                    <a:pt x="521827" y="664641"/>
                  </a:lnTo>
                  <a:lnTo>
                    <a:pt x="523359" y="664934"/>
                  </a:lnTo>
                  <a:lnTo>
                    <a:pt x="524891" y="665260"/>
                  </a:lnTo>
                  <a:lnTo>
                    <a:pt x="526634" y="665423"/>
                  </a:lnTo>
                  <a:lnTo>
                    <a:pt x="532077" y="665423"/>
                  </a:lnTo>
                  <a:lnTo>
                    <a:pt x="547720" y="654863"/>
                  </a:lnTo>
                  <a:lnTo>
                    <a:pt x="528394" y="654863"/>
                  </a:lnTo>
                  <a:lnTo>
                    <a:pt x="525917" y="654603"/>
                  </a:lnTo>
                  <a:lnTo>
                    <a:pt x="523115" y="653886"/>
                  </a:lnTo>
                  <a:close/>
                </a:path>
                <a:path w="751204" h="817245">
                  <a:moveTo>
                    <a:pt x="527808" y="562174"/>
                  </a:moveTo>
                  <a:lnTo>
                    <a:pt x="515293" y="562174"/>
                  </a:lnTo>
                  <a:lnTo>
                    <a:pt x="543061" y="637655"/>
                  </a:lnTo>
                  <a:lnTo>
                    <a:pt x="539508" y="647335"/>
                  </a:lnTo>
                  <a:lnTo>
                    <a:pt x="537960" y="650089"/>
                  </a:lnTo>
                  <a:lnTo>
                    <a:pt x="536265" y="651783"/>
                  </a:lnTo>
                  <a:lnTo>
                    <a:pt x="534603" y="653511"/>
                  </a:lnTo>
                  <a:lnTo>
                    <a:pt x="532696" y="654472"/>
                  </a:lnTo>
                  <a:lnTo>
                    <a:pt x="528394" y="654863"/>
                  </a:lnTo>
                  <a:lnTo>
                    <a:pt x="547720" y="654863"/>
                  </a:lnTo>
                  <a:lnTo>
                    <a:pt x="549253" y="652093"/>
                  </a:lnTo>
                  <a:lnTo>
                    <a:pt x="560396" y="622011"/>
                  </a:lnTo>
                  <a:lnTo>
                    <a:pt x="548536" y="622011"/>
                  </a:lnTo>
                  <a:lnTo>
                    <a:pt x="527808" y="562174"/>
                  </a:lnTo>
                  <a:close/>
                </a:path>
                <a:path w="751204" h="817245">
                  <a:moveTo>
                    <a:pt x="582561" y="562174"/>
                  </a:moveTo>
                  <a:lnTo>
                    <a:pt x="570046" y="562174"/>
                  </a:lnTo>
                  <a:lnTo>
                    <a:pt x="549318" y="622011"/>
                  </a:lnTo>
                  <a:lnTo>
                    <a:pt x="560396" y="622011"/>
                  </a:lnTo>
                  <a:lnTo>
                    <a:pt x="582561" y="562174"/>
                  </a:lnTo>
                  <a:close/>
                </a:path>
                <a:path w="751204" h="817245">
                  <a:moveTo>
                    <a:pt x="142945" y="794541"/>
                  </a:moveTo>
                  <a:lnTo>
                    <a:pt x="131994" y="797279"/>
                  </a:lnTo>
                  <a:lnTo>
                    <a:pt x="133331" y="803667"/>
                  </a:lnTo>
                  <a:lnTo>
                    <a:pt x="136508" y="808523"/>
                  </a:lnTo>
                  <a:lnTo>
                    <a:pt x="146546" y="815171"/>
                  </a:lnTo>
                  <a:lnTo>
                    <a:pt x="152885" y="816833"/>
                  </a:lnTo>
                  <a:lnTo>
                    <a:pt x="166378" y="816833"/>
                  </a:lnTo>
                  <a:lnTo>
                    <a:pt x="171495" y="815856"/>
                  </a:lnTo>
                  <a:lnTo>
                    <a:pt x="180295" y="811945"/>
                  </a:lnTo>
                  <a:lnTo>
                    <a:pt x="183717" y="809272"/>
                  </a:lnTo>
                  <a:lnTo>
                    <a:pt x="185597" y="806665"/>
                  </a:lnTo>
                  <a:lnTo>
                    <a:pt x="155623" y="806665"/>
                  </a:lnTo>
                  <a:lnTo>
                    <a:pt x="151794" y="805655"/>
                  </a:lnTo>
                  <a:lnTo>
                    <a:pt x="145960" y="801613"/>
                  </a:lnTo>
                  <a:lnTo>
                    <a:pt x="144030" y="798647"/>
                  </a:lnTo>
                  <a:lnTo>
                    <a:pt x="143879" y="798159"/>
                  </a:lnTo>
                  <a:lnTo>
                    <a:pt x="142945" y="794541"/>
                  </a:lnTo>
                  <a:close/>
                </a:path>
                <a:path w="751204" h="817245">
                  <a:moveTo>
                    <a:pt x="169344" y="739201"/>
                  </a:moveTo>
                  <a:lnTo>
                    <a:pt x="156633" y="739201"/>
                  </a:lnTo>
                  <a:lnTo>
                    <a:pt x="151908" y="740130"/>
                  </a:lnTo>
                  <a:lnTo>
                    <a:pt x="134341" y="766089"/>
                  </a:lnTo>
                  <a:lnTo>
                    <a:pt x="135847" y="770163"/>
                  </a:lnTo>
                  <a:lnTo>
                    <a:pt x="170582" y="785252"/>
                  </a:lnTo>
                  <a:lnTo>
                    <a:pt x="173385" y="786589"/>
                  </a:lnTo>
                  <a:lnTo>
                    <a:pt x="177036" y="790141"/>
                  </a:lnTo>
                  <a:lnTo>
                    <a:pt x="177948" y="792325"/>
                  </a:lnTo>
                  <a:lnTo>
                    <a:pt x="177948" y="798159"/>
                  </a:lnTo>
                  <a:lnTo>
                    <a:pt x="176351" y="800929"/>
                  </a:lnTo>
                  <a:lnTo>
                    <a:pt x="169996" y="805524"/>
                  </a:lnTo>
                  <a:lnTo>
                    <a:pt x="165726" y="806665"/>
                  </a:lnTo>
                  <a:lnTo>
                    <a:pt x="185597" y="806665"/>
                  </a:lnTo>
                  <a:lnTo>
                    <a:pt x="188638" y="802493"/>
                  </a:lnTo>
                  <a:lnTo>
                    <a:pt x="189877" y="798647"/>
                  </a:lnTo>
                  <a:lnTo>
                    <a:pt x="189877" y="789098"/>
                  </a:lnTo>
                  <a:lnTo>
                    <a:pt x="188231" y="784812"/>
                  </a:lnTo>
                  <a:lnTo>
                    <a:pt x="181647" y="778131"/>
                  </a:lnTo>
                  <a:lnTo>
                    <a:pt x="176644" y="775638"/>
                  </a:lnTo>
                  <a:lnTo>
                    <a:pt x="154352" y="770163"/>
                  </a:lnTo>
                  <a:lnTo>
                    <a:pt x="151093" y="768778"/>
                  </a:lnTo>
                  <a:lnTo>
                    <a:pt x="146921" y="765453"/>
                  </a:lnTo>
                  <a:lnTo>
                    <a:pt x="145878" y="763188"/>
                  </a:lnTo>
                  <a:lnTo>
                    <a:pt x="145878" y="757094"/>
                  </a:lnTo>
                  <a:lnTo>
                    <a:pt x="147394" y="754437"/>
                  </a:lnTo>
                  <a:lnTo>
                    <a:pt x="153488" y="750233"/>
                  </a:lnTo>
                  <a:lnTo>
                    <a:pt x="157318" y="749174"/>
                  </a:lnTo>
                  <a:lnTo>
                    <a:pt x="184970" y="749174"/>
                  </a:lnTo>
                  <a:lnTo>
                    <a:pt x="183684" y="747349"/>
                  </a:lnTo>
                  <a:lnTo>
                    <a:pt x="175178" y="740830"/>
                  </a:lnTo>
                  <a:lnTo>
                    <a:pt x="169344" y="739201"/>
                  </a:lnTo>
                  <a:close/>
                </a:path>
                <a:path w="751204" h="817245">
                  <a:moveTo>
                    <a:pt x="184970" y="749174"/>
                  </a:moveTo>
                  <a:lnTo>
                    <a:pt x="165270" y="749174"/>
                  </a:lnTo>
                  <a:lnTo>
                    <a:pt x="168024" y="749712"/>
                  </a:lnTo>
                  <a:lnTo>
                    <a:pt x="172326" y="751863"/>
                  </a:lnTo>
                  <a:lnTo>
                    <a:pt x="174021" y="753231"/>
                  </a:lnTo>
                  <a:lnTo>
                    <a:pt x="175259" y="754894"/>
                  </a:lnTo>
                  <a:lnTo>
                    <a:pt x="176530" y="756523"/>
                  </a:lnTo>
                  <a:lnTo>
                    <a:pt x="177492" y="758202"/>
                  </a:lnTo>
                  <a:lnTo>
                    <a:pt x="178144" y="759929"/>
                  </a:lnTo>
                  <a:lnTo>
                    <a:pt x="188162" y="757094"/>
                  </a:lnTo>
                  <a:lnTo>
                    <a:pt x="188540" y="757094"/>
                  </a:lnTo>
                  <a:lnTo>
                    <a:pt x="186786" y="751863"/>
                  </a:lnTo>
                  <a:lnTo>
                    <a:pt x="186715" y="751651"/>
                  </a:lnTo>
                  <a:lnTo>
                    <a:pt x="184970" y="749174"/>
                  </a:lnTo>
                  <a:close/>
                </a:path>
                <a:path w="751204" h="817245">
                  <a:moveTo>
                    <a:pt x="244528" y="739201"/>
                  </a:moveTo>
                  <a:lnTo>
                    <a:pt x="230970" y="739201"/>
                  </a:lnTo>
                  <a:lnTo>
                    <a:pt x="225022" y="740814"/>
                  </a:lnTo>
                  <a:lnTo>
                    <a:pt x="203724" y="770293"/>
                  </a:lnTo>
                  <a:lnTo>
                    <a:pt x="203724" y="785872"/>
                  </a:lnTo>
                  <a:lnTo>
                    <a:pt x="230970" y="816833"/>
                  </a:lnTo>
                  <a:lnTo>
                    <a:pt x="244528" y="816833"/>
                  </a:lnTo>
                  <a:lnTo>
                    <a:pt x="250460" y="815220"/>
                  </a:lnTo>
                  <a:lnTo>
                    <a:pt x="260661" y="808767"/>
                  </a:lnTo>
                  <a:lnTo>
                    <a:pt x="262685" y="806469"/>
                  </a:lnTo>
                  <a:lnTo>
                    <a:pt x="232600" y="806469"/>
                  </a:lnTo>
                  <a:lnTo>
                    <a:pt x="228363" y="805149"/>
                  </a:lnTo>
                  <a:lnTo>
                    <a:pt x="221714" y="799870"/>
                  </a:lnTo>
                  <a:lnTo>
                    <a:pt x="219254" y="796399"/>
                  </a:lnTo>
                  <a:lnTo>
                    <a:pt x="216060" y="787795"/>
                  </a:lnTo>
                  <a:lnTo>
                    <a:pt x="215261" y="783134"/>
                  </a:lnTo>
                  <a:lnTo>
                    <a:pt x="215261" y="773096"/>
                  </a:lnTo>
                  <a:lnTo>
                    <a:pt x="232600" y="749565"/>
                  </a:lnTo>
                  <a:lnTo>
                    <a:pt x="262677" y="749565"/>
                  </a:lnTo>
                  <a:lnTo>
                    <a:pt x="260661" y="747267"/>
                  </a:lnTo>
                  <a:lnTo>
                    <a:pt x="250460" y="740814"/>
                  </a:lnTo>
                  <a:lnTo>
                    <a:pt x="244528" y="739201"/>
                  </a:lnTo>
                  <a:close/>
                </a:path>
                <a:path w="751204" h="817245">
                  <a:moveTo>
                    <a:pt x="262677" y="749565"/>
                  </a:moveTo>
                  <a:lnTo>
                    <a:pt x="242899" y="749565"/>
                  </a:lnTo>
                  <a:lnTo>
                    <a:pt x="247135" y="750901"/>
                  </a:lnTo>
                  <a:lnTo>
                    <a:pt x="253784" y="756246"/>
                  </a:lnTo>
                  <a:lnTo>
                    <a:pt x="256245" y="759750"/>
                  </a:lnTo>
                  <a:lnTo>
                    <a:pt x="259439" y="768419"/>
                  </a:lnTo>
                  <a:lnTo>
                    <a:pt x="260237" y="773096"/>
                  </a:lnTo>
                  <a:lnTo>
                    <a:pt x="260237" y="783134"/>
                  </a:lnTo>
                  <a:lnTo>
                    <a:pt x="242899" y="806469"/>
                  </a:lnTo>
                  <a:lnTo>
                    <a:pt x="262685" y="806469"/>
                  </a:lnTo>
                  <a:lnTo>
                    <a:pt x="264637" y="804253"/>
                  </a:lnTo>
                  <a:lnTo>
                    <a:pt x="267472" y="798452"/>
                  </a:lnTo>
                  <a:lnTo>
                    <a:pt x="270340" y="792651"/>
                  </a:lnTo>
                  <a:lnTo>
                    <a:pt x="271774" y="785872"/>
                  </a:lnTo>
                  <a:lnTo>
                    <a:pt x="271774" y="770293"/>
                  </a:lnTo>
                  <a:lnTo>
                    <a:pt x="270340" y="763465"/>
                  </a:lnTo>
                  <a:lnTo>
                    <a:pt x="267472" y="757631"/>
                  </a:lnTo>
                  <a:lnTo>
                    <a:pt x="264637" y="751797"/>
                  </a:lnTo>
                  <a:lnTo>
                    <a:pt x="262677" y="749565"/>
                  </a:lnTo>
                  <a:close/>
                </a:path>
                <a:path w="751204" h="817245">
                  <a:moveTo>
                    <a:pt x="300923" y="740179"/>
                  </a:moveTo>
                  <a:lnTo>
                    <a:pt x="289386" y="740179"/>
                  </a:lnTo>
                  <a:lnTo>
                    <a:pt x="289386" y="794280"/>
                  </a:lnTo>
                  <a:lnTo>
                    <a:pt x="290352" y="799185"/>
                  </a:lnTo>
                  <a:lnTo>
                    <a:pt x="290429" y="799576"/>
                  </a:lnTo>
                  <a:lnTo>
                    <a:pt x="308941" y="816247"/>
                  </a:lnTo>
                  <a:lnTo>
                    <a:pt x="319305" y="816247"/>
                  </a:lnTo>
                  <a:lnTo>
                    <a:pt x="323998" y="814927"/>
                  </a:lnTo>
                  <a:lnTo>
                    <a:pt x="331429" y="809614"/>
                  </a:lnTo>
                  <a:lnTo>
                    <a:pt x="334166" y="806372"/>
                  </a:lnTo>
                  <a:lnTo>
                    <a:pt x="334753" y="805101"/>
                  </a:lnTo>
                  <a:lnTo>
                    <a:pt x="312558" y="805101"/>
                  </a:lnTo>
                  <a:lnTo>
                    <a:pt x="308615" y="803471"/>
                  </a:lnTo>
                  <a:lnTo>
                    <a:pt x="302455" y="796953"/>
                  </a:lnTo>
                  <a:lnTo>
                    <a:pt x="300923" y="792586"/>
                  </a:lnTo>
                  <a:lnTo>
                    <a:pt x="300923" y="740179"/>
                  </a:lnTo>
                  <a:close/>
                </a:path>
                <a:path w="751204" h="817245">
                  <a:moveTo>
                    <a:pt x="348246" y="802558"/>
                  </a:moveTo>
                  <a:lnTo>
                    <a:pt x="336709" y="802558"/>
                  </a:lnTo>
                  <a:lnTo>
                    <a:pt x="336709" y="815269"/>
                  </a:lnTo>
                  <a:lnTo>
                    <a:pt x="348246" y="815269"/>
                  </a:lnTo>
                  <a:lnTo>
                    <a:pt x="348246" y="802558"/>
                  </a:lnTo>
                  <a:close/>
                </a:path>
                <a:path w="751204" h="817245">
                  <a:moveTo>
                    <a:pt x="348246" y="740179"/>
                  </a:moveTo>
                  <a:lnTo>
                    <a:pt x="336709" y="740179"/>
                  </a:lnTo>
                  <a:lnTo>
                    <a:pt x="336709" y="789261"/>
                  </a:lnTo>
                  <a:lnTo>
                    <a:pt x="335682" y="793123"/>
                  </a:lnTo>
                  <a:lnTo>
                    <a:pt x="333629" y="796154"/>
                  </a:lnTo>
                  <a:lnTo>
                    <a:pt x="331608" y="799185"/>
                  </a:lnTo>
                  <a:lnTo>
                    <a:pt x="329098" y="801434"/>
                  </a:lnTo>
                  <a:lnTo>
                    <a:pt x="323134" y="804367"/>
                  </a:lnTo>
                  <a:lnTo>
                    <a:pt x="320217" y="805101"/>
                  </a:lnTo>
                  <a:lnTo>
                    <a:pt x="334753" y="805101"/>
                  </a:lnTo>
                  <a:lnTo>
                    <a:pt x="335926" y="802558"/>
                  </a:lnTo>
                  <a:lnTo>
                    <a:pt x="348246" y="802558"/>
                  </a:lnTo>
                  <a:lnTo>
                    <a:pt x="348246" y="740179"/>
                  </a:lnTo>
                  <a:close/>
                </a:path>
                <a:path w="751204" h="817245">
                  <a:moveTo>
                    <a:pt x="380523" y="740244"/>
                  </a:moveTo>
                  <a:lnTo>
                    <a:pt x="369377" y="740244"/>
                  </a:lnTo>
                  <a:lnTo>
                    <a:pt x="369377" y="815269"/>
                  </a:lnTo>
                  <a:lnTo>
                    <a:pt x="380915" y="815269"/>
                  </a:lnTo>
                  <a:lnTo>
                    <a:pt x="380915" y="765730"/>
                  </a:lnTo>
                  <a:lnTo>
                    <a:pt x="381651" y="762438"/>
                  </a:lnTo>
                  <a:lnTo>
                    <a:pt x="381746" y="762015"/>
                  </a:lnTo>
                  <a:lnTo>
                    <a:pt x="385070" y="755888"/>
                  </a:lnTo>
                  <a:lnTo>
                    <a:pt x="387335" y="753557"/>
                  </a:lnTo>
                  <a:lnTo>
                    <a:pt x="390308" y="751912"/>
                  </a:lnTo>
                  <a:lnTo>
                    <a:pt x="380523" y="751912"/>
                  </a:lnTo>
                  <a:lnTo>
                    <a:pt x="380523" y="740244"/>
                  </a:lnTo>
                  <a:close/>
                </a:path>
                <a:path w="751204" h="817245">
                  <a:moveTo>
                    <a:pt x="424566" y="749565"/>
                  </a:moveTo>
                  <a:lnTo>
                    <a:pt x="405423" y="749565"/>
                  </a:lnTo>
                  <a:lnTo>
                    <a:pt x="409628" y="751227"/>
                  </a:lnTo>
                  <a:lnTo>
                    <a:pt x="415755" y="757843"/>
                  </a:lnTo>
                  <a:lnTo>
                    <a:pt x="417287" y="762438"/>
                  </a:lnTo>
                  <a:lnTo>
                    <a:pt x="417287" y="815269"/>
                  </a:lnTo>
                  <a:lnTo>
                    <a:pt x="428824" y="815269"/>
                  </a:lnTo>
                  <a:lnTo>
                    <a:pt x="428824" y="761167"/>
                  </a:lnTo>
                  <a:lnTo>
                    <a:pt x="427765" y="755888"/>
                  </a:lnTo>
                  <a:lnTo>
                    <a:pt x="424566" y="749565"/>
                  </a:lnTo>
                  <a:close/>
                </a:path>
                <a:path w="751204" h="817245">
                  <a:moveTo>
                    <a:pt x="408487" y="739201"/>
                  </a:moveTo>
                  <a:lnTo>
                    <a:pt x="397732" y="739201"/>
                  </a:lnTo>
                  <a:lnTo>
                    <a:pt x="393104" y="740374"/>
                  </a:lnTo>
                  <a:lnTo>
                    <a:pt x="385934" y="745035"/>
                  </a:lnTo>
                  <a:lnTo>
                    <a:pt x="383261" y="748098"/>
                  </a:lnTo>
                  <a:lnTo>
                    <a:pt x="381501" y="751912"/>
                  </a:lnTo>
                  <a:lnTo>
                    <a:pt x="390308" y="751912"/>
                  </a:lnTo>
                  <a:lnTo>
                    <a:pt x="393104" y="750363"/>
                  </a:lnTo>
                  <a:lnTo>
                    <a:pt x="396395" y="749565"/>
                  </a:lnTo>
                  <a:lnTo>
                    <a:pt x="424566" y="749565"/>
                  </a:lnTo>
                  <a:lnTo>
                    <a:pt x="423528" y="747512"/>
                  </a:lnTo>
                  <a:lnTo>
                    <a:pt x="420562" y="744383"/>
                  </a:lnTo>
                  <a:lnTo>
                    <a:pt x="412936" y="740244"/>
                  </a:lnTo>
                  <a:lnTo>
                    <a:pt x="408487" y="739201"/>
                  </a:lnTo>
                  <a:close/>
                </a:path>
                <a:path w="751204" h="817245">
                  <a:moveTo>
                    <a:pt x="483345" y="739201"/>
                  </a:moveTo>
                  <a:lnTo>
                    <a:pt x="472134" y="739201"/>
                  </a:lnTo>
                  <a:lnTo>
                    <a:pt x="466560" y="740782"/>
                  </a:lnTo>
                  <a:lnTo>
                    <a:pt x="456900" y="747121"/>
                  </a:lnTo>
                  <a:lnTo>
                    <a:pt x="453149" y="751586"/>
                  </a:lnTo>
                  <a:lnTo>
                    <a:pt x="447739" y="763188"/>
                  </a:lnTo>
                  <a:lnTo>
                    <a:pt x="446386" y="770032"/>
                  </a:lnTo>
                  <a:lnTo>
                    <a:pt x="446386" y="785872"/>
                  </a:lnTo>
                  <a:lnTo>
                    <a:pt x="472003" y="816833"/>
                  </a:lnTo>
                  <a:lnTo>
                    <a:pt x="483084" y="816833"/>
                  </a:lnTo>
                  <a:lnTo>
                    <a:pt x="498359" y="806469"/>
                  </a:lnTo>
                  <a:lnTo>
                    <a:pt x="475002" y="806469"/>
                  </a:lnTo>
                  <a:lnTo>
                    <a:pt x="471168" y="805263"/>
                  </a:lnTo>
                  <a:lnTo>
                    <a:pt x="457978" y="783395"/>
                  </a:lnTo>
                  <a:lnTo>
                    <a:pt x="457979" y="772118"/>
                  </a:lnTo>
                  <a:lnTo>
                    <a:pt x="474936" y="749565"/>
                  </a:lnTo>
                  <a:lnTo>
                    <a:pt x="498428" y="749565"/>
                  </a:lnTo>
                  <a:lnTo>
                    <a:pt x="496593" y="747121"/>
                  </a:lnTo>
                  <a:lnTo>
                    <a:pt x="495094" y="745067"/>
                  </a:lnTo>
                  <a:lnTo>
                    <a:pt x="492911" y="743242"/>
                  </a:lnTo>
                  <a:lnTo>
                    <a:pt x="490043" y="741645"/>
                  </a:lnTo>
                  <a:lnTo>
                    <a:pt x="487207" y="740016"/>
                  </a:lnTo>
                  <a:lnTo>
                    <a:pt x="483345" y="739201"/>
                  </a:lnTo>
                  <a:close/>
                </a:path>
                <a:path w="751204" h="817245">
                  <a:moveTo>
                    <a:pt x="512677" y="803732"/>
                  </a:moveTo>
                  <a:lnTo>
                    <a:pt x="501531" y="803732"/>
                  </a:lnTo>
                  <a:lnTo>
                    <a:pt x="501531" y="815269"/>
                  </a:lnTo>
                  <a:lnTo>
                    <a:pt x="512677" y="815269"/>
                  </a:lnTo>
                  <a:lnTo>
                    <a:pt x="512677" y="803732"/>
                  </a:lnTo>
                  <a:close/>
                </a:path>
                <a:path w="751204" h="817245">
                  <a:moveTo>
                    <a:pt x="498428" y="749565"/>
                  </a:moveTo>
                  <a:lnTo>
                    <a:pt x="484518" y="749565"/>
                  </a:lnTo>
                  <a:lnTo>
                    <a:pt x="488678" y="750820"/>
                  </a:lnTo>
                  <a:lnTo>
                    <a:pt x="488549" y="750820"/>
                  </a:lnTo>
                  <a:lnTo>
                    <a:pt x="491656" y="753134"/>
                  </a:lnTo>
                  <a:lnTo>
                    <a:pt x="494850" y="755480"/>
                  </a:lnTo>
                  <a:lnTo>
                    <a:pt x="497262" y="758772"/>
                  </a:lnTo>
                  <a:lnTo>
                    <a:pt x="500521" y="767213"/>
                  </a:lnTo>
                  <a:lnTo>
                    <a:pt x="501335" y="772118"/>
                  </a:lnTo>
                  <a:lnTo>
                    <a:pt x="501335" y="783395"/>
                  </a:lnTo>
                  <a:lnTo>
                    <a:pt x="484453" y="806469"/>
                  </a:lnTo>
                  <a:lnTo>
                    <a:pt x="498359" y="806469"/>
                  </a:lnTo>
                  <a:lnTo>
                    <a:pt x="499201" y="805263"/>
                  </a:lnTo>
                  <a:lnTo>
                    <a:pt x="500162" y="803732"/>
                  </a:lnTo>
                  <a:lnTo>
                    <a:pt x="512677" y="803732"/>
                  </a:lnTo>
                  <a:lnTo>
                    <a:pt x="512677" y="752107"/>
                  </a:lnTo>
                  <a:lnTo>
                    <a:pt x="500162" y="752107"/>
                  </a:lnTo>
                  <a:lnTo>
                    <a:pt x="499325" y="750820"/>
                  </a:lnTo>
                  <a:lnTo>
                    <a:pt x="498428" y="749565"/>
                  </a:lnTo>
                  <a:close/>
                </a:path>
                <a:path w="751204" h="817245">
                  <a:moveTo>
                    <a:pt x="512677" y="715149"/>
                  </a:moveTo>
                  <a:lnTo>
                    <a:pt x="501140" y="715149"/>
                  </a:lnTo>
                  <a:lnTo>
                    <a:pt x="501140" y="752107"/>
                  </a:lnTo>
                  <a:lnTo>
                    <a:pt x="512677" y="752107"/>
                  </a:lnTo>
                  <a:lnTo>
                    <a:pt x="512677" y="715149"/>
                  </a:lnTo>
                  <a:close/>
                </a:path>
                <a:path w="751204" h="817245">
                  <a:moveTo>
                    <a:pt x="587817" y="715149"/>
                  </a:moveTo>
                  <a:lnTo>
                    <a:pt x="575693" y="715149"/>
                  </a:lnTo>
                  <a:lnTo>
                    <a:pt x="575693" y="815269"/>
                  </a:lnTo>
                  <a:lnTo>
                    <a:pt x="587817" y="815269"/>
                  </a:lnTo>
                  <a:lnTo>
                    <a:pt x="587817" y="715149"/>
                  </a:lnTo>
                  <a:close/>
                </a:path>
                <a:path w="751204" h="817245">
                  <a:moveTo>
                    <a:pt x="644391" y="715149"/>
                  </a:moveTo>
                  <a:lnTo>
                    <a:pt x="612126" y="715149"/>
                  </a:lnTo>
                  <a:lnTo>
                    <a:pt x="612126" y="815269"/>
                  </a:lnTo>
                  <a:lnTo>
                    <a:pt x="643022" y="815269"/>
                  </a:lnTo>
                  <a:lnTo>
                    <a:pt x="650361" y="814893"/>
                  </a:lnTo>
                  <a:lnTo>
                    <a:pt x="676694" y="804514"/>
                  </a:lnTo>
                  <a:lnTo>
                    <a:pt x="624250" y="804514"/>
                  </a:lnTo>
                  <a:lnTo>
                    <a:pt x="624250" y="725904"/>
                  </a:lnTo>
                  <a:lnTo>
                    <a:pt x="676942" y="725904"/>
                  </a:lnTo>
                  <a:lnTo>
                    <a:pt x="676233" y="725138"/>
                  </a:lnTo>
                  <a:lnTo>
                    <a:pt x="669323" y="721162"/>
                  </a:lnTo>
                  <a:lnTo>
                    <a:pt x="663879" y="718531"/>
                  </a:lnTo>
                  <a:lnTo>
                    <a:pt x="657908" y="716652"/>
                  </a:lnTo>
                  <a:lnTo>
                    <a:pt x="651412" y="715524"/>
                  </a:lnTo>
                  <a:lnTo>
                    <a:pt x="644391" y="715149"/>
                  </a:lnTo>
                  <a:close/>
                </a:path>
                <a:path w="751204" h="817245">
                  <a:moveTo>
                    <a:pt x="676942" y="725904"/>
                  </a:moveTo>
                  <a:lnTo>
                    <a:pt x="651431" y="725904"/>
                  </a:lnTo>
                  <a:lnTo>
                    <a:pt x="657965" y="727484"/>
                  </a:lnTo>
                  <a:lnTo>
                    <a:pt x="668460" y="733774"/>
                  </a:lnTo>
                  <a:lnTo>
                    <a:pt x="672425" y="738321"/>
                  </a:lnTo>
                  <a:lnTo>
                    <a:pt x="677683" y="749972"/>
                  </a:lnTo>
                  <a:lnTo>
                    <a:pt x="679003" y="756931"/>
                  </a:lnTo>
                  <a:lnTo>
                    <a:pt x="679003" y="773161"/>
                  </a:lnTo>
                  <a:lnTo>
                    <a:pt x="677784" y="779569"/>
                  </a:lnTo>
                  <a:lnTo>
                    <a:pt x="677667" y="780184"/>
                  </a:lnTo>
                  <a:lnTo>
                    <a:pt x="672322" y="791983"/>
                  </a:lnTo>
                  <a:lnTo>
                    <a:pt x="668264" y="796529"/>
                  </a:lnTo>
                  <a:lnTo>
                    <a:pt x="657379" y="802917"/>
                  </a:lnTo>
                  <a:lnTo>
                    <a:pt x="650518" y="804514"/>
                  </a:lnTo>
                  <a:lnTo>
                    <a:pt x="676694" y="804514"/>
                  </a:lnTo>
                  <a:lnTo>
                    <a:pt x="690298" y="773161"/>
                  </a:lnTo>
                  <a:lnTo>
                    <a:pt x="690388" y="772563"/>
                  </a:lnTo>
                  <a:lnTo>
                    <a:pt x="690736" y="765013"/>
                  </a:lnTo>
                  <a:lnTo>
                    <a:pt x="690391" y="757515"/>
                  </a:lnTo>
                  <a:lnTo>
                    <a:pt x="689355" y="750567"/>
                  </a:lnTo>
                  <a:lnTo>
                    <a:pt x="687628" y="744169"/>
                  </a:lnTo>
                  <a:lnTo>
                    <a:pt x="685212" y="738321"/>
                  </a:lnTo>
                  <a:lnTo>
                    <a:pt x="681529" y="730858"/>
                  </a:lnTo>
                  <a:lnTo>
                    <a:pt x="676942" y="72590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9866058" y="5085476"/>
              <a:ext cx="1045210" cy="1671955"/>
            </a:xfrm>
            <a:custGeom>
              <a:avLst/>
              <a:gdLst/>
              <a:ahLst/>
              <a:cxnLst/>
              <a:rect l="l" t="t" r="r" b="b"/>
              <a:pathLst>
                <a:path w="1045209" h="1671954">
                  <a:moveTo>
                    <a:pt x="1044784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1044784" y="1671655"/>
                  </a:lnTo>
                  <a:lnTo>
                    <a:pt x="10447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10026462" y="5274113"/>
              <a:ext cx="732790" cy="845185"/>
            </a:xfrm>
            <a:custGeom>
              <a:avLst/>
              <a:gdLst/>
              <a:ahLst/>
              <a:cxnLst/>
              <a:rect l="l" t="t" r="r" b="b"/>
              <a:pathLst>
                <a:path w="732790" h="845185">
                  <a:moveTo>
                    <a:pt x="25486" y="43411"/>
                  </a:moveTo>
                  <a:lnTo>
                    <a:pt x="17566" y="43411"/>
                  </a:lnTo>
                  <a:lnTo>
                    <a:pt x="13965" y="44389"/>
                  </a:lnTo>
                  <a:lnTo>
                    <a:pt x="7447" y="48267"/>
                  </a:lnTo>
                  <a:lnTo>
                    <a:pt x="4839" y="50858"/>
                  </a:lnTo>
                  <a:lnTo>
                    <a:pt x="961" y="57344"/>
                  </a:lnTo>
                  <a:lnTo>
                    <a:pt x="0" y="60945"/>
                  </a:lnTo>
                  <a:lnTo>
                    <a:pt x="0" y="68865"/>
                  </a:lnTo>
                  <a:lnTo>
                    <a:pt x="17566" y="86432"/>
                  </a:lnTo>
                  <a:lnTo>
                    <a:pt x="25486" y="86432"/>
                  </a:lnTo>
                  <a:lnTo>
                    <a:pt x="29087" y="85470"/>
                  </a:lnTo>
                  <a:lnTo>
                    <a:pt x="35573" y="81592"/>
                  </a:lnTo>
                  <a:lnTo>
                    <a:pt x="38164" y="78985"/>
                  </a:lnTo>
                  <a:lnTo>
                    <a:pt x="40087" y="75725"/>
                  </a:lnTo>
                  <a:lnTo>
                    <a:pt x="42042" y="72466"/>
                  </a:lnTo>
                  <a:lnTo>
                    <a:pt x="43020" y="68865"/>
                  </a:lnTo>
                  <a:lnTo>
                    <a:pt x="43020" y="60945"/>
                  </a:lnTo>
                  <a:lnTo>
                    <a:pt x="42042" y="57344"/>
                  </a:lnTo>
                  <a:lnTo>
                    <a:pt x="40087" y="54117"/>
                  </a:lnTo>
                  <a:lnTo>
                    <a:pt x="38164" y="50858"/>
                  </a:lnTo>
                  <a:lnTo>
                    <a:pt x="35573" y="48267"/>
                  </a:lnTo>
                  <a:lnTo>
                    <a:pt x="32314" y="46344"/>
                  </a:lnTo>
                  <a:lnTo>
                    <a:pt x="29087" y="44389"/>
                  </a:lnTo>
                  <a:lnTo>
                    <a:pt x="25486" y="43411"/>
                  </a:lnTo>
                  <a:close/>
                </a:path>
                <a:path w="732790" h="845185">
                  <a:moveTo>
                    <a:pt x="149007" y="4693"/>
                  </a:moveTo>
                  <a:lnTo>
                    <a:pt x="136883" y="4693"/>
                  </a:lnTo>
                  <a:lnTo>
                    <a:pt x="136883" y="104813"/>
                  </a:lnTo>
                  <a:lnTo>
                    <a:pt x="195547" y="104813"/>
                  </a:lnTo>
                  <a:lnTo>
                    <a:pt x="195547" y="94058"/>
                  </a:lnTo>
                  <a:lnTo>
                    <a:pt x="149007" y="94058"/>
                  </a:lnTo>
                  <a:lnTo>
                    <a:pt x="149007" y="4693"/>
                  </a:lnTo>
                  <a:close/>
                </a:path>
                <a:path w="732790" h="845185">
                  <a:moveTo>
                    <a:pt x="224293" y="29723"/>
                  </a:moveTo>
                  <a:lnTo>
                    <a:pt x="212756" y="29723"/>
                  </a:lnTo>
                  <a:lnTo>
                    <a:pt x="212756" y="104813"/>
                  </a:lnTo>
                  <a:lnTo>
                    <a:pt x="224293" y="104813"/>
                  </a:lnTo>
                  <a:lnTo>
                    <a:pt x="224293" y="29723"/>
                  </a:lnTo>
                  <a:close/>
                </a:path>
                <a:path w="732790" h="845185">
                  <a:moveTo>
                    <a:pt x="220871" y="1564"/>
                  </a:moveTo>
                  <a:lnTo>
                    <a:pt x="216373" y="1564"/>
                  </a:lnTo>
                  <a:lnTo>
                    <a:pt x="214434" y="2330"/>
                  </a:lnTo>
                  <a:lnTo>
                    <a:pt x="211208" y="5393"/>
                  </a:lnTo>
                  <a:lnTo>
                    <a:pt x="210409" y="7235"/>
                  </a:lnTo>
                  <a:lnTo>
                    <a:pt x="210409" y="11537"/>
                  </a:lnTo>
                  <a:lnTo>
                    <a:pt x="211208" y="13378"/>
                  </a:lnTo>
                  <a:lnTo>
                    <a:pt x="214434" y="16442"/>
                  </a:lnTo>
                  <a:lnTo>
                    <a:pt x="216373" y="17208"/>
                  </a:lnTo>
                  <a:lnTo>
                    <a:pt x="220871" y="17208"/>
                  </a:lnTo>
                  <a:lnTo>
                    <a:pt x="222794" y="16442"/>
                  </a:lnTo>
                  <a:lnTo>
                    <a:pt x="226020" y="13378"/>
                  </a:lnTo>
                  <a:lnTo>
                    <a:pt x="226835" y="11537"/>
                  </a:lnTo>
                  <a:lnTo>
                    <a:pt x="226835" y="7235"/>
                  </a:lnTo>
                  <a:lnTo>
                    <a:pt x="226020" y="5393"/>
                  </a:lnTo>
                  <a:lnTo>
                    <a:pt x="222794" y="2330"/>
                  </a:lnTo>
                  <a:lnTo>
                    <a:pt x="220871" y="1564"/>
                  </a:lnTo>
                  <a:close/>
                </a:path>
                <a:path w="732790" h="845185">
                  <a:moveTo>
                    <a:pt x="253051" y="84085"/>
                  </a:moveTo>
                  <a:lnTo>
                    <a:pt x="242100" y="86823"/>
                  </a:lnTo>
                  <a:lnTo>
                    <a:pt x="243436" y="93211"/>
                  </a:lnTo>
                  <a:lnTo>
                    <a:pt x="246614" y="98067"/>
                  </a:lnTo>
                  <a:lnTo>
                    <a:pt x="256652" y="104715"/>
                  </a:lnTo>
                  <a:lnTo>
                    <a:pt x="262991" y="106378"/>
                  </a:lnTo>
                  <a:lnTo>
                    <a:pt x="276484" y="106378"/>
                  </a:lnTo>
                  <a:lnTo>
                    <a:pt x="281601" y="105400"/>
                  </a:lnTo>
                  <a:lnTo>
                    <a:pt x="290400" y="101489"/>
                  </a:lnTo>
                  <a:lnTo>
                    <a:pt x="293822" y="98816"/>
                  </a:lnTo>
                  <a:lnTo>
                    <a:pt x="295703" y="96209"/>
                  </a:lnTo>
                  <a:lnTo>
                    <a:pt x="265729" y="96209"/>
                  </a:lnTo>
                  <a:lnTo>
                    <a:pt x="261899" y="95199"/>
                  </a:lnTo>
                  <a:lnTo>
                    <a:pt x="256065" y="91157"/>
                  </a:lnTo>
                  <a:lnTo>
                    <a:pt x="254136" y="88192"/>
                  </a:lnTo>
                  <a:lnTo>
                    <a:pt x="253984" y="87703"/>
                  </a:lnTo>
                  <a:lnTo>
                    <a:pt x="253051" y="84085"/>
                  </a:lnTo>
                  <a:close/>
                </a:path>
                <a:path w="732790" h="845185">
                  <a:moveTo>
                    <a:pt x="279450" y="28745"/>
                  </a:moveTo>
                  <a:lnTo>
                    <a:pt x="266739" y="28745"/>
                  </a:lnTo>
                  <a:lnTo>
                    <a:pt x="262013" y="29674"/>
                  </a:lnTo>
                  <a:lnTo>
                    <a:pt x="244447" y="55633"/>
                  </a:lnTo>
                  <a:lnTo>
                    <a:pt x="245953" y="59707"/>
                  </a:lnTo>
                  <a:lnTo>
                    <a:pt x="280688" y="74797"/>
                  </a:lnTo>
                  <a:lnTo>
                    <a:pt x="283491" y="76133"/>
                  </a:lnTo>
                  <a:lnTo>
                    <a:pt x="287141" y="79685"/>
                  </a:lnTo>
                  <a:lnTo>
                    <a:pt x="288054" y="81869"/>
                  </a:lnTo>
                  <a:lnTo>
                    <a:pt x="288054" y="87703"/>
                  </a:lnTo>
                  <a:lnTo>
                    <a:pt x="286457" y="90473"/>
                  </a:lnTo>
                  <a:lnTo>
                    <a:pt x="280102" y="95068"/>
                  </a:lnTo>
                  <a:lnTo>
                    <a:pt x="275832" y="96209"/>
                  </a:lnTo>
                  <a:lnTo>
                    <a:pt x="295703" y="96209"/>
                  </a:lnTo>
                  <a:lnTo>
                    <a:pt x="298744" y="92037"/>
                  </a:lnTo>
                  <a:lnTo>
                    <a:pt x="299982" y="88192"/>
                  </a:lnTo>
                  <a:lnTo>
                    <a:pt x="299982" y="78642"/>
                  </a:lnTo>
                  <a:lnTo>
                    <a:pt x="298336" y="74357"/>
                  </a:lnTo>
                  <a:lnTo>
                    <a:pt x="291753" y="67675"/>
                  </a:lnTo>
                  <a:lnTo>
                    <a:pt x="286750" y="65182"/>
                  </a:lnTo>
                  <a:lnTo>
                    <a:pt x="264458" y="59707"/>
                  </a:lnTo>
                  <a:lnTo>
                    <a:pt x="261199" y="58322"/>
                  </a:lnTo>
                  <a:lnTo>
                    <a:pt x="257027" y="54997"/>
                  </a:lnTo>
                  <a:lnTo>
                    <a:pt x="255984" y="52732"/>
                  </a:lnTo>
                  <a:lnTo>
                    <a:pt x="255984" y="46638"/>
                  </a:lnTo>
                  <a:lnTo>
                    <a:pt x="257499" y="43982"/>
                  </a:lnTo>
                  <a:lnTo>
                    <a:pt x="263594" y="39777"/>
                  </a:lnTo>
                  <a:lnTo>
                    <a:pt x="267424" y="38718"/>
                  </a:lnTo>
                  <a:lnTo>
                    <a:pt x="295076" y="38718"/>
                  </a:lnTo>
                  <a:lnTo>
                    <a:pt x="293790" y="36893"/>
                  </a:lnTo>
                  <a:lnTo>
                    <a:pt x="285284" y="30375"/>
                  </a:lnTo>
                  <a:lnTo>
                    <a:pt x="279450" y="28745"/>
                  </a:lnTo>
                  <a:close/>
                </a:path>
                <a:path w="732790" h="845185">
                  <a:moveTo>
                    <a:pt x="295076" y="38718"/>
                  </a:moveTo>
                  <a:lnTo>
                    <a:pt x="275376" y="38718"/>
                  </a:lnTo>
                  <a:lnTo>
                    <a:pt x="278130" y="39256"/>
                  </a:lnTo>
                  <a:lnTo>
                    <a:pt x="282432" y="41407"/>
                  </a:lnTo>
                  <a:lnTo>
                    <a:pt x="284127" y="42776"/>
                  </a:lnTo>
                  <a:lnTo>
                    <a:pt x="285365" y="44438"/>
                  </a:lnTo>
                  <a:lnTo>
                    <a:pt x="286636" y="46067"/>
                  </a:lnTo>
                  <a:lnTo>
                    <a:pt x="287597" y="47746"/>
                  </a:lnTo>
                  <a:lnTo>
                    <a:pt x="288249" y="49473"/>
                  </a:lnTo>
                  <a:lnTo>
                    <a:pt x="298268" y="46638"/>
                  </a:lnTo>
                  <a:lnTo>
                    <a:pt x="298646" y="46638"/>
                  </a:lnTo>
                  <a:lnTo>
                    <a:pt x="296892" y="41407"/>
                  </a:lnTo>
                  <a:lnTo>
                    <a:pt x="296821" y="41195"/>
                  </a:lnTo>
                  <a:lnTo>
                    <a:pt x="295076" y="38718"/>
                  </a:lnTo>
                  <a:close/>
                </a:path>
                <a:path w="732790" h="845185">
                  <a:moveTo>
                    <a:pt x="333971" y="11732"/>
                  </a:moveTo>
                  <a:lnTo>
                    <a:pt x="322434" y="11732"/>
                  </a:lnTo>
                  <a:lnTo>
                    <a:pt x="322434" y="90799"/>
                  </a:lnTo>
                  <a:lnTo>
                    <a:pt x="323289" y="93862"/>
                  </a:lnTo>
                  <a:lnTo>
                    <a:pt x="323371" y="94156"/>
                  </a:lnTo>
                  <a:lnTo>
                    <a:pt x="339511" y="105791"/>
                  </a:lnTo>
                  <a:lnTo>
                    <a:pt x="344922" y="105791"/>
                  </a:lnTo>
                  <a:lnTo>
                    <a:pt x="346698" y="105628"/>
                  </a:lnTo>
                  <a:lnTo>
                    <a:pt x="348099" y="105302"/>
                  </a:lnTo>
                  <a:lnTo>
                    <a:pt x="349111" y="105090"/>
                  </a:lnTo>
                  <a:lnTo>
                    <a:pt x="350592" y="104715"/>
                  </a:lnTo>
                  <a:lnTo>
                    <a:pt x="351375" y="104422"/>
                  </a:lnTo>
                  <a:lnTo>
                    <a:pt x="349161" y="94645"/>
                  </a:lnTo>
                  <a:lnTo>
                    <a:pt x="342249" y="94645"/>
                  </a:lnTo>
                  <a:lnTo>
                    <a:pt x="341039" y="94449"/>
                  </a:lnTo>
                  <a:lnTo>
                    <a:pt x="340827" y="94449"/>
                  </a:lnTo>
                  <a:lnTo>
                    <a:pt x="339104" y="93862"/>
                  </a:lnTo>
                  <a:lnTo>
                    <a:pt x="333971" y="86562"/>
                  </a:lnTo>
                  <a:lnTo>
                    <a:pt x="333971" y="11732"/>
                  </a:lnTo>
                  <a:close/>
                </a:path>
                <a:path w="732790" h="845185">
                  <a:moveTo>
                    <a:pt x="349050" y="94156"/>
                  </a:moveTo>
                  <a:lnTo>
                    <a:pt x="348539" y="94156"/>
                  </a:lnTo>
                  <a:lnTo>
                    <a:pt x="347073" y="94449"/>
                  </a:lnTo>
                  <a:lnTo>
                    <a:pt x="345850" y="94645"/>
                  </a:lnTo>
                  <a:lnTo>
                    <a:pt x="349161" y="94645"/>
                  </a:lnTo>
                  <a:lnTo>
                    <a:pt x="349050" y="94156"/>
                  </a:lnTo>
                  <a:close/>
                </a:path>
                <a:path w="732790" h="845185">
                  <a:moveTo>
                    <a:pt x="322434" y="29723"/>
                  </a:moveTo>
                  <a:lnTo>
                    <a:pt x="311092" y="29723"/>
                  </a:lnTo>
                  <a:lnTo>
                    <a:pt x="311092" y="39500"/>
                  </a:lnTo>
                  <a:lnTo>
                    <a:pt x="322434" y="39500"/>
                  </a:lnTo>
                  <a:lnTo>
                    <a:pt x="322434" y="29723"/>
                  </a:lnTo>
                  <a:close/>
                </a:path>
                <a:path w="732790" h="845185">
                  <a:moveTo>
                    <a:pt x="350006" y="29723"/>
                  </a:moveTo>
                  <a:lnTo>
                    <a:pt x="333971" y="29723"/>
                  </a:lnTo>
                  <a:lnTo>
                    <a:pt x="333971" y="39500"/>
                  </a:lnTo>
                  <a:lnTo>
                    <a:pt x="350006" y="39500"/>
                  </a:lnTo>
                  <a:lnTo>
                    <a:pt x="350006" y="29723"/>
                  </a:lnTo>
                  <a:close/>
                </a:path>
                <a:path w="732790" h="845185">
                  <a:moveTo>
                    <a:pt x="400775" y="28745"/>
                  </a:moveTo>
                  <a:lnTo>
                    <a:pt x="390085" y="28745"/>
                  </a:lnTo>
                  <a:lnTo>
                    <a:pt x="384153" y="30407"/>
                  </a:lnTo>
                  <a:lnTo>
                    <a:pt x="374017" y="37023"/>
                  </a:lnTo>
                  <a:lnTo>
                    <a:pt x="370074" y="41619"/>
                  </a:lnTo>
                  <a:lnTo>
                    <a:pt x="364529" y="53189"/>
                  </a:lnTo>
                  <a:lnTo>
                    <a:pt x="364436" y="53384"/>
                  </a:lnTo>
                  <a:lnTo>
                    <a:pt x="363034" y="60163"/>
                  </a:lnTo>
                  <a:lnTo>
                    <a:pt x="363034" y="75546"/>
                  </a:lnTo>
                  <a:lnTo>
                    <a:pt x="390802" y="106378"/>
                  </a:lnTo>
                  <a:lnTo>
                    <a:pt x="403122" y="106378"/>
                  </a:lnTo>
                  <a:lnTo>
                    <a:pt x="407701" y="105595"/>
                  </a:lnTo>
                  <a:lnTo>
                    <a:pt x="415848" y="102434"/>
                  </a:lnTo>
                  <a:lnTo>
                    <a:pt x="419271" y="100218"/>
                  </a:lnTo>
                  <a:lnTo>
                    <a:pt x="423355" y="96014"/>
                  </a:lnTo>
                  <a:lnTo>
                    <a:pt x="393377" y="96014"/>
                  </a:lnTo>
                  <a:lnTo>
                    <a:pt x="389287" y="95003"/>
                  </a:lnTo>
                  <a:lnTo>
                    <a:pt x="374572" y="71179"/>
                  </a:lnTo>
                  <a:lnTo>
                    <a:pt x="371247" y="71179"/>
                  </a:lnTo>
                  <a:lnTo>
                    <a:pt x="371247" y="61206"/>
                  </a:lnTo>
                  <a:lnTo>
                    <a:pt x="374572" y="61206"/>
                  </a:lnTo>
                  <a:lnTo>
                    <a:pt x="374572" y="58827"/>
                  </a:lnTo>
                  <a:lnTo>
                    <a:pt x="392269" y="39109"/>
                  </a:lnTo>
                  <a:lnTo>
                    <a:pt x="421083" y="39109"/>
                  </a:lnTo>
                  <a:lnTo>
                    <a:pt x="415734" y="34123"/>
                  </a:lnTo>
                  <a:lnTo>
                    <a:pt x="412263" y="32004"/>
                  </a:lnTo>
                  <a:lnTo>
                    <a:pt x="404637" y="29397"/>
                  </a:lnTo>
                  <a:lnTo>
                    <a:pt x="400775" y="28745"/>
                  </a:lnTo>
                  <a:close/>
                </a:path>
                <a:path w="732790" h="845185">
                  <a:moveTo>
                    <a:pt x="416810" y="84281"/>
                  </a:moveTo>
                  <a:lnTo>
                    <a:pt x="401068" y="96014"/>
                  </a:lnTo>
                  <a:lnTo>
                    <a:pt x="423355" y="96014"/>
                  </a:lnTo>
                  <a:lnTo>
                    <a:pt x="424811" y="94514"/>
                  </a:lnTo>
                  <a:lnTo>
                    <a:pt x="426783" y="91190"/>
                  </a:lnTo>
                  <a:lnTo>
                    <a:pt x="427956" y="87409"/>
                  </a:lnTo>
                  <a:lnTo>
                    <a:pt x="416810" y="84281"/>
                  </a:lnTo>
                  <a:close/>
                </a:path>
                <a:path w="732790" h="845185">
                  <a:moveTo>
                    <a:pt x="374572" y="61206"/>
                  </a:moveTo>
                  <a:lnTo>
                    <a:pt x="371247" y="61206"/>
                  </a:lnTo>
                  <a:lnTo>
                    <a:pt x="371247" y="71179"/>
                  </a:lnTo>
                  <a:lnTo>
                    <a:pt x="374572" y="71179"/>
                  </a:lnTo>
                  <a:lnTo>
                    <a:pt x="374572" y="61206"/>
                  </a:lnTo>
                  <a:close/>
                </a:path>
                <a:path w="732790" h="845185">
                  <a:moveTo>
                    <a:pt x="421083" y="39109"/>
                  </a:moveTo>
                  <a:lnTo>
                    <a:pt x="401036" y="39109"/>
                  </a:lnTo>
                  <a:lnTo>
                    <a:pt x="404653" y="40070"/>
                  </a:lnTo>
                  <a:lnTo>
                    <a:pt x="410813" y="43916"/>
                  </a:lnTo>
                  <a:lnTo>
                    <a:pt x="413192" y="46540"/>
                  </a:lnTo>
                  <a:lnTo>
                    <a:pt x="414854" y="49864"/>
                  </a:lnTo>
                  <a:lnTo>
                    <a:pt x="416549" y="53189"/>
                  </a:lnTo>
                  <a:lnTo>
                    <a:pt x="417397" y="56969"/>
                  </a:lnTo>
                  <a:lnTo>
                    <a:pt x="417397" y="61206"/>
                  </a:lnTo>
                  <a:lnTo>
                    <a:pt x="374572" y="61206"/>
                  </a:lnTo>
                  <a:lnTo>
                    <a:pt x="374572" y="71179"/>
                  </a:lnTo>
                  <a:lnTo>
                    <a:pt x="429129" y="71179"/>
                  </a:lnTo>
                  <a:lnTo>
                    <a:pt x="429058" y="58827"/>
                  </a:lnTo>
                  <a:lnTo>
                    <a:pt x="428201" y="53384"/>
                  </a:lnTo>
                  <a:lnTo>
                    <a:pt x="424529" y="43916"/>
                  </a:lnTo>
                  <a:lnTo>
                    <a:pt x="422182" y="40250"/>
                  </a:lnTo>
                  <a:lnTo>
                    <a:pt x="422066" y="40070"/>
                  </a:lnTo>
                  <a:lnTo>
                    <a:pt x="421083" y="39109"/>
                  </a:lnTo>
                  <a:close/>
                </a:path>
                <a:path w="732790" h="845185">
                  <a:moveTo>
                    <a:pt x="457826" y="29788"/>
                  </a:moveTo>
                  <a:lnTo>
                    <a:pt x="446680" y="29788"/>
                  </a:lnTo>
                  <a:lnTo>
                    <a:pt x="446680" y="104813"/>
                  </a:lnTo>
                  <a:lnTo>
                    <a:pt x="458217" y="104813"/>
                  </a:lnTo>
                  <a:lnTo>
                    <a:pt x="458217" y="55274"/>
                  </a:lnTo>
                  <a:lnTo>
                    <a:pt x="458953" y="51983"/>
                  </a:lnTo>
                  <a:lnTo>
                    <a:pt x="459048" y="51559"/>
                  </a:lnTo>
                  <a:lnTo>
                    <a:pt x="462373" y="45432"/>
                  </a:lnTo>
                  <a:lnTo>
                    <a:pt x="464638" y="43101"/>
                  </a:lnTo>
                  <a:lnTo>
                    <a:pt x="467610" y="41456"/>
                  </a:lnTo>
                  <a:lnTo>
                    <a:pt x="457826" y="41456"/>
                  </a:lnTo>
                  <a:lnTo>
                    <a:pt x="457826" y="29788"/>
                  </a:lnTo>
                  <a:close/>
                </a:path>
                <a:path w="732790" h="845185">
                  <a:moveTo>
                    <a:pt x="501869" y="39109"/>
                  </a:moveTo>
                  <a:lnTo>
                    <a:pt x="482726" y="39109"/>
                  </a:lnTo>
                  <a:lnTo>
                    <a:pt x="486930" y="40771"/>
                  </a:lnTo>
                  <a:lnTo>
                    <a:pt x="493057" y="47387"/>
                  </a:lnTo>
                  <a:lnTo>
                    <a:pt x="494589" y="51983"/>
                  </a:lnTo>
                  <a:lnTo>
                    <a:pt x="494589" y="104813"/>
                  </a:lnTo>
                  <a:lnTo>
                    <a:pt x="506126" y="104813"/>
                  </a:lnTo>
                  <a:lnTo>
                    <a:pt x="506126" y="50712"/>
                  </a:lnTo>
                  <a:lnTo>
                    <a:pt x="505067" y="45432"/>
                  </a:lnTo>
                  <a:lnTo>
                    <a:pt x="501869" y="39109"/>
                  </a:lnTo>
                  <a:close/>
                </a:path>
                <a:path w="732790" h="845185">
                  <a:moveTo>
                    <a:pt x="485789" y="28745"/>
                  </a:moveTo>
                  <a:lnTo>
                    <a:pt x="475034" y="28745"/>
                  </a:lnTo>
                  <a:lnTo>
                    <a:pt x="470406" y="29918"/>
                  </a:lnTo>
                  <a:lnTo>
                    <a:pt x="463236" y="34579"/>
                  </a:lnTo>
                  <a:lnTo>
                    <a:pt x="460564" y="37642"/>
                  </a:lnTo>
                  <a:lnTo>
                    <a:pt x="458804" y="41456"/>
                  </a:lnTo>
                  <a:lnTo>
                    <a:pt x="467610" y="41456"/>
                  </a:lnTo>
                  <a:lnTo>
                    <a:pt x="470406" y="39908"/>
                  </a:lnTo>
                  <a:lnTo>
                    <a:pt x="473698" y="39109"/>
                  </a:lnTo>
                  <a:lnTo>
                    <a:pt x="501869" y="39109"/>
                  </a:lnTo>
                  <a:lnTo>
                    <a:pt x="500830" y="37056"/>
                  </a:lnTo>
                  <a:lnTo>
                    <a:pt x="497864" y="33927"/>
                  </a:lnTo>
                  <a:lnTo>
                    <a:pt x="490238" y="29788"/>
                  </a:lnTo>
                  <a:lnTo>
                    <a:pt x="485789" y="28745"/>
                  </a:lnTo>
                  <a:close/>
                </a:path>
                <a:path w="732790" h="845185">
                  <a:moveTo>
                    <a:pt x="594966" y="0"/>
                  </a:moveTo>
                  <a:lnTo>
                    <a:pt x="588546" y="0"/>
                  </a:lnTo>
                  <a:lnTo>
                    <a:pt x="585140" y="716"/>
                  </a:lnTo>
                  <a:lnTo>
                    <a:pt x="578687" y="3584"/>
                  </a:lnTo>
                  <a:lnTo>
                    <a:pt x="576063" y="5736"/>
                  </a:lnTo>
                  <a:lnTo>
                    <a:pt x="572017" y="11488"/>
                  </a:lnTo>
                  <a:lnTo>
                    <a:pt x="571012" y="15057"/>
                  </a:lnTo>
                  <a:lnTo>
                    <a:pt x="571012" y="104813"/>
                  </a:lnTo>
                  <a:lnTo>
                    <a:pt x="582549" y="104813"/>
                  </a:lnTo>
                  <a:lnTo>
                    <a:pt x="582549" y="18381"/>
                  </a:lnTo>
                  <a:lnTo>
                    <a:pt x="583380" y="15562"/>
                  </a:lnTo>
                  <a:lnTo>
                    <a:pt x="586737" y="11716"/>
                  </a:lnTo>
                  <a:lnTo>
                    <a:pt x="589491" y="10755"/>
                  </a:lnTo>
                  <a:lnTo>
                    <a:pt x="600148" y="10755"/>
                  </a:lnTo>
                  <a:lnTo>
                    <a:pt x="603081" y="1955"/>
                  </a:lnTo>
                  <a:lnTo>
                    <a:pt x="602202" y="1564"/>
                  </a:lnTo>
                  <a:lnTo>
                    <a:pt x="600865" y="1140"/>
                  </a:lnTo>
                  <a:lnTo>
                    <a:pt x="597280" y="228"/>
                  </a:lnTo>
                  <a:lnTo>
                    <a:pt x="594966" y="0"/>
                  </a:lnTo>
                  <a:close/>
                </a:path>
                <a:path w="732790" h="845185">
                  <a:moveTo>
                    <a:pt x="571012" y="29723"/>
                  </a:moveTo>
                  <a:lnTo>
                    <a:pt x="558888" y="29723"/>
                  </a:lnTo>
                  <a:lnTo>
                    <a:pt x="558888" y="39500"/>
                  </a:lnTo>
                  <a:lnTo>
                    <a:pt x="571012" y="39500"/>
                  </a:lnTo>
                  <a:lnTo>
                    <a:pt x="571012" y="29723"/>
                  </a:lnTo>
                  <a:close/>
                </a:path>
                <a:path w="732790" h="845185">
                  <a:moveTo>
                    <a:pt x="599366" y="29723"/>
                  </a:moveTo>
                  <a:lnTo>
                    <a:pt x="582549" y="29723"/>
                  </a:lnTo>
                  <a:lnTo>
                    <a:pt x="582549" y="39500"/>
                  </a:lnTo>
                  <a:lnTo>
                    <a:pt x="599366" y="39500"/>
                  </a:lnTo>
                  <a:lnTo>
                    <a:pt x="599366" y="29723"/>
                  </a:lnTo>
                  <a:close/>
                </a:path>
                <a:path w="732790" h="845185">
                  <a:moveTo>
                    <a:pt x="600148" y="10755"/>
                  </a:moveTo>
                  <a:lnTo>
                    <a:pt x="594966" y="10755"/>
                  </a:lnTo>
                  <a:lnTo>
                    <a:pt x="596302" y="10901"/>
                  </a:lnTo>
                  <a:lnTo>
                    <a:pt x="598356" y="11488"/>
                  </a:lnTo>
                  <a:lnTo>
                    <a:pt x="599757" y="11928"/>
                  </a:lnTo>
                  <a:lnTo>
                    <a:pt x="600099" y="10901"/>
                  </a:lnTo>
                  <a:lnTo>
                    <a:pt x="600148" y="10755"/>
                  </a:lnTo>
                  <a:close/>
                </a:path>
                <a:path w="732790" h="845185">
                  <a:moveTo>
                    <a:pt x="649728" y="28745"/>
                  </a:moveTo>
                  <a:lnTo>
                    <a:pt x="636170" y="28745"/>
                  </a:lnTo>
                  <a:lnTo>
                    <a:pt x="630222" y="30358"/>
                  </a:lnTo>
                  <a:lnTo>
                    <a:pt x="608924" y="59837"/>
                  </a:lnTo>
                  <a:lnTo>
                    <a:pt x="608924" y="75416"/>
                  </a:lnTo>
                  <a:lnTo>
                    <a:pt x="636170" y="106378"/>
                  </a:lnTo>
                  <a:lnTo>
                    <a:pt x="649728" y="106378"/>
                  </a:lnTo>
                  <a:lnTo>
                    <a:pt x="655659" y="104764"/>
                  </a:lnTo>
                  <a:lnTo>
                    <a:pt x="665860" y="98311"/>
                  </a:lnTo>
                  <a:lnTo>
                    <a:pt x="667884" y="96014"/>
                  </a:lnTo>
                  <a:lnTo>
                    <a:pt x="637799" y="96014"/>
                  </a:lnTo>
                  <a:lnTo>
                    <a:pt x="633563" y="94694"/>
                  </a:lnTo>
                  <a:lnTo>
                    <a:pt x="626914" y="89414"/>
                  </a:lnTo>
                  <a:lnTo>
                    <a:pt x="624453" y="85943"/>
                  </a:lnTo>
                  <a:lnTo>
                    <a:pt x="621259" y="77339"/>
                  </a:lnTo>
                  <a:lnTo>
                    <a:pt x="620461" y="72678"/>
                  </a:lnTo>
                  <a:lnTo>
                    <a:pt x="620461" y="62640"/>
                  </a:lnTo>
                  <a:lnTo>
                    <a:pt x="637799" y="39109"/>
                  </a:lnTo>
                  <a:lnTo>
                    <a:pt x="667877" y="39109"/>
                  </a:lnTo>
                  <a:lnTo>
                    <a:pt x="665860" y="36811"/>
                  </a:lnTo>
                  <a:lnTo>
                    <a:pt x="655659" y="30358"/>
                  </a:lnTo>
                  <a:lnTo>
                    <a:pt x="649728" y="28745"/>
                  </a:lnTo>
                  <a:close/>
                </a:path>
                <a:path w="732790" h="845185">
                  <a:moveTo>
                    <a:pt x="667877" y="39109"/>
                  </a:moveTo>
                  <a:lnTo>
                    <a:pt x="648098" y="39109"/>
                  </a:lnTo>
                  <a:lnTo>
                    <a:pt x="652335" y="40445"/>
                  </a:lnTo>
                  <a:lnTo>
                    <a:pt x="658984" y="45790"/>
                  </a:lnTo>
                  <a:lnTo>
                    <a:pt x="661444" y="49294"/>
                  </a:lnTo>
                  <a:lnTo>
                    <a:pt x="664638" y="57963"/>
                  </a:lnTo>
                  <a:lnTo>
                    <a:pt x="665437" y="62640"/>
                  </a:lnTo>
                  <a:lnTo>
                    <a:pt x="665437" y="72678"/>
                  </a:lnTo>
                  <a:lnTo>
                    <a:pt x="648098" y="96014"/>
                  </a:lnTo>
                  <a:lnTo>
                    <a:pt x="667884" y="96014"/>
                  </a:lnTo>
                  <a:lnTo>
                    <a:pt x="669837" y="93797"/>
                  </a:lnTo>
                  <a:lnTo>
                    <a:pt x="672672" y="87996"/>
                  </a:lnTo>
                  <a:lnTo>
                    <a:pt x="675540" y="82195"/>
                  </a:lnTo>
                  <a:lnTo>
                    <a:pt x="676974" y="75416"/>
                  </a:lnTo>
                  <a:lnTo>
                    <a:pt x="676974" y="59837"/>
                  </a:lnTo>
                  <a:lnTo>
                    <a:pt x="675540" y="53009"/>
                  </a:lnTo>
                  <a:lnTo>
                    <a:pt x="672672" y="47175"/>
                  </a:lnTo>
                  <a:lnTo>
                    <a:pt x="669837" y="41342"/>
                  </a:lnTo>
                  <a:lnTo>
                    <a:pt x="667877" y="39109"/>
                  </a:lnTo>
                  <a:close/>
                </a:path>
                <a:path w="732790" h="845185">
                  <a:moveTo>
                    <a:pt x="705732" y="29723"/>
                  </a:moveTo>
                  <a:lnTo>
                    <a:pt x="694586" y="29723"/>
                  </a:lnTo>
                  <a:lnTo>
                    <a:pt x="694586" y="104813"/>
                  </a:lnTo>
                  <a:lnTo>
                    <a:pt x="706123" y="104813"/>
                  </a:lnTo>
                  <a:lnTo>
                    <a:pt x="706123" y="53905"/>
                  </a:lnTo>
                  <a:lnTo>
                    <a:pt x="706938" y="50891"/>
                  </a:lnTo>
                  <a:lnTo>
                    <a:pt x="710230" y="45578"/>
                  </a:lnTo>
                  <a:lnTo>
                    <a:pt x="712478" y="43493"/>
                  </a:lnTo>
                  <a:lnTo>
                    <a:pt x="717047" y="41065"/>
                  </a:lnTo>
                  <a:lnTo>
                    <a:pt x="705732" y="41065"/>
                  </a:lnTo>
                  <a:lnTo>
                    <a:pt x="705732" y="29723"/>
                  </a:lnTo>
                  <a:close/>
                </a:path>
                <a:path w="732790" h="845185">
                  <a:moveTo>
                    <a:pt x="732131" y="28745"/>
                  </a:moveTo>
                  <a:lnTo>
                    <a:pt x="720888" y="28745"/>
                  </a:lnTo>
                  <a:lnTo>
                    <a:pt x="717505" y="29723"/>
                  </a:lnTo>
                  <a:lnTo>
                    <a:pt x="710360" y="34334"/>
                  </a:lnTo>
                  <a:lnTo>
                    <a:pt x="707883" y="37349"/>
                  </a:lnTo>
                  <a:lnTo>
                    <a:pt x="706514" y="41065"/>
                  </a:lnTo>
                  <a:lnTo>
                    <a:pt x="717047" y="41065"/>
                  </a:lnTo>
                  <a:lnTo>
                    <a:pt x="718151" y="40478"/>
                  </a:lnTo>
                  <a:lnTo>
                    <a:pt x="720956" y="39810"/>
                  </a:lnTo>
                  <a:lnTo>
                    <a:pt x="732131" y="39810"/>
                  </a:lnTo>
                  <a:lnTo>
                    <a:pt x="732131" y="28745"/>
                  </a:lnTo>
                  <a:close/>
                </a:path>
                <a:path w="732790" h="845185">
                  <a:moveTo>
                    <a:pt x="732131" y="39810"/>
                  </a:moveTo>
                  <a:lnTo>
                    <a:pt x="728073" y="39810"/>
                  </a:lnTo>
                  <a:lnTo>
                    <a:pt x="729442" y="40038"/>
                  </a:lnTo>
                  <a:lnTo>
                    <a:pt x="730844" y="40233"/>
                  </a:lnTo>
                  <a:lnTo>
                    <a:pt x="732337" y="40478"/>
                  </a:lnTo>
                  <a:lnTo>
                    <a:pt x="732131" y="40478"/>
                  </a:lnTo>
                  <a:lnTo>
                    <a:pt x="732131" y="39810"/>
                  </a:lnTo>
                  <a:close/>
                </a:path>
                <a:path w="732790" h="845185">
                  <a:moveTo>
                    <a:pt x="170908" y="206750"/>
                  </a:moveTo>
                  <a:lnTo>
                    <a:pt x="158850" y="206750"/>
                  </a:lnTo>
                  <a:lnTo>
                    <a:pt x="152918" y="208412"/>
                  </a:lnTo>
                  <a:lnTo>
                    <a:pt x="142782" y="215028"/>
                  </a:lnTo>
                  <a:lnTo>
                    <a:pt x="138839" y="219607"/>
                  </a:lnTo>
                  <a:lnTo>
                    <a:pt x="133200" y="231308"/>
                  </a:lnTo>
                  <a:lnTo>
                    <a:pt x="131799" y="238038"/>
                  </a:lnTo>
                  <a:lnTo>
                    <a:pt x="131799" y="253160"/>
                  </a:lnTo>
                  <a:lnTo>
                    <a:pt x="158784" y="284383"/>
                  </a:lnTo>
                  <a:lnTo>
                    <a:pt x="171365" y="284383"/>
                  </a:lnTo>
                  <a:lnTo>
                    <a:pt x="176221" y="283356"/>
                  </a:lnTo>
                  <a:lnTo>
                    <a:pt x="184597" y="279217"/>
                  </a:lnTo>
                  <a:lnTo>
                    <a:pt x="187970" y="276414"/>
                  </a:lnTo>
                  <a:lnTo>
                    <a:pt x="189703" y="274019"/>
                  </a:lnTo>
                  <a:lnTo>
                    <a:pt x="161261" y="274019"/>
                  </a:lnTo>
                  <a:lnTo>
                    <a:pt x="157285" y="272829"/>
                  </a:lnTo>
                  <a:lnTo>
                    <a:pt x="143336" y="251074"/>
                  </a:lnTo>
                  <a:lnTo>
                    <a:pt x="143336" y="239602"/>
                  </a:lnTo>
                  <a:lnTo>
                    <a:pt x="161327" y="217114"/>
                  </a:lnTo>
                  <a:lnTo>
                    <a:pt x="189715" y="217114"/>
                  </a:lnTo>
                  <a:lnTo>
                    <a:pt x="187611" y="214376"/>
                  </a:lnTo>
                  <a:lnTo>
                    <a:pt x="184140" y="211639"/>
                  </a:lnTo>
                  <a:lnTo>
                    <a:pt x="175667" y="207728"/>
                  </a:lnTo>
                  <a:lnTo>
                    <a:pt x="170908" y="206750"/>
                  </a:lnTo>
                  <a:close/>
                </a:path>
                <a:path w="732790" h="845185">
                  <a:moveTo>
                    <a:pt x="195352" y="260917"/>
                  </a:moveTo>
                  <a:lnTo>
                    <a:pt x="183815" y="260917"/>
                  </a:lnTo>
                  <a:lnTo>
                    <a:pt x="183098" y="263655"/>
                  </a:lnTo>
                  <a:lnTo>
                    <a:pt x="181892" y="266001"/>
                  </a:lnTo>
                  <a:lnTo>
                    <a:pt x="178502" y="269912"/>
                  </a:lnTo>
                  <a:lnTo>
                    <a:pt x="176242" y="271493"/>
                  </a:lnTo>
                  <a:lnTo>
                    <a:pt x="171544" y="273497"/>
                  </a:lnTo>
                  <a:lnTo>
                    <a:pt x="168823" y="274019"/>
                  </a:lnTo>
                  <a:lnTo>
                    <a:pt x="189703" y="274019"/>
                  </a:lnTo>
                  <a:lnTo>
                    <a:pt x="193087" y="269342"/>
                  </a:lnTo>
                  <a:lnTo>
                    <a:pt x="194700" y="265349"/>
                  </a:lnTo>
                  <a:lnTo>
                    <a:pt x="195352" y="260917"/>
                  </a:lnTo>
                  <a:close/>
                </a:path>
                <a:path w="732790" h="845185">
                  <a:moveTo>
                    <a:pt x="189715" y="217114"/>
                  </a:moveTo>
                  <a:lnTo>
                    <a:pt x="170908" y="217114"/>
                  </a:lnTo>
                  <a:lnTo>
                    <a:pt x="174950" y="218450"/>
                  </a:lnTo>
                  <a:lnTo>
                    <a:pt x="177948" y="221123"/>
                  </a:lnTo>
                  <a:lnTo>
                    <a:pt x="180979" y="223763"/>
                  </a:lnTo>
                  <a:lnTo>
                    <a:pt x="182935" y="226794"/>
                  </a:lnTo>
                  <a:lnTo>
                    <a:pt x="183815" y="230216"/>
                  </a:lnTo>
                  <a:lnTo>
                    <a:pt x="195352" y="230216"/>
                  </a:lnTo>
                  <a:lnTo>
                    <a:pt x="194877" y="226794"/>
                  </a:lnTo>
                  <a:lnTo>
                    <a:pt x="194797" y="226223"/>
                  </a:lnTo>
                  <a:lnTo>
                    <a:pt x="194700" y="225523"/>
                  </a:lnTo>
                  <a:lnTo>
                    <a:pt x="193022" y="221416"/>
                  </a:lnTo>
                  <a:lnTo>
                    <a:pt x="189715" y="217114"/>
                  </a:lnTo>
                  <a:close/>
                </a:path>
                <a:path w="732790" h="845185">
                  <a:moveTo>
                    <a:pt x="223755" y="182698"/>
                  </a:moveTo>
                  <a:lnTo>
                    <a:pt x="212218" y="182698"/>
                  </a:lnTo>
                  <a:lnTo>
                    <a:pt x="212218" y="282818"/>
                  </a:lnTo>
                  <a:lnTo>
                    <a:pt x="223755" y="282818"/>
                  </a:lnTo>
                  <a:lnTo>
                    <a:pt x="223755" y="233279"/>
                  </a:lnTo>
                  <a:lnTo>
                    <a:pt x="224521" y="229922"/>
                  </a:lnTo>
                  <a:lnTo>
                    <a:pt x="233445" y="219461"/>
                  </a:lnTo>
                  <a:lnTo>
                    <a:pt x="223755" y="219461"/>
                  </a:lnTo>
                  <a:lnTo>
                    <a:pt x="223755" y="182698"/>
                  </a:lnTo>
                  <a:close/>
                </a:path>
                <a:path w="732790" h="845185">
                  <a:moveTo>
                    <a:pt x="268186" y="217114"/>
                  </a:moveTo>
                  <a:lnTo>
                    <a:pt x="248948" y="217114"/>
                  </a:lnTo>
                  <a:lnTo>
                    <a:pt x="253201" y="218760"/>
                  </a:lnTo>
                  <a:lnTo>
                    <a:pt x="256265" y="222052"/>
                  </a:lnTo>
                  <a:lnTo>
                    <a:pt x="259361" y="225311"/>
                  </a:lnTo>
                  <a:lnTo>
                    <a:pt x="260789" y="229564"/>
                  </a:lnTo>
                  <a:lnTo>
                    <a:pt x="260909" y="282818"/>
                  </a:lnTo>
                  <a:lnTo>
                    <a:pt x="272447" y="282818"/>
                  </a:lnTo>
                  <a:lnTo>
                    <a:pt x="272447" y="228651"/>
                  </a:lnTo>
                  <a:lnTo>
                    <a:pt x="271391" y="223437"/>
                  </a:lnTo>
                  <a:lnTo>
                    <a:pt x="270707" y="222052"/>
                  </a:lnTo>
                  <a:lnTo>
                    <a:pt x="268186" y="217114"/>
                  </a:lnTo>
                  <a:close/>
                </a:path>
                <a:path w="732790" h="845185">
                  <a:moveTo>
                    <a:pt x="251947" y="206750"/>
                  </a:moveTo>
                  <a:lnTo>
                    <a:pt x="240931" y="206750"/>
                  </a:lnTo>
                  <a:lnTo>
                    <a:pt x="236205" y="207907"/>
                  </a:lnTo>
                  <a:lnTo>
                    <a:pt x="229133" y="212502"/>
                  </a:lnTo>
                  <a:lnTo>
                    <a:pt x="226493" y="215582"/>
                  </a:lnTo>
                  <a:lnTo>
                    <a:pt x="224733" y="219461"/>
                  </a:lnTo>
                  <a:lnTo>
                    <a:pt x="233445" y="219461"/>
                  </a:lnTo>
                  <a:lnTo>
                    <a:pt x="236335" y="217913"/>
                  </a:lnTo>
                  <a:lnTo>
                    <a:pt x="239725" y="217114"/>
                  </a:lnTo>
                  <a:lnTo>
                    <a:pt x="268186" y="217114"/>
                  </a:lnTo>
                  <a:lnTo>
                    <a:pt x="267102" y="214963"/>
                  </a:lnTo>
                  <a:lnTo>
                    <a:pt x="264120" y="211851"/>
                  </a:lnTo>
                  <a:lnTo>
                    <a:pt x="256428" y="207777"/>
                  </a:lnTo>
                  <a:lnTo>
                    <a:pt x="251947" y="206750"/>
                  </a:lnTo>
                  <a:close/>
                </a:path>
                <a:path w="732790" h="845185">
                  <a:moveTo>
                    <a:pt x="305091" y="207728"/>
                  </a:moveTo>
                  <a:lnTo>
                    <a:pt x="293554" y="207728"/>
                  </a:lnTo>
                  <a:lnTo>
                    <a:pt x="293554" y="282818"/>
                  </a:lnTo>
                  <a:lnTo>
                    <a:pt x="305091" y="282818"/>
                  </a:lnTo>
                  <a:lnTo>
                    <a:pt x="305091" y="207728"/>
                  </a:lnTo>
                  <a:close/>
                </a:path>
                <a:path w="732790" h="845185">
                  <a:moveTo>
                    <a:pt x="301669" y="179569"/>
                  </a:moveTo>
                  <a:lnTo>
                    <a:pt x="297171" y="179569"/>
                  </a:lnTo>
                  <a:lnTo>
                    <a:pt x="295232" y="180335"/>
                  </a:lnTo>
                  <a:lnTo>
                    <a:pt x="292006" y="183398"/>
                  </a:lnTo>
                  <a:lnTo>
                    <a:pt x="291207" y="185240"/>
                  </a:lnTo>
                  <a:lnTo>
                    <a:pt x="291207" y="189542"/>
                  </a:lnTo>
                  <a:lnTo>
                    <a:pt x="292006" y="191383"/>
                  </a:lnTo>
                  <a:lnTo>
                    <a:pt x="295232" y="194447"/>
                  </a:lnTo>
                  <a:lnTo>
                    <a:pt x="297171" y="195213"/>
                  </a:lnTo>
                  <a:lnTo>
                    <a:pt x="301669" y="195213"/>
                  </a:lnTo>
                  <a:lnTo>
                    <a:pt x="303592" y="194447"/>
                  </a:lnTo>
                  <a:lnTo>
                    <a:pt x="306818" y="191383"/>
                  </a:lnTo>
                  <a:lnTo>
                    <a:pt x="307633" y="189542"/>
                  </a:lnTo>
                  <a:lnTo>
                    <a:pt x="307633" y="185240"/>
                  </a:lnTo>
                  <a:lnTo>
                    <a:pt x="306818" y="183398"/>
                  </a:lnTo>
                  <a:lnTo>
                    <a:pt x="303592" y="180335"/>
                  </a:lnTo>
                  <a:lnTo>
                    <a:pt x="301669" y="179569"/>
                  </a:lnTo>
                  <a:close/>
                </a:path>
                <a:path w="732790" h="845185">
                  <a:moveTo>
                    <a:pt x="337369" y="207728"/>
                  </a:moveTo>
                  <a:lnTo>
                    <a:pt x="326222" y="207728"/>
                  </a:lnTo>
                  <a:lnTo>
                    <a:pt x="326222" y="282818"/>
                  </a:lnTo>
                  <a:lnTo>
                    <a:pt x="337760" y="282818"/>
                  </a:lnTo>
                  <a:lnTo>
                    <a:pt x="337760" y="231911"/>
                  </a:lnTo>
                  <a:lnTo>
                    <a:pt x="338574" y="228896"/>
                  </a:lnTo>
                  <a:lnTo>
                    <a:pt x="341866" y="223583"/>
                  </a:lnTo>
                  <a:lnTo>
                    <a:pt x="344115" y="221498"/>
                  </a:lnTo>
                  <a:lnTo>
                    <a:pt x="348684" y="219070"/>
                  </a:lnTo>
                  <a:lnTo>
                    <a:pt x="337369" y="219070"/>
                  </a:lnTo>
                  <a:lnTo>
                    <a:pt x="337369" y="207728"/>
                  </a:lnTo>
                  <a:close/>
                </a:path>
                <a:path w="732790" h="845185">
                  <a:moveTo>
                    <a:pt x="363767" y="206750"/>
                  </a:moveTo>
                  <a:lnTo>
                    <a:pt x="352525" y="206750"/>
                  </a:lnTo>
                  <a:lnTo>
                    <a:pt x="349141" y="207728"/>
                  </a:lnTo>
                  <a:lnTo>
                    <a:pt x="341996" y="212340"/>
                  </a:lnTo>
                  <a:lnTo>
                    <a:pt x="339520" y="215354"/>
                  </a:lnTo>
                  <a:lnTo>
                    <a:pt x="338151" y="219070"/>
                  </a:lnTo>
                  <a:lnTo>
                    <a:pt x="348684" y="219070"/>
                  </a:lnTo>
                  <a:lnTo>
                    <a:pt x="349788" y="218483"/>
                  </a:lnTo>
                  <a:lnTo>
                    <a:pt x="352592" y="217815"/>
                  </a:lnTo>
                  <a:lnTo>
                    <a:pt x="363767" y="217815"/>
                  </a:lnTo>
                  <a:lnTo>
                    <a:pt x="363767" y="206750"/>
                  </a:lnTo>
                  <a:close/>
                </a:path>
                <a:path w="732790" h="845185">
                  <a:moveTo>
                    <a:pt x="363767" y="217815"/>
                  </a:moveTo>
                  <a:lnTo>
                    <a:pt x="359710" y="217815"/>
                  </a:lnTo>
                  <a:lnTo>
                    <a:pt x="361079" y="218043"/>
                  </a:lnTo>
                  <a:lnTo>
                    <a:pt x="362480" y="218239"/>
                  </a:lnTo>
                  <a:lnTo>
                    <a:pt x="363974" y="218483"/>
                  </a:lnTo>
                  <a:lnTo>
                    <a:pt x="363767" y="218483"/>
                  </a:lnTo>
                  <a:lnTo>
                    <a:pt x="363767" y="217815"/>
                  </a:lnTo>
                  <a:close/>
                </a:path>
                <a:path w="732790" h="845185">
                  <a:moveTo>
                    <a:pt x="388590" y="207728"/>
                  </a:moveTo>
                  <a:lnTo>
                    <a:pt x="377444" y="207728"/>
                  </a:lnTo>
                  <a:lnTo>
                    <a:pt x="377444" y="310977"/>
                  </a:lnTo>
                  <a:lnTo>
                    <a:pt x="388981" y="310977"/>
                  </a:lnTo>
                  <a:lnTo>
                    <a:pt x="388981" y="271281"/>
                  </a:lnTo>
                  <a:lnTo>
                    <a:pt x="399728" y="271281"/>
                  </a:lnTo>
                  <a:lnTo>
                    <a:pt x="395369" y="267957"/>
                  </a:lnTo>
                  <a:lnTo>
                    <a:pt x="392941" y="264583"/>
                  </a:lnTo>
                  <a:lnTo>
                    <a:pt x="389616" y="255947"/>
                  </a:lnTo>
                  <a:lnTo>
                    <a:pt x="388785" y="250944"/>
                  </a:lnTo>
                  <a:lnTo>
                    <a:pt x="388785" y="239667"/>
                  </a:lnTo>
                  <a:lnTo>
                    <a:pt x="389522" y="235235"/>
                  </a:lnTo>
                  <a:lnTo>
                    <a:pt x="389600" y="234762"/>
                  </a:lnTo>
                  <a:lnTo>
                    <a:pt x="392859" y="226321"/>
                  </a:lnTo>
                  <a:lnTo>
                    <a:pt x="395271" y="223029"/>
                  </a:lnTo>
                  <a:lnTo>
                    <a:pt x="399843" y="219656"/>
                  </a:lnTo>
                  <a:lnTo>
                    <a:pt x="388590" y="219656"/>
                  </a:lnTo>
                  <a:lnTo>
                    <a:pt x="388590" y="207728"/>
                  </a:lnTo>
                  <a:close/>
                </a:path>
                <a:path w="732790" h="845185">
                  <a:moveTo>
                    <a:pt x="399728" y="271281"/>
                  </a:moveTo>
                  <a:lnTo>
                    <a:pt x="389959" y="271281"/>
                  </a:lnTo>
                  <a:lnTo>
                    <a:pt x="390920" y="272813"/>
                  </a:lnTo>
                  <a:lnTo>
                    <a:pt x="407037" y="284383"/>
                  </a:lnTo>
                  <a:lnTo>
                    <a:pt x="418118" y="284383"/>
                  </a:lnTo>
                  <a:lnTo>
                    <a:pt x="423642" y="282802"/>
                  </a:lnTo>
                  <a:lnTo>
                    <a:pt x="433224" y="276447"/>
                  </a:lnTo>
                  <a:lnTo>
                    <a:pt x="435247" y="274019"/>
                  </a:lnTo>
                  <a:lnTo>
                    <a:pt x="405668" y="274019"/>
                  </a:lnTo>
                  <a:lnTo>
                    <a:pt x="401757" y="272813"/>
                  </a:lnTo>
                  <a:lnTo>
                    <a:pt x="399728" y="271281"/>
                  </a:lnTo>
                  <a:close/>
                </a:path>
                <a:path w="732790" h="845185">
                  <a:moveTo>
                    <a:pt x="435274" y="217114"/>
                  </a:moveTo>
                  <a:lnTo>
                    <a:pt x="415184" y="217114"/>
                  </a:lnTo>
                  <a:lnTo>
                    <a:pt x="419242" y="218369"/>
                  </a:lnTo>
                  <a:lnTo>
                    <a:pt x="422469" y="220878"/>
                  </a:lnTo>
                  <a:lnTo>
                    <a:pt x="425728" y="223355"/>
                  </a:lnTo>
                  <a:lnTo>
                    <a:pt x="428156" y="226729"/>
                  </a:lnTo>
                  <a:lnTo>
                    <a:pt x="429655" y="230737"/>
                  </a:lnTo>
                  <a:lnTo>
                    <a:pt x="431382" y="235235"/>
                  </a:lnTo>
                  <a:lnTo>
                    <a:pt x="432141" y="239667"/>
                  </a:lnTo>
                  <a:lnTo>
                    <a:pt x="432141" y="250944"/>
                  </a:lnTo>
                  <a:lnTo>
                    <a:pt x="431366" y="255474"/>
                  </a:lnTo>
                  <a:lnTo>
                    <a:pt x="415119" y="274019"/>
                  </a:lnTo>
                  <a:lnTo>
                    <a:pt x="435247" y="274019"/>
                  </a:lnTo>
                  <a:lnTo>
                    <a:pt x="436972" y="271949"/>
                  </a:lnTo>
                  <a:lnTo>
                    <a:pt x="442382" y="260314"/>
                  </a:lnTo>
                  <a:lnTo>
                    <a:pt x="443734" y="253421"/>
                  </a:lnTo>
                  <a:lnTo>
                    <a:pt x="443734" y="237581"/>
                  </a:lnTo>
                  <a:lnTo>
                    <a:pt x="442433" y="230998"/>
                  </a:lnTo>
                  <a:lnTo>
                    <a:pt x="442382" y="230737"/>
                  </a:lnTo>
                  <a:lnTo>
                    <a:pt x="436972" y="219135"/>
                  </a:lnTo>
                  <a:lnTo>
                    <a:pt x="435274" y="217114"/>
                  </a:lnTo>
                  <a:close/>
                </a:path>
                <a:path w="732790" h="845185">
                  <a:moveTo>
                    <a:pt x="417987" y="206750"/>
                  </a:moveTo>
                  <a:lnTo>
                    <a:pt x="406776" y="206750"/>
                  </a:lnTo>
                  <a:lnTo>
                    <a:pt x="402897" y="207565"/>
                  </a:lnTo>
                  <a:lnTo>
                    <a:pt x="389959" y="219656"/>
                  </a:lnTo>
                  <a:lnTo>
                    <a:pt x="399843" y="219656"/>
                  </a:lnTo>
                  <a:lnTo>
                    <a:pt x="401572" y="218369"/>
                  </a:lnTo>
                  <a:lnTo>
                    <a:pt x="401443" y="218369"/>
                  </a:lnTo>
                  <a:lnTo>
                    <a:pt x="405603" y="217114"/>
                  </a:lnTo>
                  <a:lnTo>
                    <a:pt x="435274" y="217114"/>
                  </a:lnTo>
                  <a:lnTo>
                    <a:pt x="433207" y="214653"/>
                  </a:lnTo>
                  <a:lnTo>
                    <a:pt x="423560" y="208331"/>
                  </a:lnTo>
                  <a:lnTo>
                    <a:pt x="417987" y="206750"/>
                  </a:lnTo>
                  <a:close/>
                </a:path>
                <a:path w="732790" h="845185">
                  <a:moveTo>
                    <a:pt x="468960" y="262090"/>
                  </a:moveTo>
                  <a:lnTo>
                    <a:pt x="458009" y="264828"/>
                  </a:lnTo>
                  <a:lnTo>
                    <a:pt x="459346" y="271216"/>
                  </a:lnTo>
                  <a:lnTo>
                    <a:pt x="462523" y="276072"/>
                  </a:lnTo>
                  <a:lnTo>
                    <a:pt x="472561" y="282720"/>
                  </a:lnTo>
                  <a:lnTo>
                    <a:pt x="478900" y="284383"/>
                  </a:lnTo>
                  <a:lnTo>
                    <a:pt x="492393" y="284383"/>
                  </a:lnTo>
                  <a:lnTo>
                    <a:pt x="497510" y="283405"/>
                  </a:lnTo>
                  <a:lnTo>
                    <a:pt x="506310" y="279494"/>
                  </a:lnTo>
                  <a:lnTo>
                    <a:pt x="509732" y="276821"/>
                  </a:lnTo>
                  <a:lnTo>
                    <a:pt x="511612" y="274214"/>
                  </a:lnTo>
                  <a:lnTo>
                    <a:pt x="481638" y="274214"/>
                  </a:lnTo>
                  <a:lnTo>
                    <a:pt x="477809" y="273204"/>
                  </a:lnTo>
                  <a:lnTo>
                    <a:pt x="471975" y="269162"/>
                  </a:lnTo>
                  <a:lnTo>
                    <a:pt x="470045" y="266197"/>
                  </a:lnTo>
                  <a:lnTo>
                    <a:pt x="469894" y="265708"/>
                  </a:lnTo>
                  <a:lnTo>
                    <a:pt x="468960" y="262090"/>
                  </a:lnTo>
                  <a:close/>
                </a:path>
                <a:path w="732790" h="845185">
                  <a:moveTo>
                    <a:pt x="495359" y="206750"/>
                  </a:moveTo>
                  <a:lnTo>
                    <a:pt x="482648" y="206750"/>
                  </a:lnTo>
                  <a:lnTo>
                    <a:pt x="477923" y="207679"/>
                  </a:lnTo>
                  <a:lnTo>
                    <a:pt x="460356" y="233638"/>
                  </a:lnTo>
                  <a:lnTo>
                    <a:pt x="461862" y="237712"/>
                  </a:lnTo>
                  <a:lnTo>
                    <a:pt x="496597" y="252802"/>
                  </a:lnTo>
                  <a:lnTo>
                    <a:pt x="499400" y="254138"/>
                  </a:lnTo>
                  <a:lnTo>
                    <a:pt x="503051" y="257690"/>
                  </a:lnTo>
                  <a:lnTo>
                    <a:pt x="503963" y="259874"/>
                  </a:lnTo>
                  <a:lnTo>
                    <a:pt x="503963" y="265708"/>
                  </a:lnTo>
                  <a:lnTo>
                    <a:pt x="502366" y="268478"/>
                  </a:lnTo>
                  <a:lnTo>
                    <a:pt x="496011" y="273073"/>
                  </a:lnTo>
                  <a:lnTo>
                    <a:pt x="491741" y="274214"/>
                  </a:lnTo>
                  <a:lnTo>
                    <a:pt x="511612" y="274214"/>
                  </a:lnTo>
                  <a:lnTo>
                    <a:pt x="514653" y="270042"/>
                  </a:lnTo>
                  <a:lnTo>
                    <a:pt x="515892" y="266197"/>
                  </a:lnTo>
                  <a:lnTo>
                    <a:pt x="515892" y="256647"/>
                  </a:lnTo>
                  <a:lnTo>
                    <a:pt x="514246" y="252362"/>
                  </a:lnTo>
                  <a:lnTo>
                    <a:pt x="507662" y="245680"/>
                  </a:lnTo>
                  <a:lnTo>
                    <a:pt x="502659" y="243187"/>
                  </a:lnTo>
                  <a:lnTo>
                    <a:pt x="480367" y="237712"/>
                  </a:lnTo>
                  <a:lnTo>
                    <a:pt x="477108" y="236327"/>
                  </a:lnTo>
                  <a:lnTo>
                    <a:pt x="472936" y="233002"/>
                  </a:lnTo>
                  <a:lnTo>
                    <a:pt x="471893" y="230737"/>
                  </a:lnTo>
                  <a:lnTo>
                    <a:pt x="471893" y="224643"/>
                  </a:lnTo>
                  <a:lnTo>
                    <a:pt x="473409" y="221987"/>
                  </a:lnTo>
                  <a:lnTo>
                    <a:pt x="479503" y="217782"/>
                  </a:lnTo>
                  <a:lnTo>
                    <a:pt x="483333" y="216723"/>
                  </a:lnTo>
                  <a:lnTo>
                    <a:pt x="510985" y="216723"/>
                  </a:lnTo>
                  <a:lnTo>
                    <a:pt x="509699" y="214898"/>
                  </a:lnTo>
                  <a:lnTo>
                    <a:pt x="501193" y="208380"/>
                  </a:lnTo>
                  <a:lnTo>
                    <a:pt x="495359" y="206750"/>
                  </a:lnTo>
                  <a:close/>
                </a:path>
                <a:path w="732790" h="845185">
                  <a:moveTo>
                    <a:pt x="510985" y="216723"/>
                  </a:moveTo>
                  <a:lnTo>
                    <a:pt x="491285" y="216723"/>
                  </a:lnTo>
                  <a:lnTo>
                    <a:pt x="494039" y="217261"/>
                  </a:lnTo>
                  <a:lnTo>
                    <a:pt x="498341" y="219412"/>
                  </a:lnTo>
                  <a:lnTo>
                    <a:pt x="500036" y="220781"/>
                  </a:lnTo>
                  <a:lnTo>
                    <a:pt x="501274" y="222443"/>
                  </a:lnTo>
                  <a:lnTo>
                    <a:pt x="502545" y="224072"/>
                  </a:lnTo>
                  <a:lnTo>
                    <a:pt x="503507" y="225751"/>
                  </a:lnTo>
                  <a:lnTo>
                    <a:pt x="504159" y="227478"/>
                  </a:lnTo>
                  <a:lnTo>
                    <a:pt x="514177" y="224643"/>
                  </a:lnTo>
                  <a:lnTo>
                    <a:pt x="514555" y="224643"/>
                  </a:lnTo>
                  <a:lnTo>
                    <a:pt x="512801" y="219412"/>
                  </a:lnTo>
                  <a:lnTo>
                    <a:pt x="512730" y="219200"/>
                  </a:lnTo>
                  <a:lnTo>
                    <a:pt x="510985" y="216723"/>
                  </a:lnTo>
                  <a:close/>
                </a:path>
                <a:path w="732790" h="845185">
                  <a:moveTo>
                    <a:pt x="25486" y="399421"/>
                  </a:moveTo>
                  <a:lnTo>
                    <a:pt x="17566" y="399421"/>
                  </a:lnTo>
                  <a:lnTo>
                    <a:pt x="13965" y="400399"/>
                  </a:lnTo>
                  <a:lnTo>
                    <a:pt x="10706" y="402354"/>
                  </a:lnTo>
                  <a:lnTo>
                    <a:pt x="7447" y="404277"/>
                  </a:lnTo>
                  <a:lnTo>
                    <a:pt x="4839" y="406868"/>
                  </a:lnTo>
                  <a:lnTo>
                    <a:pt x="961" y="413354"/>
                  </a:lnTo>
                  <a:lnTo>
                    <a:pt x="0" y="416955"/>
                  </a:lnTo>
                  <a:lnTo>
                    <a:pt x="0" y="424875"/>
                  </a:lnTo>
                  <a:lnTo>
                    <a:pt x="17566" y="442442"/>
                  </a:lnTo>
                  <a:lnTo>
                    <a:pt x="25486" y="442442"/>
                  </a:lnTo>
                  <a:lnTo>
                    <a:pt x="29087" y="441480"/>
                  </a:lnTo>
                  <a:lnTo>
                    <a:pt x="35573" y="437602"/>
                  </a:lnTo>
                  <a:lnTo>
                    <a:pt x="38164" y="434995"/>
                  </a:lnTo>
                  <a:lnTo>
                    <a:pt x="40087" y="431736"/>
                  </a:lnTo>
                  <a:lnTo>
                    <a:pt x="42042" y="428476"/>
                  </a:lnTo>
                  <a:lnTo>
                    <a:pt x="43020" y="424875"/>
                  </a:lnTo>
                  <a:lnTo>
                    <a:pt x="43020" y="416955"/>
                  </a:lnTo>
                  <a:lnTo>
                    <a:pt x="42042" y="413354"/>
                  </a:lnTo>
                  <a:lnTo>
                    <a:pt x="40087" y="410127"/>
                  </a:lnTo>
                  <a:lnTo>
                    <a:pt x="38164" y="406868"/>
                  </a:lnTo>
                  <a:lnTo>
                    <a:pt x="35573" y="404277"/>
                  </a:lnTo>
                  <a:lnTo>
                    <a:pt x="32314" y="402354"/>
                  </a:lnTo>
                  <a:lnTo>
                    <a:pt x="29087" y="400399"/>
                  </a:lnTo>
                  <a:lnTo>
                    <a:pt x="25486" y="399421"/>
                  </a:lnTo>
                  <a:close/>
                </a:path>
                <a:path w="732790" h="845185">
                  <a:moveTo>
                    <a:pt x="146465" y="385733"/>
                  </a:moveTo>
                  <a:lnTo>
                    <a:pt x="135319" y="385733"/>
                  </a:lnTo>
                  <a:lnTo>
                    <a:pt x="135319" y="460823"/>
                  </a:lnTo>
                  <a:lnTo>
                    <a:pt x="146856" y="460823"/>
                  </a:lnTo>
                  <a:lnTo>
                    <a:pt x="146856" y="409916"/>
                  </a:lnTo>
                  <a:lnTo>
                    <a:pt x="147671" y="406901"/>
                  </a:lnTo>
                  <a:lnTo>
                    <a:pt x="150962" y="401589"/>
                  </a:lnTo>
                  <a:lnTo>
                    <a:pt x="153211" y="399503"/>
                  </a:lnTo>
                  <a:lnTo>
                    <a:pt x="157780" y="397075"/>
                  </a:lnTo>
                  <a:lnTo>
                    <a:pt x="146465" y="397075"/>
                  </a:lnTo>
                  <a:lnTo>
                    <a:pt x="146465" y="385733"/>
                  </a:lnTo>
                  <a:close/>
                </a:path>
                <a:path w="732790" h="845185">
                  <a:moveTo>
                    <a:pt x="172864" y="384755"/>
                  </a:moveTo>
                  <a:lnTo>
                    <a:pt x="161621" y="384755"/>
                  </a:lnTo>
                  <a:lnTo>
                    <a:pt x="158238" y="385733"/>
                  </a:lnTo>
                  <a:lnTo>
                    <a:pt x="151093" y="390345"/>
                  </a:lnTo>
                  <a:lnTo>
                    <a:pt x="148616" y="393359"/>
                  </a:lnTo>
                  <a:lnTo>
                    <a:pt x="147247" y="397075"/>
                  </a:lnTo>
                  <a:lnTo>
                    <a:pt x="157780" y="397075"/>
                  </a:lnTo>
                  <a:lnTo>
                    <a:pt x="158884" y="396488"/>
                  </a:lnTo>
                  <a:lnTo>
                    <a:pt x="161688" y="395820"/>
                  </a:lnTo>
                  <a:lnTo>
                    <a:pt x="172864" y="395820"/>
                  </a:lnTo>
                  <a:lnTo>
                    <a:pt x="172864" y="384755"/>
                  </a:lnTo>
                  <a:close/>
                </a:path>
                <a:path w="732790" h="845185">
                  <a:moveTo>
                    <a:pt x="172864" y="395820"/>
                  </a:moveTo>
                  <a:lnTo>
                    <a:pt x="168806" y="395820"/>
                  </a:lnTo>
                  <a:lnTo>
                    <a:pt x="170175" y="396048"/>
                  </a:lnTo>
                  <a:lnTo>
                    <a:pt x="171577" y="396244"/>
                  </a:lnTo>
                  <a:lnTo>
                    <a:pt x="173070" y="396488"/>
                  </a:lnTo>
                  <a:lnTo>
                    <a:pt x="172864" y="396488"/>
                  </a:lnTo>
                  <a:lnTo>
                    <a:pt x="172864" y="395820"/>
                  </a:lnTo>
                  <a:close/>
                </a:path>
                <a:path w="732790" h="845185">
                  <a:moveTo>
                    <a:pt x="218475" y="384755"/>
                  </a:moveTo>
                  <a:lnTo>
                    <a:pt x="207785" y="384755"/>
                  </a:lnTo>
                  <a:lnTo>
                    <a:pt x="201854" y="386417"/>
                  </a:lnTo>
                  <a:lnTo>
                    <a:pt x="191718" y="393033"/>
                  </a:lnTo>
                  <a:lnTo>
                    <a:pt x="187774" y="397629"/>
                  </a:lnTo>
                  <a:lnTo>
                    <a:pt x="182230" y="409199"/>
                  </a:lnTo>
                  <a:lnTo>
                    <a:pt x="182136" y="409394"/>
                  </a:lnTo>
                  <a:lnTo>
                    <a:pt x="180735" y="416173"/>
                  </a:lnTo>
                  <a:lnTo>
                    <a:pt x="180735" y="431556"/>
                  </a:lnTo>
                  <a:lnTo>
                    <a:pt x="208502" y="462388"/>
                  </a:lnTo>
                  <a:lnTo>
                    <a:pt x="220822" y="462388"/>
                  </a:lnTo>
                  <a:lnTo>
                    <a:pt x="225401" y="461605"/>
                  </a:lnTo>
                  <a:lnTo>
                    <a:pt x="233549" y="458444"/>
                  </a:lnTo>
                  <a:lnTo>
                    <a:pt x="236971" y="456228"/>
                  </a:lnTo>
                  <a:lnTo>
                    <a:pt x="241055" y="452024"/>
                  </a:lnTo>
                  <a:lnTo>
                    <a:pt x="211077" y="452024"/>
                  </a:lnTo>
                  <a:lnTo>
                    <a:pt x="206987" y="451013"/>
                  </a:lnTo>
                  <a:lnTo>
                    <a:pt x="192272" y="427189"/>
                  </a:lnTo>
                  <a:lnTo>
                    <a:pt x="188948" y="427189"/>
                  </a:lnTo>
                  <a:lnTo>
                    <a:pt x="188948" y="417216"/>
                  </a:lnTo>
                  <a:lnTo>
                    <a:pt x="192272" y="417216"/>
                  </a:lnTo>
                  <a:lnTo>
                    <a:pt x="192272" y="414837"/>
                  </a:lnTo>
                  <a:lnTo>
                    <a:pt x="209969" y="395119"/>
                  </a:lnTo>
                  <a:lnTo>
                    <a:pt x="238783" y="395119"/>
                  </a:lnTo>
                  <a:lnTo>
                    <a:pt x="233435" y="390133"/>
                  </a:lnTo>
                  <a:lnTo>
                    <a:pt x="229964" y="388014"/>
                  </a:lnTo>
                  <a:lnTo>
                    <a:pt x="222337" y="385407"/>
                  </a:lnTo>
                  <a:lnTo>
                    <a:pt x="218475" y="384755"/>
                  </a:lnTo>
                  <a:close/>
                </a:path>
                <a:path w="732790" h="845185">
                  <a:moveTo>
                    <a:pt x="234510" y="440291"/>
                  </a:moveTo>
                  <a:lnTo>
                    <a:pt x="218769" y="452024"/>
                  </a:lnTo>
                  <a:lnTo>
                    <a:pt x="241055" y="452024"/>
                  </a:lnTo>
                  <a:lnTo>
                    <a:pt x="242511" y="450524"/>
                  </a:lnTo>
                  <a:lnTo>
                    <a:pt x="244483" y="447200"/>
                  </a:lnTo>
                  <a:lnTo>
                    <a:pt x="245657" y="443420"/>
                  </a:lnTo>
                  <a:lnTo>
                    <a:pt x="234510" y="440291"/>
                  </a:lnTo>
                  <a:close/>
                </a:path>
                <a:path w="732790" h="845185">
                  <a:moveTo>
                    <a:pt x="192272" y="417216"/>
                  </a:moveTo>
                  <a:lnTo>
                    <a:pt x="188948" y="417216"/>
                  </a:lnTo>
                  <a:lnTo>
                    <a:pt x="188948" y="427189"/>
                  </a:lnTo>
                  <a:lnTo>
                    <a:pt x="192272" y="427189"/>
                  </a:lnTo>
                  <a:lnTo>
                    <a:pt x="192272" y="417216"/>
                  </a:lnTo>
                  <a:close/>
                </a:path>
                <a:path w="732790" h="845185">
                  <a:moveTo>
                    <a:pt x="238783" y="395119"/>
                  </a:moveTo>
                  <a:lnTo>
                    <a:pt x="218736" y="395119"/>
                  </a:lnTo>
                  <a:lnTo>
                    <a:pt x="222354" y="396081"/>
                  </a:lnTo>
                  <a:lnTo>
                    <a:pt x="228514" y="399926"/>
                  </a:lnTo>
                  <a:lnTo>
                    <a:pt x="230893" y="402550"/>
                  </a:lnTo>
                  <a:lnTo>
                    <a:pt x="232555" y="405874"/>
                  </a:lnTo>
                  <a:lnTo>
                    <a:pt x="234250" y="409199"/>
                  </a:lnTo>
                  <a:lnTo>
                    <a:pt x="235097" y="412979"/>
                  </a:lnTo>
                  <a:lnTo>
                    <a:pt x="235097" y="417216"/>
                  </a:lnTo>
                  <a:lnTo>
                    <a:pt x="192272" y="417216"/>
                  </a:lnTo>
                  <a:lnTo>
                    <a:pt x="192272" y="427189"/>
                  </a:lnTo>
                  <a:lnTo>
                    <a:pt x="246830" y="427189"/>
                  </a:lnTo>
                  <a:lnTo>
                    <a:pt x="246758" y="414837"/>
                  </a:lnTo>
                  <a:lnTo>
                    <a:pt x="245901" y="409394"/>
                  </a:lnTo>
                  <a:lnTo>
                    <a:pt x="242230" y="399926"/>
                  </a:lnTo>
                  <a:lnTo>
                    <a:pt x="239883" y="396260"/>
                  </a:lnTo>
                  <a:lnTo>
                    <a:pt x="239766" y="396081"/>
                  </a:lnTo>
                  <a:lnTo>
                    <a:pt x="238783" y="395119"/>
                  </a:lnTo>
                  <a:close/>
                </a:path>
                <a:path w="732790" h="845185">
                  <a:moveTo>
                    <a:pt x="299970" y="384755"/>
                  </a:moveTo>
                  <a:lnTo>
                    <a:pt x="287911" y="384755"/>
                  </a:lnTo>
                  <a:lnTo>
                    <a:pt x="281980" y="386417"/>
                  </a:lnTo>
                  <a:lnTo>
                    <a:pt x="271844" y="393033"/>
                  </a:lnTo>
                  <a:lnTo>
                    <a:pt x="267900" y="397612"/>
                  </a:lnTo>
                  <a:lnTo>
                    <a:pt x="262262" y="409313"/>
                  </a:lnTo>
                  <a:lnTo>
                    <a:pt x="260860" y="416043"/>
                  </a:lnTo>
                  <a:lnTo>
                    <a:pt x="260860" y="431165"/>
                  </a:lnTo>
                  <a:lnTo>
                    <a:pt x="287846" y="462388"/>
                  </a:lnTo>
                  <a:lnTo>
                    <a:pt x="300426" y="462388"/>
                  </a:lnTo>
                  <a:lnTo>
                    <a:pt x="305282" y="461361"/>
                  </a:lnTo>
                  <a:lnTo>
                    <a:pt x="313658" y="457222"/>
                  </a:lnTo>
                  <a:lnTo>
                    <a:pt x="317032" y="454419"/>
                  </a:lnTo>
                  <a:lnTo>
                    <a:pt x="318765" y="452024"/>
                  </a:lnTo>
                  <a:lnTo>
                    <a:pt x="290323" y="452024"/>
                  </a:lnTo>
                  <a:lnTo>
                    <a:pt x="286347" y="450834"/>
                  </a:lnTo>
                  <a:lnTo>
                    <a:pt x="272398" y="429079"/>
                  </a:lnTo>
                  <a:lnTo>
                    <a:pt x="272398" y="417607"/>
                  </a:lnTo>
                  <a:lnTo>
                    <a:pt x="290388" y="395119"/>
                  </a:lnTo>
                  <a:lnTo>
                    <a:pt x="318777" y="395119"/>
                  </a:lnTo>
                  <a:lnTo>
                    <a:pt x="316673" y="392382"/>
                  </a:lnTo>
                  <a:lnTo>
                    <a:pt x="313202" y="389644"/>
                  </a:lnTo>
                  <a:lnTo>
                    <a:pt x="304728" y="385733"/>
                  </a:lnTo>
                  <a:lnTo>
                    <a:pt x="299970" y="384755"/>
                  </a:lnTo>
                  <a:close/>
                </a:path>
                <a:path w="732790" h="845185">
                  <a:moveTo>
                    <a:pt x="324413" y="438922"/>
                  </a:moveTo>
                  <a:lnTo>
                    <a:pt x="312876" y="438922"/>
                  </a:lnTo>
                  <a:lnTo>
                    <a:pt x="312159" y="441660"/>
                  </a:lnTo>
                  <a:lnTo>
                    <a:pt x="310953" y="444006"/>
                  </a:lnTo>
                  <a:lnTo>
                    <a:pt x="307564" y="447917"/>
                  </a:lnTo>
                  <a:lnTo>
                    <a:pt x="305303" y="449498"/>
                  </a:lnTo>
                  <a:lnTo>
                    <a:pt x="300606" y="451502"/>
                  </a:lnTo>
                  <a:lnTo>
                    <a:pt x="297884" y="452024"/>
                  </a:lnTo>
                  <a:lnTo>
                    <a:pt x="318765" y="452024"/>
                  </a:lnTo>
                  <a:lnTo>
                    <a:pt x="322148" y="447347"/>
                  </a:lnTo>
                  <a:lnTo>
                    <a:pt x="323762" y="443354"/>
                  </a:lnTo>
                  <a:lnTo>
                    <a:pt x="324413" y="438922"/>
                  </a:lnTo>
                  <a:close/>
                </a:path>
                <a:path w="732790" h="845185">
                  <a:moveTo>
                    <a:pt x="318777" y="395119"/>
                  </a:moveTo>
                  <a:lnTo>
                    <a:pt x="299970" y="395119"/>
                  </a:lnTo>
                  <a:lnTo>
                    <a:pt x="304011" y="396455"/>
                  </a:lnTo>
                  <a:lnTo>
                    <a:pt x="307010" y="399128"/>
                  </a:lnTo>
                  <a:lnTo>
                    <a:pt x="310041" y="401768"/>
                  </a:lnTo>
                  <a:lnTo>
                    <a:pt x="311996" y="404799"/>
                  </a:lnTo>
                  <a:lnTo>
                    <a:pt x="312876" y="408221"/>
                  </a:lnTo>
                  <a:lnTo>
                    <a:pt x="324413" y="408221"/>
                  </a:lnTo>
                  <a:lnTo>
                    <a:pt x="323938" y="404799"/>
                  </a:lnTo>
                  <a:lnTo>
                    <a:pt x="323859" y="404228"/>
                  </a:lnTo>
                  <a:lnTo>
                    <a:pt x="323762" y="403528"/>
                  </a:lnTo>
                  <a:lnTo>
                    <a:pt x="322083" y="399421"/>
                  </a:lnTo>
                  <a:lnTo>
                    <a:pt x="318777" y="395119"/>
                  </a:lnTo>
                  <a:close/>
                </a:path>
                <a:path w="732790" h="845185">
                  <a:moveTo>
                    <a:pt x="378564" y="384755"/>
                  </a:moveTo>
                  <a:lnTo>
                    <a:pt x="365006" y="384755"/>
                  </a:lnTo>
                  <a:lnTo>
                    <a:pt x="359058" y="386368"/>
                  </a:lnTo>
                  <a:lnTo>
                    <a:pt x="337760" y="415847"/>
                  </a:lnTo>
                  <a:lnTo>
                    <a:pt x="337760" y="431426"/>
                  </a:lnTo>
                  <a:lnTo>
                    <a:pt x="365006" y="462388"/>
                  </a:lnTo>
                  <a:lnTo>
                    <a:pt x="378564" y="462388"/>
                  </a:lnTo>
                  <a:lnTo>
                    <a:pt x="384496" y="460774"/>
                  </a:lnTo>
                  <a:lnTo>
                    <a:pt x="394697" y="454321"/>
                  </a:lnTo>
                  <a:lnTo>
                    <a:pt x="396721" y="452024"/>
                  </a:lnTo>
                  <a:lnTo>
                    <a:pt x="366636" y="452024"/>
                  </a:lnTo>
                  <a:lnTo>
                    <a:pt x="362399" y="450704"/>
                  </a:lnTo>
                  <a:lnTo>
                    <a:pt x="355750" y="445424"/>
                  </a:lnTo>
                  <a:lnTo>
                    <a:pt x="353289" y="441953"/>
                  </a:lnTo>
                  <a:lnTo>
                    <a:pt x="350095" y="433349"/>
                  </a:lnTo>
                  <a:lnTo>
                    <a:pt x="349297" y="428688"/>
                  </a:lnTo>
                  <a:lnTo>
                    <a:pt x="349297" y="418650"/>
                  </a:lnTo>
                  <a:lnTo>
                    <a:pt x="366636" y="395119"/>
                  </a:lnTo>
                  <a:lnTo>
                    <a:pt x="396713" y="395119"/>
                  </a:lnTo>
                  <a:lnTo>
                    <a:pt x="394697" y="392821"/>
                  </a:lnTo>
                  <a:lnTo>
                    <a:pt x="384496" y="386368"/>
                  </a:lnTo>
                  <a:lnTo>
                    <a:pt x="378564" y="384755"/>
                  </a:lnTo>
                  <a:close/>
                </a:path>
                <a:path w="732790" h="845185">
                  <a:moveTo>
                    <a:pt x="396713" y="395119"/>
                  </a:moveTo>
                  <a:lnTo>
                    <a:pt x="376934" y="395119"/>
                  </a:lnTo>
                  <a:lnTo>
                    <a:pt x="381171" y="396455"/>
                  </a:lnTo>
                  <a:lnTo>
                    <a:pt x="387820" y="401800"/>
                  </a:lnTo>
                  <a:lnTo>
                    <a:pt x="390281" y="405304"/>
                  </a:lnTo>
                  <a:lnTo>
                    <a:pt x="393474" y="413973"/>
                  </a:lnTo>
                  <a:lnTo>
                    <a:pt x="394273" y="418650"/>
                  </a:lnTo>
                  <a:lnTo>
                    <a:pt x="394273" y="428688"/>
                  </a:lnTo>
                  <a:lnTo>
                    <a:pt x="376934" y="452024"/>
                  </a:lnTo>
                  <a:lnTo>
                    <a:pt x="396721" y="452024"/>
                  </a:lnTo>
                  <a:lnTo>
                    <a:pt x="398673" y="449807"/>
                  </a:lnTo>
                  <a:lnTo>
                    <a:pt x="401508" y="444006"/>
                  </a:lnTo>
                  <a:lnTo>
                    <a:pt x="404376" y="438205"/>
                  </a:lnTo>
                  <a:lnTo>
                    <a:pt x="405810" y="431426"/>
                  </a:lnTo>
                  <a:lnTo>
                    <a:pt x="405810" y="415847"/>
                  </a:lnTo>
                  <a:lnTo>
                    <a:pt x="404376" y="409019"/>
                  </a:lnTo>
                  <a:lnTo>
                    <a:pt x="401508" y="403186"/>
                  </a:lnTo>
                  <a:lnTo>
                    <a:pt x="398673" y="397352"/>
                  </a:lnTo>
                  <a:lnTo>
                    <a:pt x="396713" y="395119"/>
                  </a:lnTo>
                  <a:close/>
                </a:path>
                <a:path w="732790" h="845185">
                  <a:moveTo>
                    <a:pt x="434568" y="385733"/>
                  </a:moveTo>
                  <a:lnTo>
                    <a:pt x="423422" y="385733"/>
                  </a:lnTo>
                  <a:lnTo>
                    <a:pt x="423422" y="460823"/>
                  </a:lnTo>
                  <a:lnTo>
                    <a:pt x="434959" y="460823"/>
                  </a:lnTo>
                  <a:lnTo>
                    <a:pt x="434959" y="409916"/>
                  </a:lnTo>
                  <a:lnTo>
                    <a:pt x="435774" y="406901"/>
                  </a:lnTo>
                  <a:lnTo>
                    <a:pt x="439066" y="401589"/>
                  </a:lnTo>
                  <a:lnTo>
                    <a:pt x="441314" y="399503"/>
                  </a:lnTo>
                  <a:lnTo>
                    <a:pt x="445883" y="397075"/>
                  </a:lnTo>
                  <a:lnTo>
                    <a:pt x="434568" y="397075"/>
                  </a:lnTo>
                  <a:lnTo>
                    <a:pt x="434568" y="385733"/>
                  </a:lnTo>
                  <a:close/>
                </a:path>
                <a:path w="732790" h="845185">
                  <a:moveTo>
                    <a:pt x="460967" y="384755"/>
                  </a:moveTo>
                  <a:lnTo>
                    <a:pt x="449724" y="384755"/>
                  </a:lnTo>
                  <a:lnTo>
                    <a:pt x="446341" y="385733"/>
                  </a:lnTo>
                  <a:lnTo>
                    <a:pt x="439196" y="390345"/>
                  </a:lnTo>
                  <a:lnTo>
                    <a:pt x="436719" y="393359"/>
                  </a:lnTo>
                  <a:lnTo>
                    <a:pt x="435350" y="397075"/>
                  </a:lnTo>
                  <a:lnTo>
                    <a:pt x="445883" y="397075"/>
                  </a:lnTo>
                  <a:lnTo>
                    <a:pt x="446987" y="396488"/>
                  </a:lnTo>
                  <a:lnTo>
                    <a:pt x="449792" y="395820"/>
                  </a:lnTo>
                  <a:lnTo>
                    <a:pt x="460967" y="395820"/>
                  </a:lnTo>
                  <a:lnTo>
                    <a:pt x="460967" y="384755"/>
                  </a:lnTo>
                  <a:close/>
                </a:path>
                <a:path w="732790" h="845185">
                  <a:moveTo>
                    <a:pt x="460967" y="395820"/>
                  </a:moveTo>
                  <a:lnTo>
                    <a:pt x="456909" y="395820"/>
                  </a:lnTo>
                  <a:lnTo>
                    <a:pt x="458278" y="396048"/>
                  </a:lnTo>
                  <a:lnTo>
                    <a:pt x="459680" y="396244"/>
                  </a:lnTo>
                  <a:lnTo>
                    <a:pt x="461173" y="396488"/>
                  </a:lnTo>
                  <a:lnTo>
                    <a:pt x="460967" y="396488"/>
                  </a:lnTo>
                  <a:lnTo>
                    <a:pt x="460967" y="395820"/>
                  </a:lnTo>
                  <a:close/>
                </a:path>
                <a:path w="732790" h="845185">
                  <a:moveTo>
                    <a:pt x="505796" y="384755"/>
                  </a:moveTo>
                  <a:lnTo>
                    <a:pt x="494585" y="384755"/>
                  </a:lnTo>
                  <a:lnTo>
                    <a:pt x="489012" y="386336"/>
                  </a:lnTo>
                  <a:lnTo>
                    <a:pt x="479351" y="392675"/>
                  </a:lnTo>
                  <a:lnTo>
                    <a:pt x="475601" y="397140"/>
                  </a:lnTo>
                  <a:lnTo>
                    <a:pt x="470190" y="408742"/>
                  </a:lnTo>
                  <a:lnTo>
                    <a:pt x="468838" y="415587"/>
                  </a:lnTo>
                  <a:lnTo>
                    <a:pt x="468838" y="431426"/>
                  </a:lnTo>
                  <a:lnTo>
                    <a:pt x="494455" y="462388"/>
                  </a:lnTo>
                  <a:lnTo>
                    <a:pt x="505536" y="462388"/>
                  </a:lnTo>
                  <a:lnTo>
                    <a:pt x="520811" y="452024"/>
                  </a:lnTo>
                  <a:lnTo>
                    <a:pt x="497453" y="452024"/>
                  </a:lnTo>
                  <a:lnTo>
                    <a:pt x="493619" y="450818"/>
                  </a:lnTo>
                  <a:lnTo>
                    <a:pt x="480430" y="428949"/>
                  </a:lnTo>
                  <a:lnTo>
                    <a:pt x="480430" y="417672"/>
                  </a:lnTo>
                  <a:lnTo>
                    <a:pt x="497388" y="395119"/>
                  </a:lnTo>
                  <a:lnTo>
                    <a:pt x="520880" y="395119"/>
                  </a:lnTo>
                  <a:lnTo>
                    <a:pt x="519045" y="392675"/>
                  </a:lnTo>
                  <a:lnTo>
                    <a:pt x="517546" y="390622"/>
                  </a:lnTo>
                  <a:lnTo>
                    <a:pt x="515362" y="388796"/>
                  </a:lnTo>
                  <a:lnTo>
                    <a:pt x="512494" y="387200"/>
                  </a:lnTo>
                  <a:lnTo>
                    <a:pt x="509658" y="385570"/>
                  </a:lnTo>
                  <a:lnTo>
                    <a:pt x="505796" y="384755"/>
                  </a:lnTo>
                  <a:close/>
                </a:path>
                <a:path w="732790" h="845185">
                  <a:moveTo>
                    <a:pt x="535129" y="449286"/>
                  </a:moveTo>
                  <a:lnTo>
                    <a:pt x="523982" y="449286"/>
                  </a:lnTo>
                  <a:lnTo>
                    <a:pt x="523982" y="460823"/>
                  </a:lnTo>
                  <a:lnTo>
                    <a:pt x="535129" y="460823"/>
                  </a:lnTo>
                  <a:lnTo>
                    <a:pt x="535129" y="449286"/>
                  </a:lnTo>
                  <a:close/>
                </a:path>
                <a:path w="732790" h="845185">
                  <a:moveTo>
                    <a:pt x="520880" y="395119"/>
                  </a:moveTo>
                  <a:lnTo>
                    <a:pt x="506970" y="395119"/>
                  </a:lnTo>
                  <a:lnTo>
                    <a:pt x="511129" y="396374"/>
                  </a:lnTo>
                  <a:lnTo>
                    <a:pt x="511001" y="396374"/>
                  </a:lnTo>
                  <a:lnTo>
                    <a:pt x="514107" y="398688"/>
                  </a:lnTo>
                  <a:lnTo>
                    <a:pt x="517301" y="401034"/>
                  </a:lnTo>
                  <a:lnTo>
                    <a:pt x="519713" y="404326"/>
                  </a:lnTo>
                  <a:lnTo>
                    <a:pt x="522972" y="412767"/>
                  </a:lnTo>
                  <a:lnTo>
                    <a:pt x="523787" y="417672"/>
                  </a:lnTo>
                  <a:lnTo>
                    <a:pt x="523787" y="428949"/>
                  </a:lnTo>
                  <a:lnTo>
                    <a:pt x="523034" y="433479"/>
                  </a:lnTo>
                  <a:lnTo>
                    <a:pt x="522956" y="433952"/>
                  </a:lnTo>
                  <a:lnTo>
                    <a:pt x="506904" y="452024"/>
                  </a:lnTo>
                  <a:lnTo>
                    <a:pt x="520811" y="452024"/>
                  </a:lnTo>
                  <a:lnTo>
                    <a:pt x="521652" y="450818"/>
                  </a:lnTo>
                  <a:lnTo>
                    <a:pt x="522614" y="449286"/>
                  </a:lnTo>
                  <a:lnTo>
                    <a:pt x="535129" y="449286"/>
                  </a:lnTo>
                  <a:lnTo>
                    <a:pt x="535129" y="397661"/>
                  </a:lnTo>
                  <a:lnTo>
                    <a:pt x="522614" y="397661"/>
                  </a:lnTo>
                  <a:lnTo>
                    <a:pt x="521777" y="396374"/>
                  </a:lnTo>
                  <a:lnTo>
                    <a:pt x="520880" y="395119"/>
                  </a:lnTo>
                  <a:close/>
                </a:path>
                <a:path w="732790" h="845185">
                  <a:moveTo>
                    <a:pt x="535129" y="360703"/>
                  </a:moveTo>
                  <a:lnTo>
                    <a:pt x="523591" y="360703"/>
                  </a:lnTo>
                  <a:lnTo>
                    <a:pt x="523591" y="397661"/>
                  </a:lnTo>
                  <a:lnTo>
                    <a:pt x="535129" y="397661"/>
                  </a:lnTo>
                  <a:lnTo>
                    <a:pt x="535129" y="360703"/>
                  </a:lnTo>
                  <a:close/>
                </a:path>
                <a:path w="732790" h="845185">
                  <a:moveTo>
                    <a:pt x="142945" y="618100"/>
                  </a:moveTo>
                  <a:lnTo>
                    <a:pt x="131994" y="620838"/>
                  </a:lnTo>
                  <a:lnTo>
                    <a:pt x="133331" y="627226"/>
                  </a:lnTo>
                  <a:lnTo>
                    <a:pt x="136508" y="632082"/>
                  </a:lnTo>
                  <a:lnTo>
                    <a:pt x="146546" y="638731"/>
                  </a:lnTo>
                  <a:lnTo>
                    <a:pt x="152885" y="640393"/>
                  </a:lnTo>
                  <a:lnTo>
                    <a:pt x="166378" y="640393"/>
                  </a:lnTo>
                  <a:lnTo>
                    <a:pt x="171495" y="639415"/>
                  </a:lnTo>
                  <a:lnTo>
                    <a:pt x="180295" y="635504"/>
                  </a:lnTo>
                  <a:lnTo>
                    <a:pt x="183717" y="632832"/>
                  </a:lnTo>
                  <a:lnTo>
                    <a:pt x="185597" y="630224"/>
                  </a:lnTo>
                  <a:lnTo>
                    <a:pt x="155623" y="630224"/>
                  </a:lnTo>
                  <a:lnTo>
                    <a:pt x="151794" y="629214"/>
                  </a:lnTo>
                  <a:lnTo>
                    <a:pt x="145960" y="625173"/>
                  </a:lnTo>
                  <a:lnTo>
                    <a:pt x="144030" y="622207"/>
                  </a:lnTo>
                  <a:lnTo>
                    <a:pt x="143879" y="621718"/>
                  </a:lnTo>
                  <a:lnTo>
                    <a:pt x="142945" y="618100"/>
                  </a:lnTo>
                  <a:close/>
                </a:path>
                <a:path w="732790" h="845185">
                  <a:moveTo>
                    <a:pt x="169344" y="562760"/>
                  </a:moveTo>
                  <a:lnTo>
                    <a:pt x="156633" y="562760"/>
                  </a:lnTo>
                  <a:lnTo>
                    <a:pt x="151908" y="563689"/>
                  </a:lnTo>
                  <a:lnTo>
                    <a:pt x="134341" y="589648"/>
                  </a:lnTo>
                  <a:lnTo>
                    <a:pt x="135847" y="593722"/>
                  </a:lnTo>
                  <a:lnTo>
                    <a:pt x="170582" y="608812"/>
                  </a:lnTo>
                  <a:lnTo>
                    <a:pt x="173385" y="610148"/>
                  </a:lnTo>
                  <a:lnTo>
                    <a:pt x="177036" y="613700"/>
                  </a:lnTo>
                  <a:lnTo>
                    <a:pt x="177948" y="615884"/>
                  </a:lnTo>
                  <a:lnTo>
                    <a:pt x="177948" y="621718"/>
                  </a:lnTo>
                  <a:lnTo>
                    <a:pt x="176351" y="624488"/>
                  </a:lnTo>
                  <a:lnTo>
                    <a:pt x="169996" y="629084"/>
                  </a:lnTo>
                  <a:lnTo>
                    <a:pt x="165726" y="630224"/>
                  </a:lnTo>
                  <a:lnTo>
                    <a:pt x="185597" y="630224"/>
                  </a:lnTo>
                  <a:lnTo>
                    <a:pt x="188638" y="626053"/>
                  </a:lnTo>
                  <a:lnTo>
                    <a:pt x="189877" y="622207"/>
                  </a:lnTo>
                  <a:lnTo>
                    <a:pt x="189877" y="612658"/>
                  </a:lnTo>
                  <a:lnTo>
                    <a:pt x="188231" y="608372"/>
                  </a:lnTo>
                  <a:lnTo>
                    <a:pt x="181647" y="601691"/>
                  </a:lnTo>
                  <a:lnTo>
                    <a:pt x="176644" y="599197"/>
                  </a:lnTo>
                  <a:lnTo>
                    <a:pt x="154352" y="593722"/>
                  </a:lnTo>
                  <a:lnTo>
                    <a:pt x="151093" y="592337"/>
                  </a:lnTo>
                  <a:lnTo>
                    <a:pt x="146921" y="589012"/>
                  </a:lnTo>
                  <a:lnTo>
                    <a:pt x="145878" y="586747"/>
                  </a:lnTo>
                  <a:lnTo>
                    <a:pt x="145878" y="580653"/>
                  </a:lnTo>
                  <a:lnTo>
                    <a:pt x="147394" y="577997"/>
                  </a:lnTo>
                  <a:lnTo>
                    <a:pt x="153488" y="573792"/>
                  </a:lnTo>
                  <a:lnTo>
                    <a:pt x="157318" y="572733"/>
                  </a:lnTo>
                  <a:lnTo>
                    <a:pt x="184970" y="572733"/>
                  </a:lnTo>
                  <a:lnTo>
                    <a:pt x="183684" y="570908"/>
                  </a:lnTo>
                  <a:lnTo>
                    <a:pt x="175178" y="564390"/>
                  </a:lnTo>
                  <a:lnTo>
                    <a:pt x="169344" y="562760"/>
                  </a:lnTo>
                  <a:close/>
                </a:path>
                <a:path w="732790" h="845185">
                  <a:moveTo>
                    <a:pt x="184970" y="572733"/>
                  </a:moveTo>
                  <a:lnTo>
                    <a:pt x="165270" y="572733"/>
                  </a:lnTo>
                  <a:lnTo>
                    <a:pt x="168024" y="573271"/>
                  </a:lnTo>
                  <a:lnTo>
                    <a:pt x="172326" y="575422"/>
                  </a:lnTo>
                  <a:lnTo>
                    <a:pt x="174021" y="576791"/>
                  </a:lnTo>
                  <a:lnTo>
                    <a:pt x="175259" y="578453"/>
                  </a:lnTo>
                  <a:lnTo>
                    <a:pt x="176530" y="580082"/>
                  </a:lnTo>
                  <a:lnTo>
                    <a:pt x="177492" y="581761"/>
                  </a:lnTo>
                  <a:lnTo>
                    <a:pt x="178144" y="583488"/>
                  </a:lnTo>
                  <a:lnTo>
                    <a:pt x="188162" y="580653"/>
                  </a:lnTo>
                  <a:lnTo>
                    <a:pt x="188540" y="580653"/>
                  </a:lnTo>
                  <a:lnTo>
                    <a:pt x="186786" y="575422"/>
                  </a:lnTo>
                  <a:lnTo>
                    <a:pt x="186715" y="575210"/>
                  </a:lnTo>
                  <a:lnTo>
                    <a:pt x="184970" y="572733"/>
                  </a:lnTo>
                  <a:close/>
                </a:path>
                <a:path w="732790" h="845185">
                  <a:moveTo>
                    <a:pt x="244528" y="562760"/>
                  </a:moveTo>
                  <a:lnTo>
                    <a:pt x="230970" y="562760"/>
                  </a:lnTo>
                  <a:lnTo>
                    <a:pt x="225022" y="564373"/>
                  </a:lnTo>
                  <a:lnTo>
                    <a:pt x="203724" y="593852"/>
                  </a:lnTo>
                  <a:lnTo>
                    <a:pt x="203724" y="609431"/>
                  </a:lnTo>
                  <a:lnTo>
                    <a:pt x="230970" y="640393"/>
                  </a:lnTo>
                  <a:lnTo>
                    <a:pt x="244528" y="640393"/>
                  </a:lnTo>
                  <a:lnTo>
                    <a:pt x="250460" y="638779"/>
                  </a:lnTo>
                  <a:lnTo>
                    <a:pt x="260661" y="632326"/>
                  </a:lnTo>
                  <a:lnTo>
                    <a:pt x="262685" y="630029"/>
                  </a:lnTo>
                  <a:lnTo>
                    <a:pt x="232600" y="630029"/>
                  </a:lnTo>
                  <a:lnTo>
                    <a:pt x="228363" y="628709"/>
                  </a:lnTo>
                  <a:lnTo>
                    <a:pt x="221714" y="623429"/>
                  </a:lnTo>
                  <a:lnTo>
                    <a:pt x="219254" y="619958"/>
                  </a:lnTo>
                  <a:lnTo>
                    <a:pt x="216060" y="611354"/>
                  </a:lnTo>
                  <a:lnTo>
                    <a:pt x="215261" y="606693"/>
                  </a:lnTo>
                  <a:lnTo>
                    <a:pt x="215261" y="596655"/>
                  </a:lnTo>
                  <a:lnTo>
                    <a:pt x="232600" y="573124"/>
                  </a:lnTo>
                  <a:lnTo>
                    <a:pt x="262677" y="573124"/>
                  </a:lnTo>
                  <a:lnTo>
                    <a:pt x="260661" y="570827"/>
                  </a:lnTo>
                  <a:lnTo>
                    <a:pt x="250460" y="564373"/>
                  </a:lnTo>
                  <a:lnTo>
                    <a:pt x="244528" y="562760"/>
                  </a:lnTo>
                  <a:close/>
                </a:path>
                <a:path w="732790" h="845185">
                  <a:moveTo>
                    <a:pt x="262677" y="573124"/>
                  </a:moveTo>
                  <a:lnTo>
                    <a:pt x="242899" y="573124"/>
                  </a:lnTo>
                  <a:lnTo>
                    <a:pt x="247135" y="574460"/>
                  </a:lnTo>
                  <a:lnTo>
                    <a:pt x="253784" y="579805"/>
                  </a:lnTo>
                  <a:lnTo>
                    <a:pt x="256245" y="583309"/>
                  </a:lnTo>
                  <a:lnTo>
                    <a:pt x="259439" y="591978"/>
                  </a:lnTo>
                  <a:lnTo>
                    <a:pt x="260237" y="596655"/>
                  </a:lnTo>
                  <a:lnTo>
                    <a:pt x="260237" y="606693"/>
                  </a:lnTo>
                  <a:lnTo>
                    <a:pt x="242899" y="630029"/>
                  </a:lnTo>
                  <a:lnTo>
                    <a:pt x="262685" y="630029"/>
                  </a:lnTo>
                  <a:lnTo>
                    <a:pt x="264637" y="627812"/>
                  </a:lnTo>
                  <a:lnTo>
                    <a:pt x="267472" y="622011"/>
                  </a:lnTo>
                  <a:lnTo>
                    <a:pt x="270340" y="616210"/>
                  </a:lnTo>
                  <a:lnTo>
                    <a:pt x="271774" y="609431"/>
                  </a:lnTo>
                  <a:lnTo>
                    <a:pt x="271774" y="593852"/>
                  </a:lnTo>
                  <a:lnTo>
                    <a:pt x="270340" y="587024"/>
                  </a:lnTo>
                  <a:lnTo>
                    <a:pt x="267472" y="581191"/>
                  </a:lnTo>
                  <a:lnTo>
                    <a:pt x="264637" y="575357"/>
                  </a:lnTo>
                  <a:lnTo>
                    <a:pt x="262677" y="573124"/>
                  </a:lnTo>
                  <a:close/>
                </a:path>
                <a:path w="732790" h="845185">
                  <a:moveTo>
                    <a:pt x="300923" y="563738"/>
                  </a:moveTo>
                  <a:lnTo>
                    <a:pt x="289386" y="563738"/>
                  </a:lnTo>
                  <a:lnTo>
                    <a:pt x="289386" y="617840"/>
                  </a:lnTo>
                  <a:lnTo>
                    <a:pt x="290352" y="622745"/>
                  </a:lnTo>
                  <a:lnTo>
                    <a:pt x="290429" y="623136"/>
                  </a:lnTo>
                  <a:lnTo>
                    <a:pt x="308941" y="639806"/>
                  </a:lnTo>
                  <a:lnTo>
                    <a:pt x="319305" y="639806"/>
                  </a:lnTo>
                  <a:lnTo>
                    <a:pt x="323998" y="638486"/>
                  </a:lnTo>
                  <a:lnTo>
                    <a:pt x="331429" y="633174"/>
                  </a:lnTo>
                  <a:lnTo>
                    <a:pt x="334166" y="629931"/>
                  </a:lnTo>
                  <a:lnTo>
                    <a:pt x="334753" y="628660"/>
                  </a:lnTo>
                  <a:lnTo>
                    <a:pt x="312558" y="628660"/>
                  </a:lnTo>
                  <a:lnTo>
                    <a:pt x="308615" y="627030"/>
                  </a:lnTo>
                  <a:lnTo>
                    <a:pt x="302455" y="620512"/>
                  </a:lnTo>
                  <a:lnTo>
                    <a:pt x="300923" y="616145"/>
                  </a:lnTo>
                  <a:lnTo>
                    <a:pt x="300923" y="563738"/>
                  </a:lnTo>
                  <a:close/>
                </a:path>
                <a:path w="732790" h="845185">
                  <a:moveTo>
                    <a:pt x="348246" y="626118"/>
                  </a:moveTo>
                  <a:lnTo>
                    <a:pt x="336709" y="626118"/>
                  </a:lnTo>
                  <a:lnTo>
                    <a:pt x="336709" y="638828"/>
                  </a:lnTo>
                  <a:lnTo>
                    <a:pt x="348246" y="638828"/>
                  </a:lnTo>
                  <a:lnTo>
                    <a:pt x="348246" y="626118"/>
                  </a:lnTo>
                  <a:close/>
                </a:path>
                <a:path w="732790" h="845185">
                  <a:moveTo>
                    <a:pt x="348246" y="563738"/>
                  </a:moveTo>
                  <a:lnTo>
                    <a:pt x="336709" y="563738"/>
                  </a:lnTo>
                  <a:lnTo>
                    <a:pt x="336709" y="612820"/>
                  </a:lnTo>
                  <a:lnTo>
                    <a:pt x="335682" y="616683"/>
                  </a:lnTo>
                  <a:lnTo>
                    <a:pt x="333629" y="619714"/>
                  </a:lnTo>
                  <a:lnTo>
                    <a:pt x="331608" y="622745"/>
                  </a:lnTo>
                  <a:lnTo>
                    <a:pt x="329098" y="624993"/>
                  </a:lnTo>
                  <a:lnTo>
                    <a:pt x="323134" y="627927"/>
                  </a:lnTo>
                  <a:lnTo>
                    <a:pt x="320217" y="628660"/>
                  </a:lnTo>
                  <a:lnTo>
                    <a:pt x="334753" y="628660"/>
                  </a:lnTo>
                  <a:lnTo>
                    <a:pt x="335926" y="626118"/>
                  </a:lnTo>
                  <a:lnTo>
                    <a:pt x="348246" y="626118"/>
                  </a:lnTo>
                  <a:lnTo>
                    <a:pt x="348246" y="563738"/>
                  </a:lnTo>
                  <a:close/>
                </a:path>
                <a:path w="732790" h="845185">
                  <a:moveTo>
                    <a:pt x="380523" y="563803"/>
                  </a:moveTo>
                  <a:lnTo>
                    <a:pt x="369377" y="563803"/>
                  </a:lnTo>
                  <a:lnTo>
                    <a:pt x="369377" y="638828"/>
                  </a:lnTo>
                  <a:lnTo>
                    <a:pt x="380915" y="638828"/>
                  </a:lnTo>
                  <a:lnTo>
                    <a:pt x="380915" y="589290"/>
                  </a:lnTo>
                  <a:lnTo>
                    <a:pt x="381651" y="585998"/>
                  </a:lnTo>
                  <a:lnTo>
                    <a:pt x="381746" y="585574"/>
                  </a:lnTo>
                  <a:lnTo>
                    <a:pt x="385070" y="579447"/>
                  </a:lnTo>
                  <a:lnTo>
                    <a:pt x="387335" y="577117"/>
                  </a:lnTo>
                  <a:lnTo>
                    <a:pt x="390308" y="575471"/>
                  </a:lnTo>
                  <a:lnTo>
                    <a:pt x="380523" y="575471"/>
                  </a:lnTo>
                  <a:lnTo>
                    <a:pt x="380523" y="563803"/>
                  </a:lnTo>
                  <a:close/>
                </a:path>
                <a:path w="732790" h="845185">
                  <a:moveTo>
                    <a:pt x="424566" y="573124"/>
                  </a:moveTo>
                  <a:lnTo>
                    <a:pt x="405423" y="573124"/>
                  </a:lnTo>
                  <a:lnTo>
                    <a:pt x="409628" y="574786"/>
                  </a:lnTo>
                  <a:lnTo>
                    <a:pt x="415755" y="581402"/>
                  </a:lnTo>
                  <a:lnTo>
                    <a:pt x="417287" y="585998"/>
                  </a:lnTo>
                  <a:lnTo>
                    <a:pt x="417287" y="638828"/>
                  </a:lnTo>
                  <a:lnTo>
                    <a:pt x="428824" y="638828"/>
                  </a:lnTo>
                  <a:lnTo>
                    <a:pt x="428824" y="584727"/>
                  </a:lnTo>
                  <a:lnTo>
                    <a:pt x="427765" y="579447"/>
                  </a:lnTo>
                  <a:lnTo>
                    <a:pt x="424566" y="573124"/>
                  </a:lnTo>
                  <a:close/>
                </a:path>
                <a:path w="732790" h="845185">
                  <a:moveTo>
                    <a:pt x="408487" y="562760"/>
                  </a:moveTo>
                  <a:lnTo>
                    <a:pt x="397732" y="562760"/>
                  </a:lnTo>
                  <a:lnTo>
                    <a:pt x="393104" y="563933"/>
                  </a:lnTo>
                  <a:lnTo>
                    <a:pt x="385934" y="568594"/>
                  </a:lnTo>
                  <a:lnTo>
                    <a:pt x="383261" y="571658"/>
                  </a:lnTo>
                  <a:lnTo>
                    <a:pt x="381501" y="575471"/>
                  </a:lnTo>
                  <a:lnTo>
                    <a:pt x="390308" y="575471"/>
                  </a:lnTo>
                  <a:lnTo>
                    <a:pt x="393104" y="573923"/>
                  </a:lnTo>
                  <a:lnTo>
                    <a:pt x="396395" y="573124"/>
                  </a:lnTo>
                  <a:lnTo>
                    <a:pt x="424566" y="573124"/>
                  </a:lnTo>
                  <a:lnTo>
                    <a:pt x="423528" y="571071"/>
                  </a:lnTo>
                  <a:lnTo>
                    <a:pt x="420562" y="567942"/>
                  </a:lnTo>
                  <a:lnTo>
                    <a:pt x="412936" y="563803"/>
                  </a:lnTo>
                  <a:lnTo>
                    <a:pt x="408487" y="562760"/>
                  </a:lnTo>
                  <a:close/>
                </a:path>
                <a:path w="732790" h="845185">
                  <a:moveTo>
                    <a:pt x="483345" y="562760"/>
                  </a:moveTo>
                  <a:lnTo>
                    <a:pt x="472134" y="562760"/>
                  </a:lnTo>
                  <a:lnTo>
                    <a:pt x="466560" y="564341"/>
                  </a:lnTo>
                  <a:lnTo>
                    <a:pt x="456900" y="570680"/>
                  </a:lnTo>
                  <a:lnTo>
                    <a:pt x="453149" y="575145"/>
                  </a:lnTo>
                  <a:lnTo>
                    <a:pt x="447739" y="586747"/>
                  </a:lnTo>
                  <a:lnTo>
                    <a:pt x="446386" y="593592"/>
                  </a:lnTo>
                  <a:lnTo>
                    <a:pt x="446386" y="609431"/>
                  </a:lnTo>
                  <a:lnTo>
                    <a:pt x="447646" y="615851"/>
                  </a:lnTo>
                  <a:lnTo>
                    <a:pt x="447739" y="616324"/>
                  </a:lnTo>
                  <a:lnTo>
                    <a:pt x="472003" y="640393"/>
                  </a:lnTo>
                  <a:lnTo>
                    <a:pt x="483084" y="640393"/>
                  </a:lnTo>
                  <a:lnTo>
                    <a:pt x="498359" y="630029"/>
                  </a:lnTo>
                  <a:lnTo>
                    <a:pt x="475002" y="630029"/>
                  </a:lnTo>
                  <a:lnTo>
                    <a:pt x="471168" y="628823"/>
                  </a:lnTo>
                  <a:lnTo>
                    <a:pt x="457978" y="606954"/>
                  </a:lnTo>
                  <a:lnTo>
                    <a:pt x="457978" y="595677"/>
                  </a:lnTo>
                  <a:lnTo>
                    <a:pt x="474936" y="573124"/>
                  </a:lnTo>
                  <a:lnTo>
                    <a:pt x="498428" y="573124"/>
                  </a:lnTo>
                  <a:lnTo>
                    <a:pt x="496593" y="570680"/>
                  </a:lnTo>
                  <a:lnTo>
                    <a:pt x="495094" y="568627"/>
                  </a:lnTo>
                  <a:lnTo>
                    <a:pt x="492911" y="566802"/>
                  </a:lnTo>
                  <a:lnTo>
                    <a:pt x="490043" y="565205"/>
                  </a:lnTo>
                  <a:lnTo>
                    <a:pt x="487207" y="563575"/>
                  </a:lnTo>
                  <a:lnTo>
                    <a:pt x="483345" y="562760"/>
                  </a:lnTo>
                  <a:close/>
                </a:path>
                <a:path w="732790" h="845185">
                  <a:moveTo>
                    <a:pt x="512677" y="627291"/>
                  </a:moveTo>
                  <a:lnTo>
                    <a:pt x="501531" y="627291"/>
                  </a:lnTo>
                  <a:lnTo>
                    <a:pt x="501531" y="638828"/>
                  </a:lnTo>
                  <a:lnTo>
                    <a:pt x="512677" y="638828"/>
                  </a:lnTo>
                  <a:lnTo>
                    <a:pt x="512677" y="627291"/>
                  </a:lnTo>
                  <a:close/>
                </a:path>
                <a:path w="732790" h="845185">
                  <a:moveTo>
                    <a:pt x="498428" y="573124"/>
                  </a:moveTo>
                  <a:lnTo>
                    <a:pt x="484518" y="573124"/>
                  </a:lnTo>
                  <a:lnTo>
                    <a:pt x="488678" y="574379"/>
                  </a:lnTo>
                  <a:lnTo>
                    <a:pt x="488549" y="574379"/>
                  </a:lnTo>
                  <a:lnTo>
                    <a:pt x="491656" y="576693"/>
                  </a:lnTo>
                  <a:lnTo>
                    <a:pt x="494850" y="579040"/>
                  </a:lnTo>
                  <a:lnTo>
                    <a:pt x="497262" y="582331"/>
                  </a:lnTo>
                  <a:lnTo>
                    <a:pt x="500521" y="590772"/>
                  </a:lnTo>
                  <a:lnTo>
                    <a:pt x="501335" y="595677"/>
                  </a:lnTo>
                  <a:lnTo>
                    <a:pt x="501335" y="606954"/>
                  </a:lnTo>
                  <a:lnTo>
                    <a:pt x="500583" y="611484"/>
                  </a:lnTo>
                  <a:lnTo>
                    <a:pt x="500504" y="611957"/>
                  </a:lnTo>
                  <a:lnTo>
                    <a:pt x="484453" y="630029"/>
                  </a:lnTo>
                  <a:lnTo>
                    <a:pt x="498359" y="630029"/>
                  </a:lnTo>
                  <a:lnTo>
                    <a:pt x="499201" y="628823"/>
                  </a:lnTo>
                  <a:lnTo>
                    <a:pt x="500162" y="627291"/>
                  </a:lnTo>
                  <a:lnTo>
                    <a:pt x="512677" y="627291"/>
                  </a:lnTo>
                  <a:lnTo>
                    <a:pt x="512677" y="575666"/>
                  </a:lnTo>
                  <a:lnTo>
                    <a:pt x="500162" y="575666"/>
                  </a:lnTo>
                  <a:lnTo>
                    <a:pt x="499325" y="574379"/>
                  </a:lnTo>
                  <a:lnTo>
                    <a:pt x="498428" y="573124"/>
                  </a:lnTo>
                  <a:close/>
                </a:path>
                <a:path w="732790" h="845185">
                  <a:moveTo>
                    <a:pt x="512677" y="538708"/>
                  </a:moveTo>
                  <a:lnTo>
                    <a:pt x="501140" y="538708"/>
                  </a:lnTo>
                  <a:lnTo>
                    <a:pt x="501140" y="575666"/>
                  </a:lnTo>
                  <a:lnTo>
                    <a:pt x="512677" y="575666"/>
                  </a:lnTo>
                  <a:lnTo>
                    <a:pt x="512677" y="538708"/>
                  </a:lnTo>
                  <a:close/>
                </a:path>
                <a:path w="732790" h="845185">
                  <a:moveTo>
                    <a:pt x="142945" y="796105"/>
                  </a:moveTo>
                  <a:lnTo>
                    <a:pt x="131994" y="798843"/>
                  </a:lnTo>
                  <a:lnTo>
                    <a:pt x="133331" y="805231"/>
                  </a:lnTo>
                  <a:lnTo>
                    <a:pt x="136508" y="810087"/>
                  </a:lnTo>
                  <a:lnTo>
                    <a:pt x="146546" y="816736"/>
                  </a:lnTo>
                  <a:lnTo>
                    <a:pt x="152885" y="818398"/>
                  </a:lnTo>
                  <a:lnTo>
                    <a:pt x="166378" y="818398"/>
                  </a:lnTo>
                  <a:lnTo>
                    <a:pt x="171495" y="817420"/>
                  </a:lnTo>
                  <a:lnTo>
                    <a:pt x="180295" y="813509"/>
                  </a:lnTo>
                  <a:lnTo>
                    <a:pt x="183717" y="810837"/>
                  </a:lnTo>
                  <a:lnTo>
                    <a:pt x="185597" y="808229"/>
                  </a:lnTo>
                  <a:lnTo>
                    <a:pt x="155623" y="808229"/>
                  </a:lnTo>
                  <a:lnTo>
                    <a:pt x="151794" y="807219"/>
                  </a:lnTo>
                  <a:lnTo>
                    <a:pt x="145960" y="803178"/>
                  </a:lnTo>
                  <a:lnTo>
                    <a:pt x="144030" y="800212"/>
                  </a:lnTo>
                  <a:lnTo>
                    <a:pt x="143879" y="799723"/>
                  </a:lnTo>
                  <a:lnTo>
                    <a:pt x="142945" y="796105"/>
                  </a:lnTo>
                  <a:close/>
                </a:path>
                <a:path w="732790" h="845185">
                  <a:moveTo>
                    <a:pt x="169344" y="740765"/>
                  </a:moveTo>
                  <a:lnTo>
                    <a:pt x="156633" y="740765"/>
                  </a:lnTo>
                  <a:lnTo>
                    <a:pt x="151908" y="741694"/>
                  </a:lnTo>
                  <a:lnTo>
                    <a:pt x="134341" y="767653"/>
                  </a:lnTo>
                  <a:lnTo>
                    <a:pt x="135847" y="771727"/>
                  </a:lnTo>
                  <a:lnTo>
                    <a:pt x="170582" y="786817"/>
                  </a:lnTo>
                  <a:lnTo>
                    <a:pt x="173385" y="788153"/>
                  </a:lnTo>
                  <a:lnTo>
                    <a:pt x="177036" y="791705"/>
                  </a:lnTo>
                  <a:lnTo>
                    <a:pt x="177948" y="793889"/>
                  </a:lnTo>
                  <a:lnTo>
                    <a:pt x="177948" y="799723"/>
                  </a:lnTo>
                  <a:lnTo>
                    <a:pt x="176351" y="802493"/>
                  </a:lnTo>
                  <a:lnTo>
                    <a:pt x="169996" y="807089"/>
                  </a:lnTo>
                  <a:lnTo>
                    <a:pt x="165726" y="808229"/>
                  </a:lnTo>
                  <a:lnTo>
                    <a:pt x="185597" y="808229"/>
                  </a:lnTo>
                  <a:lnTo>
                    <a:pt x="188638" y="804058"/>
                  </a:lnTo>
                  <a:lnTo>
                    <a:pt x="189877" y="800212"/>
                  </a:lnTo>
                  <a:lnTo>
                    <a:pt x="189877" y="790663"/>
                  </a:lnTo>
                  <a:lnTo>
                    <a:pt x="188231" y="786377"/>
                  </a:lnTo>
                  <a:lnTo>
                    <a:pt x="181647" y="779696"/>
                  </a:lnTo>
                  <a:lnTo>
                    <a:pt x="176644" y="777202"/>
                  </a:lnTo>
                  <a:lnTo>
                    <a:pt x="154352" y="771727"/>
                  </a:lnTo>
                  <a:lnTo>
                    <a:pt x="151093" y="770342"/>
                  </a:lnTo>
                  <a:lnTo>
                    <a:pt x="146921" y="767018"/>
                  </a:lnTo>
                  <a:lnTo>
                    <a:pt x="145878" y="764752"/>
                  </a:lnTo>
                  <a:lnTo>
                    <a:pt x="145878" y="758658"/>
                  </a:lnTo>
                  <a:lnTo>
                    <a:pt x="147394" y="756002"/>
                  </a:lnTo>
                  <a:lnTo>
                    <a:pt x="153488" y="751797"/>
                  </a:lnTo>
                  <a:lnTo>
                    <a:pt x="157318" y="750738"/>
                  </a:lnTo>
                  <a:lnTo>
                    <a:pt x="184970" y="750738"/>
                  </a:lnTo>
                  <a:lnTo>
                    <a:pt x="183684" y="748913"/>
                  </a:lnTo>
                  <a:lnTo>
                    <a:pt x="175178" y="742395"/>
                  </a:lnTo>
                  <a:lnTo>
                    <a:pt x="169344" y="740765"/>
                  </a:lnTo>
                  <a:close/>
                </a:path>
                <a:path w="732790" h="845185">
                  <a:moveTo>
                    <a:pt x="184970" y="750738"/>
                  </a:moveTo>
                  <a:lnTo>
                    <a:pt x="165270" y="750738"/>
                  </a:lnTo>
                  <a:lnTo>
                    <a:pt x="168024" y="751276"/>
                  </a:lnTo>
                  <a:lnTo>
                    <a:pt x="172326" y="753427"/>
                  </a:lnTo>
                  <a:lnTo>
                    <a:pt x="174021" y="754796"/>
                  </a:lnTo>
                  <a:lnTo>
                    <a:pt x="175259" y="756458"/>
                  </a:lnTo>
                  <a:lnTo>
                    <a:pt x="176530" y="758088"/>
                  </a:lnTo>
                  <a:lnTo>
                    <a:pt x="177492" y="759766"/>
                  </a:lnTo>
                  <a:lnTo>
                    <a:pt x="178144" y="761493"/>
                  </a:lnTo>
                  <a:lnTo>
                    <a:pt x="188162" y="758658"/>
                  </a:lnTo>
                  <a:lnTo>
                    <a:pt x="188540" y="758658"/>
                  </a:lnTo>
                  <a:lnTo>
                    <a:pt x="186786" y="753427"/>
                  </a:lnTo>
                  <a:lnTo>
                    <a:pt x="186715" y="753215"/>
                  </a:lnTo>
                  <a:lnTo>
                    <a:pt x="184970" y="750738"/>
                  </a:lnTo>
                  <a:close/>
                </a:path>
                <a:path w="732790" h="845185">
                  <a:moveTo>
                    <a:pt x="218390" y="741808"/>
                  </a:moveTo>
                  <a:lnTo>
                    <a:pt x="207244" y="741808"/>
                  </a:lnTo>
                  <a:lnTo>
                    <a:pt x="207244" y="816833"/>
                  </a:lnTo>
                  <a:lnTo>
                    <a:pt x="218781" y="816833"/>
                  </a:lnTo>
                  <a:lnTo>
                    <a:pt x="218781" y="767295"/>
                  </a:lnTo>
                  <a:lnTo>
                    <a:pt x="219517" y="764003"/>
                  </a:lnTo>
                  <a:lnTo>
                    <a:pt x="219612" y="763579"/>
                  </a:lnTo>
                  <a:lnTo>
                    <a:pt x="222936" y="757452"/>
                  </a:lnTo>
                  <a:lnTo>
                    <a:pt x="225201" y="755122"/>
                  </a:lnTo>
                  <a:lnTo>
                    <a:pt x="228174" y="753476"/>
                  </a:lnTo>
                  <a:lnTo>
                    <a:pt x="218390" y="753476"/>
                  </a:lnTo>
                  <a:lnTo>
                    <a:pt x="218390" y="741808"/>
                  </a:lnTo>
                  <a:close/>
                </a:path>
                <a:path w="732790" h="845185">
                  <a:moveTo>
                    <a:pt x="262433" y="751129"/>
                  </a:moveTo>
                  <a:lnTo>
                    <a:pt x="243290" y="751129"/>
                  </a:lnTo>
                  <a:lnTo>
                    <a:pt x="247494" y="752791"/>
                  </a:lnTo>
                  <a:lnTo>
                    <a:pt x="253621" y="759407"/>
                  </a:lnTo>
                  <a:lnTo>
                    <a:pt x="255153" y="764003"/>
                  </a:lnTo>
                  <a:lnTo>
                    <a:pt x="255153" y="816833"/>
                  </a:lnTo>
                  <a:lnTo>
                    <a:pt x="266690" y="816833"/>
                  </a:lnTo>
                  <a:lnTo>
                    <a:pt x="266690" y="762732"/>
                  </a:lnTo>
                  <a:lnTo>
                    <a:pt x="265631" y="757452"/>
                  </a:lnTo>
                  <a:lnTo>
                    <a:pt x="262433" y="751129"/>
                  </a:lnTo>
                  <a:close/>
                </a:path>
                <a:path w="732790" h="845185">
                  <a:moveTo>
                    <a:pt x="246353" y="740765"/>
                  </a:moveTo>
                  <a:lnTo>
                    <a:pt x="235598" y="740765"/>
                  </a:lnTo>
                  <a:lnTo>
                    <a:pt x="230970" y="741939"/>
                  </a:lnTo>
                  <a:lnTo>
                    <a:pt x="223800" y="746599"/>
                  </a:lnTo>
                  <a:lnTo>
                    <a:pt x="221128" y="749663"/>
                  </a:lnTo>
                  <a:lnTo>
                    <a:pt x="219368" y="753476"/>
                  </a:lnTo>
                  <a:lnTo>
                    <a:pt x="228174" y="753476"/>
                  </a:lnTo>
                  <a:lnTo>
                    <a:pt x="230970" y="751928"/>
                  </a:lnTo>
                  <a:lnTo>
                    <a:pt x="234262" y="751129"/>
                  </a:lnTo>
                  <a:lnTo>
                    <a:pt x="262433" y="751129"/>
                  </a:lnTo>
                  <a:lnTo>
                    <a:pt x="261394" y="749076"/>
                  </a:lnTo>
                  <a:lnTo>
                    <a:pt x="258428" y="745947"/>
                  </a:lnTo>
                  <a:lnTo>
                    <a:pt x="250802" y="741808"/>
                  </a:lnTo>
                  <a:lnTo>
                    <a:pt x="246353" y="740765"/>
                  </a:lnTo>
                  <a:close/>
                </a:path>
                <a:path w="732790" h="845185">
                  <a:moveTo>
                    <a:pt x="299310" y="741743"/>
                  </a:moveTo>
                  <a:lnTo>
                    <a:pt x="287773" y="741743"/>
                  </a:lnTo>
                  <a:lnTo>
                    <a:pt x="287773" y="816833"/>
                  </a:lnTo>
                  <a:lnTo>
                    <a:pt x="299310" y="816833"/>
                  </a:lnTo>
                  <a:lnTo>
                    <a:pt x="299310" y="741743"/>
                  </a:lnTo>
                  <a:close/>
                </a:path>
                <a:path w="732790" h="845185">
                  <a:moveTo>
                    <a:pt x="295888" y="713584"/>
                  </a:moveTo>
                  <a:lnTo>
                    <a:pt x="291390" y="713584"/>
                  </a:lnTo>
                  <a:lnTo>
                    <a:pt x="289451" y="714350"/>
                  </a:lnTo>
                  <a:lnTo>
                    <a:pt x="286225" y="717414"/>
                  </a:lnTo>
                  <a:lnTo>
                    <a:pt x="285426" y="719255"/>
                  </a:lnTo>
                  <a:lnTo>
                    <a:pt x="285426" y="723557"/>
                  </a:lnTo>
                  <a:lnTo>
                    <a:pt x="286225" y="725398"/>
                  </a:lnTo>
                  <a:lnTo>
                    <a:pt x="289451" y="728462"/>
                  </a:lnTo>
                  <a:lnTo>
                    <a:pt x="291390" y="729228"/>
                  </a:lnTo>
                  <a:lnTo>
                    <a:pt x="295888" y="729228"/>
                  </a:lnTo>
                  <a:lnTo>
                    <a:pt x="297811" y="728462"/>
                  </a:lnTo>
                  <a:lnTo>
                    <a:pt x="301037" y="725398"/>
                  </a:lnTo>
                  <a:lnTo>
                    <a:pt x="301852" y="723557"/>
                  </a:lnTo>
                  <a:lnTo>
                    <a:pt x="301852" y="719255"/>
                  </a:lnTo>
                  <a:lnTo>
                    <a:pt x="301037" y="717414"/>
                  </a:lnTo>
                  <a:lnTo>
                    <a:pt x="297811" y="714350"/>
                  </a:lnTo>
                  <a:lnTo>
                    <a:pt x="295888" y="713584"/>
                  </a:lnTo>
                  <a:close/>
                </a:path>
                <a:path w="732790" h="845185">
                  <a:moveTo>
                    <a:pt x="331588" y="741743"/>
                  </a:moveTo>
                  <a:lnTo>
                    <a:pt x="320441" y="741743"/>
                  </a:lnTo>
                  <a:lnTo>
                    <a:pt x="320441" y="844992"/>
                  </a:lnTo>
                  <a:lnTo>
                    <a:pt x="331979" y="844992"/>
                  </a:lnTo>
                  <a:lnTo>
                    <a:pt x="331979" y="805296"/>
                  </a:lnTo>
                  <a:lnTo>
                    <a:pt x="342726" y="805296"/>
                  </a:lnTo>
                  <a:lnTo>
                    <a:pt x="338367" y="801972"/>
                  </a:lnTo>
                  <a:lnTo>
                    <a:pt x="335939" y="798599"/>
                  </a:lnTo>
                  <a:lnTo>
                    <a:pt x="332614" y="789962"/>
                  </a:lnTo>
                  <a:lnTo>
                    <a:pt x="331783" y="784959"/>
                  </a:lnTo>
                  <a:lnTo>
                    <a:pt x="331783" y="773682"/>
                  </a:lnTo>
                  <a:lnTo>
                    <a:pt x="342841" y="753671"/>
                  </a:lnTo>
                  <a:lnTo>
                    <a:pt x="331588" y="753671"/>
                  </a:lnTo>
                  <a:lnTo>
                    <a:pt x="331588" y="741743"/>
                  </a:lnTo>
                  <a:close/>
                </a:path>
                <a:path w="732790" h="845185">
                  <a:moveTo>
                    <a:pt x="342726" y="805296"/>
                  </a:moveTo>
                  <a:lnTo>
                    <a:pt x="332956" y="805296"/>
                  </a:lnTo>
                  <a:lnTo>
                    <a:pt x="333918" y="806828"/>
                  </a:lnTo>
                  <a:lnTo>
                    <a:pt x="350034" y="818398"/>
                  </a:lnTo>
                  <a:lnTo>
                    <a:pt x="361115" y="818398"/>
                  </a:lnTo>
                  <a:lnTo>
                    <a:pt x="366640" y="816817"/>
                  </a:lnTo>
                  <a:lnTo>
                    <a:pt x="376221" y="810462"/>
                  </a:lnTo>
                  <a:lnTo>
                    <a:pt x="378245" y="808034"/>
                  </a:lnTo>
                  <a:lnTo>
                    <a:pt x="348666" y="808034"/>
                  </a:lnTo>
                  <a:lnTo>
                    <a:pt x="344755" y="806828"/>
                  </a:lnTo>
                  <a:lnTo>
                    <a:pt x="342726" y="805296"/>
                  </a:lnTo>
                  <a:close/>
                </a:path>
                <a:path w="732790" h="845185">
                  <a:moveTo>
                    <a:pt x="378272" y="751129"/>
                  </a:moveTo>
                  <a:lnTo>
                    <a:pt x="358182" y="751129"/>
                  </a:lnTo>
                  <a:lnTo>
                    <a:pt x="362240" y="752384"/>
                  </a:lnTo>
                  <a:lnTo>
                    <a:pt x="365466" y="754894"/>
                  </a:lnTo>
                  <a:lnTo>
                    <a:pt x="368725" y="757370"/>
                  </a:lnTo>
                  <a:lnTo>
                    <a:pt x="371154" y="760744"/>
                  </a:lnTo>
                  <a:lnTo>
                    <a:pt x="372653" y="764752"/>
                  </a:lnTo>
                  <a:lnTo>
                    <a:pt x="374380" y="769250"/>
                  </a:lnTo>
                  <a:lnTo>
                    <a:pt x="375139" y="773682"/>
                  </a:lnTo>
                  <a:lnTo>
                    <a:pt x="375139" y="784959"/>
                  </a:lnTo>
                  <a:lnTo>
                    <a:pt x="374364" y="789489"/>
                  </a:lnTo>
                  <a:lnTo>
                    <a:pt x="358117" y="808034"/>
                  </a:lnTo>
                  <a:lnTo>
                    <a:pt x="378245" y="808034"/>
                  </a:lnTo>
                  <a:lnTo>
                    <a:pt x="379969" y="805964"/>
                  </a:lnTo>
                  <a:lnTo>
                    <a:pt x="385380" y="794329"/>
                  </a:lnTo>
                  <a:lnTo>
                    <a:pt x="386732" y="787436"/>
                  </a:lnTo>
                  <a:lnTo>
                    <a:pt x="386732" y="771597"/>
                  </a:lnTo>
                  <a:lnTo>
                    <a:pt x="385431" y="765013"/>
                  </a:lnTo>
                  <a:lnTo>
                    <a:pt x="385380" y="764752"/>
                  </a:lnTo>
                  <a:lnTo>
                    <a:pt x="379969" y="753150"/>
                  </a:lnTo>
                  <a:lnTo>
                    <a:pt x="378272" y="751129"/>
                  </a:lnTo>
                  <a:close/>
                </a:path>
                <a:path w="732790" h="845185">
                  <a:moveTo>
                    <a:pt x="360985" y="740765"/>
                  </a:moveTo>
                  <a:lnTo>
                    <a:pt x="349774" y="740765"/>
                  </a:lnTo>
                  <a:lnTo>
                    <a:pt x="345895" y="741580"/>
                  </a:lnTo>
                  <a:lnTo>
                    <a:pt x="332956" y="753671"/>
                  </a:lnTo>
                  <a:lnTo>
                    <a:pt x="342841" y="753671"/>
                  </a:lnTo>
                  <a:lnTo>
                    <a:pt x="344569" y="752384"/>
                  </a:lnTo>
                  <a:lnTo>
                    <a:pt x="344441" y="752384"/>
                  </a:lnTo>
                  <a:lnTo>
                    <a:pt x="348600" y="751129"/>
                  </a:lnTo>
                  <a:lnTo>
                    <a:pt x="378272" y="751129"/>
                  </a:lnTo>
                  <a:lnTo>
                    <a:pt x="376205" y="748669"/>
                  </a:lnTo>
                  <a:lnTo>
                    <a:pt x="366558" y="742346"/>
                  </a:lnTo>
                  <a:lnTo>
                    <a:pt x="360985" y="740765"/>
                  </a:lnTo>
                  <a:close/>
                </a:path>
                <a:path w="732790" h="845185">
                  <a:moveTo>
                    <a:pt x="415478" y="741743"/>
                  </a:moveTo>
                  <a:lnTo>
                    <a:pt x="404331" y="741743"/>
                  </a:lnTo>
                  <a:lnTo>
                    <a:pt x="404331" y="844992"/>
                  </a:lnTo>
                  <a:lnTo>
                    <a:pt x="415869" y="844992"/>
                  </a:lnTo>
                  <a:lnTo>
                    <a:pt x="415869" y="805296"/>
                  </a:lnTo>
                  <a:lnTo>
                    <a:pt x="426616" y="805296"/>
                  </a:lnTo>
                  <a:lnTo>
                    <a:pt x="422257" y="801972"/>
                  </a:lnTo>
                  <a:lnTo>
                    <a:pt x="419829" y="798599"/>
                  </a:lnTo>
                  <a:lnTo>
                    <a:pt x="416504" y="789962"/>
                  </a:lnTo>
                  <a:lnTo>
                    <a:pt x="415673" y="784959"/>
                  </a:lnTo>
                  <a:lnTo>
                    <a:pt x="415673" y="773682"/>
                  </a:lnTo>
                  <a:lnTo>
                    <a:pt x="416409" y="769250"/>
                  </a:lnTo>
                  <a:lnTo>
                    <a:pt x="416488" y="768777"/>
                  </a:lnTo>
                  <a:lnTo>
                    <a:pt x="419747" y="760336"/>
                  </a:lnTo>
                  <a:lnTo>
                    <a:pt x="422159" y="757045"/>
                  </a:lnTo>
                  <a:lnTo>
                    <a:pt x="426731" y="753671"/>
                  </a:lnTo>
                  <a:lnTo>
                    <a:pt x="415478" y="753671"/>
                  </a:lnTo>
                  <a:lnTo>
                    <a:pt x="415478" y="741743"/>
                  </a:lnTo>
                  <a:close/>
                </a:path>
                <a:path w="732790" h="845185">
                  <a:moveTo>
                    <a:pt x="426616" y="805296"/>
                  </a:moveTo>
                  <a:lnTo>
                    <a:pt x="416847" y="805296"/>
                  </a:lnTo>
                  <a:lnTo>
                    <a:pt x="417808" y="806828"/>
                  </a:lnTo>
                  <a:lnTo>
                    <a:pt x="433924" y="818398"/>
                  </a:lnTo>
                  <a:lnTo>
                    <a:pt x="445005" y="818398"/>
                  </a:lnTo>
                  <a:lnTo>
                    <a:pt x="450530" y="816817"/>
                  </a:lnTo>
                  <a:lnTo>
                    <a:pt x="460112" y="810462"/>
                  </a:lnTo>
                  <a:lnTo>
                    <a:pt x="462135" y="808034"/>
                  </a:lnTo>
                  <a:lnTo>
                    <a:pt x="432556" y="808034"/>
                  </a:lnTo>
                  <a:lnTo>
                    <a:pt x="428645" y="806828"/>
                  </a:lnTo>
                  <a:lnTo>
                    <a:pt x="426616" y="805296"/>
                  </a:lnTo>
                  <a:close/>
                </a:path>
                <a:path w="732790" h="845185">
                  <a:moveTo>
                    <a:pt x="462162" y="751129"/>
                  </a:moveTo>
                  <a:lnTo>
                    <a:pt x="442072" y="751129"/>
                  </a:lnTo>
                  <a:lnTo>
                    <a:pt x="446130" y="752384"/>
                  </a:lnTo>
                  <a:lnTo>
                    <a:pt x="449356" y="754894"/>
                  </a:lnTo>
                  <a:lnTo>
                    <a:pt x="452615" y="757370"/>
                  </a:lnTo>
                  <a:lnTo>
                    <a:pt x="455044" y="760744"/>
                  </a:lnTo>
                  <a:lnTo>
                    <a:pt x="456543" y="764752"/>
                  </a:lnTo>
                  <a:lnTo>
                    <a:pt x="458270" y="769250"/>
                  </a:lnTo>
                  <a:lnTo>
                    <a:pt x="459029" y="773682"/>
                  </a:lnTo>
                  <a:lnTo>
                    <a:pt x="459029" y="784959"/>
                  </a:lnTo>
                  <a:lnTo>
                    <a:pt x="458254" y="789489"/>
                  </a:lnTo>
                  <a:lnTo>
                    <a:pt x="442007" y="808034"/>
                  </a:lnTo>
                  <a:lnTo>
                    <a:pt x="462135" y="808034"/>
                  </a:lnTo>
                  <a:lnTo>
                    <a:pt x="463860" y="805964"/>
                  </a:lnTo>
                  <a:lnTo>
                    <a:pt x="469270" y="794329"/>
                  </a:lnTo>
                  <a:lnTo>
                    <a:pt x="470622" y="787436"/>
                  </a:lnTo>
                  <a:lnTo>
                    <a:pt x="470622" y="771597"/>
                  </a:lnTo>
                  <a:lnTo>
                    <a:pt x="469321" y="765013"/>
                  </a:lnTo>
                  <a:lnTo>
                    <a:pt x="469270" y="764752"/>
                  </a:lnTo>
                  <a:lnTo>
                    <a:pt x="463860" y="753150"/>
                  </a:lnTo>
                  <a:lnTo>
                    <a:pt x="462162" y="751129"/>
                  </a:lnTo>
                  <a:close/>
                </a:path>
                <a:path w="732790" h="845185">
                  <a:moveTo>
                    <a:pt x="444875" y="740765"/>
                  </a:moveTo>
                  <a:lnTo>
                    <a:pt x="433664" y="740765"/>
                  </a:lnTo>
                  <a:lnTo>
                    <a:pt x="429785" y="741580"/>
                  </a:lnTo>
                  <a:lnTo>
                    <a:pt x="416847" y="753671"/>
                  </a:lnTo>
                  <a:lnTo>
                    <a:pt x="426731" y="753671"/>
                  </a:lnTo>
                  <a:lnTo>
                    <a:pt x="428459" y="752384"/>
                  </a:lnTo>
                  <a:lnTo>
                    <a:pt x="428331" y="752384"/>
                  </a:lnTo>
                  <a:lnTo>
                    <a:pt x="432490" y="751129"/>
                  </a:lnTo>
                  <a:lnTo>
                    <a:pt x="462162" y="751129"/>
                  </a:lnTo>
                  <a:lnTo>
                    <a:pt x="460095" y="748669"/>
                  </a:lnTo>
                  <a:lnTo>
                    <a:pt x="450448" y="742346"/>
                  </a:lnTo>
                  <a:lnTo>
                    <a:pt x="444875" y="740765"/>
                  </a:lnTo>
                  <a:close/>
                </a:path>
                <a:path w="732790" h="845185">
                  <a:moveTo>
                    <a:pt x="522442" y="740765"/>
                  </a:moveTo>
                  <a:lnTo>
                    <a:pt x="511752" y="740765"/>
                  </a:lnTo>
                  <a:lnTo>
                    <a:pt x="505821" y="742427"/>
                  </a:lnTo>
                  <a:lnTo>
                    <a:pt x="484702" y="772183"/>
                  </a:lnTo>
                  <a:lnTo>
                    <a:pt x="484702" y="787566"/>
                  </a:lnTo>
                  <a:lnTo>
                    <a:pt x="512469" y="818398"/>
                  </a:lnTo>
                  <a:lnTo>
                    <a:pt x="524789" y="818398"/>
                  </a:lnTo>
                  <a:lnTo>
                    <a:pt x="529368" y="817616"/>
                  </a:lnTo>
                  <a:lnTo>
                    <a:pt x="537516" y="814454"/>
                  </a:lnTo>
                  <a:lnTo>
                    <a:pt x="540938" y="812238"/>
                  </a:lnTo>
                  <a:lnTo>
                    <a:pt x="545022" y="808034"/>
                  </a:lnTo>
                  <a:lnTo>
                    <a:pt x="515044" y="808034"/>
                  </a:lnTo>
                  <a:lnTo>
                    <a:pt x="510954" y="807023"/>
                  </a:lnTo>
                  <a:lnTo>
                    <a:pt x="496239" y="783199"/>
                  </a:lnTo>
                  <a:lnTo>
                    <a:pt x="492915" y="783199"/>
                  </a:lnTo>
                  <a:lnTo>
                    <a:pt x="492915" y="773226"/>
                  </a:lnTo>
                  <a:lnTo>
                    <a:pt x="496239" y="773226"/>
                  </a:lnTo>
                  <a:lnTo>
                    <a:pt x="496239" y="770847"/>
                  </a:lnTo>
                  <a:lnTo>
                    <a:pt x="513936" y="751129"/>
                  </a:lnTo>
                  <a:lnTo>
                    <a:pt x="542750" y="751129"/>
                  </a:lnTo>
                  <a:lnTo>
                    <a:pt x="537402" y="746143"/>
                  </a:lnTo>
                  <a:lnTo>
                    <a:pt x="533931" y="744024"/>
                  </a:lnTo>
                  <a:lnTo>
                    <a:pt x="526304" y="741417"/>
                  </a:lnTo>
                  <a:lnTo>
                    <a:pt x="522442" y="740765"/>
                  </a:lnTo>
                  <a:close/>
                </a:path>
                <a:path w="732790" h="845185">
                  <a:moveTo>
                    <a:pt x="538477" y="796301"/>
                  </a:moveTo>
                  <a:lnTo>
                    <a:pt x="522736" y="808034"/>
                  </a:lnTo>
                  <a:lnTo>
                    <a:pt x="545022" y="808034"/>
                  </a:lnTo>
                  <a:lnTo>
                    <a:pt x="546478" y="806535"/>
                  </a:lnTo>
                  <a:lnTo>
                    <a:pt x="548450" y="803210"/>
                  </a:lnTo>
                  <a:lnTo>
                    <a:pt x="549624" y="799430"/>
                  </a:lnTo>
                  <a:lnTo>
                    <a:pt x="538477" y="796301"/>
                  </a:lnTo>
                  <a:close/>
                </a:path>
                <a:path w="732790" h="845185">
                  <a:moveTo>
                    <a:pt x="496239" y="773226"/>
                  </a:moveTo>
                  <a:lnTo>
                    <a:pt x="492915" y="773226"/>
                  </a:lnTo>
                  <a:lnTo>
                    <a:pt x="492915" y="783199"/>
                  </a:lnTo>
                  <a:lnTo>
                    <a:pt x="496239" y="783199"/>
                  </a:lnTo>
                  <a:lnTo>
                    <a:pt x="496239" y="773226"/>
                  </a:lnTo>
                  <a:close/>
                </a:path>
                <a:path w="732790" h="845185">
                  <a:moveTo>
                    <a:pt x="542750" y="751129"/>
                  </a:moveTo>
                  <a:lnTo>
                    <a:pt x="522703" y="751129"/>
                  </a:lnTo>
                  <a:lnTo>
                    <a:pt x="526321" y="752091"/>
                  </a:lnTo>
                  <a:lnTo>
                    <a:pt x="532481" y="755937"/>
                  </a:lnTo>
                  <a:lnTo>
                    <a:pt x="534860" y="758560"/>
                  </a:lnTo>
                  <a:lnTo>
                    <a:pt x="536522" y="761884"/>
                  </a:lnTo>
                  <a:lnTo>
                    <a:pt x="538217" y="765209"/>
                  </a:lnTo>
                  <a:lnTo>
                    <a:pt x="539064" y="768989"/>
                  </a:lnTo>
                  <a:lnTo>
                    <a:pt x="539064" y="773226"/>
                  </a:lnTo>
                  <a:lnTo>
                    <a:pt x="496239" y="773226"/>
                  </a:lnTo>
                  <a:lnTo>
                    <a:pt x="496239" y="783199"/>
                  </a:lnTo>
                  <a:lnTo>
                    <a:pt x="550797" y="783199"/>
                  </a:lnTo>
                  <a:lnTo>
                    <a:pt x="550725" y="770847"/>
                  </a:lnTo>
                  <a:lnTo>
                    <a:pt x="549868" y="765404"/>
                  </a:lnTo>
                  <a:lnTo>
                    <a:pt x="546197" y="755937"/>
                  </a:lnTo>
                  <a:lnTo>
                    <a:pt x="543850" y="752270"/>
                  </a:lnTo>
                  <a:lnTo>
                    <a:pt x="543733" y="752091"/>
                  </a:lnTo>
                  <a:lnTo>
                    <a:pt x="542750" y="751129"/>
                  </a:lnTo>
                  <a:close/>
                </a:path>
                <a:path w="732790" h="845185">
                  <a:moveTo>
                    <a:pt x="584969" y="723753"/>
                  </a:moveTo>
                  <a:lnTo>
                    <a:pt x="573431" y="723753"/>
                  </a:lnTo>
                  <a:lnTo>
                    <a:pt x="573431" y="802819"/>
                  </a:lnTo>
                  <a:lnTo>
                    <a:pt x="574287" y="805883"/>
                  </a:lnTo>
                  <a:lnTo>
                    <a:pt x="574369" y="806176"/>
                  </a:lnTo>
                  <a:lnTo>
                    <a:pt x="590509" y="817811"/>
                  </a:lnTo>
                  <a:lnTo>
                    <a:pt x="595920" y="817811"/>
                  </a:lnTo>
                  <a:lnTo>
                    <a:pt x="597696" y="817648"/>
                  </a:lnTo>
                  <a:lnTo>
                    <a:pt x="599097" y="817322"/>
                  </a:lnTo>
                  <a:lnTo>
                    <a:pt x="600109" y="817110"/>
                  </a:lnTo>
                  <a:lnTo>
                    <a:pt x="601590" y="816736"/>
                  </a:lnTo>
                  <a:lnTo>
                    <a:pt x="602373" y="816442"/>
                  </a:lnTo>
                  <a:lnTo>
                    <a:pt x="600159" y="806665"/>
                  </a:lnTo>
                  <a:lnTo>
                    <a:pt x="593247" y="806665"/>
                  </a:lnTo>
                  <a:lnTo>
                    <a:pt x="592037" y="806469"/>
                  </a:lnTo>
                  <a:lnTo>
                    <a:pt x="591825" y="806469"/>
                  </a:lnTo>
                  <a:lnTo>
                    <a:pt x="590102" y="805883"/>
                  </a:lnTo>
                  <a:lnTo>
                    <a:pt x="584969" y="798582"/>
                  </a:lnTo>
                  <a:lnTo>
                    <a:pt x="584969" y="723753"/>
                  </a:lnTo>
                  <a:close/>
                </a:path>
                <a:path w="732790" h="845185">
                  <a:moveTo>
                    <a:pt x="600048" y="806176"/>
                  </a:moveTo>
                  <a:lnTo>
                    <a:pt x="599537" y="806176"/>
                  </a:lnTo>
                  <a:lnTo>
                    <a:pt x="598071" y="806469"/>
                  </a:lnTo>
                  <a:lnTo>
                    <a:pt x="596848" y="806665"/>
                  </a:lnTo>
                  <a:lnTo>
                    <a:pt x="600159" y="806665"/>
                  </a:lnTo>
                  <a:lnTo>
                    <a:pt x="600048" y="806176"/>
                  </a:lnTo>
                  <a:close/>
                </a:path>
                <a:path w="732790" h="845185">
                  <a:moveTo>
                    <a:pt x="573431" y="741743"/>
                  </a:moveTo>
                  <a:lnTo>
                    <a:pt x="562090" y="741743"/>
                  </a:lnTo>
                  <a:lnTo>
                    <a:pt x="562090" y="751520"/>
                  </a:lnTo>
                  <a:lnTo>
                    <a:pt x="573431" y="751520"/>
                  </a:lnTo>
                  <a:lnTo>
                    <a:pt x="573431" y="741743"/>
                  </a:lnTo>
                  <a:close/>
                </a:path>
                <a:path w="732790" h="845185">
                  <a:moveTo>
                    <a:pt x="601004" y="741743"/>
                  </a:moveTo>
                  <a:lnTo>
                    <a:pt x="584969" y="741743"/>
                  </a:lnTo>
                  <a:lnTo>
                    <a:pt x="584969" y="751520"/>
                  </a:lnTo>
                  <a:lnTo>
                    <a:pt x="601004" y="751520"/>
                  </a:lnTo>
                  <a:lnTo>
                    <a:pt x="601004" y="741743"/>
                  </a:lnTo>
                  <a:close/>
                </a:path>
                <a:path w="732790" h="845185">
                  <a:moveTo>
                    <a:pt x="624641" y="796105"/>
                  </a:moveTo>
                  <a:lnTo>
                    <a:pt x="613690" y="798843"/>
                  </a:lnTo>
                  <a:lnTo>
                    <a:pt x="615026" y="805231"/>
                  </a:lnTo>
                  <a:lnTo>
                    <a:pt x="618204" y="810087"/>
                  </a:lnTo>
                  <a:lnTo>
                    <a:pt x="628242" y="816736"/>
                  </a:lnTo>
                  <a:lnTo>
                    <a:pt x="634581" y="818398"/>
                  </a:lnTo>
                  <a:lnTo>
                    <a:pt x="648074" y="818398"/>
                  </a:lnTo>
                  <a:lnTo>
                    <a:pt x="653191" y="817420"/>
                  </a:lnTo>
                  <a:lnTo>
                    <a:pt x="661990" y="813509"/>
                  </a:lnTo>
                  <a:lnTo>
                    <a:pt x="665412" y="810837"/>
                  </a:lnTo>
                  <a:lnTo>
                    <a:pt x="667293" y="808229"/>
                  </a:lnTo>
                  <a:lnTo>
                    <a:pt x="637319" y="808229"/>
                  </a:lnTo>
                  <a:lnTo>
                    <a:pt x="633489" y="807219"/>
                  </a:lnTo>
                  <a:lnTo>
                    <a:pt x="627655" y="803178"/>
                  </a:lnTo>
                  <a:lnTo>
                    <a:pt x="625726" y="800212"/>
                  </a:lnTo>
                  <a:lnTo>
                    <a:pt x="625574" y="799723"/>
                  </a:lnTo>
                  <a:lnTo>
                    <a:pt x="624641" y="796105"/>
                  </a:lnTo>
                  <a:close/>
                </a:path>
                <a:path w="732790" h="845185">
                  <a:moveTo>
                    <a:pt x="651040" y="740765"/>
                  </a:moveTo>
                  <a:lnTo>
                    <a:pt x="638329" y="740765"/>
                  </a:lnTo>
                  <a:lnTo>
                    <a:pt x="633603" y="741694"/>
                  </a:lnTo>
                  <a:lnTo>
                    <a:pt x="616037" y="767653"/>
                  </a:lnTo>
                  <a:lnTo>
                    <a:pt x="617543" y="771727"/>
                  </a:lnTo>
                  <a:lnTo>
                    <a:pt x="652278" y="786817"/>
                  </a:lnTo>
                  <a:lnTo>
                    <a:pt x="655081" y="788153"/>
                  </a:lnTo>
                  <a:lnTo>
                    <a:pt x="658731" y="791705"/>
                  </a:lnTo>
                  <a:lnTo>
                    <a:pt x="659644" y="793889"/>
                  </a:lnTo>
                  <a:lnTo>
                    <a:pt x="659644" y="799723"/>
                  </a:lnTo>
                  <a:lnTo>
                    <a:pt x="658047" y="802493"/>
                  </a:lnTo>
                  <a:lnTo>
                    <a:pt x="651691" y="807089"/>
                  </a:lnTo>
                  <a:lnTo>
                    <a:pt x="647422" y="808229"/>
                  </a:lnTo>
                  <a:lnTo>
                    <a:pt x="667293" y="808229"/>
                  </a:lnTo>
                  <a:lnTo>
                    <a:pt x="670334" y="804058"/>
                  </a:lnTo>
                  <a:lnTo>
                    <a:pt x="671572" y="800212"/>
                  </a:lnTo>
                  <a:lnTo>
                    <a:pt x="671572" y="790663"/>
                  </a:lnTo>
                  <a:lnTo>
                    <a:pt x="669926" y="786377"/>
                  </a:lnTo>
                  <a:lnTo>
                    <a:pt x="663343" y="779696"/>
                  </a:lnTo>
                  <a:lnTo>
                    <a:pt x="658340" y="777202"/>
                  </a:lnTo>
                  <a:lnTo>
                    <a:pt x="636048" y="771727"/>
                  </a:lnTo>
                  <a:lnTo>
                    <a:pt x="632788" y="770342"/>
                  </a:lnTo>
                  <a:lnTo>
                    <a:pt x="628617" y="767018"/>
                  </a:lnTo>
                  <a:lnTo>
                    <a:pt x="627574" y="764752"/>
                  </a:lnTo>
                  <a:lnTo>
                    <a:pt x="627574" y="758658"/>
                  </a:lnTo>
                  <a:lnTo>
                    <a:pt x="629089" y="756002"/>
                  </a:lnTo>
                  <a:lnTo>
                    <a:pt x="635184" y="751797"/>
                  </a:lnTo>
                  <a:lnTo>
                    <a:pt x="639013" y="750738"/>
                  </a:lnTo>
                  <a:lnTo>
                    <a:pt x="666666" y="750738"/>
                  </a:lnTo>
                  <a:lnTo>
                    <a:pt x="665380" y="748913"/>
                  </a:lnTo>
                  <a:lnTo>
                    <a:pt x="656873" y="742395"/>
                  </a:lnTo>
                  <a:lnTo>
                    <a:pt x="651040" y="740765"/>
                  </a:lnTo>
                  <a:close/>
                </a:path>
                <a:path w="732790" h="845185">
                  <a:moveTo>
                    <a:pt x="666666" y="750738"/>
                  </a:moveTo>
                  <a:lnTo>
                    <a:pt x="646966" y="750738"/>
                  </a:lnTo>
                  <a:lnTo>
                    <a:pt x="649720" y="751276"/>
                  </a:lnTo>
                  <a:lnTo>
                    <a:pt x="654022" y="753427"/>
                  </a:lnTo>
                  <a:lnTo>
                    <a:pt x="655716" y="754796"/>
                  </a:lnTo>
                  <a:lnTo>
                    <a:pt x="656955" y="756458"/>
                  </a:lnTo>
                  <a:lnTo>
                    <a:pt x="658226" y="758088"/>
                  </a:lnTo>
                  <a:lnTo>
                    <a:pt x="659187" y="759766"/>
                  </a:lnTo>
                  <a:lnTo>
                    <a:pt x="659839" y="761493"/>
                  </a:lnTo>
                  <a:lnTo>
                    <a:pt x="669858" y="758658"/>
                  </a:lnTo>
                  <a:lnTo>
                    <a:pt x="670236" y="758658"/>
                  </a:lnTo>
                  <a:lnTo>
                    <a:pt x="668482" y="753427"/>
                  </a:lnTo>
                  <a:lnTo>
                    <a:pt x="668411" y="753215"/>
                  </a:lnTo>
                  <a:lnTo>
                    <a:pt x="666666" y="750738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10950173" y="5085476"/>
              <a:ext cx="1045210" cy="1671955"/>
            </a:xfrm>
            <a:custGeom>
              <a:avLst/>
              <a:gdLst/>
              <a:ahLst/>
              <a:cxnLst/>
              <a:rect l="l" t="t" r="r" b="b"/>
              <a:pathLst>
                <a:path w="1045209" h="1671954">
                  <a:moveTo>
                    <a:pt x="1044784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1044784" y="1671655"/>
                  </a:lnTo>
                  <a:lnTo>
                    <a:pt x="10447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11110577" y="5277437"/>
              <a:ext cx="710565" cy="1198245"/>
            </a:xfrm>
            <a:custGeom>
              <a:avLst/>
              <a:gdLst/>
              <a:ahLst/>
              <a:cxnLst/>
              <a:rect l="l" t="t" r="r" b="b"/>
              <a:pathLst>
                <a:path w="710565" h="1198245">
                  <a:moveTo>
                    <a:pt x="25486" y="40087"/>
                  </a:moveTo>
                  <a:lnTo>
                    <a:pt x="17566" y="40087"/>
                  </a:lnTo>
                  <a:lnTo>
                    <a:pt x="13965" y="41065"/>
                  </a:lnTo>
                  <a:lnTo>
                    <a:pt x="7447" y="44943"/>
                  </a:lnTo>
                  <a:lnTo>
                    <a:pt x="4839" y="47534"/>
                  </a:lnTo>
                  <a:lnTo>
                    <a:pt x="961" y="54020"/>
                  </a:lnTo>
                  <a:lnTo>
                    <a:pt x="0" y="57621"/>
                  </a:lnTo>
                  <a:lnTo>
                    <a:pt x="0" y="65541"/>
                  </a:lnTo>
                  <a:lnTo>
                    <a:pt x="17566" y="83107"/>
                  </a:lnTo>
                  <a:lnTo>
                    <a:pt x="25486" y="83107"/>
                  </a:lnTo>
                  <a:lnTo>
                    <a:pt x="29087" y="82146"/>
                  </a:lnTo>
                  <a:lnTo>
                    <a:pt x="35573" y="78268"/>
                  </a:lnTo>
                  <a:lnTo>
                    <a:pt x="38164" y="75660"/>
                  </a:lnTo>
                  <a:lnTo>
                    <a:pt x="40087" y="72401"/>
                  </a:lnTo>
                  <a:lnTo>
                    <a:pt x="42042" y="69142"/>
                  </a:lnTo>
                  <a:lnTo>
                    <a:pt x="43020" y="65541"/>
                  </a:lnTo>
                  <a:lnTo>
                    <a:pt x="43020" y="57621"/>
                  </a:lnTo>
                  <a:lnTo>
                    <a:pt x="42042" y="54020"/>
                  </a:lnTo>
                  <a:lnTo>
                    <a:pt x="40087" y="50793"/>
                  </a:lnTo>
                  <a:lnTo>
                    <a:pt x="38164" y="47534"/>
                  </a:lnTo>
                  <a:lnTo>
                    <a:pt x="35573" y="44943"/>
                  </a:lnTo>
                  <a:lnTo>
                    <a:pt x="32314" y="43020"/>
                  </a:lnTo>
                  <a:lnTo>
                    <a:pt x="29087" y="41065"/>
                  </a:lnTo>
                  <a:lnTo>
                    <a:pt x="25486" y="40087"/>
                  </a:lnTo>
                  <a:close/>
                </a:path>
                <a:path w="710565" h="1198245">
                  <a:moveTo>
                    <a:pt x="182218" y="0"/>
                  </a:moveTo>
                  <a:lnTo>
                    <a:pt x="168627" y="0"/>
                  </a:lnTo>
                  <a:lnTo>
                    <a:pt x="161033" y="2085"/>
                  </a:lnTo>
                  <a:lnTo>
                    <a:pt x="134402" y="36665"/>
                  </a:lnTo>
                  <a:lnTo>
                    <a:pt x="132972" y="51429"/>
                  </a:lnTo>
                  <a:lnTo>
                    <a:pt x="133330" y="59079"/>
                  </a:lnTo>
                  <a:lnTo>
                    <a:pt x="161033" y="100772"/>
                  </a:lnTo>
                  <a:lnTo>
                    <a:pt x="168627" y="102858"/>
                  </a:lnTo>
                  <a:lnTo>
                    <a:pt x="182218" y="102858"/>
                  </a:lnTo>
                  <a:lnTo>
                    <a:pt x="186960" y="102124"/>
                  </a:lnTo>
                  <a:lnTo>
                    <a:pt x="195857" y="99191"/>
                  </a:lnTo>
                  <a:lnTo>
                    <a:pt x="199882" y="97056"/>
                  </a:lnTo>
                  <a:lnTo>
                    <a:pt x="206929" y="91516"/>
                  </a:lnTo>
                  <a:lnTo>
                    <a:pt x="171104" y="91516"/>
                  </a:lnTo>
                  <a:lnTo>
                    <a:pt x="165612" y="89984"/>
                  </a:lnTo>
                  <a:lnTo>
                    <a:pt x="144705" y="60098"/>
                  </a:lnTo>
                  <a:lnTo>
                    <a:pt x="144705" y="42759"/>
                  </a:lnTo>
                  <a:lnTo>
                    <a:pt x="170695" y="11455"/>
                  </a:lnTo>
                  <a:lnTo>
                    <a:pt x="207052" y="11455"/>
                  </a:lnTo>
                  <a:lnTo>
                    <a:pt x="199882" y="5817"/>
                  </a:lnTo>
                  <a:lnTo>
                    <a:pt x="195857" y="3666"/>
                  </a:lnTo>
                  <a:lnTo>
                    <a:pt x="186960" y="733"/>
                  </a:lnTo>
                  <a:lnTo>
                    <a:pt x="182218" y="0"/>
                  </a:lnTo>
                  <a:close/>
                </a:path>
                <a:path w="710565" h="1198245">
                  <a:moveTo>
                    <a:pt x="217449" y="70201"/>
                  </a:moveTo>
                  <a:lnTo>
                    <a:pt x="205325" y="70201"/>
                  </a:lnTo>
                  <a:lnTo>
                    <a:pt x="204792" y="72768"/>
                  </a:lnTo>
                  <a:lnTo>
                    <a:pt x="204665" y="73379"/>
                  </a:lnTo>
                  <a:lnTo>
                    <a:pt x="204608" y="73656"/>
                  </a:lnTo>
                  <a:lnTo>
                    <a:pt x="203353" y="76719"/>
                  </a:lnTo>
                  <a:lnTo>
                    <a:pt x="180490" y="91516"/>
                  </a:lnTo>
                  <a:lnTo>
                    <a:pt x="206967" y="91516"/>
                  </a:lnTo>
                  <a:lnTo>
                    <a:pt x="210051" y="87980"/>
                  </a:lnTo>
                  <a:lnTo>
                    <a:pt x="214874" y="79897"/>
                  </a:lnTo>
                  <a:lnTo>
                    <a:pt x="216536" y="75318"/>
                  </a:lnTo>
                  <a:lnTo>
                    <a:pt x="217449" y="70201"/>
                  </a:lnTo>
                  <a:close/>
                </a:path>
                <a:path w="710565" h="1198245">
                  <a:moveTo>
                    <a:pt x="207052" y="11455"/>
                  </a:moveTo>
                  <a:lnTo>
                    <a:pt x="181289" y="11455"/>
                  </a:lnTo>
                  <a:lnTo>
                    <a:pt x="183684" y="11798"/>
                  </a:lnTo>
                  <a:lnTo>
                    <a:pt x="189811" y="13623"/>
                  </a:lnTo>
                  <a:lnTo>
                    <a:pt x="192598" y="14991"/>
                  </a:lnTo>
                  <a:lnTo>
                    <a:pt x="195107" y="16817"/>
                  </a:lnTo>
                  <a:lnTo>
                    <a:pt x="197650" y="18609"/>
                  </a:lnTo>
                  <a:lnTo>
                    <a:pt x="199801" y="20825"/>
                  </a:lnTo>
                  <a:lnTo>
                    <a:pt x="201594" y="23514"/>
                  </a:lnTo>
                  <a:lnTo>
                    <a:pt x="203353" y="26105"/>
                  </a:lnTo>
                  <a:lnTo>
                    <a:pt x="204608" y="29169"/>
                  </a:lnTo>
                  <a:lnTo>
                    <a:pt x="205325" y="32656"/>
                  </a:lnTo>
                  <a:lnTo>
                    <a:pt x="217449" y="32656"/>
                  </a:lnTo>
                  <a:lnTo>
                    <a:pt x="216536" y="27507"/>
                  </a:lnTo>
                  <a:lnTo>
                    <a:pt x="214874" y="22927"/>
                  </a:lnTo>
                  <a:lnTo>
                    <a:pt x="210119" y="14991"/>
                  </a:lnTo>
                  <a:lnTo>
                    <a:pt x="208951" y="13623"/>
                  </a:lnTo>
                  <a:lnTo>
                    <a:pt x="207052" y="11455"/>
                  </a:lnTo>
                  <a:close/>
                </a:path>
                <a:path w="710565" h="1198245">
                  <a:moveTo>
                    <a:pt x="247013" y="1368"/>
                  </a:moveTo>
                  <a:lnTo>
                    <a:pt x="235476" y="1368"/>
                  </a:lnTo>
                  <a:lnTo>
                    <a:pt x="235476" y="101489"/>
                  </a:lnTo>
                  <a:lnTo>
                    <a:pt x="247013" y="101489"/>
                  </a:lnTo>
                  <a:lnTo>
                    <a:pt x="247013" y="51950"/>
                  </a:lnTo>
                  <a:lnTo>
                    <a:pt x="247779" y="48593"/>
                  </a:lnTo>
                  <a:lnTo>
                    <a:pt x="256703" y="38131"/>
                  </a:lnTo>
                  <a:lnTo>
                    <a:pt x="247013" y="38131"/>
                  </a:lnTo>
                  <a:lnTo>
                    <a:pt x="247013" y="1368"/>
                  </a:lnTo>
                  <a:close/>
                </a:path>
                <a:path w="710565" h="1198245">
                  <a:moveTo>
                    <a:pt x="291443" y="35785"/>
                  </a:moveTo>
                  <a:lnTo>
                    <a:pt x="272206" y="35785"/>
                  </a:lnTo>
                  <a:lnTo>
                    <a:pt x="276459" y="37431"/>
                  </a:lnTo>
                  <a:lnTo>
                    <a:pt x="279523" y="40722"/>
                  </a:lnTo>
                  <a:lnTo>
                    <a:pt x="282619" y="43982"/>
                  </a:lnTo>
                  <a:lnTo>
                    <a:pt x="284047" y="48235"/>
                  </a:lnTo>
                  <a:lnTo>
                    <a:pt x="284167" y="101489"/>
                  </a:lnTo>
                  <a:lnTo>
                    <a:pt x="295705" y="101489"/>
                  </a:lnTo>
                  <a:lnTo>
                    <a:pt x="295705" y="47322"/>
                  </a:lnTo>
                  <a:lnTo>
                    <a:pt x="294649" y="42107"/>
                  </a:lnTo>
                  <a:lnTo>
                    <a:pt x="293965" y="40722"/>
                  </a:lnTo>
                  <a:lnTo>
                    <a:pt x="291443" y="35785"/>
                  </a:lnTo>
                  <a:close/>
                </a:path>
                <a:path w="710565" h="1198245">
                  <a:moveTo>
                    <a:pt x="275205" y="25421"/>
                  </a:moveTo>
                  <a:lnTo>
                    <a:pt x="264189" y="25421"/>
                  </a:lnTo>
                  <a:lnTo>
                    <a:pt x="259463" y="26578"/>
                  </a:lnTo>
                  <a:lnTo>
                    <a:pt x="252391" y="31173"/>
                  </a:lnTo>
                  <a:lnTo>
                    <a:pt x="249751" y="34253"/>
                  </a:lnTo>
                  <a:lnTo>
                    <a:pt x="247991" y="38131"/>
                  </a:lnTo>
                  <a:lnTo>
                    <a:pt x="256703" y="38131"/>
                  </a:lnTo>
                  <a:lnTo>
                    <a:pt x="259593" y="36583"/>
                  </a:lnTo>
                  <a:lnTo>
                    <a:pt x="262983" y="35785"/>
                  </a:lnTo>
                  <a:lnTo>
                    <a:pt x="291443" y="35785"/>
                  </a:lnTo>
                  <a:lnTo>
                    <a:pt x="290360" y="33634"/>
                  </a:lnTo>
                  <a:lnTo>
                    <a:pt x="287378" y="30521"/>
                  </a:lnTo>
                  <a:lnTo>
                    <a:pt x="279686" y="26447"/>
                  </a:lnTo>
                  <a:lnTo>
                    <a:pt x="275205" y="25421"/>
                  </a:lnTo>
                  <a:close/>
                </a:path>
                <a:path w="710565" h="1198245">
                  <a:moveTo>
                    <a:pt x="351032" y="25421"/>
                  </a:moveTo>
                  <a:lnTo>
                    <a:pt x="340342" y="25421"/>
                  </a:lnTo>
                  <a:lnTo>
                    <a:pt x="334411" y="27083"/>
                  </a:lnTo>
                  <a:lnTo>
                    <a:pt x="324275" y="33699"/>
                  </a:lnTo>
                  <a:lnTo>
                    <a:pt x="320331" y="38294"/>
                  </a:lnTo>
                  <a:lnTo>
                    <a:pt x="314787" y="49864"/>
                  </a:lnTo>
                  <a:lnTo>
                    <a:pt x="314693" y="50060"/>
                  </a:lnTo>
                  <a:lnTo>
                    <a:pt x="313292" y="56839"/>
                  </a:lnTo>
                  <a:lnTo>
                    <a:pt x="313292" y="72222"/>
                  </a:lnTo>
                  <a:lnTo>
                    <a:pt x="341059" y="103053"/>
                  </a:lnTo>
                  <a:lnTo>
                    <a:pt x="353379" y="103053"/>
                  </a:lnTo>
                  <a:lnTo>
                    <a:pt x="357958" y="102271"/>
                  </a:lnTo>
                  <a:lnTo>
                    <a:pt x="366106" y="99110"/>
                  </a:lnTo>
                  <a:lnTo>
                    <a:pt x="369528" y="96893"/>
                  </a:lnTo>
                  <a:lnTo>
                    <a:pt x="373612" y="92689"/>
                  </a:lnTo>
                  <a:lnTo>
                    <a:pt x="343634" y="92689"/>
                  </a:lnTo>
                  <a:lnTo>
                    <a:pt x="339544" y="91679"/>
                  </a:lnTo>
                  <a:lnTo>
                    <a:pt x="324829" y="67855"/>
                  </a:lnTo>
                  <a:lnTo>
                    <a:pt x="321505" y="67855"/>
                  </a:lnTo>
                  <a:lnTo>
                    <a:pt x="321505" y="57882"/>
                  </a:lnTo>
                  <a:lnTo>
                    <a:pt x="324829" y="57882"/>
                  </a:lnTo>
                  <a:lnTo>
                    <a:pt x="324829" y="55502"/>
                  </a:lnTo>
                  <a:lnTo>
                    <a:pt x="342526" y="35785"/>
                  </a:lnTo>
                  <a:lnTo>
                    <a:pt x="371340" y="35785"/>
                  </a:lnTo>
                  <a:lnTo>
                    <a:pt x="365992" y="30798"/>
                  </a:lnTo>
                  <a:lnTo>
                    <a:pt x="362521" y="28680"/>
                  </a:lnTo>
                  <a:lnTo>
                    <a:pt x="354894" y="26073"/>
                  </a:lnTo>
                  <a:lnTo>
                    <a:pt x="351032" y="25421"/>
                  </a:lnTo>
                  <a:close/>
                </a:path>
                <a:path w="710565" h="1198245">
                  <a:moveTo>
                    <a:pt x="367067" y="80956"/>
                  </a:moveTo>
                  <a:lnTo>
                    <a:pt x="351326" y="92689"/>
                  </a:lnTo>
                  <a:lnTo>
                    <a:pt x="373612" y="92689"/>
                  </a:lnTo>
                  <a:lnTo>
                    <a:pt x="375069" y="91190"/>
                  </a:lnTo>
                  <a:lnTo>
                    <a:pt x="377040" y="87866"/>
                  </a:lnTo>
                  <a:lnTo>
                    <a:pt x="378214" y="84085"/>
                  </a:lnTo>
                  <a:lnTo>
                    <a:pt x="367067" y="80956"/>
                  </a:lnTo>
                  <a:close/>
                </a:path>
                <a:path w="710565" h="1198245">
                  <a:moveTo>
                    <a:pt x="324829" y="57882"/>
                  </a:moveTo>
                  <a:lnTo>
                    <a:pt x="321505" y="57882"/>
                  </a:lnTo>
                  <a:lnTo>
                    <a:pt x="321505" y="67855"/>
                  </a:lnTo>
                  <a:lnTo>
                    <a:pt x="324829" y="67855"/>
                  </a:lnTo>
                  <a:lnTo>
                    <a:pt x="324829" y="57882"/>
                  </a:lnTo>
                  <a:close/>
                </a:path>
                <a:path w="710565" h="1198245">
                  <a:moveTo>
                    <a:pt x="371340" y="35785"/>
                  </a:moveTo>
                  <a:lnTo>
                    <a:pt x="351293" y="35785"/>
                  </a:lnTo>
                  <a:lnTo>
                    <a:pt x="354911" y="36746"/>
                  </a:lnTo>
                  <a:lnTo>
                    <a:pt x="361071" y="40592"/>
                  </a:lnTo>
                  <a:lnTo>
                    <a:pt x="363450" y="43216"/>
                  </a:lnTo>
                  <a:lnTo>
                    <a:pt x="365112" y="46540"/>
                  </a:lnTo>
                  <a:lnTo>
                    <a:pt x="366807" y="49864"/>
                  </a:lnTo>
                  <a:lnTo>
                    <a:pt x="367654" y="53645"/>
                  </a:lnTo>
                  <a:lnTo>
                    <a:pt x="367654" y="57882"/>
                  </a:lnTo>
                  <a:lnTo>
                    <a:pt x="324829" y="57882"/>
                  </a:lnTo>
                  <a:lnTo>
                    <a:pt x="324829" y="67855"/>
                  </a:lnTo>
                  <a:lnTo>
                    <a:pt x="379387" y="67855"/>
                  </a:lnTo>
                  <a:lnTo>
                    <a:pt x="379315" y="55502"/>
                  </a:lnTo>
                  <a:lnTo>
                    <a:pt x="378458" y="50060"/>
                  </a:lnTo>
                  <a:lnTo>
                    <a:pt x="374787" y="40592"/>
                  </a:lnTo>
                  <a:lnTo>
                    <a:pt x="372440" y="36925"/>
                  </a:lnTo>
                  <a:lnTo>
                    <a:pt x="372323" y="36746"/>
                  </a:lnTo>
                  <a:lnTo>
                    <a:pt x="371340" y="35785"/>
                  </a:lnTo>
                  <a:close/>
                </a:path>
                <a:path w="710565" h="1198245">
                  <a:moveTo>
                    <a:pt x="432527" y="25421"/>
                  </a:moveTo>
                  <a:lnTo>
                    <a:pt x="420468" y="25421"/>
                  </a:lnTo>
                  <a:lnTo>
                    <a:pt x="414537" y="27083"/>
                  </a:lnTo>
                  <a:lnTo>
                    <a:pt x="404401" y="33699"/>
                  </a:lnTo>
                  <a:lnTo>
                    <a:pt x="400457" y="38278"/>
                  </a:lnTo>
                  <a:lnTo>
                    <a:pt x="394819" y="49978"/>
                  </a:lnTo>
                  <a:lnTo>
                    <a:pt x="393417" y="56708"/>
                  </a:lnTo>
                  <a:lnTo>
                    <a:pt x="393417" y="71831"/>
                  </a:lnTo>
                  <a:lnTo>
                    <a:pt x="420403" y="103053"/>
                  </a:lnTo>
                  <a:lnTo>
                    <a:pt x="432983" y="103053"/>
                  </a:lnTo>
                  <a:lnTo>
                    <a:pt x="437839" y="102027"/>
                  </a:lnTo>
                  <a:lnTo>
                    <a:pt x="446215" y="97887"/>
                  </a:lnTo>
                  <a:lnTo>
                    <a:pt x="449589" y="95085"/>
                  </a:lnTo>
                  <a:lnTo>
                    <a:pt x="451322" y="92689"/>
                  </a:lnTo>
                  <a:lnTo>
                    <a:pt x="422880" y="92689"/>
                  </a:lnTo>
                  <a:lnTo>
                    <a:pt x="418904" y="91500"/>
                  </a:lnTo>
                  <a:lnTo>
                    <a:pt x="404955" y="69745"/>
                  </a:lnTo>
                  <a:lnTo>
                    <a:pt x="404955" y="58273"/>
                  </a:lnTo>
                  <a:lnTo>
                    <a:pt x="422945" y="35785"/>
                  </a:lnTo>
                  <a:lnTo>
                    <a:pt x="451334" y="35785"/>
                  </a:lnTo>
                  <a:lnTo>
                    <a:pt x="449230" y="33047"/>
                  </a:lnTo>
                  <a:lnTo>
                    <a:pt x="445759" y="30309"/>
                  </a:lnTo>
                  <a:lnTo>
                    <a:pt x="437285" y="26398"/>
                  </a:lnTo>
                  <a:lnTo>
                    <a:pt x="432527" y="25421"/>
                  </a:lnTo>
                  <a:close/>
                </a:path>
                <a:path w="710565" h="1198245">
                  <a:moveTo>
                    <a:pt x="456971" y="79587"/>
                  </a:moveTo>
                  <a:lnTo>
                    <a:pt x="445433" y="79587"/>
                  </a:lnTo>
                  <a:lnTo>
                    <a:pt x="444716" y="82325"/>
                  </a:lnTo>
                  <a:lnTo>
                    <a:pt x="443510" y="84672"/>
                  </a:lnTo>
                  <a:lnTo>
                    <a:pt x="440121" y="88583"/>
                  </a:lnTo>
                  <a:lnTo>
                    <a:pt x="437860" y="90163"/>
                  </a:lnTo>
                  <a:lnTo>
                    <a:pt x="433163" y="92168"/>
                  </a:lnTo>
                  <a:lnTo>
                    <a:pt x="430441" y="92689"/>
                  </a:lnTo>
                  <a:lnTo>
                    <a:pt x="451322" y="92689"/>
                  </a:lnTo>
                  <a:lnTo>
                    <a:pt x="454705" y="88012"/>
                  </a:lnTo>
                  <a:lnTo>
                    <a:pt x="456319" y="84020"/>
                  </a:lnTo>
                  <a:lnTo>
                    <a:pt x="456971" y="79587"/>
                  </a:lnTo>
                  <a:close/>
                </a:path>
                <a:path w="710565" h="1198245">
                  <a:moveTo>
                    <a:pt x="451334" y="35785"/>
                  </a:moveTo>
                  <a:lnTo>
                    <a:pt x="432527" y="35785"/>
                  </a:lnTo>
                  <a:lnTo>
                    <a:pt x="436568" y="37121"/>
                  </a:lnTo>
                  <a:lnTo>
                    <a:pt x="439567" y="39793"/>
                  </a:lnTo>
                  <a:lnTo>
                    <a:pt x="442598" y="42433"/>
                  </a:lnTo>
                  <a:lnTo>
                    <a:pt x="444553" y="45464"/>
                  </a:lnTo>
                  <a:lnTo>
                    <a:pt x="445433" y="48886"/>
                  </a:lnTo>
                  <a:lnTo>
                    <a:pt x="456971" y="48886"/>
                  </a:lnTo>
                  <a:lnTo>
                    <a:pt x="456495" y="45464"/>
                  </a:lnTo>
                  <a:lnTo>
                    <a:pt x="456416" y="44894"/>
                  </a:lnTo>
                  <a:lnTo>
                    <a:pt x="456319" y="44193"/>
                  </a:lnTo>
                  <a:lnTo>
                    <a:pt x="454640" y="40087"/>
                  </a:lnTo>
                  <a:lnTo>
                    <a:pt x="451334" y="35785"/>
                  </a:lnTo>
                  <a:close/>
                </a:path>
                <a:path w="710565" h="1198245">
                  <a:moveTo>
                    <a:pt x="485374" y="1368"/>
                  </a:moveTo>
                  <a:lnTo>
                    <a:pt x="473837" y="1368"/>
                  </a:lnTo>
                  <a:lnTo>
                    <a:pt x="473837" y="101489"/>
                  </a:lnTo>
                  <a:lnTo>
                    <a:pt x="485374" y="101489"/>
                  </a:lnTo>
                  <a:lnTo>
                    <a:pt x="485374" y="74112"/>
                  </a:lnTo>
                  <a:lnTo>
                    <a:pt x="484592" y="74112"/>
                  </a:lnTo>
                  <a:lnTo>
                    <a:pt x="484479" y="65901"/>
                  </a:lnTo>
                  <a:lnTo>
                    <a:pt x="484396" y="59837"/>
                  </a:lnTo>
                  <a:lnTo>
                    <a:pt x="485374" y="59837"/>
                  </a:lnTo>
                  <a:lnTo>
                    <a:pt x="485374" y="1368"/>
                  </a:lnTo>
                  <a:close/>
                </a:path>
                <a:path w="710565" h="1198245">
                  <a:moveTo>
                    <a:pt x="502144" y="58479"/>
                  </a:moveTo>
                  <a:lnTo>
                    <a:pt x="498867" y="61793"/>
                  </a:lnTo>
                  <a:lnTo>
                    <a:pt x="497889" y="61793"/>
                  </a:lnTo>
                  <a:lnTo>
                    <a:pt x="493454" y="65901"/>
                  </a:lnTo>
                  <a:lnTo>
                    <a:pt x="521550" y="101489"/>
                  </a:lnTo>
                  <a:lnTo>
                    <a:pt x="536216" y="101489"/>
                  </a:lnTo>
                  <a:lnTo>
                    <a:pt x="502144" y="58479"/>
                  </a:lnTo>
                  <a:close/>
                </a:path>
                <a:path w="710565" h="1198245">
                  <a:moveTo>
                    <a:pt x="485374" y="59837"/>
                  </a:moveTo>
                  <a:lnTo>
                    <a:pt x="484396" y="59837"/>
                  </a:lnTo>
                  <a:lnTo>
                    <a:pt x="484479" y="65901"/>
                  </a:lnTo>
                  <a:lnTo>
                    <a:pt x="484592" y="74112"/>
                  </a:lnTo>
                  <a:lnTo>
                    <a:pt x="485374" y="73387"/>
                  </a:lnTo>
                  <a:lnTo>
                    <a:pt x="485374" y="59837"/>
                  </a:lnTo>
                  <a:close/>
                </a:path>
                <a:path w="710565" h="1198245">
                  <a:moveTo>
                    <a:pt x="485374" y="73387"/>
                  </a:moveTo>
                  <a:lnTo>
                    <a:pt x="484592" y="74112"/>
                  </a:lnTo>
                  <a:lnTo>
                    <a:pt x="485374" y="74112"/>
                  </a:lnTo>
                  <a:lnTo>
                    <a:pt x="485374" y="73387"/>
                  </a:lnTo>
                  <a:close/>
                </a:path>
                <a:path w="710565" h="1198245">
                  <a:moveTo>
                    <a:pt x="533870" y="26398"/>
                  </a:moveTo>
                  <a:lnTo>
                    <a:pt x="519595" y="26398"/>
                  </a:lnTo>
                  <a:lnTo>
                    <a:pt x="486743" y="59837"/>
                  </a:lnTo>
                  <a:lnTo>
                    <a:pt x="485374" y="59837"/>
                  </a:lnTo>
                  <a:lnTo>
                    <a:pt x="485374" y="73387"/>
                  </a:lnTo>
                  <a:lnTo>
                    <a:pt x="493454" y="65901"/>
                  </a:lnTo>
                  <a:lnTo>
                    <a:pt x="492218" y="64335"/>
                  </a:lnTo>
                  <a:lnTo>
                    <a:pt x="500431" y="56317"/>
                  </a:lnTo>
                  <a:lnTo>
                    <a:pt x="504281" y="56317"/>
                  </a:lnTo>
                  <a:lnTo>
                    <a:pt x="533870" y="26398"/>
                  </a:lnTo>
                  <a:close/>
                </a:path>
                <a:path w="710565" h="1198245">
                  <a:moveTo>
                    <a:pt x="500431" y="56317"/>
                  </a:moveTo>
                  <a:lnTo>
                    <a:pt x="492218" y="64335"/>
                  </a:lnTo>
                  <a:lnTo>
                    <a:pt x="493454" y="65901"/>
                  </a:lnTo>
                  <a:lnTo>
                    <a:pt x="497889" y="61793"/>
                  </a:lnTo>
                  <a:lnTo>
                    <a:pt x="498867" y="61793"/>
                  </a:lnTo>
                  <a:lnTo>
                    <a:pt x="502144" y="58479"/>
                  </a:lnTo>
                  <a:lnTo>
                    <a:pt x="500431" y="56317"/>
                  </a:lnTo>
                  <a:close/>
                </a:path>
                <a:path w="710565" h="1198245">
                  <a:moveTo>
                    <a:pt x="504281" y="56317"/>
                  </a:moveTo>
                  <a:lnTo>
                    <a:pt x="500431" y="56317"/>
                  </a:lnTo>
                  <a:lnTo>
                    <a:pt x="502144" y="58479"/>
                  </a:lnTo>
                  <a:lnTo>
                    <a:pt x="504281" y="56317"/>
                  </a:lnTo>
                  <a:close/>
                </a:path>
                <a:path w="710565" h="1198245">
                  <a:moveTo>
                    <a:pt x="159168" y="267957"/>
                  </a:moveTo>
                  <a:lnTo>
                    <a:pt x="149398" y="267957"/>
                  </a:lnTo>
                  <a:lnTo>
                    <a:pt x="150359" y="269488"/>
                  </a:lnTo>
                  <a:lnTo>
                    <a:pt x="166476" y="281058"/>
                  </a:lnTo>
                  <a:lnTo>
                    <a:pt x="177557" y="281058"/>
                  </a:lnTo>
                  <a:lnTo>
                    <a:pt x="183024" y="279494"/>
                  </a:lnTo>
                  <a:lnTo>
                    <a:pt x="184316" y="278663"/>
                  </a:lnTo>
                  <a:lnTo>
                    <a:pt x="192663" y="273122"/>
                  </a:lnTo>
                  <a:lnTo>
                    <a:pt x="194686" y="270694"/>
                  </a:lnTo>
                  <a:lnTo>
                    <a:pt x="165107" y="270694"/>
                  </a:lnTo>
                  <a:lnTo>
                    <a:pt x="161196" y="269488"/>
                  </a:lnTo>
                  <a:lnTo>
                    <a:pt x="159168" y="267957"/>
                  </a:lnTo>
                  <a:close/>
                </a:path>
                <a:path w="710565" h="1198245">
                  <a:moveTo>
                    <a:pt x="148420" y="179373"/>
                  </a:moveTo>
                  <a:lnTo>
                    <a:pt x="136883" y="179373"/>
                  </a:lnTo>
                  <a:lnTo>
                    <a:pt x="136883" y="279494"/>
                  </a:lnTo>
                  <a:lnTo>
                    <a:pt x="148029" y="279494"/>
                  </a:lnTo>
                  <a:lnTo>
                    <a:pt x="148029" y="267957"/>
                  </a:lnTo>
                  <a:lnTo>
                    <a:pt x="159168" y="267957"/>
                  </a:lnTo>
                  <a:lnTo>
                    <a:pt x="154808" y="264632"/>
                  </a:lnTo>
                  <a:lnTo>
                    <a:pt x="152380" y="261259"/>
                  </a:lnTo>
                  <a:lnTo>
                    <a:pt x="149056" y="252622"/>
                  </a:lnTo>
                  <a:lnTo>
                    <a:pt x="148225" y="247620"/>
                  </a:lnTo>
                  <a:lnTo>
                    <a:pt x="148225" y="236343"/>
                  </a:lnTo>
                  <a:lnTo>
                    <a:pt x="159283" y="216332"/>
                  </a:lnTo>
                  <a:lnTo>
                    <a:pt x="148420" y="216332"/>
                  </a:lnTo>
                  <a:lnTo>
                    <a:pt x="148420" y="179373"/>
                  </a:lnTo>
                  <a:close/>
                </a:path>
                <a:path w="710565" h="1198245">
                  <a:moveTo>
                    <a:pt x="194714" y="213790"/>
                  </a:moveTo>
                  <a:lnTo>
                    <a:pt x="174624" y="213790"/>
                  </a:lnTo>
                  <a:lnTo>
                    <a:pt x="178681" y="215045"/>
                  </a:lnTo>
                  <a:lnTo>
                    <a:pt x="181908" y="217554"/>
                  </a:lnTo>
                  <a:lnTo>
                    <a:pt x="185167" y="220031"/>
                  </a:lnTo>
                  <a:lnTo>
                    <a:pt x="187595" y="223404"/>
                  </a:lnTo>
                  <a:lnTo>
                    <a:pt x="189095" y="227413"/>
                  </a:lnTo>
                  <a:lnTo>
                    <a:pt x="190822" y="231911"/>
                  </a:lnTo>
                  <a:lnTo>
                    <a:pt x="191581" y="236343"/>
                  </a:lnTo>
                  <a:lnTo>
                    <a:pt x="191581" y="247620"/>
                  </a:lnTo>
                  <a:lnTo>
                    <a:pt x="190805" y="252150"/>
                  </a:lnTo>
                  <a:lnTo>
                    <a:pt x="174559" y="270694"/>
                  </a:lnTo>
                  <a:lnTo>
                    <a:pt x="194686" y="270694"/>
                  </a:lnTo>
                  <a:lnTo>
                    <a:pt x="196411" y="268625"/>
                  </a:lnTo>
                  <a:lnTo>
                    <a:pt x="201821" y="256990"/>
                  </a:lnTo>
                  <a:lnTo>
                    <a:pt x="203174" y="250097"/>
                  </a:lnTo>
                  <a:lnTo>
                    <a:pt x="203174" y="234257"/>
                  </a:lnTo>
                  <a:lnTo>
                    <a:pt x="201873" y="227674"/>
                  </a:lnTo>
                  <a:lnTo>
                    <a:pt x="201821" y="227413"/>
                  </a:lnTo>
                  <a:lnTo>
                    <a:pt x="196411" y="215810"/>
                  </a:lnTo>
                  <a:lnTo>
                    <a:pt x="194714" y="213790"/>
                  </a:lnTo>
                  <a:close/>
                </a:path>
                <a:path w="710565" h="1198245">
                  <a:moveTo>
                    <a:pt x="177427" y="203426"/>
                  </a:moveTo>
                  <a:lnTo>
                    <a:pt x="166215" y="203426"/>
                  </a:lnTo>
                  <a:lnTo>
                    <a:pt x="162337" y="204241"/>
                  </a:lnTo>
                  <a:lnTo>
                    <a:pt x="149398" y="216332"/>
                  </a:lnTo>
                  <a:lnTo>
                    <a:pt x="159283" y="216332"/>
                  </a:lnTo>
                  <a:lnTo>
                    <a:pt x="161011" y="215045"/>
                  </a:lnTo>
                  <a:lnTo>
                    <a:pt x="160882" y="215045"/>
                  </a:lnTo>
                  <a:lnTo>
                    <a:pt x="165042" y="213790"/>
                  </a:lnTo>
                  <a:lnTo>
                    <a:pt x="194714" y="213790"/>
                  </a:lnTo>
                  <a:lnTo>
                    <a:pt x="192647" y="211329"/>
                  </a:lnTo>
                  <a:lnTo>
                    <a:pt x="183000" y="205006"/>
                  </a:lnTo>
                  <a:lnTo>
                    <a:pt x="177427" y="203426"/>
                  </a:lnTo>
                  <a:close/>
                </a:path>
                <a:path w="710565" h="1198245">
                  <a:moveTo>
                    <a:pt x="232359" y="204404"/>
                  </a:moveTo>
                  <a:lnTo>
                    <a:pt x="220822" y="204404"/>
                  </a:lnTo>
                  <a:lnTo>
                    <a:pt x="220822" y="279494"/>
                  </a:lnTo>
                  <a:lnTo>
                    <a:pt x="232359" y="279494"/>
                  </a:lnTo>
                  <a:lnTo>
                    <a:pt x="232359" y="204404"/>
                  </a:lnTo>
                  <a:close/>
                </a:path>
                <a:path w="710565" h="1198245">
                  <a:moveTo>
                    <a:pt x="228937" y="176245"/>
                  </a:moveTo>
                  <a:lnTo>
                    <a:pt x="224440" y="176245"/>
                  </a:lnTo>
                  <a:lnTo>
                    <a:pt x="222500" y="177011"/>
                  </a:lnTo>
                  <a:lnTo>
                    <a:pt x="219274" y="180074"/>
                  </a:lnTo>
                  <a:lnTo>
                    <a:pt x="218475" y="181915"/>
                  </a:lnTo>
                  <a:lnTo>
                    <a:pt x="218475" y="186218"/>
                  </a:lnTo>
                  <a:lnTo>
                    <a:pt x="219274" y="188059"/>
                  </a:lnTo>
                  <a:lnTo>
                    <a:pt x="222500" y="191123"/>
                  </a:lnTo>
                  <a:lnTo>
                    <a:pt x="224440" y="191888"/>
                  </a:lnTo>
                  <a:lnTo>
                    <a:pt x="228937" y="191888"/>
                  </a:lnTo>
                  <a:lnTo>
                    <a:pt x="230860" y="191123"/>
                  </a:lnTo>
                  <a:lnTo>
                    <a:pt x="234087" y="188059"/>
                  </a:lnTo>
                  <a:lnTo>
                    <a:pt x="234901" y="186218"/>
                  </a:lnTo>
                  <a:lnTo>
                    <a:pt x="234901" y="181915"/>
                  </a:lnTo>
                  <a:lnTo>
                    <a:pt x="234087" y="180074"/>
                  </a:lnTo>
                  <a:lnTo>
                    <a:pt x="230860" y="177011"/>
                  </a:lnTo>
                  <a:lnTo>
                    <a:pt x="228937" y="176245"/>
                  </a:lnTo>
                  <a:close/>
                </a:path>
                <a:path w="710565" h="1198245">
                  <a:moveTo>
                    <a:pt x="264637" y="204404"/>
                  </a:moveTo>
                  <a:lnTo>
                    <a:pt x="253491" y="204404"/>
                  </a:lnTo>
                  <a:lnTo>
                    <a:pt x="253491" y="279494"/>
                  </a:lnTo>
                  <a:lnTo>
                    <a:pt x="265028" y="279494"/>
                  </a:lnTo>
                  <a:lnTo>
                    <a:pt x="265028" y="228586"/>
                  </a:lnTo>
                  <a:lnTo>
                    <a:pt x="265843" y="225572"/>
                  </a:lnTo>
                  <a:lnTo>
                    <a:pt x="269135" y="220259"/>
                  </a:lnTo>
                  <a:lnTo>
                    <a:pt x="271383" y="218173"/>
                  </a:lnTo>
                  <a:lnTo>
                    <a:pt x="275952" y="215745"/>
                  </a:lnTo>
                  <a:lnTo>
                    <a:pt x="264637" y="215745"/>
                  </a:lnTo>
                  <a:lnTo>
                    <a:pt x="264637" y="204404"/>
                  </a:lnTo>
                  <a:close/>
                </a:path>
                <a:path w="710565" h="1198245">
                  <a:moveTo>
                    <a:pt x="291036" y="203426"/>
                  </a:moveTo>
                  <a:lnTo>
                    <a:pt x="279793" y="203426"/>
                  </a:lnTo>
                  <a:lnTo>
                    <a:pt x="276410" y="204404"/>
                  </a:lnTo>
                  <a:lnTo>
                    <a:pt x="269265" y="209015"/>
                  </a:lnTo>
                  <a:lnTo>
                    <a:pt x="266788" y="212030"/>
                  </a:lnTo>
                  <a:lnTo>
                    <a:pt x="265419" y="215745"/>
                  </a:lnTo>
                  <a:lnTo>
                    <a:pt x="275952" y="215745"/>
                  </a:lnTo>
                  <a:lnTo>
                    <a:pt x="277056" y="215159"/>
                  </a:lnTo>
                  <a:lnTo>
                    <a:pt x="279860" y="214491"/>
                  </a:lnTo>
                  <a:lnTo>
                    <a:pt x="291036" y="214491"/>
                  </a:lnTo>
                  <a:lnTo>
                    <a:pt x="291036" y="203426"/>
                  </a:lnTo>
                  <a:close/>
                </a:path>
                <a:path w="710565" h="1198245">
                  <a:moveTo>
                    <a:pt x="291036" y="214491"/>
                  </a:moveTo>
                  <a:lnTo>
                    <a:pt x="286978" y="214491"/>
                  </a:lnTo>
                  <a:lnTo>
                    <a:pt x="288347" y="214719"/>
                  </a:lnTo>
                  <a:lnTo>
                    <a:pt x="289749" y="214914"/>
                  </a:lnTo>
                  <a:lnTo>
                    <a:pt x="291242" y="215159"/>
                  </a:lnTo>
                  <a:lnTo>
                    <a:pt x="291036" y="215159"/>
                  </a:lnTo>
                  <a:lnTo>
                    <a:pt x="291036" y="214491"/>
                  </a:lnTo>
                  <a:close/>
                </a:path>
                <a:path w="710565" h="1198245">
                  <a:moveTo>
                    <a:pt x="335865" y="203426"/>
                  </a:moveTo>
                  <a:lnTo>
                    <a:pt x="324654" y="203426"/>
                  </a:lnTo>
                  <a:lnTo>
                    <a:pt x="319081" y="205006"/>
                  </a:lnTo>
                  <a:lnTo>
                    <a:pt x="309420" y="211345"/>
                  </a:lnTo>
                  <a:lnTo>
                    <a:pt x="305669" y="215810"/>
                  </a:lnTo>
                  <a:lnTo>
                    <a:pt x="300259" y="227413"/>
                  </a:lnTo>
                  <a:lnTo>
                    <a:pt x="298907" y="234257"/>
                  </a:lnTo>
                  <a:lnTo>
                    <a:pt x="298907" y="250097"/>
                  </a:lnTo>
                  <a:lnTo>
                    <a:pt x="300167" y="256517"/>
                  </a:lnTo>
                  <a:lnTo>
                    <a:pt x="300259" y="256990"/>
                  </a:lnTo>
                  <a:lnTo>
                    <a:pt x="324523" y="281058"/>
                  </a:lnTo>
                  <a:lnTo>
                    <a:pt x="335605" y="281058"/>
                  </a:lnTo>
                  <a:lnTo>
                    <a:pt x="350879" y="270694"/>
                  </a:lnTo>
                  <a:lnTo>
                    <a:pt x="327522" y="270694"/>
                  </a:lnTo>
                  <a:lnTo>
                    <a:pt x="323688" y="269488"/>
                  </a:lnTo>
                  <a:lnTo>
                    <a:pt x="310499" y="247620"/>
                  </a:lnTo>
                  <a:lnTo>
                    <a:pt x="310499" y="236343"/>
                  </a:lnTo>
                  <a:lnTo>
                    <a:pt x="327457" y="213790"/>
                  </a:lnTo>
                  <a:lnTo>
                    <a:pt x="350949" y="213790"/>
                  </a:lnTo>
                  <a:lnTo>
                    <a:pt x="349114" y="211345"/>
                  </a:lnTo>
                  <a:lnTo>
                    <a:pt x="347614" y="209292"/>
                  </a:lnTo>
                  <a:lnTo>
                    <a:pt x="345431" y="207467"/>
                  </a:lnTo>
                  <a:lnTo>
                    <a:pt x="342563" y="205870"/>
                  </a:lnTo>
                  <a:lnTo>
                    <a:pt x="339727" y="204241"/>
                  </a:lnTo>
                  <a:lnTo>
                    <a:pt x="335865" y="203426"/>
                  </a:lnTo>
                  <a:close/>
                </a:path>
                <a:path w="710565" h="1198245">
                  <a:moveTo>
                    <a:pt x="365197" y="267957"/>
                  </a:moveTo>
                  <a:lnTo>
                    <a:pt x="354051" y="267957"/>
                  </a:lnTo>
                  <a:lnTo>
                    <a:pt x="354051" y="279494"/>
                  </a:lnTo>
                  <a:lnTo>
                    <a:pt x="365197" y="279494"/>
                  </a:lnTo>
                  <a:lnTo>
                    <a:pt x="365197" y="267957"/>
                  </a:lnTo>
                  <a:close/>
                </a:path>
                <a:path w="710565" h="1198245">
                  <a:moveTo>
                    <a:pt x="350949" y="213790"/>
                  </a:moveTo>
                  <a:lnTo>
                    <a:pt x="337039" y="213790"/>
                  </a:lnTo>
                  <a:lnTo>
                    <a:pt x="341198" y="215045"/>
                  </a:lnTo>
                  <a:lnTo>
                    <a:pt x="341070" y="215045"/>
                  </a:lnTo>
                  <a:lnTo>
                    <a:pt x="344176" y="217359"/>
                  </a:lnTo>
                  <a:lnTo>
                    <a:pt x="347370" y="219705"/>
                  </a:lnTo>
                  <a:lnTo>
                    <a:pt x="349782" y="222997"/>
                  </a:lnTo>
                  <a:lnTo>
                    <a:pt x="353041" y="231438"/>
                  </a:lnTo>
                  <a:lnTo>
                    <a:pt x="353856" y="236343"/>
                  </a:lnTo>
                  <a:lnTo>
                    <a:pt x="353856" y="247620"/>
                  </a:lnTo>
                  <a:lnTo>
                    <a:pt x="336973" y="270694"/>
                  </a:lnTo>
                  <a:lnTo>
                    <a:pt x="350879" y="270694"/>
                  </a:lnTo>
                  <a:lnTo>
                    <a:pt x="351721" y="269488"/>
                  </a:lnTo>
                  <a:lnTo>
                    <a:pt x="352682" y="267957"/>
                  </a:lnTo>
                  <a:lnTo>
                    <a:pt x="365197" y="267957"/>
                  </a:lnTo>
                  <a:lnTo>
                    <a:pt x="365197" y="216332"/>
                  </a:lnTo>
                  <a:lnTo>
                    <a:pt x="352682" y="216332"/>
                  </a:lnTo>
                  <a:lnTo>
                    <a:pt x="351846" y="215045"/>
                  </a:lnTo>
                  <a:lnTo>
                    <a:pt x="350949" y="213790"/>
                  </a:lnTo>
                  <a:close/>
                </a:path>
                <a:path w="710565" h="1198245">
                  <a:moveTo>
                    <a:pt x="365197" y="179373"/>
                  </a:moveTo>
                  <a:lnTo>
                    <a:pt x="353660" y="179373"/>
                  </a:lnTo>
                  <a:lnTo>
                    <a:pt x="353660" y="216332"/>
                  </a:lnTo>
                  <a:lnTo>
                    <a:pt x="365197" y="216332"/>
                  </a:lnTo>
                  <a:lnTo>
                    <a:pt x="365197" y="179373"/>
                  </a:lnTo>
                  <a:close/>
                </a:path>
                <a:path w="710565" h="1198245">
                  <a:moveTo>
                    <a:pt x="440337" y="179373"/>
                  </a:moveTo>
                  <a:lnTo>
                    <a:pt x="428213" y="179373"/>
                  </a:lnTo>
                  <a:lnTo>
                    <a:pt x="428213" y="279494"/>
                  </a:lnTo>
                  <a:lnTo>
                    <a:pt x="440337" y="279494"/>
                  </a:lnTo>
                  <a:lnTo>
                    <a:pt x="440337" y="179373"/>
                  </a:lnTo>
                  <a:close/>
                </a:path>
                <a:path w="710565" h="1198245">
                  <a:moveTo>
                    <a:pt x="496911" y="179373"/>
                  </a:moveTo>
                  <a:lnTo>
                    <a:pt x="464646" y="179373"/>
                  </a:lnTo>
                  <a:lnTo>
                    <a:pt x="464646" y="279494"/>
                  </a:lnTo>
                  <a:lnTo>
                    <a:pt x="495542" y="279494"/>
                  </a:lnTo>
                  <a:lnTo>
                    <a:pt x="502881" y="279118"/>
                  </a:lnTo>
                  <a:lnTo>
                    <a:pt x="529214" y="268739"/>
                  </a:lnTo>
                  <a:lnTo>
                    <a:pt x="476770" y="268739"/>
                  </a:lnTo>
                  <a:lnTo>
                    <a:pt x="476770" y="190129"/>
                  </a:lnTo>
                  <a:lnTo>
                    <a:pt x="529462" y="190129"/>
                  </a:lnTo>
                  <a:lnTo>
                    <a:pt x="528753" y="189363"/>
                  </a:lnTo>
                  <a:lnTo>
                    <a:pt x="521844" y="185386"/>
                  </a:lnTo>
                  <a:lnTo>
                    <a:pt x="516399" y="182756"/>
                  </a:lnTo>
                  <a:lnTo>
                    <a:pt x="510428" y="180877"/>
                  </a:lnTo>
                  <a:lnTo>
                    <a:pt x="503933" y="179749"/>
                  </a:lnTo>
                  <a:lnTo>
                    <a:pt x="496911" y="179373"/>
                  </a:lnTo>
                  <a:close/>
                </a:path>
                <a:path w="710565" h="1198245">
                  <a:moveTo>
                    <a:pt x="529462" y="190129"/>
                  </a:moveTo>
                  <a:lnTo>
                    <a:pt x="503951" y="190129"/>
                  </a:lnTo>
                  <a:lnTo>
                    <a:pt x="510485" y="191709"/>
                  </a:lnTo>
                  <a:lnTo>
                    <a:pt x="520980" y="197999"/>
                  </a:lnTo>
                  <a:lnTo>
                    <a:pt x="524945" y="202546"/>
                  </a:lnTo>
                  <a:lnTo>
                    <a:pt x="530203" y="214197"/>
                  </a:lnTo>
                  <a:lnTo>
                    <a:pt x="531523" y="221155"/>
                  </a:lnTo>
                  <a:lnTo>
                    <a:pt x="531523" y="237386"/>
                  </a:lnTo>
                  <a:lnTo>
                    <a:pt x="530304" y="243794"/>
                  </a:lnTo>
                  <a:lnTo>
                    <a:pt x="530187" y="244409"/>
                  </a:lnTo>
                  <a:lnTo>
                    <a:pt x="524842" y="256207"/>
                  </a:lnTo>
                  <a:lnTo>
                    <a:pt x="520784" y="260754"/>
                  </a:lnTo>
                  <a:lnTo>
                    <a:pt x="509899" y="267142"/>
                  </a:lnTo>
                  <a:lnTo>
                    <a:pt x="503038" y="268739"/>
                  </a:lnTo>
                  <a:lnTo>
                    <a:pt x="529214" y="268739"/>
                  </a:lnTo>
                  <a:lnTo>
                    <a:pt x="543256" y="229238"/>
                  </a:lnTo>
                  <a:lnTo>
                    <a:pt x="542911" y="221740"/>
                  </a:lnTo>
                  <a:lnTo>
                    <a:pt x="541875" y="214792"/>
                  </a:lnTo>
                  <a:lnTo>
                    <a:pt x="540149" y="208394"/>
                  </a:lnTo>
                  <a:lnTo>
                    <a:pt x="537732" y="202546"/>
                  </a:lnTo>
                  <a:lnTo>
                    <a:pt x="534049" y="195082"/>
                  </a:lnTo>
                  <a:lnTo>
                    <a:pt x="529462" y="190129"/>
                  </a:lnTo>
                  <a:close/>
                </a:path>
                <a:path w="710565" h="1198245">
                  <a:moveTo>
                    <a:pt x="25486" y="396097"/>
                  </a:moveTo>
                  <a:lnTo>
                    <a:pt x="17566" y="396097"/>
                  </a:lnTo>
                  <a:lnTo>
                    <a:pt x="13965" y="397075"/>
                  </a:lnTo>
                  <a:lnTo>
                    <a:pt x="10706" y="399030"/>
                  </a:lnTo>
                  <a:lnTo>
                    <a:pt x="7447" y="400953"/>
                  </a:lnTo>
                  <a:lnTo>
                    <a:pt x="4839" y="403544"/>
                  </a:lnTo>
                  <a:lnTo>
                    <a:pt x="961" y="410030"/>
                  </a:lnTo>
                  <a:lnTo>
                    <a:pt x="0" y="413631"/>
                  </a:lnTo>
                  <a:lnTo>
                    <a:pt x="0" y="421551"/>
                  </a:lnTo>
                  <a:lnTo>
                    <a:pt x="17566" y="439117"/>
                  </a:lnTo>
                  <a:lnTo>
                    <a:pt x="25486" y="439117"/>
                  </a:lnTo>
                  <a:lnTo>
                    <a:pt x="29087" y="438156"/>
                  </a:lnTo>
                  <a:lnTo>
                    <a:pt x="35573" y="434278"/>
                  </a:lnTo>
                  <a:lnTo>
                    <a:pt x="38164" y="431670"/>
                  </a:lnTo>
                  <a:lnTo>
                    <a:pt x="40087" y="428411"/>
                  </a:lnTo>
                  <a:lnTo>
                    <a:pt x="42042" y="425152"/>
                  </a:lnTo>
                  <a:lnTo>
                    <a:pt x="43020" y="421551"/>
                  </a:lnTo>
                  <a:lnTo>
                    <a:pt x="43020" y="413631"/>
                  </a:lnTo>
                  <a:lnTo>
                    <a:pt x="42042" y="410030"/>
                  </a:lnTo>
                  <a:lnTo>
                    <a:pt x="40087" y="406803"/>
                  </a:lnTo>
                  <a:lnTo>
                    <a:pt x="38164" y="403544"/>
                  </a:lnTo>
                  <a:lnTo>
                    <a:pt x="35573" y="400953"/>
                  </a:lnTo>
                  <a:lnTo>
                    <a:pt x="32314" y="399030"/>
                  </a:lnTo>
                  <a:lnTo>
                    <a:pt x="29087" y="397075"/>
                  </a:lnTo>
                  <a:lnTo>
                    <a:pt x="25486" y="396097"/>
                  </a:lnTo>
                  <a:close/>
                </a:path>
                <a:path w="710565" h="1198245">
                  <a:moveTo>
                    <a:pt x="182218" y="356010"/>
                  </a:moveTo>
                  <a:lnTo>
                    <a:pt x="168627" y="356010"/>
                  </a:lnTo>
                  <a:lnTo>
                    <a:pt x="161033" y="358095"/>
                  </a:lnTo>
                  <a:lnTo>
                    <a:pt x="134402" y="392675"/>
                  </a:lnTo>
                  <a:lnTo>
                    <a:pt x="132972" y="407439"/>
                  </a:lnTo>
                  <a:lnTo>
                    <a:pt x="133330" y="415089"/>
                  </a:lnTo>
                  <a:lnTo>
                    <a:pt x="161033" y="456782"/>
                  </a:lnTo>
                  <a:lnTo>
                    <a:pt x="168627" y="458868"/>
                  </a:lnTo>
                  <a:lnTo>
                    <a:pt x="182218" y="458868"/>
                  </a:lnTo>
                  <a:lnTo>
                    <a:pt x="186960" y="458135"/>
                  </a:lnTo>
                  <a:lnTo>
                    <a:pt x="195857" y="455201"/>
                  </a:lnTo>
                  <a:lnTo>
                    <a:pt x="199882" y="453067"/>
                  </a:lnTo>
                  <a:lnTo>
                    <a:pt x="206929" y="447526"/>
                  </a:lnTo>
                  <a:lnTo>
                    <a:pt x="171104" y="447526"/>
                  </a:lnTo>
                  <a:lnTo>
                    <a:pt x="165612" y="445994"/>
                  </a:lnTo>
                  <a:lnTo>
                    <a:pt x="144705" y="416108"/>
                  </a:lnTo>
                  <a:lnTo>
                    <a:pt x="144705" y="398769"/>
                  </a:lnTo>
                  <a:lnTo>
                    <a:pt x="170695" y="367465"/>
                  </a:lnTo>
                  <a:lnTo>
                    <a:pt x="207052" y="367465"/>
                  </a:lnTo>
                  <a:lnTo>
                    <a:pt x="199882" y="361827"/>
                  </a:lnTo>
                  <a:lnTo>
                    <a:pt x="195857" y="359676"/>
                  </a:lnTo>
                  <a:lnTo>
                    <a:pt x="186960" y="356743"/>
                  </a:lnTo>
                  <a:lnTo>
                    <a:pt x="182218" y="356010"/>
                  </a:lnTo>
                  <a:close/>
                </a:path>
                <a:path w="710565" h="1198245">
                  <a:moveTo>
                    <a:pt x="217449" y="426211"/>
                  </a:moveTo>
                  <a:lnTo>
                    <a:pt x="205325" y="426211"/>
                  </a:lnTo>
                  <a:lnTo>
                    <a:pt x="204792" y="428778"/>
                  </a:lnTo>
                  <a:lnTo>
                    <a:pt x="204665" y="429389"/>
                  </a:lnTo>
                  <a:lnTo>
                    <a:pt x="180490" y="447526"/>
                  </a:lnTo>
                  <a:lnTo>
                    <a:pt x="206967" y="447526"/>
                  </a:lnTo>
                  <a:lnTo>
                    <a:pt x="210051" y="443990"/>
                  </a:lnTo>
                  <a:lnTo>
                    <a:pt x="214874" y="435907"/>
                  </a:lnTo>
                  <a:lnTo>
                    <a:pt x="216536" y="431328"/>
                  </a:lnTo>
                  <a:lnTo>
                    <a:pt x="217449" y="426211"/>
                  </a:lnTo>
                  <a:close/>
                </a:path>
                <a:path w="710565" h="1198245">
                  <a:moveTo>
                    <a:pt x="207052" y="367465"/>
                  </a:moveTo>
                  <a:lnTo>
                    <a:pt x="181289" y="367465"/>
                  </a:lnTo>
                  <a:lnTo>
                    <a:pt x="183684" y="367808"/>
                  </a:lnTo>
                  <a:lnTo>
                    <a:pt x="189811" y="369633"/>
                  </a:lnTo>
                  <a:lnTo>
                    <a:pt x="192598" y="371002"/>
                  </a:lnTo>
                  <a:lnTo>
                    <a:pt x="195107" y="372827"/>
                  </a:lnTo>
                  <a:lnTo>
                    <a:pt x="197650" y="374619"/>
                  </a:lnTo>
                  <a:lnTo>
                    <a:pt x="199801" y="376835"/>
                  </a:lnTo>
                  <a:lnTo>
                    <a:pt x="201594" y="379524"/>
                  </a:lnTo>
                  <a:lnTo>
                    <a:pt x="203353" y="382115"/>
                  </a:lnTo>
                  <a:lnTo>
                    <a:pt x="204608" y="385179"/>
                  </a:lnTo>
                  <a:lnTo>
                    <a:pt x="205325" y="388666"/>
                  </a:lnTo>
                  <a:lnTo>
                    <a:pt x="217449" y="388666"/>
                  </a:lnTo>
                  <a:lnTo>
                    <a:pt x="216536" y="383517"/>
                  </a:lnTo>
                  <a:lnTo>
                    <a:pt x="214874" y="378938"/>
                  </a:lnTo>
                  <a:lnTo>
                    <a:pt x="210119" y="371002"/>
                  </a:lnTo>
                  <a:lnTo>
                    <a:pt x="208951" y="369633"/>
                  </a:lnTo>
                  <a:lnTo>
                    <a:pt x="207052" y="367465"/>
                  </a:lnTo>
                  <a:close/>
                </a:path>
                <a:path w="710565" h="1198245">
                  <a:moveTo>
                    <a:pt x="272760" y="381431"/>
                  </a:moveTo>
                  <a:lnTo>
                    <a:pt x="259202" y="381431"/>
                  </a:lnTo>
                  <a:lnTo>
                    <a:pt x="253254" y="383044"/>
                  </a:lnTo>
                  <a:lnTo>
                    <a:pt x="231956" y="412523"/>
                  </a:lnTo>
                  <a:lnTo>
                    <a:pt x="231956" y="428102"/>
                  </a:lnTo>
                  <a:lnTo>
                    <a:pt x="259202" y="459063"/>
                  </a:lnTo>
                  <a:lnTo>
                    <a:pt x="272760" y="459063"/>
                  </a:lnTo>
                  <a:lnTo>
                    <a:pt x="278692" y="457450"/>
                  </a:lnTo>
                  <a:lnTo>
                    <a:pt x="288893" y="450997"/>
                  </a:lnTo>
                  <a:lnTo>
                    <a:pt x="290917" y="448699"/>
                  </a:lnTo>
                  <a:lnTo>
                    <a:pt x="260832" y="448699"/>
                  </a:lnTo>
                  <a:lnTo>
                    <a:pt x="256595" y="447379"/>
                  </a:lnTo>
                  <a:lnTo>
                    <a:pt x="249946" y="442100"/>
                  </a:lnTo>
                  <a:lnTo>
                    <a:pt x="247486" y="438629"/>
                  </a:lnTo>
                  <a:lnTo>
                    <a:pt x="244292" y="430024"/>
                  </a:lnTo>
                  <a:lnTo>
                    <a:pt x="243493" y="425364"/>
                  </a:lnTo>
                  <a:lnTo>
                    <a:pt x="243493" y="415326"/>
                  </a:lnTo>
                  <a:lnTo>
                    <a:pt x="260832" y="391795"/>
                  </a:lnTo>
                  <a:lnTo>
                    <a:pt x="290910" y="391795"/>
                  </a:lnTo>
                  <a:lnTo>
                    <a:pt x="288893" y="389497"/>
                  </a:lnTo>
                  <a:lnTo>
                    <a:pt x="278692" y="383044"/>
                  </a:lnTo>
                  <a:lnTo>
                    <a:pt x="272760" y="381431"/>
                  </a:lnTo>
                  <a:close/>
                </a:path>
                <a:path w="710565" h="1198245">
                  <a:moveTo>
                    <a:pt x="290910" y="391795"/>
                  </a:moveTo>
                  <a:lnTo>
                    <a:pt x="271131" y="391795"/>
                  </a:lnTo>
                  <a:lnTo>
                    <a:pt x="275368" y="393131"/>
                  </a:lnTo>
                  <a:lnTo>
                    <a:pt x="282016" y="398476"/>
                  </a:lnTo>
                  <a:lnTo>
                    <a:pt x="284477" y="401980"/>
                  </a:lnTo>
                  <a:lnTo>
                    <a:pt x="287671" y="410649"/>
                  </a:lnTo>
                  <a:lnTo>
                    <a:pt x="288469" y="415326"/>
                  </a:lnTo>
                  <a:lnTo>
                    <a:pt x="288469" y="425364"/>
                  </a:lnTo>
                  <a:lnTo>
                    <a:pt x="271131" y="448699"/>
                  </a:lnTo>
                  <a:lnTo>
                    <a:pt x="290917" y="448699"/>
                  </a:lnTo>
                  <a:lnTo>
                    <a:pt x="292869" y="446483"/>
                  </a:lnTo>
                  <a:lnTo>
                    <a:pt x="295705" y="440682"/>
                  </a:lnTo>
                  <a:lnTo>
                    <a:pt x="298573" y="434881"/>
                  </a:lnTo>
                  <a:lnTo>
                    <a:pt x="300007" y="428102"/>
                  </a:lnTo>
                  <a:lnTo>
                    <a:pt x="300007" y="412523"/>
                  </a:lnTo>
                  <a:lnTo>
                    <a:pt x="298573" y="405695"/>
                  </a:lnTo>
                  <a:lnTo>
                    <a:pt x="295705" y="399861"/>
                  </a:lnTo>
                  <a:lnTo>
                    <a:pt x="292869" y="394027"/>
                  </a:lnTo>
                  <a:lnTo>
                    <a:pt x="290910" y="391795"/>
                  </a:lnTo>
                  <a:close/>
                </a:path>
                <a:path w="710565" h="1198245">
                  <a:moveTo>
                    <a:pt x="328764" y="382408"/>
                  </a:moveTo>
                  <a:lnTo>
                    <a:pt x="317618" y="382408"/>
                  </a:lnTo>
                  <a:lnTo>
                    <a:pt x="317618" y="457499"/>
                  </a:lnTo>
                  <a:lnTo>
                    <a:pt x="329156" y="457499"/>
                  </a:lnTo>
                  <a:lnTo>
                    <a:pt x="329156" y="406885"/>
                  </a:lnTo>
                  <a:lnTo>
                    <a:pt x="329910" y="403756"/>
                  </a:lnTo>
                  <a:lnTo>
                    <a:pt x="330970" y="401800"/>
                  </a:lnTo>
                  <a:lnTo>
                    <a:pt x="333099" y="398003"/>
                  </a:lnTo>
                  <a:lnTo>
                    <a:pt x="335185" y="395787"/>
                  </a:lnTo>
                  <a:lnTo>
                    <a:pt x="337855" y="394141"/>
                  </a:lnTo>
                  <a:lnTo>
                    <a:pt x="328764" y="394141"/>
                  </a:lnTo>
                  <a:lnTo>
                    <a:pt x="328764" y="382408"/>
                  </a:lnTo>
                  <a:close/>
                </a:path>
                <a:path w="710565" h="1198245">
                  <a:moveTo>
                    <a:pt x="368990" y="391909"/>
                  </a:moveTo>
                  <a:lnTo>
                    <a:pt x="350844" y="391909"/>
                  </a:lnTo>
                  <a:lnTo>
                    <a:pt x="354104" y="393115"/>
                  </a:lnTo>
                  <a:lnTo>
                    <a:pt x="359266" y="398003"/>
                  </a:lnTo>
                  <a:lnTo>
                    <a:pt x="359664" y="398411"/>
                  </a:lnTo>
                  <a:lnTo>
                    <a:pt x="361030" y="401800"/>
                  </a:lnTo>
                  <a:lnTo>
                    <a:pt x="361030" y="457499"/>
                  </a:lnTo>
                  <a:lnTo>
                    <a:pt x="372763" y="457499"/>
                  </a:lnTo>
                  <a:lnTo>
                    <a:pt x="372763" y="403756"/>
                  </a:lnTo>
                  <a:lnTo>
                    <a:pt x="374213" y="399747"/>
                  </a:lnTo>
                  <a:lnTo>
                    <a:pt x="379330" y="394141"/>
                  </a:lnTo>
                  <a:lnTo>
                    <a:pt x="370025" y="394141"/>
                  </a:lnTo>
                  <a:lnTo>
                    <a:pt x="368990" y="391909"/>
                  </a:lnTo>
                  <a:close/>
                </a:path>
                <a:path w="710565" h="1198245">
                  <a:moveTo>
                    <a:pt x="414040" y="391909"/>
                  </a:moveTo>
                  <a:lnTo>
                    <a:pt x="393833" y="391909"/>
                  </a:lnTo>
                  <a:lnTo>
                    <a:pt x="397060" y="392984"/>
                  </a:lnTo>
                  <a:lnTo>
                    <a:pt x="403122" y="397743"/>
                  </a:lnTo>
                  <a:lnTo>
                    <a:pt x="403889" y="399747"/>
                  </a:lnTo>
                  <a:lnTo>
                    <a:pt x="404637" y="401800"/>
                  </a:lnTo>
                  <a:lnTo>
                    <a:pt x="404637" y="457499"/>
                  </a:lnTo>
                  <a:lnTo>
                    <a:pt x="416174" y="457499"/>
                  </a:lnTo>
                  <a:lnTo>
                    <a:pt x="416174" y="398411"/>
                  </a:lnTo>
                  <a:lnTo>
                    <a:pt x="414040" y="391909"/>
                  </a:lnTo>
                  <a:close/>
                </a:path>
                <a:path w="710565" h="1198245">
                  <a:moveTo>
                    <a:pt x="354837" y="381431"/>
                  </a:moveTo>
                  <a:lnTo>
                    <a:pt x="344995" y="381431"/>
                  </a:lnTo>
                  <a:lnTo>
                    <a:pt x="341353" y="382408"/>
                  </a:lnTo>
                  <a:lnTo>
                    <a:pt x="340756" y="382588"/>
                  </a:lnTo>
                  <a:lnTo>
                    <a:pt x="333832" y="387020"/>
                  </a:lnTo>
                  <a:lnTo>
                    <a:pt x="331307" y="390133"/>
                  </a:lnTo>
                  <a:lnTo>
                    <a:pt x="329742" y="394141"/>
                  </a:lnTo>
                  <a:lnTo>
                    <a:pt x="337855" y="394141"/>
                  </a:lnTo>
                  <a:lnTo>
                    <a:pt x="340367" y="392593"/>
                  </a:lnTo>
                  <a:lnTo>
                    <a:pt x="342769" y="391909"/>
                  </a:lnTo>
                  <a:lnTo>
                    <a:pt x="368990" y="391909"/>
                  </a:lnTo>
                  <a:lnTo>
                    <a:pt x="368228" y="390263"/>
                  </a:lnTo>
                  <a:lnTo>
                    <a:pt x="368167" y="390133"/>
                  </a:lnTo>
                  <a:lnTo>
                    <a:pt x="365576" y="387020"/>
                  </a:lnTo>
                  <a:lnTo>
                    <a:pt x="362399" y="384902"/>
                  </a:lnTo>
                  <a:lnTo>
                    <a:pt x="359008" y="382588"/>
                  </a:lnTo>
                  <a:lnTo>
                    <a:pt x="358422" y="382408"/>
                  </a:lnTo>
                  <a:lnTo>
                    <a:pt x="354837" y="381431"/>
                  </a:lnTo>
                  <a:close/>
                </a:path>
                <a:path w="710565" h="1198245">
                  <a:moveTo>
                    <a:pt x="400009" y="381431"/>
                  </a:moveTo>
                  <a:lnTo>
                    <a:pt x="387918" y="381431"/>
                  </a:lnTo>
                  <a:lnTo>
                    <a:pt x="383306" y="382588"/>
                  </a:lnTo>
                  <a:lnTo>
                    <a:pt x="375614" y="387183"/>
                  </a:lnTo>
                  <a:lnTo>
                    <a:pt x="372852" y="390133"/>
                  </a:lnTo>
                  <a:lnTo>
                    <a:pt x="372730" y="390263"/>
                  </a:lnTo>
                  <a:lnTo>
                    <a:pt x="370807" y="394141"/>
                  </a:lnTo>
                  <a:lnTo>
                    <a:pt x="379330" y="394141"/>
                  </a:lnTo>
                  <a:lnTo>
                    <a:pt x="380014" y="393392"/>
                  </a:lnTo>
                  <a:lnTo>
                    <a:pt x="383812" y="391909"/>
                  </a:lnTo>
                  <a:lnTo>
                    <a:pt x="414040" y="391909"/>
                  </a:lnTo>
                  <a:lnTo>
                    <a:pt x="405501" y="383533"/>
                  </a:lnTo>
                  <a:lnTo>
                    <a:pt x="400009" y="381431"/>
                  </a:lnTo>
                  <a:close/>
                </a:path>
                <a:path w="710565" h="1198245">
                  <a:moveTo>
                    <a:pt x="448415" y="382408"/>
                  </a:moveTo>
                  <a:lnTo>
                    <a:pt x="437269" y="382408"/>
                  </a:lnTo>
                  <a:lnTo>
                    <a:pt x="437269" y="485658"/>
                  </a:lnTo>
                  <a:lnTo>
                    <a:pt x="448806" y="485658"/>
                  </a:lnTo>
                  <a:lnTo>
                    <a:pt x="448806" y="445962"/>
                  </a:lnTo>
                  <a:lnTo>
                    <a:pt x="459553" y="445962"/>
                  </a:lnTo>
                  <a:lnTo>
                    <a:pt x="455194" y="442637"/>
                  </a:lnTo>
                  <a:lnTo>
                    <a:pt x="452766" y="439264"/>
                  </a:lnTo>
                  <a:lnTo>
                    <a:pt x="449442" y="430627"/>
                  </a:lnTo>
                  <a:lnTo>
                    <a:pt x="448611" y="425625"/>
                  </a:lnTo>
                  <a:lnTo>
                    <a:pt x="448611" y="414348"/>
                  </a:lnTo>
                  <a:lnTo>
                    <a:pt x="459669" y="394337"/>
                  </a:lnTo>
                  <a:lnTo>
                    <a:pt x="448415" y="394337"/>
                  </a:lnTo>
                  <a:lnTo>
                    <a:pt x="448415" y="382408"/>
                  </a:lnTo>
                  <a:close/>
                </a:path>
                <a:path w="710565" h="1198245">
                  <a:moveTo>
                    <a:pt x="459553" y="445962"/>
                  </a:moveTo>
                  <a:lnTo>
                    <a:pt x="449784" y="445962"/>
                  </a:lnTo>
                  <a:lnTo>
                    <a:pt x="450745" y="447493"/>
                  </a:lnTo>
                  <a:lnTo>
                    <a:pt x="466862" y="459063"/>
                  </a:lnTo>
                  <a:lnTo>
                    <a:pt x="477943" y="459063"/>
                  </a:lnTo>
                  <a:lnTo>
                    <a:pt x="483467" y="457483"/>
                  </a:lnTo>
                  <a:lnTo>
                    <a:pt x="493049" y="451127"/>
                  </a:lnTo>
                  <a:lnTo>
                    <a:pt x="495072" y="448699"/>
                  </a:lnTo>
                  <a:lnTo>
                    <a:pt x="465493" y="448699"/>
                  </a:lnTo>
                  <a:lnTo>
                    <a:pt x="461582" y="447493"/>
                  </a:lnTo>
                  <a:lnTo>
                    <a:pt x="459553" y="445962"/>
                  </a:lnTo>
                  <a:close/>
                </a:path>
                <a:path w="710565" h="1198245">
                  <a:moveTo>
                    <a:pt x="495100" y="391795"/>
                  </a:moveTo>
                  <a:lnTo>
                    <a:pt x="475010" y="391795"/>
                  </a:lnTo>
                  <a:lnTo>
                    <a:pt x="479067" y="393050"/>
                  </a:lnTo>
                  <a:lnTo>
                    <a:pt x="482294" y="395559"/>
                  </a:lnTo>
                  <a:lnTo>
                    <a:pt x="485553" y="398036"/>
                  </a:lnTo>
                  <a:lnTo>
                    <a:pt x="487981" y="401409"/>
                  </a:lnTo>
                  <a:lnTo>
                    <a:pt x="489481" y="405418"/>
                  </a:lnTo>
                  <a:lnTo>
                    <a:pt x="491208" y="409916"/>
                  </a:lnTo>
                  <a:lnTo>
                    <a:pt x="491967" y="414348"/>
                  </a:lnTo>
                  <a:lnTo>
                    <a:pt x="491967" y="425625"/>
                  </a:lnTo>
                  <a:lnTo>
                    <a:pt x="491191" y="430155"/>
                  </a:lnTo>
                  <a:lnTo>
                    <a:pt x="474945" y="448699"/>
                  </a:lnTo>
                  <a:lnTo>
                    <a:pt x="495072" y="448699"/>
                  </a:lnTo>
                  <a:lnTo>
                    <a:pt x="496797" y="446630"/>
                  </a:lnTo>
                  <a:lnTo>
                    <a:pt x="502207" y="434995"/>
                  </a:lnTo>
                  <a:lnTo>
                    <a:pt x="503560" y="428102"/>
                  </a:lnTo>
                  <a:lnTo>
                    <a:pt x="503560" y="412262"/>
                  </a:lnTo>
                  <a:lnTo>
                    <a:pt x="502259" y="405679"/>
                  </a:lnTo>
                  <a:lnTo>
                    <a:pt x="502207" y="405418"/>
                  </a:lnTo>
                  <a:lnTo>
                    <a:pt x="496797" y="393815"/>
                  </a:lnTo>
                  <a:lnTo>
                    <a:pt x="495100" y="391795"/>
                  </a:lnTo>
                  <a:close/>
                </a:path>
                <a:path w="710565" h="1198245">
                  <a:moveTo>
                    <a:pt x="477813" y="381431"/>
                  </a:moveTo>
                  <a:lnTo>
                    <a:pt x="466601" y="381431"/>
                  </a:lnTo>
                  <a:lnTo>
                    <a:pt x="462723" y="382246"/>
                  </a:lnTo>
                  <a:lnTo>
                    <a:pt x="449784" y="394337"/>
                  </a:lnTo>
                  <a:lnTo>
                    <a:pt x="459669" y="394337"/>
                  </a:lnTo>
                  <a:lnTo>
                    <a:pt x="461397" y="393050"/>
                  </a:lnTo>
                  <a:lnTo>
                    <a:pt x="461268" y="393050"/>
                  </a:lnTo>
                  <a:lnTo>
                    <a:pt x="465428" y="391795"/>
                  </a:lnTo>
                  <a:lnTo>
                    <a:pt x="495100" y="391795"/>
                  </a:lnTo>
                  <a:lnTo>
                    <a:pt x="493033" y="389334"/>
                  </a:lnTo>
                  <a:lnTo>
                    <a:pt x="483386" y="383011"/>
                  </a:lnTo>
                  <a:lnTo>
                    <a:pt x="477813" y="381431"/>
                  </a:lnTo>
                  <a:close/>
                </a:path>
                <a:path w="710565" h="1198245">
                  <a:moveTo>
                    <a:pt x="573555" y="391599"/>
                  </a:moveTo>
                  <a:lnTo>
                    <a:pt x="555608" y="391599"/>
                  </a:lnTo>
                  <a:lnTo>
                    <a:pt x="559568" y="392936"/>
                  </a:lnTo>
                  <a:lnTo>
                    <a:pt x="564815" y="398281"/>
                  </a:lnTo>
                  <a:lnTo>
                    <a:pt x="566135" y="402061"/>
                  </a:lnTo>
                  <a:lnTo>
                    <a:pt x="566135" y="409101"/>
                  </a:lnTo>
                  <a:lnTo>
                    <a:pt x="555038" y="413061"/>
                  </a:lnTo>
                  <a:lnTo>
                    <a:pt x="551339" y="413501"/>
                  </a:lnTo>
                  <a:lnTo>
                    <a:pt x="517726" y="431524"/>
                  </a:lnTo>
                  <a:lnTo>
                    <a:pt x="517639" y="441073"/>
                  </a:lnTo>
                  <a:lnTo>
                    <a:pt x="518780" y="445245"/>
                  </a:lnTo>
                  <a:lnTo>
                    <a:pt x="523343" y="452121"/>
                  </a:lnTo>
                  <a:lnTo>
                    <a:pt x="526423" y="454745"/>
                  </a:lnTo>
                  <a:lnTo>
                    <a:pt x="534179" y="458363"/>
                  </a:lnTo>
                  <a:lnTo>
                    <a:pt x="538498" y="459259"/>
                  </a:lnTo>
                  <a:lnTo>
                    <a:pt x="547623" y="459259"/>
                  </a:lnTo>
                  <a:lnTo>
                    <a:pt x="564766" y="448960"/>
                  </a:lnTo>
                  <a:lnTo>
                    <a:pt x="540666" y="448960"/>
                  </a:lnTo>
                  <a:lnTo>
                    <a:pt x="537052" y="447999"/>
                  </a:lnTo>
                  <a:lnTo>
                    <a:pt x="536793" y="447999"/>
                  </a:lnTo>
                  <a:lnTo>
                    <a:pt x="533625" y="445864"/>
                  </a:lnTo>
                  <a:lnTo>
                    <a:pt x="530659" y="443811"/>
                  </a:lnTo>
                  <a:lnTo>
                    <a:pt x="529177" y="440780"/>
                  </a:lnTo>
                  <a:lnTo>
                    <a:pt x="529177" y="433838"/>
                  </a:lnTo>
                  <a:lnTo>
                    <a:pt x="529838" y="431882"/>
                  </a:lnTo>
                  <a:lnTo>
                    <a:pt x="529959" y="431524"/>
                  </a:lnTo>
                  <a:lnTo>
                    <a:pt x="553050" y="423213"/>
                  </a:lnTo>
                  <a:lnTo>
                    <a:pt x="557238" y="422594"/>
                  </a:lnTo>
                  <a:lnTo>
                    <a:pt x="566135" y="419758"/>
                  </a:lnTo>
                  <a:lnTo>
                    <a:pt x="577672" y="419758"/>
                  </a:lnTo>
                  <a:lnTo>
                    <a:pt x="577672" y="402061"/>
                  </a:lnTo>
                  <a:lnTo>
                    <a:pt x="576762" y="397629"/>
                  </a:lnTo>
                  <a:lnTo>
                    <a:pt x="576695" y="397303"/>
                  </a:lnTo>
                  <a:lnTo>
                    <a:pt x="573555" y="391599"/>
                  </a:lnTo>
                  <a:close/>
                </a:path>
                <a:path w="710565" h="1198245">
                  <a:moveTo>
                    <a:pt x="577672" y="447331"/>
                  </a:moveTo>
                  <a:lnTo>
                    <a:pt x="566135" y="447331"/>
                  </a:lnTo>
                  <a:lnTo>
                    <a:pt x="566135" y="457499"/>
                  </a:lnTo>
                  <a:lnTo>
                    <a:pt x="577672" y="457499"/>
                  </a:lnTo>
                  <a:lnTo>
                    <a:pt x="577672" y="447331"/>
                  </a:lnTo>
                  <a:close/>
                </a:path>
                <a:path w="710565" h="1198245">
                  <a:moveTo>
                    <a:pt x="577672" y="419758"/>
                  </a:moveTo>
                  <a:lnTo>
                    <a:pt x="566135" y="419758"/>
                  </a:lnTo>
                  <a:lnTo>
                    <a:pt x="566028" y="433838"/>
                  </a:lnTo>
                  <a:lnTo>
                    <a:pt x="565320" y="436429"/>
                  </a:lnTo>
                  <a:lnTo>
                    <a:pt x="563691" y="439264"/>
                  </a:lnTo>
                  <a:lnTo>
                    <a:pt x="562094" y="442100"/>
                  </a:lnTo>
                  <a:lnTo>
                    <a:pt x="559715" y="444414"/>
                  </a:lnTo>
                  <a:lnTo>
                    <a:pt x="553425" y="447999"/>
                  </a:lnTo>
                  <a:lnTo>
                    <a:pt x="549299" y="448960"/>
                  </a:lnTo>
                  <a:lnTo>
                    <a:pt x="564766" y="448960"/>
                  </a:lnTo>
                  <a:lnTo>
                    <a:pt x="565549" y="447331"/>
                  </a:lnTo>
                  <a:lnTo>
                    <a:pt x="577672" y="447331"/>
                  </a:lnTo>
                  <a:lnTo>
                    <a:pt x="577672" y="419758"/>
                  </a:lnTo>
                  <a:close/>
                </a:path>
                <a:path w="710565" h="1198245">
                  <a:moveTo>
                    <a:pt x="552316" y="381431"/>
                  </a:moveTo>
                  <a:lnTo>
                    <a:pt x="546124" y="381431"/>
                  </a:lnTo>
                  <a:lnTo>
                    <a:pt x="542278" y="381952"/>
                  </a:lnTo>
                  <a:lnTo>
                    <a:pt x="519790" y="399030"/>
                  </a:lnTo>
                  <a:lnTo>
                    <a:pt x="530741" y="402941"/>
                  </a:lnTo>
                  <a:lnTo>
                    <a:pt x="532012" y="400203"/>
                  </a:lnTo>
                  <a:lnTo>
                    <a:pt x="534212" y="397629"/>
                  </a:lnTo>
                  <a:lnTo>
                    <a:pt x="540470" y="392805"/>
                  </a:lnTo>
                  <a:lnTo>
                    <a:pt x="544788" y="391599"/>
                  </a:lnTo>
                  <a:lnTo>
                    <a:pt x="573555" y="391599"/>
                  </a:lnTo>
                  <a:lnTo>
                    <a:pt x="572784" y="390198"/>
                  </a:lnTo>
                  <a:lnTo>
                    <a:pt x="570323" y="387542"/>
                  </a:lnTo>
                  <a:lnTo>
                    <a:pt x="564424" y="384022"/>
                  </a:lnTo>
                  <a:lnTo>
                    <a:pt x="561377" y="382865"/>
                  </a:lnTo>
                  <a:lnTo>
                    <a:pt x="558215" y="382311"/>
                  </a:lnTo>
                  <a:lnTo>
                    <a:pt x="555087" y="381724"/>
                  </a:lnTo>
                  <a:lnTo>
                    <a:pt x="552316" y="381431"/>
                  </a:lnTo>
                  <a:close/>
                </a:path>
                <a:path w="710565" h="1198245">
                  <a:moveTo>
                    <a:pt x="609877" y="382408"/>
                  </a:moveTo>
                  <a:lnTo>
                    <a:pt x="598731" y="382408"/>
                  </a:lnTo>
                  <a:lnTo>
                    <a:pt x="598731" y="457499"/>
                  </a:lnTo>
                  <a:lnTo>
                    <a:pt x="610268" y="457499"/>
                  </a:lnTo>
                  <a:lnTo>
                    <a:pt x="610268" y="406591"/>
                  </a:lnTo>
                  <a:lnTo>
                    <a:pt x="611083" y="403577"/>
                  </a:lnTo>
                  <a:lnTo>
                    <a:pt x="614374" y="398264"/>
                  </a:lnTo>
                  <a:lnTo>
                    <a:pt x="616623" y="396178"/>
                  </a:lnTo>
                  <a:lnTo>
                    <a:pt x="621192" y="393750"/>
                  </a:lnTo>
                  <a:lnTo>
                    <a:pt x="609877" y="393750"/>
                  </a:lnTo>
                  <a:lnTo>
                    <a:pt x="609877" y="382408"/>
                  </a:lnTo>
                  <a:close/>
                </a:path>
                <a:path w="710565" h="1198245">
                  <a:moveTo>
                    <a:pt x="636276" y="381431"/>
                  </a:moveTo>
                  <a:lnTo>
                    <a:pt x="625033" y="381431"/>
                  </a:lnTo>
                  <a:lnTo>
                    <a:pt x="621650" y="382408"/>
                  </a:lnTo>
                  <a:lnTo>
                    <a:pt x="614505" y="387020"/>
                  </a:lnTo>
                  <a:lnTo>
                    <a:pt x="612028" y="390035"/>
                  </a:lnTo>
                  <a:lnTo>
                    <a:pt x="610659" y="393750"/>
                  </a:lnTo>
                  <a:lnTo>
                    <a:pt x="621192" y="393750"/>
                  </a:lnTo>
                  <a:lnTo>
                    <a:pt x="622296" y="393164"/>
                  </a:lnTo>
                  <a:lnTo>
                    <a:pt x="625100" y="392496"/>
                  </a:lnTo>
                  <a:lnTo>
                    <a:pt x="636276" y="392496"/>
                  </a:lnTo>
                  <a:lnTo>
                    <a:pt x="636276" y="381431"/>
                  </a:lnTo>
                  <a:close/>
                </a:path>
                <a:path w="710565" h="1198245">
                  <a:moveTo>
                    <a:pt x="636276" y="392496"/>
                  </a:moveTo>
                  <a:lnTo>
                    <a:pt x="632218" y="392496"/>
                  </a:lnTo>
                  <a:lnTo>
                    <a:pt x="633587" y="392724"/>
                  </a:lnTo>
                  <a:lnTo>
                    <a:pt x="634988" y="392919"/>
                  </a:lnTo>
                  <a:lnTo>
                    <a:pt x="636482" y="393164"/>
                  </a:lnTo>
                  <a:lnTo>
                    <a:pt x="636276" y="393164"/>
                  </a:lnTo>
                  <a:lnTo>
                    <a:pt x="636276" y="392496"/>
                  </a:lnTo>
                  <a:close/>
                </a:path>
                <a:path w="710565" h="1198245">
                  <a:moveTo>
                    <a:pt x="681887" y="381431"/>
                  </a:moveTo>
                  <a:lnTo>
                    <a:pt x="671197" y="381431"/>
                  </a:lnTo>
                  <a:lnTo>
                    <a:pt x="665266" y="383093"/>
                  </a:lnTo>
                  <a:lnTo>
                    <a:pt x="644147" y="412849"/>
                  </a:lnTo>
                  <a:lnTo>
                    <a:pt x="644147" y="428232"/>
                  </a:lnTo>
                  <a:lnTo>
                    <a:pt x="671914" y="459063"/>
                  </a:lnTo>
                  <a:lnTo>
                    <a:pt x="684234" y="459063"/>
                  </a:lnTo>
                  <a:lnTo>
                    <a:pt x="688813" y="458281"/>
                  </a:lnTo>
                  <a:lnTo>
                    <a:pt x="696961" y="455120"/>
                  </a:lnTo>
                  <a:lnTo>
                    <a:pt x="700383" y="452904"/>
                  </a:lnTo>
                  <a:lnTo>
                    <a:pt x="704467" y="448699"/>
                  </a:lnTo>
                  <a:lnTo>
                    <a:pt x="674489" y="448699"/>
                  </a:lnTo>
                  <a:lnTo>
                    <a:pt x="670399" y="447689"/>
                  </a:lnTo>
                  <a:lnTo>
                    <a:pt x="655684" y="423865"/>
                  </a:lnTo>
                  <a:lnTo>
                    <a:pt x="652360" y="423865"/>
                  </a:lnTo>
                  <a:lnTo>
                    <a:pt x="652360" y="413892"/>
                  </a:lnTo>
                  <a:lnTo>
                    <a:pt x="655684" y="413892"/>
                  </a:lnTo>
                  <a:lnTo>
                    <a:pt x="655684" y="411513"/>
                  </a:lnTo>
                  <a:lnTo>
                    <a:pt x="673381" y="391795"/>
                  </a:lnTo>
                  <a:lnTo>
                    <a:pt x="702195" y="391795"/>
                  </a:lnTo>
                  <a:lnTo>
                    <a:pt x="696847" y="386808"/>
                  </a:lnTo>
                  <a:lnTo>
                    <a:pt x="693376" y="384690"/>
                  </a:lnTo>
                  <a:lnTo>
                    <a:pt x="685749" y="382083"/>
                  </a:lnTo>
                  <a:lnTo>
                    <a:pt x="681887" y="381431"/>
                  </a:lnTo>
                  <a:close/>
                </a:path>
                <a:path w="710565" h="1198245">
                  <a:moveTo>
                    <a:pt x="697922" y="436966"/>
                  </a:moveTo>
                  <a:lnTo>
                    <a:pt x="682181" y="448699"/>
                  </a:lnTo>
                  <a:lnTo>
                    <a:pt x="704467" y="448699"/>
                  </a:lnTo>
                  <a:lnTo>
                    <a:pt x="705923" y="447200"/>
                  </a:lnTo>
                  <a:lnTo>
                    <a:pt x="707895" y="443876"/>
                  </a:lnTo>
                  <a:lnTo>
                    <a:pt x="709068" y="440095"/>
                  </a:lnTo>
                  <a:lnTo>
                    <a:pt x="697922" y="436966"/>
                  </a:lnTo>
                  <a:close/>
                </a:path>
                <a:path w="710565" h="1198245">
                  <a:moveTo>
                    <a:pt x="655684" y="413892"/>
                  </a:moveTo>
                  <a:lnTo>
                    <a:pt x="652360" y="413892"/>
                  </a:lnTo>
                  <a:lnTo>
                    <a:pt x="652360" y="423865"/>
                  </a:lnTo>
                  <a:lnTo>
                    <a:pt x="655684" y="423865"/>
                  </a:lnTo>
                  <a:lnTo>
                    <a:pt x="655684" y="413892"/>
                  </a:lnTo>
                  <a:close/>
                </a:path>
                <a:path w="710565" h="1198245">
                  <a:moveTo>
                    <a:pt x="702195" y="391795"/>
                  </a:moveTo>
                  <a:lnTo>
                    <a:pt x="682148" y="391795"/>
                  </a:lnTo>
                  <a:lnTo>
                    <a:pt x="685766" y="392756"/>
                  </a:lnTo>
                  <a:lnTo>
                    <a:pt x="691925" y="396602"/>
                  </a:lnTo>
                  <a:lnTo>
                    <a:pt x="694305" y="399226"/>
                  </a:lnTo>
                  <a:lnTo>
                    <a:pt x="695967" y="402550"/>
                  </a:lnTo>
                  <a:lnTo>
                    <a:pt x="697662" y="405874"/>
                  </a:lnTo>
                  <a:lnTo>
                    <a:pt x="698509" y="409655"/>
                  </a:lnTo>
                  <a:lnTo>
                    <a:pt x="698509" y="413892"/>
                  </a:lnTo>
                  <a:lnTo>
                    <a:pt x="655684" y="413892"/>
                  </a:lnTo>
                  <a:lnTo>
                    <a:pt x="655684" y="423865"/>
                  </a:lnTo>
                  <a:lnTo>
                    <a:pt x="710242" y="423865"/>
                  </a:lnTo>
                  <a:lnTo>
                    <a:pt x="710170" y="411513"/>
                  </a:lnTo>
                  <a:lnTo>
                    <a:pt x="709313" y="406070"/>
                  </a:lnTo>
                  <a:lnTo>
                    <a:pt x="705642" y="396602"/>
                  </a:lnTo>
                  <a:lnTo>
                    <a:pt x="703294" y="392936"/>
                  </a:lnTo>
                  <a:lnTo>
                    <a:pt x="703178" y="392756"/>
                  </a:lnTo>
                  <a:lnTo>
                    <a:pt x="702195" y="391795"/>
                  </a:lnTo>
                  <a:close/>
                </a:path>
                <a:path w="710565" h="1198245">
                  <a:moveTo>
                    <a:pt x="146465" y="560414"/>
                  </a:moveTo>
                  <a:lnTo>
                    <a:pt x="135319" y="560414"/>
                  </a:lnTo>
                  <a:lnTo>
                    <a:pt x="135319" y="635504"/>
                  </a:lnTo>
                  <a:lnTo>
                    <a:pt x="146856" y="635504"/>
                  </a:lnTo>
                  <a:lnTo>
                    <a:pt x="146856" y="584596"/>
                  </a:lnTo>
                  <a:lnTo>
                    <a:pt x="147671" y="581582"/>
                  </a:lnTo>
                  <a:lnTo>
                    <a:pt x="150962" y="576269"/>
                  </a:lnTo>
                  <a:lnTo>
                    <a:pt x="153211" y="574183"/>
                  </a:lnTo>
                  <a:lnTo>
                    <a:pt x="157780" y="571755"/>
                  </a:lnTo>
                  <a:lnTo>
                    <a:pt x="146465" y="571755"/>
                  </a:lnTo>
                  <a:lnTo>
                    <a:pt x="146465" y="560414"/>
                  </a:lnTo>
                  <a:close/>
                </a:path>
                <a:path w="710565" h="1198245">
                  <a:moveTo>
                    <a:pt x="172864" y="559436"/>
                  </a:moveTo>
                  <a:lnTo>
                    <a:pt x="161621" y="559436"/>
                  </a:lnTo>
                  <a:lnTo>
                    <a:pt x="158238" y="560414"/>
                  </a:lnTo>
                  <a:lnTo>
                    <a:pt x="151093" y="565025"/>
                  </a:lnTo>
                  <a:lnTo>
                    <a:pt x="148616" y="568040"/>
                  </a:lnTo>
                  <a:lnTo>
                    <a:pt x="147247" y="571755"/>
                  </a:lnTo>
                  <a:lnTo>
                    <a:pt x="157780" y="571755"/>
                  </a:lnTo>
                  <a:lnTo>
                    <a:pt x="158884" y="571169"/>
                  </a:lnTo>
                  <a:lnTo>
                    <a:pt x="161688" y="570501"/>
                  </a:lnTo>
                  <a:lnTo>
                    <a:pt x="172864" y="570501"/>
                  </a:lnTo>
                  <a:lnTo>
                    <a:pt x="172864" y="559436"/>
                  </a:lnTo>
                  <a:close/>
                </a:path>
                <a:path w="710565" h="1198245">
                  <a:moveTo>
                    <a:pt x="172864" y="570501"/>
                  </a:moveTo>
                  <a:lnTo>
                    <a:pt x="168806" y="570501"/>
                  </a:lnTo>
                  <a:lnTo>
                    <a:pt x="170175" y="570729"/>
                  </a:lnTo>
                  <a:lnTo>
                    <a:pt x="171577" y="570924"/>
                  </a:lnTo>
                  <a:lnTo>
                    <a:pt x="173070" y="571169"/>
                  </a:lnTo>
                  <a:lnTo>
                    <a:pt x="172864" y="571169"/>
                  </a:lnTo>
                  <a:lnTo>
                    <a:pt x="172864" y="570501"/>
                  </a:lnTo>
                  <a:close/>
                </a:path>
                <a:path w="710565" h="1198245">
                  <a:moveTo>
                    <a:pt x="218475" y="559436"/>
                  </a:moveTo>
                  <a:lnTo>
                    <a:pt x="207785" y="559436"/>
                  </a:lnTo>
                  <a:lnTo>
                    <a:pt x="201854" y="561098"/>
                  </a:lnTo>
                  <a:lnTo>
                    <a:pt x="180735" y="590854"/>
                  </a:lnTo>
                  <a:lnTo>
                    <a:pt x="180735" y="606237"/>
                  </a:lnTo>
                  <a:lnTo>
                    <a:pt x="208502" y="637068"/>
                  </a:lnTo>
                  <a:lnTo>
                    <a:pt x="220822" y="637068"/>
                  </a:lnTo>
                  <a:lnTo>
                    <a:pt x="225401" y="636286"/>
                  </a:lnTo>
                  <a:lnTo>
                    <a:pt x="233549" y="633125"/>
                  </a:lnTo>
                  <a:lnTo>
                    <a:pt x="236971" y="630909"/>
                  </a:lnTo>
                  <a:lnTo>
                    <a:pt x="241055" y="626704"/>
                  </a:lnTo>
                  <a:lnTo>
                    <a:pt x="211077" y="626704"/>
                  </a:lnTo>
                  <a:lnTo>
                    <a:pt x="206987" y="625694"/>
                  </a:lnTo>
                  <a:lnTo>
                    <a:pt x="192272" y="601870"/>
                  </a:lnTo>
                  <a:lnTo>
                    <a:pt x="188948" y="601870"/>
                  </a:lnTo>
                  <a:lnTo>
                    <a:pt x="188948" y="591897"/>
                  </a:lnTo>
                  <a:lnTo>
                    <a:pt x="192272" y="591897"/>
                  </a:lnTo>
                  <a:lnTo>
                    <a:pt x="192272" y="589518"/>
                  </a:lnTo>
                  <a:lnTo>
                    <a:pt x="209969" y="569800"/>
                  </a:lnTo>
                  <a:lnTo>
                    <a:pt x="238783" y="569800"/>
                  </a:lnTo>
                  <a:lnTo>
                    <a:pt x="233435" y="564813"/>
                  </a:lnTo>
                  <a:lnTo>
                    <a:pt x="229964" y="562695"/>
                  </a:lnTo>
                  <a:lnTo>
                    <a:pt x="222337" y="560088"/>
                  </a:lnTo>
                  <a:lnTo>
                    <a:pt x="218475" y="559436"/>
                  </a:lnTo>
                  <a:close/>
                </a:path>
                <a:path w="710565" h="1198245">
                  <a:moveTo>
                    <a:pt x="234510" y="614971"/>
                  </a:moveTo>
                  <a:lnTo>
                    <a:pt x="218769" y="626704"/>
                  </a:lnTo>
                  <a:lnTo>
                    <a:pt x="241055" y="626704"/>
                  </a:lnTo>
                  <a:lnTo>
                    <a:pt x="242511" y="625205"/>
                  </a:lnTo>
                  <a:lnTo>
                    <a:pt x="244483" y="621881"/>
                  </a:lnTo>
                  <a:lnTo>
                    <a:pt x="245657" y="618100"/>
                  </a:lnTo>
                  <a:lnTo>
                    <a:pt x="234510" y="614971"/>
                  </a:lnTo>
                  <a:close/>
                </a:path>
                <a:path w="710565" h="1198245">
                  <a:moveTo>
                    <a:pt x="192272" y="591897"/>
                  </a:moveTo>
                  <a:lnTo>
                    <a:pt x="188948" y="591897"/>
                  </a:lnTo>
                  <a:lnTo>
                    <a:pt x="188948" y="601870"/>
                  </a:lnTo>
                  <a:lnTo>
                    <a:pt x="192272" y="601870"/>
                  </a:lnTo>
                  <a:lnTo>
                    <a:pt x="192272" y="591897"/>
                  </a:lnTo>
                  <a:close/>
                </a:path>
                <a:path w="710565" h="1198245">
                  <a:moveTo>
                    <a:pt x="238783" y="569800"/>
                  </a:moveTo>
                  <a:lnTo>
                    <a:pt x="218736" y="569800"/>
                  </a:lnTo>
                  <a:lnTo>
                    <a:pt x="222354" y="570761"/>
                  </a:lnTo>
                  <a:lnTo>
                    <a:pt x="228514" y="574607"/>
                  </a:lnTo>
                  <a:lnTo>
                    <a:pt x="230893" y="577231"/>
                  </a:lnTo>
                  <a:lnTo>
                    <a:pt x="232555" y="580555"/>
                  </a:lnTo>
                  <a:lnTo>
                    <a:pt x="234250" y="583879"/>
                  </a:lnTo>
                  <a:lnTo>
                    <a:pt x="235097" y="587660"/>
                  </a:lnTo>
                  <a:lnTo>
                    <a:pt x="235097" y="591897"/>
                  </a:lnTo>
                  <a:lnTo>
                    <a:pt x="192272" y="591897"/>
                  </a:lnTo>
                  <a:lnTo>
                    <a:pt x="192272" y="601870"/>
                  </a:lnTo>
                  <a:lnTo>
                    <a:pt x="246830" y="601870"/>
                  </a:lnTo>
                  <a:lnTo>
                    <a:pt x="246758" y="589518"/>
                  </a:lnTo>
                  <a:lnTo>
                    <a:pt x="245901" y="584075"/>
                  </a:lnTo>
                  <a:lnTo>
                    <a:pt x="242230" y="574607"/>
                  </a:lnTo>
                  <a:lnTo>
                    <a:pt x="239883" y="570941"/>
                  </a:lnTo>
                  <a:lnTo>
                    <a:pt x="239766" y="570761"/>
                  </a:lnTo>
                  <a:lnTo>
                    <a:pt x="238783" y="569800"/>
                  </a:lnTo>
                  <a:close/>
                </a:path>
                <a:path w="710565" h="1198245">
                  <a:moveTo>
                    <a:pt x="272007" y="614776"/>
                  </a:moveTo>
                  <a:lnTo>
                    <a:pt x="261056" y="617514"/>
                  </a:lnTo>
                  <a:lnTo>
                    <a:pt x="262392" y="623901"/>
                  </a:lnTo>
                  <a:lnTo>
                    <a:pt x="265570" y="628758"/>
                  </a:lnTo>
                  <a:lnTo>
                    <a:pt x="275608" y="635406"/>
                  </a:lnTo>
                  <a:lnTo>
                    <a:pt x="281947" y="637068"/>
                  </a:lnTo>
                  <a:lnTo>
                    <a:pt x="295440" y="637068"/>
                  </a:lnTo>
                  <a:lnTo>
                    <a:pt x="300557" y="636091"/>
                  </a:lnTo>
                  <a:lnTo>
                    <a:pt x="309356" y="632180"/>
                  </a:lnTo>
                  <a:lnTo>
                    <a:pt x="312778" y="629507"/>
                  </a:lnTo>
                  <a:lnTo>
                    <a:pt x="314659" y="626900"/>
                  </a:lnTo>
                  <a:lnTo>
                    <a:pt x="284685" y="626900"/>
                  </a:lnTo>
                  <a:lnTo>
                    <a:pt x="280855" y="625890"/>
                  </a:lnTo>
                  <a:lnTo>
                    <a:pt x="275021" y="621848"/>
                  </a:lnTo>
                  <a:lnTo>
                    <a:pt x="273092" y="618882"/>
                  </a:lnTo>
                  <a:lnTo>
                    <a:pt x="272940" y="618394"/>
                  </a:lnTo>
                  <a:lnTo>
                    <a:pt x="272007" y="614776"/>
                  </a:lnTo>
                  <a:close/>
                </a:path>
                <a:path w="710565" h="1198245">
                  <a:moveTo>
                    <a:pt x="298406" y="559436"/>
                  </a:moveTo>
                  <a:lnTo>
                    <a:pt x="285695" y="559436"/>
                  </a:lnTo>
                  <a:lnTo>
                    <a:pt x="280969" y="560365"/>
                  </a:lnTo>
                  <a:lnTo>
                    <a:pt x="263403" y="586324"/>
                  </a:lnTo>
                  <a:lnTo>
                    <a:pt x="264909" y="590398"/>
                  </a:lnTo>
                  <a:lnTo>
                    <a:pt x="264999" y="590642"/>
                  </a:lnTo>
                  <a:lnTo>
                    <a:pt x="268193" y="594097"/>
                  </a:lnTo>
                  <a:lnTo>
                    <a:pt x="271420" y="597519"/>
                  </a:lnTo>
                  <a:lnTo>
                    <a:pt x="276472" y="600045"/>
                  </a:lnTo>
                  <a:lnTo>
                    <a:pt x="299644" y="605487"/>
                  </a:lnTo>
                  <a:lnTo>
                    <a:pt x="302447" y="606824"/>
                  </a:lnTo>
                  <a:lnTo>
                    <a:pt x="306097" y="610376"/>
                  </a:lnTo>
                  <a:lnTo>
                    <a:pt x="307010" y="612560"/>
                  </a:lnTo>
                  <a:lnTo>
                    <a:pt x="307010" y="618394"/>
                  </a:lnTo>
                  <a:lnTo>
                    <a:pt x="305413" y="621164"/>
                  </a:lnTo>
                  <a:lnTo>
                    <a:pt x="299057" y="625759"/>
                  </a:lnTo>
                  <a:lnTo>
                    <a:pt x="294788" y="626900"/>
                  </a:lnTo>
                  <a:lnTo>
                    <a:pt x="314659" y="626900"/>
                  </a:lnTo>
                  <a:lnTo>
                    <a:pt x="317700" y="622728"/>
                  </a:lnTo>
                  <a:lnTo>
                    <a:pt x="318938" y="618882"/>
                  </a:lnTo>
                  <a:lnTo>
                    <a:pt x="318938" y="609333"/>
                  </a:lnTo>
                  <a:lnTo>
                    <a:pt x="317292" y="605047"/>
                  </a:lnTo>
                  <a:lnTo>
                    <a:pt x="310709" y="598366"/>
                  </a:lnTo>
                  <a:lnTo>
                    <a:pt x="305706" y="595873"/>
                  </a:lnTo>
                  <a:lnTo>
                    <a:pt x="283414" y="590398"/>
                  </a:lnTo>
                  <a:lnTo>
                    <a:pt x="280154" y="589012"/>
                  </a:lnTo>
                  <a:lnTo>
                    <a:pt x="275983" y="585688"/>
                  </a:lnTo>
                  <a:lnTo>
                    <a:pt x="274940" y="583423"/>
                  </a:lnTo>
                  <a:lnTo>
                    <a:pt x="274940" y="577328"/>
                  </a:lnTo>
                  <a:lnTo>
                    <a:pt x="276455" y="574672"/>
                  </a:lnTo>
                  <a:lnTo>
                    <a:pt x="282550" y="570468"/>
                  </a:lnTo>
                  <a:lnTo>
                    <a:pt x="286379" y="569409"/>
                  </a:lnTo>
                  <a:lnTo>
                    <a:pt x="314032" y="569409"/>
                  </a:lnTo>
                  <a:lnTo>
                    <a:pt x="312746" y="567584"/>
                  </a:lnTo>
                  <a:lnTo>
                    <a:pt x="304239" y="561065"/>
                  </a:lnTo>
                  <a:lnTo>
                    <a:pt x="298406" y="559436"/>
                  </a:lnTo>
                  <a:close/>
                </a:path>
                <a:path w="710565" h="1198245">
                  <a:moveTo>
                    <a:pt x="314032" y="569409"/>
                  </a:moveTo>
                  <a:lnTo>
                    <a:pt x="294332" y="569409"/>
                  </a:lnTo>
                  <a:lnTo>
                    <a:pt x="297086" y="569947"/>
                  </a:lnTo>
                  <a:lnTo>
                    <a:pt x="301388" y="572098"/>
                  </a:lnTo>
                  <a:lnTo>
                    <a:pt x="303082" y="573466"/>
                  </a:lnTo>
                  <a:lnTo>
                    <a:pt x="304321" y="575129"/>
                  </a:lnTo>
                  <a:lnTo>
                    <a:pt x="305592" y="576758"/>
                  </a:lnTo>
                  <a:lnTo>
                    <a:pt x="306553" y="578437"/>
                  </a:lnTo>
                  <a:lnTo>
                    <a:pt x="307205" y="580164"/>
                  </a:lnTo>
                  <a:lnTo>
                    <a:pt x="317224" y="577328"/>
                  </a:lnTo>
                  <a:lnTo>
                    <a:pt x="317602" y="577328"/>
                  </a:lnTo>
                  <a:lnTo>
                    <a:pt x="315848" y="572098"/>
                  </a:lnTo>
                  <a:lnTo>
                    <a:pt x="315777" y="571886"/>
                  </a:lnTo>
                  <a:lnTo>
                    <a:pt x="314032" y="569409"/>
                  </a:lnTo>
                  <a:close/>
                </a:path>
                <a:path w="710565" h="1198245">
                  <a:moveTo>
                    <a:pt x="347843" y="560414"/>
                  </a:moveTo>
                  <a:lnTo>
                    <a:pt x="336305" y="560414"/>
                  </a:lnTo>
                  <a:lnTo>
                    <a:pt x="336305" y="614515"/>
                  </a:lnTo>
                  <a:lnTo>
                    <a:pt x="355860" y="636482"/>
                  </a:lnTo>
                  <a:lnTo>
                    <a:pt x="366224" y="636482"/>
                  </a:lnTo>
                  <a:lnTo>
                    <a:pt x="370917" y="635162"/>
                  </a:lnTo>
                  <a:lnTo>
                    <a:pt x="378348" y="629849"/>
                  </a:lnTo>
                  <a:lnTo>
                    <a:pt x="381086" y="626607"/>
                  </a:lnTo>
                  <a:lnTo>
                    <a:pt x="381672" y="625336"/>
                  </a:lnTo>
                  <a:lnTo>
                    <a:pt x="359478" y="625336"/>
                  </a:lnTo>
                  <a:lnTo>
                    <a:pt x="355534" y="623706"/>
                  </a:lnTo>
                  <a:lnTo>
                    <a:pt x="349374" y="617188"/>
                  </a:lnTo>
                  <a:lnTo>
                    <a:pt x="347843" y="612820"/>
                  </a:lnTo>
                  <a:lnTo>
                    <a:pt x="347843" y="560414"/>
                  </a:lnTo>
                  <a:close/>
                </a:path>
                <a:path w="710565" h="1198245">
                  <a:moveTo>
                    <a:pt x="395165" y="622793"/>
                  </a:moveTo>
                  <a:lnTo>
                    <a:pt x="383628" y="622793"/>
                  </a:lnTo>
                  <a:lnTo>
                    <a:pt x="383628" y="635504"/>
                  </a:lnTo>
                  <a:lnTo>
                    <a:pt x="395165" y="635504"/>
                  </a:lnTo>
                  <a:lnTo>
                    <a:pt x="395165" y="622793"/>
                  </a:lnTo>
                  <a:close/>
                </a:path>
                <a:path w="710565" h="1198245">
                  <a:moveTo>
                    <a:pt x="395165" y="560414"/>
                  </a:moveTo>
                  <a:lnTo>
                    <a:pt x="383628" y="560414"/>
                  </a:lnTo>
                  <a:lnTo>
                    <a:pt x="383628" y="609496"/>
                  </a:lnTo>
                  <a:lnTo>
                    <a:pt x="382601" y="613358"/>
                  </a:lnTo>
                  <a:lnTo>
                    <a:pt x="380548" y="616389"/>
                  </a:lnTo>
                  <a:lnTo>
                    <a:pt x="378527" y="619420"/>
                  </a:lnTo>
                  <a:lnTo>
                    <a:pt x="376018" y="621669"/>
                  </a:lnTo>
                  <a:lnTo>
                    <a:pt x="370054" y="624602"/>
                  </a:lnTo>
                  <a:lnTo>
                    <a:pt x="367137" y="625336"/>
                  </a:lnTo>
                  <a:lnTo>
                    <a:pt x="381672" y="625336"/>
                  </a:lnTo>
                  <a:lnTo>
                    <a:pt x="382846" y="622793"/>
                  </a:lnTo>
                  <a:lnTo>
                    <a:pt x="395165" y="622793"/>
                  </a:lnTo>
                  <a:lnTo>
                    <a:pt x="395165" y="560414"/>
                  </a:lnTo>
                  <a:close/>
                </a:path>
                <a:path w="710565" h="1198245">
                  <a:moveTo>
                    <a:pt x="427834" y="535383"/>
                  </a:moveTo>
                  <a:lnTo>
                    <a:pt x="416297" y="535383"/>
                  </a:lnTo>
                  <a:lnTo>
                    <a:pt x="416297" y="635504"/>
                  </a:lnTo>
                  <a:lnTo>
                    <a:pt x="427834" y="635504"/>
                  </a:lnTo>
                  <a:lnTo>
                    <a:pt x="427834" y="535383"/>
                  </a:lnTo>
                  <a:close/>
                </a:path>
                <a:path w="710565" h="1198245">
                  <a:moveTo>
                    <a:pt x="465587" y="542423"/>
                  </a:moveTo>
                  <a:lnTo>
                    <a:pt x="454050" y="542423"/>
                  </a:lnTo>
                  <a:lnTo>
                    <a:pt x="454050" y="621490"/>
                  </a:lnTo>
                  <a:lnTo>
                    <a:pt x="471127" y="636482"/>
                  </a:lnTo>
                  <a:lnTo>
                    <a:pt x="476538" y="636482"/>
                  </a:lnTo>
                  <a:lnTo>
                    <a:pt x="478314" y="636319"/>
                  </a:lnTo>
                  <a:lnTo>
                    <a:pt x="479715" y="635993"/>
                  </a:lnTo>
                  <a:lnTo>
                    <a:pt x="480727" y="635781"/>
                  </a:lnTo>
                  <a:lnTo>
                    <a:pt x="482208" y="635406"/>
                  </a:lnTo>
                  <a:lnTo>
                    <a:pt x="482991" y="635113"/>
                  </a:lnTo>
                  <a:lnTo>
                    <a:pt x="480777" y="625336"/>
                  </a:lnTo>
                  <a:lnTo>
                    <a:pt x="473865" y="625336"/>
                  </a:lnTo>
                  <a:lnTo>
                    <a:pt x="472655" y="625140"/>
                  </a:lnTo>
                  <a:lnTo>
                    <a:pt x="472443" y="625140"/>
                  </a:lnTo>
                  <a:lnTo>
                    <a:pt x="470720" y="624553"/>
                  </a:lnTo>
                  <a:lnTo>
                    <a:pt x="465587" y="617253"/>
                  </a:lnTo>
                  <a:lnTo>
                    <a:pt x="465587" y="542423"/>
                  </a:lnTo>
                  <a:close/>
                </a:path>
                <a:path w="710565" h="1198245">
                  <a:moveTo>
                    <a:pt x="480666" y="624847"/>
                  </a:moveTo>
                  <a:lnTo>
                    <a:pt x="480155" y="624847"/>
                  </a:lnTo>
                  <a:lnTo>
                    <a:pt x="478689" y="625140"/>
                  </a:lnTo>
                  <a:lnTo>
                    <a:pt x="477466" y="625336"/>
                  </a:lnTo>
                  <a:lnTo>
                    <a:pt x="480777" y="625336"/>
                  </a:lnTo>
                  <a:lnTo>
                    <a:pt x="480666" y="624847"/>
                  </a:lnTo>
                  <a:close/>
                </a:path>
                <a:path w="710565" h="1198245">
                  <a:moveTo>
                    <a:pt x="454050" y="560414"/>
                  </a:moveTo>
                  <a:lnTo>
                    <a:pt x="442708" y="560414"/>
                  </a:lnTo>
                  <a:lnTo>
                    <a:pt x="442708" y="570191"/>
                  </a:lnTo>
                  <a:lnTo>
                    <a:pt x="454050" y="570191"/>
                  </a:lnTo>
                  <a:lnTo>
                    <a:pt x="454050" y="560414"/>
                  </a:lnTo>
                  <a:close/>
                </a:path>
                <a:path w="710565" h="1198245">
                  <a:moveTo>
                    <a:pt x="481622" y="560414"/>
                  </a:moveTo>
                  <a:lnTo>
                    <a:pt x="465587" y="560414"/>
                  </a:lnTo>
                  <a:lnTo>
                    <a:pt x="465587" y="570191"/>
                  </a:lnTo>
                  <a:lnTo>
                    <a:pt x="481622" y="570191"/>
                  </a:lnTo>
                  <a:lnTo>
                    <a:pt x="481622" y="560414"/>
                  </a:lnTo>
                  <a:close/>
                </a:path>
                <a:path w="710565" h="1198245">
                  <a:moveTo>
                    <a:pt x="505259" y="614776"/>
                  </a:moveTo>
                  <a:lnTo>
                    <a:pt x="494308" y="617514"/>
                  </a:lnTo>
                  <a:lnTo>
                    <a:pt x="495644" y="623901"/>
                  </a:lnTo>
                  <a:lnTo>
                    <a:pt x="498822" y="628758"/>
                  </a:lnTo>
                  <a:lnTo>
                    <a:pt x="508860" y="635406"/>
                  </a:lnTo>
                  <a:lnTo>
                    <a:pt x="515199" y="637068"/>
                  </a:lnTo>
                  <a:lnTo>
                    <a:pt x="528692" y="637068"/>
                  </a:lnTo>
                  <a:lnTo>
                    <a:pt x="533809" y="636091"/>
                  </a:lnTo>
                  <a:lnTo>
                    <a:pt x="542608" y="632180"/>
                  </a:lnTo>
                  <a:lnTo>
                    <a:pt x="546030" y="629507"/>
                  </a:lnTo>
                  <a:lnTo>
                    <a:pt x="547911" y="626900"/>
                  </a:lnTo>
                  <a:lnTo>
                    <a:pt x="517937" y="626900"/>
                  </a:lnTo>
                  <a:lnTo>
                    <a:pt x="514107" y="625890"/>
                  </a:lnTo>
                  <a:lnTo>
                    <a:pt x="508273" y="621848"/>
                  </a:lnTo>
                  <a:lnTo>
                    <a:pt x="506344" y="618882"/>
                  </a:lnTo>
                  <a:lnTo>
                    <a:pt x="506192" y="618394"/>
                  </a:lnTo>
                  <a:lnTo>
                    <a:pt x="505259" y="614776"/>
                  </a:lnTo>
                  <a:close/>
                </a:path>
                <a:path w="710565" h="1198245">
                  <a:moveTo>
                    <a:pt x="531658" y="559436"/>
                  </a:moveTo>
                  <a:lnTo>
                    <a:pt x="518947" y="559436"/>
                  </a:lnTo>
                  <a:lnTo>
                    <a:pt x="514221" y="560365"/>
                  </a:lnTo>
                  <a:lnTo>
                    <a:pt x="496655" y="586324"/>
                  </a:lnTo>
                  <a:lnTo>
                    <a:pt x="498161" y="590398"/>
                  </a:lnTo>
                  <a:lnTo>
                    <a:pt x="532896" y="605487"/>
                  </a:lnTo>
                  <a:lnTo>
                    <a:pt x="535699" y="606824"/>
                  </a:lnTo>
                  <a:lnTo>
                    <a:pt x="539349" y="610376"/>
                  </a:lnTo>
                  <a:lnTo>
                    <a:pt x="540262" y="612560"/>
                  </a:lnTo>
                  <a:lnTo>
                    <a:pt x="540262" y="618394"/>
                  </a:lnTo>
                  <a:lnTo>
                    <a:pt x="538665" y="621164"/>
                  </a:lnTo>
                  <a:lnTo>
                    <a:pt x="532309" y="625759"/>
                  </a:lnTo>
                  <a:lnTo>
                    <a:pt x="528040" y="626900"/>
                  </a:lnTo>
                  <a:lnTo>
                    <a:pt x="547911" y="626900"/>
                  </a:lnTo>
                  <a:lnTo>
                    <a:pt x="550952" y="622728"/>
                  </a:lnTo>
                  <a:lnTo>
                    <a:pt x="552190" y="618882"/>
                  </a:lnTo>
                  <a:lnTo>
                    <a:pt x="552190" y="609333"/>
                  </a:lnTo>
                  <a:lnTo>
                    <a:pt x="550544" y="605047"/>
                  </a:lnTo>
                  <a:lnTo>
                    <a:pt x="543961" y="598366"/>
                  </a:lnTo>
                  <a:lnTo>
                    <a:pt x="538958" y="595873"/>
                  </a:lnTo>
                  <a:lnTo>
                    <a:pt x="516666" y="590398"/>
                  </a:lnTo>
                  <a:lnTo>
                    <a:pt x="513406" y="589012"/>
                  </a:lnTo>
                  <a:lnTo>
                    <a:pt x="509235" y="585688"/>
                  </a:lnTo>
                  <a:lnTo>
                    <a:pt x="508192" y="583423"/>
                  </a:lnTo>
                  <a:lnTo>
                    <a:pt x="508192" y="577328"/>
                  </a:lnTo>
                  <a:lnTo>
                    <a:pt x="509707" y="574672"/>
                  </a:lnTo>
                  <a:lnTo>
                    <a:pt x="515802" y="570468"/>
                  </a:lnTo>
                  <a:lnTo>
                    <a:pt x="519631" y="569409"/>
                  </a:lnTo>
                  <a:lnTo>
                    <a:pt x="547284" y="569409"/>
                  </a:lnTo>
                  <a:lnTo>
                    <a:pt x="545998" y="567584"/>
                  </a:lnTo>
                  <a:lnTo>
                    <a:pt x="537491" y="561065"/>
                  </a:lnTo>
                  <a:lnTo>
                    <a:pt x="531658" y="559436"/>
                  </a:lnTo>
                  <a:close/>
                </a:path>
                <a:path w="710565" h="1198245">
                  <a:moveTo>
                    <a:pt x="547284" y="569409"/>
                  </a:moveTo>
                  <a:lnTo>
                    <a:pt x="527584" y="569409"/>
                  </a:lnTo>
                  <a:lnTo>
                    <a:pt x="530338" y="569947"/>
                  </a:lnTo>
                  <a:lnTo>
                    <a:pt x="534640" y="572098"/>
                  </a:lnTo>
                  <a:lnTo>
                    <a:pt x="536334" y="573466"/>
                  </a:lnTo>
                  <a:lnTo>
                    <a:pt x="537573" y="575129"/>
                  </a:lnTo>
                  <a:lnTo>
                    <a:pt x="538844" y="576758"/>
                  </a:lnTo>
                  <a:lnTo>
                    <a:pt x="539805" y="578437"/>
                  </a:lnTo>
                  <a:lnTo>
                    <a:pt x="540457" y="580164"/>
                  </a:lnTo>
                  <a:lnTo>
                    <a:pt x="550476" y="577328"/>
                  </a:lnTo>
                  <a:lnTo>
                    <a:pt x="550854" y="577328"/>
                  </a:lnTo>
                  <a:lnTo>
                    <a:pt x="549100" y="572098"/>
                  </a:lnTo>
                  <a:lnTo>
                    <a:pt x="549029" y="571886"/>
                  </a:lnTo>
                  <a:lnTo>
                    <a:pt x="547284" y="569409"/>
                  </a:lnTo>
                  <a:close/>
                </a:path>
                <a:path w="710565" h="1198245">
                  <a:moveTo>
                    <a:pt x="25486" y="752107"/>
                  </a:moveTo>
                  <a:lnTo>
                    <a:pt x="17566" y="752107"/>
                  </a:lnTo>
                  <a:lnTo>
                    <a:pt x="13965" y="753085"/>
                  </a:lnTo>
                  <a:lnTo>
                    <a:pt x="7447" y="756963"/>
                  </a:lnTo>
                  <a:lnTo>
                    <a:pt x="4839" y="759554"/>
                  </a:lnTo>
                  <a:lnTo>
                    <a:pt x="961" y="766040"/>
                  </a:lnTo>
                  <a:lnTo>
                    <a:pt x="0" y="769641"/>
                  </a:lnTo>
                  <a:lnTo>
                    <a:pt x="0" y="777561"/>
                  </a:lnTo>
                  <a:lnTo>
                    <a:pt x="17566" y="795128"/>
                  </a:lnTo>
                  <a:lnTo>
                    <a:pt x="25486" y="795128"/>
                  </a:lnTo>
                  <a:lnTo>
                    <a:pt x="29087" y="794166"/>
                  </a:lnTo>
                  <a:lnTo>
                    <a:pt x="35573" y="790288"/>
                  </a:lnTo>
                  <a:lnTo>
                    <a:pt x="38164" y="787680"/>
                  </a:lnTo>
                  <a:lnTo>
                    <a:pt x="40087" y="784421"/>
                  </a:lnTo>
                  <a:lnTo>
                    <a:pt x="42042" y="781162"/>
                  </a:lnTo>
                  <a:lnTo>
                    <a:pt x="43020" y="777561"/>
                  </a:lnTo>
                  <a:lnTo>
                    <a:pt x="43020" y="769641"/>
                  </a:lnTo>
                  <a:lnTo>
                    <a:pt x="42042" y="766040"/>
                  </a:lnTo>
                  <a:lnTo>
                    <a:pt x="40087" y="762813"/>
                  </a:lnTo>
                  <a:lnTo>
                    <a:pt x="38164" y="759554"/>
                  </a:lnTo>
                  <a:lnTo>
                    <a:pt x="35573" y="756963"/>
                  </a:lnTo>
                  <a:lnTo>
                    <a:pt x="32314" y="755040"/>
                  </a:lnTo>
                  <a:lnTo>
                    <a:pt x="29087" y="753085"/>
                  </a:lnTo>
                  <a:lnTo>
                    <a:pt x="25486" y="752107"/>
                  </a:lnTo>
                  <a:close/>
                </a:path>
                <a:path w="710565" h="1198245">
                  <a:moveTo>
                    <a:pt x="175015" y="724144"/>
                  </a:moveTo>
                  <a:lnTo>
                    <a:pt x="162891" y="724144"/>
                  </a:lnTo>
                  <a:lnTo>
                    <a:pt x="162891" y="813509"/>
                  </a:lnTo>
                  <a:lnTo>
                    <a:pt x="175015" y="813509"/>
                  </a:lnTo>
                  <a:lnTo>
                    <a:pt x="175015" y="724144"/>
                  </a:lnTo>
                  <a:close/>
                </a:path>
                <a:path w="710565" h="1198245">
                  <a:moveTo>
                    <a:pt x="206498" y="713389"/>
                  </a:moveTo>
                  <a:lnTo>
                    <a:pt x="131408" y="713389"/>
                  </a:lnTo>
                  <a:lnTo>
                    <a:pt x="131408" y="724144"/>
                  </a:lnTo>
                  <a:lnTo>
                    <a:pt x="206498" y="724144"/>
                  </a:lnTo>
                  <a:lnTo>
                    <a:pt x="206498" y="713389"/>
                  </a:lnTo>
                  <a:close/>
                </a:path>
                <a:path w="710565" h="1198245">
                  <a:moveTo>
                    <a:pt x="226994" y="738419"/>
                  </a:moveTo>
                  <a:lnTo>
                    <a:pt x="215848" y="738419"/>
                  </a:lnTo>
                  <a:lnTo>
                    <a:pt x="215848" y="813509"/>
                  </a:lnTo>
                  <a:lnTo>
                    <a:pt x="227385" y="813509"/>
                  </a:lnTo>
                  <a:lnTo>
                    <a:pt x="227385" y="762601"/>
                  </a:lnTo>
                  <a:lnTo>
                    <a:pt x="228200" y="759587"/>
                  </a:lnTo>
                  <a:lnTo>
                    <a:pt x="231492" y="754274"/>
                  </a:lnTo>
                  <a:lnTo>
                    <a:pt x="233740" y="752188"/>
                  </a:lnTo>
                  <a:lnTo>
                    <a:pt x="238309" y="749760"/>
                  </a:lnTo>
                  <a:lnTo>
                    <a:pt x="226994" y="749760"/>
                  </a:lnTo>
                  <a:lnTo>
                    <a:pt x="226994" y="738419"/>
                  </a:lnTo>
                  <a:close/>
                </a:path>
                <a:path w="710565" h="1198245">
                  <a:moveTo>
                    <a:pt x="253393" y="737441"/>
                  </a:moveTo>
                  <a:lnTo>
                    <a:pt x="242150" y="737441"/>
                  </a:lnTo>
                  <a:lnTo>
                    <a:pt x="238767" y="738419"/>
                  </a:lnTo>
                  <a:lnTo>
                    <a:pt x="231622" y="743030"/>
                  </a:lnTo>
                  <a:lnTo>
                    <a:pt x="229145" y="746045"/>
                  </a:lnTo>
                  <a:lnTo>
                    <a:pt x="227776" y="749760"/>
                  </a:lnTo>
                  <a:lnTo>
                    <a:pt x="238309" y="749760"/>
                  </a:lnTo>
                  <a:lnTo>
                    <a:pt x="239413" y="749174"/>
                  </a:lnTo>
                  <a:lnTo>
                    <a:pt x="242218" y="748506"/>
                  </a:lnTo>
                  <a:lnTo>
                    <a:pt x="253393" y="748506"/>
                  </a:lnTo>
                  <a:lnTo>
                    <a:pt x="253393" y="737441"/>
                  </a:lnTo>
                  <a:close/>
                </a:path>
                <a:path w="710565" h="1198245">
                  <a:moveTo>
                    <a:pt x="253393" y="748506"/>
                  </a:moveTo>
                  <a:lnTo>
                    <a:pt x="249335" y="748506"/>
                  </a:lnTo>
                  <a:lnTo>
                    <a:pt x="250704" y="748734"/>
                  </a:lnTo>
                  <a:lnTo>
                    <a:pt x="252106" y="748929"/>
                  </a:lnTo>
                  <a:lnTo>
                    <a:pt x="253599" y="749174"/>
                  </a:lnTo>
                  <a:lnTo>
                    <a:pt x="253393" y="749174"/>
                  </a:lnTo>
                  <a:lnTo>
                    <a:pt x="253393" y="748506"/>
                  </a:lnTo>
                  <a:close/>
                </a:path>
                <a:path w="710565" h="1198245">
                  <a:moveTo>
                    <a:pt x="271310" y="830131"/>
                  </a:moveTo>
                  <a:lnTo>
                    <a:pt x="268377" y="840299"/>
                  </a:lnTo>
                  <a:lnTo>
                    <a:pt x="268963" y="840592"/>
                  </a:lnTo>
                  <a:lnTo>
                    <a:pt x="270023" y="840886"/>
                  </a:lnTo>
                  <a:lnTo>
                    <a:pt x="271554" y="841179"/>
                  </a:lnTo>
                  <a:lnTo>
                    <a:pt x="273086" y="841505"/>
                  </a:lnTo>
                  <a:lnTo>
                    <a:pt x="274830" y="841668"/>
                  </a:lnTo>
                  <a:lnTo>
                    <a:pt x="280273" y="841668"/>
                  </a:lnTo>
                  <a:lnTo>
                    <a:pt x="295915" y="831108"/>
                  </a:lnTo>
                  <a:lnTo>
                    <a:pt x="276590" y="831108"/>
                  </a:lnTo>
                  <a:lnTo>
                    <a:pt x="274113" y="830848"/>
                  </a:lnTo>
                  <a:lnTo>
                    <a:pt x="271310" y="830131"/>
                  </a:lnTo>
                  <a:close/>
                </a:path>
                <a:path w="710565" h="1198245">
                  <a:moveTo>
                    <a:pt x="276003" y="738419"/>
                  </a:moveTo>
                  <a:lnTo>
                    <a:pt x="263488" y="738419"/>
                  </a:lnTo>
                  <a:lnTo>
                    <a:pt x="291256" y="813900"/>
                  </a:lnTo>
                  <a:lnTo>
                    <a:pt x="287703" y="823580"/>
                  </a:lnTo>
                  <a:lnTo>
                    <a:pt x="286155" y="826334"/>
                  </a:lnTo>
                  <a:lnTo>
                    <a:pt x="284461" y="828029"/>
                  </a:lnTo>
                  <a:lnTo>
                    <a:pt x="282798" y="829756"/>
                  </a:lnTo>
                  <a:lnTo>
                    <a:pt x="280892" y="830717"/>
                  </a:lnTo>
                  <a:lnTo>
                    <a:pt x="276590" y="831108"/>
                  </a:lnTo>
                  <a:lnTo>
                    <a:pt x="295915" y="831108"/>
                  </a:lnTo>
                  <a:lnTo>
                    <a:pt x="297448" y="828338"/>
                  </a:lnTo>
                  <a:lnTo>
                    <a:pt x="308591" y="798256"/>
                  </a:lnTo>
                  <a:lnTo>
                    <a:pt x="296731" y="798256"/>
                  </a:lnTo>
                  <a:lnTo>
                    <a:pt x="276003" y="738419"/>
                  </a:lnTo>
                  <a:close/>
                </a:path>
                <a:path w="710565" h="1198245">
                  <a:moveTo>
                    <a:pt x="330757" y="738419"/>
                  </a:moveTo>
                  <a:lnTo>
                    <a:pt x="318241" y="738419"/>
                  </a:lnTo>
                  <a:lnTo>
                    <a:pt x="297513" y="798256"/>
                  </a:lnTo>
                  <a:lnTo>
                    <a:pt x="308591" y="798256"/>
                  </a:lnTo>
                  <a:lnTo>
                    <a:pt x="330757" y="738419"/>
                  </a:lnTo>
                  <a:close/>
                </a:path>
                <a:path w="710565" h="1198245">
                  <a:moveTo>
                    <a:pt x="401325" y="720428"/>
                  </a:moveTo>
                  <a:lnTo>
                    <a:pt x="389788" y="720428"/>
                  </a:lnTo>
                  <a:lnTo>
                    <a:pt x="389788" y="799495"/>
                  </a:lnTo>
                  <a:lnTo>
                    <a:pt x="406865" y="814487"/>
                  </a:lnTo>
                  <a:lnTo>
                    <a:pt x="412276" y="814487"/>
                  </a:lnTo>
                  <a:lnTo>
                    <a:pt x="414052" y="814324"/>
                  </a:lnTo>
                  <a:lnTo>
                    <a:pt x="415453" y="813998"/>
                  </a:lnTo>
                  <a:lnTo>
                    <a:pt x="416465" y="813786"/>
                  </a:lnTo>
                  <a:lnTo>
                    <a:pt x="417946" y="813411"/>
                  </a:lnTo>
                  <a:lnTo>
                    <a:pt x="418729" y="813118"/>
                  </a:lnTo>
                  <a:lnTo>
                    <a:pt x="416515" y="803341"/>
                  </a:lnTo>
                  <a:lnTo>
                    <a:pt x="409603" y="803341"/>
                  </a:lnTo>
                  <a:lnTo>
                    <a:pt x="408393" y="803145"/>
                  </a:lnTo>
                  <a:lnTo>
                    <a:pt x="408181" y="803145"/>
                  </a:lnTo>
                  <a:lnTo>
                    <a:pt x="406458" y="802558"/>
                  </a:lnTo>
                  <a:lnTo>
                    <a:pt x="401325" y="795258"/>
                  </a:lnTo>
                  <a:lnTo>
                    <a:pt x="401325" y="720428"/>
                  </a:lnTo>
                  <a:close/>
                </a:path>
                <a:path w="710565" h="1198245">
                  <a:moveTo>
                    <a:pt x="416404" y="802852"/>
                  </a:moveTo>
                  <a:lnTo>
                    <a:pt x="415893" y="802852"/>
                  </a:lnTo>
                  <a:lnTo>
                    <a:pt x="414427" y="803145"/>
                  </a:lnTo>
                  <a:lnTo>
                    <a:pt x="413204" y="803341"/>
                  </a:lnTo>
                  <a:lnTo>
                    <a:pt x="416515" y="803341"/>
                  </a:lnTo>
                  <a:lnTo>
                    <a:pt x="416404" y="802852"/>
                  </a:lnTo>
                  <a:close/>
                </a:path>
                <a:path w="710565" h="1198245">
                  <a:moveTo>
                    <a:pt x="389788" y="738419"/>
                  </a:moveTo>
                  <a:lnTo>
                    <a:pt x="378446" y="738419"/>
                  </a:lnTo>
                  <a:lnTo>
                    <a:pt x="378446" y="748196"/>
                  </a:lnTo>
                  <a:lnTo>
                    <a:pt x="389788" y="748196"/>
                  </a:lnTo>
                  <a:lnTo>
                    <a:pt x="389788" y="738419"/>
                  </a:lnTo>
                  <a:close/>
                </a:path>
                <a:path w="710565" h="1198245">
                  <a:moveTo>
                    <a:pt x="417360" y="738419"/>
                  </a:moveTo>
                  <a:lnTo>
                    <a:pt x="401325" y="738419"/>
                  </a:lnTo>
                  <a:lnTo>
                    <a:pt x="401325" y="748196"/>
                  </a:lnTo>
                  <a:lnTo>
                    <a:pt x="417360" y="748196"/>
                  </a:lnTo>
                  <a:lnTo>
                    <a:pt x="417360" y="738419"/>
                  </a:lnTo>
                  <a:close/>
                </a:path>
                <a:path w="710565" h="1198245">
                  <a:moveTo>
                    <a:pt x="471193" y="737441"/>
                  </a:moveTo>
                  <a:lnTo>
                    <a:pt x="457635" y="737441"/>
                  </a:lnTo>
                  <a:lnTo>
                    <a:pt x="451687" y="739054"/>
                  </a:lnTo>
                  <a:lnTo>
                    <a:pt x="430388" y="768533"/>
                  </a:lnTo>
                  <a:lnTo>
                    <a:pt x="430388" y="784112"/>
                  </a:lnTo>
                  <a:lnTo>
                    <a:pt x="457635" y="815073"/>
                  </a:lnTo>
                  <a:lnTo>
                    <a:pt x="471193" y="815073"/>
                  </a:lnTo>
                  <a:lnTo>
                    <a:pt x="477124" y="813460"/>
                  </a:lnTo>
                  <a:lnTo>
                    <a:pt x="487325" y="807007"/>
                  </a:lnTo>
                  <a:lnTo>
                    <a:pt x="489349" y="804709"/>
                  </a:lnTo>
                  <a:lnTo>
                    <a:pt x="459264" y="804709"/>
                  </a:lnTo>
                  <a:lnTo>
                    <a:pt x="455027" y="803389"/>
                  </a:lnTo>
                  <a:lnTo>
                    <a:pt x="448379" y="798110"/>
                  </a:lnTo>
                  <a:lnTo>
                    <a:pt x="445918" y="794639"/>
                  </a:lnTo>
                  <a:lnTo>
                    <a:pt x="442724" y="786035"/>
                  </a:lnTo>
                  <a:lnTo>
                    <a:pt x="441926" y="781374"/>
                  </a:lnTo>
                  <a:lnTo>
                    <a:pt x="441926" y="771336"/>
                  </a:lnTo>
                  <a:lnTo>
                    <a:pt x="459264" y="747805"/>
                  </a:lnTo>
                  <a:lnTo>
                    <a:pt x="489342" y="747805"/>
                  </a:lnTo>
                  <a:lnTo>
                    <a:pt x="487325" y="745507"/>
                  </a:lnTo>
                  <a:lnTo>
                    <a:pt x="477124" y="739054"/>
                  </a:lnTo>
                  <a:lnTo>
                    <a:pt x="471193" y="737441"/>
                  </a:lnTo>
                  <a:close/>
                </a:path>
                <a:path w="710565" h="1198245">
                  <a:moveTo>
                    <a:pt x="489342" y="747805"/>
                  </a:moveTo>
                  <a:lnTo>
                    <a:pt x="469563" y="747805"/>
                  </a:lnTo>
                  <a:lnTo>
                    <a:pt x="473800" y="749141"/>
                  </a:lnTo>
                  <a:lnTo>
                    <a:pt x="480448" y="754486"/>
                  </a:lnTo>
                  <a:lnTo>
                    <a:pt x="482909" y="757990"/>
                  </a:lnTo>
                  <a:lnTo>
                    <a:pt x="486103" y="766659"/>
                  </a:lnTo>
                  <a:lnTo>
                    <a:pt x="486902" y="771336"/>
                  </a:lnTo>
                  <a:lnTo>
                    <a:pt x="486902" y="781374"/>
                  </a:lnTo>
                  <a:lnTo>
                    <a:pt x="469563" y="804709"/>
                  </a:lnTo>
                  <a:lnTo>
                    <a:pt x="489349" y="804709"/>
                  </a:lnTo>
                  <a:lnTo>
                    <a:pt x="491301" y="802493"/>
                  </a:lnTo>
                  <a:lnTo>
                    <a:pt x="494137" y="796692"/>
                  </a:lnTo>
                  <a:lnTo>
                    <a:pt x="497005" y="790891"/>
                  </a:lnTo>
                  <a:lnTo>
                    <a:pt x="498439" y="784112"/>
                  </a:lnTo>
                  <a:lnTo>
                    <a:pt x="498439" y="768533"/>
                  </a:lnTo>
                  <a:lnTo>
                    <a:pt x="497005" y="761705"/>
                  </a:lnTo>
                  <a:lnTo>
                    <a:pt x="494137" y="755871"/>
                  </a:lnTo>
                  <a:lnTo>
                    <a:pt x="491301" y="750037"/>
                  </a:lnTo>
                  <a:lnTo>
                    <a:pt x="489342" y="747805"/>
                  </a:lnTo>
                  <a:close/>
                </a:path>
                <a:path w="710565" h="1198245">
                  <a:moveTo>
                    <a:pt x="151940" y="898433"/>
                  </a:moveTo>
                  <a:lnTo>
                    <a:pt x="140403" y="898433"/>
                  </a:lnTo>
                  <a:lnTo>
                    <a:pt x="140403" y="977500"/>
                  </a:lnTo>
                  <a:lnTo>
                    <a:pt x="141258" y="980563"/>
                  </a:lnTo>
                  <a:lnTo>
                    <a:pt x="141340" y="980857"/>
                  </a:lnTo>
                  <a:lnTo>
                    <a:pt x="157481" y="992492"/>
                  </a:lnTo>
                  <a:lnTo>
                    <a:pt x="162891" y="992492"/>
                  </a:lnTo>
                  <a:lnTo>
                    <a:pt x="164667" y="992329"/>
                  </a:lnTo>
                  <a:lnTo>
                    <a:pt x="166069" y="992003"/>
                  </a:lnTo>
                  <a:lnTo>
                    <a:pt x="167081" y="991791"/>
                  </a:lnTo>
                  <a:lnTo>
                    <a:pt x="168562" y="991416"/>
                  </a:lnTo>
                  <a:lnTo>
                    <a:pt x="169344" y="991123"/>
                  </a:lnTo>
                  <a:lnTo>
                    <a:pt x="167130" y="981346"/>
                  </a:lnTo>
                  <a:lnTo>
                    <a:pt x="160218" y="981346"/>
                  </a:lnTo>
                  <a:lnTo>
                    <a:pt x="159009" y="981150"/>
                  </a:lnTo>
                  <a:lnTo>
                    <a:pt x="158797" y="981150"/>
                  </a:lnTo>
                  <a:lnTo>
                    <a:pt x="157073" y="980563"/>
                  </a:lnTo>
                  <a:lnTo>
                    <a:pt x="151940" y="973263"/>
                  </a:lnTo>
                  <a:lnTo>
                    <a:pt x="151940" y="898433"/>
                  </a:lnTo>
                  <a:close/>
                </a:path>
                <a:path w="710565" h="1198245">
                  <a:moveTo>
                    <a:pt x="167020" y="980857"/>
                  </a:moveTo>
                  <a:lnTo>
                    <a:pt x="166509" y="980857"/>
                  </a:lnTo>
                  <a:lnTo>
                    <a:pt x="165042" y="981150"/>
                  </a:lnTo>
                  <a:lnTo>
                    <a:pt x="163820" y="981346"/>
                  </a:lnTo>
                  <a:lnTo>
                    <a:pt x="167130" y="981346"/>
                  </a:lnTo>
                  <a:lnTo>
                    <a:pt x="167020" y="980857"/>
                  </a:lnTo>
                  <a:close/>
                </a:path>
                <a:path w="710565" h="1198245">
                  <a:moveTo>
                    <a:pt x="140403" y="916424"/>
                  </a:moveTo>
                  <a:lnTo>
                    <a:pt x="129061" y="916424"/>
                  </a:lnTo>
                  <a:lnTo>
                    <a:pt x="129061" y="926201"/>
                  </a:lnTo>
                  <a:lnTo>
                    <a:pt x="140403" y="926201"/>
                  </a:lnTo>
                  <a:lnTo>
                    <a:pt x="140403" y="916424"/>
                  </a:lnTo>
                  <a:close/>
                </a:path>
                <a:path w="710565" h="1198245">
                  <a:moveTo>
                    <a:pt x="167975" y="916424"/>
                  </a:moveTo>
                  <a:lnTo>
                    <a:pt x="151940" y="916424"/>
                  </a:lnTo>
                  <a:lnTo>
                    <a:pt x="151940" y="926201"/>
                  </a:lnTo>
                  <a:lnTo>
                    <a:pt x="167975" y="926201"/>
                  </a:lnTo>
                  <a:lnTo>
                    <a:pt x="167975" y="916424"/>
                  </a:lnTo>
                  <a:close/>
                </a:path>
                <a:path w="710565" h="1198245">
                  <a:moveTo>
                    <a:pt x="237726" y="925614"/>
                  </a:moveTo>
                  <a:lnTo>
                    <a:pt x="219779" y="925614"/>
                  </a:lnTo>
                  <a:lnTo>
                    <a:pt x="223739" y="926951"/>
                  </a:lnTo>
                  <a:lnTo>
                    <a:pt x="228986" y="932296"/>
                  </a:lnTo>
                  <a:lnTo>
                    <a:pt x="230306" y="936076"/>
                  </a:lnTo>
                  <a:lnTo>
                    <a:pt x="230306" y="943116"/>
                  </a:lnTo>
                  <a:lnTo>
                    <a:pt x="219209" y="947076"/>
                  </a:lnTo>
                  <a:lnTo>
                    <a:pt x="215510" y="947516"/>
                  </a:lnTo>
                  <a:lnTo>
                    <a:pt x="181897" y="965539"/>
                  </a:lnTo>
                  <a:lnTo>
                    <a:pt x="181810" y="975088"/>
                  </a:lnTo>
                  <a:lnTo>
                    <a:pt x="182951" y="979260"/>
                  </a:lnTo>
                  <a:lnTo>
                    <a:pt x="187514" y="986137"/>
                  </a:lnTo>
                  <a:lnTo>
                    <a:pt x="190594" y="988760"/>
                  </a:lnTo>
                  <a:lnTo>
                    <a:pt x="198350" y="992378"/>
                  </a:lnTo>
                  <a:lnTo>
                    <a:pt x="202669" y="993274"/>
                  </a:lnTo>
                  <a:lnTo>
                    <a:pt x="211794" y="993274"/>
                  </a:lnTo>
                  <a:lnTo>
                    <a:pt x="228937" y="982975"/>
                  </a:lnTo>
                  <a:lnTo>
                    <a:pt x="204837" y="982975"/>
                  </a:lnTo>
                  <a:lnTo>
                    <a:pt x="201223" y="982014"/>
                  </a:lnTo>
                  <a:lnTo>
                    <a:pt x="200964" y="982014"/>
                  </a:lnTo>
                  <a:lnTo>
                    <a:pt x="197796" y="979879"/>
                  </a:lnTo>
                  <a:lnTo>
                    <a:pt x="194830" y="977826"/>
                  </a:lnTo>
                  <a:lnTo>
                    <a:pt x="193347" y="974795"/>
                  </a:lnTo>
                  <a:lnTo>
                    <a:pt x="193347" y="967853"/>
                  </a:lnTo>
                  <a:lnTo>
                    <a:pt x="194009" y="965897"/>
                  </a:lnTo>
                  <a:lnTo>
                    <a:pt x="194130" y="965539"/>
                  </a:lnTo>
                  <a:lnTo>
                    <a:pt x="215200" y="957489"/>
                  </a:lnTo>
                  <a:lnTo>
                    <a:pt x="217221" y="957228"/>
                  </a:lnTo>
                  <a:lnTo>
                    <a:pt x="230306" y="953773"/>
                  </a:lnTo>
                  <a:lnTo>
                    <a:pt x="241843" y="953773"/>
                  </a:lnTo>
                  <a:lnTo>
                    <a:pt x="241843" y="936076"/>
                  </a:lnTo>
                  <a:lnTo>
                    <a:pt x="240933" y="931644"/>
                  </a:lnTo>
                  <a:lnTo>
                    <a:pt x="240866" y="931318"/>
                  </a:lnTo>
                  <a:lnTo>
                    <a:pt x="237726" y="925614"/>
                  </a:lnTo>
                  <a:close/>
                </a:path>
                <a:path w="710565" h="1198245">
                  <a:moveTo>
                    <a:pt x="241843" y="981346"/>
                  </a:moveTo>
                  <a:lnTo>
                    <a:pt x="230306" y="981346"/>
                  </a:lnTo>
                  <a:lnTo>
                    <a:pt x="230306" y="991514"/>
                  </a:lnTo>
                  <a:lnTo>
                    <a:pt x="241843" y="991514"/>
                  </a:lnTo>
                  <a:lnTo>
                    <a:pt x="241843" y="981346"/>
                  </a:lnTo>
                  <a:close/>
                </a:path>
                <a:path w="710565" h="1198245">
                  <a:moveTo>
                    <a:pt x="241843" y="953773"/>
                  </a:moveTo>
                  <a:lnTo>
                    <a:pt x="230306" y="953773"/>
                  </a:lnTo>
                  <a:lnTo>
                    <a:pt x="230199" y="967853"/>
                  </a:lnTo>
                  <a:lnTo>
                    <a:pt x="229491" y="970444"/>
                  </a:lnTo>
                  <a:lnTo>
                    <a:pt x="227862" y="973279"/>
                  </a:lnTo>
                  <a:lnTo>
                    <a:pt x="226265" y="976115"/>
                  </a:lnTo>
                  <a:lnTo>
                    <a:pt x="223886" y="978429"/>
                  </a:lnTo>
                  <a:lnTo>
                    <a:pt x="217595" y="982014"/>
                  </a:lnTo>
                  <a:lnTo>
                    <a:pt x="213470" y="982975"/>
                  </a:lnTo>
                  <a:lnTo>
                    <a:pt x="228937" y="982975"/>
                  </a:lnTo>
                  <a:lnTo>
                    <a:pt x="229719" y="981346"/>
                  </a:lnTo>
                  <a:lnTo>
                    <a:pt x="241843" y="981346"/>
                  </a:lnTo>
                  <a:lnTo>
                    <a:pt x="241843" y="953773"/>
                  </a:lnTo>
                  <a:close/>
                </a:path>
                <a:path w="710565" h="1198245">
                  <a:moveTo>
                    <a:pt x="216487" y="915446"/>
                  </a:moveTo>
                  <a:lnTo>
                    <a:pt x="210295" y="915446"/>
                  </a:lnTo>
                  <a:lnTo>
                    <a:pt x="206449" y="915967"/>
                  </a:lnTo>
                  <a:lnTo>
                    <a:pt x="183961" y="933045"/>
                  </a:lnTo>
                  <a:lnTo>
                    <a:pt x="194912" y="936956"/>
                  </a:lnTo>
                  <a:lnTo>
                    <a:pt x="196183" y="934219"/>
                  </a:lnTo>
                  <a:lnTo>
                    <a:pt x="198383" y="931644"/>
                  </a:lnTo>
                  <a:lnTo>
                    <a:pt x="204640" y="926820"/>
                  </a:lnTo>
                  <a:lnTo>
                    <a:pt x="208959" y="925614"/>
                  </a:lnTo>
                  <a:lnTo>
                    <a:pt x="237726" y="925614"/>
                  </a:lnTo>
                  <a:lnTo>
                    <a:pt x="236955" y="924213"/>
                  </a:lnTo>
                  <a:lnTo>
                    <a:pt x="234494" y="921557"/>
                  </a:lnTo>
                  <a:lnTo>
                    <a:pt x="228595" y="918037"/>
                  </a:lnTo>
                  <a:lnTo>
                    <a:pt x="225548" y="916880"/>
                  </a:lnTo>
                  <a:lnTo>
                    <a:pt x="222386" y="916326"/>
                  </a:lnTo>
                  <a:lnTo>
                    <a:pt x="219258" y="915739"/>
                  </a:lnTo>
                  <a:lnTo>
                    <a:pt x="216487" y="915446"/>
                  </a:lnTo>
                  <a:close/>
                </a:path>
                <a:path w="710565" h="1198245">
                  <a:moveTo>
                    <a:pt x="274439" y="891394"/>
                  </a:moveTo>
                  <a:lnTo>
                    <a:pt x="262901" y="891394"/>
                  </a:lnTo>
                  <a:lnTo>
                    <a:pt x="262901" y="991514"/>
                  </a:lnTo>
                  <a:lnTo>
                    <a:pt x="274439" y="991514"/>
                  </a:lnTo>
                  <a:lnTo>
                    <a:pt x="274439" y="964137"/>
                  </a:lnTo>
                  <a:lnTo>
                    <a:pt x="273657" y="964137"/>
                  </a:lnTo>
                  <a:lnTo>
                    <a:pt x="273544" y="955926"/>
                  </a:lnTo>
                  <a:lnTo>
                    <a:pt x="273461" y="949862"/>
                  </a:lnTo>
                  <a:lnTo>
                    <a:pt x="274439" y="949862"/>
                  </a:lnTo>
                  <a:lnTo>
                    <a:pt x="274439" y="891394"/>
                  </a:lnTo>
                  <a:close/>
                </a:path>
                <a:path w="710565" h="1198245">
                  <a:moveTo>
                    <a:pt x="291209" y="948504"/>
                  </a:moveTo>
                  <a:lnTo>
                    <a:pt x="287932" y="951818"/>
                  </a:lnTo>
                  <a:lnTo>
                    <a:pt x="286954" y="951818"/>
                  </a:lnTo>
                  <a:lnTo>
                    <a:pt x="282519" y="955926"/>
                  </a:lnTo>
                  <a:lnTo>
                    <a:pt x="310615" y="991514"/>
                  </a:lnTo>
                  <a:lnTo>
                    <a:pt x="325281" y="991514"/>
                  </a:lnTo>
                  <a:lnTo>
                    <a:pt x="291209" y="948504"/>
                  </a:lnTo>
                  <a:close/>
                </a:path>
                <a:path w="710565" h="1198245">
                  <a:moveTo>
                    <a:pt x="274439" y="949862"/>
                  </a:moveTo>
                  <a:lnTo>
                    <a:pt x="273461" y="949862"/>
                  </a:lnTo>
                  <a:lnTo>
                    <a:pt x="273544" y="955926"/>
                  </a:lnTo>
                  <a:lnTo>
                    <a:pt x="273657" y="964137"/>
                  </a:lnTo>
                  <a:lnTo>
                    <a:pt x="274439" y="963413"/>
                  </a:lnTo>
                  <a:lnTo>
                    <a:pt x="274439" y="949862"/>
                  </a:lnTo>
                  <a:close/>
                </a:path>
                <a:path w="710565" h="1198245">
                  <a:moveTo>
                    <a:pt x="274439" y="963413"/>
                  </a:moveTo>
                  <a:lnTo>
                    <a:pt x="273657" y="964137"/>
                  </a:lnTo>
                  <a:lnTo>
                    <a:pt x="274439" y="964137"/>
                  </a:lnTo>
                  <a:lnTo>
                    <a:pt x="274439" y="963413"/>
                  </a:lnTo>
                  <a:close/>
                </a:path>
                <a:path w="710565" h="1198245">
                  <a:moveTo>
                    <a:pt x="322935" y="916424"/>
                  </a:moveTo>
                  <a:lnTo>
                    <a:pt x="308660" y="916424"/>
                  </a:lnTo>
                  <a:lnTo>
                    <a:pt x="275808" y="949862"/>
                  </a:lnTo>
                  <a:lnTo>
                    <a:pt x="274439" y="949862"/>
                  </a:lnTo>
                  <a:lnTo>
                    <a:pt x="274439" y="963413"/>
                  </a:lnTo>
                  <a:lnTo>
                    <a:pt x="282519" y="955926"/>
                  </a:lnTo>
                  <a:lnTo>
                    <a:pt x="281283" y="954360"/>
                  </a:lnTo>
                  <a:lnTo>
                    <a:pt x="289496" y="946343"/>
                  </a:lnTo>
                  <a:lnTo>
                    <a:pt x="293346" y="946343"/>
                  </a:lnTo>
                  <a:lnTo>
                    <a:pt x="322935" y="916424"/>
                  </a:lnTo>
                  <a:close/>
                </a:path>
                <a:path w="710565" h="1198245">
                  <a:moveTo>
                    <a:pt x="289496" y="946343"/>
                  </a:moveTo>
                  <a:lnTo>
                    <a:pt x="281283" y="954360"/>
                  </a:lnTo>
                  <a:lnTo>
                    <a:pt x="282519" y="955926"/>
                  </a:lnTo>
                  <a:lnTo>
                    <a:pt x="286954" y="951818"/>
                  </a:lnTo>
                  <a:lnTo>
                    <a:pt x="287932" y="951818"/>
                  </a:lnTo>
                  <a:lnTo>
                    <a:pt x="291209" y="948504"/>
                  </a:lnTo>
                  <a:lnTo>
                    <a:pt x="289496" y="946343"/>
                  </a:lnTo>
                  <a:close/>
                </a:path>
                <a:path w="710565" h="1198245">
                  <a:moveTo>
                    <a:pt x="293346" y="946343"/>
                  </a:moveTo>
                  <a:lnTo>
                    <a:pt x="289496" y="946343"/>
                  </a:lnTo>
                  <a:lnTo>
                    <a:pt x="291209" y="948504"/>
                  </a:lnTo>
                  <a:lnTo>
                    <a:pt x="293346" y="946343"/>
                  </a:lnTo>
                  <a:close/>
                </a:path>
                <a:path w="710565" h="1198245">
                  <a:moveTo>
                    <a:pt x="368913" y="915446"/>
                  </a:moveTo>
                  <a:lnTo>
                    <a:pt x="358223" y="915446"/>
                  </a:lnTo>
                  <a:lnTo>
                    <a:pt x="352291" y="917108"/>
                  </a:lnTo>
                  <a:lnTo>
                    <a:pt x="331172" y="946864"/>
                  </a:lnTo>
                  <a:lnTo>
                    <a:pt x="331172" y="962247"/>
                  </a:lnTo>
                  <a:lnTo>
                    <a:pt x="358940" y="993079"/>
                  </a:lnTo>
                  <a:lnTo>
                    <a:pt x="371259" y="993079"/>
                  </a:lnTo>
                  <a:lnTo>
                    <a:pt x="375838" y="992296"/>
                  </a:lnTo>
                  <a:lnTo>
                    <a:pt x="383986" y="989135"/>
                  </a:lnTo>
                  <a:lnTo>
                    <a:pt x="387408" y="986919"/>
                  </a:lnTo>
                  <a:lnTo>
                    <a:pt x="391493" y="982714"/>
                  </a:lnTo>
                  <a:lnTo>
                    <a:pt x="361515" y="982714"/>
                  </a:lnTo>
                  <a:lnTo>
                    <a:pt x="357424" y="981704"/>
                  </a:lnTo>
                  <a:lnTo>
                    <a:pt x="342709" y="957880"/>
                  </a:lnTo>
                  <a:lnTo>
                    <a:pt x="339385" y="957880"/>
                  </a:lnTo>
                  <a:lnTo>
                    <a:pt x="339385" y="947907"/>
                  </a:lnTo>
                  <a:lnTo>
                    <a:pt x="342709" y="947907"/>
                  </a:lnTo>
                  <a:lnTo>
                    <a:pt x="342709" y="945528"/>
                  </a:lnTo>
                  <a:lnTo>
                    <a:pt x="360407" y="925810"/>
                  </a:lnTo>
                  <a:lnTo>
                    <a:pt x="389221" y="925810"/>
                  </a:lnTo>
                  <a:lnTo>
                    <a:pt x="383872" y="920824"/>
                  </a:lnTo>
                  <a:lnTo>
                    <a:pt x="380401" y="918705"/>
                  </a:lnTo>
                  <a:lnTo>
                    <a:pt x="372775" y="916098"/>
                  </a:lnTo>
                  <a:lnTo>
                    <a:pt x="368913" y="915446"/>
                  </a:lnTo>
                  <a:close/>
                </a:path>
                <a:path w="710565" h="1198245">
                  <a:moveTo>
                    <a:pt x="384948" y="970982"/>
                  </a:moveTo>
                  <a:lnTo>
                    <a:pt x="369206" y="982714"/>
                  </a:lnTo>
                  <a:lnTo>
                    <a:pt x="391493" y="982714"/>
                  </a:lnTo>
                  <a:lnTo>
                    <a:pt x="392949" y="981215"/>
                  </a:lnTo>
                  <a:lnTo>
                    <a:pt x="394921" y="977891"/>
                  </a:lnTo>
                  <a:lnTo>
                    <a:pt x="396094" y="974110"/>
                  </a:lnTo>
                  <a:lnTo>
                    <a:pt x="384948" y="970982"/>
                  </a:lnTo>
                  <a:close/>
                </a:path>
                <a:path w="710565" h="1198245">
                  <a:moveTo>
                    <a:pt x="342709" y="947907"/>
                  </a:moveTo>
                  <a:lnTo>
                    <a:pt x="339385" y="947907"/>
                  </a:lnTo>
                  <a:lnTo>
                    <a:pt x="339385" y="957880"/>
                  </a:lnTo>
                  <a:lnTo>
                    <a:pt x="342709" y="957880"/>
                  </a:lnTo>
                  <a:lnTo>
                    <a:pt x="342709" y="947907"/>
                  </a:lnTo>
                  <a:close/>
                </a:path>
                <a:path w="710565" h="1198245">
                  <a:moveTo>
                    <a:pt x="389221" y="925810"/>
                  </a:moveTo>
                  <a:lnTo>
                    <a:pt x="369174" y="925810"/>
                  </a:lnTo>
                  <a:lnTo>
                    <a:pt x="372791" y="926771"/>
                  </a:lnTo>
                  <a:lnTo>
                    <a:pt x="378951" y="930617"/>
                  </a:lnTo>
                  <a:lnTo>
                    <a:pt x="381330" y="933241"/>
                  </a:lnTo>
                  <a:lnTo>
                    <a:pt x="382992" y="936565"/>
                  </a:lnTo>
                  <a:lnTo>
                    <a:pt x="384687" y="939889"/>
                  </a:lnTo>
                  <a:lnTo>
                    <a:pt x="385534" y="943670"/>
                  </a:lnTo>
                  <a:lnTo>
                    <a:pt x="385534" y="947907"/>
                  </a:lnTo>
                  <a:lnTo>
                    <a:pt x="342709" y="947907"/>
                  </a:lnTo>
                  <a:lnTo>
                    <a:pt x="342709" y="957880"/>
                  </a:lnTo>
                  <a:lnTo>
                    <a:pt x="397267" y="957880"/>
                  </a:lnTo>
                  <a:lnTo>
                    <a:pt x="397195" y="945528"/>
                  </a:lnTo>
                  <a:lnTo>
                    <a:pt x="396338" y="940085"/>
                  </a:lnTo>
                  <a:lnTo>
                    <a:pt x="392667" y="930617"/>
                  </a:lnTo>
                  <a:lnTo>
                    <a:pt x="390320" y="926951"/>
                  </a:lnTo>
                  <a:lnTo>
                    <a:pt x="390204" y="926771"/>
                  </a:lnTo>
                  <a:lnTo>
                    <a:pt x="389221" y="925810"/>
                  </a:lnTo>
                  <a:close/>
                </a:path>
                <a:path w="710565" h="1198245">
                  <a:moveTo>
                    <a:pt x="146465" y="1094429"/>
                  </a:moveTo>
                  <a:lnTo>
                    <a:pt x="135319" y="1094429"/>
                  </a:lnTo>
                  <a:lnTo>
                    <a:pt x="135319" y="1197678"/>
                  </a:lnTo>
                  <a:lnTo>
                    <a:pt x="146856" y="1197678"/>
                  </a:lnTo>
                  <a:lnTo>
                    <a:pt x="146856" y="1157982"/>
                  </a:lnTo>
                  <a:lnTo>
                    <a:pt x="157603" y="1157982"/>
                  </a:lnTo>
                  <a:lnTo>
                    <a:pt x="153244" y="1154658"/>
                  </a:lnTo>
                  <a:lnTo>
                    <a:pt x="150816" y="1151284"/>
                  </a:lnTo>
                  <a:lnTo>
                    <a:pt x="147492" y="1142648"/>
                  </a:lnTo>
                  <a:lnTo>
                    <a:pt x="146660" y="1137645"/>
                  </a:lnTo>
                  <a:lnTo>
                    <a:pt x="146660" y="1126368"/>
                  </a:lnTo>
                  <a:lnTo>
                    <a:pt x="147397" y="1121936"/>
                  </a:lnTo>
                  <a:lnTo>
                    <a:pt x="147475" y="1121463"/>
                  </a:lnTo>
                  <a:lnTo>
                    <a:pt x="150734" y="1113022"/>
                  </a:lnTo>
                  <a:lnTo>
                    <a:pt x="153146" y="1109730"/>
                  </a:lnTo>
                  <a:lnTo>
                    <a:pt x="157718" y="1106357"/>
                  </a:lnTo>
                  <a:lnTo>
                    <a:pt x="146465" y="1106357"/>
                  </a:lnTo>
                  <a:lnTo>
                    <a:pt x="146465" y="1094429"/>
                  </a:lnTo>
                  <a:close/>
                </a:path>
                <a:path w="710565" h="1198245">
                  <a:moveTo>
                    <a:pt x="157603" y="1157982"/>
                  </a:moveTo>
                  <a:lnTo>
                    <a:pt x="147834" y="1157982"/>
                  </a:lnTo>
                  <a:lnTo>
                    <a:pt x="148795" y="1159514"/>
                  </a:lnTo>
                  <a:lnTo>
                    <a:pt x="164912" y="1171084"/>
                  </a:lnTo>
                  <a:lnTo>
                    <a:pt x="175993" y="1171084"/>
                  </a:lnTo>
                  <a:lnTo>
                    <a:pt x="181517" y="1169503"/>
                  </a:lnTo>
                  <a:lnTo>
                    <a:pt x="191099" y="1163148"/>
                  </a:lnTo>
                  <a:lnTo>
                    <a:pt x="193122" y="1160719"/>
                  </a:lnTo>
                  <a:lnTo>
                    <a:pt x="163543" y="1160719"/>
                  </a:lnTo>
                  <a:lnTo>
                    <a:pt x="159632" y="1159514"/>
                  </a:lnTo>
                  <a:lnTo>
                    <a:pt x="157603" y="1157982"/>
                  </a:lnTo>
                  <a:close/>
                </a:path>
                <a:path w="710565" h="1198245">
                  <a:moveTo>
                    <a:pt x="193149" y="1103815"/>
                  </a:moveTo>
                  <a:lnTo>
                    <a:pt x="173059" y="1103815"/>
                  </a:lnTo>
                  <a:lnTo>
                    <a:pt x="177117" y="1105070"/>
                  </a:lnTo>
                  <a:lnTo>
                    <a:pt x="180344" y="1107579"/>
                  </a:lnTo>
                  <a:lnTo>
                    <a:pt x="183603" y="1110056"/>
                  </a:lnTo>
                  <a:lnTo>
                    <a:pt x="186031" y="1113429"/>
                  </a:lnTo>
                  <a:lnTo>
                    <a:pt x="187530" y="1117438"/>
                  </a:lnTo>
                  <a:lnTo>
                    <a:pt x="189257" y="1121936"/>
                  </a:lnTo>
                  <a:lnTo>
                    <a:pt x="190016" y="1126368"/>
                  </a:lnTo>
                  <a:lnTo>
                    <a:pt x="190016" y="1137645"/>
                  </a:lnTo>
                  <a:lnTo>
                    <a:pt x="189241" y="1142175"/>
                  </a:lnTo>
                  <a:lnTo>
                    <a:pt x="172994" y="1160719"/>
                  </a:lnTo>
                  <a:lnTo>
                    <a:pt x="193122" y="1160719"/>
                  </a:lnTo>
                  <a:lnTo>
                    <a:pt x="194847" y="1158650"/>
                  </a:lnTo>
                  <a:lnTo>
                    <a:pt x="200257" y="1147015"/>
                  </a:lnTo>
                  <a:lnTo>
                    <a:pt x="201609" y="1140122"/>
                  </a:lnTo>
                  <a:lnTo>
                    <a:pt x="201609" y="1124282"/>
                  </a:lnTo>
                  <a:lnTo>
                    <a:pt x="200308" y="1117699"/>
                  </a:lnTo>
                  <a:lnTo>
                    <a:pt x="200257" y="1117438"/>
                  </a:lnTo>
                  <a:lnTo>
                    <a:pt x="194847" y="1105836"/>
                  </a:lnTo>
                  <a:lnTo>
                    <a:pt x="193149" y="1103815"/>
                  </a:lnTo>
                  <a:close/>
                </a:path>
                <a:path w="710565" h="1198245">
                  <a:moveTo>
                    <a:pt x="175862" y="1093451"/>
                  </a:moveTo>
                  <a:lnTo>
                    <a:pt x="164651" y="1093451"/>
                  </a:lnTo>
                  <a:lnTo>
                    <a:pt x="160772" y="1094266"/>
                  </a:lnTo>
                  <a:lnTo>
                    <a:pt x="147834" y="1106357"/>
                  </a:lnTo>
                  <a:lnTo>
                    <a:pt x="157718" y="1106357"/>
                  </a:lnTo>
                  <a:lnTo>
                    <a:pt x="159446" y="1105070"/>
                  </a:lnTo>
                  <a:lnTo>
                    <a:pt x="159318" y="1105070"/>
                  </a:lnTo>
                  <a:lnTo>
                    <a:pt x="163478" y="1103815"/>
                  </a:lnTo>
                  <a:lnTo>
                    <a:pt x="193149" y="1103815"/>
                  </a:lnTo>
                  <a:lnTo>
                    <a:pt x="191082" y="1101354"/>
                  </a:lnTo>
                  <a:lnTo>
                    <a:pt x="181435" y="1095032"/>
                  </a:lnTo>
                  <a:lnTo>
                    <a:pt x="175862" y="1093451"/>
                  </a:lnTo>
                  <a:close/>
                </a:path>
                <a:path w="710565" h="1198245">
                  <a:moveTo>
                    <a:pt x="230746" y="1069399"/>
                  </a:moveTo>
                  <a:lnTo>
                    <a:pt x="219209" y="1069399"/>
                  </a:lnTo>
                  <a:lnTo>
                    <a:pt x="219209" y="1169519"/>
                  </a:lnTo>
                  <a:lnTo>
                    <a:pt x="230746" y="1169519"/>
                  </a:lnTo>
                  <a:lnTo>
                    <a:pt x="230746" y="1119980"/>
                  </a:lnTo>
                  <a:lnTo>
                    <a:pt x="231512" y="1116623"/>
                  </a:lnTo>
                  <a:lnTo>
                    <a:pt x="240435" y="1106162"/>
                  </a:lnTo>
                  <a:lnTo>
                    <a:pt x="230746" y="1106162"/>
                  </a:lnTo>
                  <a:lnTo>
                    <a:pt x="230746" y="1069399"/>
                  </a:lnTo>
                  <a:close/>
                </a:path>
                <a:path w="710565" h="1198245">
                  <a:moveTo>
                    <a:pt x="275176" y="1103815"/>
                  </a:moveTo>
                  <a:lnTo>
                    <a:pt x="255939" y="1103815"/>
                  </a:lnTo>
                  <a:lnTo>
                    <a:pt x="260192" y="1105461"/>
                  </a:lnTo>
                  <a:lnTo>
                    <a:pt x="263256" y="1108753"/>
                  </a:lnTo>
                  <a:lnTo>
                    <a:pt x="266352" y="1112012"/>
                  </a:lnTo>
                  <a:lnTo>
                    <a:pt x="267780" y="1116265"/>
                  </a:lnTo>
                  <a:lnTo>
                    <a:pt x="267900" y="1169519"/>
                  </a:lnTo>
                  <a:lnTo>
                    <a:pt x="279437" y="1169519"/>
                  </a:lnTo>
                  <a:lnTo>
                    <a:pt x="279437" y="1115352"/>
                  </a:lnTo>
                  <a:lnTo>
                    <a:pt x="278382" y="1110138"/>
                  </a:lnTo>
                  <a:lnTo>
                    <a:pt x="277698" y="1108753"/>
                  </a:lnTo>
                  <a:lnTo>
                    <a:pt x="275176" y="1103815"/>
                  </a:lnTo>
                  <a:close/>
                </a:path>
                <a:path w="710565" h="1198245">
                  <a:moveTo>
                    <a:pt x="258938" y="1093451"/>
                  </a:moveTo>
                  <a:lnTo>
                    <a:pt x="247922" y="1093451"/>
                  </a:lnTo>
                  <a:lnTo>
                    <a:pt x="243196" y="1094608"/>
                  </a:lnTo>
                  <a:lnTo>
                    <a:pt x="236124" y="1099203"/>
                  </a:lnTo>
                  <a:lnTo>
                    <a:pt x="233484" y="1102283"/>
                  </a:lnTo>
                  <a:lnTo>
                    <a:pt x="231724" y="1106162"/>
                  </a:lnTo>
                  <a:lnTo>
                    <a:pt x="240435" y="1106162"/>
                  </a:lnTo>
                  <a:lnTo>
                    <a:pt x="243326" y="1104614"/>
                  </a:lnTo>
                  <a:lnTo>
                    <a:pt x="246716" y="1103815"/>
                  </a:lnTo>
                  <a:lnTo>
                    <a:pt x="275176" y="1103815"/>
                  </a:lnTo>
                  <a:lnTo>
                    <a:pt x="274092" y="1101664"/>
                  </a:lnTo>
                  <a:lnTo>
                    <a:pt x="271110" y="1098552"/>
                  </a:lnTo>
                  <a:lnTo>
                    <a:pt x="263419" y="1094478"/>
                  </a:lnTo>
                  <a:lnTo>
                    <a:pt x="258938" y="1093451"/>
                  </a:lnTo>
                  <a:close/>
                </a:path>
                <a:path w="710565" h="1198245">
                  <a:moveTo>
                    <a:pt x="337829" y="1093451"/>
                  </a:moveTo>
                  <a:lnTo>
                    <a:pt x="324271" y="1093451"/>
                  </a:lnTo>
                  <a:lnTo>
                    <a:pt x="318323" y="1095064"/>
                  </a:lnTo>
                  <a:lnTo>
                    <a:pt x="297025" y="1124543"/>
                  </a:lnTo>
                  <a:lnTo>
                    <a:pt x="297025" y="1140122"/>
                  </a:lnTo>
                  <a:lnTo>
                    <a:pt x="324271" y="1171084"/>
                  </a:lnTo>
                  <a:lnTo>
                    <a:pt x="337829" y="1171084"/>
                  </a:lnTo>
                  <a:lnTo>
                    <a:pt x="343760" y="1169470"/>
                  </a:lnTo>
                  <a:lnTo>
                    <a:pt x="353962" y="1163017"/>
                  </a:lnTo>
                  <a:lnTo>
                    <a:pt x="355986" y="1160719"/>
                  </a:lnTo>
                  <a:lnTo>
                    <a:pt x="325900" y="1160719"/>
                  </a:lnTo>
                  <a:lnTo>
                    <a:pt x="321664" y="1159400"/>
                  </a:lnTo>
                  <a:lnTo>
                    <a:pt x="315015" y="1154120"/>
                  </a:lnTo>
                  <a:lnTo>
                    <a:pt x="312554" y="1150649"/>
                  </a:lnTo>
                  <a:lnTo>
                    <a:pt x="309360" y="1142045"/>
                  </a:lnTo>
                  <a:lnTo>
                    <a:pt x="308562" y="1137384"/>
                  </a:lnTo>
                  <a:lnTo>
                    <a:pt x="308562" y="1127346"/>
                  </a:lnTo>
                  <a:lnTo>
                    <a:pt x="325900" y="1103815"/>
                  </a:lnTo>
                  <a:lnTo>
                    <a:pt x="355978" y="1103815"/>
                  </a:lnTo>
                  <a:lnTo>
                    <a:pt x="353962" y="1101517"/>
                  </a:lnTo>
                  <a:lnTo>
                    <a:pt x="343760" y="1095064"/>
                  </a:lnTo>
                  <a:lnTo>
                    <a:pt x="337829" y="1093451"/>
                  </a:lnTo>
                  <a:close/>
                </a:path>
                <a:path w="710565" h="1198245">
                  <a:moveTo>
                    <a:pt x="355978" y="1103815"/>
                  </a:moveTo>
                  <a:lnTo>
                    <a:pt x="336199" y="1103815"/>
                  </a:lnTo>
                  <a:lnTo>
                    <a:pt x="340436" y="1105151"/>
                  </a:lnTo>
                  <a:lnTo>
                    <a:pt x="347085" y="1110496"/>
                  </a:lnTo>
                  <a:lnTo>
                    <a:pt x="349545" y="1114000"/>
                  </a:lnTo>
                  <a:lnTo>
                    <a:pt x="352739" y="1122669"/>
                  </a:lnTo>
                  <a:lnTo>
                    <a:pt x="353538" y="1127346"/>
                  </a:lnTo>
                  <a:lnTo>
                    <a:pt x="353538" y="1137384"/>
                  </a:lnTo>
                  <a:lnTo>
                    <a:pt x="336199" y="1160719"/>
                  </a:lnTo>
                  <a:lnTo>
                    <a:pt x="355986" y="1160719"/>
                  </a:lnTo>
                  <a:lnTo>
                    <a:pt x="357938" y="1158503"/>
                  </a:lnTo>
                  <a:lnTo>
                    <a:pt x="360773" y="1152702"/>
                  </a:lnTo>
                  <a:lnTo>
                    <a:pt x="363641" y="1146901"/>
                  </a:lnTo>
                  <a:lnTo>
                    <a:pt x="365075" y="1140122"/>
                  </a:lnTo>
                  <a:lnTo>
                    <a:pt x="365075" y="1124543"/>
                  </a:lnTo>
                  <a:lnTo>
                    <a:pt x="363641" y="1117715"/>
                  </a:lnTo>
                  <a:lnTo>
                    <a:pt x="360773" y="1111881"/>
                  </a:lnTo>
                  <a:lnTo>
                    <a:pt x="357938" y="1106048"/>
                  </a:lnTo>
                  <a:lnTo>
                    <a:pt x="355978" y="1103815"/>
                  </a:lnTo>
                  <a:close/>
                </a:path>
                <a:path w="710565" h="1198245">
                  <a:moveTo>
                    <a:pt x="399308" y="1076438"/>
                  </a:moveTo>
                  <a:lnTo>
                    <a:pt x="387771" y="1076438"/>
                  </a:lnTo>
                  <a:lnTo>
                    <a:pt x="387771" y="1155505"/>
                  </a:lnTo>
                  <a:lnTo>
                    <a:pt x="388627" y="1158568"/>
                  </a:lnTo>
                  <a:lnTo>
                    <a:pt x="388708" y="1158862"/>
                  </a:lnTo>
                  <a:lnTo>
                    <a:pt x="404849" y="1170497"/>
                  </a:lnTo>
                  <a:lnTo>
                    <a:pt x="410259" y="1170497"/>
                  </a:lnTo>
                  <a:lnTo>
                    <a:pt x="412035" y="1170334"/>
                  </a:lnTo>
                  <a:lnTo>
                    <a:pt x="413437" y="1170008"/>
                  </a:lnTo>
                  <a:lnTo>
                    <a:pt x="414449" y="1169796"/>
                  </a:lnTo>
                  <a:lnTo>
                    <a:pt x="415930" y="1169421"/>
                  </a:lnTo>
                  <a:lnTo>
                    <a:pt x="416712" y="1169128"/>
                  </a:lnTo>
                  <a:lnTo>
                    <a:pt x="414498" y="1159351"/>
                  </a:lnTo>
                  <a:lnTo>
                    <a:pt x="407587" y="1159351"/>
                  </a:lnTo>
                  <a:lnTo>
                    <a:pt x="406377" y="1159155"/>
                  </a:lnTo>
                  <a:lnTo>
                    <a:pt x="406165" y="1159155"/>
                  </a:lnTo>
                  <a:lnTo>
                    <a:pt x="404441" y="1158568"/>
                  </a:lnTo>
                  <a:lnTo>
                    <a:pt x="399308" y="1151268"/>
                  </a:lnTo>
                  <a:lnTo>
                    <a:pt x="399308" y="1076438"/>
                  </a:lnTo>
                  <a:close/>
                </a:path>
                <a:path w="710565" h="1198245">
                  <a:moveTo>
                    <a:pt x="414388" y="1158862"/>
                  </a:moveTo>
                  <a:lnTo>
                    <a:pt x="413877" y="1158862"/>
                  </a:lnTo>
                  <a:lnTo>
                    <a:pt x="412410" y="1159155"/>
                  </a:lnTo>
                  <a:lnTo>
                    <a:pt x="411188" y="1159351"/>
                  </a:lnTo>
                  <a:lnTo>
                    <a:pt x="414498" y="1159351"/>
                  </a:lnTo>
                  <a:lnTo>
                    <a:pt x="414388" y="1158862"/>
                  </a:lnTo>
                  <a:close/>
                </a:path>
                <a:path w="710565" h="1198245">
                  <a:moveTo>
                    <a:pt x="387771" y="1094429"/>
                  </a:moveTo>
                  <a:lnTo>
                    <a:pt x="376429" y="1094429"/>
                  </a:lnTo>
                  <a:lnTo>
                    <a:pt x="376429" y="1104206"/>
                  </a:lnTo>
                  <a:lnTo>
                    <a:pt x="387771" y="1104206"/>
                  </a:lnTo>
                  <a:lnTo>
                    <a:pt x="387771" y="1094429"/>
                  </a:lnTo>
                  <a:close/>
                </a:path>
                <a:path w="710565" h="1198245">
                  <a:moveTo>
                    <a:pt x="415343" y="1094429"/>
                  </a:moveTo>
                  <a:lnTo>
                    <a:pt x="399308" y="1094429"/>
                  </a:lnTo>
                  <a:lnTo>
                    <a:pt x="399308" y="1104206"/>
                  </a:lnTo>
                  <a:lnTo>
                    <a:pt x="415343" y="1104206"/>
                  </a:lnTo>
                  <a:lnTo>
                    <a:pt x="415343" y="1094429"/>
                  </a:lnTo>
                  <a:close/>
                </a:path>
                <a:path w="710565" h="1198245">
                  <a:moveTo>
                    <a:pt x="469176" y="1093451"/>
                  </a:moveTo>
                  <a:lnTo>
                    <a:pt x="455618" y="1093451"/>
                  </a:lnTo>
                  <a:lnTo>
                    <a:pt x="449670" y="1095064"/>
                  </a:lnTo>
                  <a:lnTo>
                    <a:pt x="428372" y="1124543"/>
                  </a:lnTo>
                  <a:lnTo>
                    <a:pt x="428372" y="1140122"/>
                  </a:lnTo>
                  <a:lnTo>
                    <a:pt x="455618" y="1171084"/>
                  </a:lnTo>
                  <a:lnTo>
                    <a:pt x="469176" y="1171084"/>
                  </a:lnTo>
                  <a:lnTo>
                    <a:pt x="475108" y="1169470"/>
                  </a:lnTo>
                  <a:lnTo>
                    <a:pt x="485309" y="1163017"/>
                  </a:lnTo>
                  <a:lnTo>
                    <a:pt x="487333" y="1160719"/>
                  </a:lnTo>
                  <a:lnTo>
                    <a:pt x="457248" y="1160719"/>
                  </a:lnTo>
                  <a:lnTo>
                    <a:pt x="453011" y="1159400"/>
                  </a:lnTo>
                  <a:lnTo>
                    <a:pt x="446362" y="1154120"/>
                  </a:lnTo>
                  <a:lnTo>
                    <a:pt x="443901" y="1150649"/>
                  </a:lnTo>
                  <a:lnTo>
                    <a:pt x="440707" y="1142045"/>
                  </a:lnTo>
                  <a:lnTo>
                    <a:pt x="439909" y="1137384"/>
                  </a:lnTo>
                  <a:lnTo>
                    <a:pt x="439909" y="1127346"/>
                  </a:lnTo>
                  <a:lnTo>
                    <a:pt x="457248" y="1103815"/>
                  </a:lnTo>
                  <a:lnTo>
                    <a:pt x="487325" y="1103815"/>
                  </a:lnTo>
                  <a:lnTo>
                    <a:pt x="485309" y="1101517"/>
                  </a:lnTo>
                  <a:lnTo>
                    <a:pt x="475108" y="1095064"/>
                  </a:lnTo>
                  <a:lnTo>
                    <a:pt x="469176" y="1093451"/>
                  </a:lnTo>
                  <a:close/>
                </a:path>
                <a:path w="710565" h="1198245">
                  <a:moveTo>
                    <a:pt x="487325" y="1103815"/>
                  </a:moveTo>
                  <a:lnTo>
                    <a:pt x="467546" y="1103815"/>
                  </a:lnTo>
                  <a:lnTo>
                    <a:pt x="471783" y="1105151"/>
                  </a:lnTo>
                  <a:lnTo>
                    <a:pt x="478432" y="1110496"/>
                  </a:lnTo>
                  <a:lnTo>
                    <a:pt x="480893" y="1114000"/>
                  </a:lnTo>
                  <a:lnTo>
                    <a:pt x="484086" y="1122669"/>
                  </a:lnTo>
                  <a:lnTo>
                    <a:pt x="484885" y="1127346"/>
                  </a:lnTo>
                  <a:lnTo>
                    <a:pt x="484885" y="1137384"/>
                  </a:lnTo>
                  <a:lnTo>
                    <a:pt x="467546" y="1160719"/>
                  </a:lnTo>
                  <a:lnTo>
                    <a:pt x="487333" y="1160719"/>
                  </a:lnTo>
                  <a:lnTo>
                    <a:pt x="489285" y="1158503"/>
                  </a:lnTo>
                  <a:lnTo>
                    <a:pt x="492120" y="1152702"/>
                  </a:lnTo>
                  <a:lnTo>
                    <a:pt x="494988" y="1146901"/>
                  </a:lnTo>
                  <a:lnTo>
                    <a:pt x="496422" y="1140122"/>
                  </a:lnTo>
                  <a:lnTo>
                    <a:pt x="496422" y="1124543"/>
                  </a:lnTo>
                  <a:lnTo>
                    <a:pt x="494988" y="1117715"/>
                  </a:lnTo>
                  <a:lnTo>
                    <a:pt x="492120" y="1111881"/>
                  </a:lnTo>
                  <a:lnTo>
                    <a:pt x="489285" y="1106048"/>
                  </a:lnTo>
                  <a:lnTo>
                    <a:pt x="487325" y="1103815"/>
                  </a:lnTo>
                  <a:close/>
                </a:path>
                <a:path w="710565" h="1198245">
                  <a:moveTo>
                    <a:pt x="521660" y="1148791"/>
                  </a:moveTo>
                  <a:lnTo>
                    <a:pt x="510710" y="1151529"/>
                  </a:lnTo>
                  <a:lnTo>
                    <a:pt x="512046" y="1157917"/>
                  </a:lnTo>
                  <a:lnTo>
                    <a:pt x="515223" y="1162773"/>
                  </a:lnTo>
                  <a:lnTo>
                    <a:pt x="525262" y="1169421"/>
                  </a:lnTo>
                  <a:lnTo>
                    <a:pt x="531601" y="1171084"/>
                  </a:lnTo>
                  <a:lnTo>
                    <a:pt x="545093" y="1171084"/>
                  </a:lnTo>
                  <a:lnTo>
                    <a:pt x="550210" y="1170106"/>
                  </a:lnTo>
                  <a:lnTo>
                    <a:pt x="559010" y="1166195"/>
                  </a:lnTo>
                  <a:lnTo>
                    <a:pt x="562432" y="1163522"/>
                  </a:lnTo>
                  <a:lnTo>
                    <a:pt x="564312" y="1160915"/>
                  </a:lnTo>
                  <a:lnTo>
                    <a:pt x="534338" y="1160915"/>
                  </a:lnTo>
                  <a:lnTo>
                    <a:pt x="530509" y="1159905"/>
                  </a:lnTo>
                  <a:lnTo>
                    <a:pt x="524675" y="1155863"/>
                  </a:lnTo>
                  <a:lnTo>
                    <a:pt x="522746" y="1152898"/>
                  </a:lnTo>
                  <a:lnTo>
                    <a:pt x="522594" y="1152409"/>
                  </a:lnTo>
                  <a:lnTo>
                    <a:pt x="521660" y="1148791"/>
                  </a:lnTo>
                  <a:close/>
                </a:path>
                <a:path w="710565" h="1198245">
                  <a:moveTo>
                    <a:pt x="548059" y="1093451"/>
                  </a:moveTo>
                  <a:lnTo>
                    <a:pt x="535349" y="1093451"/>
                  </a:lnTo>
                  <a:lnTo>
                    <a:pt x="530623" y="1094380"/>
                  </a:lnTo>
                  <a:lnTo>
                    <a:pt x="513056" y="1120339"/>
                  </a:lnTo>
                  <a:lnTo>
                    <a:pt x="514563" y="1124413"/>
                  </a:lnTo>
                  <a:lnTo>
                    <a:pt x="549298" y="1139503"/>
                  </a:lnTo>
                  <a:lnTo>
                    <a:pt x="552101" y="1140839"/>
                  </a:lnTo>
                  <a:lnTo>
                    <a:pt x="555751" y="1144391"/>
                  </a:lnTo>
                  <a:lnTo>
                    <a:pt x="556663" y="1146575"/>
                  </a:lnTo>
                  <a:lnTo>
                    <a:pt x="556663" y="1152409"/>
                  </a:lnTo>
                  <a:lnTo>
                    <a:pt x="555066" y="1155179"/>
                  </a:lnTo>
                  <a:lnTo>
                    <a:pt x="548711" y="1159774"/>
                  </a:lnTo>
                  <a:lnTo>
                    <a:pt x="544442" y="1160915"/>
                  </a:lnTo>
                  <a:lnTo>
                    <a:pt x="564312" y="1160915"/>
                  </a:lnTo>
                  <a:lnTo>
                    <a:pt x="567353" y="1156743"/>
                  </a:lnTo>
                  <a:lnTo>
                    <a:pt x="568592" y="1152898"/>
                  </a:lnTo>
                  <a:lnTo>
                    <a:pt x="568592" y="1143348"/>
                  </a:lnTo>
                  <a:lnTo>
                    <a:pt x="566946" y="1139063"/>
                  </a:lnTo>
                  <a:lnTo>
                    <a:pt x="560362" y="1132381"/>
                  </a:lnTo>
                  <a:lnTo>
                    <a:pt x="555360" y="1129888"/>
                  </a:lnTo>
                  <a:lnTo>
                    <a:pt x="533067" y="1124413"/>
                  </a:lnTo>
                  <a:lnTo>
                    <a:pt x="529808" y="1123028"/>
                  </a:lnTo>
                  <a:lnTo>
                    <a:pt x="525636" y="1119703"/>
                  </a:lnTo>
                  <a:lnTo>
                    <a:pt x="524593" y="1117438"/>
                  </a:lnTo>
                  <a:lnTo>
                    <a:pt x="524593" y="1111344"/>
                  </a:lnTo>
                  <a:lnTo>
                    <a:pt x="526109" y="1108687"/>
                  </a:lnTo>
                  <a:lnTo>
                    <a:pt x="532204" y="1104483"/>
                  </a:lnTo>
                  <a:lnTo>
                    <a:pt x="536033" y="1103424"/>
                  </a:lnTo>
                  <a:lnTo>
                    <a:pt x="563685" y="1103424"/>
                  </a:lnTo>
                  <a:lnTo>
                    <a:pt x="562399" y="1101599"/>
                  </a:lnTo>
                  <a:lnTo>
                    <a:pt x="553893" y="1095081"/>
                  </a:lnTo>
                  <a:lnTo>
                    <a:pt x="548059" y="1093451"/>
                  </a:lnTo>
                  <a:close/>
                </a:path>
                <a:path w="710565" h="1198245">
                  <a:moveTo>
                    <a:pt x="563685" y="1103424"/>
                  </a:moveTo>
                  <a:lnTo>
                    <a:pt x="543985" y="1103424"/>
                  </a:lnTo>
                  <a:lnTo>
                    <a:pt x="546739" y="1103962"/>
                  </a:lnTo>
                  <a:lnTo>
                    <a:pt x="551041" y="1106113"/>
                  </a:lnTo>
                  <a:lnTo>
                    <a:pt x="552736" y="1107482"/>
                  </a:lnTo>
                  <a:lnTo>
                    <a:pt x="553975" y="1109144"/>
                  </a:lnTo>
                  <a:lnTo>
                    <a:pt x="555246" y="1110773"/>
                  </a:lnTo>
                  <a:lnTo>
                    <a:pt x="556207" y="1112452"/>
                  </a:lnTo>
                  <a:lnTo>
                    <a:pt x="556859" y="1114179"/>
                  </a:lnTo>
                  <a:lnTo>
                    <a:pt x="566877" y="1111344"/>
                  </a:lnTo>
                  <a:lnTo>
                    <a:pt x="567256" y="1111344"/>
                  </a:lnTo>
                  <a:lnTo>
                    <a:pt x="565501" y="1106113"/>
                  </a:lnTo>
                  <a:lnTo>
                    <a:pt x="565430" y="1105901"/>
                  </a:lnTo>
                  <a:lnTo>
                    <a:pt x="563685" y="110342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12034299" y="5085476"/>
              <a:ext cx="1045210" cy="1671955"/>
            </a:xfrm>
            <a:custGeom>
              <a:avLst/>
              <a:gdLst/>
              <a:ahLst/>
              <a:cxnLst/>
              <a:rect l="l" t="t" r="r" b="b"/>
              <a:pathLst>
                <a:path w="1045209" h="1671954">
                  <a:moveTo>
                    <a:pt x="1044784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1044784" y="1671655"/>
                  </a:lnTo>
                  <a:lnTo>
                    <a:pt x="10447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12176657" y="5274113"/>
              <a:ext cx="756285" cy="640715"/>
            </a:xfrm>
            <a:custGeom>
              <a:avLst/>
              <a:gdLst/>
              <a:ahLst/>
              <a:cxnLst/>
              <a:rect l="l" t="t" r="r" b="b"/>
              <a:pathLst>
                <a:path w="756284" h="640714">
                  <a:moveTo>
                    <a:pt x="15643" y="79001"/>
                  </a:moveTo>
                  <a:lnTo>
                    <a:pt x="3128" y="79001"/>
                  </a:lnTo>
                  <a:lnTo>
                    <a:pt x="3277" y="81087"/>
                  </a:lnTo>
                  <a:lnTo>
                    <a:pt x="3398" y="82781"/>
                  </a:lnTo>
                  <a:lnTo>
                    <a:pt x="31939" y="106573"/>
                  </a:lnTo>
                  <a:lnTo>
                    <a:pt x="46801" y="106573"/>
                  </a:lnTo>
                  <a:lnTo>
                    <a:pt x="53335" y="105286"/>
                  </a:lnTo>
                  <a:lnTo>
                    <a:pt x="64123" y="100136"/>
                  </a:lnTo>
                  <a:lnTo>
                    <a:pt x="68229" y="96665"/>
                  </a:lnTo>
                  <a:lnTo>
                    <a:pt x="68899" y="95622"/>
                  </a:lnTo>
                  <a:lnTo>
                    <a:pt x="35133" y="95622"/>
                  </a:lnTo>
                  <a:lnTo>
                    <a:pt x="31418" y="95036"/>
                  </a:lnTo>
                  <a:lnTo>
                    <a:pt x="15969" y="82781"/>
                  </a:lnTo>
                  <a:lnTo>
                    <a:pt x="15643" y="79001"/>
                  </a:lnTo>
                  <a:close/>
                </a:path>
                <a:path w="756284" h="640714">
                  <a:moveTo>
                    <a:pt x="46540" y="3324"/>
                  </a:moveTo>
                  <a:lnTo>
                    <a:pt x="33699" y="3324"/>
                  </a:lnTo>
                  <a:lnTo>
                    <a:pt x="27914" y="4497"/>
                  </a:lnTo>
                  <a:lnTo>
                    <a:pt x="17583" y="9158"/>
                  </a:lnTo>
                  <a:lnTo>
                    <a:pt x="13476" y="12417"/>
                  </a:lnTo>
                  <a:lnTo>
                    <a:pt x="7381" y="20793"/>
                  </a:lnTo>
                  <a:lnTo>
                    <a:pt x="5866" y="25681"/>
                  </a:lnTo>
                  <a:lnTo>
                    <a:pt x="5866" y="38034"/>
                  </a:lnTo>
                  <a:lnTo>
                    <a:pt x="47127" y="61793"/>
                  </a:lnTo>
                  <a:lnTo>
                    <a:pt x="50402" y="62933"/>
                  </a:lnTo>
                  <a:lnTo>
                    <a:pt x="56464" y="65541"/>
                  </a:lnTo>
                  <a:lnTo>
                    <a:pt x="58908" y="67235"/>
                  </a:lnTo>
                  <a:lnTo>
                    <a:pt x="62624" y="71407"/>
                  </a:lnTo>
                  <a:lnTo>
                    <a:pt x="63553" y="74112"/>
                  </a:lnTo>
                  <a:lnTo>
                    <a:pt x="63553" y="81087"/>
                  </a:lnTo>
                  <a:lnTo>
                    <a:pt x="43737" y="95622"/>
                  </a:lnTo>
                  <a:lnTo>
                    <a:pt x="68899" y="95622"/>
                  </a:lnTo>
                  <a:lnTo>
                    <a:pt x="73868" y="87931"/>
                  </a:lnTo>
                  <a:lnTo>
                    <a:pt x="75285" y="83042"/>
                  </a:lnTo>
                  <a:lnTo>
                    <a:pt x="75285" y="72939"/>
                  </a:lnTo>
                  <a:lnTo>
                    <a:pt x="74324" y="68979"/>
                  </a:lnTo>
                  <a:lnTo>
                    <a:pt x="70478" y="62526"/>
                  </a:lnTo>
                  <a:lnTo>
                    <a:pt x="68034" y="59886"/>
                  </a:lnTo>
                  <a:lnTo>
                    <a:pt x="65068" y="57833"/>
                  </a:lnTo>
                  <a:lnTo>
                    <a:pt x="62135" y="55747"/>
                  </a:lnTo>
                  <a:lnTo>
                    <a:pt x="59055" y="54101"/>
                  </a:lnTo>
                  <a:lnTo>
                    <a:pt x="52634" y="51689"/>
                  </a:lnTo>
                  <a:lnTo>
                    <a:pt x="49734" y="50744"/>
                  </a:lnTo>
                  <a:lnTo>
                    <a:pt x="35100" y="46833"/>
                  </a:lnTo>
                  <a:lnTo>
                    <a:pt x="33063" y="46198"/>
                  </a:lnTo>
                  <a:lnTo>
                    <a:pt x="17599" y="33373"/>
                  </a:lnTo>
                  <a:lnTo>
                    <a:pt x="17599" y="27507"/>
                  </a:lnTo>
                  <a:lnTo>
                    <a:pt x="35263" y="14079"/>
                  </a:lnTo>
                  <a:lnTo>
                    <a:pt x="67673" y="14079"/>
                  </a:lnTo>
                  <a:lnTo>
                    <a:pt x="66290" y="12205"/>
                  </a:lnTo>
                  <a:lnTo>
                    <a:pt x="62418" y="9158"/>
                  </a:lnTo>
                  <a:lnTo>
                    <a:pt x="52311" y="4497"/>
                  </a:lnTo>
                  <a:lnTo>
                    <a:pt x="46540" y="3324"/>
                  </a:lnTo>
                  <a:close/>
                </a:path>
                <a:path w="756284" h="640714">
                  <a:moveTo>
                    <a:pt x="67673" y="14079"/>
                  </a:moveTo>
                  <a:lnTo>
                    <a:pt x="45758" y="14079"/>
                  </a:lnTo>
                  <a:lnTo>
                    <a:pt x="50875" y="15448"/>
                  </a:lnTo>
                  <a:lnTo>
                    <a:pt x="59218" y="20923"/>
                  </a:lnTo>
                  <a:lnTo>
                    <a:pt x="61597" y="24769"/>
                  </a:lnTo>
                  <a:lnTo>
                    <a:pt x="62184" y="29723"/>
                  </a:lnTo>
                  <a:lnTo>
                    <a:pt x="73917" y="29723"/>
                  </a:lnTo>
                  <a:lnTo>
                    <a:pt x="73845" y="27507"/>
                  </a:lnTo>
                  <a:lnTo>
                    <a:pt x="73757" y="24769"/>
                  </a:lnTo>
                  <a:lnTo>
                    <a:pt x="72189" y="20157"/>
                  </a:lnTo>
                  <a:lnTo>
                    <a:pt x="67673" y="14079"/>
                  </a:lnTo>
                  <a:close/>
                </a:path>
                <a:path w="756284" h="640714">
                  <a:moveTo>
                    <a:pt x="105192" y="4693"/>
                  </a:moveTo>
                  <a:lnTo>
                    <a:pt x="93655" y="4693"/>
                  </a:lnTo>
                  <a:lnTo>
                    <a:pt x="93655" y="104813"/>
                  </a:lnTo>
                  <a:lnTo>
                    <a:pt x="105192" y="104813"/>
                  </a:lnTo>
                  <a:lnTo>
                    <a:pt x="105192" y="55274"/>
                  </a:lnTo>
                  <a:lnTo>
                    <a:pt x="105958" y="51917"/>
                  </a:lnTo>
                  <a:lnTo>
                    <a:pt x="114881" y="41456"/>
                  </a:lnTo>
                  <a:lnTo>
                    <a:pt x="105192" y="41456"/>
                  </a:lnTo>
                  <a:lnTo>
                    <a:pt x="105192" y="4693"/>
                  </a:lnTo>
                  <a:close/>
                </a:path>
                <a:path w="756284" h="640714">
                  <a:moveTo>
                    <a:pt x="149622" y="39109"/>
                  </a:moveTo>
                  <a:lnTo>
                    <a:pt x="130385" y="39109"/>
                  </a:lnTo>
                  <a:lnTo>
                    <a:pt x="134638" y="40755"/>
                  </a:lnTo>
                  <a:lnTo>
                    <a:pt x="137702" y="44047"/>
                  </a:lnTo>
                  <a:lnTo>
                    <a:pt x="140798" y="47306"/>
                  </a:lnTo>
                  <a:lnTo>
                    <a:pt x="142226" y="51559"/>
                  </a:lnTo>
                  <a:lnTo>
                    <a:pt x="142346" y="104813"/>
                  </a:lnTo>
                  <a:lnTo>
                    <a:pt x="153883" y="104813"/>
                  </a:lnTo>
                  <a:lnTo>
                    <a:pt x="153883" y="50646"/>
                  </a:lnTo>
                  <a:lnTo>
                    <a:pt x="152828" y="45432"/>
                  </a:lnTo>
                  <a:lnTo>
                    <a:pt x="152144" y="44047"/>
                  </a:lnTo>
                  <a:lnTo>
                    <a:pt x="149622" y="39109"/>
                  </a:lnTo>
                  <a:close/>
                </a:path>
                <a:path w="756284" h="640714">
                  <a:moveTo>
                    <a:pt x="133384" y="28745"/>
                  </a:moveTo>
                  <a:lnTo>
                    <a:pt x="122368" y="28745"/>
                  </a:lnTo>
                  <a:lnTo>
                    <a:pt x="117642" y="29902"/>
                  </a:lnTo>
                  <a:lnTo>
                    <a:pt x="110570" y="34497"/>
                  </a:lnTo>
                  <a:lnTo>
                    <a:pt x="107930" y="37577"/>
                  </a:lnTo>
                  <a:lnTo>
                    <a:pt x="106170" y="41456"/>
                  </a:lnTo>
                  <a:lnTo>
                    <a:pt x="114881" y="41456"/>
                  </a:lnTo>
                  <a:lnTo>
                    <a:pt x="117772" y="39908"/>
                  </a:lnTo>
                  <a:lnTo>
                    <a:pt x="121162" y="39109"/>
                  </a:lnTo>
                  <a:lnTo>
                    <a:pt x="149622" y="39109"/>
                  </a:lnTo>
                  <a:lnTo>
                    <a:pt x="148539" y="36958"/>
                  </a:lnTo>
                  <a:lnTo>
                    <a:pt x="145556" y="33846"/>
                  </a:lnTo>
                  <a:lnTo>
                    <a:pt x="137865" y="29772"/>
                  </a:lnTo>
                  <a:lnTo>
                    <a:pt x="133384" y="28745"/>
                  </a:lnTo>
                  <a:close/>
                </a:path>
                <a:path w="756284" h="640714">
                  <a:moveTo>
                    <a:pt x="227386" y="38913"/>
                  </a:moveTo>
                  <a:lnTo>
                    <a:pt x="209439" y="38913"/>
                  </a:lnTo>
                  <a:lnTo>
                    <a:pt x="213399" y="40250"/>
                  </a:lnTo>
                  <a:lnTo>
                    <a:pt x="218647" y="45595"/>
                  </a:lnTo>
                  <a:lnTo>
                    <a:pt x="219966" y="49375"/>
                  </a:lnTo>
                  <a:lnTo>
                    <a:pt x="219966" y="56415"/>
                  </a:lnTo>
                  <a:lnTo>
                    <a:pt x="208869" y="60375"/>
                  </a:lnTo>
                  <a:lnTo>
                    <a:pt x="205170" y="60815"/>
                  </a:lnTo>
                  <a:lnTo>
                    <a:pt x="171558" y="78838"/>
                  </a:lnTo>
                  <a:lnTo>
                    <a:pt x="171471" y="88387"/>
                  </a:lnTo>
                  <a:lnTo>
                    <a:pt x="172611" y="92559"/>
                  </a:lnTo>
                  <a:lnTo>
                    <a:pt x="177174" y="99436"/>
                  </a:lnTo>
                  <a:lnTo>
                    <a:pt x="180254" y="102059"/>
                  </a:lnTo>
                  <a:lnTo>
                    <a:pt x="188011" y="105677"/>
                  </a:lnTo>
                  <a:lnTo>
                    <a:pt x="192329" y="106573"/>
                  </a:lnTo>
                  <a:lnTo>
                    <a:pt x="201455" y="106573"/>
                  </a:lnTo>
                  <a:lnTo>
                    <a:pt x="218598" y="96274"/>
                  </a:lnTo>
                  <a:lnTo>
                    <a:pt x="194497" y="96274"/>
                  </a:lnTo>
                  <a:lnTo>
                    <a:pt x="190884" y="95313"/>
                  </a:lnTo>
                  <a:lnTo>
                    <a:pt x="190624" y="95313"/>
                  </a:lnTo>
                  <a:lnTo>
                    <a:pt x="187457" y="93178"/>
                  </a:lnTo>
                  <a:lnTo>
                    <a:pt x="184491" y="91125"/>
                  </a:lnTo>
                  <a:lnTo>
                    <a:pt x="183008" y="88094"/>
                  </a:lnTo>
                  <a:lnTo>
                    <a:pt x="183008" y="81152"/>
                  </a:lnTo>
                  <a:lnTo>
                    <a:pt x="204860" y="70788"/>
                  </a:lnTo>
                  <a:lnTo>
                    <a:pt x="206881" y="70527"/>
                  </a:lnTo>
                  <a:lnTo>
                    <a:pt x="219966" y="67072"/>
                  </a:lnTo>
                  <a:lnTo>
                    <a:pt x="231504" y="67072"/>
                  </a:lnTo>
                  <a:lnTo>
                    <a:pt x="231504" y="49375"/>
                  </a:lnTo>
                  <a:lnTo>
                    <a:pt x="230593" y="44943"/>
                  </a:lnTo>
                  <a:lnTo>
                    <a:pt x="230526" y="44617"/>
                  </a:lnTo>
                  <a:lnTo>
                    <a:pt x="227386" y="38913"/>
                  </a:lnTo>
                  <a:close/>
                </a:path>
                <a:path w="756284" h="640714">
                  <a:moveTo>
                    <a:pt x="231504" y="94645"/>
                  </a:moveTo>
                  <a:lnTo>
                    <a:pt x="219966" y="94645"/>
                  </a:lnTo>
                  <a:lnTo>
                    <a:pt x="219966" y="104813"/>
                  </a:lnTo>
                  <a:lnTo>
                    <a:pt x="231504" y="104813"/>
                  </a:lnTo>
                  <a:lnTo>
                    <a:pt x="231504" y="94645"/>
                  </a:lnTo>
                  <a:close/>
                </a:path>
                <a:path w="756284" h="640714">
                  <a:moveTo>
                    <a:pt x="231504" y="67072"/>
                  </a:moveTo>
                  <a:lnTo>
                    <a:pt x="219966" y="67072"/>
                  </a:lnTo>
                  <a:lnTo>
                    <a:pt x="219860" y="81152"/>
                  </a:lnTo>
                  <a:lnTo>
                    <a:pt x="219152" y="83743"/>
                  </a:lnTo>
                  <a:lnTo>
                    <a:pt x="217522" y="86578"/>
                  </a:lnTo>
                  <a:lnTo>
                    <a:pt x="215925" y="89414"/>
                  </a:lnTo>
                  <a:lnTo>
                    <a:pt x="213546" y="91728"/>
                  </a:lnTo>
                  <a:lnTo>
                    <a:pt x="207256" y="95313"/>
                  </a:lnTo>
                  <a:lnTo>
                    <a:pt x="203130" y="96274"/>
                  </a:lnTo>
                  <a:lnTo>
                    <a:pt x="218598" y="96274"/>
                  </a:lnTo>
                  <a:lnTo>
                    <a:pt x="219380" y="94645"/>
                  </a:lnTo>
                  <a:lnTo>
                    <a:pt x="231504" y="94645"/>
                  </a:lnTo>
                  <a:lnTo>
                    <a:pt x="231504" y="67072"/>
                  </a:lnTo>
                  <a:close/>
                </a:path>
                <a:path w="756284" h="640714">
                  <a:moveTo>
                    <a:pt x="206148" y="28745"/>
                  </a:moveTo>
                  <a:lnTo>
                    <a:pt x="199955" y="28745"/>
                  </a:lnTo>
                  <a:lnTo>
                    <a:pt x="196110" y="29266"/>
                  </a:lnTo>
                  <a:lnTo>
                    <a:pt x="173622" y="46344"/>
                  </a:lnTo>
                  <a:lnTo>
                    <a:pt x="184572" y="50255"/>
                  </a:lnTo>
                  <a:lnTo>
                    <a:pt x="185843" y="47518"/>
                  </a:lnTo>
                  <a:lnTo>
                    <a:pt x="188043" y="44943"/>
                  </a:lnTo>
                  <a:lnTo>
                    <a:pt x="194301" y="40119"/>
                  </a:lnTo>
                  <a:lnTo>
                    <a:pt x="198619" y="38913"/>
                  </a:lnTo>
                  <a:lnTo>
                    <a:pt x="227386" y="38913"/>
                  </a:lnTo>
                  <a:lnTo>
                    <a:pt x="226615" y="37512"/>
                  </a:lnTo>
                  <a:lnTo>
                    <a:pt x="224154" y="34856"/>
                  </a:lnTo>
                  <a:lnTo>
                    <a:pt x="218255" y="31336"/>
                  </a:lnTo>
                  <a:lnTo>
                    <a:pt x="215208" y="30179"/>
                  </a:lnTo>
                  <a:lnTo>
                    <a:pt x="212047" y="29625"/>
                  </a:lnTo>
                  <a:lnTo>
                    <a:pt x="208918" y="29038"/>
                  </a:lnTo>
                  <a:lnTo>
                    <a:pt x="206148" y="28745"/>
                  </a:lnTo>
                  <a:close/>
                </a:path>
                <a:path w="756284" h="640714">
                  <a:moveTo>
                    <a:pt x="263708" y="29723"/>
                  </a:moveTo>
                  <a:lnTo>
                    <a:pt x="252562" y="29723"/>
                  </a:lnTo>
                  <a:lnTo>
                    <a:pt x="252562" y="104813"/>
                  </a:lnTo>
                  <a:lnTo>
                    <a:pt x="264099" y="104813"/>
                  </a:lnTo>
                  <a:lnTo>
                    <a:pt x="264099" y="53906"/>
                  </a:lnTo>
                  <a:lnTo>
                    <a:pt x="264914" y="50891"/>
                  </a:lnTo>
                  <a:lnTo>
                    <a:pt x="268206" y="45578"/>
                  </a:lnTo>
                  <a:lnTo>
                    <a:pt x="270454" y="43493"/>
                  </a:lnTo>
                  <a:lnTo>
                    <a:pt x="275023" y="41065"/>
                  </a:lnTo>
                  <a:lnTo>
                    <a:pt x="263708" y="41065"/>
                  </a:lnTo>
                  <a:lnTo>
                    <a:pt x="263708" y="29723"/>
                  </a:lnTo>
                  <a:close/>
                </a:path>
                <a:path w="756284" h="640714">
                  <a:moveTo>
                    <a:pt x="290107" y="28745"/>
                  </a:moveTo>
                  <a:lnTo>
                    <a:pt x="278864" y="28745"/>
                  </a:lnTo>
                  <a:lnTo>
                    <a:pt x="275481" y="29723"/>
                  </a:lnTo>
                  <a:lnTo>
                    <a:pt x="268336" y="34334"/>
                  </a:lnTo>
                  <a:lnTo>
                    <a:pt x="265859" y="37349"/>
                  </a:lnTo>
                  <a:lnTo>
                    <a:pt x="264490" y="41065"/>
                  </a:lnTo>
                  <a:lnTo>
                    <a:pt x="275023" y="41065"/>
                  </a:lnTo>
                  <a:lnTo>
                    <a:pt x="276127" y="40478"/>
                  </a:lnTo>
                  <a:lnTo>
                    <a:pt x="278932" y="39810"/>
                  </a:lnTo>
                  <a:lnTo>
                    <a:pt x="290107" y="39810"/>
                  </a:lnTo>
                  <a:lnTo>
                    <a:pt x="290107" y="28745"/>
                  </a:lnTo>
                  <a:close/>
                </a:path>
                <a:path w="756284" h="640714">
                  <a:moveTo>
                    <a:pt x="290107" y="39810"/>
                  </a:moveTo>
                  <a:lnTo>
                    <a:pt x="286049" y="39810"/>
                  </a:lnTo>
                  <a:lnTo>
                    <a:pt x="287418" y="40038"/>
                  </a:lnTo>
                  <a:lnTo>
                    <a:pt x="288820" y="40233"/>
                  </a:lnTo>
                  <a:lnTo>
                    <a:pt x="290314" y="40478"/>
                  </a:lnTo>
                  <a:lnTo>
                    <a:pt x="290107" y="40478"/>
                  </a:lnTo>
                  <a:lnTo>
                    <a:pt x="290107" y="39810"/>
                  </a:lnTo>
                  <a:close/>
                </a:path>
                <a:path w="756284" h="640714">
                  <a:moveTo>
                    <a:pt x="335719" y="28745"/>
                  </a:moveTo>
                  <a:lnTo>
                    <a:pt x="325029" y="28745"/>
                  </a:lnTo>
                  <a:lnTo>
                    <a:pt x="319097" y="30407"/>
                  </a:lnTo>
                  <a:lnTo>
                    <a:pt x="297978" y="60163"/>
                  </a:lnTo>
                  <a:lnTo>
                    <a:pt x="297978" y="75546"/>
                  </a:lnTo>
                  <a:lnTo>
                    <a:pt x="325746" y="106378"/>
                  </a:lnTo>
                  <a:lnTo>
                    <a:pt x="338065" y="106378"/>
                  </a:lnTo>
                  <a:lnTo>
                    <a:pt x="342644" y="105595"/>
                  </a:lnTo>
                  <a:lnTo>
                    <a:pt x="350792" y="102434"/>
                  </a:lnTo>
                  <a:lnTo>
                    <a:pt x="354214" y="100218"/>
                  </a:lnTo>
                  <a:lnTo>
                    <a:pt x="358298" y="96014"/>
                  </a:lnTo>
                  <a:lnTo>
                    <a:pt x="328320" y="96014"/>
                  </a:lnTo>
                  <a:lnTo>
                    <a:pt x="324230" y="95003"/>
                  </a:lnTo>
                  <a:lnTo>
                    <a:pt x="309515" y="71179"/>
                  </a:lnTo>
                  <a:lnTo>
                    <a:pt x="306191" y="71179"/>
                  </a:lnTo>
                  <a:lnTo>
                    <a:pt x="306191" y="61206"/>
                  </a:lnTo>
                  <a:lnTo>
                    <a:pt x="309515" y="61206"/>
                  </a:lnTo>
                  <a:lnTo>
                    <a:pt x="309515" y="58827"/>
                  </a:lnTo>
                  <a:lnTo>
                    <a:pt x="327212" y="39109"/>
                  </a:lnTo>
                  <a:lnTo>
                    <a:pt x="356027" y="39109"/>
                  </a:lnTo>
                  <a:lnTo>
                    <a:pt x="350678" y="34123"/>
                  </a:lnTo>
                  <a:lnTo>
                    <a:pt x="347207" y="32004"/>
                  </a:lnTo>
                  <a:lnTo>
                    <a:pt x="339581" y="29397"/>
                  </a:lnTo>
                  <a:lnTo>
                    <a:pt x="335719" y="28745"/>
                  </a:lnTo>
                  <a:close/>
                </a:path>
                <a:path w="756284" h="640714">
                  <a:moveTo>
                    <a:pt x="351754" y="84281"/>
                  </a:moveTo>
                  <a:lnTo>
                    <a:pt x="336012" y="96014"/>
                  </a:lnTo>
                  <a:lnTo>
                    <a:pt x="358298" y="96014"/>
                  </a:lnTo>
                  <a:lnTo>
                    <a:pt x="359755" y="94514"/>
                  </a:lnTo>
                  <a:lnTo>
                    <a:pt x="361726" y="91190"/>
                  </a:lnTo>
                  <a:lnTo>
                    <a:pt x="362900" y="87409"/>
                  </a:lnTo>
                  <a:lnTo>
                    <a:pt x="351754" y="84281"/>
                  </a:lnTo>
                  <a:close/>
                </a:path>
                <a:path w="756284" h="640714">
                  <a:moveTo>
                    <a:pt x="309515" y="61206"/>
                  </a:moveTo>
                  <a:lnTo>
                    <a:pt x="306191" y="61206"/>
                  </a:lnTo>
                  <a:lnTo>
                    <a:pt x="306191" y="71179"/>
                  </a:lnTo>
                  <a:lnTo>
                    <a:pt x="309515" y="71179"/>
                  </a:lnTo>
                  <a:lnTo>
                    <a:pt x="309515" y="61206"/>
                  </a:lnTo>
                  <a:close/>
                </a:path>
                <a:path w="756284" h="640714">
                  <a:moveTo>
                    <a:pt x="356027" y="39109"/>
                  </a:moveTo>
                  <a:lnTo>
                    <a:pt x="335979" y="39109"/>
                  </a:lnTo>
                  <a:lnTo>
                    <a:pt x="339597" y="40070"/>
                  </a:lnTo>
                  <a:lnTo>
                    <a:pt x="345757" y="43916"/>
                  </a:lnTo>
                  <a:lnTo>
                    <a:pt x="348136" y="46540"/>
                  </a:lnTo>
                  <a:lnTo>
                    <a:pt x="349798" y="49864"/>
                  </a:lnTo>
                  <a:lnTo>
                    <a:pt x="351493" y="53188"/>
                  </a:lnTo>
                  <a:lnTo>
                    <a:pt x="352340" y="56969"/>
                  </a:lnTo>
                  <a:lnTo>
                    <a:pt x="352340" y="61206"/>
                  </a:lnTo>
                  <a:lnTo>
                    <a:pt x="309515" y="61206"/>
                  </a:lnTo>
                  <a:lnTo>
                    <a:pt x="309515" y="71179"/>
                  </a:lnTo>
                  <a:lnTo>
                    <a:pt x="364073" y="71179"/>
                  </a:lnTo>
                  <a:lnTo>
                    <a:pt x="364001" y="58827"/>
                  </a:lnTo>
                  <a:lnTo>
                    <a:pt x="363144" y="53384"/>
                  </a:lnTo>
                  <a:lnTo>
                    <a:pt x="359473" y="43916"/>
                  </a:lnTo>
                  <a:lnTo>
                    <a:pt x="357126" y="40250"/>
                  </a:lnTo>
                  <a:lnTo>
                    <a:pt x="357010" y="40070"/>
                  </a:lnTo>
                  <a:lnTo>
                    <a:pt x="356027" y="39109"/>
                  </a:lnTo>
                  <a:close/>
                </a:path>
                <a:path w="756284" h="640714">
                  <a:moveTo>
                    <a:pt x="389250" y="84085"/>
                  </a:moveTo>
                  <a:lnTo>
                    <a:pt x="378299" y="86823"/>
                  </a:lnTo>
                  <a:lnTo>
                    <a:pt x="379635" y="93211"/>
                  </a:lnTo>
                  <a:lnTo>
                    <a:pt x="382813" y="98067"/>
                  </a:lnTo>
                  <a:lnTo>
                    <a:pt x="392851" y="104715"/>
                  </a:lnTo>
                  <a:lnTo>
                    <a:pt x="399190" y="106378"/>
                  </a:lnTo>
                  <a:lnTo>
                    <a:pt x="412683" y="106378"/>
                  </a:lnTo>
                  <a:lnTo>
                    <a:pt x="417800" y="105400"/>
                  </a:lnTo>
                  <a:lnTo>
                    <a:pt x="426599" y="101489"/>
                  </a:lnTo>
                  <a:lnTo>
                    <a:pt x="430022" y="98816"/>
                  </a:lnTo>
                  <a:lnTo>
                    <a:pt x="431902" y="96209"/>
                  </a:lnTo>
                  <a:lnTo>
                    <a:pt x="401928" y="96209"/>
                  </a:lnTo>
                  <a:lnTo>
                    <a:pt x="398098" y="95199"/>
                  </a:lnTo>
                  <a:lnTo>
                    <a:pt x="392265" y="91157"/>
                  </a:lnTo>
                  <a:lnTo>
                    <a:pt x="390335" y="88192"/>
                  </a:lnTo>
                  <a:lnTo>
                    <a:pt x="390183" y="87703"/>
                  </a:lnTo>
                  <a:lnTo>
                    <a:pt x="389250" y="84085"/>
                  </a:lnTo>
                  <a:close/>
                </a:path>
                <a:path w="756284" h="640714">
                  <a:moveTo>
                    <a:pt x="415649" y="28745"/>
                  </a:moveTo>
                  <a:lnTo>
                    <a:pt x="402938" y="28745"/>
                  </a:lnTo>
                  <a:lnTo>
                    <a:pt x="398212" y="29674"/>
                  </a:lnTo>
                  <a:lnTo>
                    <a:pt x="380646" y="55633"/>
                  </a:lnTo>
                  <a:lnTo>
                    <a:pt x="382152" y="59707"/>
                  </a:lnTo>
                  <a:lnTo>
                    <a:pt x="416887" y="74797"/>
                  </a:lnTo>
                  <a:lnTo>
                    <a:pt x="419690" y="76133"/>
                  </a:lnTo>
                  <a:lnTo>
                    <a:pt x="423340" y="79685"/>
                  </a:lnTo>
                  <a:lnTo>
                    <a:pt x="424253" y="81869"/>
                  </a:lnTo>
                  <a:lnTo>
                    <a:pt x="424253" y="87703"/>
                  </a:lnTo>
                  <a:lnTo>
                    <a:pt x="422656" y="90473"/>
                  </a:lnTo>
                  <a:lnTo>
                    <a:pt x="416301" y="95068"/>
                  </a:lnTo>
                  <a:lnTo>
                    <a:pt x="412031" y="96209"/>
                  </a:lnTo>
                  <a:lnTo>
                    <a:pt x="431902" y="96209"/>
                  </a:lnTo>
                  <a:lnTo>
                    <a:pt x="434943" y="92037"/>
                  </a:lnTo>
                  <a:lnTo>
                    <a:pt x="436181" y="88192"/>
                  </a:lnTo>
                  <a:lnTo>
                    <a:pt x="436181" y="78642"/>
                  </a:lnTo>
                  <a:lnTo>
                    <a:pt x="434535" y="74357"/>
                  </a:lnTo>
                  <a:lnTo>
                    <a:pt x="427952" y="67675"/>
                  </a:lnTo>
                  <a:lnTo>
                    <a:pt x="422949" y="65182"/>
                  </a:lnTo>
                  <a:lnTo>
                    <a:pt x="400657" y="59707"/>
                  </a:lnTo>
                  <a:lnTo>
                    <a:pt x="397398" y="58322"/>
                  </a:lnTo>
                  <a:lnTo>
                    <a:pt x="393226" y="54997"/>
                  </a:lnTo>
                  <a:lnTo>
                    <a:pt x="392183" y="52732"/>
                  </a:lnTo>
                  <a:lnTo>
                    <a:pt x="392183" y="46638"/>
                  </a:lnTo>
                  <a:lnTo>
                    <a:pt x="393699" y="43981"/>
                  </a:lnTo>
                  <a:lnTo>
                    <a:pt x="399793" y="39777"/>
                  </a:lnTo>
                  <a:lnTo>
                    <a:pt x="403623" y="38718"/>
                  </a:lnTo>
                  <a:lnTo>
                    <a:pt x="431275" y="38718"/>
                  </a:lnTo>
                  <a:lnTo>
                    <a:pt x="429989" y="36893"/>
                  </a:lnTo>
                  <a:lnTo>
                    <a:pt x="421483" y="30375"/>
                  </a:lnTo>
                  <a:lnTo>
                    <a:pt x="415649" y="28745"/>
                  </a:lnTo>
                  <a:close/>
                </a:path>
                <a:path w="756284" h="640714">
                  <a:moveTo>
                    <a:pt x="431275" y="38718"/>
                  </a:moveTo>
                  <a:lnTo>
                    <a:pt x="411575" y="38718"/>
                  </a:lnTo>
                  <a:lnTo>
                    <a:pt x="414329" y="39256"/>
                  </a:lnTo>
                  <a:lnTo>
                    <a:pt x="418631" y="41407"/>
                  </a:lnTo>
                  <a:lnTo>
                    <a:pt x="420326" y="42776"/>
                  </a:lnTo>
                  <a:lnTo>
                    <a:pt x="421564" y="44438"/>
                  </a:lnTo>
                  <a:lnTo>
                    <a:pt x="422835" y="46067"/>
                  </a:lnTo>
                  <a:lnTo>
                    <a:pt x="423797" y="47746"/>
                  </a:lnTo>
                  <a:lnTo>
                    <a:pt x="424448" y="49473"/>
                  </a:lnTo>
                  <a:lnTo>
                    <a:pt x="434467" y="46638"/>
                  </a:lnTo>
                  <a:lnTo>
                    <a:pt x="434845" y="46638"/>
                  </a:lnTo>
                  <a:lnTo>
                    <a:pt x="433091" y="41407"/>
                  </a:lnTo>
                  <a:lnTo>
                    <a:pt x="433020" y="41195"/>
                  </a:lnTo>
                  <a:lnTo>
                    <a:pt x="431275" y="38718"/>
                  </a:lnTo>
                  <a:close/>
                </a:path>
                <a:path w="756284" h="640714">
                  <a:moveTo>
                    <a:pt x="521306" y="0"/>
                  </a:moveTo>
                  <a:lnTo>
                    <a:pt x="514885" y="0"/>
                  </a:lnTo>
                  <a:lnTo>
                    <a:pt x="511480" y="716"/>
                  </a:lnTo>
                  <a:lnTo>
                    <a:pt x="505026" y="3585"/>
                  </a:lnTo>
                  <a:lnTo>
                    <a:pt x="502403" y="5736"/>
                  </a:lnTo>
                  <a:lnTo>
                    <a:pt x="498357" y="11488"/>
                  </a:lnTo>
                  <a:lnTo>
                    <a:pt x="497351" y="15057"/>
                  </a:lnTo>
                  <a:lnTo>
                    <a:pt x="497351" y="104813"/>
                  </a:lnTo>
                  <a:lnTo>
                    <a:pt x="508888" y="104813"/>
                  </a:lnTo>
                  <a:lnTo>
                    <a:pt x="508888" y="18381"/>
                  </a:lnTo>
                  <a:lnTo>
                    <a:pt x="509720" y="15562"/>
                  </a:lnTo>
                  <a:lnTo>
                    <a:pt x="513077" y="11716"/>
                  </a:lnTo>
                  <a:lnTo>
                    <a:pt x="515830" y="10755"/>
                  </a:lnTo>
                  <a:lnTo>
                    <a:pt x="526488" y="10755"/>
                  </a:lnTo>
                  <a:lnTo>
                    <a:pt x="529421" y="1955"/>
                  </a:lnTo>
                  <a:lnTo>
                    <a:pt x="528541" y="1564"/>
                  </a:lnTo>
                  <a:lnTo>
                    <a:pt x="527205" y="1140"/>
                  </a:lnTo>
                  <a:lnTo>
                    <a:pt x="523620" y="228"/>
                  </a:lnTo>
                  <a:lnTo>
                    <a:pt x="521306" y="0"/>
                  </a:lnTo>
                  <a:close/>
                </a:path>
                <a:path w="756284" h="640714">
                  <a:moveTo>
                    <a:pt x="497351" y="29723"/>
                  </a:moveTo>
                  <a:lnTo>
                    <a:pt x="485227" y="29723"/>
                  </a:lnTo>
                  <a:lnTo>
                    <a:pt x="485227" y="39500"/>
                  </a:lnTo>
                  <a:lnTo>
                    <a:pt x="497351" y="39500"/>
                  </a:lnTo>
                  <a:lnTo>
                    <a:pt x="497351" y="29723"/>
                  </a:lnTo>
                  <a:close/>
                </a:path>
                <a:path w="756284" h="640714">
                  <a:moveTo>
                    <a:pt x="525706" y="29723"/>
                  </a:moveTo>
                  <a:lnTo>
                    <a:pt x="508888" y="29723"/>
                  </a:lnTo>
                  <a:lnTo>
                    <a:pt x="508888" y="39500"/>
                  </a:lnTo>
                  <a:lnTo>
                    <a:pt x="525706" y="39500"/>
                  </a:lnTo>
                  <a:lnTo>
                    <a:pt x="525706" y="29723"/>
                  </a:lnTo>
                  <a:close/>
                </a:path>
                <a:path w="756284" h="640714">
                  <a:moveTo>
                    <a:pt x="526488" y="10755"/>
                  </a:moveTo>
                  <a:lnTo>
                    <a:pt x="521306" y="10755"/>
                  </a:lnTo>
                  <a:lnTo>
                    <a:pt x="522642" y="10901"/>
                  </a:lnTo>
                  <a:lnTo>
                    <a:pt x="524695" y="11488"/>
                  </a:lnTo>
                  <a:lnTo>
                    <a:pt x="526097" y="11928"/>
                  </a:lnTo>
                  <a:lnTo>
                    <a:pt x="526439" y="10901"/>
                  </a:lnTo>
                  <a:lnTo>
                    <a:pt x="526488" y="10755"/>
                  </a:lnTo>
                  <a:close/>
                </a:path>
                <a:path w="756284" h="640714">
                  <a:moveTo>
                    <a:pt x="553412" y="29723"/>
                  </a:moveTo>
                  <a:lnTo>
                    <a:pt x="541875" y="29723"/>
                  </a:lnTo>
                  <a:lnTo>
                    <a:pt x="541875" y="104813"/>
                  </a:lnTo>
                  <a:lnTo>
                    <a:pt x="553412" y="104813"/>
                  </a:lnTo>
                  <a:lnTo>
                    <a:pt x="553412" y="29723"/>
                  </a:lnTo>
                  <a:close/>
                </a:path>
                <a:path w="756284" h="640714">
                  <a:moveTo>
                    <a:pt x="549990" y="1564"/>
                  </a:moveTo>
                  <a:lnTo>
                    <a:pt x="545493" y="1564"/>
                  </a:lnTo>
                  <a:lnTo>
                    <a:pt x="543553" y="2330"/>
                  </a:lnTo>
                  <a:lnTo>
                    <a:pt x="540327" y="5393"/>
                  </a:lnTo>
                  <a:lnTo>
                    <a:pt x="539528" y="7235"/>
                  </a:lnTo>
                  <a:lnTo>
                    <a:pt x="539528" y="11537"/>
                  </a:lnTo>
                  <a:lnTo>
                    <a:pt x="540327" y="13378"/>
                  </a:lnTo>
                  <a:lnTo>
                    <a:pt x="543553" y="16442"/>
                  </a:lnTo>
                  <a:lnTo>
                    <a:pt x="545493" y="17208"/>
                  </a:lnTo>
                  <a:lnTo>
                    <a:pt x="549990" y="17208"/>
                  </a:lnTo>
                  <a:lnTo>
                    <a:pt x="551913" y="16442"/>
                  </a:lnTo>
                  <a:lnTo>
                    <a:pt x="555140" y="13378"/>
                  </a:lnTo>
                  <a:lnTo>
                    <a:pt x="555954" y="11537"/>
                  </a:lnTo>
                  <a:lnTo>
                    <a:pt x="555954" y="7235"/>
                  </a:lnTo>
                  <a:lnTo>
                    <a:pt x="555140" y="5393"/>
                  </a:lnTo>
                  <a:lnTo>
                    <a:pt x="551913" y="2330"/>
                  </a:lnTo>
                  <a:lnTo>
                    <a:pt x="549990" y="1564"/>
                  </a:lnTo>
                  <a:close/>
                </a:path>
                <a:path w="756284" h="640714">
                  <a:moveTo>
                    <a:pt x="585690" y="29723"/>
                  </a:moveTo>
                  <a:lnTo>
                    <a:pt x="574544" y="29723"/>
                  </a:lnTo>
                  <a:lnTo>
                    <a:pt x="574544" y="104813"/>
                  </a:lnTo>
                  <a:lnTo>
                    <a:pt x="586081" y="104813"/>
                  </a:lnTo>
                  <a:lnTo>
                    <a:pt x="586081" y="53906"/>
                  </a:lnTo>
                  <a:lnTo>
                    <a:pt x="586896" y="50891"/>
                  </a:lnTo>
                  <a:lnTo>
                    <a:pt x="590188" y="45578"/>
                  </a:lnTo>
                  <a:lnTo>
                    <a:pt x="592436" y="43493"/>
                  </a:lnTo>
                  <a:lnTo>
                    <a:pt x="597005" y="41065"/>
                  </a:lnTo>
                  <a:lnTo>
                    <a:pt x="585690" y="41065"/>
                  </a:lnTo>
                  <a:lnTo>
                    <a:pt x="585690" y="29723"/>
                  </a:lnTo>
                  <a:close/>
                </a:path>
                <a:path w="756284" h="640714">
                  <a:moveTo>
                    <a:pt x="612089" y="28745"/>
                  </a:moveTo>
                  <a:lnTo>
                    <a:pt x="600846" y="28745"/>
                  </a:lnTo>
                  <a:lnTo>
                    <a:pt x="597463" y="29723"/>
                  </a:lnTo>
                  <a:lnTo>
                    <a:pt x="590318" y="34334"/>
                  </a:lnTo>
                  <a:lnTo>
                    <a:pt x="587841" y="37349"/>
                  </a:lnTo>
                  <a:lnTo>
                    <a:pt x="586472" y="41065"/>
                  </a:lnTo>
                  <a:lnTo>
                    <a:pt x="597005" y="41065"/>
                  </a:lnTo>
                  <a:lnTo>
                    <a:pt x="598109" y="40478"/>
                  </a:lnTo>
                  <a:lnTo>
                    <a:pt x="600914" y="39810"/>
                  </a:lnTo>
                  <a:lnTo>
                    <a:pt x="612089" y="39810"/>
                  </a:lnTo>
                  <a:lnTo>
                    <a:pt x="612089" y="28745"/>
                  </a:lnTo>
                  <a:close/>
                </a:path>
                <a:path w="756284" h="640714">
                  <a:moveTo>
                    <a:pt x="612089" y="39810"/>
                  </a:moveTo>
                  <a:lnTo>
                    <a:pt x="608031" y="39810"/>
                  </a:lnTo>
                  <a:lnTo>
                    <a:pt x="609400" y="40038"/>
                  </a:lnTo>
                  <a:lnTo>
                    <a:pt x="610802" y="40233"/>
                  </a:lnTo>
                  <a:lnTo>
                    <a:pt x="612295" y="40478"/>
                  </a:lnTo>
                  <a:lnTo>
                    <a:pt x="612089" y="40478"/>
                  </a:lnTo>
                  <a:lnTo>
                    <a:pt x="612089" y="39810"/>
                  </a:lnTo>
                  <a:close/>
                </a:path>
                <a:path w="756284" h="640714">
                  <a:moveTo>
                    <a:pt x="633391" y="84085"/>
                  </a:moveTo>
                  <a:lnTo>
                    <a:pt x="622441" y="86823"/>
                  </a:lnTo>
                  <a:lnTo>
                    <a:pt x="623777" y="93211"/>
                  </a:lnTo>
                  <a:lnTo>
                    <a:pt x="626955" y="98067"/>
                  </a:lnTo>
                  <a:lnTo>
                    <a:pt x="636993" y="104715"/>
                  </a:lnTo>
                  <a:lnTo>
                    <a:pt x="643332" y="106378"/>
                  </a:lnTo>
                  <a:lnTo>
                    <a:pt x="656825" y="106378"/>
                  </a:lnTo>
                  <a:lnTo>
                    <a:pt x="661941" y="105400"/>
                  </a:lnTo>
                  <a:lnTo>
                    <a:pt x="670741" y="101489"/>
                  </a:lnTo>
                  <a:lnTo>
                    <a:pt x="674163" y="98816"/>
                  </a:lnTo>
                  <a:lnTo>
                    <a:pt x="676043" y="96209"/>
                  </a:lnTo>
                  <a:lnTo>
                    <a:pt x="646069" y="96209"/>
                  </a:lnTo>
                  <a:lnTo>
                    <a:pt x="642240" y="95199"/>
                  </a:lnTo>
                  <a:lnTo>
                    <a:pt x="636406" y="91157"/>
                  </a:lnTo>
                  <a:lnTo>
                    <a:pt x="634477" y="88192"/>
                  </a:lnTo>
                  <a:lnTo>
                    <a:pt x="634325" y="87703"/>
                  </a:lnTo>
                  <a:lnTo>
                    <a:pt x="633391" y="84085"/>
                  </a:lnTo>
                  <a:close/>
                </a:path>
                <a:path w="756284" h="640714">
                  <a:moveTo>
                    <a:pt x="659790" y="28745"/>
                  </a:moveTo>
                  <a:lnTo>
                    <a:pt x="647080" y="28745"/>
                  </a:lnTo>
                  <a:lnTo>
                    <a:pt x="642354" y="29674"/>
                  </a:lnTo>
                  <a:lnTo>
                    <a:pt x="624787" y="55633"/>
                  </a:lnTo>
                  <a:lnTo>
                    <a:pt x="626294" y="59707"/>
                  </a:lnTo>
                  <a:lnTo>
                    <a:pt x="626384" y="59951"/>
                  </a:lnTo>
                  <a:lnTo>
                    <a:pt x="629578" y="63406"/>
                  </a:lnTo>
                  <a:lnTo>
                    <a:pt x="632805" y="66828"/>
                  </a:lnTo>
                  <a:lnTo>
                    <a:pt x="637856" y="69354"/>
                  </a:lnTo>
                  <a:lnTo>
                    <a:pt x="661029" y="74797"/>
                  </a:lnTo>
                  <a:lnTo>
                    <a:pt x="663832" y="76133"/>
                  </a:lnTo>
                  <a:lnTo>
                    <a:pt x="667482" y="79685"/>
                  </a:lnTo>
                  <a:lnTo>
                    <a:pt x="668394" y="81869"/>
                  </a:lnTo>
                  <a:lnTo>
                    <a:pt x="668394" y="87703"/>
                  </a:lnTo>
                  <a:lnTo>
                    <a:pt x="666797" y="90473"/>
                  </a:lnTo>
                  <a:lnTo>
                    <a:pt x="660442" y="95068"/>
                  </a:lnTo>
                  <a:lnTo>
                    <a:pt x="656173" y="96209"/>
                  </a:lnTo>
                  <a:lnTo>
                    <a:pt x="676043" y="96209"/>
                  </a:lnTo>
                  <a:lnTo>
                    <a:pt x="679084" y="92037"/>
                  </a:lnTo>
                  <a:lnTo>
                    <a:pt x="680323" y="88192"/>
                  </a:lnTo>
                  <a:lnTo>
                    <a:pt x="680323" y="78642"/>
                  </a:lnTo>
                  <a:lnTo>
                    <a:pt x="678677" y="74357"/>
                  </a:lnTo>
                  <a:lnTo>
                    <a:pt x="672094" y="67675"/>
                  </a:lnTo>
                  <a:lnTo>
                    <a:pt x="667091" y="65182"/>
                  </a:lnTo>
                  <a:lnTo>
                    <a:pt x="644798" y="59707"/>
                  </a:lnTo>
                  <a:lnTo>
                    <a:pt x="641539" y="58322"/>
                  </a:lnTo>
                  <a:lnTo>
                    <a:pt x="637368" y="54997"/>
                  </a:lnTo>
                  <a:lnTo>
                    <a:pt x="636325" y="52732"/>
                  </a:lnTo>
                  <a:lnTo>
                    <a:pt x="636325" y="46638"/>
                  </a:lnTo>
                  <a:lnTo>
                    <a:pt x="637840" y="43981"/>
                  </a:lnTo>
                  <a:lnTo>
                    <a:pt x="643935" y="39777"/>
                  </a:lnTo>
                  <a:lnTo>
                    <a:pt x="647764" y="38718"/>
                  </a:lnTo>
                  <a:lnTo>
                    <a:pt x="675416" y="38718"/>
                  </a:lnTo>
                  <a:lnTo>
                    <a:pt x="674131" y="36893"/>
                  </a:lnTo>
                  <a:lnTo>
                    <a:pt x="665624" y="30375"/>
                  </a:lnTo>
                  <a:lnTo>
                    <a:pt x="659790" y="28745"/>
                  </a:lnTo>
                  <a:close/>
                </a:path>
                <a:path w="756284" h="640714">
                  <a:moveTo>
                    <a:pt x="675416" y="38718"/>
                  </a:moveTo>
                  <a:lnTo>
                    <a:pt x="655716" y="38718"/>
                  </a:lnTo>
                  <a:lnTo>
                    <a:pt x="658470" y="39256"/>
                  </a:lnTo>
                  <a:lnTo>
                    <a:pt x="662772" y="41407"/>
                  </a:lnTo>
                  <a:lnTo>
                    <a:pt x="664467" y="42776"/>
                  </a:lnTo>
                  <a:lnTo>
                    <a:pt x="665706" y="44438"/>
                  </a:lnTo>
                  <a:lnTo>
                    <a:pt x="666977" y="46067"/>
                  </a:lnTo>
                  <a:lnTo>
                    <a:pt x="667938" y="47746"/>
                  </a:lnTo>
                  <a:lnTo>
                    <a:pt x="668590" y="49473"/>
                  </a:lnTo>
                  <a:lnTo>
                    <a:pt x="678609" y="46638"/>
                  </a:lnTo>
                  <a:lnTo>
                    <a:pt x="678987" y="46638"/>
                  </a:lnTo>
                  <a:lnTo>
                    <a:pt x="677233" y="41407"/>
                  </a:lnTo>
                  <a:lnTo>
                    <a:pt x="677161" y="41195"/>
                  </a:lnTo>
                  <a:lnTo>
                    <a:pt x="675416" y="38718"/>
                  </a:lnTo>
                  <a:close/>
                </a:path>
                <a:path w="756284" h="640714">
                  <a:moveTo>
                    <a:pt x="714312" y="11732"/>
                  </a:moveTo>
                  <a:lnTo>
                    <a:pt x="702774" y="11732"/>
                  </a:lnTo>
                  <a:lnTo>
                    <a:pt x="702774" y="90799"/>
                  </a:lnTo>
                  <a:lnTo>
                    <a:pt x="703630" y="93862"/>
                  </a:lnTo>
                  <a:lnTo>
                    <a:pt x="703712" y="94156"/>
                  </a:lnTo>
                  <a:lnTo>
                    <a:pt x="719852" y="105791"/>
                  </a:lnTo>
                  <a:lnTo>
                    <a:pt x="725262" y="105791"/>
                  </a:lnTo>
                  <a:lnTo>
                    <a:pt x="727038" y="105628"/>
                  </a:lnTo>
                  <a:lnTo>
                    <a:pt x="728440" y="105302"/>
                  </a:lnTo>
                  <a:lnTo>
                    <a:pt x="729452" y="105090"/>
                  </a:lnTo>
                  <a:lnTo>
                    <a:pt x="730933" y="104715"/>
                  </a:lnTo>
                  <a:lnTo>
                    <a:pt x="731715" y="104422"/>
                  </a:lnTo>
                  <a:lnTo>
                    <a:pt x="729502" y="94645"/>
                  </a:lnTo>
                  <a:lnTo>
                    <a:pt x="722590" y="94645"/>
                  </a:lnTo>
                  <a:lnTo>
                    <a:pt x="721380" y="94449"/>
                  </a:lnTo>
                  <a:lnTo>
                    <a:pt x="721168" y="94449"/>
                  </a:lnTo>
                  <a:lnTo>
                    <a:pt x="719445" y="93862"/>
                  </a:lnTo>
                  <a:lnTo>
                    <a:pt x="714312" y="86562"/>
                  </a:lnTo>
                  <a:lnTo>
                    <a:pt x="714312" y="11732"/>
                  </a:lnTo>
                  <a:close/>
                </a:path>
                <a:path w="756284" h="640714">
                  <a:moveTo>
                    <a:pt x="729391" y="94156"/>
                  </a:moveTo>
                  <a:lnTo>
                    <a:pt x="728880" y="94156"/>
                  </a:lnTo>
                  <a:lnTo>
                    <a:pt x="727413" y="94449"/>
                  </a:lnTo>
                  <a:lnTo>
                    <a:pt x="726191" y="94645"/>
                  </a:lnTo>
                  <a:lnTo>
                    <a:pt x="729502" y="94645"/>
                  </a:lnTo>
                  <a:lnTo>
                    <a:pt x="729391" y="94156"/>
                  </a:lnTo>
                  <a:close/>
                </a:path>
                <a:path w="756284" h="640714">
                  <a:moveTo>
                    <a:pt x="702774" y="29723"/>
                  </a:moveTo>
                  <a:lnTo>
                    <a:pt x="691432" y="29723"/>
                  </a:lnTo>
                  <a:lnTo>
                    <a:pt x="691432" y="39500"/>
                  </a:lnTo>
                  <a:lnTo>
                    <a:pt x="702774" y="39500"/>
                  </a:lnTo>
                  <a:lnTo>
                    <a:pt x="702774" y="29723"/>
                  </a:lnTo>
                  <a:close/>
                </a:path>
                <a:path w="756284" h="640714">
                  <a:moveTo>
                    <a:pt x="730346" y="29723"/>
                  </a:moveTo>
                  <a:lnTo>
                    <a:pt x="714312" y="29723"/>
                  </a:lnTo>
                  <a:lnTo>
                    <a:pt x="714312" y="39500"/>
                  </a:lnTo>
                  <a:lnTo>
                    <a:pt x="730346" y="39500"/>
                  </a:lnTo>
                  <a:lnTo>
                    <a:pt x="730346" y="29723"/>
                  </a:lnTo>
                  <a:close/>
                </a:path>
                <a:path w="756284" h="640714">
                  <a:moveTo>
                    <a:pt x="40087" y="206750"/>
                  </a:moveTo>
                  <a:lnTo>
                    <a:pt x="29397" y="206750"/>
                  </a:lnTo>
                  <a:lnTo>
                    <a:pt x="23465" y="208412"/>
                  </a:lnTo>
                  <a:lnTo>
                    <a:pt x="2346" y="238168"/>
                  </a:lnTo>
                  <a:lnTo>
                    <a:pt x="2346" y="253551"/>
                  </a:lnTo>
                  <a:lnTo>
                    <a:pt x="30114" y="284383"/>
                  </a:lnTo>
                  <a:lnTo>
                    <a:pt x="42433" y="284383"/>
                  </a:lnTo>
                  <a:lnTo>
                    <a:pt x="47012" y="283600"/>
                  </a:lnTo>
                  <a:lnTo>
                    <a:pt x="55160" y="280439"/>
                  </a:lnTo>
                  <a:lnTo>
                    <a:pt x="58582" y="278223"/>
                  </a:lnTo>
                  <a:lnTo>
                    <a:pt x="62667" y="274019"/>
                  </a:lnTo>
                  <a:lnTo>
                    <a:pt x="32689" y="274019"/>
                  </a:lnTo>
                  <a:lnTo>
                    <a:pt x="28598" y="273008"/>
                  </a:lnTo>
                  <a:lnTo>
                    <a:pt x="13883" y="249184"/>
                  </a:lnTo>
                  <a:lnTo>
                    <a:pt x="10559" y="249184"/>
                  </a:lnTo>
                  <a:lnTo>
                    <a:pt x="10559" y="239211"/>
                  </a:lnTo>
                  <a:lnTo>
                    <a:pt x="13883" y="239211"/>
                  </a:lnTo>
                  <a:lnTo>
                    <a:pt x="13883" y="236832"/>
                  </a:lnTo>
                  <a:lnTo>
                    <a:pt x="31580" y="217114"/>
                  </a:lnTo>
                  <a:lnTo>
                    <a:pt x="60395" y="217114"/>
                  </a:lnTo>
                  <a:lnTo>
                    <a:pt x="55046" y="212128"/>
                  </a:lnTo>
                  <a:lnTo>
                    <a:pt x="51575" y="210009"/>
                  </a:lnTo>
                  <a:lnTo>
                    <a:pt x="43949" y="207402"/>
                  </a:lnTo>
                  <a:lnTo>
                    <a:pt x="40087" y="206750"/>
                  </a:lnTo>
                  <a:close/>
                </a:path>
                <a:path w="756284" h="640714">
                  <a:moveTo>
                    <a:pt x="56122" y="262286"/>
                  </a:moveTo>
                  <a:lnTo>
                    <a:pt x="40380" y="274019"/>
                  </a:lnTo>
                  <a:lnTo>
                    <a:pt x="62667" y="274019"/>
                  </a:lnTo>
                  <a:lnTo>
                    <a:pt x="64123" y="272519"/>
                  </a:lnTo>
                  <a:lnTo>
                    <a:pt x="66095" y="269195"/>
                  </a:lnTo>
                  <a:lnTo>
                    <a:pt x="67268" y="265414"/>
                  </a:lnTo>
                  <a:lnTo>
                    <a:pt x="56122" y="262286"/>
                  </a:lnTo>
                  <a:close/>
                </a:path>
                <a:path w="756284" h="640714">
                  <a:moveTo>
                    <a:pt x="13883" y="239211"/>
                  </a:moveTo>
                  <a:lnTo>
                    <a:pt x="10559" y="239211"/>
                  </a:lnTo>
                  <a:lnTo>
                    <a:pt x="10559" y="249184"/>
                  </a:lnTo>
                  <a:lnTo>
                    <a:pt x="13883" y="249184"/>
                  </a:lnTo>
                  <a:lnTo>
                    <a:pt x="13883" y="239211"/>
                  </a:lnTo>
                  <a:close/>
                </a:path>
                <a:path w="756284" h="640714">
                  <a:moveTo>
                    <a:pt x="60395" y="217114"/>
                  </a:moveTo>
                  <a:lnTo>
                    <a:pt x="40348" y="217114"/>
                  </a:lnTo>
                  <a:lnTo>
                    <a:pt x="43965" y="218076"/>
                  </a:lnTo>
                  <a:lnTo>
                    <a:pt x="50125" y="221921"/>
                  </a:lnTo>
                  <a:lnTo>
                    <a:pt x="52504" y="224545"/>
                  </a:lnTo>
                  <a:lnTo>
                    <a:pt x="54166" y="227869"/>
                  </a:lnTo>
                  <a:lnTo>
                    <a:pt x="55861" y="231194"/>
                  </a:lnTo>
                  <a:lnTo>
                    <a:pt x="56708" y="234974"/>
                  </a:lnTo>
                  <a:lnTo>
                    <a:pt x="56708" y="239211"/>
                  </a:lnTo>
                  <a:lnTo>
                    <a:pt x="13883" y="239211"/>
                  </a:lnTo>
                  <a:lnTo>
                    <a:pt x="13883" y="249184"/>
                  </a:lnTo>
                  <a:lnTo>
                    <a:pt x="68441" y="249184"/>
                  </a:lnTo>
                  <a:lnTo>
                    <a:pt x="68369" y="236832"/>
                  </a:lnTo>
                  <a:lnTo>
                    <a:pt x="67512" y="231389"/>
                  </a:lnTo>
                  <a:lnTo>
                    <a:pt x="63841" y="221921"/>
                  </a:lnTo>
                  <a:lnTo>
                    <a:pt x="61494" y="218255"/>
                  </a:lnTo>
                  <a:lnTo>
                    <a:pt x="61378" y="218076"/>
                  </a:lnTo>
                  <a:lnTo>
                    <a:pt x="60395" y="217114"/>
                  </a:lnTo>
                  <a:close/>
                </a:path>
                <a:path w="756284" h="640714">
                  <a:moveTo>
                    <a:pt x="92579" y="207728"/>
                  </a:moveTo>
                  <a:lnTo>
                    <a:pt x="79282" y="207728"/>
                  </a:lnTo>
                  <a:lnTo>
                    <a:pt x="103139" y="245273"/>
                  </a:lnTo>
                  <a:lnTo>
                    <a:pt x="79282" y="282818"/>
                  </a:lnTo>
                  <a:lnTo>
                    <a:pt x="92579" y="282818"/>
                  </a:lnTo>
                  <a:lnTo>
                    <a:pt x="110570" y="253682"/>
                  </a:lnTo>
                  <a:lnTo>
                    <a:pt x="123040" y="253682"/>
                  </a:lnTo>
                  <a:lnTo>
                    <a:pt x="117609" y="245273"/>
                  </a:lnTo>
                  <a:lnTo>
                    <a:pt x="122030" y="238429"/>
                  </a:lnTo>
                  <a:lnTo>
                    <a:pt x="110570" y="238429"/>
                  </a:lnTo>
                  <a:lnTo>
                    <a:pt x="92579" y="207728"/>
                  </a:lnTo>
                  <a:close/>
                </a:path>
                <a:path w="756284" h="640714">
                  <a:moveTo>
                    <a:pt x="123040" y="253682"/>
                  </a:moveTo>
                  <a:lnTo>
                    <a:pt x="110570" y="253682"/>
                  </a:lnTo>
                  <a:lnTo>
                    <a:pt x="128560" y="282818"/>
                  </a:lnTo>
                  <a:lnTo>
                    <a:pt x="141857" y="282818"/>
                  </a:lnTo>
                  <a:lnTo>
                    <a:pt x="123040" y="253682"/>
                  </a:lnTo>
                  <a:close/>
                </a:path>
                <a:path w="756284" h="640714">
                  <a:moveTo>
                    <a:pt x="141857" y="207728"/>
                  </a:moveTo>
                  <a:lnTo>
                    <a:pt x="128560" y="207728"/>
                  </a:lnTo>
                  <a:lnTo>
                    <a:pt x="110570" y="238429"/>
                  </a:lnTo>
                  <a:lnTo>
                    <a:pt x="122030" y="238429"/>
                  </a:lnTo>
                  <a:lnTo>
                    <a:pt x="141857" y="207728"/>
                  </a:lnTo>
                  <a:close/>
                </a:path>
                <a:path w="756284" h="640714">
                  <a:moveTo>
                    <a:pt x="169466" y="207728"/>
                  </a:moveTo>
                  <a:lnTo>
                    <a:pt x="158320" y="207728"/>
                  </a:lnTo>
                  <a:lnTo>
                    <a:pt x="158320" y="310977"/>
                  </a:lnTo>
                  <a:lnTo>
                    <a:pt x="169857" y="310977"/>
                  </a:lnTo>
                  <a:lnTo>
                    <a:pt x="169857" y="271281"/>
                  </a:lnTo>
                  <a:lnTo>
                    <a:pt x="180605" y="271281"/>
                  </a:lnTo>
                  <a:lnTo>
                    <a:pt x="176245" y="267957"/>
                  </a:lnTo>
                  <a:lnTo>
                    <a:pt x="173817" y="264583"/>
                  </a:lnTo>
                  <a:lnTo>
                    <a:pt x="170493" y="255947"/>
                  </a:lnTo>
                  <a:lnTo>
                    <a:pt x="169662" y="250944"/>
                  </a:lnTo>
                  <a:lnTo>
                    <a:pt x="169662" y="239667"/>
                  </a:lnTo>
                  <a:lnTo>
                    <a:pt x="180720" y="219656"/>
                  </a:lnTo>
                  <a:lnTo>
                    <a:pt x="169466" y="219656"/>
                  </a:lnTo>
                  <a:lnTo>
                    <a:pt x="169466" y="207728"/>
                  </a:lnTo>
                  <a:close/>
                </a:path>
                <a:path w="756284" h="640714">
                  <a:moveTo>
                    <a:pt x="180605" y="271281"/>
                  </a:moveTo>
                  <a:lnTo>
                    <a:pt x="170835" y="271281"/>
                  </a:lnTo>
                  <a:lnTo>
                    <a:pt x="171796" y="272813"/>
                  </a:lnTo>
                  <a:lnTo>
                    <a:pt x="187913" y="284383"/>
                  </a:lnTo>
                  <a:lnTo>
                    <a:pt x="198994" y="284383"/>
                  </a:lnTo>
                  <a:lnTo>
                    <a:pt x="204518" y="282802"/>
                  </a:lnTo>
                  <a:lnTo>
                    <a:pt x="214100" y="276447"/>
                  </a:lnTo>
                  <a:lnTo>
                    <a:pt x="216123" y="274019"/>
                  </a:lnTo>
                  <a:lnTo>
                    <a:pt x="186544" y="274019"/>
                  </a:lnTo>
                  <a:lnTo>
                    <a:pt x="182633" y="272813"/>
                  </a:lnTo>
                  <a:lnTo>
                    <a:pt x="180605" y="271281"/>
                  </a:lnTo>
                  <a:close/>
                </a:path>
                <a:path w="756284" h="640714">
                  <a:moveTo>
                    <a:pt x="216151" y="217114"/>
                  </a:moveTo>
                  <a:lnTo>
                    <a:pt x="196061" y="217114"/>
                  </a:lnTo>
                  <a:lnTo>
                    <a:pt x="200118" y="218369"/>
                  </a:lnTo>
                  <a:lnTo>
                    <a:pt x="203345" y="220878"/>
                  </a:lnTo>
                  <a:lnTo>
                    <a:pt x="206604" y="223355"/>
                  </a:lnTo>
                  <a:lnTo>
                    <a:pt x="209032" y="226729"/>
                  </a:lnTo>
                  <a:lnTo>
                    <a:pt x="210532" y="230737"/>
                  </a:lnTo>
                  <a:lnTo>
                    <a:pt x="212259" y="235235"/>
                  </a:lnTo>
                  <a:lnTo>
                    <a:pt x="213018" y="239667"/>
                  </a:lnTo>
                  <a:lnTo>
                    <a:pt x="213018" y="250944"/>
                  </a:lnTo>
                  <a:lnTo>
                    <a:pt x="212242" y="255474"/>
                  </a:lnTo>
                  <a:lnTo>
                    <a:pt x="195996" y="274019"/>
                  </a:lnTo>
                  <a:lnTo>
                    <a:pt x="216123" y="274019"/>
                  </a:lnTo>
                  <a:lnTo>
                    <a:pt x="217848" y="271949"/>
                  </a:lnTo>
                  <a:lnTo>
                    <a:pt x="223258" y="260314"/>
                  </a:lnTo>
                  <a:lnTo>
                    <a:pt x="224611" y="253421"/>
                  </a:lnTo>
                  <a:lnTo>
                    <a:pt x="224611" y="237581"/>
                  </a:lnTo>
                  <a:lnTo>
                    <a:pt x="223310" y="230998"/>
                  </a:lnTo>
                  <a:lnTo>
                    <a:pt x="223258" y="230737"/>
                  </a:lnTo>
                  <a:lnTo>
                    <a:pt x="217848" y="219135"/>
                  </a:lnTo>
                  <a:lnTo>
                    <a:pt x="216151" y="217114"/>
                  </a:lnTo>
                  <a:close/>
                </a:path>
                <a:path w="756284" h="640714">
                  <a:moveTo>
                    <a:pt x="198864" y="206750"/>
                  </a:moveTo>
                  <a:lnTo>
                    <a:pt x="187652" y="206750"/>
                  </a:lnTo>
                  <a:lnTo>
                    <a:pt x="183774" y="207565"/>
                  </a:lnTo>
                  <a:lnTo>
                    <a:pt x="170835" y="219656"/>
                  </a:lnTo>
                  <a:lnTo>
                    <a:pt x="180720" y="219656"/>
                  </a:lnTo>
                  <a:lnTo>
                    <a:pt x="182448" y="218369"/>
                  </a:lnTo>
                  <a:lnTo>
                    <a:pt x="182319" y="218369"/>
                  </a:lnTo>
                  <a:lnTo>
                    <a:pt x="186479" y="217114"/>
                  </a:lnTo>
                  <a:lnTo>
                    <a:pt x="216151" y="217114"/>
                  </a:lnTo>
                  <a:lnTo>
                    <a:pt x="214084" y="214653"/>
                  </a:lnTo>
                  <a:lnTo>
                    <a:pt x="204437" y="208331"/>
                  </a:lnTo>
                  <a:lnTo>
                    <a:pt x="198864" y="206750"/>
                  </a:lnTo>
                  <a:close/>
                </a:path>
                <a:path w="756284" h="640714">
                  <a:moveTo>
                    <a:pt x="276431" y="206750"/>
                  </a:moveTo>
                  <a:lnTo>
                    <a:pt x="265741" y="206750"/>
                  </a:lnTo>
                  <a:lnTo>
                    <a:pt x="259809" y="208412"/>
                  </a:lnTo>
                  <a:lnTo>
                    <a:pt x="238690" y="238168"/>
                  </a:lnTo>
                  <a:lnTo>
                    <a:pt x="238690" y="253551"/>
                  </a:lnTo>
                  <a:lnTo>
                    <a:pt x="266458" y="284383"/>
                  </a:lnTo>
                  <a:lnTo>
                    <a:pt x="278777" y="284383"/>
                  </a:lnTo>
                  <a:lnTo>
                    <a:pt x="283357" y="283600"/>
                  </a:lnTo>
                  <a:lnTo>
                    <a:pt x="291504" y="280439"/>
                  </a:lnTo>
                  <a:lnTo>
                    <a:pt x="294926" y="278223"/>
                  </a:lnTo>
                  <a:lnTo>
                    <a:pt x="299011" y="274019"/>
                  </a:lnTo>
                  <a:lnTo>
                    <a:pt x="269033" y="274019"/>
                  </a:lnTo>
                  <a:lnTo>
                    <a:pt x="264942" y="273008"/>
                  </a:lnTo>
                  <a:lnTo>
                    <a:pt x="250227" y="249184"/>
                  </a:lnTo>
                  <a:lnTo>
                    <a:pt x="246903" y="249184"/>
                  </a:lnTo>
                  <a:lnTo>
                    <a:pt x="246903" y="239211"/>
                  </a:lnTo>
                  <a:lnTo>
                    <a:pt x="250227" y="239211"/>
                  </a:lnTo>
                  <a:lnTo>
                    <a:pt x="250227" y="236832"/>
                  </a:lnTo>
                  <a:lnTo>
                    <a:pt x="267925" y="217114"/>
                  </a:lnTo>
                  <a:lnTo>
                    <a:pt x="296739" y="217114"/>
                  </a:lnTo>
                  <a:lnTo>
                    <a:pt x="291390" y="212128"/>
                  </a:lnTo>
                  <a:lnTo>
                    <a:pt x="287919" y="210009"/>
                  </a:lnTo>
                  <a:lnTo>
                    <a:pt x="280293" y="207402"/>
                  </a:lnTo>
                  <a:lnTo>
                    <a:pt x="276431" y="206750"/>
                  </a:lnTo>
                  <a:close/>
                </a:path>
                <a:path w="756284" h="640714">
                  <a:moveTo>
                    <a:pt x="292466" y="262286"/>
                  </a:moveTo>
                  <a:lnTo>
                    <a:pt x="276724" y="274019"/>
                  </a:lnTo>
                  <a:lnTo>
                    <a:pt x="299011" y="274019"/>
                  </a:lnTo>
                  <a:lnTo>
                    <a:pt x="300467" y="272519"/>
                  </a:lnTo>
                  <a:lnTo>
                    <a:pt x="302439" y="269195"/>
                  </a:lnTo>
                  <a:lnTo>
                    <a:pt x="303612" y="265414"/>
                  </a:lnTo>
                  <a:lnTo>
                    <a:pt x="292466" y="262286"/>
                  </a:lnTo>
                  <a:close/>
                </a:path>
                <a:path w="756284" h="640714">
                  <a:moveTo>
                    <a:pt x="250227" y="239211"/>
                  </a:moveTo>
                  <a:lnTo>
                    <a:pt x="246903" y="239211"/>
                  </a:lnTo>
                  <a:lnTo>
                    <a:pt x="246903" y="249184"/>
                  </a:lnTo>
                  <a:lnTo>
                    <a:pt x="250227" y="249184"/>
                  </a:lnTo>
                  <a:lnTo>
                    <a:pt x="250227" y="239211"/>
                  </a:lnTo>
                  <a:close/>
                </a:path>
                <a:path w="756284" h="640714">
                  <a:moveTo>
                    <a:pt x="296739" y="217114"/>
                  </a:moveTo>
                  <a:lnTo>
                    <a:pt x="276692" y="217114"/>
                  </a:lnTo>
                  <a:lnTo>
                    <a:pt x="280309" y="218076"/>
                  </a:lnTo>
                  <a:lnTo>
                    <a:pt x="286469" y="221921"/>
                  </a:lnTo>
                  <a:lnTo>
                    <a:pt x="288848" y="224545"/>
                  </a:lnTo>
                  <a:lnTo>
                    <a:pt x="290510" y="227869"/>
                  </a:lnTo>
                  <a:lnTo>
                    <a:pt x="292205" y="231194"/>
                  </a:lnTo>
                  <a:lnTo>
                    <a:pt x="293052" y="234974"/>
                  </a:lnTo>
                  <a:lnTo>
                    <a:pt x="293052" y="239211"/>
                  </a:lnTo>
                  <a:lnTo>
                    <a:pt x="250227" y="239211"/>
                  </a:lnTo>
                  <a:lnTo>
                    <a:pt x="250227" y="249184"/>
                  </a:lnTo>
                  <a:lnTo>
                    <a:pt x="304785" y="249184"/>
                  </a:lnTo>
                  <a:lnTo>
                    <a:pt x="304714" y="236832"/>
                  </a:lnTo>
                  <a:lnTo>
                    <a:pt x="303856" y="231389"/>
                  </a:lnTo>
                  <a:lnTo>
                    <a:pt x="300185" y="221921"/>
                  </a:lnTo>
                  <a:lnTo>
                    <a:pt x="297838" y="218255"/>
                  </a:lnTo>
                  <a:lnTo>
                    <a:pt x="297722" y="218076"/>
                  </a:lnTo>
                  <a:lnTo>
                    <a:pt x="296739" y="217114"/>
                  </a:lnTo>
                  <a:close/>
                </a:path>
                <a:path w="756284" h="640714">
                  <a:moveTo>
                    <a:pt x="333482" y="207728"/>
                  </a:moveTo>
                  <a:lnTo>
                    <a:pt x="322336" y="207728"/>
                  </a:lnTo>
                  <a:lnTo>
                    <a:pt x="322336" y="282818"/>
                  </a:lnTo>
                  <a:lnTo>
                    <a:pt x="333873" y="282818"/>
                  </a:lnTo>
                  <a:lnTo>
                    <a:pt x="333873" y="231911"/>
                  </a:lnTo>
                  <a:lnTo>
                    <a:pt x="334688" y="228896"/>
                  </a:lnTo>
                  <a:lnTo>
                    <a:pt x="337980" y="223583"/>
                  </a:lnTo>
                  <a:lnTo>
                    <a:pt x="340228" y="221498"/>
                  </a:lnTo>
                  <a:lnTo>
                    <a:pt x="344797" y="219070"/>
                  </a:lnTo>
                  <a:lnTo>
                    <a:pt x="333482" y="219070"/>
                  </a:lnTo>
                  <a:lnTo>
                    <a:pt x="333482" y="207728"/>
                  </a:lnTo>
                  <a:close/>
                </a:path>
                <a:path w="756284" h="640714">
                  <a:moveTo>
                    <a:pt x="359881" y="206750"/>
                  </a:moveTo>
                  <a:lnTo>
                    <a:pt x="348638" y="206750"/>
                  </a:lnTo>
                  <a:lnTo>
                    <a:pt x="345255" y="207728"/>
                  </a:lnTo>
                  <a:lnTo>
                    <a:pt x="338110" y="212339"/>
                  </a:lnTo>
                  <a:lnTo>
                    <a:pt x="335633" y="215354"/>
                  </a:lnTo>
                  <a:lnTo>
                    <a:pt x="334264" y="219070"/>
                  </a:lnTo>
                  <a:lnTo>
                    <a:pt x="344797" y="219070"/>
                  </a:lnTo>
                  <a:lnTo>
                    <a:pt x="345901" y="218483"/>
                  </a:lnTo>
                  <a:lnTo>
                    <a:pt x="348706" y="217815"/>
                  </a:lnTo>
                  <a:lnTo>
                    <a:pt x="359881" y="217815"/>
                  </a:lnTo>
                  <a:lnTo>
                    <a:pt x="359881" y="206750"/>
                  </a:lnTo>
                  <a:close/>
                </a:path>
                <a:path w="756284" h="640714">
                  <a:moveTo>
                    <a:pt x="359881" y="217815"/>
                  </a:moveTo>
                  <a:lnTo>
                    <a:pt x="355823" y="217815"/>
                  </a:lnTo>
                  <a:lnTo>
                    <a:pt x="357192" y="218043"/>
                  </a:lnTo>
                  <a:lnTo>
                    <a:pt x="358594" y="218239"/>
                  </a:lnTo>
                  <a:lnTo>
                    <a:pt x="360087" y="218483"/>
                  </a:lnTo>
                  <a:lnTo>
                    <a:pt x="359881" y="218483"/>
                  </a:lnTo>
                  <a:lnTo>
                    <a:pt x="359881" y="217815"/>
                  </a:lnTo>
                  <a:close/>
                </a:path>
                <a:path w="756284" h="640714">
                  <a:moveTo>
                    <a:pt x="385094" y="207728"/>
                  </a:moveTo>
                  <a:lnTo>
                    <a:pt x="373557" y="207728"/>
                  </a:lnTo>
                  <a:lnTo>
                    <a:pt x="373557" y="282818"/>
                  </a:lnTo>
                  <a:lnTo>
                    <a:pt x="385094" y="282818"/>
                  </a:lnTo>
                  <a:lnTo>
                    <a:pt x="385094" y="207728"/>
                  </a:lnTo>
                  <a:close/>
                </a:path>
                <a:path w="756284" h="640714">
                  <a:moveTo>
                    <a:pt x="381672" y="179569"/>
                  </a:moveTo>
                  <a:lnTo>
                    <a:pt x="377175" y="179569"/>
                  </a:lnTo>
                  <a:lnTo>
                    <a:pt x="375236" y="180335"/>
                  </a:lnTo>
                  <a:lnTo>
                    <a:pt x="372009" y="183398"/>
                  </a:lnTo>
                  <a:lnTo>
                    <a:pt x="371211" y="185240"/>
                  </a:lnTo>
                  <a:lnTo>
                    <a:pt x="371211" y="189542"/>
                  </a:lnTo>
                  <a:lnTo>
                    <a:pt x="372009" y="191383"/>
                  </a:lnTo>
                  <a:lnTo>
                    <a:pt x="375236" y="194447"/>
                  </a:lnTo>
                  <a:lnTo>
                    <a:pt x="377175" y="195213"/>
                  </a:lnTo>
                  <a:lnTo>
                    <a:pt x="381672" y="195213"/>
                  </a:lnTo>
                  <a:lnTo>
                    <a:pt x="383595" y="194447"/>
                  </a:lnTo>
                  <a:lnTo>
                    <a:pt x="386822" y="191383"/>
                  </a:lnTo>
                  <a:lnTo>
                    <a:pt x="387637" y="189542"/>
                  </a:lnTo>
                  <a:lnTo>
                    <a:pt x="387637" y="185240"/>
                  </a:lnTo>
                  <a:lnTo>
                    <a:pt x="386822" y="183398"/>
                  </a:lnTo>
                  <a:lnTo>
                    <a:pt x="383595" y="180335"/>
                  </a:lnTo>
                  <a:lnTo>
                    <a:pt x="381672" y="179569"/>
                  </a:lnTo>
                  <a:close/>
                </a:path>
                <a:path w="756284" h="640714">
                  <a:moveTo>
                    <a:pt x="440447" y="206750"/>
                  </a:moveTo>
                  <a:lnTo>
                    <a:pt x="429757" y="206750"/>
                  </a:lnTo>
                  <a:lnTo>
                    <a:pt x="423825" y="208412"/>
                  </a:lnTo>
                  <a:lnTo>
                    <a:pt x="402706" y="238168"/>
                  </a:lnTo>
                  <a:lnTo>
                    <a:pt x="402706" y="253551"/>
                  </a:lnTo>
                  <a:lnTo>
                    <a:pt x="430474" y="284383"/>
                  </a:lnTo>
                  <a:lnTo>
                    <a:pt x="442793" y="284383"/>
                  </a:lnTo>
                  <a:lnTo>
                    <a:pt x="447372" y="283600"/>
                  </a:lnTo>
                  <a:lnTo>
                    <a:pt x="455520" y="280439"/>
                  </a:lnTo>
                  <a:lnTo>
                    <a:pt x="458942" y="278223"/>
                  </a:lnTo>
                  <a:lnTo>
                    <a:pt x="463026" y="274019"/>
                  </a:lnTo>
                  <a:lnTo>
                    <a:pt x="433049" y="274019"/>
                  </a:lnTo>
                  <a:lnTo>
                    <a:pt x="428958" y="273008"/>
                  </a:lnTo>
                  <a:lnTo>
                    <a:pt x="414243" y="249184"/>
                  </a:lnTo>
                  <a:lnTo>
                    <a:pt x="410919" y="249184"/>
                  </a:lnTo>
                  <a:lnTo>
                    <a:pt x="410919" y="239211"/>
                  </a:lnTo>
                  <a:lnTo>
                    <a:pt x="414243" y="239211"/>
                  </a:lnTo>
                  <a:lnTo>
                    <a:pt x="414243" y="236832"/>
                  </a:lnTo>
                  <a:lnTo>
                    <a:pt x="431940" y="217114"/>
                  </a:lnTo>
                  <a:lnTo>
                    <a:pt x="460755" y="217114"/>
                  </a:lnTo>
                  <a:lnTo>
                    <a:pt x="455406" y="212128"/>
                  </a:lnTo>
                  <a:lnTo>
                    <a:pt x="451935" y="210009"/>
                  </a:lnTo>
                  <a:lnTo>
                    <a:pt x="444309" y="207402"/>
                  </a:lnTo>
                  <a:lnTo>
                    <a:pt x="440447" y="206750"/>
                  </a:lnTo>
                  <a:close/>
                </a:path>
                <a:path w="756284" h="640714">
                  <a:moveTo>
                    <a:pt x="456482" y="262286"/>
                  </a:moveTo>
                  <a:lnTo>
                    <a:pt x="440740" y="274019"/>
                  </a:lnTo>
                  <a:lnTo>
                    <a:pt x="463026" y="274019"/>
                  </a:lnTo>
                  <a:lnTo>
                    <a:pt x="464483" y="272519"/>
                  </a:lnTo>
                  <a:lnTo>
                    <a:pt x="466455" y="269195"/>
                  </a:lnTo>
                  <a:lnTo>
                    <a:pt x="467628" y="265414"/>
                  </a:lnTo>
                  <a:lnTo>
                    <a:pt x="456482" y="262286"/>
                  </a:lnTo>
                  <a:close/>
                </a:path>
                <a:path w="756284" h="640714">
                  <a:moveTo>
                    <a:pt x="414243" y="239211"/>
                  </a:moveTo>
                  <a:lnTo>
                    <a:pt x="410919" y="239211"/>
                  </a:lnTo>
                  <a:lnTo>
                    <a:pt x="410919" y="249184"/>
                  </a:lnTo>
                  <a:lnTo>
                    <a:pt x="414243" y="249184"/>
                  </a:lnTo>
                  <a:lnTo>
                    <a:pt x="414243" y="239211"/>
                  </a:lnTo>
                  <a:close/>
                </a:path>
                <a:path w="756284" h="640714">
                  <a:moveTo>
                    <a:pt x="460755" y="217114"/>
                  </a:moveTo>
                  <a:lnTo>
                    <a:pt x="440707" y="217114"/>
                  </a:lnTo>
                  <a:lnTo>
                    <a:pt x="444325" y="218076"/>
                  </a:lnTo>
                  <a:lnTo>
                    <a:pt x="450485" y="221921"/>
                  </a:lnTo>
                  <a:lnTo>
                    <a:pt x="452864" y="224545"/>
                  </a:lnTo>
                  <a:lnTo>
                    <a:pt x="454526" y="227869"/>
                  </a:lnTo>
                  <a:lnTo>
                    <a:pt x="456221" y="231194"/>
                  </a:lnTo>
                  <a:lnTo>
                    <a:pt x="457068" y="234974"/>
                  </a:lnTo>
                  <a:lnTo>
                    <a:pt x="457068" y="239211"/>
                  </a:lnTo>
                  <a:lnTo>
                    <a:pt x="414243" y="239211"/>
                  </a:lnTo>
                  <a:lnTo>
                    <a:pt x="414243" y="249184"/>
                  </a:lnTo>
                  <a:lnTo>
                    <a:pt x="468801" y="249184"/>
                  </a:lnTo>
                  <a:lnTo>
                    <a:pt x="468729" y="236832"/>
                  </a:lnTo>
                  <a:lnTo>
                    <a:pt x="467872" y="231389"/>
                  </a:lnTo>
                  <a:lnTo>
                    <a:pt x="464201" y="221921"/>
                  </a:lnTo>
                  <a:lnTo>
                    <a:pt x="461854" y="218255"/>
                  </a:lnTo>
                  <a:lnTo>
                    <a:pt x="461738" y="218076"/>
                  </a:lnTo>
                  <a:lnTo>
                    <a:pt x="460755" y="217114"/>
                  </a:lnTo>
                  <a:close/>
                </a:path>
                <a:path w="756284" h="640714">
                  <a:moveTo>
                    <a:pt x="497498" y="207793"/>
                  </a:moveTo>
                  <a:lnTo>
                    <a:pt x="486352" y="207793"/>
                  </a:lnTo>
                  <a:lnTo>
                    <a:pt x="486352" y="282818"/>
                  </a:lnTo>
                  <a:lnTo>
                    <a:pt x="497889" y="282818"/>
                  </a:lnTo>
                  <a:lnTo>
                    <a:pt x="497889" y="233279"/>
                  </a:lnTo>
                  <a:lnTo>
                    <a:pt x="498625" y="229988"/>
                  </a:lnTo>
                  <a:lnTo>
                    <a:pt x="498720" y="229564"/>
                  </a:lnTo>
                  <a:lnTo>
                    <a:pt x="502044" y="223437"/>
                  </a:lnTo>
                  <a:lnTo>
                    <a:pt x="504309" y="221107"/>
                  </a:lnTo>
                  <a:lnTo>
                    <a:pt x="507282" y="219461"/>
                  </a:lnTo>
                  <a:lnTo>
                    <a:pt x="497498" y="219461"/>
                  </a:lnTo>
                  <a:lnTo>
                    <a:pt x="497498" y="207793"/>
                  </a:lnTo>
                  <a:close/>
                </a:path>
                <a:path w="756284" h="640714">
                  <a:moveTo>
                    <a:pt x="541541" y="217114"/>
                  </a:moveTo>
                  <a:lnTo>
                    <a:pt x="522398" y="217114"/>
                  </a:lnTo>
                  <a:lnTo>
                    <a:pt x="526602" y="218776"/>
                  </a:lnTo>
                  <a:lnTo>
                    <a:pt x="532729" y="225392"/>
                  </a:lnTo>
                  <a:lnTo>
                    <a:pt x="534261" y="229988"/>
                  </a:lnTo>
                  <a:lnTo>
                    <a:pt x="534261" y="282818"/>
                  </a:lnTo>
                  <a:lnTo>
                    <a:pt x="545798" y="282818"/>
                  </a:lnTo>
                  <a:lnTo>
                    <a:pt x="545798" y="228717"/>
                  </a:lnTo>
                  <a:lnTo>
                    <a:pt x="544739" y="223437"/>
                  </a:lnTo>
                  <a:lnTo>
                    <a:pt x="541541" y="217114"/>
                  </a:lnTo>
                  <a:close/>
                </a:path>
                <a:path w="756284" h="640714">
                  <a:moveTo>
                    <a:pt x="525461" y="206750"/>
                  </a:moveTo>
                  <a:lnTo>
                    <a:pt x="514706" y="206750"/>
                  </a:lnTo>
                  <a:lnTo>
                    <a:pt x="510078" y="207923"/>
                  </a:lnTo>
                  <a:lnTo>
                    <a:pt x="502908" y="212584"/>
                  </a:lnTo>
                  <a:lnTo>
                    <a:pt x="500236" y="215648"/>
                  </a:lnTo>
                  <a:lnTo>
                    <a:pt x="498476" y="219461"/>
                  </a:lnTo>
                  <a:lnTo>
                    <a:pt x="507282" y="219461"/>
                  </a:lnTo>
                  <a:lnTo>
                    <a:pt x="510078" y="217913"/>
                  </a:lnTo>
                  <a:lnTo>
                    <a:pt x="513370" y="217114"/>
                  </a:lnTo>
                  <a:lnTo>
                    <a:pt x="541541" y="217114"/>
                  </a:lnTo>
                  <a:lnTo>
                    <a:pt x="540502" y="215061"/>
                  </a:lnTo>
                  <a:lnTo>
                    <a:pt x="537536" y="211932"/>
                  </a:lnTo>
                  <a:lnTo>
                    <a:pt x="529910" y="207793"/>
                  </a:lnTo>
                  <a:lnTo>
                    <a:pt x="525461" y="206750"/>
                  </a:lnTo>
                  <a:close/>
                </a:path>
                <a:path w="756284" h="640714">
                  <a:moveTo>
                    <a:pt x="602470" y="206750"/>
                  </a:moveTo>
                  <a:lnTo>
                    <a:pt x="590412" y="206750"/>
                  </a:lnTo>
                  <a:lnTo>
                    <a:pt x="584480" y="208412"/>
                  </a:lnTo>
                  <a:lnTo>
                    <a:pt x="574344" y="215028"/>
                  </a:lnTo>
                  <a:lnTo>
                    <a:pt x="570401" y="219607"/>
                  </a:lnTo>
                  <a:lnTo>
                    <a:pt x="564762" y="231308"/>
                  </a:lnTo>
                  <a:lnTo>
                    <a:pt x="563361" y="238038"/>
                  </a:lnTo>
                  <a:lnTo>
                    <a:pt x="563361" y="253160"/>
                  </a:lnTo>
                  <a:lnTo>
                    <a:pt x="590346" y="284383"/>
                  </a:lnTo>
                  <a:lnTo>
                    <a:pt x="602927" y="284383"/>
                  </a:lnTo>
                  <a:lnTo>
                    <a:pt x="607783" y="283356"/>
                  </a:lnTo>
                  <a:lnTo>
                    <a:pt x="616159" y="279217"/>
                  </a:lnTo>
                  <a:lnTo>
                    <a:pt x="619532" y="276414"/>
                  </a:lnTo>
                  <a:lnTo>
                    <a:pt x="621265" y="274019"/>
                  </a:lnTo>
                  <a:lnTo>
                    <a:pt x="592823" y="274019"/>
                  </a:lnTo>
                  <a:lnTo>
                    <a:pt x="588847" y="272829"/>
                  </a:lnTo>
                  <a:lnTo>
                    <a:pt x="574898" y="251074"/>
                  </a:lnTo>
                  <a:lnTo>
                    <a:pt x="574898" y="239602"/>
                  </a:lnTo>
                  <a:lnTo>
                    <a:pt x="592889" y="217114"/>
                  </a:lnTo>
                  <a:lnTo>
                    <a:pt x="621277" y="217114"/>
                  </a:lnTo>
                  <a:lnTo>
                    <a:pt x="619173" y="214376"/>
                  </a:lnTo>
                  <a:lnTo>
                    <a:pt x="615702" y="211639"/>
                  </a:lnTo>
                  <a:lnTo>
                    <a:pt x="607229" y="207728"/>
                  </a:lnTo>
                  <a:lnTo>
                    <a:pt x="602470" y="206750"/>
                  </a:lnTo>
                  <a:close/>
                </a:path>
                <a:path w="756284" h="640714">
                  <a:moveTo>
                    <a:pt x="626914" y="260917"/>
                  </a:moveTo>
                  <a:lnTo>
                    <a:pt x="615377" y="260917"/>
                  </a:lnTo>
                  <a:lnTo>
                    <a:pt x="614660" y="263655"/>
                  </a:lnTo>
                  <a:lnTo>
                    <a:pt x="613454" y="266001"/>
                  </a:lnTo>
                  <a:lnTo>
                    <a:pt x="610064" y="269912"/>
                  </a:lnTo>
                  <a:lnTo>
                    <a:pt x="607804" y="271493"/>
                  </a:lnTo>
                  <a:lnTo>
                    <a:pt x="603106" y="273497"/>
                  </a:lnTo>
                  <a:lnTo>
                    <a:pt x="600385" y="274019"/>
                  </a:lnTo>
                  <a:lnTo>
                    <a:pt x="621265" y="274019"/>
                  </a:lnTo>
                  <a:lnTo>
                    <a:pt x="624649" y="269342"/>
                  </a:lnTo>
                  <a:lnTo>
                    <a:pt x="626262" y="265349"/>
                  </a:lnTo>
                  <a:lnTo>
                    <a:pt x="626914" y="260917"/>
                  </a:lnTo>
                  <a:close/>
                </a:path>
                <a:path w="756284" h="640714">
                  <a:moveTo>
                    <a:pt x="621277" y="217114"/>
                  </a:moveTo>
                  <a:lnTo>
                    <a:pt x="602470" y="217114"/>
                  </a:lnTo>
                  <a:lnTo>
                    <a:pt x="606512" y="218450"/>
                  </a:lnTo>
                  <a:lnTo>
                    <a:pt x="609510" y="221123"/>
                  </a:lnTo>
                  <a:lnTo>
                    <a:pt x="612541" y="223763"/>
                  </a:lnTo>
                  <a:lnTo>
                    <a:pt x="614497" y="226794"/>
                  </a:lnTo>
                  <a:lnTo>
                    <a:pt x="615377" y="230216"/>
                  </a:lnTo>
                  <a:lnTo>
                    <a:pt x="626914" y="230216"/>
                  </a:lnTo>
                  <a:lnTo>
                    <a:pt x="626439" y="226794"/>
                  </a:lnTo>
                  <a:lnTo>
                    <a:pt x="626359" y="226223"/>
                  </a:lnTo>
                  <a:lnTo>
                    <a:pt x="626262" y="225523"/>
                  </a:lnTo>
                  <a:lnTo>
                    <a:pt x="624584" y="221416"/>
                  </a:lnTo>
                  <a:lnTo>
                    <a:pt x="621277" y="217114"/>
                  </a:lnTo>
                  <a:close/>
                </a:path>
                <a:path w="756284" h="640714">
                  <a:moveTo>
                    <a:pt x="678001" y="206750"/>
                  </a:moveTo>
                  <a:lnTo>
                    <a:pt x="667311" y="206750"/>
                  </a:lnTo>
                  <a:lnTo>
                    <a:pt x="661379" y="208412"/>
                  </a:lnTo>
                  <a:lnTo>
                    <a:pt x="640260" y="238168"/>
                  </a:lnTo>
                  <a:lnTo>
                    <a:pt x="640260" y="253551"/>
                  </a:lnTo>
                  <a:lnTo>
                    <a:pt x="668028" y="284383"/>
                  </a:lnTo>
                  <a:lnTo>
                    <a:pt x="680347" y="284383"/>
                  </a:lnTo>
                  <a:lnTo>
                    <a:pt x="684926" y="283600"/>
                  </a:lnTo>
                  <a:lnTo>
                    <a:pt x="693074" y="280439"/>
                  </a:lnTo>
                  <a:lnTo>
                    <a:pt x="696496" y="278223"/>
                  </a:lnTo>
                  <a:lnTo>
                    <a:pt x="700580" y="274019"/>
                  </a:lnTo>
                  <a:lnTo>
                    <a:pt x="670602" y="274019"/>
                  </a:lnTo>
                  <a:lnTo>
                    <a:pt x="666512" y="273008"/>
                  </a:lnTo>
                  <a:lnTo>
                    <a:pt x="651797" y="249184"/>
                  </a:lnTo>
                  <a:lnTo>
                    <a:pt x="648473" y="249184"/>
                  </a:lnTo>
                  <a:lnTo>
                    <a:pt x="648473" y="239211"/>
                  </a:lnTo>
                  <a:lnTo>
                    <a:pt x="651797" y="239211"/>
                  </a:lnTo>
                  <a:lnTo>
                    <a:pt x="651797" y="236832"/>
                  </a:lnTo>
                  <a:lnTo>
                    <a:pt x="669494" y="217114"/>
                  </a:lnTo>
                  <a:lnTo>
                    <a:pt x="698309" y="217114"/>
                  </a:lnTo>
                  <a:lnTo>
                    <a:pt x="692960" y="212128"/>
                  </a:lnTo>
                  <a:lnTo>
                    <a:pt x="689489" y="210009"/>
                  </a:lnTo>
                  <a:lnTo>
                    <a:pt x="681863" y="207402"/>
                  </a:lnTo>
                  <a:lnTo>
                    <a:pt x="678001" y="206750"/>
                  </a:lnTo>
                  <a:close/>
                </a:path>
                <a:path w="756284" h="640714">
                  <a:moveTo>
                    <a:pt x="694036" y="262286"/>
                  </a:moveTo>
                  <a:lnTo>
                    <a:pt x="678294" y="274019"/>
                  </a:lnTo>
                  <a:lnTo>
                    <a:pt x="700580" y="274019"/>
                  </a:lnTo>
                  <a:lnTo>
                    <a:pt x="702037" y="272519"/>
                  </a:lnTo>
                  <a:lnTo>
                    <a:pt x="704009" y="269195"/>
                  </a:lnTo>
                  <a:lnTo>
                    <a:pt x="705182" y="265414"/>
                  </a:lnTo>
                  <a:lnTo>
                    <a:pt x="694036" y="262286"/>
                  </a:lnTo>
                  <a:close/>
                </a:path>
                <a:path w="756284" h="640714">
                  <a:moveTo>
                    <a:pt x="651797" y="239211"/>
                  </a:moveTo>
                  <a:lnTo>
                    <a:pt x="648473" y="239211"/>
                  </a:lnTo>
                  <a:lnTo>
                    <a:pt x="648473" y="249184"/>
                  </a:lnTo>
                  <a:lnTo>
                    <a:pt x="651797" y="249184"/>
                  </a:lnTo>
                  <a:lnTo>
                    <a:pt x="651797" y="239211"/>
                  </a:lnTo>
                  <a:close/>
                </a:path>
                <a:path w="756284" h="640714">
                  <a:moveTo>
                    <a:pt x="698309" y="217114"/>
                  </a:moveTo>
                  <a:lnTo>
                    <a:pt x="678261" y="217114"/>
                  </a:lnTo>
                  <a:lnTo>
                    <a:pt x="681879" y="218076"/>
                  </a:lnTo>
                  <a:lnTo>
                    <a:pt x="688039" y="221921"/>
                  </a:lnTo>
                  <a:lnTo>
                    <a:pt x="690418" y="224545"/>
                  </a:lnTo>
                  <a:lnTo>
                    <a:pt x="692080" y="227869"/>
                  </a:lnTo>
                  <a:lnTo>
                    <a:pt x="693775" y="231194"/>
                  </a:lnTo>
                  <a:lnTo>
                    <a:pt x="694622" y="234974"/>
                  </a:lnTo>
                  <a:lnTo>
                    <a:pt x="694622" y="239211"/>
                  </a:lnTo>
                  <a:lnTo>
                    <a:pt x="651797" y="239211"/>
                  </a:lnTo>
                  <a:lnTo>
                    <a:pt x="651797" y="249184"/>
                  </a:lnTo>
                  <a:lnTo>
                    <a:pt x="706355" y="249184"/>
                  </a:lnTo>
                  <a:lnTo>
                    <a:pt x="706283" y="236832"/>
                  </a:lnTo>
                  <a:lnTo>
                    <a:pt x="705426" y="231389"/>
                  </a:lnTo>
                  <a:lnTo>
                    <a:pt x="701755" y="221921"/>
                  </a:lnTo>
                  <a:lnTo>
                    <a:pt x="699408" y="218255"/>
                  </a:lnTo>
                  <a:lnTo>
                    <a:pt x="699292" y="218076"/>
                  </a:lnTo>
                  <a:lnTo>
                    <a:pt x="698309" y="217114"/>
                  </a:lnTo>
                  <a:close/>
                </a:path>
                <a:path w="756284" h="640714">
                  <a:moveTo>
                    <a:pt x="12123" y="385733"/>
                  </a:moveTo>
                  <a:lnTo>
                    <a:pt x="0" y="385733"/>
                  </a:lnTo>
                  <a:lnTo>
                    <a:pt x="22879" y="460823"/>
                  </a:lnTo>
                  <a:lnTo>
                    <a:pt x="34220" y="460823"/>
                  </a:lnTo>
                  <a:lnTo>
                    <a:pt x="39232" y="443224"/>
                  </a:lnTo>
                  <a:lnTo>
                    <a:pt x="28354" y="443224"/>
                  </a:lnTo>
                  <a:lnTo>
                    <a:pt x="12123" y="385733"/>
                  </a:lnTo>
                  <a:close/>
                </a:path>
                <a:path w="756284" h="640714">
                  <a:moveTo>
                    <a:pt x="62302" y="403137"/>
                  </a:moveTo>
                  <a:lnTo>
                    <a:pt x="51820" y="403137"/>
                  </a:lnTo>
                  <a:lnTo>
                    <a:pt x="68246" y="460823"/>
                  </a:lnTo>
                  <a:lnTo>
                    <a:pt x="79588" y="460823"/>
                  </a:lnTo>
                  <a:lnTo>
                    <a:pt x="84950" y="443224"/>
                  </a:lnTo>
                  <a:lnTo>
                    <a:pt x="85009" y="443028"/>
                  </a:lnTo>
                  <a:lnTo>
                    <a:pt x="73330" y="443028"/>
                  </a:lnTo>
                  <a:lnTo>
                    <a:pt x="62302" y="403137"/>
                  </a:lnTo>
                  <a:close/>
                </a:path>
                <a:path w="756284" h="640714">
                  <a:moveTo>
                    <a:pt x="57491" y="385733"/>
                  </a:moveTo>
                  <a:lnTo>
                    <a:pt x="45171" y="385733"/>
                  </a:lnTo>
                  <a:lnTo>
                    <a:pt x="29191" y="443028"/>
                  </a:lnTo>
                  <a:lnTo>
                    <a:pt x="29136" y="443224"/>
                  </a:lnTo>
                  <a:lnTo>
                    <a:pt x="39232" y="443224"/>
                  </a:lnTo>
                  <a:lnTo>
                    <a:pt x="50646" y="403137"/>
                  </a:lnTo>
                  <a:lnTo>
                    <a:pt x="62302" y="403137"/>
                  </a:lnTo>
                  <a:lnTo>
                    <a:pt x="57491" y="385733"/>
                  </a:lnTo>
                  <a:close/>
                </a:path>
                <a:path w="756284" h="640714">
                  <a:moveTo>
                    <a:pt x="102467" y="385733"/>
                  </a:moveTo>
                  <a:lnTo>
                    <a:pt x="90343" y="385733"/>
                  </a:lnTo>
                  <a:lnTo>
                    <a:pt x="74112" y="443028"/>
                  </a:lnTo>
                  <a:lnTo>
                    <a:pt x="85009" y="443028"/>
                  </a:lnTo>
                  <a:lnTo>
                    <a:pt x="102467" y="385733"/>
                  </a:lnTo>
                  <a:close/>
                </a:path>
                <a:path w="756284" h="640714">
                  <a:moveTo>
                    <a:pt x="129257" y="385733"/>
                  </a:moveTo>
                  <a:lnTo>
                    <a:pt x="117719" y="385733"/>
                  </a:lnTo>
                  <a:lnTo>
                    <a:pt x="117719" y="460823"/>
                  </a:lnTo>
                  <a:lnTo>
                    <a:pt x="129257" y="460823"/>
                  </a:lnTo>
                  <a:lnTo>
                    <a:pt x="129257" y="385733"/>
                  </a:lnTo>
                  <a:close/>
                </a:path>
                <a:path w="756284" h="640714">
                  <a:moveTo>
                    <a:pt x="125835" y="357574"/>
                  </a:moveTo>
                  <a:lnTo>
                    <a:pt x="121337" y="357574"/>
                  </a:lnTo>
                  <a:lnTo>
                    <a:pt x="119398" y="358340"/>
                  </a:lnTo>
                  <a:lnTo>
                    <a:pt x="116171" y="361403"/>
                  </a:lnTo>
                  <a:lnTo>
                    <a:pt x="115373" y="363245"/>
                  </a:lnTo>
                  <a:lnTo>
                    <a:pt x="115373" y="367547"/>
                  </a:lnTo>
                  <a:lnTo>
                    <a:pt x="116171" y="369388"/>
                  </a:lnTo>
                  <a:lnTo>
                    <a:pt x="119398" y="372452"/>
                  </a:lnTo>
                  <a:lnTo>
                    <a:pt x="121337" y="373218"/>
                  </a:lnTo>
                  <a:lnTo>
                    <a:pt x="125835" y="373218"/>
                  </a:lnTo>
                  <a:lnTo>
                    <a:pt x="127757" y="372452"/>
                  </a:lnTo>
                  <a:lnTo>
                    <a:pt x="130984" y="369388"/>
                  </a:lnTo>
                  <a:lnTo>
                    <a:pt x="131799" y="367547"/>
                  </a:lnTo>
                  <a:lnTo>
                    <a:pt x="131799" y="363245"/>
                  </a:lnTo>
                  <a:lnTo>
                    <a:pt x="130984" y="361403"/>
                  </a:lnTo>
                  <a:lnTo>
                    <a:pt x="127757" y="358340"/>
                  </a:lnTo>
                  <a:lnTo>
                    <a:pt x="125835" y="357574"/>
                  </a:lnTo>
                  <a:close/>
                </a:path>
                <a:path w="756284" h="640714">
                  <a:moveTo>
                    <a:pt x="167010" y="367742"/>
                  </a:moveTo>
                  <a:lnTo>
                    <a:pt x="155472" y="367742"/>
                  </a:lnTo>
                  <a:lnTo>
                    <a:pt x="155472" y="446809"/>
                  </a:lnTo>
                  <a:lnTo>
                    <a:pt x="172550" y="461801"/>
                  </a:lnTo>
                  <a:lnTo>
                    <a:pt x="177960" y="461801"/>
                  </a:lnTo>
                  <a:lnTo>
                    <a:pt x="179737" y="461638"/>
                  </a:lnTo>
                  <a:lnTo>
                    <a:pt x="181138" y="461312"/>
                  </a:lnTo>
                  <a:lnTo>
                    <a:pt x="182150" y="461100"/>
                  </a:lnTo>
                  <a:lnTo>
                    <a:pt x="183631" y="460725"/>
                  </a:lnTo>
                  <a:lnTo>
                    <a:pt x="184413" y="460432"/>
                  </a:lnTo>
                  <a:lnTo>
                    <a:pt x="182200" y="450655"/>
                  </a:lnTo>
                  <a:lnTo>
                    <a:pt x="175288" y="450655"/>
                  </a:lnTo>
                  <a:lnTo>
                    <a:pt x="174078" y="450459"/>
                  </a:lnTo>
                  <a:lnTo>
                    <a:pt x="173866" y="450459"/>
                  </a:lnTo>
                  <a:lnTo>
                    <a:pt x="172143" y="449873"/>
                  </a:lnTo>
                  <a:lnTo>
                    <a:pt x="167010" y="442572"/>
                  </a:lnTo>
                  <a:lnTo>
                    <a:pt x="167010" y="367742"/>
                  </a:lnTo>
                  <a:close/>
                </a:path>
                <a:path w="756284" h="640714">
                  <a:moveTo>
                    <a:pt x="182089" y="450166"/>
                  </a:moveTo>
                  <a:lnTo>
                    <a:pt x="181578" y="450166"/>
                  </a:lnTo>
                  <a:lnTo>
                    <a:pt x="180111" y="450459"/>
                  </a:lnTo>
                  <a:lnTo>
                    <a:pt x="178889" y="450655"/>
                  </a:lnTo>
                  <a:lnTo>
                    <a:pt x="182200" y="450655"/>
                  </a:lnTo>
                  <a:lnTo>
                    <a:pt x="182089" y="450166"/>
                  </a:lnTo>
                  <a:close/>
                </a:path>
                <a:path w="756284" h="640714">
                  <a:moveTo>
                    <a:pt x="155472" y="385733"/>
                  </a:moveTo>
                  <a:lnTo>
                    <a:pt x="144131" y="385733"/>
                  </a:lnTo>
                  <a:lnTo>
                    <a:pt x="144131" y="395510"/>
                  </a:lnTo>
                  <a:lnTo>
                    <a:pt x="155472" y="395510"/>
                  </a:lnTo>
                  <a:lnTo>
                    <a:pt x="155472" y="385733"/>
                  </a:lnTo>
                  <a:close/>
                </a:path>
                <a:path w="756284" h="640714">
                  <a:moveTo>
                    <a:pt x="183045" y="385733"/>
                  </a:moveTo>
                  <a:lnTo>
                    <a:pt x="167010" y="385733"/>
                  </a:lnTo>
                  <a:lnTo>
                    <a:pt x="167010" y="395510"/>
                  </a:lnTo>
                  <a:lnTo>
                    <a:pt x="183045" y="395510"/>
                  </a:lnTo>
                  <a:lnTo>
                    <a:pt x="183045" y="385733"/>
                  </a:lnTo>
                  <a:close/>
                </a:path>
                <a:path w="756284" h="640714">
                  <a:moveTo>
                    <a:pt x="213550" y="360703"/>
                  </a:moveTo>
                  <a:lnTo>
                    <a:pt x="202013" y="360703"/>
                  </a:lnTo>
                  <a:lnTo>
                    <a:pt x="202013" y="460823"/>
                  </a:lnTo>
                  <a:lnTo>
                    <a:pt x="213550" y="460823"/>
                  </a:lnTo>
                  <a:lnTo>
                    <a:pt x="213550" y="411284"/>
                  </a:lnTo>
                  <a:lnTo>
                    <a:pt x="214316" y="407928"/>
                  </a:lnTo>
                  <a:lnTo>
                    <a:pt x="223239" y="397466"/>
                  </a:lnTo>
                  <a:lnTo>
                    <a:pt x="213550" y="397466"/>
                  </a:lnTo>
                  <a:lnTo>
                    <a:pt x="213550" y="360703"/>
                  </a:lnTo>
                  <a:close/>
                </a:path>
                <a:path w="756284" h="640714">
                  <a:moveTo>
                    <a:pt x="257980" y="395119"/>
                  </a:moveTo>
                  <a:lnTo>
                    <a:pt x="238743" y="395119"/>
                  </a:lnTo>
                  <a:lnTo>
                    <a:pt x="242996" y="396765"/>
                  </a:lnTo>
                  <a:lnTo>
                    <a:pt x="246060" y="400057"/>
                  </a:lnTo>
                  <a:lnTo>
                    <a:pt x="249156" y="403316"/>
                  </a:lnTo>
                  <a:lnTo>
                    <a:pt x="250584" y="407569"/>
                  </a:lnTo>
                  <a:lnTo>
                    <a:pt x="250704" y="460823"/>
                  </a:lnTo>
                  <a:lnTo>
                    <a:pt x="262241" y="460823"/>
                  </a:lnTo>
                  <a:lnTo>
                    <a:pt x="262241" y="406657"/>
                  </a:lnTo>
                  <a:lnTo>
                    <a:pt x="261186" y="401442"/>
                  </a:lnTo>
                  <a:lnTo>
                    <a:pt x="260502" y="400057"/>
                  </a:lnTo>
                  <a:lnTo>
                    <a:pt x="257980" y="395119"/>
                  </a:lnTo>
                  <a:close/>
                </a:path>
                <a:path w="756284" h="640714">
                  <a:moveTo>
                    <a:pt x="241742" y="384755"/>
                  </a:moveTo>
                  <a:lnTo>
                    <a:pt x="230726" y="384755"/>
                  </a:lnTo>
                  <a:lnTo>
                    <a:pt x="226000" y="385912"/>
                  </a:lnTo>
                  <a:lnTo>
                    <a:pt x="218928" y="390507"/>
                  </a:lnTo>
                  <a:lnTo>
                    <a:pt x="216288" y="393587"/>
                  </a:lnTo>
                  <a:lnTo>
                    <a:pt x="214528" y="397466"/>
                  </a:lnTo>
                  <a:lnTo>
                    <a:pt x="223239" y="397466"/>
                  </a:lnTo>
                  <a:lnTo>
                    <a:pt x="226130" y="395918"/>
                  </a:lnTo>
                  <a:lnTo>
                    <a:pt x="229520" y="395119"/>
                  </a:lnTo>
                  <a:lnTo>
                    <a:pt x="257980" y="395119"/>
                  </a:lnTo>
                  <a:lnTo>
                    <a:pt x="256897" y="392968"/>
                  </a:lnTo>
                  <a:lnTo>
                    <a:pt x="253914" y="389856"/>
                  </a:lnTo>
                  <a:lnTo>
                    <a:pt x="246223" y="385782"/>
                  </a:lnTo>
                  <a:lnTo>
                    <a:pt x="241742" y="384755"/>
                  </a:lnTo>
                  <a:close/>
                </a:path>
                <a:path w="756284" h="640714">
                  <a:moveTo>
                    <a:pt x="351106" y="356010"/>
                  </a:moveTo>
                  <a:lnTo>
                    <a:pt x="344685" y="356010"/>
                  </a:lnTo>
                  <a:lnTo>
                    <a:pt x="341280" y="356727"/>
                  </a:lnTo>
                  <a:lnTo>
                    <a:pt x="334826" y="359595"/>
                  </a:lnTo>
                  <a:lnTo>
                    <a:pt x="332203" y="361746"/>
                  </a:lnTo>
                  <a:lnTo>
                    <a:pt x="328157" y="367498"/>
                  </a:lnTo>
                  <a:lnTo>
                    <a:pt x="327151" y="371067"/>
                  </a:lnTo>
                  <a:lnTo>
                    <a:pt x="327151" y="460823"/>
                  </a:lnTo>
                  <a:lnTo>
                    <a:pt x="338688" y="460823"/>
                  </a:lnTo>
                  <a:lnTo>
                    <a:pt x="338688" y="374391"/>
                  </a:lnTo>
                  <a:lnTo>
                    <a:pt x="339520" y="371572"/>
                  </a:lnTo>
                  <a:lnTo>
                    <a:pt x="342876" y="367726"/>
                  </a:lnTo>
                  <a:lnTo>
                    <a:pt x="345630" y="366765"/>
                  </a:lnTo>
                  <a:lnTo>
                    <a:pt x="356288" y="366765"/>
                  </a:lnTo>
                  <a:lnTo>
                    <a:pt x="359221" y="357965"/>
                  </a:lnTo>
                  <a:lnTo>
                    <a:pt x="358341" y="357574"/>
                  </a:lnTo>
                  <a:lnTo>
                    <a:pt x="357005" y="357150"/>
                  </a:lnTo>
                  <a:lnTo>
                    <a:pt x="353420" y="356238"/>
                  </a:lnTo>
                  <a:lnTo>
                    <a:pt x="351106" y="356010"/>
                  </a:lnTo>
                  <a:close/>
                </a:path>
                <a:path w="756284" h="640714">
                  <a:moveTo>
                    <a:pt x="327151" y="385733"/>
                  </a:moveTo>
                  <a:lnTo>
                    <a:pt x="315027" y="385733"/>
                  </a:lnTo>
                  <a:lnTo>
                    <a:pt x="315027" y="395510"/>
                  </a:lnTo>
                  <a:lnTo>
                    <a:pt x="327151" y="395510"/>
                  </a:lnTo>
                  <a:lnTo>
                    <a:pt x="327151" y="385733"/>
                  </a:lnTo>
                  <a:close/>
                </a:path>
                <a:path w="756284" h="640714">
                  <a:moveTo>
                    <a:pt x="355506" y="385733"/>
                  </a:moveTo>
                  <a:lnTo>
                    <a:pt x="338688" y="385733"/>
                  </a:lnTo>
                  <a:lnTo>
                    <a:pt x="338688" y="395510"/>
                  </a:lnTo>
                  <a:lnTo>
                    <a:pt x="355506" y="395510"/>
                  </a:lnTo>
                  <a:lnTo>
                    <a:pt x="355506" y="385733"/>
                  </a:lnTo>
                  <a:close/>
                </a:path>
                <a:path w="756284" h="640714">
                  <a:moveTo>
                    <a:pt x="356288" y="366765"/>
                  </a:moveTo>
                  <a:lnTo>
                    <a:pt x="351106" y="366765"/>
                  </a:lnTo>
                  <a:lnTo>
                    <a:pt x="352442" y="366911"/>
                  </a:lnTo>
                  <a:lnTo>
                    <a:pt x="354495" y="367498"/>
                  </a:lnTo>
                  <a:lnTo>
                    <a:pt x="355897" y="367938"/>
                  </a:lnTo>
                  <a:lnTo>
                    <a:pt x="356239" y="366911"/>
                  </a:lnTo>
                  <a:lnTo>
                    <a:pt x="356288" y="366765"/>
                  </a:lnTo>
                  <a:close/>
                </a:path>
                <a:path w="756284" h="640714">
                  <a:moveTo>
                    <a:pt x="382821" y="385733"/>
                  </a:moveTo>
                  <a:lnTo>
                    <a:pt x="371675" y="385733"/>
                  </a:lnTo>
                  <a:lnTo>
                    <a:pt x="371675" y="460823"/>
                  </a:lnTo>
                  <a:lnTo>
                    <a:pt x="383212" y="460823"/>
                  </a:lnTo>
                  <a:lnTo>
                    <a:pt x="383212" y="409916"/>
                  </a:lnTo>
                  <a:lnTo>
                    <a:pt x="384027" y="406901"/>
                  </a:lnTo>
                  <a:lnTo>
                    <a:pt x="387319" y="401589"/>
                  </a:lnTo>
                  <a:lnTo>
                    <a:pt x="389568" y="399503"/>
                  </a:lnTo>
                  <a:lnTo>
                    <a:pt x="394137" y="397075"/>
                  </a:lnTo>
                  <a:lnTo>
                    <a:pt x="382821" y="397075"/>
                  </a:lnTo>
                  <a:lnTo>
                    <a:pt x="382821" y="385733"/>
                  </a:lnTo>
                  <a:close/>
                </a:path>
                <a:path w="756284" h="640714">
                  <a:moveTo>
                    <a:pt x="409220" y="384755"/>
                  </a:moveTo>
                  <a:lnTo>
                    <a:pt x="397978" y="384755"/>
                  </a:lnTo>
                  <a:lnTo>
                    <a:pt x="394594" y="385733"/>
                  </a:lnTo>
                  <a:lnTo>
                    <a:pt x="387449" y="390345"/>
                  </a:lnTo>
                  <a:lnTo>
                    <a:pt x="384972" y="393359"/>
                  </a:lnTo>
                  <a:lnTo>
                    <a:pt x="383603" y="397075"/>
                  </a:lnTo>
                  <a:lnTo>
                    <a:pt x="394137" y="397075"/>
                  </a:lnTo>
                  <a:lnTo>
                    <a:pt x="395240" y="396488"/>
                  </a:lnTo>
                  <a:lnTo>
                    <a:pt x="398045" y="395820"/>
                  </a:lnTo>
                  <a:lnTo>
                    <a:pt x="409220" y="395820"/>
                  </a:lnTo>
                  <a:lnTo>
                    <a:pt x="409220" y="384755"/>
                  </a:lnTo>
                  <a:close/>
                </a:path>
                <a:path w="756284" h="640714">
                  <a:moveTo>
                    <a:pt x="409220" y="395820"/>
                  </a:moveTo>
                  <a:lnTo>
                    <a:pt x="405163" y="395820"/>
                  </a:lnTo>
                  <a:lnTo>
                    <a:pt x="406531" y="396048"/>
                  </a:lnTo>
                  <a:lnTo>
                    <a:pt x="407933" y="396244"/>
                  </a:lnTo>
                  <a:lnTo>
                    <a:pt x="409427" y="396488"/>
                  </a:lnTo>
                  <a:lnTo>
                    <a:pt x="409220" y="396488"/>
                  </a:lnTo>
                  <a:lnTo>
                    <a:pt x="409220" y="395820"/>
                  </a:lnTo>
                  <a:close/>
                </a:path>
                <a:path w="756284" h="640714">
                  <a:moveTo>
                    <a:pt x="434434" y="385733"/>
                  </a:moveTo>
                  <a:lnTo>
                    <a:pt x="422896" y="385733"/>
                  </a:lnTo>
                  <a:lnTo>
                    <a:pt x="422896" y="460823"/>
                  </a:lnTo>
                  <a:lnTo>
                    <a:pt x="434434" y="460823"/>
                  </a:lnTo>
                  <a:lnTo>
                    <a:pt x="434434" y="385733"/>
                  </a:lnTo>
                  <a:close/>
                </a:path>
                <a:path w="756284" h="640714">
                  <a:moveTo>
                    <a:pt x="431012" y="357574"/>
                  </a:moveTo>
                  <a:lnTo>
                    <a:pt x="426514" y="357574"/>
                  </a:lnTo>
                  <a:lnTo>
                    <a:pt x="424575" y="358340"/>
                  </a:lnTo>
                  <a:lnTo>
                    <a:pt x="421348" y="361403"/>
                  </a:lnTo>
                  <a:lnTo>
                    <a:pt x="420550" y="363245"/>
                  </a:lnTo>
                  <a:lnTo>
                    <a:pt x="420550" y="367547"/>
                  </a:lnTo>
                  <a:lnTo>
                    <a:pt x="421348" y="369388"/>
                  </a:lnTo>
                  <a:lnTo>
                    <a:pt x="424575" y="372452"/>
                  </a:lnTo>
                  <a:lnTo>
                    <a:pt x="426514" y="373218"/>
                  </a:lnTo>
                  <a:lnTo>
                    <a:pt x="431012" y="373218"/>
                  </a:lnTo>
                  <a:lnTo>
                    <a:pt x="432934" y="372452"/>
                  </a:lnTo>
                  <a:lnTo>
                    <a:pt x="436161" y="369388"/>
                  </a:lnTo>
                  <a:lnTo>
                    <a:pt x="436976" y="367547"/>
                  </a:lnTo>
                  <a:lnTo>
                    <a:pt x="436976" y="363245"/>
                  </a:lnTo>
                  <a:lnTo>
                    <a:pt x="436161" y="361403"/>
                  </a:lnTo>
                  <a:lnTo>
                    <a:pt x="432934" y="358340"/>
                  </a:lnTo>
                  <a:lnTo>
                    <a:pt x="431012" y="357574"/>
                  </a:lnTo>
                  <a:close/>
                </a:path>
                <a:path w="756284" h="640714">
                  <a:moveTo>
                    <a:pt x="489786" y="384755"/>
                  </a:moveTo>
                  <a:lnTo>
                    <a:pt x="479096" y="384755"/>
                  </a:lnTo>
                  <a:lnTo>
                    <a:pt x="473164" y="386417"/>
                  </a:lnTo>
                  <a:lnTo>
                    <a:pt x="463028" y="393033"/>
                  </a:lnTo>
                  <a:lnTo>
                    <a:pt x="459085" y="397629"/>
                  </a:lnTo>
                  <a:lnTo>
                    <a:pt x="453540" y="409199"/>
                  </a:lnTo>
                  <a:lnTo>
                    <a:pt x="453447" y="409394"/>
                  </a:lnTo>
                  <a:lnTo>
                    <a:pt x="452045" y="416173"/>
                  </a:lnTo>
                  <a:lnTo>
                    <a:pt x="452045" y="431556"/>
                  </a:lnTo>
                  <a:lnTo>
                    <a:pt x="479813" y="462388"/>
                  </a:lnTo>
                  <a:lnTo>
                    <a:pt x="492132" y="462388"/>
                  </a:lnTo>
                  <a:lnTo>
                    <a:pt x="496712" y="461605"/>
                  </a:lnTo>
                  <a:lnTo>
                    <a:pt x="504859" y="458444"/>
                  </a:lnTo>
                  <a:lnTo>
                    <a:pt x="508281" y="456228"/>
                  </a:lnTo>
                  <a:lnTo>
                    <a:pt x="512366" y="452024"/>
                  </a:lnTo>
                  <a:lnTo>
                    <a:pt x="482388" y="452024"/>
                  </a:lnTo>
                  <a:lnTo>
                    <a:pt x="478297" y="451013"/>
                  </a:lnTo>
                  <a:lnTo>
                    <a:pt x="463582" y="427189"/>
                  </a:lnTo>
                  <a:lnTo>
                    <a:pt x="460258" y="427189"/>
                  </a:lnTo>
                  <a:lnTo>
                    <a:pt x="460258" y="417216"/>
                  </a:lnTo>
                  <a:lnTo>
                    <a:pt x="463582" y="417216"/>
                  </a:lnTo>
                  <a:lnTo>
                    <a:pt x="463582" y="414837"/>
                  </a:lnTo>
                  <a:lnTo>
                    <a:pt x="481280" y="395119"/>
                  </a:lnTo>
                  <a:lnTo>
                    <a:pt x="510094" y="395119"/>
                  </a:lnTo>
                  <a:lnTo>
                    <a:pt x="504745" y="390133"/>
                  </a:lnTo>
                  <a:lnTo>
                    <a:pt x="501274" y="388014"/>
                  </a:lnTo>
                  <a:lnTo>
                    <a:pt x="493648" y="385407"/>
                  </a:lnTo>
                  <a:lnTo>
                    <a:pt x="489786" y="384755"/>
                  </a:lnTo>
                  <a:close/>
                </a:path>
                <a:path w="756284" h="640714">
                  <a:moveTo>
                    <a:pt x="505821" y="440291"/>
                  </a:moveTo>
                  <a:lnTo>
                    <a:pt x="490079" y="452024"/>
                  </a:lnTo>
                  <a:lnTo>
                    <a:pt x="512366" y="452024"/>
                  </a:lnTo>
                  <a:lnTo>
                    <a:pt x="513822" y="450524"/>
                  </a:lnTo>
                  <a:lnTo>
                    <a:pt x="515794" y="447200"/>
                  </a:lnTo>
                  <a:lnTo>
                    <a:pt x="516967" y="443420"/>
                  </a:lnTo>
                  <a:lnTo>
                    <a:pt x="505821" y="440291"/>
                  </a:lnTo>
                  <a:close/>
                </a:path>
                <a:path w="756284" h="640714">
                  <a:moveTo>
                    <a:pt x="463582" y="417216"/>
                  </a:moveTo>
                  <a:lnTo>
                    <a:pt x="460258" y="417216"/>
                  </a:lnTo>
                  <a:lnTo>
                    <a:pt x="460258" y="427189"/>
                  </a:lnTo>
                  <a:lnTo>
                    <a:pt x="463582" y="427189"/>
                  </a:lnTo>
                  <a:lnTo>
                    <a:pt x="463582" y="417216"/>
                  </a:lnTo>
                  <a:close/>
                </a:path>
                <a:path w="756284" h="640714">
                  <a:moveTo>
                    <a:pt x="510094" y="395119"/>
                  </a:moveTo>
                  <a:lnTo>
                    <a:pt x="490047" y="395119"/>
                  </a:lnTo>
                  <a:lnTo>
                    <a:pt x="493664" y="396081"/>
                  </a:lnTo>
                  <a:lnTo>
                    <a:pt x="499824" y="399926"/>
                  </a:lnTo>
                  <a:lnTo>
                    <a:pt x="502203" y="402550"/>
                  </a:lnTo>
                  <a:lnTo>
                    <a:pt x="503865" y="405874"/>
                  </a:lnTo>
                  <a:lnTo>
                    <a:pt x="505560" y="409199"/>
                  </a:lnTo>
                  <a:lnTo>
                    <a:pt x="506408" y="412979"/>
                  </a:lnTo>
                  <a:lnTo>
                    <a:pt x="506408" y="417216"/>
                  </a:lnTo>
                  <a:lnTo>
                    <a:pt x="463582" y="417216"/>
                  </a:lnTo>
                  <a:lnTo>
                    <a:pt x="463582" y="427189"/>
                  </a:lnTo>
                  <a:lnTo>
                    <a:pt x="518140" y="427189"/>
                  </a:lnTo>
                  <a:lnTo>
                    <a:pt x="518069" y="414837"/>
                  </a:lnTo>
                  <a:lnTo>
                    <a:pt x="517212" y="409394"/>
                  </a:lnTo>
                  <a:lnTo>
                    <a:pt x="513540" y="399926"/>
                  </a:lnTo>
                  <a:lnTo>
                    <a:pt x="511193" y="396260"/>
                  </a:lnTo>
                  <a:lnTo>
                    <a:pt x="511077" y="396081"/>
                  </a:lnTo>
                  <a:lnTo>
                    <a:pt x="510094" y="395119"/>
                  </a:lnTo>
                  <a:close/>
                </a:path>
                <a:path w="756284" h="640714">
                  <a:moveTo>
                    <a:pt x="546837" y="385798"/>
                  </a:moveTo>
                  <a:lnTo>
                    <a:pt x="535691" y="385798"/>
                  </a:lnTo>
                  <a:lnTo>
                    <a:pt x="535691" y="460823"/>
                  </a:lnTo>
                  <a:lnTo>
                    <a:pt x="547228" y="460823"/>
                  </a:lnTo>
                  <a:lnTo>
                    <a:pt x="547228" y="411284"/>
                  </a:lnTo>
                  <a:lnTo>
                    <a:pt x="547964" y="407993"/>
                  </a:lnTo>
                  <a:lnTo>
                    <a:pt x="548059" y="407569"/>
                  </a:lnTo>
                  <a:lnTo>
                    <a:pt x="551383" y="401442"/>
                  </a:lnTo>
                  <a:lnTo>
                    <a:pt x="553649" y="399112"/>
                  </a:lnTo>
                  <a:lnTo>
                    <a:pt x="556621" y="397466"/>
                  </a:lnTo>
                  <a:lnTo>
                    <a:pt x="546837" y="397466"/>
                  </a:lnTo>
                  <a:lnTo>
                    <a:pt x="546837" y="385798"/>
                  </a:lnTo>
                  <a:close/>
                </a:path>
                <a:path w="756284" h="640714">
                  <a:moveTo>
                    <a:pt x="590880" y="395119"/>
                  </a:moveTo>
                  <a:lnTo>
                    <a:pt x="571737" y="395119"/>
                  </a:lnTo>
                  <a:lnTo>
                    <a:pt x="575941" y="396781"/>
                  </a:lnTo>
                  <a:lnTo>
                    <a:pt x="582068" y="403397"/>
                  </a:lnTo>
                  <a:lnTo>
                    <a:pt x="583600" y="407993"/>
                  </a:lnTo>
                  <a:lnTo>
                    <a:pt x="583600" y="460823"/>
                  </a:lnTo>
                  <a:lnTo>
                    <a:pt x="595137" y="460823"/>
                  </a:lnTo>
                  <a:lnTo>
                    <a:pt x="595137" y="406722"/>
                  </a:lnTo>
                  <a:lnTo>
                    <a:pt x="594078" y="401442"/>
                  </a:lnTo>
                  <a:lnTo>
                    <a:pt x="590880" y="395119"/>
                  </a:lnTo>
                  <a:close/>
                </a:path>
                <a:path w="756284" h="640714">
                  <a:moveTo>
                    <a:pt x="574800" y="384755"/>
                  </a:moveTo>
                  <a:lnTo>
                    <a:pt x="564045" y="384755"/>
                  </a:lnTo>
                  <a:lnTo>
                    <a:pt x="559417" y="385928"/>
                  </a:lnTo>
                  <a:lnTo>
                    <a:pt x="552247" y="390589"/>
                  </a:lnTo>
                  <a:lnTo>
                    <a:pt x="549575" y="393653"/>
                  </a:lnTo>
                  <a:lnTo>
                    <a:pt x="547815" y="397466"/>
                  </a:lnTo>
                  <a:lnTo>
                    <a:pt x="556621" y="397466"/>
                  </a:lnTo>
                  <a:lnTo>
                    <a:pt x="559417" y="395918"/>
                  </a:lnTo>
                  <a:lnTo>
                    <a:pt x="562709" y="395119"/>
                  </a:lnTo>
                  <a:lnTo>
                    <a:pt x="590880" y="395119"/>
                  </a:lnTo>
                  <a:lnTo>
                    <a:pt x="589841" y="393066"/>
                  </a:lnTo>
                  <a:lnTo>
                    <a:pt x="586875" y="389937"/>
                  </a:lnTo>
                  <a:lnTo>
                    <a:pt x="579249" y="385798"/>
                  </a:lnTo>
                  <a:lnTo>
                    <a:pt x="574800" y="384755"/>
                  </a:lnTo>
                  <a:close/>
                </a:path>
                <a:path w="756284" h="640714">
                  <a:moveTo>
                    <a:pt x="649659" y="384755"/>
                  </a:moveTo>
                  <a:lnTo>
                    <a:pt x="638447" y="384755"/>
                  </a:lnTo>
                  <a:lnTo>
                    <a:pt x="632874" y="386336"/>
                  </a:lnTo>
                  <a:lnTo>
                    <a:pt x="623213" y="392675"/>
                  </a:lnTo>
                  <a:lnTo>
                    <a:pt x="619463" y="397140"/>
                  </a:lnTo>
                  <a:lnTo>
                    <a:pt x="614053" y="408742"/>
                  </a:lnTo>
                  <a:lnTo>
                    <a:pt x="612700" y="415587"/>
                  </a:lnTo>
                  <a:lnTo>
                    <a:pt x="612700" y="431426"/>
                  </a:lnTo>
                  <a:lnTo>
                    <a:pt x="638317" y="462388"/>
                  </a:lnTo>
                  <a:lnTo>
                    <a:pt x="649398" y="462388"/>
                  </a:lnTo>
                  <a:lnTo>
                    <a:pt x="664673" y="452024"/>
                  </a:lnTo>
                  <a:lnTo>
                    <a:pt x="641315" y="452024"/>
                  </a:lnTo>
                  <a:lnTo>
                    <a:pt x="637481" y="450818"/>
                  </a:lnTo>
                  <a:lnTo>
                    <a:pt x="624292" y="428949"/>
                  </a:lnTo>
                  <a:lnTo>
                    <a:pt x="624292" y="417672"/>
                  </a:lnTo>
                  <a:lnTo>
                    <a:pt x="641250" y="395119"/>
                  </a:lnTo>
                  <a:lnTo>
                    <a:pt x="664742" y="395119"/>
                  </a:lnTo>
                  <a:lnTo>
                    <a:pt x="662907" y="392675"/>
                  </a:lnTo>
                  <a:lnTo>
                    <a:pt x="661408" y="390622"/>
                  </a:lnTo>
                  <a:lnTo>
                    <a:pt x="659224" y="388796"/>
                  </a:lnTo>
                  <a:lnTo>
                    <a:pt x="656356" y="387200"/>
                  </a:lnTo>
                  <a:lnTo>
                    <a:pt x="653521" y="385570"/>
                  </a:lnTo>
                  <a:lnTo>
                    <a:pt x="649659" y="384755"/>
                  </a:lnTo>
                  <a:close/>
                </a:path>
                <a:path w="756284" h="640714">
                  <a:moveTo>
                    <a:pt x="678991" y="449286"/>
                  </a:moveTo>
                  <a:lnTo>
                    <a:pt x="667844" y="449286"/>
                  </a:lnTo>
                  <a:lnTo>
                    <a:pt x="667844" y="460823"/>
                  </a:lnTo>
                  <a:lnTo>
                    <a:pt x="678991" y="460823"/>
                  </a:lnTo>
                  <a:lnTo>
                    <a:pt x="678991" y="449286"/>
                  </a:lnTo>
                  <a:close/>
                </a:path>
                <a:path w="756284" h="640714">
                  <a:moveTo>
                    <a:pt x="664742" y="395119"/>
                  </a:moveTo>
                  <a:lnTo>
                    <a:pt x="650832" y="395119"/>
                  </a:lnTo>
                  <a:lnTo>
                    <a:pt x="654991" y="396374"/>
                  </a:lnTo>
                  <a:lnTo>
                    <a:pt x="654863" y="396374"/>
                  </a:lnTo>
                  <a:lnTo>
                    <a:pt x="657969" y="398688"/>
                  </a:lnTo>
                  <a:lnTo>
                    <a:pt x="661163" y="401034"/>
                  </a:lnTo>
                  <a:lnTo>
                    <a:pt x="663575" y="404326"/>
                  </a:lnTo>
                  <a:lnTo>
                    <a:pt x="666834" y="412767"/>
                  </a:lnTo>
                  <a:lnTo>
                    <a:pt x="667649" y="417672"/>
                  </a:lnTo>
                  <a:lnTo>
                    <a:pt x="667649" y="428949"/>
                  </a:lnTo>
                  <a:lnTo>
                    <a:pt x="666896" y="433479"/>
                  </a:lnTo>
                  <a:lnTo>
                    <a:pt x="666818" y="433952"/>
                  </a:lnTo>
                  <a:lnTo>
                    <a:pt x="650767" y="452024"/>
                  </a:lnTo>
                  <a:lnTo>
                    <a:pt x="664673" y="452024"/>
                  </a:lnTo>
                  <a:lnTo>
                    <a:pt x="665515" y="450818"/>
                  </a:lnTo>
                  <a:lnTo>
                    <a:pt x="666476" y="449286"/>
                  </a:lnTo>
                  <a:lnTo>
                    <a:pt x="678991" y="449286"/>
                  </a:lnTo>
                  <a:lnTo>
                    <a:pt x="678991" y="397661"/>
                  </a:lnTo>
                  <a:lnTo>
                    <a:pt x="666476" y="397661"/>
                  </a:lnTo>
                  <a:lnTo>
                    <a:pt x="665639" y="396374"/>
                  </a:lnTo>
                  <a:lnTo>
                    <a:pt x="664742" y="395119"/>
                  </a:lnTo>
                  <a:close/>
                </a:path>
                <a:path w="756284" h="640714">
                  <a:moveTo>
                    <a:pt x="678991" y="360703"/>
                  </a:moveTo>
                  <a:lnTo>
                    <a:pt x="667453" y="360703"/>
                  </a:lnTo>
                  <a:lnTo>
                    <a:pt x="667453" y="397661"/>
                  </a:lnTo>
                  <a:lnTo>
                    <a:pt x="678991" y="397661"/>
                  </a:lnTo>
                  <a:lnTo>
                    <a:pt x="678991" y="360703"/>
                  </a:lnTo>
                  <a:close/>
                </a:path>
                <a:path w="756284" h="640714">
                  <a:moveTo>
                    <a:pt x="709350" y="440095"/>
                  </a:moveTo>
                  <a:lnTo>
                    <a:pt x="698399" y="442833"/>
                  </a:lnTo>
                  <a:lnTo>
                    <a:pt x="699735" y="449221"/>
                  </a:lnTo>
                  <a:lnTo>
                    <a:pt x="702913" y="454077"/>
                  </a:lnTo>
                  <a:lnTo>
                    <a:pt x="712951" y="460725"/>
                  </a:lnTo>
                  <a:lnTo>
                    <a:pt x="719290" y="462388"/>
                  </a:lnTo>
                  <a:lnTo>
                    <a:pt x="732783" y="462388"/>
                  </a:lnTo>
                  <a:lnTo>
                    <a:pt x="737900" y="461410"/>
                  </a:lnTo>
                  <a:lnTo>
                    <a:pt x="746699" y="457499"/>
                  </a:lnTo>
                  <a:lnTo>
                    <a:pt x="750121" y="454826"/>
                  </a:lnTo>
                  <a:lnTo>
                    <a:pt x="752002" y="452219"/>
                  </a:lnTo>
                  <a:lnTo>
                    <a:pt x="722028" y="452219"/>
                  </a:lnTo>
                  <a:lnTo>
                    <a:pt x="718198" y="451209"/>
                  </a:lnTo>
                  <a:lnTo>
                    <a:pt x="712364" y="447168"/>
                  </a:lnTo>
                  <a:lnTo>
                    <a:pt x="710435" y="444202"/>
                  </a:lnTo>
                  <a:lnTo>
                    <a:pt x="710283" y="443713"/>
                  </a:lnTo>
                  <a:lnTo>
                    <a:pt x="709350" y="440095"/>
                  </a:lnTo>
                  <a:close/>
                </a:path>
                <a:path w="756284" h="640714">
                  <a:moveTo>
                    <a:pt x="735749" y="384755"/>
                  </a:moveTo>
                  <a:lnTo>
                    <a:pt x="723038" y="384755"/>
                  </a:lnTo>
                  <a:lnTo>
                    <a:pt x="718312" y="385684"/>
                  </a:lnTo>
                  <a:lnTo>
                    <a:pt x="700745" y="411643"/>
                  </a:lnTo>
                  <a:lnTo>
                    <a:pt x="702252" y="415717"/>
                  </a:lnTo>
                  <a:lnTo>
                    <a:pt x="736987" y="430807"/>
                  </a:lnTo>
                  <a:lnTo>
                    <a:pt x="739790" y="432143"/>
                  </a:lnTo>
                  <a:lnTo>
                    <a:pt x="743440" y="435695"/>
                  </a:lnTo>
                  <a:lnTo>
                    <a:pt x="744353" y="437879"/>
                  </a:lnTo>
                  <a:lnTo>
                    <a:pt x="744353" y="443713"/>
                  </a:lnTo>
                  <a:lnTo>
                    <a:pt x="742756" y="446483"/>
                  </a:lnTo>
                  <a:lnTo>
                    <a:pt x="736400" y="451078"/>
                  </a:lnTo>
                  <a:lnTo>
                    <a:pt x="732131" y="452219"/>
                  </a:lnTo>
                  <a:lnTo>
                    <a:pt x="752002" y="452219"/>
                  </a:lnTo>
                  <a:lnTo>
                    <a:pt x="755043" y="448047"/>
                  </a:lnTo>
                  <a:lnTo>
                    <a:pt x="756281" y="444202"/>
                  </a:lnTo>
                  <a:lnTo>
                    <a:pt x="756281" y="434652"/>
                  </a:lnTo>
                  <a:lnTo>
                    <a:pt x="754635" y="430367"/>
                  </a:lnTo>
                  <a:lnTo>
                    <a:pt x="748052" y="423685"/>
                  </a:lnTo>
                  <a:lnTo>
                    <a:pt x="743049" y="421192"/>
                  </a:lnTo>
                  <a:lnTo>
                    <a:pt x="720757" y="415717"/>
                  </a:lnTo>
                  <a:lnTo>
                    <a:pt x="717497" y="414332"/>
                  </a:lnTo>
                  <a:lnTo>
                    <a:pt x="713326" y="411007"/>
                  </a:lnTo>
                  <a:lnTo>
                    <a:pt x="712283" y="408742"/>
                  </a:lnTo>
                  <a:lnTo>
                    <a:pt x="712283" y="402648"/>
                  </a:lnTo>
                  <a:lnTo>
                    <a:pt x="713798" y="399992"/>
                  </a:lnTo>
                  <a:lnTo>
                    <a:pt x="719893" y="395787"/>
                  </a:lnTo>
                  <a:lnTo>
                    <a:pt x="723722" y="394728"/>
                  </a:lnTo>
                  <a:lnTo>
                    <a:pt x="751375" y="394728"/>
                  </a:lnTo>
                  <a:lnTo>
                    <a:pt x="750089" y="392903"/>
                  </a:lnTo>
                  <a:lnTo>
                    <a:pt x="741582" y="386385"/>
                  </a:lnTo>
                  <a:lnTo>
                    <a:pt x="735749" y="384755"/>
                  </a:lnTo>
                  <a:close/>
                </a:path>
                <a:path w="756284" h="640714">
                  <a:moveTo>
                    <a:pt x="751375" y="394728"/>
                  </a:moveTo>
                  <a:lnTo>
                    <a:pt x="731675" y="394728"/>
                  </a:lnTo>
                  <a:lnTo>
                    <a:pt x="734429" y="395266"/>
                  </a:lnTo>
                  <a:lnTo>
                    <a:pt x="738731" y="397417"/>
                  </a:lnTo>
                  <a:lnTo>
                    <a:pt x="740425" y="398786"/>
                  </a:lnTo>
                  <a:lnTo>
                    <a:pt x="741664" y="400448"/>
                  </a:lnTo>
                  <a:lnTo>
                    <a:pt x="742935" y="402077"/>
                  </a:lnTo>
                  <a:lnTo>
                    <a:pt x="743896" y="403756"/>
                  </a:lnTo>
                  <a:lnTo>
                    <a:pt x="744548" y="405483"/>
                  </a:lnTo>
                  <a:lnTo>
                    <a:pt x="754567" y="402648"/>
                  </a:lnTo>
                  <a:lnTo>
                    <a:pt x="754945" y="402648"/>
                  </a:lnTo>
                  <a:lnTo>
                    <a:pt x="753191" y="397417"/>
                  </a:lnTo>
                  <a:lnTo>
                    <a:pt x="753120" y="397205"/>
                  </a:lnTo>
                  <a:lnTo>
                    <a:pt x="751375" y="394728"/>
                  </a:lnTo>
                  <a:close/>
                </a:path>
                <a:path w="756284" h="640714">
                  <a:moveTo>
                    <a:pt x="43150" y="562760"/>
                  </a:moveTo>
                  <a:lnTo>
                    <a:pt x="29592" y="562760"/>
                  </a:lnTo>
                  <a:lnTo>
                    <a:pt x="23645" y="564373"/>
                  </a:lnTo>
                  <a:lnTo>
                    <a:pt x="2346" y="593852"/>
                  </a:lnTo>
                  <a:lnTo>
                    <a:pt x="2346" y="609431"/>
                  </a:lnTo>
                  <a:lnTo>
                    <a:pt x="29592" y="640393"/>
                  </a:lnTo>
                  <a:lnTo>
                    <a:pt x="43150" y="640393"/>
                  </a:lnTo>
                  <a:lnTo>
                    <a:pt x="49082" y="638779"/>
                  </a:lnTo>
                  <a:lnTo>
                    <a:pt x="59283" y="632326"/>
                  </a:lnTo>
                  <a:lnTo>
                    <a:pt x="61307" y="630029"/>
                  </a:lnTo>
                  <a:lnTo>
                    <a:pt x="31222" y="630029"/>
                  </a:lnTo>
                  <a:lnTo>
                    <a:pt x="26985" y="628709"/>
                  </a:lnTo>
                  <a:lnTo>
                    <a:pt x="20336" y="623429"/>
                  </a:lnTo>
                  <a:lnTo>
                    <a:pt x="17876" y="619958"/>
                  </a:lnTo>
                  <a:lnTo>
                    <a:pt x="14682" y="611354"/>
                  </a:lnTo>
                  <a:lnTo>
                    <a:pt x="13883" y="606693"/>
                  </a:lnTo>
                  <a:lnTo>
                    <a:pt x="13883" y="596655"/>
                  </a:lnTo>
                  <a:lnTo>
                    <a:pt x="31222" y="573124"/>
                  </a:lnTo>
                  <a:lnTo>
                    <a:pt x="61300" y="573124"/>
                  </a:lnTo>
                  <a:lnTo>
                    <a:pt x="59283" y="570827"/>
                  </a:lnTo>
                  <a:lnTo>
                    <a:pt x="49082" y="564373"/>
                  </a:lnTo>
                  <a:lnTo>
                    <a:pt x="43150" y="562760"/>
                  </a:lnTo>
                  <a:close/>
                </a:path>
                <a:path w="756284" h="640714">
                  <a:moveTo>
                    <a:pt x="61300" y="573124"/>
                  </a:moveTo>
                  <a:lnTo>
                    <a:pt x="41521" y="573124"/>
                  </a:lnTo>
                  <a:lnTo>
                    <a:pt x="45758" y="574460"/>
                  </a:lnTo>
                  <a:lnTo>
                    <a:pt x="52406" y="579805"/>
                  </a:lnTo>
                  <a:lnTo>
                    <a:pt x="54867" y="583309"/>
                  </a:lnTo>
                  <a:lnTo>
                    <a:pt x="58061" y="591978"/>
                  </a:lnTo>
                  <a:lnTo>
                    <a:pt x="58859" y="596655"/>
                  </a:lnTo>
                  <a:lnTo>
                    <a:pt x="58859" y="606693"/>
                  </a:lnTo>
                  <a:lnTo>
                    <a:pt x="41521" y="630029"/>
                  </a:lnTo>
                  <a:lnTo>
                    <a:pt x="61307" y="630029"/>
                  </a:lnTo>
                  <a:lnTo>
                    <a:pt x="63259" y="627812"/>
                  </a:lnTo>
                  <a:lnTo>
                    <a:pt x="66095" y="622011"/>
                  </a:lnTo>
                  <a:lnTo>
                    <a:pt x="68963" y="616210"/>
                  </a:lnTo>
                  <a:lnTo>
                    <a:pt x="70397" y="609431"/>
                  </a:lnTo>
                  <a:lnTo>
                    <a:pt x="70397" y="593852"/>
                  </a:lnTo>
                  <a:lnTo>
                    <a:pt x="68963" y="587024"/>
                  </a:lnTo>
                  <a:lnTo>
                    <a:pt x="66095" y="581191"/>
                  </a:lnTo>
                  <a:lnTo>
                    <a:pt x="63259" y="575357"/>
                  </a:lnTo>
                  <a:lnTo>
                    <a:pt x="61300" y="573124"/>
                  </a:lnTo>
                  <a:close/>
                </a:path>
                <a:path w="756284" h="640714">
                  <a:moveTo>
                    <a:pt x="99155" y="563738"/>
                  </a:moveTo>
                  <a:lnTo>
                    <a:pt x="88008" y="563738"/>
                  </a:lnTo>
                  <a:lnTo>
                    <a:pt x="88008" y="638828"/>
                  </a:lnTo>
                  <a:lnTo>
                    <a:pt x="99546" y="638828"/>
                  </a:lnTo>
                  <a:lnTo>
                    <a:pt x="99546" y="587921"/>
                  </a:lnTo>
                  <a:lnTo>
                    <a:pt x="100360" y="584906"/>
                  </a:lnTo>
                  <a:lnTo>
                    <a:pt x="103652" y="579594"/>
                  </a:lnTo>
                  <a:lnTo>
                    <a:pt x="105901" y="577508"/>
                  </a:lnTo>
                  <a:lnTo>
                    <a:pt x="110470" y="575080"/>
                  </a:lnTo>
                  <a:lnTo>
                    <a:pt x="99155" y="575080"/>
                  </a:lnTo>
                  <a:lnTo>
                    <a:pt x="99155" y="563738"/>
                  </a:lnTo>
                  <a:close/>
                </a:path>
                <a:path w="756284" h="640714">
                  <a:moveTo>
                    <a:pt x="125553" y="562760"/>
                  </a:moveTo>
                  <a:lnTo>
                    <a:pt x="114311" y="562760"/>
                  </a:lnTo>
                  <a:lnTo>
                    <a:pt x="110927" y="563738"/>
                  </a:lnTo>
                  <a:lnTo>
                    <a:pt x="103782" y="568350"/>
                  </a:lnTo>
                  <a:lnTo>
                    <a:pt x="101306" y="571364"/>
                  </a:lnTo>
                  <a:lnTo>
                    <a:pt x="99937" y="575080"/>
                  </a:lnTo>
                  <a:lnTo>
                    <a:pt x="110470" y="575080"/>
                  </a:lnTo>
                  <a:lnTo>
                    <a:pt x="111574" y="574493"/>
                  </a:lnTo>
                  <a:lnTo>
                    <a:pt x="114378" y="573825"/>
                  </a:lnTo>
                  <a:lnTo>
                    <a:pt x="125553" y="573825"/>
                  </a:lnTo>
                  <a:lnTo>
                    <a:pt x="125553" y="562760"/>
                  </a:lnTo>
                  <a:close/>
                </a:path>
                <a:path w="756284" h="640714">
                  <a:moveTo>
                    <a:pt x="125553" y="573825"/>
                  </a:moveTo>
                  <a:lnTo>
                    <a:pt x="121496" y="573825"/>
                  </a:lnTo>
                  <a:lnTo>
                    <a:pt x="122865" y="574053"/>
                  </a:lnTo>
                  <a:lnTo>
                    <a:pt x="124266" y="574249"/>
                  </a:lnTo>
                  <a:lnTo>
                    <a:pt x="125760" y="574493"/>
                  </a:lnTo>
                  <a:lnTo>
                    <a:pt x="125553" y="574493"/>
                  </a:lnTo>
                  <a:lnTo>
                    <a:pt x="125553" y="573825"/>
                  </a:lnTo>
                  <a:close/>
                </a:path>
                <a:path w="756284" h="640714">
                  <a:moveTo>
                    <a:pt x="215233" y="562760"/>
                  </a:moveTo>
                  <a:lnTo>
                    <a:pt x="201675" y="562760"/>
                  </a:lnTo>
                  <a:lnTo>
                    <a:pt x="195727" y="564373"/>
                  </a:lnTo>
                  <a:lnTo>
                    <a:pt x="174428" y="593852"/>
                  </a:lnTo>
                  <a:lnTo>
                    <a:pt x="174428" y="609431"/>
                  </a:lnTo>
                  <a:lnTo>
                    <a:pt x="201675" y="640393"/>
                  </a:lnTo>
                  <a:lnTo>
                    <a:pt x="215233" y="640393"/>
                  </a:lnTo>
                  <a:lnTo>
                    <a:pt x="221164" y="638779"/>
                  </a:lnTo>
                  <a:lnTo>
                    <a:pt x="231365" y="632326"/>
                  </a:lnTo>
                  <a:lnTo>
                    <a:pt x="233389" y="630029"/>
                  </a:lnTo>
                  <a:lnTo>
                    <a:pt x="203304" y="630029"/>
                  </a:lnTo>
                  <a:lnTo>
                    <a:pt x="199067" y="628709"/>
                  </a:lnTo>
                  <a:lnTo>
                    <a:pt x="192419" y="623429"/>
                  </a:lnTo>
                  <a:lnTo>
                    <a:pt x="189958" y="619958"/>
                  </a:lnTo>
                  <a:lnTo>
                    <a:pt x="186764" y="611354"/>
                  </a:lnTo>
                  <a:lnTo>
                    <a:pt x="185966" y="606693"/>
                  </a:lnTo>
                  <a:lnTo>
                    <a:pt x="185966" y="596655"/>
                  </a:lnTo>
                  <a:lnTo>
                    <a:pt x="203304" y="573124"/>
                  </a:lnTo>
                  <a:lnTo>
                    <a:pt x="233382" y="573124"/>
                  </a:lnTo>
                  <a:lnTo>
                    <a:pt x="231365" y="570827"/>
                  </a:lnTo>
                  <a:lnTo>
                    <a:pt x="221164" y="564373"/>
                  </a:lnTo>
                  <a:lnTo>
                    <a:pt x="215233" y="562760"/>
                  </a:lnTo>
                  <a:close/>
                </a:path>
                <a:path w="756284" h="640714">
                  <a:moveTo>
                    <a:pt x="233382" y="573124"/>
                  </a:moveTo>
                  <a:lnTo>
                    <a:pt x="213603" y="573124"/>
                  </a:lnTo>
                  <a:lnTo>
                    <a:pt x="217840" y="574460"/>
                  </a:lnTo>
                  <a:lnTo>
                    <a:pt x="224489" y="579805"/>
                  </a:lnTo>
                  <a:lnTo>
                    <a:pt x="226949" y="583309"/>
                  </a:lnTo>
                  <a:lnTo>
                    <a:pt x="230143" y="591978"/>
                  </a:lnTo>
                  <a:lnTo>
                    <a:pt x="230942" y="596655"/>
                  </a:lnTo>
                  <a:lnTo>
                    <a:pt x="230942" y="606693"/>
                  </a:lnTo>
                  <a:lnTo>
                    <a:pt x="213603" y="630029"/>
                  </a:lnTo>
                  <a:lnTo>
                    <a:pt x="233389" y="630029"/>
                  </a:lnTo>
                  <a:lnTo>
                    <a:pt x="235341" y="627812"/>
                  </a:lnTo>
                  <a:lnTo>
                    <a:pt x="238177" y="622011"/>
                  </a:lnTo>
                  <a:lnTo>
                    <a:pt x="241045" y="616210"/>
                  </a:lnTo>
                  <a:lnTo>
                    <a:pt x="242479" y="609431"/>
                  </a:lnTo>
                  <a:lnTo>
                    <a:pt x="242479" y="593852"/>
                  </a:lnTo>
                  <a:lnTo>
                    <a:pt x="241045" y="587024"/>
                  </a:lnTo>
                  <a:lnTo>
                    <a:pt x="238177" y="581191"/>
                  </a:lnTo>
                  <a:lnTo>
                    <a:pt x="235341" y="575357"/>
                  </a:lnTo>
                  <a:lnTo>
                    <a:pt x="233382" y="573124"/>
                  </a:lnTo>
                  <a:close/>
                </a:path>
                <a:path w="756284" h="640714">
                  <a:moveTo>
                    <a:pt x="271237" y="563803"/>
                  </a:moveTo>
                  <a:lnTo>
                    <a:pt x="260090" y="563803"/>
                  </a:lnTo>
                  <a:lnTo>
                    <a:pt x="260090" y="638828"/>
                  </a:lnTo>
                  <a:lnTo>
                    <a:pt x="271628" y="638828"/>
                  </a:lnTo>
                  <a:lnTo>
                    <a:pt x="271628" y="589290"/>
                  </a:lnTo>
                  <a:lnTo>
                    <a:pt x="272364" y="585998"/>
                  </a:lnTo>
                  <a:lnTo>
                    <a:pt x="272459" y="585574"/>
                  </a:lnTo>
                  <a:lnTo>
                    <a:pt x="275783" y="579447"/>
                  </a:lnTo>
                  <a:lnTo>
                    <a:pt x="278048" y="577117"/>
                  </a:lnTo>
                  <a:lnTo>
                    <a:pt x="281021" y="575471"/>
                  </a:lnTo>
                  <a:lnTo>
                    <a:pt x="271237" y="575471"/>
                  </a:lnTo>
                  <a:lnTo>
                    <a:pt x="271237" y="563803"/>
                  </a:lnTo>
                  <a:close/>
                </a:path>
                <a:path w="756284" h="640714">
                  <a:moveTo>
                    <a:pt x="315280" y="573124"/>
                  </a:moveTo>
                  <a:lnTo>
                    <a:pt x="296136" y="573124"/>
                  </a:lnTo>
                  <a:lnTo>
                    <a:pt x="300341" y="574786"/>
                  </a:lnTo>
                  <a:lnTo>
                    <a:pt x="306468" y="581402"/>
                  </a:lnTo>
                  <a:lnTo>
                    <a:pt x="308000" y="585998"/>
                  </a:lnTo>
                  <a:lnTo>
                    <a:pt x="308000" y="638828"/>
                  </a:lnTo>
                  <a:lnTo>
                    <a:pt x="319537" y="638828"/>
                  </a:lnTo>
                  <a:lnTo>
                    <a:pt x="319537" y="584727"/>
                  </a:lnTo>
                  <a:lnTo>
                    <a:pt x="318478" y="579447"/>
                  </a:lnTo>
                  <a:lnTo>
                    <a:pt x="315280" y="573124"/>
                  </a:lnTo>
                  <a:close/>
                </a:path>
                <a:path w="756284" h="640714">
                  <a:moveTo>
                    <a:pt x="299200" y="562760"/>
                  </a:moveTo>
                  <a:lnTo>
                    <a:pt x="288445" y="562760"/>
                  </a:lnTo>
                  <a:lnTo>
                    <a:pt x="283817" y="563933"/>
                  </a:lnTo>
                  <a:lnTo>
                    <a:pt x="276647" y="568594"/>
                  </a:lnTo>
                  <a:lnTo>
                    <a:pt x="273974" y="571658"/>
                  </a:lnTo>
                  <a:lnTo>
                    <a:pt x="272214" y="575471"/>
                  </a:lnTo>
                  <a:lnTo>
                    <a:pt x="281021" y="575471"/>
                  </a:lnTo>
                  <a:lnTo>
                    <a:pt x="283817" y="573923"/>
                  </a:lnTo>
                  <a:lnTo>
                    <a:pt x="287109" y="573124"/>
                  </a:lnTo>
                  <a:lnTo>
                    <a:pt x="315280" y="573124"/>
                  </a:lnTo>
                  <a:lnTo>
                    <a:pt x="314241" y="571071"/>
                  </a:lnTo>
                  <a:lnTo>
                    <a:pt x="311275" y="567942"/>
                  </a:lnTo>
                  <a:lnTo>
                    <a:pt x="303649" y="563803"/>
                  </a:lnTo>
                  <a:lnTo>
                    <a:pt x="299200" y="562760"/>
                  </a:lnTo>
                  <a:close/>
                </a:path>
                <a:path w="756284" h="640714">
                  <a:moveTo>
                    <a:pt x="352157" y="538708"/>
                  </a:moveTo>
                  <a:lnTo>
                    <a:pt x="340620" y="538708"/>
                  </a:lnTo>
                  <a:lnTo>
                    <a:pt x="340620" y="638828"/>
                  </a:lnTo>
                  <a:lnTo>
                    <a:pt x="352157" y="638828"/>
                  </a:lnTo>
                  <a:lnTo>
                    <a:pt x="352157" y="538708"/>
                  </a:lnTo>
                  <a:close/>
                </a:path>
                <a:path w="756284" h="640714">
                  <a:moveTo>
                    <a:pt x="384826" y="563738"/>
                  </a:moveTo>
                  <a:lnTo>
                    <a:pt x="373288" y="563738"/>
                  </a:lnTo>
                  <a:lnTo>
                    <a:pt x="373288" y="638828"/>
                  </a:lnTo>
                  <a:lnTo>
                    <a:pt x="384826" y="638828"/>
                  </a:lnTo>
                  <a:lnTo>
                    <a:pt x="384826" y="563738"/>
                  </a:lnTo>
                  <a:close/>
                </a:path>
                <a:path w="756284" h="640714">
                  <a:moveTo>
                    <a:pt x="381403" y="535579"/>
                  </a:moveTo>
                  <a:lnTo>
                    <a:pt x="376906" y="535579"/>
                  </a:lnTo>
                  <a:lnTo>
                    <a:pt x="374967" y="536345"/>
                  </a:lnTo>
                  <a:lnTo>
                    <a:pt x="371740" y="539409"/>
                  </a:lnTo>
                  <a:lnTo>
                    <a:pt x="370942" y="541250"/>
                  </a:lnTo>
                  <a:lnTo>
                    <a:pt x="370942" y="545552"/>
                  </a:lnTo>
                  <a:lnTo>
                    <a:pt x="371740" y="547393"/>
                  </a:lnTo>
                  <a:lnTo>
                    <a:pt x="374967" y="550457"/>
                  </a:lnTo>
                  <a:lnTo>
                    <a:pt x="376906" y="551223"/>
                  </a:lnTo>
                  <a:lnTo>
                    <a:pt x="381403" y="551223"/>
                  </a:lnTo>
                  <a:lnTo>
                    <a:pt x="383326" y="550457"/>
                  </a:lnTo>
                  <a:lnTo>
                    <a:pt x="386553" y="547393"/>
                  </a:lnTo>
                  <a:lnTo>
                    <a:pt x="387368" y="545552"/>
                  </a:lnTo>
                  <a:lnTo>
                    <a:pt x="387368" y="541250"/>
                  </a:lnTo>
                  <a:lnTo>
                    <a:pt x="386553" y="539409"/>
                  </a:lnTo>
                  <a:lnTo>
                    <a:pt x="383326" y="536345"/>
                  </a:lnTo>
                  <a:lnTo>
                    <a:pt x="381403" y="535579"/>
                  </a:lnTo>
                  <a:close/>
                </a:path>
                <a:path w="756284" h="640714">
                  <a:moveTo>
                    <a:pt x="417103" y="563803"/>
                  </a:moveTo>
                  <a:lnTo>
                    <a:pt x="405957" y="563803"/>
                  </a:lnTo>
                  <a:lnTo>
                    <a:pt x="405957" y="638828"/>
                  </a:lnTo>
                  <a:lnTo>
                    <a:pt x="417494" y="638828"/>
                  </a:lnTo>
                  <a:lnTo>
                    <a:pt x="417494" y="589290"/>
                  </a:lnTo>
                  <a:lnTo>
                    <a:pt x="418231" y="585998"/>
                  </a:lnTo>
                  <a:lnTo>
                    <a:pt x="418325" y="585574"/>
                  </a:lnTo>
                  <a:lnTo>
                    <a:pt x="421650" y="579447"/>
                  </a:lnTo>
                  <a:lnTo>
                    <a:pt x="423915" y="577117"/>
                  </a:lnTo>
                  <a:lnTo>
                    <a:pt x="426887" y="575471"/>
                  </a:lnTo>
                  <a:lnTo>
                    <a:pt x="417103" y="575471"/>
                  </a:lnTo>
                  <a:lnTo>
                    <a:pt x="417103" y="563803"/>
                  </a:lnTo>
                  <a:close/>
                </a:path>
                <a:path w="756284" h="640714">
                  <a:moveTo>
                    <a:pt x="461146" y="573124"/>
                  </a:moveTo>
                  <a:lnTo>
                    <a:pt x="442003" y="573124"/>
                  </a:lnTo>
                  <a:lnTo>
                    <a:pt x="446207" y="574786"/>
                  </a:lnTo>
                  <a:lnTo>
                    <a:pt x="452334" y="581402"/>
                  </a:lnTo>
                  <a:lnTo>
                    <a:pt x="453866" y="585998"/>
                  </a:lnTo>
                  <a:lnTo>
                    <a:pt x="453866" y="638828"/>
                  </a:lnTo>
                  <a:lnTo>
                    <a:pt x="465404" y="638828"/>
                  </a:lnTo>
                  <a:lnTo>
                    <a:pt x="465404" y="584727"/>
                  </a:lnTo>
                  <a:lnTo>
                    <a:pt x="464344" y="579447"/>
                  </a:lnTo>
                  <a:lnTo>
                    <a:pt x="461146" y="573124"/>
                  </a:lnTo>
                  <a:close/>
                </a:path>
                <a:path w="756284" h="640714">
                  <a:moveTo>
                    <a:pt x="445067" y="562760"/>
                  </a:moveTo>
                  <a:lnTo>
                    <a:pt x="434311" y="562760"/>
                  </a:lnTo>
                  <a:lnTo>
                    <a:pt x="429683" y="563933"/>
                  </a:lnTo>
                  <a:lnTo>
                    <a:pt x="422513" y="568594"/>
                  </a:lnTo>
                  <a:lnTo>
                    <a:pt x="419841" y="571658"/>
                  </a:lnTo>
                  <a:lnTo>
                    <a:pt x="418081" y="575471"/>
                  </a:lnTo>
                  <a:lnTo>
                    <a:pt x="426887" y="575471"/>
                  </a:lnTo>
                  <a:lnTo>
                    <a:pt x="429683" y="573923"/>
                  </a:lnTo>
                  <a:lnTo>
                    <a:pt x="432975" y="573124"/>
                  </a:lnTo>
                  <a:lnTo>
                    <a:pt x="461146" y="573124"/>
                  </a:lnTo>
                  <a:lnTo>
                    <a:pt x="460107" y="571071"/>
                  </a:lnTo>
                  <a:lnTo>
                    <a:pt x="457142" y="567942"/>
                  </a:lnTo>
                  <a:lnTo>
                    <a:pt x="449515" y="563803"/>
                  </a:lnTo>
                  <a:lnTo>
                    <a:pt x="445067" y="562760"/>
                  </a:lnTo>
                  <a:close/>
                </a:path>
                <a:path w="756284" h="640714">
                  <a:moveTo>
                    <a:pt x="520707" y="562760"/>
                  </a:moveTo>
                  <a:lnTo>
                    <a:pt x="510017" y="562760"/>
                  </a:lnTo>
                  <a:lnTo>
                    <a:pt x="504085" y="564422"/>
                  </a:lnTo>
                  <a:lnTo>
                    <a:pt x="493949" y="571038"/>
                  </a:lnTo>
                  <a:lnTo>
                    <a:pt x="490006" y="575634"/>
                  </a:lnTo>
                  <a:lnTo>
                    <a:pt x="484461" y="587204"/>
                  </a:lnTo>
                  <a:lnTo>
                    <a:pt x="484368" y="587399"/>
                  </a:lnTo>
                  <a:lnTo>
                    <a:pt x="482966" y="594178"/>
                  </a:lnTo>
                  <a:lnTo>
                    <a:pt x="482966" y="609561"/>
                  </a:lnTo>
                  <a:lnTo>
                    <a:pt x="510734" y="640393"/>
                  </a:lnTo>
                  <a:lnTo>
                    <a:pt x="523053" y="640393"/>
                  </a:lnTo>
                  <a:lnTo>
                    <a:pt x="527633" y="639611"/>
                  </a:lnTo>
                  <a:lnTo>
                    <a:pt x="535780" y="636449"/>
                  </a:lnTo>
                  <a:lnTo>
                    <a:pt x="539202" y="634233"/>
                  </a:lnTo>
                  <a:lnTo>
                    <a:pt x="543287" y="630029"/>
                  </a:lnTo>
                  <a:lnTo>
                    <a:pt x="513309" y="630029"/>
                  </a:lnTo>
                  <a:lnTo>
                    <a:pt x="509218" y="629018"/>
                  </a:lnTo>
                  <a:lnTo>
                    <a:pt x="494503" y="605194"/>
                  </a:lnTo>
                  <a:lnTo>
                    <a:pt x="491179" y="605194"/>
                  </a:lnTo>
                  <a:lnTo>
                    <a:pt x="491179" y="595221"/>
                  </a:lnTo>
                  <a:lnTo>
                    <a:pt x="494503" y="595221"/>
                  </a:lnTo>
                  <a:lnTo>
                    <a:pt x="494503" y="592842"/>
                  </a:lnTo>
                  <a:lnTo>
                    <a:pt x="512201" y="573124"/>
                  </a:lnTo>
                  <a:lnTo>
                    <a:pt x="541015" y="573124"/>
                  </a:lnTo>
                  <a:lnTo>
                    <a:pt x="535666" y="568138"/>
                  </a:lnTo>
                  <a:lnTo>
                    <a:pt x="532195" y="566019"/>
                  </a:lnTo>
                  <a:lnTo>
                    <a:pt x="524569" y="563412"/>
                  </a:lnTo>
                  <a:lnTo>
                    <a:pt x="520707" y="562760"/>
                  </a:lnTo>
                  <a:close/>
                </a:path>
                <a:path w="756284" h="640714">
                  <a:moveTo>
                    <a:pt x="536742" y="618296"/>
                  </a:moveTo>
                  <a:lnTo>
                    <a:pt x="521000" y="630029"/>
                  </a:lnTo>
                  <a:lnTo>
                    <a:pt x="543287" y="630029"/>
                  </a:lnTo>
                  <a:lnTo>
                    <a:pt x="544743" y="628529"/>
                  </a:lnTo>
                  <a:lnTo>
                    <a:pt x="546715" y="625205"/>
                  </a:lnTo>
                  <a:lnTo>
                    <a:pt x="547888" y="621425"/>
                  </a:lnTo>
                  <a:lnTo>
                    <a:pt x="536742" y="618296"/>
                  </a:lnTo>
                  <a:close/>
                </a:path>
                <a:path w="756284" h="640714">
                  <a:moveTo>
                    <a:pt x="494503" y="595221"/>
                  </a:moveTo>
                  <a:lnTo>
                    <a:pt x="491179" y="595221"/>
                  </a:lnTo>
                  <a:lnTo>
                    <a:pt x="491179" y="605194"/>
                  </a:lnTo>
                  <a:lnTo>
                    <a:pt x="494503" y="605194"/>
                  </a:lnTo>
                  <a:lnTo>
                    <a:pt x="494503" y="595221"/>
                  </a:lnTo>
                  <a:close/>
                </a:path>
                <a:path w="756284" h="640714">
                  <a:moveTo>
                    <a:pt x="541015" y="573124"/>
                  </a:moveTo>
                  <a:lnTo>
                    <a:pt x="520968" y="573124"/>
                  </a:lnTo>
                  <a:lnTo>
                    <a:pt x="524585" y="574086"/>
                  </a:lnTo>
                  <a:lnTo>
                    <a:pt x="530745" y="577931"/>
                  </a:lnTo>
                  <a:lnTo>
                    <a:pt x="533124" y="580555"/>
                  </a:lnTo>
                  <a:lnTo>
                    <a:pt x="534786" y="583879"/>
                  </a:lnTo>
                  <a:lnTo>
                    <a:pt x="536481" y="587204"/>
                  </a:lnTo>
                  <a:lnTo>
                    <a:pt x="537328" y="590984"/>
                  </a:lnTo>
                  <a:lnTo>
                    <a:pt x="537328" y="595221"/>
                  </a:lnTo>
                  <a:lnTo>
                    <a:pt x="494503" y="595221"/>
                  </a:lnTo>
                  <a:lnTo>
                    <a:pt x="494503" y="605194"/>
                  </a:lnTo>
                  <a:lnTo>
                    <a:pt x="549061" y="605194"/>
                  </a:lnTo>
                  <a:lnTo>
                    <a:pt x="548990" y="592842"/>
                  </a:lnTo>
                  <a:lnTo>
                    <a:pt x="548133" y="587399"/>
                  </a:lnTo>
                  <a:lnTo>
                    <a:pt x="544461" y="577931"/>
                  </a:lnTo>
                  <a:lnTo>
                    <a:pt x="542114" y="574265"/>
                  </a:lnTo>
                  <a:lnTo>
                    <a:pt x="541998" y="574086"/>
                  </a:lnTo>
                  <a:lnTo>
                    <a:pt x="541015" y="57312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1" name="object 101"/>
          <p:cNvGrpSpPr/>
          <p:nvPr/>
        </p:nvGrpSpPr>
        <p:grpSpPr>
          <a:xfrm>
            <a:off x="13197078" y="5085476"/>
            <a:ext cx="4297680" cy="1671955"/>
            <a:chOff x="13197078" y="5085476"/>
            <a:chExt cx="4297680" cy="1671955"/>
          </a:xfrm>
        </p:grpSpPr>
        <p:sp>
          <p:nvSpPr>
            <p:cNvPr id="102" name="object 102"/>
            <p:cNvSpPr/>
            <p:nvPr/>
          </p:nvSpPr>
          <p:spPr>
            <a:xfrm>
              <a:off x="13197078" y="5085476"/>
              <a:ext cx="1045210" cy="1671955"/>
            </a:xfrm>
            <a:custGeom>
              <a:avLst/>
              <a:gdLst/>
              <a:ahLst/>
              <a:cxnLst/>
              <a:rect l="l" t="t" r="r" b="b"/>
              <a:pathLst>
                <a:path w="1045209" h="1671954">
                  <a:moveTo>
                    <a:pt x="1044784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1044784" y="1671655"/>
                  </a:lnTo>
                  <a:lnTo>
                    <a:pt x="10447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13280044" y="5315004"/>
              <a:ext cx="864235" cy="817244"/>
            </a:xfrm>
            <a:custGeom>
              <a:avLst/>
              <a:gdLst/>
              <a:ahLst/>
              <a:cxnLst/>
              <a:rect l="l" t="t" r="r" b="b"/>
              <a:pathLst>
                <a:path w="864234" h="817245">
                  <a:moveTo>
                    <a:pt x="19945" y="3128"/>
                  </a:moveTo>
                  <a:lnTo>
                    <a:pt x="7821" y="3128"/>
                  </a:lnTo>
                  <a:lnTo>
                    <a:pt x="7821" y="76263"/>
                  </a:lnTo>
                  <a:lnTo>
                    <a:pt x="38881" y="105009"/>
                  </a:lnTo>
                  <a:lnTo>
                    <a:pt x="54590" y="105009"/>
                  </a:lnTo>
                  <a:lnTo>
                    <a:pt x="61434" y="103477"/>
                  </a:lnTo>
                  <a:lnTo>
                    <a:pt x="73102" y="97317"/>
                  </a:lnTo>
                  <a:lnTo>
                    <a:pt x="77006" y="93667"/>
                  </a:lnTo>
                  <a:lnTo>
                    <a:pt x="41162" y="93667"/>
                  </a:lnTo>
                  <a:lnTo>
                    <a:pt x="36371" y="92591"/>
                  </a:lnTo>
                  <a:lnTo>
                    <a:pt x="19945" y="73330"/>
                  </a:lnTo>
                  <a:lnTo>
                    <a:pt x="19945" y="3128"/>
                  </a:lnTo>
                  <a:close/>
                </a:path>
                <a:path w="864234" h="817245">
                  <a:moveTo>
                    <a:pt x="85649" y="3128"/>
                  </a:moveTo>
                  <a:lnTo>
                    <a:pt x="73526" y="3128"/>
                  </a:lnTo>
                  <a:lnTo>
                    <a:pt x="73526" y="73330"/>
                  </a:lnTo>
                  <a:lnTo>
                    <a:pt x="72450" y="77681"/>
                  </a:lnTo>
                  <a:lnTo>
                    <a:pt x="68181" y="85275"/>
                  </a:lnTo>
                  <a:lnTo>
                    <a:pt x="65117" y="88257"/>
                  </a:lnTo>
                  <a:lnTo>
                    <a:pt x="57099" y="92591"/>
                  </a:lnTo>
                  <a:lnTo>
                    <a:pt x="52309" y="93667"/>
                  </a:lnTo>
                  <a:lnTo>
                    <a:pt x="77006" y="93667"/>
                  </a:lnTo>
                  <a:lnTo>
                    <a:pt x="77616" y="93097"/>
                  </a:lnTo>
                  <a:lnTo>
                    <a:pt x="84036" y="82374"/>
                  </a:lnTo>
                  <a:lnTo>
                    <a:pt x="85649" y="76263"/>
                  </a:lnTo>
                  <a:lnTo>
                    <a:pt x="85649" y="3128"/>
                  </a:lnTo>
                  <a:close/>
                </a:path>
                <a:path w="864234" h="817245">
                  <a:moveTo>
                    <a:pt x="115923" y="82521"/>
                  </a:moveTo>
                  <a:lnTo>
                    <a:pt x="104972" y="85258"/>
                  </a:lnTo>
                  <a:lnTo>
                    <a:pt x="106308" y="91646"/>
                  </a:lnTo>
                  <a:lnTo>
                    <a:pt x="109486" y="96502"/>
                  </a:lnTo>
                  <a:lnTo>
                    <a:pt x="119524" y="103151"/>
                  </a:lnTo>
                  <a:lnTo>
                    <a:pt x="125863" y="104813"/>
                  </a:lnTo>
                  <a:lnTo>
                    <a:pt x="139356" y="104813"/>
                  </a:lnTo>
                  <a:lnTo>
                    <a:pt x="144473" y="103836"/>
                  </a:lnTo>
                  <a:lnTo>
                    <a:pt x="153272" y="99925"/>
                  </a:lnTo>
                  <a:lnTo>
                    <a:pt x="156694" y="97252"/>
                  </a:lnTo>
                  <a:lnTo>
                    <a:pt x="158575" y="94645"/>
                  </a:lnTo>
                  <a:lnTo>
                    <a:pt x="128601" y="94645"/>
                  </a:lnTo>
                  <a:lnTo>
                    <a:pt x="124771" y="93634"/>
                  </a:lnTo>
                  <a:lnTo>
                    <a:pt x="118937" y="89593"/>
                  </a:lnTo>
                  <a:lnTo>
                    <a:pt x="117008" y="86627"/>
                  </a:lnTo>
                  <a:lnTo>
                    <a:pt x="116856" y="86138"/>
                  </a:lnTo>
                  <a:lnTo>
                    <a:pt x="115923" y="82521"/>
                  </a:lnTo>
                  <a:close/>
                </a:path>
                <a:path w="864234" h="817245">
                  <a:moveTo>
                    <a:pt x="142322" y="27181"/>
                  </a:moveTo>
                  <a:lnTo>
                    <a:pt x="129611" y="27181"/>
                  </a:lnTo>
                  <a:lnTo>
                    <a:pt x="124885" y="28110"/>
                  </a:lnTo>
                  <a:lnTo>
                    <a:pt x="107319" y="54069"/>
                  </a:lnTo>
                  <a:lnTo>
                    <a:pt x="108825" y="58142"/>
                  </a:lnTo>
                  <a:lnTo>
                    <a:pt x="143560" y="73232"/>
                  </a:lnTo>
                  <a:lnTo>
                    <a:pt x="146363" y="74568"/>
                  </a:lnTo>
                  <a:lnTo>
                    <a:pt x="150013" y="78121"/>
                  </a:lnTo>
                  <a:lnTo>
                    <a:pt x="150926" y="80305"/>
                  </a:lnTo>
                  <a:lnTo>
                    <a:pt x="150926" y="86138"/>
                  </a:lnTo>
                  <a:lnTo>
                    <a:pt x="149329" y="88909"/>
                  </a:lnTo>
                  <a:lnTo>
                    <a:pt x="142974" y="93504"/>
                  </a:lnTo>
                  <a:lnTo>
                    <a:pt x="138704" y="94645"/>
                  </a:lnTo>
                  <a:lnTo>
                    <a:pt x="158575" y="94645"/>
                  </a:lnTo>
                  <a:lnTo>
                    <a:pt x="161616" y="90473"/>
                  </a:lnTo>
                  <a:lnTo>
                    <a:pt x="162854" y="86627"/>
                  </a:lnTo>
                  <a:lnTo>
                    <a:pt x="162854" y="77078"/>
                  </a:lnTo>
                  <a:lnTo>
                    <a:pt x="161208" y="72792"/>
                  </a:lnTo>
                  <a:lnTo>
                    <a:pt x="154625" y="66111"/>
                  </a:lnTo>
                  <a:lnTo>
                    <a:pt x="149622" y="63618"/>
                  </a:lnTo>
                  <a:lnTo>
                    <a:pt x="127330" y="58142"/>
                  </a:lnTo>
                  <a:lnTo>
                    <a:pt x="124071" y="56757"/>
                  </a:lnTo>
                  <a:lnTo>
                    <a:pt x="119899" y="53433"/>
                  </a:lnTo>
                  <a:lnTo>
                    <a:pt x="118856" y="51168"/>
                  </a:lnTo>
                  <a:lnTo>
                    <a:pt x="118856" y="45073"/>
                  </a:lnTo>
                  <a:lnTo>
                    <a:pt x="120371" y="42417"/>
                  </a:lnTo>
                  <a:lnTo>
                    <a:pt x="126466" y="38213"/>
                  </a:lnTo>
                  <a:lnTo>
                    <a:pt x="130296" y="37154"/>
                  </a:lnTo>
                  <a:lnTo>
                    <a:pt x="157948" y="37154"/>
                  </a:lnTo>
                  <a:lnTo>
                    <a:pt x="156662" y="35329"/>
                  </a:lnTo>
                  <a:lnTo>
                    <a:pt x="148156" y="28810"/>
                  </a:lnTo>
                  <a:lnTo>
                    <a:pt x="142322" y="27181"/>
                  </a:lnTo>
                  <a:close/>
                </a:path>
                <a:path w="864234" h="817245">
                  <a:moveTo>
                    <a:pt x="157948" y="37154"/>
                  </a:moveTo>
                  <a:lnTo>
                    <a:pt x="138248" y="37154"/>
                  </a:lnTo>
                  <a:lnTo>
                    <a:pt x="141002" y="37691"/>
                  </a:lnTo>
                  <a:lnTo>
                    <a:pt x="145304" y="39842"/>
                  </a:lnTo>
                  <a:lnTo>
                    <a:pt x="146999" y="41211"/>
                  </a:lnTo>
                  <a:lnTo>
                    <a:pt x="148237" y="42873"/>
                  </a:lnTo>
                  <a:lnTo>
                    <a:pt x="149508" y="44503"/>
                  </a:lnTo>
                  <a:lnTo>
                    <a:pt x="150470" y="46181"/>
                  </a:lnTo>
                  <a:lnTo>
                    <a:pt x="151121" y="47909"/>
                  </a:lnTo>
                  <a:lnTo>
                    <a:pt x="161140" y="45073"/>
                  </a:lnTo>
                  <a:lnTo>
                    <a:pt x="161518" y="45073"/>
                  </a:lnTo>
                  <a:lnTo>
                    <a:pt x="159764" y="39842"/>
                  </a:lnTo>
                  <a:lnTo>
                    <a:pt x="159693" y="39631"/>
                  </a:lnTo>
                  <a:lnTo>
                    <a:pt x="157948" y="37154"/>
                  </a:lnTo>
                  <a:close/>
                </a:path>
                <a:path w="864234" h="817245">
                  <a:moveTo>
                    <a:pt x="214442" y="27181"/>
                  </a:moveTo>
                  <a:lnTo>
                    <a:pt x="203752" y="27181"/>
                  </a:lnTo>
                  <a:lnTo>
                    <a:pt x="197821" y="28843"/>
                  </a:lnTo>
                  <a:lnTo>
                    <a:pt x="176701" y="58599"/>
                  </a:lnTo>
                  <a:lnTo>
                    <a:pt x="176701" y="73982"/>
                  </a:lnTo>
                  <a:lnTo>
                    <a:pt x="204469" y="104813"/>
                  </a:lnTo>
                  <a:lnTo>
                    <a:pt x="216789" y="104813"/>
                  </a:lnTo>
                  <a:lnTo>
                    <a:pt x="221368" y="104031"/>
                  </a:lnTo>
                  <a:lnTo>
                    <a:pt x="229516" y="100870"/>
                  </a:lnTo>
                  <a:lnTo>
                    <a:pt x="232938" y="98653"/>
                  </a:lnTo>
                  <a:lnTo>
                    <a:pt x="237022" y="94449"/>
                  </a:lnTo>
                  <a:lnTo>
                    <a:pt x="207044" y="94449"/>
                  </a:lnTo>
                  <a:lnTo>
                    <a:pt x="202954" y="93439"/>
                  </a:lnTo>
                  <a:lnTo>
                    <a:pt x="188239" y="69615"/>
                  </a:lnTo>
                  <a:lnTo>
                    <a:pt x="184914" y="69615"/>
                  </a:lnTo>
                  <a:lnTo>
                    <a:pt x="184914" y="59642"/>
                  </a:lnTo>
                  <a:lnTo>
                    <a:pt x="188239" y="59642"/>
                  </a:lnTo>
                  <a:lnTo>
                    <a:pt x="188239" y="57262"/>
                  </a:lnTo>
                  <a:lnTo>
                    <a:pt x="205936" y="37545"/>
                  </a:lnTo>
                  <a:lnTo>
                    <a:pt x="234750" y="37545"/>
                  </a:lnTo>
                  <a:lnTo>
                    <a:pt x="229402" y="32558"/>
                  </a:lnTo>
                  <a:lnTo>
                    <a:pt x="225931" y="30440"/>
                  </a:lnTo>
                  <a:lnTo>
                    <a:pt x="218304" y="27833"/>
                  </a:lnTo>
                  <a:lnTo>
                    <a:pt x="214442" y="27181"/>
                  </a:lnTo>
                  <a:close/>
                </a:path>
                <a:path w="864234" h="817245">
                  <a:moveTo>
                    <a:pt x="230477" y="82716"/>
                  </a:moveTo>
                  <a:lnTo>
                    <a:pt x="214736" y="94449"/>
                  </a:lnTo>
                  <a:lnTo>
                    <a:pt x="237022" y="94449"/>
                  </a:lnTo>
                  <a:lnTo>
                    <a:pt x="238478" y="92950"/>
                  </a:lnTo>
                  <a:lnTo>
                    <a:pt x="240450" y="89626"/>
                  </a:lnTo>
                  <a:lnTo>
                    <a:pt x="241623" y="85845"/>
                  </a:lnTo>
                  <a:lnTo>
                    <a:pt x="230477" y="82716"/>
                  </a:lnTo>
                  <a:close/>
                </a:path>
                <a:path w="864234" h="817245">
                  <a:moveTo>
                    <a:pt x="188239" y="59642"/>
                  </a:moveTo>
                  <a:lnTo>
                    <a:pt x="184914" y="59642"/>
                  </a:lnTo>
                  <a:lnTo>
                    <a:pt x="184914" y="69615"/>
                  </a:lnTo>
                  <a:lnTo>
                    <a:pt x="188239" y="69615"/>
                  </a:lnTo>
                  <a:lnTo>
                    <a:pt x="188239" y="59642"/>
                  </a:lnTo>
                  <a:close/>
                </a:path>
                <a:path w="864234" h="817245">
                  <a:moveTo>
                    <a:pt x="234750" y="37545"/>
                  </a:moveTo>
                  <a:lnTo>
                    <a:pt x="214703" y="37545"/>
                  </a:lnTo>
                  <a:lnTo>
                    <a:pt x="218321" y="38506"/>
                  </a:lnTo>
                  <a:lnTo>
                    <a:pt x="224480" y="42352"/>
                  </a:lnTo>
                  <a:lnTo>
                    <a:pt x="226860" y="44976"/>
                  </a:lnTo>
                  <a:lnTo>
                    <a:pt x="228522" y="48300"/>
                  </a:lnTo>
                  <a:lnTo>
                    <a:pt x="230216" y="51624"/>
                  </a:lnTo>
                  <a:lnTo>
                    <a:pt x="231064" y="55405"/>
                  </a:lnTo>
                  <a:lnTo>
                    <a:pt x="231064" y="59642"/>
                  </a:lnTo>
                  <a:lnTo>
                    <a:pt x="188239" y="59642"/>
                  </a:lnTo>
                  <a:lnTo>
                    <a:pt x="188239" y="69615"/>
                  </a:lnTo>
                  <a:lnTo>
                    <a:pt x="242797" y="69615"/>
                  </a:lnTo>
                  <a:lnTo>
                    <a:pt x="242725" y="57262"/>
                  </a:lnTo>
                  <a:lnTo>
                    <a:pt x="241868" y="51820"/>
                  </a:lnTo>
                  <a:lnTo>
                    <a:pt x="238197" y="42352"/>
                  </a:lnTo>
                  <a:lnTo>
                    <a:pt x="235849" y="38685"/>
                  </a:lnTo>
                  <a:lnTo>
                    <a:pt x="235733" y="38506"/>
                  </a:lnTo>
                  <a:lnTo>
                    <a:pt x="234750" y="37545"/>
                  </a:lnTo>
                  <a:close/>
                </a:path>
                <a:path w="864234" h="817245">
                  <a:moveTo>
                    <a:pt x="267973" y="82521"/>
                  </a:moveTo>
                  <a:lnTo>
                    <a:pt x="257023" y="85258"/>
                  </a:lnTo>
                  <a:lnTo>
                    <a:pt x="258359" y="91646"/>
                  </a:lnTo>
                  <a:lnTo>
                    <a:pt x="261537" y="96502"/>
                  </a:lnTo>
                  <a:lnTo>
                    <a:pt x="271575" y="103151"/>
                  </a:lnTo>
                  <a:lnTo>
                    <a:pt x="277914" y="104813"/>
                  </a:lnTo>
                  <a:lnTo>
                    <a:pt x="291407" y="104813"/>
                  </a:lnTo>
                  <a:lnTo>
                    <a:pt x="296523" y="103836"/>
                  </a:lnTo>
                  <a:lnTo>
                    <a:pt x="305323" y="99925"/>
                  </a:lnTo>
                  <a:lnTo>
                    <a:pt x="308745" y="97252"/>
                  </a:lnTo>
                  <a:lnTo>
                    <a:pt x="310625" y="94645"/>
                  </a:lnTo>
                  <a:lnTo>
                    <a:pt x="280651" y="94645"/>
                  </a:lnTo>
                  <a:lnTo>
                    <a:pt x="276822" y="93634"/>
                  </a:lnTo>
                  <a:lnTo>
                    <a:pt x="270988" y="89593"/>
                  </a:lnTo>
                  <a:lnTo>
                    <a:pt x="269059" y="86627"/>
                  </a:lnTo>
                  <a:lnTo>
                    <a:pt x="268907" y="86138"/>
                  </a:lnTo>
                  <a:lnTo>
                    <a:pt x="267973" y="82521"/>
                  </a:lnTo>
                  <a:close/>
                </a:path>
                <a:path w="864234" h="817245">
                  <a:moveTo>
                    <a:pt x="294372" y="27181"/>
                  </a:moveTo>
                  <a:lnTo>
                    <a:pt x="281662" y="27181"/>
                  </a:lnTo>
                  <a:lnTo>
                    <a:pt x="276936" y="28110"/>
                  </a:lnTo>
                  <a:lnTo>
                    <a:pt x="259369" y="54069"/>
                  </a:lnTo>
                  <a:lnTo>
                    <a:pt x="260876" y="58142"/>
                  </a:lnTo>
                  <a:lnTo>
                    <a:pt x="260966" y="58387"/>
                  </a:lnTo>
                  <a:lnTo>
                    <a:pt x="264160" y="61842"/>
                  </a:lnTo>
                  <a:lnTo>
                    <a:pt x="267387" y="65264"/>
                  </a:lnTo>
                  <a:lnTo>
                    <a:pt x="272438" y="67789"/>
                  </a:lnTo>
                  <a:lnTo>
                    <a:pt x="295611" y="73232"/>
                  </a:lnTo>
                  <a:lnTo>
                    <a:pt x="298414" y="74568"/>
                  </a:lnTo>
                  <a:lnTo>
                    <a:pt x="302064" y="78121"/>
                  </a:lnTo>
                  <a:lnTo>
                    <a:pt x="302977" y="80305"/>
                  </a:lnTo>
                  <a:lnTo>
                    <a:pt x="302977" y="86138"/>
                  </a:lnTo>
                  <a:lnTo>
                    <a:pt x="301380" y="88909"/>
                  </a:lnTo>
                  <a:lnTo>
                    <a:pt x="295024" y="93504"/>
                  </a:lnTo>
                  <a:lnTo>
                    <a:pt x="290755" y="94645"/>
                  </a:lnTo>
                  <a:lnTo>
                    <a:pt x="310625" y="94645"/>
                  </a:lnTo>
                  <a:lnTo>
                    <a:pt x="313667" y="90473"/>
                  </a:lnTo>
                  <a:lnTo>
                    <a:pt x="314905" y="86627"/>
                  </a:lnTo>
                  <a:lnTo>
                    <a:pt x="314905" y="77078"/>
                  </a:lnTo>
                  <a:lnTo>
                    <a:pt x="313259" y="72792"/>
                  </a:lnTo>
                  <a:lnTo>
                    <a:pt x="306676" y="66111"/>
                  </a:lnTo>
                  <a:lnTo>
                    <a:pt x="301673" y="63618"/>
                  </a:lnTo>
                  <a:lnTo>
                    <a:pt x="279380" y="58142"/>
                  </a:lnTo>
                  <a:lnTo>
                    <a:pt x="276121" y="56757"/>
                  </a:lnTo>
                  <a:lnTo>
                    <a:pt x="271950" y="53433"/>
                  </a:lnTo>
                  <a:lnTo>
                    <a:pt x="270907" y="51168"/>
                  </a:lnTo>
                  <a:lnTo>
                    <a:pt x="270907" y="45073"/>
                  </a:lnTo>
                  <a:lnTo>
                    <a:pt x="272422" y="42417"/>
                  </a:lnTo>
                  <a:lnTo>
                    <a:pt x="278517" y="38213"/>
                  </a:lnTo>
                  <a:lnTo>
                    <a:pt x="282346" y="37154"/>
                  </a:lnTo>
                  <a:lnTo>
                    <a:pt x="309998" y="37154"/>
                  </a:lnTo>
                  <a:lnTo>
                    <a:pt x="308713" y="35329"/>
                  </a:lnTo>
                  <a:lnTo>
                    <a:pt x="300206" y="28810"/>
                  </a:lnTo>
                  <a:lnTo>
                    <a:pt x="294372" y="27181"/>
                  </a:lnTo>
                  <a:close/>
                </a:path>
                <a:path w="864234" h="817245">
                  <a:moveTo>
                    <a:pt x="309998" y="37154"/>
                  </a:moveTo>
                  <a:lnTo>
                    <a:pt x="290299" y="37154"/>
                  </a:lnTo>
                  <a:lnTo>
                    <a:pt x="293052" y="37691"/>
                  </a:lnTo>
                  <a:lnTo>
                    <a:pt x="297355" y="39842"/>
                  </a:lnTo>
                  <a:lnTo>
                    <a:pt x="299049" y="41211"/>
                  </a:lnTo>
                  <a:lnTo>
                    <a:pt x="300288" y="42873"/>
                  </a:lnTo>
                  <a:lnTo>
                    <a:pt x="301559" y="44503"/>
                  </a:lnTo>
                  <a:lnTo>
                    <a:pt x="302520" y="46181"/>
                  </a:lnTo>
                  <a:lnTo>
                    <a:pt x="303172" y="47909"/>
                  </a:lnTo>
                  <a:lnTo>
                    <a:pt x="313191" y="45073"/>
                  </a:lnTo>
                  <a:lnTo>
                    <a:pt x="313569" y="45073"/>
                  </a:lnTo>
                  <a:lnTo>
                    <a:pt x="311815" y="39842"/>
                  </a:lnTo>
                  <a:lnTo>
                    <a:pt x="311744" y="39631"/>
                  </a:lnTo>
                  <a:lnTo>
                    <a:pt x="309998" y="37154"/>
                  </a:lnTo>
                  <a:close/>
                </a:path>
                <a:path w="864234" h="817245">
                  <a:moveTo>
                    <a:pt x="387025" y="3128"/>
                  </a:moveTo>
                  <a:lnTo>
                    <a:pt x="372555" y="3128"/>
                  </a:lnTo>
                  <a:lnTo>
                    <a:pt x="372555" y="103249"/>
                  </a:lnTo>
                  <a:lnTo>
                    <a:pt x="383897" y="103249"/>
                  </a:lnTo>
                  <a:lnTo>
                    <a:pt x="383897" y="27181"/>
                  </a:lnTo>
                  <a:lnTo>
                    <a:pt x="396873" y="27181"/>
                  </a:lnTo>
                  <a:lnTo>
                    <a:pt x="387025" y="3128"/>
                  </a:lnTo>
                  <a:close/>
                </a:path>
                <a:path w="864234" h="817245">
                  <a:moveTo>
                    <a:pt x="396873" y="27181"/>
                  </a:moveTo>
                  <a:lnTo>
                    <a:pt x="384874" y="27181"/>
                  </a:lnTo>
                  <a:lnTo>
                    <a:pt x="416162" y="103249"/>
                  </a:lnTo>
                  <a:lnTo>
                    <a:pt x="427113" y="103249"/>
                  </a:lnTo>
                  <a:lnTo>
                    <a:pt x="434110" y="86236"/>
                  </a:lnTo>
                  <a:lnTo>
                    <a:pt x="421051" y="86236"/>
                  </a:lnTo>
                  <a:lnTo>
                    <a:pt x="396873" y="27181"/>
                  </a:lnTo>
                  <a:close/>
                </a:path>
                <a:path w="864234" h="817245">
                  <a:moveTo>
                    <a:pt x="470720" y="27181"/>
                  </a:moveTo>
                  <a:lnTo>
                    <a:pt x="459378" y="27181"/>
                  </a:lnTo>
                  <a:lnTo>
                    <a:pt x="459378" y="103249"/>
                  </a:lnTo>
                  <a:lnTo>
                    <a:pt x="470720" y="103249"/>
                  </a:lnTo>
                  <a:lnTo>
                    <a:pt x="470720" y="27181"/>
                  </a:lnTo>
                  <a:close/>
                </a:path>
                <a:path w="864234" h="817245">
                  <a:moveTo>
                    <a:pt x="470720" y="3128"/>
                  </a:moveTo>
                  <a:lnTo>
                    <a:pt x="456249" y="3128"/>
                  </a:lnTo>
                  <a:lnTo>
                    <a:pt x="422224" y="86236"/>
                  </a:lnTo>
                  <a:lnTo>
                    <a:pt x="434110" y="86236"/>
                  </a:lnTo>
                  <a:lnTo>
                    <a:pt x="458400" y="27181"/>
                  </a:lnTo>
                  <a:lnTo>
                    <a:pt x="470720" y="27181"/>
                  </a:lnTo>
                  <a:lnTo>
                    <a:pt x="470720" y="3128"/>
                  </a:lnTo>
                  <a:close/>
                </a:path>
                <a:path w="864234" h="817245">
                  <a:moveTo>
                    <a:pt x="527686" y="27181"/>
                  </a:moveTo>
                  <a:lnTo>
                    <a:pt x="516996" y="27181"/>
                  </a:lnTo>
                  <a:lnTo>
                    <a:pt x="511064" y="28843"/>
                  </a:lnTo>
                  <a:lnTo>
                    <a:pt x="489945" y="58599"/>
                  </a:lnTo>
                  <a:lnTo>
                    <a:pt x="489945" y="73982"/>
                  </a:lnTo>
                  <a:lnTo>
                    <a:pt x="517713" y="104813"/>
                  </a:lnTo>
                  <a:lnTo>
                    <a:pt x="530032" y="104813"/>
                  </a:lnTo>
                  <a:lnTo>
                    <a:pt x="534611" y="104031"/>
                  </a:lnTo>
                  <a:lnTo>
                    <a:pt x="542759" y="100870"/>
                  </a:lnTo>
                  <a:lnTo>
                    <a:pt x="546181" y="98653"/>
                  </a:lnTo>
                  <a:lnTo>
                    <a:pt x="550265" y="94449"/>
                  </a:lnTo>
                  <a:lnTo>
                    <a:pt x="520287" y="94449"/>
                  </a:lnTo>
                  <a:lnTo>
                    <a:pt x="516197" y="93439"/>
                  </a:lnTo>
                  <a:lnTo>
                    <a:pt x="501482" y="69615"/>
                  </a:lnTo>
                  <a:lnTo>
                    <a:pt x="498158" y="69615"/>
                  </a:lnTo>
                  <a:lnTo>
                    <a:pt x="498158" y="59642"/>
                  </a:lnTo>
                  <a:lnTo>
                    <a:pt x="501482" y="59642"/>
                  </a:lnTo>
                  <a:lnTo>
                    <a:pt x="501482" y="57262"/>
                  </a:lnTo>
                  <a:lnTo>
                    <a:pt x="519179" y="37545"/>
                  </a:lnTo>
                  <a:lnTo>
                    <a:pt x="547994" y="37545"/>
                  </a:lnTo>
                  <a:lnTo>
                    <a:pt x="542645" y="32558"/>
                  </a:lnTo>
                  <a:lnTo>
                    <a:pt x="539174" y="30440"/>
                  </a:lnTo>
                  <a:lnTo>
                    <a:pt x="531548" y="27833"/>
                  </a:lnTo>
                  <a:lnTo>
                    <a:pt x="527686" y="27181"/>
                  </a:lnTo>
                  <a:close/>
                </a:path>
                <a:path w="864234" h="817245">
                  <a:moveTo>
                    <a:pt x="543720" y="82716"/>
                  </a:moveTo>
                  <a:lnTo>
                    <a:pt x="527979" y="94449"/>
                  </a:lnTo>
                  <a:lnTo>
                    <a:pt x="550265" y="94449"/>
                  </a:lnTo>
                  <a:lnTo>
                    <a:pt x="551722" y="92950"/>
                  </a:lnTo>
                  <a:lnTo>
                    <a:pt x="553693" y="89626"/>
                  </a:lnTo>
                  <a:lnTo>
                    <a:pt x="554867" y="85845"/>
                  </a:lnTo>
                  <a:lnTo>
                    <a:pt x="543720" y="82716"/>
                  </a:lnTo>
                  <a:close/>
                </a:path>
                <a:path w="864234" h="817245">
                  <a:moveTo>
                    <a:pt x="501482" y="59642"/>
                  </a:moveTo>
                  <a:lnTo>
                    <a:pt x="498158" y="59642"/>
                  </a:lnTo>
                  <a:lnTo>
                    <a:pt x="498158" y="69615"/>
                  </a:lnTo>
                  <a:lnTo>
                    <a:pt x="501482" y="69615"/>
                  </a:lnTo>
                  <a:lnTo>
                    <a:pt x="501482" y="59642"/>
                  </a:lnTo>
                  <a:close/>
                </a:path>
                <a:path w="864234" h="817245">
                  <a:moveTo>
                    <a:pt x="547994" y="37545"/>
                  </a:moveTo>
                  <a:lnTo>
                    <a:pt x="527946" y="37545"/>
                  </a:lnTo>
                  <a:lnTo>
                    <a:pt x="531564" y="38506"/>
                  </a:lnTo>
                  <a:lnTo>
                    <a:pt x="537724" y="42352"/>
                  </a:lnTo>
                  <a:lnTo>
                    <a:pt x="540103" y="44976"/>
                  </a:lnTo>
                  <a:lnTo>
                    <a:pt x="541765" y="48300"/>
                  </a:lnTo>
                  <a:lnTo>
                    <a:pt x="543460" y="51624"/>
                  </a:lnTo>
                  <a:lnTo>
                    <a:pt x="544307" y="55405"/>
                  </a:lnTo>
                  <a:lnTo>
                    <a:pt x="544307" y="59642"/>
                  </a:lnTo>
                  <a:lnTo>
                    <a:pt x="501482" y="59642"/>
                  </a:lnTo>
                  <a:lnTo>
                    <a:pt x="501482" y="69615"/>
                  </a:lnTo>
                  <a:lnTo>
                    <a:pt x="556040" y="69615"/>
                  </a:lnTo>
                  <a:lnTo>
                    <a:pt x="555968" y="57262"/>
                  </a:lnTo>
                  <a:lnTo>
                    <a:pt x="555111" y="51820"/>
                  </a:lnTo>
                  <a:lnTo>
                    <a:pt x="551440" y="42352"/>
                  </a:lnTo>
                  <a:lnTo>
                    <a:pt x="549093" y="38685"/>
                  </a:lnTo>
                  <a:lnTo>
                    <a:pt x="548976" y="38506"/>
                  </a:lnTo>
                  <a:lnTo>
                    <a:pt x="547994" y="37545"/>
                  </a:lnTo>
                  <a:close/>
                </a:path>
                <a:path w="864234" h="817245">
                  <a:moveTo>
                    <a:pt x="584737" y="28158"/>
                  </a:moveTo>
                  <a:lnTo>
                    <a:pt x="573590" y="28158"/>
                  </a:lnTo>
                  <a:lnTo>
                    <a:pt x="573590" y="103249"/>
                  </a:lnTo>
                  <a:lnTo>
                    <a:pt x="585128" y="103249"/>
                  </a:lnTo>
                  <a:lnTo>
                    <a:pt x="585128" y="52341"/>
                  </a:lnTo>
                  <a:lnTo>
                    <a:pt x="585943" y="49326"/>
                  </a:lnTo>
                  <a:lnTo>
                    <a:pt x="589234" y="44014"/>
                  </a:lnTo>
                  <a:lnTo>
                    <a:pt x="591483" y="41928"/>
                  </a:lnTo>
                  <a:lnTo>
                    <a:pt x="596052" y="39500"/>
                  </a:lnTo>
                  <a:lnTo>
                    <a:pt x="584737" y="39500"/>
                  </a:lnTo>
                  <a:lnTo>
                    <a:pt x="584737" y="28158"/>
                  </a:lnTo>
                  <a:close/>
                </a:path>
                <a:path w="864234" h="817245">
                  <a:moveTo>
                    <a:pt x="611136" y="27181"/>
                  </a:moveTo>
                  <a:lnTo>
                    <a:pt x="599893" y="27181"/>
                  </a:lnTo>
                  <a:lnTo>
                    <a:pt x="596509" y="28158"/>
                  </a:lnTo>
                  <a:lnTo>
                    <a:pt x="589365" y="32770"/>
                  </a:lnTo>
                  <a:lnTo>
                    <a:pt x="586888" y="35785"/>
                  </a:lnTo>
                  <a:lnTo>
                    <a:pt x="585519" y="39500"/>
                  </a:lnTo>
                  <a:lnTo>
                    <a:pt x="596052" y="39500"/>
                  </a:lnTo>
                  <a:lnTo>
                    <a:pt x="597156" y="38914"/>
                  </a:lnTo>
                  <a:lnTo>
                    <a:pt x="599961" y="38245"/>
                  </a:lnTo>
                  <a:lnTo>
                    <a:pt x="611136" y="38245"/>
                  </a:lnTo>
                  <a:lnTo>
                    <a:pt x="611136" y="27181"/>
                  </a:lnTo>
                  <a:close/>
                </a:path>
                <a:path w="864234" h="817245">
                  <a:moveTo>
                    <a:pt x="611136" y="38245"/>
                  </a:moveTo>
                  <a:lnTo>
                    <a:pt x="607078" y="38245"/>
                  </a:lnTo>
                  <a:lnTo>
                    <a:pt x="608447" y="38474"/>
                  </a:lnTo>
                  <a:lnTo>
                    <a:pt x="609848" y="38669"/>
                  </a:lnTo>
                  <a:lnTo>
                    <a:pt x="611342" y="38914"/>
                  </a:lnTo>
                  <a:lnTo>
                    <a:pt x="611136" y="38914"/>
                  </a:lnTo>
                  <a:lnTo>
                    <a:pt x="611136" y="38245"/>
                  </a:lnTo>
                  <a:close/>
                </a:path>
                <a:path w="864234" h="817245">
                  <a:moveTo>
                    <a:pt x="636349" y="3128"/>
                  </a:moveTo>
                  <a:lnTo>
                    <a:pt x="624812" y="3128"/>
                  </a:lnTo>
                  <a:lnTo>
                    <a:pt x="624812" y="103249"/>
                  </a:lnTo>
                  <a:lnTo>
                    <a:pt x="636349" y="103249"/>
                  </a:lnTo>
                  <a:lnTo>
                    <a:pt x="636349" y="3128"/>
                  </a:lnTo>
                  <a:close/>
                </a:path>
                <a:path w="864234" h="817245">
                  <a:moveTo>
                    <a:pt x="669018" y="28158"/>
                  </a:moveTo>
                  <a:lnTo>
                    <a:pt x="657480" y="28158"/>
                  </a:lnTo>
                  <a:lnTo>
                    <a:pt x="657480" y="103249"/>
                  </a:lnTo>
                  <a:lnTo>
                    <a:pt x="669018" y="103249"/>
                  </a:lnTo>
                  <a:lnTo>
                    <a:pt x="669018" y="28158"/>
                  </a:lnTo>
                  <a:close/>
                </a:path>
                <a:path w="864234" h="817245">
                  <a:moveTo>
                    <a:pt x="665596" y="0"/>
                  </a:moveTo>
                  <a:lnTo>
                    <a:pt x="661098" y="0"/>
                  </a:lnTo>
                  <a:lnTo>
                    <a:pt x="659159" y="765"/>
                  </a:lnTo>
                  <a:lnTo>
                    <a:pt x="655932" y="3829"/>
                  </a:lnTo>
                  <a:lnTo>
                    <a:pt x="655134" y="5670"/>
                  </a:lnTo>
                  <a:lnTo>
                    <a:pt x="655134" y="9972"/>
                  </a:lnTo>
                  <a:lnTo>
                    <a:pt x="655932" y="11814"/>
                  </a:lnTo>
                  <a:lnTo>
                    <a:pt x="659159" y="14877"/>
                  </a:lnTo>
                  <a:lnTo>
                    <a:pt x="661098" y="15643"/>
                  </a:lnTo>
                  <a:lnTo>
                    <a:pt x="665596" y="15643"/>
                  </a:lnTo>
                  <a:lnTo>
                    <a:pt x="667519" y="14877"/>
                  </a:lnTo>
                  <a:lnTo>
                    <a:pt x="670745" y="11814"/>
                  </a:lnTo>
                  <a:lnTo>
                    <a:pt x="671560" y="9972"/>
                  </a:lnTo>
                  <a:lnTo>
                    <a:pt x="671560" y="5670"/>
                  </a:lnTo>
                  <a:lnTo>
                    <a:pt x="670745" y="3829"/>
                  </a:lnTo>
                  <a:lnTo>
                    <a:pt x="667519" y="765"/>
                  </a:lnTo>
                  <a:lnTo>
                    <a:pt x="665596" y="0"/>
                  </a:lnTo>
                  <a:close/>
                </a:path>
                <a:path w="864234" h="817245">
                  <a:moveTo>
                    <a:pt x="701295" y="28224"/>
                  </a:moveTo>
                  <a:lnTo>
                    <a:pt x="690149" y="28224"/>
                  </a:lnTo>
                  <a:lnTo>
                    <a:pt x="690149" y="103249"/>
                  </a:lnTo>
                  <a:lnTo>
                    <a:pt x="701687" y="103249"/>
                  </a:lnTo>
                  <a:lnTo>
                    <a:pt x="701687" y="53710"/>
                  </a:lnTo>
                  <a:lnTo>
                    <a:pt x="702423" y="50418"/>
                  </a:lnTo>
                  <a:lnTo>
                    <a:pt x="702518" y="49995"/>
                  </a:lnTo>
                  <a:lnTo>
                    <a:pt x="705842" y="43867"/>
                  </a:lnTo>
                  <a:lnTo>
                    <a:pt x="708107" y="41537"/>
                  </a:lnTo>
                  <a:lnTo>
                    <a:pt x="711080" y="39891"/>
                  </a:lnTo>
                  <a:lnTo>
                    <a:pt x="701295" y="39891"/>
                  </a:lnTo>
                  <a:lnTo>
                    <a:pt x="701295" y="28224"/>
                  </a:lnTo>
                  <a:close/>
                </a:path>
                <a:path w="864234" h="817245">
                  <a:moveTo>
                    <a:pt x="745338" y="37545"/>
                  </a:moveTo>
                  <a:lnTo>
                    <a:pt x="726195" y="37545"/>
                  </a:lnTo>
                  <a:lnTo>
                    <a:pt x="730400" y="39207"/>
                  </a:lnTo>
                  <a:lnTo>
                    <a:pt x="736527" y="45823"/>
                  </a:lnTo>
                  <a:lnTo>
                    <a:pt x="738058" y="50418"/>
                  </a:lnTo>
                  <a:lnTo>
                    <a:pt x="738058" y="103249"/>
                  </a:lnTo>
                  <a:lnTo>
                    <a:pt x="749596" y="103249"/>
                  </a:lnTo>
                  <a:lnTo>
                    <a:pt x="749596" y="49147"/>
                  </a:lnTo>
                  <a:lnTo>
                    <a:pt x="748537" y="43867"/>
                  </a:lnTo>
                  <a:lnTo>
                    <a:pt x="745338" y="37545"/>
                  </a:lnTo>
                  <a:close/>
                </a:path>
                <a:path w="864234" h="817245">
                  <a:moveTo>
                    <a:pt x="729259" y="27181"/>
                  </a:moveTo>
                  <a:lnTo>
                    <a:pt x="718504" y="27181"/>
                  </a:lnTo>
                  <a:lnTo>
                    <a:pt x="713876" y="28354"/>
                  </a:lnTo>
                  <a:lnTo>
                    <a:pt x="706706" y="33015"/>
                  </a:lnTo>
                  <a:lnTo>
                    <a:pt x="704033" y="36078"/>
                  </a:lnTo>
                  <a:lnTo>
                    <a:pt x="702273" y="39891"/>
                  </a:lnTo>
                  <a:lnTo>
                    <a:pt x="711080" y="39891"/>
                  </a:lnTo>
                  <a:lnTo>
                    <a:pt x="713876" y="38343"/>
                  </a:lnTo>
                  <a:lnTo>
                    <a:pt x="717167" y="37545"/>
                  </a:lnTo>
                  <a:lnTo>
                    <a:pt x="745338" y="37545"/>
                  </a:lnTo>
                  <a:lnTo>
                    <a:pt x="744300" y="35491"/>
                  </a:lnTo>
                  <a:lnTo>
                    <a:pt x="741334" y="32363"/>
                  </a:lnTo>
                  <a:lnTo>
                    <a:pt x="733707" y="28224"/>
                  </a:lnTo>
                  <a:lnTo>
                    <a:pt x="729259" y="27181"/>
                  </a:lnTo>
                  <a:close/>
                </a:path>
                <a:path w="864234" h="817245">
                  <a:moveTo>
                    <a:pt x="22879" y="188173"/>
                  </a:moveTo>
                  <a:lnTo>
                    <a:pt x="11341" y="188173"/>
                  </a:lnTo>
                  <a:lnTo>
                    <a:pt x="11341" y="267240"/>
                  </a:lnTo>
                  <a:lnTo>
                    <a:pt x="12197" y="270303"/>
                  </a:lnTo>
                  <a:lnTo>
                    <a:pt x="12279" y="270597"/>
                  </a:lnTo>
                  <a:lnTo>
                    <a:pt x="28419" y="282232"/>
                  </a:lnTo>
                  <a:lnTo>
                    <a:pt x="33829" y="282232"/>
                  </a:lnTo>
                  <a:lnTo>
                    <a:pt x="35606" y="282069"/>
                  </a:lnTo>
                  <a:lnTo>
                    <a:pt x="37007" y="281743"/>
                  </a:lnTo>
                  <a:lnTo>
                    <a:pt x="38019" y="281531"/>
                  </a:lnTo>
                  <a:lnTo>
                    <a:pt x="39500" y="281156"/>
                  </a:lnTo>
                  <a:lnTo>
                    <a:pt x="40282" y="280863"/>
                  </a:lnTo>
                  <a:lnTo>
                    <a:pt x="38069" y="271085"/>
                  </a:lnTo>
                  <a:lnTo>
                    <a:pt x="31157" y="271085"/>
                  </a:lnTo>
                  <a:lnTo>
                    <a:pt x="29947" y="270890"/>
                  </a:lnTo>
                  <a:lnTo>
                    <a:pt x="29735" y="270890"/>
                  </a:lnTo>
                  <a:lnTo>
                    <a:pt x="28012" y="270303"/>
                  </a:lnTo>
                  <a:lnTo>
                    <a:pt x="22879" y="263003"/>
                  </a:lnTo>
                  <a:lnTo>
                    <a:pt x="22879" y="188173"/>
                  </a:lnTo>
                  <a:close/>
                </a:path>
                <a:path w="864234" h="817245">
                  <a:moveTo>
                    <a:pt x="37958" y="270597"/>
                  </a:moveTo>
                  <a:lnTo>
                    <a:pt x="37447" y="270597"/>
                  </a:lnTo>
                  <a:lnTo>
                    <a:pt x="35980" y="270890"/>
                  </a:lnTo>
                  <a:lnTo>
                    <a:pt x="34758" y="271085"/>
                  </a:lnTo>
                  <a:lnTo>
                    <a:pt x="38069" y="271085"/>
                  </a:lnTo>
                  <a:lnTo>
                    <a:pt x="37958" y="270597"/>
                  </a:lnTo>
                  <a:close/>
                </a:path>
                <a:path w="864234" h="817245">
                  <a:moveTo>
                    <a:pt x="11341" y="206164"/>
                  </a:moveTo>
                  <a:lnTo>
                    <a:pt x="0" y="206164"/>
                  </a:lnTo>
                  <a:lnTo>
                    <a:pt x="0" y="215941"/>
                  </a:lnTo>
                  <a:lnTo>
                    <a:pt x="11341" y="215941"/>
                  </a:lnTo>
                  <a:lnTo>
                    <a:pt x="11341" y="206164"/>
                  </a:lnTo>
                  <a:close/>
                </a:path>
                <a:path w="864234" h="817245">
                  <a:moveTo>
                    <a:pt x="38914" y="206164"/>
                  </a:moveTo>
                  <a:lnTo>
                    <a:pt x="22879" y="206164"/>
                  </a:lnTo>
                  <a:lnTo>
                    <a:pt x="22879" y="215941"/>
                  </a:lnTo>
                  <a:lnTo>
                    <a:pt x="38914" y="215941"/>
                  </a:lnTo>
                  <a:lnTo>
                    <a:pt x="38914" y="206164"/>
                  </a:lnTo>
                  <a:close/>
                </a:path>
                <a:path w="864234" h="817245">
                  <a:moveTo>
                    <a:pt x="92746" y="205186"/>
                  </a:moveTo>
                  <a:lnTo>
                    <a:pt x="79188" y="205186"/>
                  </a:lnTo>
                  <a:lnTo>
                    <a:pt x="73240" y="206799"/>
                  </a:lnTo>
                  <a:lnTo>
                    <a:pt x="51942" y="236278"/>
                  </a:lnTo>
                  <a:lnTo>
                    <a:pt x="51942" y="251857"/>
                  </a:lnTo>
                  <a:lnTo>
                    <a:pt x="79188" y="282818"/>
                  </a:lnTo>
                  <a:lnTo>
                    <a:pt x="92746" y="282818"/>
                  </a:lnTo>
                  <a:lnTo>
                    <a:pt x="98678" y="281205"/>
                  </a:lnTo>
                  <a:lnTo>
                    <a:pt x="108879" y="274752"/>
                  </a:lnTo>
                  <a:lnTo>
                    <a:pt x="110903" y="272454"/>
                  </a:lnTo>
                  <a:lnTo>
                    <a:pt x="80818" y="272454"/>
                  </a:lnTo>
                  <a:lnTo>
                    <a:pt x="76581" y="271134"/>
                  </a:lnTo>
                  <a:lnTo>
                    <a:pt x="69932" y="265854"/>
                  </a:lnTo>
                  <a:lnTo>
                    <a:pt x="67472" y="262383"/>
                  </a:lnTo>
                  <a:lnTo>
                    <a:pt x="64278" y="253779"/>
                  </a:lnTo>
                  <a:lnTo>
                    <a:pt x="63479" y="249119"/>
                  </a:lnTo>
                  <a:lnTo>
                    <a:pt x="63479" y="239081"/>
                  </a:lnTo>
                  <a:lnTo>
                    <a:pt x="80818" y="215550"/>
                  </a:lnTo>
                  <a:lnTo>
                    <a:pt x="110896" y="215550"/>
                  </a:lnTo>
                  <a:lnTo>
                    <a:pt x="108879" y="213252"/>
                  </a:lnTo>
                  <a:lnTo>
                    <a:pt x="98678" y="206799"/>
                  </a:lnTo>
                  <a:lnTo>
                    <a:pt x="92746" y="205186"/>
                  </a:lnTo>
                  <a:close/>
                </a:path>
                <a:path w="864234" h="817245">
                  <a:moveTo>
                    <a:pt x="110896" y="215550"/>
                  </a:moveTo>
                  <a:lnTo>
                    <a:pt x="91117" y="215550"/>
                  </a:lnTo>
                  <a:lnTo>
                    <a:pt x="95354" y="216886"/>
                  </a:lnTo>
                  <a:lnTo>
                    <a:pt x="102002" y="222231"/>
                  </a:lnTo>
                  <a:lnTo>
                    <a:pt x="104463" y="225735"/>
                  </a:lnTo>
                  <a:lnTo>
                    <a:pt x="107657" y="234404"/>
                  </a:lnTo>
                  <a:lnTo>
                    <a:pt x="108455" y="239081"/>
                  </a:lnTo>
                  <a:lnTo>
                    <a:pt x="108455" y="249119"/>
                  </a:lnTo>
                  <a:lnTo>
                    <a:pt x="91117" y="272454"/>
                  </a:lnTo>
                  <a:lnTo>
                    <a:pt x="110903" y="272454"/>
                  </a:lnTo>
                  <a:lnTo>
                    <a:pt x="112855" y="270238"/>
                  </a:lnTo>
                  <a:lnTo>
                    <a:pt x="115691" y="264437"/>
                  </a:lnTo>
                  <a:lnTo>
                    <a:pt x="118559" y="258635"/>
                  </a:lnTo>
                  <a:lnTo>
                    <a:pt x="119993" y="251857"/>
                  </a:lnTo>
                  <a:lnTo>
                    <a:pt x="119993" y="236278"/>
                  </a:lnTo>
                  <a:lnTo>
                    <a:pt x="118559" y="229450"/>
                  </a:lnTo>
                  <a:lnTo>
                    <a:pt x="115691" y="223616"/>
                  </a:lnTo>
                  <a:lnTo>
                    <a:pt x="112855" y="217782"/>
                  </a:lnTo>
                  <a:lnTo>
                    <a:pt x="110896" y="215550"/>
                  </a:lnTo>
                  <a:close/>
                </a:path>
                <a:path w="864234" h="817245">
                  <a:moveTo>
                    <a:pt x="187860" y="206164"/>
                  </a:moveTo>
                  <a:lnTo>
                    <a:pt x="176323" y="206164"/>
                  </a:lnTo>
                  <a:lnTo>
                    <a:pt x="176323" y="281254"/>
                  </a:lnTo>
                  <a:lnTo>
                    <a:pt x="187860" y="281254"/>
                  </a:lnTo>
                  <a:lnTo>
                    <a:pt x="187860" y="206164"/>
                  </a:lnTo>
                  <a:close/>
                </a:path>
                <a:path w="864234" h="817245">
                  <a:moveTo>
                    <a:pt x="184438" y="178005"/>
                  </a:moveTo>
                  <a:lnTo>
                    <a:pt x="179940" y="178005"/>
                  </a:lnTo>
                  <a:lnTo>
                    <a:pt x="178001" y="178771"/>
                  </a:lnTo>
                  <a:lnTo>
                    <a:pt x="174775" y="181834"/>
                  </a:lnTo>
                  <a:lnTo>
                    <a:pt x="173976" y="183675"/>
                  </a:lnTo>
                  <a:lnTo>
                    <a:pt x="173976" y="187978"/>
                  </a:lnTo>
                  <a:lnTo>
                    <a:pt x="174775" y="189819"/>
                  </a:lnTo>
                  <a:lnTo>
                    <a:pt x="178001" y="192883"/>
                  </a:lnTo>
                  <a:lnTo>
                    <a:pt x="179940" y="193648"/>
                  </a:lnTo>
                  <a:lnTo>
                    <a:pt x="184438" y="193648"/>
                  </a:lnTo>
                  <a:lnTo>
                    <a:pt x="186361" y="192883"/>
                  </a:lnTo>
                  <a:lnTo>
                    <a:pt x="189587" y="189819"/>
                  </a:lnTo>
                  <a:lnTo>
                    <a:pt x="190402" y="187978"/>
                  </a:lnTo>
                  <a:lnTo>
                    <a:pt x="190402" y="183675"/>
                  </a:lnTo>
                  <a:lnTo>
                    <a:pt x="189587" y="181834"/>
                  </a:lnTo>
                  <a:lnTo>
                    <a:pt x="186361" y="178771"/>
                  </a:lnTo>
                  <a:lnTo>
                    <a:pt x="184438" y="178005"/>
                  </a:lnTo>
                  <a:close/>
                </a:path>
                <a:path w="864234" h="817245">
                  <a:moveTo>
                    <a:pt x="242430" y="205186"/>
                  </a:moveTo>
                  <a:lnTo>
                    <a:pt x="231219" y="205186"/>
                  </a:lnTo>
                  <a:lnTo>
                    <a:pt x="225645" y="206766"/>
                  </a:lnTo>
                  <a:lnTo>
                    <a:pt x="215985" y="213105"/>
                  </a:lnTo>
                  <a:lnTo>
                    <a:pt x="212234" y="217570"/>
                  </a:lnTo>
                  <a:lnTo>
                    <a:pt x="206824" y="229173"/>
                  </a:lnTo>
                  <a:lnTo>
                    <a:pt x="205471" y="236017"/>
                  </a:lnTo>
                  <a:lnTo>
                    <a:pt x="205471" y="251857"/>
                  </a:lnTo>
                  <a:lnTo>
                    <a:pt x="231088" y="282818"/>
                  </a:lnTo>
                  <a:lnTo>
                    <a:pt x="242169" y="282818"/>
                  </a:lnTo>
                  <a:lnTo>
                    <a:pt x="257444" y="272454"/>
                  </a:lnTo>
                  <a:lnTo>
                    <a:pt x="234087" y="272454"/>
                  </a:lnTo>
                  <a:lnTo>
                    <a:pt x="230253" y="271248"/>
                  </a:lnTo>
                  <a:lnTo>
                    <a:pt x="217063" y="249380"/>
                  </a:lnTo>
                  <a:lnTo>
                    <a:pt x="217063" y="238103"/>
                  </a:lnTo>
                  <a:lnTo>
                    <a:pt x="234021" y="215550"/>
                  </a:lnTo>
                  <a:lnTo>
                    <a:pt x="257513" y="215550"/>
                  </a:lnTo>
                  <a:lnTo>
                    <a:pt x="255678" y="213105"/>
                  </a:lnTo>
                  <a:lnTo>
                    <a:pt x="254179" y="211052"/>
                  </a:lnTo>
                  <a:lnTo>
                    <a:pt x="251996" y="209227"/>
                  </a:lnTo>
                  <a:lnTo>
                    <a:pt x="249128" y="207630"/>
                  </a:lnTo>
                  <a:lnTo>
                    <a:pt x="246292" y="206001"/>
                  </a:lnTo>
                  <a:lnTo>
                    <a:pt x="242430" y="205186"/>
                  </a:lnTo>
                  <a:close/>
                </a:path>
                <a:path w="864234" h="817245">
                  <a:moveTo>
                    <a:pt x="271762" y="269717"/>
                  </a:moveTo>
                  <a:lnTo>
                    <a:pt x="260616" y="269717"/>
                  </a:lnTo>
                  <a:lnTo>
                    <a:pt x="260616" y="281254"/>
                  </a:lnTo>
                  <a:lnTo>
                    <a:pt x="271762" y="281254"/>
                  </a:lnTo>
                  <a:lnTo>
                    <a:pt x="271762" y="269717"/>
                  </a:lnTo>
                  <a:close/>
                </a:path>
                <a:path w="864234" h="817245">
                  <a:moveTo>
                    <a:pt x="257513" y="215550"/>
                  </a:moveTo>
                  <a:lnTo>
                    <a:pt x="243603" y="215550"/>
                  </a:lnTo>
                  <a:lnTo>
                    <a:pt x="247763" y="216805"/>
                  </a:lnTo>
                  <a:lnTo>
                    <a:pt x="247634" y="216805"/>
                  </a:lnTo>
                  <a:lnTo>
                    <a:pt x="250741" y="219119"/>
                  </a:lnTo>
                  <a:lnTo>
                    <a:pt x="253935" y="221465"/>
                  </a:lnTo>
                  <a:lnTo>
                    <a:pt x="256346" y="224757"/>
                  </a:lnTo>
                  <a:lnTo>
                    <a:pt x="259606" y="233198"/>
                  </a:lnTo>
                  <a:lnTo>
                    <a:pt x="260420" y="238103"/>
                  </a:lnTo>
                  <a:lnTo>
                    <a:pt x="260420" y="249380"/>
                  </a:lnTo>
                  <a:lnTo>
                    <a:pt x="243538" y="272454"/>
                  </a:lnTo>
                  <a:lnTo>
                    <a:pt x="257444" y="272454"/>
                  </a:lnTo>
                  <a:lnTo>
                    <a:pt x="258286" y="271248"/>
                  </a:lnTo>
                  <a:lnTo>
                    <a:pt x="259247" y="269717"/>
                  </a:lnTo>
                  <a:lnTo>
                    <a:pt x="271762" y="269717"/>
                  </a:lnTo>
                  <a:lnTo>
                    <a:pt x="271762" y="218092"/>
                  </a:lnTo>
                  <a:lnTo>
                    <a:pt x="259247" y="218092"/>
                  </a:lnTo>
                  <a:lnTo>
                    <a:pt x="258410" y="216805"/>
                  </a:lnTo>
                  <a:lnTo>
                    <a:pt x="257513" y="215550"/>
                  </a:lnTo>
                  <a:close/>
                </a:path>
                <a:path w="864234" h="817245">
                  <a:moveTo>
                    <a:pt x="271762" y="181133"/>
                  </a:moveTo>
                  <a:lnTo>
                    <a:pt x="260225" y="181133"/>
                  </a:lnTo>
                  <a:lnTo>
                    <a:pt x="260225" y="218092"/>
                  </a:lnTo>
                  <a:lnTo>
                    <a:pt x="271762" y="218092"/>
                  </a:lnTo>
                  <a:lnTo>
                    <a:pt x="271762" y="181133"/>
                  </a:lnTo>
                  <a:close/>
                </a:path>
                <a:path w="864234" h="817245">
                  <a:moveTo>
                    <a:pt x="328716" y="205186"/>
                  </a:moveTo>
                  <a:lnTo>
                    <a:pt x="318026" y="205186"/>
                  </a:lnTo>
                  <a:lnTo>
                    <a:pt x="312094" y="206848"/>
                  </a:lnTo>
                  <a:lnTo>
                    <a:pt x="290975" y="236604"/>
                  </a:lnTo>
                  <a:lnTo>
                    <a:pt x="290975" y="251987"/>
                  </a:lnTo>
                  <a:lnTo>
                    <a:pt x="318743" y="282818"/>
                  </a:lnTo>
                  <a:lnTo>
                    <a:pt x="331062" y="282818"/>
                  </a:lnTo>
                  <a:lnTo>
                    <a:pt x="335641" y="282036"/>
                  </a:lnTo>
                  <a:lnTo>
                    <a:pt x="343789" y="278875"/>
                  </a:lnTo>
                  <a:lnTo>
                    <a:pt x="347211" y="276658"/>
                  </a:lnTo>
                  <a:lnTo>
                    <a:pt x="351295" y="272454"/>
                  </a:lnTo>
                  <a:lnTo>
                    <a:pt x="321317" y="272454"/>
                  </a:lnTo>
                  <a:lnTo>
                    <a:pt x="317227" y="271444"/>
                  </a:lnTo>
                  <a:lnTo>
                    <a:pt x="302512" y="247620"/>
                  </a:lnTo>
                  <a:lnTo>
                    <a:pt x="299188" y="247620"/>
                  </a:lnTo>
                  <a:lnTo>
                    <a:pt x="299188" y="237647"/>
                  </a:lnTo>
                  <a:lnTo>
                    <a:pt x="302512" y="237647"/>
                  </a:lnTo>
                  <a:lnTo>
                    <a:pt x="302512" y="235268"/>
                  </a:lnTo>
                  <a:lnTo>
                    <a:pt x="320209" y="215550"/>
                  </a:lnTo>
                  <a:lnTo>
                    <a:pt x="349024" y="215550"/>
                  </a:lnTo>
                  <a:lnTo>
                    <a:pt x="343675" y="210563"/>
                  </a:lnTo>
                  <a:lnTo>
                    <a:pt x="340204" y="208445"/>
                  </a:lnTo>
                  <a:lnTo>
                    <a:pt x="332578" y="205838"/>
                  </a:lnTo>
                  <a:lnTo>
                    <a:pt x="328716" y="205186"/>
                  </a:lnTo>
                  <a:close/>
                </a:path>
                <a:path w="864234" h="817245">
                  <a:moveTo>
                    <a:pt x="344750" y="260721"/>
                  </a:moveTo>
                  <a:lnTo>
                    <a:pt x="329009" y="272454"/>
                  </a:lnTo>
                  <a:lnTo>
                    <a:pt x="351295" y="272454"/>
                  </a:lnTo>
                  <a:lnTo>
                    <a:pt x="352752" y="270955"/>
                  </a:lnTo>
                  <a:lnTo>
                    <a:pt x="354723" y="267631"/>
                  </a:lnTo>
                  <a:lnTo>
                    <a:pt x="355897" y="263850"/>
                  </a:lnTo>
                  <a:lnTo>
                    <a:pt x="344750" y="260721"/>
                  </a:lnTo>
                  <a:close/>
                </a:path>
                <a:path w="864234" h="817245">
                  <a:moveTo>
                    <a:pt x="302512" y="237647"/>
                  </a:moveTo>
                  <a:lnTo>
                    <a:pt x="299188" y="237647"/>
                  </a:lnTo>
                  <a:lnTo>
                    <a:pt x="299188" y="247620"/>
                  </a:lnTo>
                  <a:lnTo>
                    <a:pt x="302512" y="247620"/>
                  </a:lnTo>
                  <a:lnTo>
                    <a:pt x="302512" y="237647"/>
                  </a:lnTo>
                  <a:close/>
                </a:path>
                <a:path w="864234" h="817245">
                  <a:moveTo>
                    <a:pt x="349024" y="215550"/>
                  </a:moveTo>
                  <a:lnTo>
                    <a:pt x="328976" y="215550"/>
                  </a:lnTo>
                  <a:lnTo>
                    <a:pt x="332594" y="216511"/>
                  </a:lnTo>
                  <a:lnTo>
                    <a:pt x="338754" y="220357"/>
                  </a:lnTo>
                  <a:lnTo>
                    <a:pt x="341133" y="222981"/>
                  </a:lnTo>
                  <a:lnTo>
                    <a:pt x="342795" y="226305"/>
                  </a:lnTo>
                  <a:lnTo>
                    <a:pt x="344490" y="229629"/>
                  </a:lnTo>
                  <a:lnTo>
                    <a:pt x="345337" y="233410"/>
                  </a:lnTo>
                  <a:lnTo>
                    <a:pt x="345337" y="237647"/>
                  </a:lnTo>
                  <a:lnTo>
                    <a:pt x="302512" y="237647"/>
                  </a:lnTo>
                  <a:lnTo>
                    <a:pt x="302512" y="247620"/>
                  </a:lnTo>
                  <a:lnTo>
                    <a:pt x="357070" y="247620"/>
                  </a:lnTo>
                  <a:lnTo>
                    <a:pt x="356998" y="235268"/>
                  </a:lnTo>
                  <a:lnTo>
                    <a:pt x="356141" y="229825"/>
                  </a:lnTo>
                  <a:lnTo>
                    <a:pt x="352470" y="220357"/>
                  </a:lnTo>
                  <a:lnTo>
                    <a:pt x="350123" y="216690"/>
                  </a:lnTo>
                  <a:lnTo>
                    <a:pt x="350006" y="216511"/>
                  </a:lnTo>
                  <a:lnTo>
                    <a:pt x="349024" y="215550"/>
                  </a:lnTo>
                  <a:close/>
                </a:path>
                <a:path w="864234" h="817245">
                  <a:moveTo>
                    <a:pt x="385767" y="206229"/>
                  </a:moveTo>
                  <a:lnTo>
                    <a:pt x="374620" y="206229"/>
                  </a:lnTo>
                  <a:lnTo>
                    <a:pt x="374620" y="281254"/>
                  </a:lnTo>
                  <a:lnTo>
                    <a:pt x="386158" y="281254"/>
                  </a:lnTo>
                  <a:lnTo>
                    <a:pt x="386158" y="231715"/>
                  </a:lnTo>
                  <a:lnTo>
                    <a:pt x="386894" y="228423"/>
                  </a:lnTo>
                  <a:lnTo>
                    <a:pt x="386989" y="228000"/>
                  </a:lnTo>
                  <a:lnTo>
                    <a:pt x="390313" y="221872"/>
                  </a:lnTo>
                  <a:lnTo>
                    <a:pt x="392578" y="219542"/>
                  </a:lnTo>
                  <a:lnTo>
                    <a:pt x="395551" y="217896"/>
                  </a:lnTo>
                  <a:lnTo>
                    <a:pt x="385767" y="217896"/>
                  </a:lnTo>
                  <a:lnTo>
                    <a:pt x="385767" y="206229"/>
                  </a:lnTo>
                  <a:close/>
                </a:path>
                <a:path w="864234" h="817245">
                  <a:moveTo>
                    <a:pt x="429809" y="215550"/>
                  </a:moveTo>
                  <a:lnTo>
                    <a:pt x="410666" y="215550"/>
                  </a:lnTo>
                  <a:lnTo>
                    <a:pt x="414871" y="217212"/>
                  </a:lnTo>
                  <a:lnTo>
                    <a:pt x="420998" y="223828"/>
                  </a:lnTo>
                  <a:lnTo>
                    <a:pt x="422530" y="228423"/>
                  </a:lnTo>
                  <a:lnTo>
                    <a:pt x="422530" y="281254"/>
                  </a:lnTo>
                  <a:lnTo>
                    <a:pt x="434067" y="281254"/>
                  </a:lnTo>
                  <a:lnTo>
                    <a:pt x="434067" y="227152"/>
                  </a:lnTo>
                  <a:lnTo>
                    <a:pt x="433008" y="221872"/>
                  </a:lnTo>
                  <a:lnTo>
                    <a:pt x="429809" y="215550"/>
                  </a:lnTo>
                  <a:close/>
                </a:path>
                <a:path w="864234" h="817245">
                  <a:moveTo>
                    <a:pt x="413730" y="205186"/>
                  </a:moveTo>
                  <a:lnTo>
                    <a:pt x="402975" y="205186"/>
                  </a:lnTo>
                  <a:lnTo>
                    <a:pt x="398347" y="206359"/>
                  </a:lnTo>
                  <a:lnTo>
                    <a:pt x="391177" y="211020"/>
                  </a:lnTo>
                  <a:lnTo>
                    <a:pt x="388504" y="214083"/>
                  </a:lnTo>
                  <a:lnTo>
                    <a:pt x="386744" y="217896"/>
                  </a:lnTo>
                  <a:lnTo>
                    <a:pt x="395551" y="217896"/>
                  </a:lnTo>
                  <a:lnTo>
                    <a:pt x="398347" y="216348"/>
                  </a:lnTo>
                  <a:lnTo>
                    <a:pt x="401639" y="215550"/>
                  </a:lnTo>
                  <a:lnTo>
                    <a:pt x="429809" y="215550"/>
                  </a:lnTo>
                  <a:lnTo>
                    <a:pt x="428771" y="213497"/>
                  </a:lnTo>
                  <a:lnTo>
                    <a:pt x="425805" y="210368"/>
                  </a:lnTo>
                  <a:lnTo>
                    <a:pt x="418179" y="206229"/>
                  </a:lnTo>
                  <a:lnTo>
                    <a:pt x="413730" y="205186"/>
                  </a:lnTo>
                  <a:close/>
                </a:path>
                <a:path w="864234" h="817245">
                  <a:moveTo>
                    <a:pt x="471771" y="188173"/>
                  </a:moveTo>
                  <a:lnTo>
                    <a:pt x="460234" y="188173"/>
                  </a:lnTo>
                  <a:lnTo>
                    <a:pt x="460234" y="267240"/>
                  </a:lnTo>
                  <a:lnTo>
                    <a:pt x="461089" y="270303"/>
                  </a:lnTo>
                  <a:lnTo>
                    <a:pt x="461171" y="270597"/>
                  </a:lnTo>
                  <a:lnTo>
                    <a:pt x="477312" y="282232"/>
                  </a:lnTo>
                  <a:lnTo>
                    <a:pt x="482722" y="282232"/>
                  </a:lnTo>
                  <a:lnTo>
                    <a:pt x="484498" y="282069"/>
                  </a:lnTo>
                  <a:lnTo>
                    <a:pt x="485899" y="281743"/>
                  </a:lnTo>
                  <a:lnTo>
                    <a:pt x="486911" y="281531"/>
                  </a:lnTo>
                  <a:lnTo>
                    <a:pt x="488393" y="281156"/>
                  </a:lnTo>
                  <a:lnTo>
                    <a:pt x="489175" y="280863"/>
                  </a:lnTo>
                  <a:lnTo>
                    <a:pt x="486961" y="271085"/>
                  </a:lnTo>
                  <a:lnTo>
                    <a:pt x="480049" y="271085"/>
                  </a:lnTo>
                  <a:lnTo>
                    <a:pt x="478839" y="270890"/>
                  </a:lnTo>
                  <a:lnTo>
                    <a:pt x="478627" y="270890"/>
                  </a:lnTo>
                  <a:lnTo>
                    <a:pt x="476904" y="270303"/>
                  </a:lnTo>
                  <a:lnTo>
                    <a:pt x="471771" y="263003"/>
                  </a:lnTo>
                  <a:lnTo>
                    <a:pt x="471771" y="188173"/>
                  </a:lnTo>
                  <a:close/>
                </a:path>
                <a:path w="864234" h="817245">
                  <a:moveTo>
                    <a:pt x="486850" y="270597"/>
                  </a:moveTo>
                  <a:lnTo>
                    <a:pt x="486339" y="270597"/>
                  </a:lnTo>
                  <a:lnTo>
                    <a:pt x="484873" y="270890"/>
                  </a:lnTo>
                  <a:lnTo>
                    <a:pt x="483651" y="271085"/>
                  </a:lnTo>
                  <a:lnTo>
                    <a:pt x="486961" y="271085"/>
                  </a:lnTo>
                  <a:lnTo>
                    <a:pt x="486850" y="270597"/>
                  </a:lnTo>
                  <a:close/>
                </a:path>
                <a:path w="864234" h="817245">
                  <a:moveTo>
                    <a:pt x="460234" y="206164"/>
                  </a:moveTo>
                  <a:lnTo>
                    <a:pt x="448892" y="206164"/>
                  </a:lnTo>
                  <a:lnTo>
                    <a:pt x="448892" y="215941"/>
                  </a:lnTo>
                  <a:lnTo>
                    <a:pt x="460234" y="215941"/>
                  </a:lnTo>
                  <a:lnTo>
                    <a:pt x="460234" y="206164"/>
                  </a:lnTo>
                  <a:close/>
                </a:path>
                <a:path w="864234" h="817245">
                  <a:moveTo>
                    <a:pt x="487806" y="206164"/>
                  </a:moveTo>
                  <a:lnTo>
                    <a:pt x="471771" y="206164"/>
                  </a:lnTo>
                  <a:lnTo>
                    <a:pt x="471771" y="215941"/>
                  </a:lnTo>
                  <a:lnTo>
                    <a:pt x="487806" y="215941"/>
                  </a:lnTo>
                  <a:lnTo>
                    <a:pt x="487806" y="206164"/>
                  </a:lnTo>
                  <a:close/>
                </a:path>
                <a:path w="864234" h="817245">
                  <a:moveTo>
                    <a:pt x="516698" y="206164"/>
                  </a:moveTo>
                  <a:lnTo>
                    <a:pt x="505161" y="206164"/>
                  </a:lnTo>
                  <a:lnTo>
                    <a:pt x="505161" y="281254"/>
                  </a:lnTo>
                  <a:lnTo>
                    <a:pt x="516698" y="281254"/>
                  </a:lnTo>
                  <a:lnTo>
                    <a:pt x="516698" y="206164"/>
                  </a:lnTo>
                  <a:close/>
                </a:path>
                <a:path w="864234" h="817245">
                  <a:moveTo>
                    <a:pt x="513276" y="178005"/>
                  </a:moveTo>
                  <a:lnTo>
                    <a:pt x="508778" y="178005"/>
                  </a:lnTo>
                  <a:lnTo>
                    <a:pt x="506839" y="178771"/>
                  </a:lnTo>
                  <a:lnTo>
                    <a:pt x="503613" y="181834"/>
                  </a:lnTo>
                  <a:lnTo>
                    <a:pt x="502814" y="183675"/>
                  </a:lnTo>
                  <a:lnTo>
                    <a:pt x="502814" y="187978"/>
                  </a:lnTo>
                  <a:lnTo>
                    <a:pt x="503613" y="189819"/>
                  </a:lnTo>
                  <a:lnTo>
                    <a:pt x="506839" y="192883"/>
                  </a:lnTo>
                  <a:lnTo>
                    <a:pt x="508778" y="193648"/>
                  </a:lnTo>
                  <a:lnTo>
                    <a:pt x="513276" y="193648"/>
                  </a:lnTo>
                  <a:lnTo>
                    <a:pt x="515199" y="192883"/>
                  </a:lnTo>
                  <a:lnTo>
                    <a:pt x="518426" y="189819"/>
                  </a:lnTo>
                  <a:lnTo>
                    <a:pt x="519240" y="187978"/>
                  </a:lnTo>
                  <a:lnTo>
                    <a:pt x="519240" y="183675"/>
                  </a:lnTo>
                  <a:lnTo>
                    <a:pt x="518426" y="181834"/>
                  </a:lnTo>
                  <a:lnTo>
                    <a:pt x="515199" y="178771"/>
                  </a:lnTo>
                  <a:lnTo>
                    <a:pt x="513276" y="178005"/>
                  </a:lnTo>
                  <a:close/>
                </a:path>
                <a:path w="864234" h="817245">
                  <a:moveTo>
                    <a:pt x="566868" y="176440"/>
                  </a:moveTo>
                  <a:lnTo>
                    <a:pt x="560448" y="176440"/>
                  </a:lnTo>
                  <a:lnTo>
                    <a:pt x="557042" y="177157"/>
                  </a:lnTo>
                  <a:lnTo>
                    <a:pt x="550589" y="180025"/>
                  </a:lnTo>
                  <a:lnTo>
                    <a:pt x="547965" y="182176"/>
                  </a:lnTo>
                  <a:lnTo>
                    <a:pt x="543920" y="187929"/>
                  </a:lnTo>
                  <a:lnTo>
                    <a:pt x="542914" y="191497"/>
                  </a:lnTo>
                  <a:lnTo>
                    <a:pt x="542914" y="281254"/>
                  </a:lnTo>
                  <a:lnTo>
                    <a:pt x="554451" y="281254"/>
                  </a:lnTo>
                  <a:lnTo>
                    <a:pt x="554451" y="194822"/>
                  </a:lnTo>
                  <a:lnTo>
                    <a:pt x="555282" y="192003"/>
                  </a:lnTo>
                  <a:lnTo>
                    <a:pt x="558639" y="188157"/>
                  </a:lnTo>
                  <a:lnTo>
                    <a:pt x="561393" y="187195"/>
                  </a:lnTo>
                  <a:lnTo>
                    <a:pt x="572050" y="187195"/>
                  </a:lnTo>
                  <a:lnTo>
                    <a:pt x="574984" y="178396"/>
                  </a:lnTo>
                  <a:lnTo>
                    <a:pt x="574104" y="178005"/>
                  </a:lnTo>
                  <a:lnTo>
                    <a:pt x="572767" y="177581"/>
                  </a:lnTo>
                  <a:lnTo>
                    <a:pt x="569182" y="176668"/>
                  </a:lnTo>
                  <a:lnTo>
                    <a:pt x="566868" y="176440"/>
                  </a:lnTo>
                  <a:close/>
                </a:path>
                <a:path w="864234" h="817245">
                  <a:moveTo>
                    <a:pt x="542914" y="206164"/>
                  </a:moveTo>
                  <a:lnTo>
                    <a:pt x="530790" y="206164"/>
                  </a:lnTo>
                  <a:lnTo>
                    <a:pt x="530790" y="215941"/>
                  </a:lnTo>
                  <a:lnTo>
                    <a:pt x="542914" y="215941"/>
                  </a:lnTo>
                  <a:lnTo>
                    <a:pt x="542914" y="206164"/>
                  </a:lnTo>
                  <a:close/>
                </a:path>
                <a:path w="864234" h="817245">
                  <a:moveTo>
                    <a:pt x="571268" y="206164"/>
                  </a:moveTo>
                  <a:lnTo>
                    <a:pt x="554451" y="206164"/>
                  </a:lnTo>
                  <a:lnTo>
                    <a:pt x="554451" y="215941"/>
                  </a:lnTo>
                  <a:lnTo>
                    <a:pt x="571268" y="215941"/>
                  </a:lnTo>
                  <a:lnTo>
                    <a:pt x="571268" y="206164"/>
                  </a:lnTo>
                  <a:close/>
                </a:path>
                <a:path w="864234" h="817245">
                  <a:moveTo>
                    <a:pt x="572050" y="187195"/>
                  </a:moveTo>
                  <a:lnTo>
                    <a:pt x="566868" y="187195"/>
                  </a:lnTo>
                  <a:lnTo>
                    <a:pt x="568205" y="187342"/>
                  </a:lnTo>
                  <a:lnTo>
                    <a:pt x="570258" y="187929"/>
                  </a:lnTo>
                  <a:lnTo>
                    <a:pt x="571659" y="188369"/>
                  </a:lnTo>
                  <a:lnTo>
                    <a:pt x="572002" y="187342"/>
                  </a:lnTo>
                  <a:lnTo>
                    <a:pt x="572050" y="187195"/>
                  </a:lnTo>
                  <a:close/>
                </a:path>
                <a:path w="864234" h="817245">
                  <a:moveTo>
                    <a:pt x="589393" y="297875"/>
                  </a:moveTo>
                  <a:lnTo>
                    <a:pt x="586460" y="308044"/>
                  </a:lnTo>
                  <a:lnTo>
                    <a:pt x="587047" y="308337"/>
                  </a:lnTo>
                  <a:lnTo>
                    <a:pt x="588106" y="308631"/>
                  </a:lnTo>
                  <a:lnTo>
                    <a:pt x="589638" y="308924"/>
                  </a:lnTo>
                  <a:lnTo>
                    <a:pt x="591169" y="309250"/>
                  </a:lnTo>
                  <a:lnTo>
                    <a:pt x="592913" y="309413"/>
                  </a:lnTo>
                  <a:lnTo>
                    <a:pt x="598356" y="309413"/>
                  </a:lnTo>
                  <a:lnTo>
                    <a:pt x="613999" y="298853"/>
                  </a:lnTo>
                  <a:lnTo>
                    <a:pt x="594673" y="298853"/>
                  </a:lnTo>
                  <a:lnTo>
                    <a:pt x="592196" y="298592"/>
                  </a:lnTo>
                  <a:lnTo>
                    <a:pt x="589393" y="297875"/>
                  </a:lnTo>
                  <a:close/>
                </a:path>
                <a:path w="864234" h="817245">
                  <a:moveTo>
                    <a:pt x="594086" y="206164"/>
                  </a:moveTo>
                  <a:lnTo>
                    <a:pt x="581571" y="206164"/>
                  </a:lnTo>
                  <a:lnTo>
                    <a:pt x="609339" y="281645"/>
                  </a:lnTo>
                  <a:lnTo>
                    <a:pt x="605787" y="291325"/>
                  </a:lnTo>
                  <a:lnTo>
                    <a:pt x="604238" y="294079"/>
                  </a:lnTo>
                  <a:lnTo>
                    <a:pt x="602544" y="295773"/>
                  </a:lnTo>
                  <a:lnTo>
                    <a:pt x="600882" y="297501"/>
                  </a:lnTo>
                  <a:lnTo>
                    <a:pt x="598975" y="298462"/>
                  </a:lnTo>
                  <a:lnTo>
                    <a:pt x="594673" y="298853"/>
                  </a:lnTo>
                  <a:lnTo>
                    <a:pt x="613999" y="298853"/>
                  </a:lnTo>
                  <a:lnTo>
                    <a:pt x="615531" y="296083"/>
                  </a:lnTo>
                  <a:lnTo>
                    <a:pt x="626674" y="266001"/>
                  </a:lnTo>
                  <a:lnTo>
                    <a:pt x="614814" y="266001"/>
                  </a:lnTo>
                  <a:lnTo>
                    <a:pt x="594086" y="206164"/>
                  </a:lnTo>
                  <a:close/>
                </a:path>
                <a:path w="864234" h="817245">
                  <a:moveTo>
                    <a:pt x="648840" y="206164"/>
                  </a:moveTo>
                  <a:lnTo>
                    <a:pt x="636325" y="206164"/>
                  </a:lnTo>
                  <a:lnTo>
                    <a:pt x="615597" y="266001"/>
                  </a:lnTo>
                  <a:lnTo>
                    <a:pt x="626674" y="266001"/>
                  </a:lnTo>
                  <a:lnTo>
                    <a:pt x="648840" y="206164"/>
                  </a:lnTo>
                  <a:close/>
                </a:path>
                <a:path w="864234" h="817245">
                  <a:moveTo>
                    <a:pt x="17403" y="384169"/>
                  </a:moveTo>
                  <a:lnTo>
                    <a:pt x="6257" y="384169"/>
                  </a:lnTo>
                  <a:lnTo>
                    <a:pt x="6257" y="459259"/>
                  </a:lnTo>
                  <a:lnTo>
                    <a:pt x="17794" y="459259"/>
                  </a:lnTo>
                  <a:lnTo>
                    <a:pt x="17794" y="408645"/>
                  </a:lnTo>
                  <a:lnTo>
                    <a:pt x="18549" y="405516"/>
                  </a:lnTo>
                  <a:lnTo>
                    <a:pt x="19609" y="403560"/>
                  </a:lnTo>
                  <a:lnTo>
                    <a:pt x="21738" y="399763"/>
                  </a:lnTo>
                  <a:lnTo>
                    <a:pt x="23824" y="397547"/>
                  </a:lnTo>
                  <a:lnTo>
                    <a:pt x="26494" y="395901"/>
                  </a:lnTo>
                  <a:lnTo>
                    <a:pt x="17403" y="395901"/>
                  </a:lnTo>
                  <a:lnTo>
                    <a:pt x="17403" y="384169"/>
                  </a:lnTo>
                  <a:close/>
                </a:path>
                <a:path w="864234" h="817245">
                  <a:moveTo>
                    <a:pt x="57629" y="393669"/>
                  </a:moveTo>
                  <a:lnTo>
                    <a:pt x="39483" y="393669"/>
                  </a:lnTo>
                  <a:lnTo>
                    <a:pt x="42743" y="394875"/>
                  </a:lnTo>
                  <a:lnTo>
                    <a:pt x="47905" y="399763"/>
                  </a:lnTo>
                  <a:lnTo>
                    <a:pt x="48303" y="400171"/>
                  </a:lnTo>
                  <a:lnTo>
                    <a:pt x="49669" y="403560"/>
                  </a:lnTo>
                  <a:lnTo>
                    <a:pt x="49669" y="459259"/>
                  </a:lnTo>
                  <a:lnTo>
                    <a:pt x="61402" y="459259"/>
                  </a:lnTo>
                  <a:lnTo>
                    <a:pt x="61402" y="405516"/>
                  </a:lnTo>
                  <a:lnTo>
                    <a:pt x="62852" y="401507"/>
                  </a:lnTo>
                  <a:lnTo>
                    <a:pt x="67969" y="395901"/>
                  </a:lnTo>
                  <a:lnTo>
                    <a:pt x="58664" y="395901"/>
                  </a:lnTo>
                  <a:lnTo>
                    <a:pt x="57629" y="393669"/>
                  </a:lnTo>
                  <a:close/>
                </a:path>
                <a:path w="864234" h="817245">
                  <a:moveTo>
                    <a:pt x="102678" y="393669"/>
                  </a:moveTo>
                  <a:lnTo>
                    <a:pt x="82472" y="393669"/>
                  </a:lnTo>
                  <a:lnTo>
                    <a:pt x="85698" y="394744"/>
                  </a:lnTo>
                  <a:lnTo>
                    <a:pt x="91760" y="399503"/>
                  </a:lnTo>
                  <a:lnTo>
                    <a:pt x="92527" y="401507"/>
                  </a:lnTo>
                  <a:lnTo>
                    <a:pt x="93276" y="403560"/>
                  </a:lnTo>
                  <a:lnTo>
                    <a:pt x="93276" y="459259"/>
                  </a:lnTo>
                  <a:lnTo>
                    <a:pt x="104813" y="459259"/>
                  </a:lnTo>
                  <a:lnTo>
                    <a:pt x="104813" y="400171"/>
                  </a:lnTo>
                  <a:lnTo>
                    <a:pt x="102678" y="393669"/>
                  </a:lnTo>
                  <a:close/>
                </a:path>
                <a:path w="864234" h="817245">
                  <a:moveTo>
                    <a:pt x="43476" y="383191"/>
                  </a:moveTo>
                  <a:lnTo>
                    <a:pt x="33634" y="383191"/>
                  </a:lnTo>
                  <a:lnTo>
                    <a:pt x="29992" y="384169"/>
                  </a:lnTo>
                  <a:lnTo>
                    <a:pt x="29395" y="384348"/>
                  </a:lnTo>
                  <a:lnTo>
                    <a:pt x="22471" y="388780"/>
                  </a:lnTo>
                  <a:lnTo>
                    <a:pt x="19945" y="391893"/>
                  </a:lnTo>
                  <a:lnTo>
                    <a:pt x="18381" y="395901"/>
                  </a:lnTo>
                  <a:lnTo>
                    <a:pt x="26494" y="395901"/>
                  </a:lnTo>
                  <a:lnTo>
                    <a:pt x="29006" y="394353"/>
                  </a:lnTo>
                  <a:lnTo>
                    <a:pt x="31408" y="393669"/>
                  </a:lnTo>
                  <a:lnTo>
                    <a:pt x="57629" y="393669"/>
                  </a:lnTo>
                  <a:lnTo>
                    <a:pt x="56867" y="392023"/>
                  </a:lnTo>
                  <a:lnTo>
                    <a:pt x="56806" y="391893"/>
                  </a:lnTo>
                  <a:lnTo>
                    <a:pt x="54215" y="388780"/>
                  </a:lnTo>
                  <a:lnTo>
                    <a:pt x="51038" y="386662"/>
                  </a:lnTo>
                  <a:lnTo>
                    <a:pt x="47647" y="384348"/>
                  </a:lnTo>
                  <a:lnTo>
                    <a:pt x="47061" y="384169"/>
                  </a:lnTo>
                  <a:lnTo>
                    <a:pt x="43476" y="383191"/>
                  </a:lnTo>
                  <a:close/>
                </a:path>
                <a:path w="864234" h="817245">
                  <a:moveTo>
                    <a:pt x="88648" y="383191"/>
                  </a:moveTo>
                  <a:lnTo>
                    <a:pt x="76557" y="383191"/>
                  </a:lnTo>
                  <a:lnTo>
                    <a:pt x="71945" y="384348"/>
                  </a:lnTo>
                  <a:lnTo>
                    <a:pt x="64253" y="388943"/>
                  </a:lnTo>
                  <a:lnTo>
                    <a:pt x="61491" y="391893"/>
                  </a:lnTo>
                  <a:lnTo>
                    <a:pt x="61369" y="392023"/>
                  </a:lnTo>
                  <a:lnTo>
                    <a:pt x="59446" y="395901"/>
                  </a:lnTo>
                  <a:lnTo>
                    <a:pt x="67969" y="395901"/>
                  </a:lnTo>
                  <a:lnTo>
                    <a:pt x="68653" y="395152"/>
                  </a:lnTo>
                  <a:lnTo>
                    <a:pt x="72451" y="393669"/>
                  </a:lnTo>
                  <a:lnTo>
                    <a:pt x="102678" y="393669"/>
                  </a:lnTo>
                  <a:lnTo>
                    <a:pt x="94140" y="385293"/>
                  </a:lnTo>
                  <a:lnTo>
                    <a:pt x="88648" y="383191"/>
                  </a:lnTo>
                  <a:close/>
                </a:path>
                <a:path w="864234" h="817245">
                  <a:moveTo>
                    <a:pt x="137445" y="384169"/>
                  </a:moveTo>
                  <a:lnTo>
                    <a:pt x="125908" y="384169"/>
                  </a:lnTo>
                  <a:lnTo>
                    <a:pt x="125908" y="438270"/>
                  </a:lnTo>
                  <a:lnTo>
                    <a:pt x="126874" y="443175"/>
                  </a:lnTo>
                  <a:lnTo>
                    <a:pt x="126951" y="443566"/>
                  </a:lnTo>
                  <a:lnTo>
                    <a:pt x="145463" y="460237"/>
                  </a:lnTo>
                  <a:lnTo>
                    <a:pt x="155827" y="460237"/>
                  </a:lnTo>
                  <a:lnTo>
                    <a:pt x="160520" y="458917"/>
                  </a:lnTo>
                  <a:lnTo>
                    <a:pt x="167951" y="453604"/>
                  </a:lnTo>
                  <a:lnTo>
                    <a:pt x="170688" y="450361"/>
                  </a:lnTo>
                  <a:lnTo>
                    <a:pt x="171275" y="449090"/>
                  </a:lnTo>
                  <a:lnTo>
                    <a:pt x="149080" y="449090"/>
                  </a:lnTo>
                  <a:lnTo>
                    <a:pt x="145137" y="447461"/>
                  </a:lnTo>
                  <a:lnTo>
                    <a:pt x="138977" y="440943"/>
                  </a:lnTo>
                  <a:lnTo>
                    <a:pt x="137445" y="436575"/>
                  </a:lnTo>
                  <a:lnTo>
                    <a:pt x="137445" y="384169"/>
                  </a:lnTo>
                  <a:close/>
                </a:path>
                <a:path w="864234" h="817245">
                  <a:moveTo>
                    <a:pt x="184768" y="446548"/>
                  </a:moveTo>
                  <a:lnTo>
                    <a:pt x="173231" y="446548"/>
                  </a:lnTo>
                  <a:lnTo>
                    <a:pt x="173231" y="459259"/>
                  </a:lnTo>
                  <a:lnTo>
                    <a:pt x="184768" y="459259"/>
                  </a:lnTo>
                  <a:lnTo>
                    <a:pt x="184768" y="446548"/>
                  </a:lnTo>
                  <a:close/>
                </a:path>
                <a:path w="864234" h="817245">
                  <a:moveTo>
                    <a:pt x="184768" y="384169"/>
                  </a:moveTo>
                  <a:lnTo>
                    <a:pt x="173231" y="384169"/>
                  </a:lnTo>
                  <a:lnTo>
                    <a:pt x="173231" y="433251"/>
                  </a:lnTo>
                  <a:lnTo>
                    <a:pt x="172204" y="437113"/>
                  </a:lnTo>
                  <a:lnTo>
                    <a:pt x="170151" y="440144"/>
                  </a:lnTo>
                  <a:lnTo>
                    <a:pt x="168130" y="443175"/>
                  </a:lnTo>
                  <a:lnTo>
                    <a:pt x="165620" y="445424"/>
                  </a:lnTo>
                  <a:lnTo>
                    <a:pt x="159656" y="448357"/>
                  </a:lnTo>
                  <a:lnTo>
                    <a:pt x="156739" y="449090"/>
                  </a:lnTo>
                  <a:lnTo>
                    <a:pt x="171275" y="449090"/>
                  </a:lnTo>
                  <a:lnTo>
                    <a:pt x="172448" y="446548"/>
                  </a:lnTo>
                  <a:lnTo>
                    <a:pt x="184768" y="446548"/>
                  </a:lnTo>
                  <a:lnTo>
                    <a:pt x="184768" y="384169"/>
                  </a:lnTo>
                  <a:close/>
                </a:path>
                <a:path w="864234" h="817245">
                  <a:moveTo>
                    <a:pt x="217437" y="359138"/>
                  </a:moveTo>
                  <a:lnTo>
                    <a:pt x="205899" y="359138"/>
                  </a:lnTo>
                  <a:lnTo>
                    <a:pt x="205899" y="459259"/>
                  </a:lnTo>
                  <a:lnTo>
                    <a:pt x="217437" y="459259"/>
                  </a:lnTo>
                  <a:lnTo>
                    <a:pt x="217437" y="359138"/>
                  </a:lnTo>
                  <a:close/>
                </a:path>
                <a:path w="864234" h="817245">
                  <a:moveTo>
                    <a:pt x="255190" y="366178"/>
                  </a:moveTo>
                  <a:lnTo>
                    <a:pt x="243652" y="366178"/>
                  </a:lnTo>
                  <a:lnTo>
                    <a:pt x="243652" y="445245"/>
                  </a:lnTo>
                  <a:lnTo>
                    <a:pt x="244508" y="448308"/>
                  </a:lnTo>
                  <a:lnTo>
                    <a:pt x="244590" y="448602"/>
                  </a:lnTo>
                  <a:lnTo>
                    <a:pt x="260730" y="460237"/>
                  </a:lnTo>
                  <a:lnTo>
                    <a:pt x="266140" y="460237"/>
                  </a:lnTo>
                  <a:lnTo>
                    <a:pt x="267916" y="460074"/>
                  </a:lnTo>
                  <a:lnTo>
                    <a:pt x="269318" y="459748"/>
                  </a:lnTo>
                  <a:lnTo>
                    <a:pt x="270330" y="459536"/>
                  </a:lnTo>
                  <a:lnTo>
                    <a:pt x="271811" y="459161"/>
                  </a:lnTo>
                  <a:lnTo>
                    <a:pt x="272593" y="458868"/>
                  </a:lnTo>
                  <a:lnTo>
                    <a:pt x="270380" y="449090"/>
                  </a:lnTo>
                  <a:lnTo>
                    <a:pt x="263468" y="449090"/>
                  </a:lnTo>
                  <a:lnTo>
                    <a:pt x="262258" y="448895"/>
                  </a:lnTo>
                  <a:lnTo>
                    <a:pt x="262046" y="448895"/>
                  </a:lnTo>
                  <a:lnTo>
                    <a:pt x="260323" y="448308"/>
                  </a:lnTo>
                  <a:lnTo>
                    <a:pt x="255190" y="441008"/>
                  </a:lnTo>
                  <a:lnTo>
                    <a:pt x="255190" y="366178"/>
                  </a:lnTo>
                  <a:close/>
                </a:path>
                <a:path w="864234" h="817245">
                  <a:moveTo>
                    <a:pt x="270269" y="448602"/>
                  </a:moveTo>
                  <a:lnTo>
                    <a:pt x="269758" y="448602"/>
                  </a:lnTo>
                  <a:lnTo>
                    <a:pt x="268291" y="448895"/>
                  </a:lnTo>
                  <a:lnTo>
                    <a:pt x="267069" y="449090"/>
                  </a:lnTo>
                  <a:lnTo>
                    <a:pt x="270380" y="449090"/>
                  </a:lnTo>
                  <a:lnTo>
                    <a:pt x="270269" y="448602"/>
                  </a:lnTo>
                  <a:close/>
                </a:path>
                <a:path w="864234" h="817245">
                  <a:moveTo>
                    <a:pt x="243652" y="384169"/>
                  </a:moveTo>
                  <a:lnTo>
                    <a:pt x="232310" y="384169"/>
                  </a:lnTo>
                  <a:lnTo>
                    <a:pt x="232310" y="393946"/>
                  </a:lnTo>
                  <a:lnTo>
                    <a:pt x="243652" y="393946"/>
                  </a:lnTo>
                  <a:lnTo>
                    <a:pt x="243652" y="384169"/>
                  </a:lnTo>
                  <a:close/>
                </a:path>
                <a:path w="864234" h="817245">
                  <a:moveTo>
                    <a:pt x="271224" y="384169"/>
                  </a:moveTo>
                  <a:lnTo>
                    <a:pt x="255190" y="384169"/>
                  </a:lnTo>
                  <a:lnTo>
                    <a:pt x="255190" y="393946"/>
                  </a:lnTo>
                  <a:lnTo>
                    <a:pt x="271224" y="393946"/>
                  </a:lnTo>
                  <a:lnTo>
                    <a:pt x="271224" y="384169"/>
                  </a:lnTo>
                  <a:close/>
                </a:path>
                <a:path w="864234" h="817245">
                  <a:moveTo>
                    <a:pt x="300117" y="384169"/>
                  </a:moveTo>
                  <a:lnTo>
                    <a:pt x="288579" y="384169"/>
                  </a:lnTo>
                  <a:lnTo>
                    <a:pt x="288579" y="459259"/>
                  </a:lnTo>
                  <a:lnTo>
                    <a:pt x="300117" y="459259"/>
                  </a:lnTo>
                  <a:lnTo>
                    <a:pt x="300117" y="384169"/>
                  </a:lnTo>
                  <a:close/>
                </a:path>
                <a:path w="864234" h="817245">
                  <a:moveTo>
                    <a:pt x="296695" y="356010"/>
                  </a:moveTo>
                  <a:lnTo>
                    <a:pt x="292197" y="356010"/>
                  </a:lnTo>
                  <a:lnTo>
                    <a:pt x="290258" y="356776"/>
                  </a:lnTo>
                  <a:lnTo>
                    <a:pt x="287031" y="359839"/>
                  </a:lnTo>
                  <a:lnTo>
                    <a:pt x="286233" y="361681"/>
                  </a:lnTo>
                  <a:lnTo>
                    <a:pt x="286233" y="365983"/>
                  </a:lnTo>
                  <a:lnTo>
                    <a:pt x="287031" y="367824"/>
                  </a:lnTo>
                  <a:lnTo>
                    <a:pt x="290258" y="370888"/>
                  </a:lnTo>
                  <a:lnTo>
                    <a:pt x="292197" y="371653"/>
                  </a:lnTo>
                  <a:lnTo>
                    <a:pt x="296695" y="371653"/>
                  </a:lnTo>
                  <a:lnTo>
                    <a:pt x="298617" y="370888"/>
                  </a:lnTo>
                  <a:lnTo>
                    <a:pt x="301844" y="367824"/>
                  </a:lnTo>
                  <a:lnTo>
                    <a:pt x="302659" y="365983"/>
                  </a:lnTo>
                  <a:lnTo>
                    <a:pt x="302659" y="361681"/>
                  </a:lnTo>
                  <a:lnTo>
                    <a:pt x="301844" y="359839"/>
                  </a:lnTo>
                  <a:lnTo>
                    <a:pt x="298617" y="356776"/>
                  </a:lnTo>
                  <a:lnTo>
                    <a:pt x="296695" y="356010"/>
                  </a:lnTo>
                  <a:close/>
                </a:path>
                <a:path w="864234" h="817245">
                  <a:moveTo>
                    <a:pt x="332394" y="384169"/>
                  </a:moveTo>
                  <a:lnTo>
                    <a:pt x="321248" y="384169"/>
                  </a:lnTo>
                  <a:lnTo>
                    <a:pt x="321248" y="487418"/>
                  </a:lnTo>
                  <a:lnTo>
                    <a:pt x="332785" y="487418"/>
                  </a:lnTo>
                  <a:lnTo>
                    <a:pt x="332785" y="447722"/>
                  </a:lnTo>
                  <a:lnTo>
                    <a:pt x="343533" y="447722"/>
                  </a:lnTo>
                  <a:lnTo>
                    <a:pt x="339173" y="444397"/>
                  </a:lnTo>
                  <a:lnTo>
                    <a:pt x="336745" y="441024"/>
                  </a:lnTo>
                  <a:lnTo>
                    <a:pt x="333421" y="432387"/>
                  </a:lnTo>
                  <a:lnTo>
                    <a:pt x="332590" y="427385"/>
                  </a:lnTo>
                  <a:lnTo>
                    <a:pt x="332590" y="416108"/>
                  </a:lnTo>
                  <a:lnTo>
                    <a:pt x="333326" y="411676"/>
                  </a:lnTo>
                  <a:lnTo>
                    <a:pt x="333405" y="411203"/>
                  </a:lnTo>
                  <a:lnTo>
                    <a:pt x="336664" y="402762"/>
                  </a:lnTo>
                  <a:lnTo>
                    <a:pt x="339075" y="399470"/>
                  </a:lnTo>
                  <a:lnTo>
                    <a:pt x="343648" y="396097"/>
                  </a:lnTo>
                  <a:lnTo>
                    <a:pt x="332394" y="396097"/>
                  </a:lnTo>
                  <a:lnTo>
                    <a:pt x="332394" y="384169"/>
                  </a:lnTo>
                  <a:close/>
                </a:path>
                <a:path w="864234" h="817245">
                  <a:moveTo>
                    <a:pt x="343533" y="447722"/>
                  </a:moveTo>
                  <a:lnTo>
                    <a:pt x="333763" y="447722"/>
                  </a:lnTo>
                  <a:lnTo>
                    <a:pt x="334724" y="449253"/>
                  </a:lnTo>
                  <a:lnTo>
                    <a:pt x="350841" y="460823"/>
                  </a:lnTo>
                  <a:lnTo>
                    <a:pt x="361922" y="460823"/>
                  </a:lnTo>
                  <a:lnTo>
                    <a:pt x="367446" y="459243"/>
                  </a:lnTo>
                  <a:lnTo>
                    <a:pt x="377028" y="452887"/>
                  </a:lnTo>
                  <a:lnTo>
                    <a:pt x="379051" y="450459"/>
                  </a:lnTo>
                  <a:lnTo>
                    <a:pt x="349472" y="450459"/>
                  </a:lnTo>
                  <a:lnTo>
                    <a:pt x="345561" y="449253"/>
                  </a:lnTo>
                  <a:lnTo>
                    <a:pt x="343533" y="447722"/>
                  </a:lnTo>
                  <a:close/>
                </a:path>
                <a:path w="864234" h="817245">
                  <a:moveTo>
                    <a:pt x="379079" y="393555"/>
                  </a:moveTo>
                  <a:lnTo>
                    <a:pt x="358989" y="393555"/>
                  </a:lnTo>
                  <a:lnTo>
                    <a:pt x="363046" y="394810"/>
                  </a:lnTo>
                  <a:lnTo>
                    <a:pt x="366273" y="397319"/>
                  </a:lnTo>
                  <a:lnTo>
                    <a:pt x="369532" y="399796"/>
                  </a:lnTo>
                  <a:lnTo>
                    <a:pt x="371960" y="403169"/>
                  </a:lnTo>
                  <a:lnTo>
                    <a:pt x="373460" y="407178"/>
                  </a:lnTo>
                  <a:lnTo>
                    <a:pt x="375187" y="411676"/>
                  </a:lnTo>
                  <a:lnTo>
                    <a:pt x="375946" y="416108"/>
                  </a:lnTo>
                  <a:lnTo>
                    <a:pt x="375946" y="427385"/>
                  </a:lnTo>
                  <a:lnTo>
                    <a:pt x="375170" y="431915"/>
                  </a:lnTo>
                  <a:lnTo>
                    <a:pt x="358924" y="450459"/>
                  </a:lnTo>
                  <a:lnTo>
                    <a:pt x="379051" y="450459"/>
                  </a:lnTo>
                  <a:lnTo>
                    <a:pt x="380776" y="448390"/>
                  </a:lnTo>
                  <a:lnTo>
                    <a:pt x="386186" y="436755"/>
                  </a:lnTo>
                  <a:lnTo>
                    <a:pt x="387539" y="429862"/>
                  </a:lnTo>
                  <a:lnTo>
                    <a:pt x="387539" y="414022"/>
                  </a:lnTo>
                  <a:lnTo>
                    <a:pt x="386238" y="407439"/>
                  </a:lnTo>
                  <a:lnTo>
                    <a:pt x="386186" y="407178"/>
                  </a:lnTo>
                  <a:lnTo>
                    <a:pt x="380776" y="395576"/>
                  </a:lnTo>
                  <a:lnTo>
                    <a:pt x="379079" y="393555"/>
                  </a:lnTo>
                  <a:close/>
                </a:path>
                <a:path w="864234" h="817245">
                  <a:moveTo>
                    <a:pt x="361792" y="383191"/>
                  </a:moveTo>
                  <a:lnTo>
                    <a:pt x="350580" y="383191"/>
                  </a:lnTo>
                  <a:lnTo>
                    <a:pt x="346702" y="384006"/>
                  </a:lnTo>
                  <a:lnTo>
                    <a:pt x="333763" y="396097"/>
                  </a:lnTo>
                  <a:lnTo>
                    <a:pt x="343648" y="396097"/>
                  </a:lnTo>
                  <a:lnTo>
                    <a:pt x="345376" y="394810"/>
                  </a:lnTo>
                  <a:lnTo>
                    <a:pt x="345247" y="394810"/>
                  </a:lnTo>
                  <a:lnTo>
                    <a:pt x="349407" y="393555"/>
                  </a:lnTo>
                  <a:lnTo>
                    <a:pt x="379079" y="393555"/>
                  </a:lnTo>
                  <a:lnTo>
                    <a:pt x="377012" y="391094"/>
                  </a:lnTo>
                  <a:lnTo>
                    <a:pt x="367365" y="384771"/>
                  </a:lnTo>
                  <a:lnTo>
                    <a:pt x="361792" y="383191"/>
                  </a:lnTo>
                  <a:close/>
                </a:path>
                <a:path w="864234" h="817245">
                  <a:moveTo>
                    <a:pt x="416675" y="359138"/>
                  </a:moveTo>
                  <a:lnTo>
                    <a:pt x="405138" y="359138"/>
                  </a:lnTo>
                  <a:lnTo>
                    <a:pt x="405138" y="459259"/>
                  </a:lnTo>
                  <a:lnTo>
                    <a:pt x="416675" y="459259"/>
                  </a:lnTo>
                  <a:lnTo>
                    <a:pt x="416675" y="359138"/>
                  </a:lnTo>
                  <a:close/>
                </a:path>
                <a:path w="864234" h="817245">
                  <a:moveTo>
                    <a:pt x="472028" y="383191"/>
                  </a:moveTo>
                  <a:lnTo>
                    <a:pt x="461338" y="383191"/>
                  </a:lnTo>
                  <a:lnTo>
                    <a:pt x="455406" y="384853"/>
                  </a:lnTo>
                  <a:lnTo>
                    <a:pt x="434287" y="414609"/>
                  </a:lnTo>
                  <a:lnTo>
                    <a:pt x="434287" y="429992"/>
                  </a:lnTo>
                  <a:lnTo>
                    <a:pt x="462055" y="460823"/>
                  </a:lnTo>
                  <a:lnTo>
                    <a:pt x="474374" y="460823"/>
                  </a:lnTo>
                  <a:lnTo>
                    <a:pt x="478953" y="460041"/>
                  </a:lnTo>
                  <a:lnTo>
                    <a:pt x="487101" y="456880"/>
                  </a:lnTo>
                  <a:lnTo>
                    <a:pt x="490523" y="454664"/>
                  </a:lnTo>
                  <a:lnTo>
                    <a:pt x="494607" y="450459"/>
                  </a:lnTo>
                  <a:lnTo>
                    <a:pt x="464629" y="450459"/>
                  </a:lnTo>
                  <a:lnTo>
                    <a:pt x="460539" y="449449"/>
                  </a:lnTo>
                  <a:lnTo>
                    <a:pt x="445824" y="425625"/>
                  </a:lnTo>
                  <a:lnTo>
                    <a:pt x="442500" y="425625"/>
                  </a:lnTo>
                  <a:lnTo>
                    <a:pt x="442500" y="415652"/>
                  </a:lnTo>
                  <a:lnTo>
                    <a:pt x="445824" y="415652"/>
                  </a:lnTo>
                  <a:lnTo>
                    <a:pt x="445824" y="413273"/>
                  </a:lnTo>
                  <a:lnTo>
                    <a:pt x="463521" y="393555"/>
                  </a:lnTo>
                  <a:lnTo>
                    <a:pt x="492336" y="393555"/>
                  </a:lnTo>
                  <a:lnTo>
                    <a:pt x="486987" y="388568"/>
                  </a:lnTo>
                  <a:lnTo>
                    <a:pt x="483516" y="386450"/>
                  </a:lnTo>
                  <a:lnTo>
                    <a:pt x="475890" y="383843"/>
                  </a:lnTo>
                  <a:lnTo>
                    <a:pt x="472028" y="383191"/>
                  </a:lnTo>
                  <a:close/>
                </a:path>
                <a:path w="864234" h="817245">
                  <a:moveTo>
                    <a:pt x="488063" y="438726"/>
                  </a:moveTo>
                  <a:lnTo>
                    <a:pt x="472321" y="450459"/>
                  </a:lnTo>
                  <a:lnTo>
                    <a:pt x="494607" y="450459"/>
                  </a:lnTo>
                  <a:lnTo>
                    <a:pt x="496064" y="448960"/>
                  </a:lnTo>
                  <a:lnTo>
                    <a:pt x="498036" y="445636"/>
                  </a:lnTo>
                  <a:lnTo>
                    <a:pt x="499209" y="441855"/>
                  </a:lnTo>
                  <a:lnTo>
                    <a:pt x="488063" y="438726"/>
                  </a:lnTo>
                  <a:close/>
                </a:path>
                <a:path w="864234" h="817245">
                  <a:moveTo>
                    <a:pt x="445824" y="415652"/>
                  </a:moveTo>
                  <a:lnTo>
                    <a:pt x="442500" y="415652"/>
                  </a:lnTo>
                  <a:lnTo>
                    <a:pt x="442500" y="425625"/>
                  </a:lnTo>
                  <a:lnTo>
                    <a:pt x="445824" y="425625"/>
                  </a:lnTo>
                  <a:lnTo>
                    <a:pt x="445824" y="415652"/>
                  </a:lnTo>
                  <a:close/>
                </a:path>
                <a:path w="864234" h="817245">
                  <a:moveTo>
                    <a:pt x="492336" y="393555"/>
                  </a:moveTo>
                  <a:lnTo>
                    <a:pt x="472288" y="393555"/>
                  </a:lnTo>
                  <a:lnTo>
                    <a:pt x="475906" y="394516"/>
                  </a:lnTo>
                  <a:lnTo>
                    <a:pt x="482066" y="398362"/>
                  </a:lnTo>
                  <a:lnTo>
                    <a:pt x="484445" y="400986"/>
                  </a:lnTo>
                  <a:lnTo>
                    <a:pt x="486107" y="404310"/>
                  </a:lnTo>
                  <a:lnTo>
                    <a:pt x="487802" y="407634"/>
                  </a:lnTo>
                  <a:lnTo>
                    <a:pt x="488649" y="411415"/>
                  </a:lnTo>
                  <a:lnTo>
                    <a:pt x="488649" y="415652"/>
                  </a:lnTo>
                  <a:lnTo>
                    <a:pt x="445824" y="415652"/>
                  </a:lnTo>
                  <a:lnTo>
                    <a:pt x="445824" y="425625"/>
                  </a:lnTo>
                  <a:lnTo>
                    <a:pt x="500382" y="425625"/>
                  </a:lnTo>
                  <a:lnTo>
                    <a:pt x="500310" y="413273"/>
                  </a:lnTo>
                  <a:lnTo>
                    <a:pt x="499453" y="407830"/>
                  </a:lnTo>
                  <a:lnTo>
                    <a:pt x="495782" y="398362"/>
                  </a:lnTo>
                  <a:lnTo>
                    <a:pt x="493435" y="394696"/>
                  </a:lnTo>
                  <a:lnTo>
                    <a:pt x="493319" y="394516"/>
                  </a:lnTo>
                  <a:lnTo>
                    <a:pt x="492336" y="393555"/>
                  </a:lnTo>
                  <a:close/>
                </a:path>
                <a:path w="864234" h="817245">
                  <a:moveTo>
                    <a:pt x="580500" y="447722"/>
                  </a:moveTo>
                  <a:lnTo>
                    <a:pt x="570730" y="447722"/>
                  </a:lnTo>
                  <a:lnTo>
                    <a:pt x="571692" y="449253"/>
                  </a:lnTo>
                  <a:lnTo>
                    <a:pt x="587808" y="460823"/>
                  </a:lnTo>
                  <a:lnTo>
                    <a:pt x="598889" y="460823"/>
                  </a:lnTo>
                  <a:lnTo>
                    <a:pt x="604357" y="459259"/>
                  </a:lnTo>
                  <a:lnTo>
                    <a:pt x="605648" y="458428"/>
                  </a:lnTo>
                  <a:lnTo>
                    <a:pt x="613995" y="452887"/>
                  </a:lnTo>
                  <a:lnTo>
                    <a:pt x="616019" y="450459"/>
                  </a:lnTo>
                  <a:lnTo>
                    <a:pt x="586439" y="450459"/>
                  </a:lnTo>
                  <a:lnTo>
                    <a:pt x="582529" y="449253"/>
                  </a:lnTo>
                  <a:lnTo>
                    <a:pt x="580500" y="447722"/>
                  </a:lnTo>
                  <a:close/>
                </a:path>
                <a:path w="864234" h="817245">
                  <a:moveTo>
                    <a:pt x="569753" y="359138"/>
                  </a:moveTo>
                  <a:lnTo>
                    <a:pt x="558215" y="359138"/>
                  </a:lnTo>
                  <a:lnTo>
                    <a:pt x="558215" y="459259"/>
                  </a:lnTo>
                  <a:lnTo>
                    <a:pt x="569362" y="459259"/>
                  </a:lnTo>
                  <a:lnTo>
                    <a:pt x="569362" y="447722"/>
                  </a:lnTo>
                  <a:lnTo>
                    <a:pt x="580500" y="447722"/>
                  </a:lnTo>
                  <a:lnTo>
                    <a:pt x="576141" y="444397"/>
                  </a:lnTo>
                  <a:lnTo>
                    <a:pt x="573713" y="441024"/>
                  </a:lnTo>
                  <a:lnTo>
                    <a:pt x="570388" y="432387"/>
                  </a:lnTo>
                  <a:lnTo>
                    <a:pt x="569557" y="427385"/>
                  </a:lnTo>
                  <a:lnTo>
                    <a:pt x="569557" y="416108"/>
                  </a:lnTo>
                  <a:lnTo>
                    <a:pt x="570293" y="411676"/>
                  </a:lnTo>
                  <a:lnTo>
                    <a:pt x="570372" y="411203"/>
                  </a:lnTo>
                  <a:lnTo>
                    <a:pt x="573631" y="402762"/>
                  </a:lnTo>
                  <a:lnTo>
                    <a:pt x="576043" y="399470"/>
                  </a:lnTo>
                  <a:lnTo>
                    <a:pt x="580615" y="396097"/>
                  </a:lnTo>
                  <a:lnTo>
                    <a:pt x="569753" y="396097"/>
                  </a:lnTo>
                  <a:lnTo>
                    <a:pt x="569753" y="359138"/>
                  </a:lnTo>
                  <a:close/>
                </a:path>
                <a:path w="864234" h="817245">
                  <a:moveTo>
                    <a:pt x="616046" y="393555"/>
                  </a:moveTo>
                  <a:lnTo>
                    <a:pt x="595956" y="393555"/>
                  </a:lnTo>
                  <a:lnTo>
                    <a:pt x="600014" y="394810"/>
                  </a:lnTo>
                  <a:lnTo>
                    <a:pt x="603240" y="397319"/>
                  </a:lnTo>
                  <a:lnTo>
                    <a:pt x="606499" y="399796"/>
                  </a:lnTo>
                  <a:lnTo>
                    <a:pt x="608928" y="403169"/>
                  </a:lnTo>
                  <a:lnTo>
                    <a:pt x="610427" y="407178"/>
                  </a:lnTo>
                  <a:lnTo>
                    <a:pt x="612154" y="411676"/>
                  </a:lnTo>
                  <a:lnTo>
                    <a:pt x="612913" y="416108"/>
                  </a:lnTo>
                  <a:lnTo>
                    <a:pt x="612913" y="427385"/>
                  </a:lnTo>
                  <a:lnTo>
                    <a:pt x="612138" y="431915"/>
                  </a:lnTo>
                  <a:lnTo>
                    <a:pt x="595891" y="450459"/>
                  </a:lnTo>
                  <a:lnTo>
                    <a:pt x="616019" y="450459"/>
                  </a:lnTo>
                  <a:lnTo>
                    <a:pt x="617743" y="448390"/>
                  </a:lnTo>
                  <a:lnTo>
                    <a:pt x="623154" y="436755"/>
                  </a:lnTo>
                  <a:lnTo>
                    <a:pt x="624506" y="429862"/>
                  </a:lnTo>
                  <a:lnTo>
                    <a:pt x="624506" y="414022"/>
                  </a:lnTo>
                  <a:lnTo>
                    <a:pt x="623205" y="407439"/>
                  </a:lnTo>
                  <a:lnTo>
                    <a:pt x="623154" y="407178"/>
                  </a:lnTo>
                  <a:lnTo>
                    <a:pt x="617743" y="395576"/>
                  </a:lnTo>
                  <a:lnTo>
                    <a:pt x="616046" y="393555"/>
                  </a:lnTo>
                  <a:close/>
                </a:path>
                <a:path w="864234" h="817245">
                  <a:moveTo>
                    <a:pt x="598759" y="383191"/>
                  </a:moveTo>
                  <a:lnTo>
                    <a:pt x="587548" y="383191"/>
                  </a:lnTo>
                  <a:lnTo>
                    <a:pt x="583669" y="384006"/>
                  </a:lnTo>
                  <a:lnTo>
                    <a:pt x="570730" y="396097"/>
                  </a:lnTo>
                  <a:lnTo>
                    <a:pt x="580615" y="396097"/>
                  </a:lnTo>
                  <a:lnTo>
                    <a:pt x="582343" y="394810"/>
                  </a:lnTo>
                  <a:lnTo>
                    <a:pt x="582215" y="394810"/>
                  </a:lnTo>
                  <a:lnTo>
                    <a:pt x="586374" y="393555"/>
                  </a:lnTo>
                  <a:lnTo>
                    <a:pt x="616046" y="393555"/>
                  </a:lnTo>
                  <a:lnTo>
                    <a:pt x="613979" y="391094"/>
                  </a:lnTo>
                  <a:lnTo>
                    <a:pt x="604332" y="384771"/>
                  </a:lnTo>
                  <a:lnTo>
                    <a:pt x="598759" y="383191"/>
                  </a:lnTo>
                  <a:close/>
                </a:path>
                <a:path w="864234" h="817245">
                  <a:moveTo>
                    <a:pt x="653692" y="384169"/>
                  </a:moveTo>
                  <a:lnTo>
                    <a:pt x="642154" y="384169"/>
                  </a:lnTo>
                  <a:lnTo>
                    <a:pt x="642154" y="459259"/>
                  </a:lnTo>
                  <a:lnTo>
                    <a:pt x="653692" y="459259"/>
                  </a:lnTo>
                  <a:lnTo>
                    <a:pt x="653692" y="384169"/>
                  </a:lnTo>
                  <a:close/>
                </a:path>
                <a:path w="864234" h="817245">
                  <a:moveTo>
                    <a:pt x="650270" y="356010"/>
                  </a:moveTo>
                  <a:lnTo>
                    <a:pt x="645772" y="356010"/>
                  </a:lnTo>
                  <a:lnTo>
                    <a:pt x="643833" y="356776"/>
                  </a:lnTo>
                  <a:lnTo>
                    <a:pt x="640606" y="359839"/>
                  </a:lnTo>
                  <a:lnTo>
                    <a:pt x="639808" y="361681"/>
                  </a:lnTo>
                  <a:lnTo>
                    <a:pt x="639808" y="365983"/>
                  </a:lnTo>
                  <a:lnTo>
                    <a:pt x="640606" y="367824"/>
                  </a:lnTo>
                  <a:lnTo>
                    <a:pt x="643833" y="370888"/>
                  </a:lnTo>
                  <a:lnTo>
                    <a:pt x="645772" y="371653"/>
                  </a:lnTo>
                  <a:lnTo>
                    <a:pt x="650270" y="371653"/>
                  </a:lnTo>
                  <a:lnTo>
                    <a:pt x="652192" y="370888"/>
                  </a:lnTo>
                  <a:lnTo>
                    <a:pt x="655419" y="367824"/>
                  </a:lnTo>
                  <a:lnTo>
                    <a:pt x="656234" y="365983"/>
                  </a:lnTo>
                  <a:lnTo>
                    <a:pt x="656234" y="361681"/>
                  </a:lnTo>
                  <a:lnTo>
                    <a:pt x="655419" y="359839"/>
                  </a:lnTo>
                  <a:lnTo>
                    <a:pt x="652192" y="356776"/>
                  </a:lnTo>
                  <a:lnTo>
                    <a:pt x="650270" y="356010"/>
                  </a:lnTo>
                  <a:close/>
                </a:path>
                <a:path w="864234" h="817245">
                  <a:moveTo>
                    <a:pt x="685969" y="384169"/>
                  </a:moveTo>
                  <a:lnTo>
                    <a:pt x="674823" y="384169"/>
                  </a:lnTo>
                  <a:lnTo>
                    <a:pt x="674823" y="459259"/>
                  </a:lnTo>
                  <a:lnTo>
                    <a:pt x="686360" y="459259"/>
                  </a:lnTo>
                  <a:lnTo>
                    <a:pt x="686360" y="408351"/>
                  </a:lnTo>
                  <a:lnTo>
                    <a:pt x="687175" y="405337"/>
                  </a:lnTo>
                  <a:lnTo>
                    <a:pt x="690467" y="400024"/>
                  </a:lnTo>
                  <a:lnTo>
                    <a:pt x="692716" y="397938"/>
                  </a:lnTo>
                  <a:lnTo>
                    <a:pt x="697285" y="395510"/>
                  </a:lnTo>
                  <a:lnTo>
                    <a:pt x="685969" y="395510"/>
                  </a:lnTo>
                  <a:lnTo>
                    <a:pt x="685969" y="384169"/>
                  </a:lnTo>
                  <a:close/>
                </a:path>
                <a:path w="864234" h="817245">
                  <a:moveTo>
                    <a:pt x="712368" y="383191"/>
                  </a:moveTo>
                  <a:lnTo>
                    <a:pt x="701126" y="383191"/>
                  </a:lnTo>
                  <a:lnTo>
                    <a:pt x="697742" y="384169"/>
                  </a:lnTo>
                  <a:lnTo>
                    <a:pt x="690597" y="388780"/>
                  </a:lnTo>
                  <a:lnTo>
                    <a:pt x="688120" y="391795"/>
                  </a:lnTo>
                  <a:lnTo>
                    <a:pt x="686752" y="395510"/>
                  </a:lnTo>
                  <a:lnTo>
                    <a:pt x="697285" y="395510"/>
                  </a:lnTo>
                  <a:lnTo>
                    <a:pt x="698389" y="394924"/>
                  </a:lnTo>
                  <a:lnTo>
                    <a:pt x="701193" y="394256"/>
                  </a:lnTo>
                  <a:lnTo>
                    <a:pt x="712368" y="394256"/>
                  </a:lnTo>
                  <a:lnTo>
                    <a:pt x="712368" y="383191"/>
                  </a:lnTo>
                  <a:close/>
                </a:path>
                <a:path w="864234" h="817245">
                  <a:moveTo>
                    <a:pt x="712368" y="394256"/>
                  </a:moveTo>
                  <a:lnTo>
                    <a:pt x="708311" y="394256"/>
                  </a:lnTo>
                  <a:lnTo>
                    <a:pt x="709680" y="394484"/>
                  </a:lnTo>
                  <a:lnTo>
                    <a:pt x="711081" y="394679"/>
                  </a:lnTo>
                  <a:lnTo>
                    <a:pt x="712575" y="394924"/>
                  </a:lnTo>
                  <a:lnTo>
                    <a:pt x="712368" y="394924"/>
                  </a:lnTo>
                  <a:lnTo>
                    <a:pt x="712368" y="394256"/>
                  </a:lnTo>
                  <a:close/>
                </a:path>
                <a:path w="864234" h="817245">
                  <a:moveTo>
                    <a:pt x="757198" y="383191"/>
                  </a:moveTo>
                  <a:lnTo>
                    <a:pt x="745986" y="383191"/>
                  </a:lnTo>
                  <a:lnTo>
                    <a:pt x="740413" y="384771"/>
                  </a:lnTo>
                  <a:lnTo>
                    <a:pt x="730752" y="391111"/>
                  </a:lnTo>
                  <a:lnTo>
                    <a:pt x="727002" y="395576"/>
                  </a:lnTo>
                  <a:lnTo>
                    <a:pt x="721592" y="407178"/>
                  </a:lnTo>
                  <a:lnTo>
                    <a:pt x="720239" y="414022"/>
                  </a:lnTo>
                  <a:lnTo>
                    <a:pt x="720239" y="429862"/>
                  </a:lnTo>
                  <a:lnTo>
                    <a:pt x="721499" y="436282"/>
                  </a:lnTo>
                  <a:lnTo>
                    <a:pt x="721592" y="436755"/>
                  </a:lnTo>
                  <a:lnTo>
                    <a:pt x="745856" y="460823"/>
                  </a:lnTo>
                  <a:lnTo>
                    <a:pt x="756937" y="460823"/>
                  </a:lnTo>
                  <a:lnTo>
                    <a:pt x="772212" y="450459"/>
                  </a:lnTo>
                  <a:lnTo>
                    <a:pt x="748854" y="450459"/>
                  </a:lnTo>
                  <a:lnTo>
                    <a:pt x="745020" y="449253"/>
                  </a:lnTo>
                  <a:lnTo>
                    <a:pt x="731831" y="427385"/>
                  </a:lnTo>
                  <a:lnTo>
                    <a:pt x="731831" y="416108"/>
                  </a:lnTo>
                  <a:lnTo>
                    <a:pt x="748789" y="393555"/>
                  </a:lnTo>
                  <a:lnTo>
                    <a:pt x="772281" y="393555"/>
                  </a:lnTo>
                  <a:lnTo>
                    <a:pt x="770446" y="391111"/>
                  </a:lnTo>
                  <a:lnTo>
                    <a:pt x="768947" y="389057"/>
                  </a:lnTo>
                  <a:lnTo>
                    <a:pt x="766763" y="387232"/>
                  </a:lnTo>
                  <a:lnTo>
                    <a:pt x="763895" y="385635"/>
                  </a:lnTo>
                  <a:lnTo>
                    <a:pt x="761060" y="384006"/>
                  </a:lnTo>
                  <a:lnTo>
                    <a:pt x="757198" y="383191"/>
                  </a:lnTo>
                  <a:close/>
                </a:path>
                <a:path w="864234" h="817245">
                  <a:moveTo>
                    <a:pt x="786530" y="447722"/>
                  </a:moveTo>
                  <a:lnTo>
                    <a:pt x="775384" y="447722"/>
                  </a:lnTo>
                  <a:lnTo>
                    <a:pt x="775384" y="459259"/>
                  </a:lnTo>
                  <a:lnTo>
                    <a:pt x="786530" y="459259"/>
                  </a:lnTo>
                  <a:lnTo>
                    <a:pt x="786530" y="447722"/>
                  </a:lnTo>
                  <a:close/>
                </a:path>
                <a:path w="864234" h="817245">
                  <a:moveTo>
                    <a:pt x="772281" y="393555"/>
                  </a:moveTo>
                  <a:lnTo>
                    <a:pt x="758371" y="393555"/>
                  </a:lnTo>
                  <a:lnTo>
                    <a:pt x="762531" y="394810"/>
                  </a:lnTo>
                  <a:lnTo>
                    <a:pt x="762402" y="394810"/>
                  </a:lnTo>
                  <a:lnTo>
                    <a:pt x="765508" y="397124"/>
                  </a:lnTo>
                  <a:lnTo>
                    <a:pt x="768702" y="399470"/>
                  </a:lnTo>
                  <a:lnTo>
                    <a:pt x="771114" y="402762"/>
                  </a:lnTo>
                  <a:lnTo>
                    <a:pt x="774373" y="411203"/>
                  </a:lnTo>
                  <a:lnTo>
                    <a:pt x="775188" y="416108"/>
                  </a:lnTo>
                  <a:lnTo>
                    <a:pt x="775188" y="427385"/>
                  </a:lnTo>
                  <a:lnTo>
                    <a:pt x="774435" y="431915"/>
                  </a:lnTo>
                  <a:lnTo>
                    <a:pt x="774357" y="432387"/>
                  </a:lnTo>
                  <a:lnTo>
                    <a:pt x="758306" y="450459"/>
                  </a:lnTo>
                  <a:lnTo>
                    <a:pt x="772212" y="450459"/>
                  </a:lnTo>
                  <a:lnTo>
                    <a:pt x="773054" y="449253"/>
                  </a:lnTo>
                  <a:lnTo>
                    <a:pt x="774015" y="447722"/>
                  </a:lnTo>
                  <a:lnTo>
                    <a:pt x="786530" y="447722"/>
                  </a:lnTo>
                  <a:lnTo>
                    <a:pt x="786530" y="396097"/>
                  </a:lnTo>
                  <a:lnTo>
                    <a:pt x="774015" y="396097"/>
                  </a:lnTo>
                  <a:lnTo>
                    <a:pt x="773178" y="394810"/>
                  </a:lnTo>
                  <a:lnTo>
                    <a:pt x="772281" y="393555"/>
                  </a:lnTo>
                  <a:close/>
                </a:path>
                <a:path w="864234" h="817245">
                  <a:moveTo>
                    <a:pt x="786530" y="359138"/>
                  </a:moveTo>
                  <a:lnTo>
                    <a:pt x="774993" y="359138"/>
                  </a:lnTo>
                  <a:lnTo>
                    <a:pt x="774993" y="396097"/>
                  </a:lnTo>
                  <a:lnTo>
                    <a:pt x="786530" y="396097"/>
                  </a:lnTo>
                  <a:lnTo>
                    <a:pt x="786530" y="359138"/>
                  </a:lnTo>
                  <a:close/>
                </a:path>
                <a:path w="864234" h="817245">
                  <a:moveTo>
                    <a:pt x="816889" y="438531"/>
                  </a:moveTo>
                  <a:lnTo>
                    <a:pt x="805938" y="441269"/>
                  </a:lnTo>
                  <a:lnTo>
                    <a:pt x="807274" y="447656"/>
                  </a:lnTo>
                  <a:lnTo>
                    <a:pt x="810452" y="452513"/>
                  </a:lnTo>
                  <a:lnTo>
                    <a:pt x="820490" y="459161"/>
                  </a:lnTo>
                  <a:lnTo>
                    <a:pt x="826829" y="460823"/>
                  </a:lnTo>
                  <a:lnTo>
                    <a:pt x="840322" y="460823"/>
                  </a:lnTo>
                  <a:lnTo>
                    <a:pt x="845439" y="459846"/>
                  </a:lnTo>
                  <a:lnTo>
                    <a:pt x="854238" y="455935"/>
                  </a:lnTo>
                  <a:lnTo>
                    <a:pt x="857660" y="453262"/>
                  </a:lnTo>
                  <a:lnTo>
                    <a:pt x="859541" y="450655"/>
                  </a:lnTo>
                  <a:lnTo>
                    <a:pt x="829567" y="450655"/>
                  </a:lnTo>
                  <a:lnTo>
                    <a:pt x="825737" y="449645"/>
                  </a:lnTo>
                  <a:lnTo>
                    <a:pt x="819903" y="445603"/>
                  </a:lnTo>
                  <a:lnTo>
                    <a:pt x="817974" y="442637"/>
                  </a:lnTo>
                  <a:lnTo>
                    <a:pt x="817822" y="442148"/>
                  </a:lnTo>
                  <a:lnTo>
                    <a:pt x="816889" y="438531"/>
                  </a:lnTo>
                  <a:close/>
                </a:path>
                <a:path w="864234" h="817245">
                  <a:moveTo>
                    <a:pt x="843288" y="383191"/>
                  </a:moveTo>
                  <a:lnTo>
                    <a:pt x="830577" y="383191"/>
                  </a:lnTo>
                  <a:lnTo>
                    <a:pt x="825851" y="384120"/>
                  </a:lnTo>
                  <a:lnTo>
                    <a:pt x="808285" y="410079"/>
                  </a:lnTo>
                  <a:lnTo>
                    <a:pt x="809791" y="414153"/>
                  </a:lnTo>
                  <a:lnTo>
                    <a:pt x="844526" y="429242"/>
                  </a:lnTo>
                  <a:lnTo>
                    <a:pt x="847329" y="430579"/>
                  </a:lnTo>
                  <a:lnTo>
                    <a:pt x="850979" y="434131"/>
                  </a:lnTo>
                  <a:lnTo>
                    <a:pt x="851892" y="436315"/>
                  </a:lnTo>
                  <a:lnTo>
                    <a:pt x="851892" y="442148"/>
                  </a:lnTo>
                  <a:lnTo>
                    <a:pt x="850295" y="444919"/>
                  </a:lnTo>
                  <a:lnTo>
                    <a:pt x="843939" y="449514"/>
                  </a:lnTo>
                  <a:lnTo>
                    <a:pt x="839670" y="450655"/>
                  </a:lnTo>
                  <a:lnTo>
                    <a:pt x="859541" y="450655"/>
                  </a:lnTo>
                  <a:lnTo>
                    <a:pt x="862582" y="446483"/>
                  </a:lnTo>
                  <a:lnTo>
                    <a:pt x="863820" y="442637"/>
                  </a:lnTo>
                  <a:lnTo>
                    <a:pt x="863820" y="433088"/>
                  </a:lnTo>
                  <a:lnTo>
                    <a:pt x="862174" y="428802"/>
                  </a:lnTo>
                  <a:lnTo>
                    <a:pt x="855591" y="422121"/>
                  </a:lnTo>
                  <a:lnTo>
                    <a:pt x="850588" y="419628"/>
                  </a:lnTo>
                  <a:lnTo>
                    <a:pt x="828296" y="414153"/>
                  </a:lnTo>
                  <a:lnTo>
                    <a:pt x="825037" y="412767"/>
                  </a:lnTo>
                  <a:lnTo>
                    <a:pt x="820865" y="409443"/>
                  </a:lnTo>
                  <a:lnTo>
                    <a:pt x="819822" y="407178"/>
                  </a:lnTo>
                  <a:lnTo>
                    <a:pt x="819822" y="401083"/>
                  </a:lnTo>
                  <a:lnTo>
                    <a:pt x="821337" y="398427"/>
                  </a:lnTo>
                  <a:lnTo>
                    <a:pt x="827432" y="394223"/>
                  </a:lnTo>
                  <a:lnTo>
                    <a:pt x="831261" y="393164"/>
                  </a:lnTo>
                  <a:lnTo>
                    <a:pt x="858914" y="393164"/>
                  </a:lnTo>
                  <a:lnTo>
                    <a:pt x="857628" y="391339"/>
                  </a:lnTo>
                  <a:lnTo>
                    <a:pt x="849121" y="384820"/>
                  </a:lnTo>
                  <a:lnTo>
                    <a:pt x="843288" y="383191"/>
                  </a:lnTo>
                  <a:close/>
                </a:path>
                <a:path w="864234" h="817245">
                  <a:moveTo>
                    <a:pt x="858914" y="393164"/>
                  </a:moveTo>
                  <a:lnTo>
                    <a:pt x="839214" y="393164"/>
                  </a:lnTo>
                  <a:lnTo>
                    <a:pt x="841968" y="393702"/>
                  </a:lnTo>
                  <a:lnTo>
                    <a:pt x="846270" y="395853"/>
                  </a:lnTo>
                  <a:lnTo>
                    <a:pt x="847964" y="397221"/>
                  </a:lnTo>
                  <a:lnTo>
                    <a:pt x="849203" y="398884"/>
                  </a:lnTo>
                  <a:lnTo>
                    <a:pt x="850474" y="400513"/>
                  </a:lnTo>
                  <a:lnTo>
                    <a:pt x="851435" y="402192"/>
                  </a:lnTo>
                  <a:lnTo>
                    <a:pt x="852087" y="403919"/>
                  </a:lnTo>
                  <a:lnTo>
                    <a:pt x="862106" y="401083"/>
                  </a:lnTo>
                  <a:lnTo>
                    <a:pt x="862484" y="401083"/>
                  </a:lnTo>
                  <a:lnTo>
                    <a:pt x="860730" y="395853"/>
                  </a:lnTo>
                  <a:lnTo>
                    <a:pt x="860659" y="395641"/>
                  </a:lnTo>
                  <a:lnTo>
                    <a:pt x="858914" y="393164"/>
                  </a:lnTo>
                  <a:close/>
                </a:path>
                <a:path w="864234" h="817245">
                  <a:moveTo>
                    <a:pt x="17794" y="562174"/>
                  </a:moveTo>
                  <a:lnTo>
                    <a:pt x="6257" y="562174"/>
                  </a:lnTo>
                  <a:lnTo>
                    <a:pt x="6257" y="637264"/>
                  </a:lnTo>
                  <a:lnTo>
                    <a:pt x="17794" y="637264"/>
                  </a:lnTo>
                  <a:lnTo>
                    <a:pt x="17794" y="562174"/>
                  </a:lnTo>
                  <a:close/>
                </a:path>
                <a:path w="864234" h="817245">
                  <a:moveTo>
                    <a:pt x="14372" y="534015"/>
                  </a:moveTo>
                  <a:lnTo>
                    <a:pt x="9875" y="534015"/>
                  </a:lnTo>
                  <a:lnTo>
                    <a:pt x="7935" y="534781"/>
                  </a:lnTo>
                  <a:lnTo>
                    <a:pt x="4709" y="537844"/>
                  </a:lnTo>
                  <a:lnTo>
                    <a:pt x="3910" y="539686"/>
                  </a:lnTo>
                  <a:lnTo>
                    <a:pt x="3910" y="543988"/>
                  </a:lnTo>
                  <a:lnTo>
                    <a:pt x="4709" y="545829"/>
                  </a:lnTo>
                  <a:lnTo>
                    <a:pt x="7935" y="548893"/>
                  </a:lnTo>
                  <a:lnTo>
                    <a:pt x="9875" y="549659"/>
                  </a:lnTo>
                  <a:lnTo>
                    <a:pt x="14372" y="549659"/>
                  </a:lnTo>
                  <a:lnTo>
                    <a:pt x="16295" y="548893"/>
                  </a:lnTo>
                  <a:lnTo>
                    <a:pt x="19522" y="545829"/>
                  </a:lnTo>
                  <a:lnTo>
                    <a:pt x="20336" y="543988"/>
                  </a:lnTo>
                  <a:lnTo>
                    <a:pt x="20336" y="539686"/>
                  </a:lnTo>
                  <a:lnTo>
                    <a:pt x="19522" y="537844"/>
                  </a:lnTo>
                  <a:lnTo>
                    <a:pt x="16295" y="534781"/>
                  </a:lnTo>
                  <a:lnTo>
                    <a:pt x="14372" y="534015"/>
                  </a:lnTo>
                  <a:close/>
                </a:path>
                <a:path w="864234" h="817245">
                  <a:moveTo>
                    <a:pt x="50072" y="562239"/>
                  </a:moveTo>
                  <a:lnTo>
                    <a:pt x="38926" y="562239"/>
                  </a:lnTo>
                  <a:lnTo>
                    <a:pt x="38926" y="637264"/>
                  </a:lnTo>
                  <a:lnTo>
                    <a:pt x="50463" y="637264"/>
                  </a:lnTo>
                  <a:lnTo>
                    <a:pt x="50463" y="587725"/>
                  </a:lnTo>
                  <a:lnTo>
                    <a:pt x="51199" y="584433"/>
                  </a:lnTo>
                  <a:lnTo>
                    <a:pt x="51294" y="584010"/>
                  </a:lnTo>
                  <a:lnTo>
                    <a:pt x="54618" y="577883"/>
                  </a:lnTo>
                  <a:lnTo>
                    <a:pt x="56884" y="575552"/>
                  </a:lnTo>
                  <a:lnTo>
                    <a:pt x="59856" y="573906"/>
                  </a:lnTo>
                  <a:lnTo>
                    <a:pt x="50072" y="573906"/>
                  </a:lnTo>
                  <a:lnTo>
                    <a:pt x="50072" y="562239"/>
                  </a:lnTo>
                  <a:close/>
                </a:path>
                <a:path w="864234" h="817245">
                  <a:moveTo>
                    <a:pt x="94115" y="571560"/>
                  </a:moveTo>
                  <a:lnTo>
                    <a:pt x="74972" y="571560"/>
                  </a:lnTo>
                  <a:lnTo>
                    <a:pt x="79176" y="573222"/>
                  </a:lnTo>
                  <a:lnTo>
                    <a:pt x="85303" y="579838"/>
                  </a:lnTo>
                  <a:lnTo>
                    <a:pt x="86835" y="584433"/>
                  </a:lnTo>
                  <a:lnTo>
                    <a:pt x="86835" y="637264"/>
                  </a:lnTo>
                  <a:lnTo>
                    <a:pt x="98372" y="637264"/>
                  </a:lnTo>
                  <a:lnTo>
                    <a:pt x="98372" y="583162"/>
                  </a:lnTo>
                  <a:lnTo>
                    <a:pt x="97313" y="577883"/>
                  </a:lnTo>
                  <a:lnTo>
                    <a:pt x="94115" y="571560"/>
                  </a:lnTo>
                  <a:close/>
                </a:path>
                <a:path w="864234" h="817245">
                  <a:moveTo>
                    <a:pt x="78035" y="561196"/>
                  </a:moveTo>
                  <a:lnTo>
                    <a:pt x="67280" y="561196"/>
                  </a:lnTo>
                  <a:lnTo>
                    <a:pt x="62652" y="562369"/>
                  </a:lnTo>
                  <a:lnTo>
                    <a:pt x="55482" y="567030"/>
                  </a:lnTo>
                  <a:lnTo>
                    <a:pt x="52810" y="570093"/>
                  </a:lnTo>
                  <a:lnTo>
                    <a:pt x="51050" y="573906"/>
                  </a:lnTo>
                  <a:lnTo>
                    <a:pt x="59856" y="573906"/>
                  </a:lnTo>
                  <a:lnTo>
                    <a:pt x="62652" y="572358"/>
                  </a:lnTo>
                  <a:lnTo>
                    <a:pt x="65944" y="571560"/>
                  </a:lnTo>
                  <a:lnTo>
                    <a:pt x="94115" y="571560"/>
                  </a:lnTo>
                  <a:lnTo>
                    <a:pt x="93076" y="569507"/>
                  </a:lnTo>
                  <a:lnTo>
                    <a:pt x="90110" y="566378"/>
                  </a:lnTo>
                  <a:lnTo>
                    <a:pt x="82484" y="562239"/>
                  </a:lnTo>
                  <a:lnTo>
                    <a:pt x="78035" y="561196"/>
                  </a:lnTo>
                  <a:close/>
                </a:path>
                <a:path w="864234" h="817245">
                  <a:moveTo>
                    <a:pt x="191612" y="561196"/>
                  </a:moveTo>
                  <a:lnTo>
                    <a:pt x="180401" y="561196"/>
                  </a:lnTo>
                  <a:lnTo>
                    <a:pt x="174827" y="562777"/>
                  </a:lnTo>
                  <a:lnTo>
                    <a:pt x="165167" y="569116"/>
                  </a:lnTo>
                  <a:lnTo>
                    <a:pt x="161416" y="573581"/>
                  </a:lnTo>
                  <a:lnTo>
                    <a:pt x="156006" y="585183"/>
                  </a:lnTo>
                  <a:lnTo>
                    <a:pt x="154653" y="592027"/>
                  </a:lnTo>
                  <a:lnTo>
                    <a:pt x="154653" y="607867"/>
                  </a:lnTo>
                  <a:lnTo>
                    <a:pt x="180270" y="638828"/>
                  </a:lnTo>
                  <a:lnTo>
                    <a:pt x="191351" y="638828"/>
                  </a:lnTo>
                  <a:lnTo>
                    <a:pt x="206626" y="628464"/>
                  </a:lnTo>
                  <a:lnTo>
                    <a:pt x="183269" y="628464"/>
                  </a:lnTo>
                  <a:lnTo>
                    <a:pt x="179435" y="627258"/>
                  </a:lnTo>
                  <a:lnTo>
                    <a:pt x="166245" y="605390"/>
                  </a:lnTo>
                  <a:lnTo>
                    <a:pt x="166245" y="594113"/>
                  </a:lnTo>
                  <a:lnTo>
                    <a:pt x="183203" y="571560"/>
                  </a:lnTo>
                  <a:lnTo>
                    <a:pt x="206695" y="571560"/>
                  </a:lnTo>
                  <a:lnTo>
                    <a:pt x="204860" y="569116"/>
                  </a:lnTo>
                  <a:lnTo>
                    <a:pt x="203361" y="567062"/>
                  </a:lnTo>
                  <a:lnTo>
                    <a:pt x="201178" y="565237"/>
                  </a:lnTo>
                  <a:lnTo>
                    <a:pt x="198310" y="563640"/>
                  </a:lnTo>
                  <a:lnTo>
                    <a:pt x="195474" y="562011"/>
                  </a:lnTo>
                  <a:lnTo>
                    <a:pt x="191612" y="561196"/>
                  </a:lnTo>
                  <a:close/>
                </a:path>
                <a:path w="864234" h="817245">
                  <a:moveTo>
                    <a:pt x="220944" y="625727"/>
                  </a:moveTo>
                  <a:lnTo>
                    <a:pt x="209798" y="625727"/>
                  </a:lnTo>
                  <a:lnTo>
                    <a:pt x="209798" y="637264"/>
                  </a:lnTo>
                  <a:lnTo>
                    <a:pt x="220944" y="637264"/>
                  </a:lnTo>
                  <a:lnTo>
                    <a:pt x="220944" y="625727"/>
                  </a:lnTo>
                  <a:close/>
                </a:path>
                <a:path w="864234" h="817245">
                  <a:moveTo>
                    <a:pt x="206695" y="571560"/>
                  </a:moveTo>
                  <a:lnTo>
                    <a:pt x="192785" y="571560"/>
                  </a:lnTo>
                  <a:lnTo>
                    <a:pt x="196945" y="572815"/>
                  </a:lnTo>
                  <a:lnTo>
                    <a:pt x="196816" y="572815"/>
                  </a:lnTo>
                  <a:lnTo>
                    <a:pt x="199923" y="575129"/>
                  </a:lnTo>
                  <a:lnTo>
                    <a:pt x="203117" y="577475"/>
                  </a:lnTo>
                  <a:lnTo>
                    <a:pt x="205528" y="580767"/>
                  </a:lnTo>
                  <a:lnTo>
                    <a:pt x="208788" y="589208"/>
                  </a:lnTo>
                  <a:lnTo>
                    <a:pt x="209602" y="594113"/>
                  </a:lnTo>
                  <a:lnTo>
                    <a:pt x="209602" y="605390"/>
                  </a:lnTo>
                  <a:lnTo>
                    <a:pt x="192720" y="628464"/>
                  </a:lnTo>
                  <a:lnTo>
                    <a:pt x="206626" y="628464"/>
                  </a:lnTo>
                  <a:lnTo>
                    <a:pt x="207468" y="627258"/>
                  </a:lnTo>
                  <a:lnTo>
                    <a:pt x="208429" y="625727"/>
                  </a:lnTo>
                  <a:lnTo>
                    <a:pt x="220944" y="625727"/>
                  </a:lnTo>
                  <a:lnTo>
                    <a:pt x="220944" y="574102"/>
                  </a:lnTo>
                  <a:lnTo>
                    <a:pt x="208429" y="574102"/>
                  </a:lnTo>
                  <a:lnTo>
                    <a:pt x="207592" y="572815"/>
                  </a:lnTo>
                  <a:lnTo>
                    <a:pt x="206695" y="571560"/>
                  </a:lnTo>
                  <a:close/>
                </a:path>
                <a:path w="864234" h="817245">
                  <a:moveTo>
                    <a:pt x="220944" y="537143"/>
                  </a:moveTo>
                  <a:lnTo>
                    <a:pt x="209407" y="537143"/>
                  </a:lnTo>
                  <a:lnTo>
                    <a:pt x="209407" y="574102"/>
                  </a:lnTo>
                  <a:lnTo>
                    <a:pt x="220944" y="574102"/>
                  </a:lnTo>
                  <a:lnTo>
                    <a:pt x="220944" y="537143"/>
                  </a:lnTo>
                  <a:close/>
                </a:path>
                <a:path w="864234" h="817245">
                  <a:moveTo>
                    <a:pt x="255214" y="562174"/>
                  </a:moveTo>
                  <a:lnTo>
                    <a:pt x="243677" y="562174"/>
                  </a:lnTo>
                  <a:lnTo>
                    <a:pt x="243677" y="637264"/>
                  </a:lnTo>
                  <a:lnTo>
                    <a:pt x="255214" y="637264"/>
                  </a:lnTo>
                  <a:lnTo>
                    <a:pt x="255214" y="562174"/>
                  </a:lnTo>
                  <a:close/>
                </a:path>
                <a:path w="864234" h="817245">
                  <a:moveTo>
                    <a:pt x="251792" y="534015"/>
                  </a:moveTo>
                  <a:lnTo>
                    <a:pt x="247294" y="534015"/>
                  </a:lnTo>
                  <a:lnTo>
                    <a:pt x="245355" y="534781"/>
                  </a:lnTo>
                  <a:lnTo>
                    <a:pt x="242129" y="537844"/>
                  </a:lnTo>
                  <a:lnTo>
                    <a:pt x="241330" y="539686"/>
                  </a:lnTo>
                  <a:lnTo>
                    <a:pt x="241330" y="543988"/>
                  </a:lnTo>
                  <a:lnTo>
                    <a:pt x="242129" y="545829"/>
                  </a:lnTo>
                  <a:lnTo>
                    <a:pt x="245355" y="548893"/>
                  </a:lnTo>
                  <a:lnTo>
                    <a:pt x="247294" y="549659"/>
                  </a:lnTo>
                  <a:lnTo>
                    <a:pt x="251792" y="549659"/>
                  </a:lnTo>
                  <a:lnTo>
                    <a:pt x="253715" y="548893"/>
                  </a:lnTo>
                  <a:lnTo>
                    <a:pt x="256941" y="545829"/>
                  </a:lnTo>
                  <a:lnTo>
                    <a:pt x="257756" y="543988"/>
                  </a:lnTo>
                  <a:lnTo>
                    <a:pt x="257756" y="539686"/>
                  </a:lnTo>
                  <a:lnTo>
                    <a:pt x="256941" y="537844"/>
                  </a:lnTo>
                  <a:lnTo>
                    <a:pt x="253715" y="534781"/>
                  </a:lnTo>
                  <a:lnTo>
                    <a:pt x="251792" y="534015"/>
                  </a:lnTo>
                  <a:close/>
                </a:path>
                <a:path w="864234" h="817245">
                  <a:moveTo>
                    <a:pt x="305384" y="532450"/>
                  </a:moveTo>
                  <a:lnTo>
                    <a:pt x="298964" y="532450"/>
                  </a:lnTo>
                  <a:lnTo>
                    <a:pt x="295558" y="533167"/>
                  </a:lnTo>
                  <a:lnTo>
                    <a:pt x="289105" y="536035"/>
                  </a:lnTo>
                  <a:lnTo>
                    <a:pt x="286481" y="538186"/>
                  </a:lnTo>
                  <a:lnTo>
                    <a:pt x="282435" y="543939"/>
                  </a:lnTo>
                  <a:lnTo>
                    <a:pt x="281430" y="547507"/>
                  </a:lnTo>
                  <a:lnTo>
                    <a:pt x="281430" y="637264"/>
                  </a:lnTo>
                  <a:lnTo>
                    <a:pt x="292967" y="637264"/>
                  </a:lnTo>
                  <a:lnTo>
                    <a:pt x="292967" y="550832"/>
                  </a:lnTo>
                  <a:lnTo>
                    <a:pt x="293798" y="548013"/>
                  </a:lnTo>
                  <a:lnTo>
                    <a:pt x="297155" y="544167"/>
                  </a:lnTo>
                  <a:lnTo>
                    <a:pt x="299909" y="543205"/>
                  </a:lnTo>
                  <a:lnTo>
                    <a:pt x="310566" y="543205"/>
                  </a:lnTo>
                  <a:lnTo>
                    <a:pt x="313499" y="534406"/>
                  </a:lnTo>
                  <a:lnTo>
                    <a:pt x="312619" y="534015"/>
                  </a:lnTo>
                  <a:lnTo>
                    <a:pt x="311283" y="533591"/>
                  </a:lnTo>
                  <a:lnTo>
                    <a:pt x="307698" y="532678"/>
                  </a:lnTo>
                  <a:lnTo>
                    <a:pt x="305384" y="532450"/>
                  </a:lnTo>
                  <a:close/>
                </a:path>
                <a:path w="864234" h="817245">
                  <a:moveTo>
                    <a:pt x="281430" y="562174"/>
                  </a:moveTo>
                  <a:lnTo>
                    <a:pt x="269306" y="562174"/>
                  </a:lnTo>
                  <a:lnTo>
                    <a:pt x="269306" y="571951"/>
                  </a:lnTo>
                  <a:lnTo>
                    <a:pt x="281430" y="571951"/>
                  </a:lnTo>
                  <a:lnTo>
                    <a:pt x="281430" y="562174"/>
                  </a:lnTo>
                  <a:close/>
                </a:path>
                <a:path w="864234" h="817245">
                  <a:moveTo>
                    <a:pt x="309784" y="562174"/>
                  </a:moveTo>
                  <a:lnTo>
                    <a:pt x="292967" y="562174"/>
                  </a:lnTo>
                  <a:lnTo>
                    <a:pt x="292967" y="571951"/>
                  </a:lnTo>
                  <a:lnTo>
                    <a:pt x="309784" y="571951"/>
                  </a:lnTo>
                  <a:lnTo>
                    <a:pt x="309784" y="562174"/>
                  </a:lnTo>
                  <a:close/>
                </a:path>
                <a:path w="864234" h="817245">
                  <a:moveTo>
                    <a:pt x="310566" y="543205"/>
                  </a:moveTo>
                  <a:lnTo>
                    <a:pt x="305384" y="543205"/>
                  </a:lnTo>
                  <a:lnTo>
                    <a:pt x="306720" y="543352"/>
                  </a:lnTo>
                  <a:lnTo>
                    <a:pt x="308774" y="543939"/>
                  </a:lnTo>
                  <a:lnTo>
                    <a:pt x="310175" y="544379"/>
                  </a:lnTo>
                  <a:lnTo>
                    <a:pt x="310517" y="543352"/>
                  </a:lnTo>
                  <a:lnTo>
                    <a:pt x="310566" y="543205"/>
                  </a:lnTo>
                  <a:close/>
                </a:path>
                <a:path w="864234" h="817245">
                  <a:moveTo>
                    <a:pt x="354992" y="532450"/>
                  </a:moveTo>
                  <a:lnTo>
                    <a:pt x="348572" y="532450"/>
                  </a:lnTo>
                  <a:lnTo>
                    <a:pt x="345166" y="533167"/>
                  </a:lnTo>
                  <a:lnTo>
                    <a:pt x="338713" y="536035"/>
                  </a:lnTo>
                  <a:lnTo>
                    <a:pt x="336089" y="538186"/>
                  </a:lnTo>
                  <a:lnTo>
                    <a:pt x="332043" y="543939"/>
                  </a:lnTo>
                  <a:lnTo>
                    <a:pt x="331038" y="547507"/>
                  </a:lnTo>
                  <a:lnTo>
                    <a:pt x="331038" y="637264"/>
                  </a:lnTo>
                  <a:lnTo>
                    <a:pt x="342575" y="637264"/>
                  </a:lnTo>
                  <a:lnTo>
                    <a:pt x="342575" y="550832"/>
                  </a:lnTo>
                  <a:lnTo>
                    <a:pt x="343406" y="548013"/>
                  </a:lnTo>
                  <a:lnTo>
                    <a:pt x="346763" y="544167"/>
                  </a:lnTo>
                  <a:lnTo>
                    <a:pt x="349517" y="543205"/>
                  </a:lnTo>
                  <a:lnTo>
                    <a:pt x="360174" y="543205"/>
                  </a:lnTo>
                  <a:lnTo>
                    <a:pt x="363108" y="534406"/>
                  </a:lnTo>
                  <a:lnTo>
                    <a:pt x="362228" y="534015"/>
                  </a:lnTo>
                  <a:lnTo>
                    <a:pt x="360891" y="533591"/>
                  </a:lnTo>
                  <a:lnTo>
                    <a:pt x="357306" y="532678"/>
                  </a:lnTo>
                  <a:lnTo>
                    <a:pt x="354992" y="532450"/>
                  </a:lnTo>
                  <a:close/>
                </a:path>
                <a:path w="864234" h="817245">
                  <a:moveTo>
                    <a:pt x="331038" y="562174"/>
                  </a:moveTo>
                  <a:lnTo>
                    <a:pt x="318914" y="562174"/>
                  </a:lnTo>
                  <a:lnTo>
                    <a:pt x="318914" y="571951"/>
                  </a:lnTo>
                  <a:lnTo>
                    <a:pt x="331038" y="571951"/>
                  </a:lnTo>
                  <a:lnTo>
                    <a:pt x="331038" y="562174"/>
                  </a:lnTo>
                  <a:close/>
                </a:path>
                <a:path w="864234" h="817245">
                  <a:moveTo>
                    <a:pt x="359392" y="562174"/>
                  </a:moveTo>
                  <a:lnTo>
                    <a:pt x="342575" y="562174"/>
                  </a:lnTo>
                  <a:lnTo>
                    <a:pt x="342575" y="571951"/>
                  </a:lnTo>
                  <a:lnTo>
                    <a:pt x="359392" y="571951"/>
                  </a:lnTo>
                  <a:lnTo>
                    <a:pt x="359392" y="562174"/>
                  </a:lnTo>
                  <a:close/>
                </a:path>
                <a:path w="864234" h="817245">
                  <a:moveTo>
                    <a:pt x="360174" y="543205"/>
                  </a:moveTo>
                  <a:lnTo>
                    <a:pt x="354992" y="543205"/>
                  </a:lnTo>
                  <a:lnTo>
                    <a:pt x="356329" y="543352"/>
                  </a:lnTo>
                  <a:lnTo>
                    <a:pt x="358382" y="543939"/>
                  </a:lnTo>
                  <a:lnTo>
                    <a:pt x="359783" y="544379"/>
                  </a:lnTo>
                  <a:lnTo>
                    <a:pt x="360125" y="543352"/>
                  </a:lnTo>
                  <a:lnTo>
                    <a:pt x="360174" y="543205"/>
                  </a:lnTo>
                  <a:close/>
                </a:path>
                <a:path w="864234" h="817245">
                  <a:moveTo>
                    <a:pt x="406690" y="561196"/>
                  </a:moveTo>
                  <a:lnTo>
                    <a:pt x="396000" y="561196"/>
                  </a:lnTo>
                  <a:lnTo>
                    <a:pt x="390069" y="562858"/>
                  </a:lnTo>
                  <a:lnTo>
                    <a:pt x="368949" y="592614"/>
                  </a:lnTo>
                  <a:lnTo>
                    <a:pt x="368949" y="607997"/>
                  </a:lnTo>
                  <a:lnTo>
                    <a:pt x="396717" y="638828"/>
                  </a:lnTo>
                  <a:lnTo>
                    <a:pt x="409037" y="638828"/>
                  </a:lnTo>
                  <a:lnTo>
                    <a:pt x="413616" y="638046"/>
                  </a:lnTo>
                  <a:lnTo>
                    <a:pt x="421764" y="634885"/>
                  </a:lnTo>
                  <a:lnTo>
                    <a:pt x="425186" y="632669"/>
                  </a:lnTo>
                  <a:lnTo>
                    <a:pt x="429270" y="628464"/>
                  </a:lnTo>
                  <a:lnTo>
                    <a:pt x="399292" y="628464"/>
                  </a:lnTo>
                  <a:lnTo>
                    <a:pt x="395202" y="627454"/>
                  </a:lnTo>
                  <a:lnTo>
                    <a:pt x="380487" y="603630"/>
                  </a:lnTo>
                  <a:lnTo>
                    <a:pt x="377163" y="603630"/>
                  </a:lnTo>
                  <a:lnTo>
                    <a:pt x="377163" y="593657"/>
                  </a:lnTo>
                  <a:lnTo>
                    <a:pt x="380487" y="593657"/>
                  </a:lnTo>
                  <a:lnTo>
                    <a:pt x="380487" y="591278"/>
                  </a:lnTo>
                  <a:lnTo>
                    <a:pt x="398184" y="571560"/>
                  </a:lnTo>
                  <a:lnTo>
                    <a:pt x="426998" y="571560"/>
                  </a:lnTo>
                  <a:lnTo>
                    <a:pt x="421650" y="566573"/>
                  </a:lnTo>
                  <a:lnTo>
                    <a:pt x="418179" y="564455"/>
                  </a:lnTo>
                  <a:lnTo>
                    <a:pt x="410552" y="561848"/>
                  </a:lnTo>
                  <a:lnTo>
                    <a:pt x="406690" y="561196"/>
                  </a:lnTo>
                  <a:close/>
                </a:path>
                <a:path w="864234" h="817245">
                  <a:moveTo>
                    <a:pt x="422725" y="616731"/>
                  </a:moveTo>
                  <a:lnTo>
                    <a:pt x="406984" y="628464"/>
                  </a:lnTo>
                  <a:lnTo>
                    <a:pt x="429270" y="628464"/>
                  </a:lnTo>
                  <a:lnTo>
                    <a:pt x="430726" y="626965"/>
                  </a:lnTo>
                  <a:lnTo>
                    <a:pt x="432698" y="623641"/>
                  </a:lnTo>
                  <a:lnTo>
                    <a:pt x="433871" y="619860"/>
                  </a:lnTo>
                  <a:lnTo>
                    <a:pt x="422725" y="616731"/>
                  </a:lnTo>
                  <a:close/>
                </a:path>
                <a:path w="864234" h="817245">
                  <a:moveTo>
                    <a:pt x="380487" y="593657"/>
                  </a:moveTo>
                  <a:lnTo>
                    <a:pt x="377163" y="593657"/>
                  </a:lnTo>
                  <a:lnTo>
                    <a:pt x="377163" y="603630"/>
                  </a:lnTo>
                  <a:lnTo>
                    <a:pt x="380487" y="603630"/>
                  </a:lnTo>
                  <a:lnTo>
                    <a:pt x="380487" y="593657"/>
                  </a:lnTo>
                  <a:close/>
                </a:path>
                <a:path w="864234" h="817245">
                  <a:moveTo>
                    <a:pt x="426998" y="571560"/>
                  </a:moveTo>
                  <a:lnTo>
                    <a:pt x="406951" y="571560"/>
                  </a:lnTo>
                  <a:lnTo>
                    <a:pt x="410569" y="572521"/>
                  </a:lnTo>
                  <a:lnTo>
                    <a:pt x="416728" y="576367"/>
                  </a:lnTo>
                  <a:lnTo>
                    <a:pt x="419108" y="578991"/>
                  </a:lnTo>
                  <a:lnTo>
                    <a:pt x="420770" y="582315"/>
                  </a:lnTo>
                  <a:lnTo>
                    <a:pt x="422464" y="585639"/>
                  </a:lnTo>
                  <a:lnTo>
                    <a:pt x="423312" y="589420"/>
                  </a:lnTo>
                  <a:lnTo>
                    <a:pt x="423312" y="593657"/>
                  </a:lnTo>
                  <a:lnTo>
                    <a:pt x="380487" y="593657"/>
                  </a:lnTo>
                  <a:lnTo>
                    <a:pt x="380487" y="603630"/>
                  </a:lnTo>
                  <a:lnTo>
                    <a:pt x="435045" y="603630"/>
                  </a:lnTo>
                  <a:lnTo>
                    <a:pt x="434973" y="591278"/>
                  </a:lnTo>
                  <a:lnTo>
                    <a:pt x="434116" y="585835"/>
                  </a:lnTo>
                  <a:lnTo>
                    <a:pt x="430445" y="576367"/>
                  </a:lnTo>
                  <a:lnTo>
                    <a:pt x="428097" y="572701"/>
                  </a:lnTo>
                  <a:lnTo>
                    <a:pt x="427981" y="572521"/>
                  </a:lnTo>
                  <a:lnTo>
                    <a:pt x="426998" y="571560"/>
                  </a:lnTo>
                  <a:close/>
                </a:path>
                <a:path w="864234" h="817245">
                  <a:moveTo>
                    <a:pt x="463741" y="562174"/>
                  </a:moveTo>
                  <a:lnTo>
                    <a:pt x="452595" y="562174"/>
                  </a:lnTo>
                  <a:lnTo>
                    <a:pt x="452595" y="637264"/>
                  </a:lnTo>
                  <a:lnTo>
                    <a:pt x="464132" y="637264"/>
                  </a:lnTo>
                  <a:lnTo>
                    <a:pt x="464132" y="586356"/>
                  </a:lnTo>
                  <a:lnTo>
                    <a:pt x="464947" y="583342"/>
                  </a:lnTo>
                  <a:lnTo>
                    <a:pt x="468239" y="578029"/>
                  </a:lnTo>
                  <a:lnTo>
                    <a:pt x="470488" y="575943"/>
                  </a:lnTo>
                  <a:lnTo>
                    <a:pt x="475057" y="573515"/>
                  </a:lnTo>
                  <a:lnTo>
                    <a:pt x="463741" y="573515"/>
                  </a:lnTo>
                  <a:lnTo>
                    <a:pt x="463741" y="562174"/>
                  </a:lnTo>
                  <a:close/>
                </a:path>
                <a:path w="864234" h="817245">
                  <a:moveTo>
                    <a:pt x="490140" y="561196"/>
                  </a:moveTo>
                  <a:lnTo>
                    <a:pt x="478898" y="561196"/>
                  </a:lnTo>
                  <a:lnTo>
                    <a:pt x="475514" y="562174"/>
                  </a:lnTo>
                  <a:lnTo>
                    <a:pt x="468369" y="566785"/>
                  </a:lnTo>
                  <a:lnTo>
                    <a:pt x="465892" y="569800"/>
                  </a:lnTo>
                  <a:lnTo>
                    <a:pt x="464524" y="573515"/>
                  </a:lnTo>
                  <a:lnTo>
                    <a:pt x="475057" y="573515"/>
                  </a:lnTo>
                  <a:lnTo>
                    <a:pt x="476161" y="572929"/>
                  </a:lnTo>
                  <a:lnTo>
                    <a:pt x="478965" y="572261"/>
                  </a:lnTo>
                  <a:lnTo>
                    <a:pt x="490140" y="572261"/>
                  </a:lnTo>
                  <a:lnTo>
                    <a:pt x="490140" y="561196"/>
                  </a:lnTo>
                  <a:close/>
                </a:path>
                <a:path w="864234" h="817245">
                  <a:moveTo>
                    <a:pt x="490140" y="572261"/>
                  </a:moveTo>
                  <a:lnTo>
                    <a:pt x="486083" y="572261"/>
                  </a:lnTo>
                  <a:lnTo>
                    <a:pt x="487452" y="572489"/>
                  </a:lnTo>
                  <a:lnTo>
                    <a:pt x="488853" y="572684"/>
                  </a:lnTo>
                  <a:lnTo>
                    <a:pt x="490347" y="572929"/>
                  </a:lnTo>
                  <a:lnTo>
                    <a:pt x="490140" y="572929"/>
                  </a:lnTo>
                  <a:lnTo>
                    <a:pt x="490140" y="572261"/>
                  </a:lnTo>
                  <a:close/>
                </a:path>
                <a:path w="864234" h="817245">
                  <a:moveTo>
                    <a:pt x="535752" y="561196"/>
                  </a:moveTo>
                  <a:lnTo>
                    <a:pt x="525062" y="561196"/>
                  </a:lnTo>
                  <a:lnTo>
                    <a:pt x="519130" y="562858"/>
                  </a:lnTo>
                  <a:lnTo>
                    <a:pt x="498011" y="592614"/>
                  </a:lnTo>
                  <a:lnTo>
                    <a:pt x="498011" y="607997"/>
                  </a:lnTo>
                  <a:lnTo>
                    <a:pt x="525779" y="638828"/>
                  </a:lnTo>
                  <a:lnTo>
                    <a:pt x="538098" y="638828"/>
                  </a:lnTo>
                  <a:lnTo>
                    <a:pt x="542677" y="638046"/>
                  </a:lnTo>
                  <a:lnTo>
                    <a:pt x="550825" y="634885"/>
                  </a:lnTo>
                  <a:lnTo>
                    <a:pt x="554247" y="632669"/>
                  </a:lnTo>
                  <a:lnTo>
                    <a:pt x="558332" y="628464"/>
                  </a:lnTo>
                  <a:lnTo>
                    <a:pt x="528354" y="628464"/>
                  </a:lnTo>
                  <a:lnTo>
                    <a:pt x="524263" y="627454"/>
                  </a:lnTo>
                  <a:lnTo>
                    <a:pt x="509548" y="603630"/>
                  </a:lnTo>
                  <a:lnTo>
                    <a:pt x="506224" y="603630"/>
                  </a:lnTo>
                  <a:lnTo>
                    <a:pt x="506224" y="593657"/>
                  </a:lnTo>
                  <a:lnTo>
                    <a:pt x="509548" y="593657"/>
                  </a:lnTo>
                  <a:lnTo>
                    <a:pt x="509548" y="591278"/>
                  </a:lnTo>
                  <a:lnTo>
                    <a:pt x="527246" y="571560"/>
                  </a:lnTo>
                  <a:lnTo>
                    <a:pt x="556060" y="571560"/>
                  </a:lnTo>
                  <a:lnTo>
                    <a:pt x="550711" y="566573"/>
                  </a:lnTo>
                  <a:lnTo>
                    <a:pt x="547240" y="564455"/>
                  </a:lnTo>
                  <a:lnTo>
                    <a:pt x="539614" y="561848"/>
                  </a:lnTo>
                  <a:lnTo>
                    <a:pt x="535752" y="561196"/>
                  </a:lnTo>
                  <a:close/>
                </a:path>
                <a:path w="864234" h="817245">
                  <a:moveTo>
                    <a:pt x="551787" y="616731"/>
                  </a:moveTo>
                  <a:lnTo>
                    <a:pt x="536045" y="628464"/>
                  </a:lnTo>
                  <a:lnTo>
                    <a:pt x="558332" y="628464"/>
                  </a:lnTo>
                  <a:lnTo>
                    <a:pt x="559788" y="626965"/>
                  </a:lnTo>
                  <a:lnTo>
                    <a:pt x="561760" y="623641"/>
                  </a:lnTo>
                  <a:lnTo>
                    <a:pt x="562933" y="619860"/>
                  </a:lnTo>
                  <a:lnTo>
                    <a:pt x="551787" y="616731"/>
                  </a:lnTo>
                  <a:close/>
                </a:path>
                <a:path w="864234" h="817245">
                  <a:moveTo>
                    <a:pt x="509548" y="593657"/>
                  </a:moveTo>
                  <a:lnTo>
                    <a:pt x="506224" y="593657"/>
                  </a:lnTo>
                  <a:lnTo>
                    <a:pt x="506224" y="603630"/>
                  </a:lnTo>
                  <a:lnTo>
                    <a:pt x="509548" y="603630"/>
                  </a:lnTo>
                  <a:lnTo>
                    <a:pt x="509548" y="593657"/>
                  </a:lnTo>
                  <a:close/>
                </a:path>
                <a:path w="864234" h="817245">
                  <a:moveTo>
                    <a:pt x="556060" y="571560"/>
                  </a:moveTo>
                  <a:lnTo>
                    <a:pt x="536013" y="571560"/>
                  </a:lnTo>
                  <a:lnTo>
                    <a:pt x="539630" y="572521"/>
                  </a:lnTo>
                  <a:lnTo>
                    <a:pt x="545790" y="576367"/>
                  </a:lnTo>
                  <a:lnTo>
                    <a:pt x="548169" y="578991"/>
                  </a:lnTo>
                  <a:lnTo>
                    <a:pt x="549831" y="582315"/>
                  </a:lnTo>
                  <a:lnTo>
                    <a:pt x="551526" y="585639"/>
                  </a:lnTo>
                  <a:lnTo>
                    <a:pt x="552373" y="589420"/>
                  </a:lnTo>
                  <a:lnTo>
                    <a:pt x="552373" y="593657"/>
                  </a:lnTo>
                  <a:lnTo>
                    <a:pt x="509548" y="593657"/>
                  </a:lnTo>
                  <a:lnTo>
                    <a:pt x="509548" y="603630"/>
                  </a:lnTo>
                  <a:lnTo>
                    <a:pt x="564106" y="603630"/>
                  </a:lnTo>
                  <a:lnTo>
                    <a:pt x="564034" y="591278"/>
                  </a:lnTo>
                  <a:lnTo>
                    <a:pt x="563177" y="585835"/>
                  </a:lnTo>
                  <a:lnTo>
                    <a:pt x="559506" y="576367"/>
                  </a:lnTo>
                  <a:lnTo>
                    <a:pt x="557159" y="572701"/>
                  </a:lnTo>
                  <a:lnTo>
                    <a:pt x="557043" y="572521"/>
                  </a:lnTo>
                  <a:lnTo>
                    <a:pt x="556060" y="571560"/>
                  </a:lnTo>
                  <a:close/>
                </a:path>
                <a:path w="864234" h="817245">
                  <a:moveTo>
                    <a:pt x="592803" y="562239"/>
                  </a:moveTo>
                  <a:lnTo>
                    <a:pt x="581657" y="562239"/>
                  </a:lnTo>
                  <a:lnTo>
                    <a:pt x="581657" y="637264"/>
                  </a:lnTo>
                  <a:lnTo>
                    <a:pt x="593194" y="637264"/>
                  </a:lnTo>
                  <a:lnTo>
                    <a:pt x="593194" y="587725"/>
                  </a:lnTo>
                  <a:lnTo>
                    <a:pt x="593930" y="584433"/>
                  </a:lnTo>
                  <a:lnTo>
                    <a:pt x="594025" y="584010"/>
                  </a:lnTo>
                  <a:lnTo>
                    <a:pt x="597349" y="577883"/>
                  </a:lnTo>
                  <a:lnTo>
                    <a:pt x="599615" y="575552"/>
                  </a:lnTo>
                  <a:lnTo>
                    <a:pt x="602587" y="573906"/>
                  </a:lnTo>
                  <a:lnTo>
                    <a:pt x="592803" y="573906"/>
                  </a:lnTo>
                  <a:lnTo>
                    <a:pt x="592803" y="562239"/>
                  </a:lnTo>
                  <a:close/>
                </a:path>
                <a:path w="864234" h="817245">
                  <a:moveTo>
                    <a:pt x="636846" y="571560"/>
                  </a:moveTo>
                  <a:lnTo>
                    <a:pt x="617703" y="571560"/>
                  </a:lnTo>
                  <a:lnTo>
                    <a:pt x="621907" y="573222"/>
                  </a:lnTo>
                  <a:lnTo>
                    <a:pt x="628034" y="579838"/>
                  </a:lnTo>
                  <a:lnTo>
                    <a:pt x="629566" y="584433"/>
                  </a:lnTo>
                  <a:lnTo>
                    <a:pt x="629566" y="637264"/>
                  </a:lnTo>
                  <a:lnTo>
                    <a:pt x="641103" y="637264"/>
                  </a:lnTo>
                  <a:lnTo>
                    <a:pt x="641103" y="583162"/>
                  </a:lnTo>
                  <a:lnTo>
                    <a:pt x="640044" y="577883"/>
                  </a:lnTo>
                  <a:lnTo>
                    <a:pt x="636846" y="571560"/>
                  </a:lnTo>
                  <a:close/>
                </a:path>
                <a:path w="864234" h="817245">
                  <a:moveTo>
                    <a:pt x="620766" y="561196"/>
                  </a:moveTo>
                  <a:lnTo>
                    <a:pt x="610011" y="561196"/>
                  </a:lnTo>
                  <a:lnTo>
                    <a:pt x="605383" y="562369"/>
                  </a:lnTo>
                  <a:lnTo>
                    <a:pt x="598213" y="567030"/>
                  </a:lnTo>
                  <a:lnTo>
                    <a:pt x="595541" y="570093"/>
                  </a:lnTo>
                  <a:lnTo>
                    <a:pt x="593781" y="573906"/>
                  </a:lnTo>
                  <a:lnTo>
                    <a:pt x="602587" y="573906"/>
                  </a:lnTo>
                  <a:lnTo>
                    <a:pt x="605383" y="572358"/>
                  </a:lnTo>
                  <a:lnTo>
                    <a:pt x="608675" y="571560"/>
                  </a:lnTo>
                  <a:lnTo>
                    <a:pt x="636846" y="571560"/>
                  </a:lnTo>
                  <a:lnTo>
                    <a:pt x="635807" y="569507"/>
                  </a:lnTo>
                  <a:lnTo>
                    <a:pt x="632841" y="566378"/>
                  </a:lnTo>
                  <a:lnTo>
                    <a:pt x="625215" y="562239"/>
                  </a:lnTo>
                  <a:lnTo>
                    <a:pt x="620766" y="561196"/>
                  </a:lnTo>
                  <a:close/>
                </a:path>
                <a:path w="864234" h="817245">
                  <a:moveTo>
                    <a:pt x="678807" y="544183"/>
                  </a:moveTo>
                  <a:lnTo>
                    <a:pt x="667270" y="544183"/>
                  </a:lnTo>
                  <a:lnTo>
                    <a:pt x="667270" y="623250"/>
                  </a:lnTo>
                  <a:lnTo>
                    <a:pt x="684348" y="638242"/>
                  </a:lnTo>
                  <a:lnTo>
                    <a:pt x="689758" y="638242"/>
                  </a:lnTo>
                  <a:lnTo>
                    <a:pt x="691534" y="638079"/>
                  </a:lnTo>
                  <a:lnTo>
                    <a:pt x="692936" y="637753"/>
                  </a:lnTo>
                  <a:lnTo>
                    <a:pt x="693948" y="637541"/>
                  </a:lnTo>
                  <a:lnTo>
                    <a:pt x="695429" y="637166"/>
                  </a:lnTo>
                  <a:lnTo>
                    <a:pt x="696211" y="636873"/>
                  </a:lnTo>
                  <a:lnTo>
                    <a:pt x="693997" y="627096"/>
                  </a:lnTo>
                  <a:lnTo>
                    <a:pt x="687086" y="627096"/>
                  </a:lnTo>
                  <a:lnTo>
                    <a:pt x="685876" y="626900"/>
                  </a:lnTo>
                  <a:lnTo>
                    <a:pt x="685664" y="626900"/>
                  </a:lnTo>
                  <a:lnTo>
                    <a:pt x="683941" y="626313"/>
                  </a:lnTo>
                  <a:lnTo>
                    <a:pt x="678807" y="619013"/>
                  </a:lnTo>
                  <a:lnTo>
                    <a:pt x="678807" y="544183"/>
                  </a:lnTo>
                  <a:close/>
                </a:path>
                <a:path w="864234" h="817245">
                  <a:moveTo>
                    <a:pt x="693887" y="626607"/>
                  </a:moveTo>
                  <a:lnTo>
                    <a:pt x="693376" y="626607"/>
                  </a:lnTo>
                  <a:lnTo>
                    <a:pt x="691909" y="626900"/>
                  </a:lnTo>
                  <a:lnTo>
                    <a:pt x="690687" y="627096"/>
                  </a:lnTo>
                  <a:lnTo>
                    <a:pt x="693997" y="627096"/>
                  </a:lnTo>
                  <a:lnTo>
                    <a:pt x="693887" y="626607"/>
                  </a:lnTo>
                  <a:close/>
                </a:path>
                <a:path w="864234" h="817245">
                  <a:moveTo>
                    <a:pt x="667270" y="562174"/>
                  </a:moveTo>
                  <a:lnTo>
                    <a:pt x="655928" y="562174"/>
                  </a:lnTo>
                  <a:lnTo>
                    <a:pt x="655928" y="571951"/>
                  </a:lnTo>
                  <a:lnTo>
                    <a:pt x="667270" y="571951"/>
                  </a:lnTo>
                  <a:lnTo>
                    <a:pt x="667270" y="562174"/>
                  </a:lnTo>
                  <a:close/>
                </a:path>
                <a:path w="864234" h="817245">
                  <a:moveTo>
                    <a:pt x="694842" y="562174"/>
                  </a:moveTo>
                  <a:lnTo>
                    <a:pt x="678807" y="562174"/>
                  </a:lnTo>
                  <a:lnTo>
                    <a:pt x="678807" y="571951"/>
                  </a:lnTo>
                  <a:lnTo>
                    <a:pt x="694842" y="571951"/>
                  </a:lnTo>
                  <a:lnTo>
                    <a:pt x="694842" y="562174"/>
                  </a:lnTo>
                  <a:close/>
                </a:path>
                <a:path w="864234" h="817245">
                  <a:moveTo>
                    <a:pt x="17794" y="715149"/>
                  </a:moveTo>
                  <a:lnTo>
                    <a:pt x="6257" y="715149"/>
                  </a:lnTo>
                  <a:lnTo>
                    <a:pt x="6257" y="815269"/>
                  </a:lnTo>
                  <a:lnTo>
                    <a:pt x="17794" y="815269"/>
                  </a:lnTo>
                  <a:lnTo>
                    <a:pt x="17794" y="715149"/>
                  </a:lnTo>
                  <a:close/>
                </a:path>
                <a:path w="864234" h="817245">
                  <a:moveTo>
                    <a:pt x="76210" y="739201"/>
                  </a:moveTo>
                  <a:lnTo>
                    <a:pt x="62652" y="739201"/>
                  </a:lnTo>
                  <a:lnTo>
                    <a:pt x="56704" y="740814"/>
                  </a:lnTo>
                  <a:lnTo>
                    <a:pt x="35406" y="770293"/>
                  </a:lnTo>
                  <a:lnTo>
                    <a:pt x="35406" y="785872"/>
                  </a:lnTo>
                  <a:lnTo>
                    <a:pt x="62652" y="816833"/>
                  </a:lnTo>
                  <a:lnTo>
                    <a:pt x="76210" y="816833"/>
                  </a:lnTo>
                  <a:lnTo>
                    <a:pt x="82142" y="815220"/>
                  </a:lnTo>
                  <a:lnTo>
                    <a:pt x="92343" y="808767"/>
                  </a:lnTo>
                  <a:lnTo>
                    <a:pt x="94367" y="806469"/>
                  </a:lnTo>
                  <a:lnTo>
                    <a:pt x="64282" y="806469"/>
                  </a:lnTo>
                  <a:lnTo>
                    <a:pt x="60045" y="805149"/>
                  </a:lnTo>
                  <a:lnTo>
                    <a:pt x="53396" y="799870"/>
                  </a:lnTo>
                  <a:lnTo>
                    <a:pt x="50936" y="796399"/>
                  </a:lnTo>
                  <a:lnTo>
                    <a:pt x="47742" y="787795"/>
                  </a:lnTo>
                  <a:lnTo>
                    <a:pt x="46943" y="783134"/>
                  </a:lnTo>
                  <a:lnTo>
                    <a:pt x="46943" y="773096"/>
                  </a:lnTo>
                  <a:lnTo>
                    <a:pt x="64282" y="749565"/>
                  </a:lnTo>
                  <a:lnTo>
                    <a:pt x="94360" y="749565"/>
                  </a:lnTo>
                  <a:lnTo>
                    <a:pt x="92343" y="747267"/>
                  </a:lnTo>
                  <a:lnTo>
                    <a:pt x="82142" y="740814"/>
                  </a:lnTo>
                  <a:lnTo>
                    <a:pt x="76210" y="739201"/>
                  </a:lnTo>
                  <a:close/>
                </a:path>
                <a:path w="864234" h="817245">
                  <a:moveTo>
                    <a:pt x="94360" y="749565"/>
                  </a:moveTo>
                  <a:lnTo>
                    <a:pt x="74581" y="749565"/>
                  </a:lnTo>
                  <a:lnTo>
                    <a:pt x="78818" y="750901"/>
                  </a:lnTo>
                  <a:lnTo>
                    <a:pt x="85466" y="756246"/>
                  </a:lnTo>
                  <a:lnTo>
                    <a:pt x="87927" y="759750"/>
                  </a:lnTo>
                  <a:lnTo>
                    <a:pt x="91121" y="768419"/>
                  </a:lnTo>
                  <a:lnTo>
                    <a:pt x="91919" y="773096"/>
                  </a:lnTo>
                  <a:lnTo>
                    <a:pt x="91919" y="783134"/>
                  </a:lnTo>
                  <a:lnTo>
                    <a:pt x="74581" y="806469"/>
                  </a:lnTo>
                  <a:lnTo>
                    <a:pt x="94367" y="806469"/>
                  </a:lnTo>
                  <a:lnTo>
                    <a:pt x="96319" y="804253"/>
                  </a:lnTo>
                  <a:lnTo>
                    <a:pt x="99155" y="798452"/>
                  </a:lnTo>
                  <a:lnTo>
                    <a:pt x="102023" y="792651"/>
                  </a:lnTo>
                  <a:lnTo>
                    <a:pt x="103457" y="785872"/>
                  </a:lnTo>
                  <a:lnTo>
                    <a:pt x="103457" y="770293"/>
                  </a:lnTo>
                  <a:lnTo>
                    <a:pt x="102023" y="763465"/>
                  </a:lnTo>
                  <a:lnTo>
                    <a:pt x="99155" y="757631"/>
                  </a:lnTo>
                  <a:lnTo>
                    <a:pt x="96319" y="751797"/>
                  </a:lnTo>
                  <a:lnTo>
                    <a:pt x="94360" y="749565"/>
                  </a:lnTo>
                  <a:close/>
                </a:path>
                <a:path w="864234" h="817245">
                  <a:moveTo>
                    <a:pt x="156658" y="739201"/>
                  </a:moveTo>
                  <a:lnTo>
                    <a:pt x="144599" y="739201"/>
                  </a:lnTo>
                  <a:lnTo>
                    <a:pt x="138667" y="740863"/>
                  </a:lnTo>
                  <a:lnTo>
                    <a:pt x="128532" y="747479"/>
                  </a:lnTo>
                  <a:lnTo>
                    <a:pt x="124588" y="752058"/>
                  </a:lnTo>
                  <a:lnTo>
                    <a:pt x="118950" y="763758"/>
                  </a:lnTo>
                  <a:lnTo>
                    <a:pt x="117548" y="770489"/>
                  </a:lnTo>
                  <a:lnTo>
                    <a:pt x="117548" y="785611"/>
                  </a:lnTo>
                  <a:lnTo>
                    <a:pt x="144534" y="816833"/>
                  </a:lnTo>
                  <a:lnTo>
                    <a:pt x="157114" y="816833"/>
                  </a:lnTo>
                  <a:lnTo>
                    <a:pt x="161970" y="815807"/>
                  </a:lnTo>
                  <a:lnTo>
                    <a:pt x="170346" y="811668"/>
                  </a:lnTo>
                  <a:lnTo>
                    <a:pt x="173719" y="808865"/>
                  </a:lnTo>
                  <a:lnTo>
                    <a:pt x="175452" y="806469"/>
                  </a:lnTo>
                  <a:lnTo>
                    <a:pt x="147011" y="806469"/>
                  </a:lnTo>
                  <a:lnTo>
                    <a:pt x="143035" y="805280"/>
                  </a:lnTo>
                  <a:lnTo>
                    <a:pt x="129086" y="783525"/>
                  </a:lnTo>
                  <a:lnTo>
                    <a:pt x="129086" y="772053"/>
                  </a:lnTo>
                  <a:lnTo>
                    <a:pt x="147076" y="749565"/>
                  </a:lnTo>
                  <a:lnTo>
                    <a:pt x="175465" y="749565"/>
                  </a:lnTo>
                  <a:lnTo>
                    <a:pt x="173361" y="746827"/>
                  </a:lnTo>
                  <a:lnTo>
                    <a:pt x="169890" y="744090"/>
                  </a:lnTo>
                  <a:lnTo>
                    <a:pt x="161416" y="740179"/>
                  </a:lnTo>
                  <a:lnTo>
                    <a:pt x="156658" y="739201"/>
                  </a:lnTo>
                  <a:close/>
                </a:path>
                <a:path w="864234" h="817245">
                  <a:moveTo>
                    <a:pt x="181101" y="793368"/>
                  </a:moveTo>
                  <a:lnTo>
                    <a:pt x="169564" y="793368"/>
                  </a:lnTo>
                  <a:lnTo>
                    <a:pt x="168847" y="796105"/>
                  </a:lnTo>
                  <a:lnTo>
                    <a:pt x="167641" y="798452"/>
                  </a:lnTo>
                  <a:lnTo>
                    <a:pt x="164252" y="802363"/>
                  </a:lnTo>
                  <a:lnTo>
                    <a:pt x="161991" y="803944"/>
                  </a:lnTo>
                  <a:lnTo>
                    <a:pt x="157293" y="805948"/>
                  </a:lnTo>
                  <a:lnTo>
                    <a:pt x="154572" y="806469"/>
                  </a:lnTo>
                  <a:lnTo>
                    <a:pt x="175452" y="806469"/>
                  </a:lnTo>
                  <a:lnTo>
                    <a:pt x="178836" y="801793"/>
                  </a:lnTo>
                  <a:lnTo>
                    <a:pt x="180449" y="797800"/>
                  </a:lnTo>
                  <a:lnTo>
                    <a:pt x="181101" y="793368"/>
                  </a:lnTo>
                  <a:close/>
                </a:path>
                <a:path w="864234" h="817245">
                  <a:moveTo>
                    <a:pt x="175465" y="749565"/>
                  </a:moveTo>
                  <a:lnTo>
                    <a:pt x="156658" y="749565"/>
                  </a:lnTo>
                  <a:lnTo>
                    <a:pt x="160699" y="750901"/>
                  </a:lnTo>
                  <a:lnTo>
                    <a:pt x="163698" y="753574"/>
                  </a:lnTo>
                  <a:lnTo>
                    <a:pt x="166729" y="756214"/>
                  </a:lnTo>
                  <a:lnTo>
                    <a:pt x="168684" y="759245"/>
                  </a:lnTo>
                  <a:lnTo>
                    <a:pt x="169564" y="762667"/>
                  </a:lnTo>
                  <a:lnTo>
                    <a:pt x="181101" y="762667"/>
                  </a:lnTo>
                  <a:lnTo>
                    <a:pt x="180626" y="759245"/>
                  </a:lnTo>
                  <a:lnTo>
                    <a:pt x="180547" y="758674"/>
                  </a:lnTo>
                  <a:lnTo>
                    <a:pt x="180449" y="757974"/>
                  </a:lnTo>
                  <a:lnTo>
                    <a:pt x="178771" y="753867"/>
                  </a:lnTo>
                  <a:lnTo>
                    <a:pt x="175465" y="749565"/>
                  </a:lnTo>
                  <a:close/>
                </a:path>
                <a:path w="864234" h="817245">
                  <a:moveTo>
                    <a:pt x="250363" y="749369"/>
                  </a:moveTo>
                  <a:lnTo>
                    <a:pt x="232416" y="749369"/>
                  </a:lnTo>
                  <a:lnTo>
                    <a:pt x="236376" y="750706"/>
                  </a:lnTo>
                  <a:lnTo>
                    <a:pt x="241623" y="756051"/>
                  </a:lnTo>
                  <a:lnTo>
                    <a:pt x="242943" y="759831"/>
                  </a:lnTo>
                  <a:lnTo>
                    <a:pt x="242943" y="766871"/>
                  </a:lnTo>
                  <a:lnTo>
                    <a:pt x="231846" y="770831"/>
                  </a:lnTo>
                  <a:lnTo>
                    <a:pt x="228147" y="771271"/>
                  </a:lnTo>
                  <a:lnTo>
                    <a:pt x="194535" y="789294"/>
                  </a:lnTo>
                  <a:lnTo>
                    <a:pt x="194447" y="798843"/>
                  </a:lnTo>
                  <a:lnTo>
                    <a:pt x="195588" y="803015"/>
                  </a:lnTo>
                  <a:lnTo>
                    <a:pt x="200151" y="809891"/>
                  </a:lnTo>
                  <a:lnTo>
                    <a:pt x="203231" y="812515"/>
                  </a:lnTo>
                  <a:lnTo>
                    <a:pt x="210988" y="816133"/>
                  </a:lnTo>
                  <a:lnTo>
                    <a:pt x="215306" y="817029"/>
                  </a:lnTo>
                  <a:lnTo>
                    <a:pt x="224431" y="817029"/>
                  </a:lnTo>
                  <a:lnTo>
                    <a:pt x="241575" y="806730"/>
                  </a:lnTo>
                  <a:lnTo>
                    <a:pt x="217474" y="806730"/>
                  </a:lnTo>
                  <a:lnTo>
                    <a:pt x="213861" y="805769"/>
                  </a:lnTo>
                  <a:lnTo>
                    <a:pt x="213601" y="805769"/>
                  </a:lnTo>
                  <a:lnTo>
                    <a:pt x="210433" y="803634"/>
                  </a:lnTo>
                  <a:lnTo>
                    <a:pt x="207468" y="801581"/>
                  </a:lnTo>
                  <a:lnTo>
                    <a:pt x="205985" y="798550"/>
                  </a:lnTo>
                  <a:lnTo>
                    <a:pt x="205985" y="791608"/>
                  </a:lnTo>
                  <a:lnTo>
                    <a:pt x="227837" y="781244"/>
                  </a:lnTo>
                  <a:lnTo>
                    <a:pt x="229858" y="780983"/>
                  </a:lnTo>
                  <a:lnTo>
                    <a:pt x="242943" y="777528"/>
                  </a:lnTo>
                  <a:lnTo>
                    <a:pt x="254481" y="777528"/>
                  </a:lnTo>
                  <a:lnTo>
                    <a:pt x="254481" y="759831"/>
                  </a:lnTo>
                  <a:lnTo>
                    <a:pt x="253570" y="755399"/>
                  </a:lnTo>
                  <a:lnTo>
                    <a:pt x="253503" y="755073"/>
                  </a:lnTo>
                  <a:lnTo>
                    <a:pt x="250363" y="749369"/>
                  </a:lnTo>
                  <a:close/>
                </a:path>
                <a:path w="864234" h="817245">
                  <a:moveTo>
                    <a:pt x="254481" y="805101"/>
                  </a:moveTo>
                  <a:lnTo>
                    <a:pt x="242943" y="805101"/>
                  </a:lnTo>
                  <a:lnTo>
                    <a:pt x="242943" y="815269"/>
                  </a:lnTo>
                  <a:lnTo>
                    <a:pt x="254481" y="815269"/>
                  </a:lnTo>
                  <a:lnTo>
                    <a:pt x="254481" y="805101"/>
                  </a:lnTo>
                  <a:close/>
                </a:path>
                <a:path w="864234" h="817245">
                  <a:moveTo>
                    <a:pt x="254481" y="777528"/>
                  </a:moveTo>
                  <a:lnTo>
                    <a:pt x="242943" y="777528"/>
                  </a:lnTo>
                  <a:lnTo>
                    <a:pt x="242836" y="791608"/>
                  </a:lnTo>
                  <a:lnTo>
                    <a:pt x="242129" y="794199"/>
                  </a:lnTo>
                  <a:lnTo>
                    <a:pt x="240499" y="797034"/>
                  </a:lnTo>
                  <a:lnTo>
                    <a:pt x="238902" y="799870"/>
                  </a:lnTo>
                  <a:lnTo>
                    <a:pt x="236523" y="802184"/>
                  </a:lnTo>
                  <a:lnTo>
                    <a:pt x="230233" y="805769"/>
                  </a:lnTo>
                  <a:lnTo>
                    <a:pt x="226107" y="806730"/>
                  </a:lnTo>
                  <a:lnTo>
                    <a:pt x="241575" y="806730"/>
                  </a:lnTo>
                  <a:lnTo>
                    <a:pt x="242357" y="805101"/>
                  </a:lnTo>
                  <a:lnTo>
                    <a:pt x="254481" y="805101"/>
                  </a:lnTo>
                  <a:lnTo>
                    <a:pt x="254481" y="777528"/>
                  </a:lnTo>
                  <a:close/>
                </a:path>
                <a:path w="864234" h="817245">
                  <a:moveTo>
                    <a:pt x="229125" y="739201"/>
                  </a:moveTo>
                  <a:lnTo>
                    <a:pt x="222932" y="739201"/>
                  </a:lnTo>
                  <a:lnTo>
                    <a:pt x="219086" y="739722"/>
                  </a:lnTo>
                  <a:lnTo>
                    <a:pt x="196598" y="756800"/>
                  </a:lnTo>
                  <a:lnTo>
                    <a:pt x="207549" y="760711"/>
                  </a:lnTo>
                  <a:lnTo>
                    <a:pt x="208820" y="757974"/>
                  </a:lnTo>
                  <a:lnTo>
                    <a:pt x="211020" y="755399"/>
                  </a:lnTo>
                  <a:lnTo>
                    <a:pt x="217278" y="750575"/>
                  </a:lnTo>
                  <a:lnTo>
                    <a:pt x="221596" y="749369"/>
                  </a:lnTo>
                  <a:lnTo>
                    <a:pt x="250363" y="749369"/>
                  </a:lnTo>
                  <a:lnTo>
                    <a:pt x="249592" y="747968"/>
                  </a:lnTo>
                  <a:lnTo>
                    <a:pt x="247131" y="745312"/>
                  </a:lnTo>
                  <a:lnTo>
                    <a:pt x="241232" y="741792"/>
                  </a:lnTo>
                  <a:lnTo>
                    <a:pt x="238185" y="740635"/>
                  </a:lnTo>
                  <a:lnTo>
                    <a:pt x="235024" y="740081"/>
                  </a:lnTo>
                  <a:lnTo>
                    <a:pt x="231895" y="739494"/>
                  </a:lnTo>
                  <a:lnTo>
                    <a:pt x="229125" y="739201"/>
                  </a:lnTo>
                  <a:close/>
                </a:path>
                <a:path w="864234" h="817245">
                  <a:moveTo>
                    <a:pt x="292160" y="722188"/>
                  </a:moveTo>
                  <a:lnTo>
                    <a:pt x="280623" y="722188"/>
                  </a:lnTo>
                  <a:lnTo>
                    <a:pt x="280623" y="801255"/>
                  </a:lnTo>
                  <a:lnTo>
                    <a:pt x="297701" y="816247"/>
                  </a:lnTo>
                  <a:lnTo>
                    <a:pt x="303111" y="816247"/>
                  </a:lnTo>
                  <a:lnTo>
                    <a:pt x="304887" y="816084"/>
                  </a:lnTo>
                  <a:lnTo>
                    <a:pt x="306289" y="815758"/>
                  </a:lnTo>
                  <a:lnTo>
                    <a:pt x="307301" y="815546"/>
                  </a:lnTo>
                  <a:lnTo>
                    <a:pt x="308782" y="815171"/>
                  </a:lnTo>
                  <a:lnTo>
                    <a:pt x="309564" y="814878"/>
                  </a:lnTo>
                  <a:lnTo>
                    <a:pt x="307350" y="805101"/>
                  </a:lnTo>
                  <a:lnTo>
                    <a:pt x="300438" y="805101"/>
                  </a:lnTo>
                  <a:lnTo>
                    <a:pt x="299229" y="804905"/>
                  </a:lnTo>
                  <a:lnTo>
                    <a:pt x="299017" y="804905"/>
                  </a:lnTo>
                  <a:lnTo>
                    <a:pt x="297293" y="804318"/>
                  </a:lnTo>
                  <a:lnTo>
                    <a:pt x="292160" y="797018"/>
                  </a:lnTo>
                  <a:lnTo>
                    <a:pt x="292160" y="722188"/>
                  </a:lnTo>
                  <a:close/>
                </a:path>
                <a:path w="864234" h="817245">
                  <a:moveTo>
                    <a:pt x="307240" y="804612"/>
                  </a:moveTo>
                  <a:lnTo>
                    <a:pt x="306729" y="804612"/>
                  </a:lnTo>
                  <a:lnTo>
                    <a:pt x="305262" y="804905"/>
                  </a:lnTo>
                  <a:lnTo>
                    <a:pt x="304040" y="805101"/>
                  </a:lnTo>
                  <a:lnTo>
                    <a:pt x="307350" y="805101"/>
                  </a:lnTo>
                  <a:lnTo>
                    <a:pt x="307240" y="804612"/>
                  </a:lnTo>
                  <a:close/>
                </a:path>
                <a:path w="864234" h="817245">
                  <a:moveTo>
                    <a:pt x="280623" y="740179"/>
                  </a:moveTo>
                  <a:lnTo>
                    <a:pt x="269281" y="740179"/>
                  </a:lnTo>
                  <a:lnTo>
                    <a:pt x="269281" y="749956"/>
                  </a:lnTo>
                  <a:lnTo>
                    <a:pt x="280623" y="749956"/>
                  </a:lnTo>
                  <a:lnTo>
                    <a:pt x="280623" y="740179"/>
                  </a:lnTo>
                  <a:close/>
                </a:path>
                <a:path w="864234" h="817245">
                  <a:moveTo>
                    <a:pt x="308195" y="740179"/>
                  </a:moveTo>
                  <a:lnTo>
                    <a:pt x="292160" y="740179"/>
                  </a:lnTo>
                  <a:lnTo>
                    <a:pt x="292160" y="749956"/>
                  </a:lnTo>
                  <a:lnTo>
                    <a:pt x="308195" y="749956"/>
                  </a:lnTo>
                  <a:lnTo>
                    <a:pt x="308195" y="740179"/>
                  </a:lnTo>
                  <a:close/>
                </a:path>
                <a:path w="864234" h="817245">
                  <a:moveTo>
                    <a:pt x="337087" y="740179"/>
                  </a:moveTo>
                  <a:lnTo>
                    <a:pt x="325550" y="740179"/>
                  </a:lnTo>
                  <a:lnTo>
                    <a:pt x="325550" y="815269"/>
                  </a:lnTo>
                  <a:lnTo>
                    <a:pt x="337087" y="815269"/>
                  </a:lnTo>
                  <a:lnTo>
                    <a:pt x="337087" y="740179"/>
                  </a:lnTo>
                  <a:close/>
                </a:path>
                <a:path w="864234" h="817245">
                  <a:moveTo>
                    <a:pt x="333665" y="712020"/>
                  </a:moveTo>
                  <a:lnTo>
                    <a:pt x="329168" y="712020"/>
                  </a:lnTo>
                  <a:lnTo>
                    <a:pt x="327229" y="712786"/>
                  </a:lnTo>
                  <a:lnTo>
                    <a:pt x="324002" y="715849"/>
                  </a:lnTo>
                  <a:lnTo>
                    <a:pt x="323204" y="717691"/>
                  </a:lnTo>
                  <a:lnTo>
                    <a:pt x="323204" y="721993"/>
                  </a:lnTo>
                  <a:lnTo>
                    <a:pt x="324002" y="723834"/>
                  </a:lnTo>
                  <a:lnTo>
                    <a:pt x="327229" y="726898"/>
                  </a:lnTo>
                  <a:lnTo>
                    <a:pt x="329168" y="727664"/>
                  </a:lnTo>
                  <a:lnTo>
                    <a:pt x="333665" y="727664"/>
                  </a:lnTo>
                  <a:lnTo>
                    <a:pt x="335588" y="726898"/>
                  </a:lnTo>
                  <a:lnTo>
                    <a:pt x="338815" y="723834"/>
                  </a:lnTo>
                  <a:lnTo>
                    <a:pt x="339630" y="721993"/>
                  </a:lnTo>
                  <a:lnTo>
                    <a:pt x="339630" y="717691"/>
                  </a:lnTo>
                  <a:lnTo>
                    <a:pt x="338815" y="715849"/>
                  </a:lnTo>
                  <a:lnTo>
                    <a:pt x="335588" y="712786"/>
                  </a:lnTo>
                  <a:lnTo>
                    <a:pt x="333665" y="712020"/>
                  </a:lnTo>
                  <a:close/>
                </a:path>
                <a:path w="864234" h="817245">
                  <a:moveTo>
                    <a:pt x="395503" y="739201"/>
                  </a:moveTo>
                  <a:lnTo>
                    <a:pt x="381945" y="739201"/>
                  </a:lnTo>
                  <a:lnTo>
                    <a:pt x="375997" y="740814"/>
                  </a:lnTo>
                  <a:lnTo>
                    <a:pt x="354699" y="770293"/>
                  </a:lnTo>
                  <a:lnTo>
                    <a:pt x="354699" y="785872"/>
                  </a:lnTo>
                  <a:lnTo>
                    <a:pt x="381945" y="816833"/>
                  </a:lnTo>
                  <a:lnTo>
                    <a:pt x="395503" y="816833"/>
                  </a:lnTo>
                  <a:lnTo>
                    <a:pt x="401435" y="815220"/>
                  </a:lnTo>
                  <a:lnTo>
                    <a:pt x="411636" y="808767"/>
                  </a:lnTo>
                  <a:lnTo>
                    <a:pt x="413660" y="806469"/>
                  </a:lnTo>
                  <a:lnTo>
                    <a:pt x="383575" y="806469"/>
                  </a:lnTo>
                  <a:lnTo>
                    <a:pt x="379338" y="805149"/>
                  </a:lnTo>
                  <a:lnTo>
                    <a:pt x="372689" y="799870"/>
                  </a:lnTo>
                  <a:lnTo>
                    <a:pt x="370229" y="796399"/>
                  </a:lnTo>
                  <a:lnTo>
                    <a:pt x="367035" y="787795"/>
                  </a:lnTo>
                  <a:lnTo>
                    <a:pt x="366236" y="783134"/>
                  </a:lnTo>
                  <a:lnTo>
                    <a:pt x="366236" y="773096"/>
                  </a:lnTo>
                  <a:lnTo>
                    <a:pt x="383575" y="749565"/>
                  </a:lnTo>
                  <a:lnTo>
                    <a:pt x="413653" y="749565"/>
                  </a:lnTo>
                  <a:lnTo>
                    <a:pt x="411636" y="747267"/>
                  </a:lnTo>
                  <a:lnTo>
                    <a:pt x="401435" y="740814"/>
                  </a:lnTo>
                  <a:lnTo>
                    <a:pt x="395503" y="739201"/>
                  </a:lnTo>
                  <a:close/>
                </a:path>
                <a:path w="864234" h="817245">
                  <a:moveTo>
                    <a:pt x="413653" y="749565"/>
                  </a:moveTo>
                  <a:lnTo>
                    <a:pt x="393874" y="749565"/>
                  </a:lnTo>
                  <a:lnTo>
                    <a:pt x="398111" y="750901"/>
                  </a:lnTo>
                  <a:lnTo>
                    <a:pt x="404759" y="756246"/>
                  </a:lnTo>
                  <a:lnTo>
                    <a:pt x="407220" y="759750"/>
                  </a:lnTo>
                  <a:lnTo>
                    <a:pt x="410414" y="768419"/>
                  </a:lnTo>
                  <a:lnTo>
                    <a:pt x="411212" y="773096"/>
                  </a:lnTo>
                  <a:lnTo>
                    <a:pt x="411212" y="783134"/>
                  </a:lnTo>
                  <a:lnTo>
                    <a:pt x="393874" y="806469"/>
                  </a:lnTo>
                  <a:lnTo>
                    <a:pt x="413660" y="806469"/>
                  </a:lnTo>
                  <a:lnTo>
                    <a:pt x="415612" y="804253"/>
                  </a:lnTo>
                  <a:lnTo>
                    <a:pt x="418448" y="798452"/>
                  </a:lnTo>
                  <a:lnTo>
                    <a:pt x="421316" y="792651"/>
                  </a:lnTo>
                  <a:lnTo>
                    <a:pt x="422750" y="785872"/>
                  </a:lnTo>
                  <a:lnTo>
                    <a:pt x="422750" y="770293"/>
                  </a:lnTo>
                  <a:lnTo>
                    <a:pt x="421316" y="763465"/>
                  </a:lnTo>
                  <a:lnTo>
                    <a:pt x="418448" y="757631"/>
                  </a:lnTo>
                  <a:lnTo>
                    <a:pt x="415612" y="751797"/>
                  </a:lnTo>
                  <a:lnTo>
                    <a:pt x="413653" y="749565"/>
                  </a:lnTo>
                  <a:close/>
                </a:path>
                <a:path w="864234" h="817245">
                  <a:moveTo>
                    <a:pt x="451507" y="740244"/>
                  </a:moveTo>
                  <a:lnTo>
                    <a:pt x="440361" y="740244"/>
                  </a:lnTo>
                  <a:lnTo>
                    <a:pt x="440361" y="815269"/>
                  </a:lnTo>
                  <a:lnTo>
                    <a:pt x="451898" y="815269"/>
                  </a:lnTo>
                  <a:lnTo>
                    <a:pt x="451898" y="765730"/>
                  </a:lnTo>
                  <a:lnTo>
                    <a:pt x="452635" y="762438"/>
                  </a:lnTo>
                  <a:lnTo>
                    <a:pt x="452730" y="762015"/>
                  </a:lnTo>
                  <a:lnTo>
                    <a:pt x="456054" y="755888"/>
                  </a:lnTo>
                  <a:lnTo>
                    <a:pt x="458319" y="753557"/>
                  </a:lnTo>
                  <a:lnTo>
                    <a:pt x="461292" y="751912"/>
                  </a:lnTo>
                  <a:lnTo>
                    <a:pt x="451507" y="751912"/>
                  </a:lnTo>
                  <a:lnTo>
                    <a:pt x="451507" y="740244"/>
                  </a:lnTo>
                  <a:close/>
                </a:path>
                <a:path w="864234" h="817245">
                  <a:moveTo>
                    <a:pt x="495550" y="749565"/>
                  </a:moveTo>
                  <a:lnTo>
                    <a:pt x="476407" y="749565"/>
                  </a:lnTo>
                  <a:lnTo>
                    <a:pt x="480611" y="751227"/>
                  </a:lnTo>
                  <a:lnTo>
                    <a:pt x="486739" y="757843"/>
                  </a:lnTo>
                  <a:lnTo>
                    <a:pt x="488270" y="762438"/>
                  </a:lnTo>
                  <a:lnTo>
                    <a:pt x="488270" y="815269"/>
                  </a:lnTo>
                  <a:lnTo>
                    <a:pt x="499808" y="815269"/>
                  </a:lnTo>
                  <a:lnTo>
                    <a:pt x="499808" y="761167"/>
                  </a:lnTo>
                  <a:lnTo>
                    <a:pt x="498749" y="755888"/>
                  </a:lnTo>
                  <a:lnTo>
                    <a:pt x="495550" y="749565"/>
                  </a:lnTo>
                  <a:close/>
                </a:path>
                <a:path w="864234" h="817245">
                  <a:moveTo>
                    <a:pt x="479471" y="739201"/>
                  </a:moveTo>
                  <a:lnTo>
                    <a:pt x="468716" y="739201"/>
                  </a:lnTo>
                  <a:lnTo>
                    <a:pt x="464088" y="740374"/>
                  </a:lnTo>
                  <a:lnTo>
                    <a:pt x="456918" y="745035"/>
                  </a:lnTo>
                  <a:lnTo>
                    <a:pt x="454245" y="748098"/>
                  </a:lnTo>
                  <a:lnTo>
                    <a:pt x="452485" y="751912"/>
                  </a:lnTo>
                  <a:lnTo>
                    <a:pt x="461292" y="751912"/>
                  </a:lnTo>
                  <a:lnTo>
                    <a:pt x="464088" y="750363"/>
                  </a:lnTo>
                  <a:lnTo>
                    <a:pt x="467379" y="749565"/>
                  </a:lnTo>
                  <a:lnTo>
                    <a:pt x="495550" y="749565"/>
                  </a:lnTo>
                  <a:lnTo>
                    <a:pt x="494512" y="747512"/>
                  </a:lnTo>
                  <a:lnTo>
                    <a:pt x="491546" y="744383"/>
                  </a:lnTo>
                  <a:lnTo>
                    <a:pt x="483919" y="740244"/>
                  </a:lnTo>
                  <a:lnTo>
                    <a:pt x="479471" y="739201"/>
                  </a:lnTo>
                  <a:close/>
                </a:path>
                <a:path w="864234" h="817245">
                  <a:moveTo>
                    <a:pt x="528517" y="794541"/>
                  </a:moveTo>
                  <a:lnTo>
                    <a:pt x="517566" y="797279"/>
                  </a:lnTo>
                  <a:lnTo>
                    <a:pt x="518902" y="803667"/>
                  </a:lnTo>
                  <a:lnTo>
                    <a:pt x="522080" y="808523"/>
                  </a:lnTo>
                  <a:lnTo>
                    <a:pt x="532118" y="815171"/>
                  </a:lnTo>
                  <a:lnTo>
                    <a:pt x="538457" y="816833"/>
                  </a:lnTo>
                  <a:lnTo>
                    <a:pt x="551950" y="816833"/>
                  </a:lnTo>
                  <a:lnTo>
                    <a:pt x="557067" y="815856"/>
                  </a:lnTo>
                  <a:lnTo>
                    <a:pt x="565866" y="811945"/>
                  </a:lnTo>
                  <a:lnTo>
                    <a:pt x="569288" y="809272"/>
                  </a:lnTo>
                  <a:lnTo>
                    <a:pt x="571169" y="806665"/>
                  </a:lnTo>
                  <a:lnTo>
                    <a:pt x="541195" y="806665"/>
                  </a:lnTo>
                  <a:lnTo>
                    <a:pt x="537365" y="805655"/>
                  </a:lnTo>
                  <a:lnTo>
                    <a:pt x="531531" y="801613"/>
                  </a:lnTo>
                  <a:lnTo>
                    <a:pt x="529602" y="798647"/>
                  </a:lnTo>
                  <a:lnTo>
                    <a:pt x="529450" y="798159"/>
                  </a:lnTo>
                  <a:lnTo>
                    <a:pt x="528517" y="794541"/>
                  </a:lnTo>
                  <a:close/>
                </a:path>
                <a:path w="864234" h="817245">
                  <a:moveTo>
                    <a:pt x="554916" y="739201"/>
                  </a:moveTo>
                  <a:lnTo>
                    <a:pt x="542205" y="739201"/>
                  </a:lnTo>
                  <a:lnTo>
                    <a:pt x="537479" y="740130"/>
                  </a:lnTo>
                  <a:lnTo>
                    <a:pt x="519912" y="766089"/>
                  </a:lnTo>
                  <a:lnTo>
                    <a:pt x="521419" y="770163"/>
                  </a:lnTo>
                  <a:lnTo>
                    <a:pt x="521509" y="770407"/>
                  </a:lnTo>
                  <a:lnTo>
                    <a:pt x="524703" y="773862"/>
                  </a:lnTo>
                  <a:lnTo>
                    <a:pt x="527930" y="777284"/>
                  </a:lnTo>
                  <a:lnTo>
                    <a:pt x="532982" y="779810"/>
                  </a:lnTo>
                  <a:lnTo>
                    <a:pt x="556154" y="785252"/>
                  </a:lnTo>
                  <a:lnTo>
                    <a:pt x="558957" y="786589"/>
                  </a:lnTo>
                  <a:lnTo>
                    <a:pt x="562607" y="790141"/>
                  </a:lnTo>
                  <a:lnTo>
                    <a:pt x="563520" y="792325"/>
                  </a:lnTo>
                  <a:lnTo>
                    <a:pt x="563520" y="798159"/>
                  </a:lnTo>
                  <a:lnTo>
                    <a:pt x="561923" y="800929"/>
                  </a:lnTo>
                  <a:lnTo>
                    <a:pt x="555567" y="805524"/>
                  </a:lnTo>
                  <a:lnTo>
                    <a:pt x="551298" y="806665"/>
                  </a:lnTo>
                  <a:lnTo>
                    <a:pt x="571169" y="806665"/>
                  </a:lnTo>
                  <a:lnTo>
                    <a:pt x="574210" y="802493"/>
                  </a:lnTo>
                  <a:lnTo>
                    <a:pt x="575448" y="798647"/>
                  </a:lnTo>
                  <a:lnTo>
                    <a:pt x="575448" y="789098"/>
                  </a:lnTo>
                  <a:lnTo>
                    <a:pt x="573802" y="784812"/>
                  </a:lnTo>
                  <a:lnTo>
                    <a:pt x="567219" y="778131"/>
                  </a:lnTo>
                  <a:lnTo>
                    <a:pt x="562216" y="775638"/>
                  </a:lnTo>
                  <a:lnTo>
                    <a:pt x="539924" y="770163"/>
                  </a:lnTo>
                  <a:lnTo>
                    <a:pt x="536664" y="768778"/>
                  </a:lnTo>
                  <a:lnTo>
                    <a:pt x="532493" y="765453"/>
                  </a:lnTo>
                  <a:lnTo>
                    <a:pt x="531450" y="763188"/>
                  </a:lnTo>
                  <a:lnTo>
                    <a:pt x="531450" y="757094"/>
                  </a:lnTo>
                  <a:lnTo>
                    <a:pt x="532965" y="754437"/>
                  </a:lnTo>
                  <a:lnTo>
                    <a:pt x="539060" y="750233"/>
                  </a:lnTo>
                  <a:lnTo>
                    <a:pt x="542889" y="749174"/>
                  </a:lnTo>
                  <a:lnTo>
                    <a:pt x="570542" y="749174"/>
                  </a:lnTo>
                  <a:lnTo>
                    <a:pt x="569256" y="747349"/>
                  </a:lnTo>
                  <a:lnTo>
                    <a:pt x="560749" y="740830"/>
                  </a:lnTo>
                  <a:lnTo>
                    <a:pt x="554916" y="739201"/>
                  </a:lnTo>
                  <a:close/>
                </a:path>
                <a:path w="864234" h="817245">
                  <a:moveTo>
                    <a:pt x="570542" y="749174"/>
                  </a:moveTo>
                  <a:lnTo>
                    <a:pt x="550842" y="749174"/>
                  </a:lnTo>
                  <a:lnTo>
                    <a:pt x="553596" y="749712"/>
                  </a:lnTo>
                  <a:lnTo>
                    <a:pt x="557898" y="751863"/>
                  </a:lnTo>
                  <a:lnTo>
                    <a:pt x="559592" y="753231"/>
                  </a:lnTo>
                  <a:lnTo>
                    <a:pt x="560831" y="754894"/>
                  </a:lnTo>
                  <a:lnTo>
                    <a:pt x="562102" y="756523"/>
                  </a:lnTo>
                  <a:lnTo>
                    <a:pt x="563063" y="758202"/>
                  </a:lnTo>
                  <a:lnTo>
                    <a:pt x="563715" y="759929"/>
                  </a:lnTo>
                  <a:lnTo>
                    <a:pt x="573734" y="757094"/>
                  </a:lnTo>
                  <a:lnTo>
                    <a:pt x="574112" y="757094"/>
                  </a:lnTo>
                  <a:lnTo>
                    <a:pt x="572358" y="751863"/>
                  </a:lnTo>
                  <a:lnTo>
                    <a:pt x="572287" y="751651"/>
                  </a:lnTo>
                  <a:lnTo>
                    <a:pt x="570542" y="74917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14281193" y="5085476"/>
              <a:ext cx="1045210" cy="1671955"/>
            </a:xfrm>
            <a:custGeom>
              <a:avLst/>
              <a:gdLst/>
              <a:ahLst/>
              <a:cxnLst/>
              <a:rect l="l" t="t" r="r" b="b"/>
              <a:pathLst>
                <a:path w="1045209" h="1671954">
                  <a:moveTo>
                    <a:pt x="1044784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1044784" y="1671655"/>
                  </a:lnTo>
                  <a:lnTo>
                    <a:pt x="10447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14422378" y="5315004"/>
              <a:ext cx="619760" cy="283210"/>
            </a:xfrm>
            <a:custGeom>
              <a:avLst/>
              <a:gdLst/>
              <a:ahLst/>
              <a:cxnLst/>
              <a:rect l="l" t="t" r="r" b="b"/>
              <a:pathLst>
                <a:path w="619759" h="283210">
                  <a:moveTo>
                    <a:pt x="46735" y="13883"/>
                  </a:moveTo>
                  <a:lnTo>
                    <a:pt x="34611" y="13883"/>
                  </a:lnTo>
                  <a:lnTo>
                    <a:pt x="34611" y="103249"/>
                  </a:lnTo>
                  <a:lnTo>
                    <a:pt x="46735" y="103249"/>
                  </a:lnTo>
                  <a:lnTo>
                    <a:pt x="46735" y="13883"/>
                  </a:lnTo>
                  <a:close/>
                </a:path>
                <a:path w="619759" h="283210">
                  <a:moveTo>
                    <a:pt x="78219" y="3128"/>
                  </a:moveTo>
                  <a:lnTo>
                    <a:pt x="3128" y="3128"/>
                  </a:lnTo>
                  <a:lnTo>
                    <a:pt x="3128" y="13883"/>
                  </a:lnTo>
                  <a:lnTo>
                    <a:pt x="78219" y="13883"/>
                  </a:lnTo>
                  <a:lnTo>
                    <a:pt x="78219" y="3128"/>
                  </a:lnTo>
                  <a:close/>
                </a:path>
                <a:path w="619759" h="283210">
                  <a:moveTo>
                    <a:pt x="98715" y="28158"/>
                  </a:moveTo>
                  <a:lnTo>
                    <a:pt x="87568" y="28158"/>
                  </a:lnTo>
                  <a:lnTo>
                    <a:pt x="87568" y="103249"/>
                  </a:lnTo>
                  <a:lnTo>
                    <a:pt x="99106" y="103249"/>
                  </a:lnTo>
                  <a:lnTo>
                    <a:pt x="99106" y="52341"/>
                  </a:lnTo>
                  <a:lnTo>
                    <a:pt x="99920" y="49326"/>
                  </a:lnTo>
                  <a:lnTo>
                    <a:pt x="103212" y="44014"/>
                  </a:lnTo>
                  <a:lnTo>
                    <a:pt x="105461" y="41928"/>
                  </a:lnTo>
                  <a:lnTo>
                    <a:pt x="110030" y="39500"/>
                  </a:lnTo>
                  <a:lnTo>
                    <a:pt x="98715" y="39500"/>
                  </a:lnTo>
                  <a:lnTo>
                    <a:pt x="98715" y="28158"/>
                  </a:lnTo>
                  <a:close/>
                </a:path>
                <a:path w="619759" h="283210">
                  <a:moveTo>
                    <a:pt x="125113" y="27181"/>
                  </a:moveTo>
                  <a:lnTo>
                    <a:pt x="113871" y="27181"/>
                  </a:lnTo>
                  <a:lnTo>
                    <a:pt x="110487" y="28158"/>
                  </a:lnTo>
                  <a:lnTo>
                    <a:pt x="103342" y="32770"/>
                  </a:lnTo>
                  <a:lnTo>
                    <a:pt x="100866" y="35785"/>
                  </a:lnTo>
                  <a:lnTo>
                    <a:pt x="99497" y="39500"/>
                  </a:lnTo>
                  <a:lnTo>
                    <a:pt x="110030" y="39500"/>
                  </a:lnTo>
                  <a:lnTo>
                    <a:pt x="111134" y="38914"/>
                  </a:lnTo>
                  <a:lnTo>
                    <a:pt x="113938" y="38245"/>
                  </a:lnTo>
                  <a:lnTo>
                    <a:pt x="125113" y="38245"/>
                  </a:lnTo>
                  <a:lnTo>
                    <a:pt x="125113" y="27181"/>
                  </a:lnTo>
                  <a:close/>
                </a:path>
                <a:path w="619759" h="283210">
                  <a:moveTo>
                    <a:pt x="125113" y="38245"/>
                  </a:moveTo>
                  <a:lnTo>
                    <a:pt x="121056" y="38245"/>
                  </a:lnTo>
                  <a:lnTo>
                    <a:pt x="122425" y="38474"/>
                  </a:lnTo>
                  <a:lnTo>
                    <a:pt x="123826" y="38669"/>
                  </a:lnTo>
                  <a:lnTo>
                    <a:pt x="125320" y="38914"/>
                  </a:lnTo>
                  <a:lnTo>
                    <a:pt x="125113" y="38914"/>
                  </a:lnTo>
                  <a:lnTo>
                    <a:pt x="125113" y="38245"/>
                  </a:lnTo>
                  <a:close/>
                </a:path>
                <a:path w="619759" h="283210">
                  <a:moveTo>
                    <a:pt x="150327" y="28158"/>
                  </a:moveTo>
                  <a:lnTo>
                    <a:pt x="138790" y="28158"/>
                  </a:lnTo>
                  <a:lnTo>
                    <a:pt x="138790" y="103249"/>
                  </a:lnTo>
                  <a:lnTo>
                    <a:pt x="150327" y="103249"/>
                  </a:lnTo>
                  <a:lnTo>
                    <a:pt x="150327" y="28158"/>
                  </a:lnTo>
                  <a:close/>
                </a:path>
                <a:path w="619759" h="283210">
                  <a:moveTo>
                    <a:pt x="146905" y="0"/>
                  </a:moveTo>
                  <a:lnTo>
                    <a:pt x="142407" y="0"/>
                  </a:lnTo>
                  <a:lnTo>
                    <a:pt x="140468" y="765"/>
                  </a:lnTo>
                  <a:lnTo>
                    <a:pt x="137242" y="3829"/>
                  </a:lnTo>
                  <a:lnTo>
                    <a:pt x="136443" y="5670"/>
                  </a:lnTo>
                  <a:lnTo>
                    <a:pt x="136443" y="9972"/>
                  </a:lnTo>
                  <a:lnTo>
                    <a:pt x="137242" y="11814"/>
                  </a:lnTo>
                  <a:lnTo>
                    <a:pt x="140468" y="14877"/>
                  </a:lnTo>
                  <a:lnTo>
                    <a:pt x="142407" y="15643"/>
                  </a:lnTo>
                  <a:lnTo>
                    <a:pt x="146905" y="15643"/>
                  </a:lnTo>
                  <a:lnTo>
                    <a:pt x="148828" y="14877"/>
                  </a:lnTo>
                  <a:lnTo>
                    <a:pt x="152054" y="11814"/>
                  </a:lnTo>
                  <a:lnTo>
                    <a:pt x="152869" y="9972"/>
                  </a:lnTo>
                  <a:lnTo>
                    <a:pt x="152869" y="5670"/>
                  </a:lnTo>
                  <a:lnTo>
                    <a:pt x="152054" y="3829"/>
                  </a:lnTo>
                  <a:lnTo>
                    <a:pt x="148828" y="765"/>
                  </a:lnTo>
                  <a:lnTo>
                    <a:pt x="146905" y="0"/>
                  </a:lnTo>
                  <a:close/>
                </a:path>
                <a:path w="619759" h="283210">
                  <a:moveTo>
                    <a:pt x="205679" y="27181"/>
                  </a:moveTo>
                  <a:lnTo>
                    <a:pt x="194989" y="27181"/>
                  </a:lnTo>
                  <a:lnTo>
                    <a:pt x="189058" y="28843"/>
                  </a:lnTo>
                  <a:lnTo>
                    <a:pt x="167938" y="58599"/>
                  </a:lnTo>
                  <a:lnTo>
                    <a:pt x="167938" y="73982"/>
                  </a:lnTo>
                  <a:lnTo>
                    <a:pt x="195706" y="104813"/>
                  </a:lnTo>
                  <a:lnTo>
                    <a:pt x="208026" y="104813"/>
                  </a:lnTo>
                  <a:lnTo>
                    <a:pt x="212605" y="104031"/>
                  </a:lnTo>
                  <a:lnTo>
                    <a:pt x="220753" y="100870"/>
                  </a:lnTo>
                  <a:lnTo>
                    <a:pt x="224175" y="98653"/>
                  </a:lnTo>
                  <a:lnTo>
                    <a:pt x="228259" y="94449"/>
                  </a:lnTo>
                  <a:lnTo>
                    <a:pt x="198281" y="94449"/>
                  </a:lnTo>
                  <a:lnTo>
                    <a:pt x="194191" y="93439"/>
                  </a:lnTo>
                  <a:lnTo>
                    <a:pt x="179476" y="69615"/>
                  </a:lnTo>
                  <a:lnTo>
                    <a:pt x="176151" y="69615"/>
                  </a:lnTo>
                  <a:lnTo>
                    <a:pt x="176151" y="59642"/>
                  </a:lnTo>
                  <a:lnTo>
                    <a:pt x="179476" y="59642"/>
                  </a:lnTo>
                  <a:lnTo>
                    <a:pt x="179476" y="57262"/>
                  </a:lnTo>
                  <a:lnTo>
                    <a:pt x="197173" y="37545"/>
                  </a:lnTo>
                  <a:lnTo>
                    <a:pt x="225987" y="37545"/>
                  </a:lnTo>
                  <a:lnTo>
                    <a:pt x="220639" y="32558"/>
                  </a:lnTo>
                  <a:lnTo>
                    <a:pt x="217168" y="30440"/>
                  </a:lnTo>
                  <a:lnTo>
                    <a:pt x="209541" y="27832"/>
                  </a:lnTo>
                  <a:lnTo>
                    <a:pt x="205679" y="27181"/>
                  </a:lnTo>
                  <a:close/>
                </a:path>
                <a:path w="619759" h="283210">
                  <a:moveTo>
                    <a:pt x="221714" y="82716"/>
                  </a:moveTo>
                  <a:lnTo>
                    <a:pt x="205973" y="94449"/>
                  </a:lnTo>
                  <a:lnTo>
                    <a:pt x="228259" y="94449"/>
                  </a:lnTo>
                  <a:lnTo>
                    <a:pt x="229715" y="92950"/>
                  </a:lnTo>
                  <a:lnTo>
                    <a:pt x="231687" y="89626"/>
                  </a:lnTo>
                  <a:lnTo>
                    <a:pt x="232860" y="85845"/>
                  </a:lnTo>
                  <a:lnTo>
                    <a:pt x="221714" y="82716"/>
                  </a:lnTo>
                  <a:close/>
                </a:path>
                <a:path w="619759" h="283210">
                  <a:moveTo>
                    <a:pt x="179476" y="59642"/>
                  </a:moveTo>
                  <a:lnTo>
                    <a:pt x="176151" y="59642"/>
                  </a:lnTo>
                  <a:lnTo>
                    <a:pt x="176151" y="69615"/>
                  </a:lnTo>
                  <a:lnTo>
                    <a:pt x="179476" y="69615"/>
                  </a:lnTo>
                  <a:lnTo>
                    <a:pt x="179476" y="59642"/>
                  </a:lnTo>
                  <a:close/>
                </a:path>
                <a:path w="619759" h="283210">
                  <a:moveTo>
                    <a:pt x="225987" y="37545"/>
                  </a:moveTo>
                  <a:lnTo>
                    <a:pt x="205940" y="37545"/>
                  </a:lnTo>
                  <a:lnTo>
                    <a:pt x="209558" y="38506"/>
                  </a:lnTo>
                  <a:lnTo>
                    <a:pt x="215717" y="42352"/>
                  </a:lnTo>
                  <a:lnTo>
                    <a:pt x="218097" y="44976"/>
                  </a:lnTo>
                  <a:lnTo>
                    <a:pt x="219759" y="48300"/>
                  </a:lnTo>
                  <a:lnTo>
                    <a:pt x="221453" y="51624"/>
                  </a:lnTo>
                  <a:lnTo>
                    <a:pt x="222301" y="55405"/>
                  </a:lnTo>
                  <a:lnTo>
                    <a:pt x="222301" y="59642"/>
                  </a:lnTo>
                  <a:lnTo>
                    <a:pt x="179476" y="59642"/>
                  </a:lnTo>
                  <a:lnTo>
                    <a:pt x="179476" y="69615"/>
                  </a:lnTo>
                  <a:lnTo>
                    <a:pt x="234034" y="69615"/>
                  </a:lnTo>
                  <a:lnTo>
                    <a:pt x="233962" y="57262"/>
                  </a:lnTo>
                  <a:lnTo>
                    <a:pt x="233105" y="51820"/>
                  </a:lnTo>
                  <a:lnTo>
                    <a:pt x="229434" y="42352"/>
                  </a:lnTo>
                  <a:lnTo>
                    <a:pt x="227086" y="38685"/>
                  </a:lnTo>
                  <a:lnTo>
                    <a:pt x="226970" y="38506"/>
                  </a:lnTo>
                  <a:lnTo>
                    <a:pt x="225987" y="37545"/>
                  </a:lnTo>
                  <a:close/>
                </a:path>
                <a:path w="619759" h="283210">
                  <a:moveTo>
                    <a:pt x="259210" y="82521"/>
                  </a:moveTo>
                  <a:lnTo>
                    <a:pt x="248260" y="85258"/>
                  </a:lnTo>
                  <a:lnTo>
                    <a:pt x="249596" y="91646"/>
                  </a:lnTo>
                  <a:lnTo>
                    <a:pt x="252774" y="96502"/>
                  </a:lnTo>
                  <a:lnTo>
                    <a:pt x="262812" y="103151"/>
                  </a:lnTo>
                  <a:lnTo>
                    <a:pt x="269151" y="104813"/>
                  </a:lnTo>
                  <a:lnTo>
                    <a:pt x="282644" y="104813"/>
                  </a:lnTo>
                  <a:lnTo>
                    <a:pt x="287760" y="103835"/>
                  </a:lnTo>
                  <a:lnTo>
                    <a:pt x="296560" y="99924"/>
                  </a:lnTo>
                  <a:lnTo>
                    <a:pt x="299982" y="97252"/>
                  </a:lnTo>
                  <a:lnTo>
                    <a:pt x="301862" y="94645"/>
                  </a:lnTo>
                  <a:lnTo>
                    <a:pt x="271888" y="94645"/>
                  </a:lnTo>
                  <a:lnTo>
                    <a:pt x="268059" y="93634"/>
                  </a:lnTo>
                  <a:lnTo>
                    <a:pt x="262225" y="89593"/>
                  </a:lnTo>
                  <a:lnTo>
                    <a:pt x="260296" y="86627"/>
                  </a:lnTo>
                  <a:lnTo>
                    <a:pt x="260144" y="86138"/>
                  </a:lnTo>
                  <a:lnTo>
                    <a:pt x="259210" y="82521"/>
                  </a:lnTo>
                  <a:close/>
                </a:path>
                <a:path w="619759" h="283210">
                  <a:moveTo>
                    <a:pt x="285609" y="27181"/>
                  </a:moveTo>
                  <a:lnTo>
                    <a:pt x="272899" y="27181"/>
                  </a:lnTo>
                  <a:lnTo>
                    <a:pt x="268173" y="28110"/>
                  </a:lnTo>
                  <a:lnTo>
                    <a:pt x="250606" y="54068"/>
                  </a:lnTo>
                  <a:lnTo>
                    <a:pt x="252113" y="58142"/>
                  </a:lnTo>
                  <a:lnTo>
                    <a:pt x="286848" y="73232"/>
                  </a:lnTo>
                  <a:lnTo>
                    <a:pt x="289651" y="74568"/>
                  </a:lnTo>
                  <a:lnTo>
                    <a:pt x="293301" y="78121"/>
                  </a:lnTo>
                  <a:lnTo>
                    <a:pt x="294214" y="80304"/>
                  </a:lnTo>
                  <a:lnTo>
                    <a:pt x="294214" y="86138"/>
                  </a:lnTo>
                  <a:lnTo>
                    <a:pt x="292617" y="88909"/>
                  </a:lnTo>
                  <a:lnTo>
                    <a:pt x="286261" y="93504"/>
                  </a:lnTo>
                  <a:lnTo>
                    <a:pt x="281992" y="94645"/>
                  </a:lnTo>
                  <a:lnTo>
                    <a:pt x="301862" y="94645"/>
                  </a:lnTo>
                  <a:lnTo>
                    <a:pt x="304904" y="90473"/>
                  </a:lnTo>
                  <a:lnTo>
                    <a:pt x="306142" y="86627"/>
                  </a:lnTo>
                  <a:lnTo>
                    <a:pt x="306142" y="77078"/>
                  </a:lnTo>
                  <a:lnTo>
                    <a:pt x="304496" y="72792"/>
                  </a:lnTo>
                  <a:lnTo>
                    <a:pt x="297913" y="66111"/>
                  </a:lnTo>
                  <a:lnTo>
                    <a:pt x="292910" y="63618"/>
                  </a:lnTo>
                  <a:lnTo>
                    <a:pt x="270617" y="58142"/>
                  </a:lnTo>
                  <a:lnTo>
                    <a:pt x="267358" y="56757"/>
                  </a:lnTo>
                  <a:lnTo>
                    <a:pt x="263187" y="53433"/>
                  </a:lnTo>
                  <a:lnTo>
                    <a:pt x="262144" y="51168"/>
                  </a:lnTo>
                  <a:lnTo>
                    <a:pt x="262144" y="45073"/>
                  </a:lnTo>
                  <a:lnTo>
                    <a:pt x="263659" y="42417"/>
                  </a:lnTo>
                  <a:lnTo>
                    <a:pt x="269754" y="38213"/>
                  </a:lnTo>
                  <a:lnTo>
                    <a:pt x="273583" y="37154"/>
                  </a:lnTo>
                  <a:lnTo>
                    <a:pt x="301236" y="37154"/>
                  </a:lnTo>
                  <a:lnTo>
                    <a:pt x="299950" y="35328"/>
                  </a:lnTo>
                  <a:lnTo>
                    <a:pt x="291443" y="28810"/>
                  </a:lnTo>
                  <a:lnTo>
                    <a:pt x="285609" y="27181"/>
                  </a:lnTo>
                  <a:close/>
                </a:path>
                <a:path w="619759" h="283210">
                  <a:moveTo>
                    <a:pt x="301236" y="37154"/>
                  </a:moveTo>
                  <a:lnTo>
                    <a:pt x="281536" y="37154"/>
                  </a:lnTo>
                  <a:lnTo>
                    <a:pt x="284290" y="37691"/>
                  </a:lnTo>
                  <a:lnTo>
                    <a:pt x="288592" y="39842"/>
                  </a:lnTo>
                  <a:lnTo>
                    <a:pt x="290286" y="41211"/>
                  </a:lnTo>
                  <a:lnTo>
                    <a:pt x="291525" y="42873"/>
                  </a:lnTo>
                  <a:lnTo>
                    <a:pt x="292796" y="44503"/>
                  </a:lnTo>
                  <a:lnTo>
                    <a:pt x="293757" y="46181"/>
                  </a:lnTo>
                  <a:lnTo>
                    <a:pt x="294409" y="47909"/>
                  </a:lnTo>
                  <a:lnTo>
                    <a:pt x="304428" y="45073"/>
                  </a:lnTo>
                  <a:lnTo>
                    <a:pt x="304806" y="45073"/>
                  </a:lnTo>
                  <a:lnTo>
                    <a:pt x="303052" y="39842"/>
                  </a:lnTo>
                  <a:lnTo>
                    <a:pt x="302981" y="39631"/>
                  </a:lnTo>
                  <a:lnTo>
                    <a:pt x="301236" y="37154"/>
                  </a:lnTo>
                  <a:close/>
                </a:path>
                <a:path w="619759" h="283210">
                  <a:moveTo>
                    <a:pt x="373374" y="28224"/>
                  </a:moveTo>
                  <a:lnTo>
                    <a:pt x="362228" y="28224"/>
                  </a:lnTo>
                  <a:lnTo>
                    <a:pt x="362228" y="103249"/>
                  </a:lnTo>
                  <a:lnTo>
                    <a:pt x="373765" y="103249"/>
                  </a:lnTo>
                  <a:lnTo>
                    <a:pt x="373765" y="53710"/>
                  </a:lnTo>
                  <a:lnTo>
                    <a:pt x="374501" y="50418"/>
                  </a:lnTo>
                  <a:lnTo>
                    <a:pt x="374596" y="49995"/>
                  </a:lnTo>
                  <a:lnTo>
                    <a:pt x="377920" y="43867"/>
                  </a:lnTo>
                  <a:lnTo>
                    <a:pt x="380185" y="41537"/>
                  </a:lnTo>
                  <a:lnTo>
                    <a:pt x="383158" y="39891"/>
                  </a:lnTo>
                  <a:lnTo>
                    <a:pt x="373374" y="39891"/>
                  </a:lnTo>
                  <a:lnTo>
                    <a:pt x="373374" y="28224"/>
                  </a:lnTo>
                  <a:close/>
                </a:path>
                <a:path w="619759" h="283210">
                  <a:moveTo>
                    <a:pt x="417417" y="37545"/>
                  </a:moveTo>
                  <a:lnTo>
                    <a:pt x="398274" y="37545"/>
                  </a:lnTo>
                  <a:lnTo>
                    <a:pt x="402478" y="39207"/>
                  </a:lnTo>
                  <a:lnTo>
                    <a:pt x="408605" y="45823"/>
                  </a:lnTo>
                  <a:lnTo>
                    <a:pt x="410137" y="50418"/>
                  </a:lnTo>
                  <a:lnTo>
                    <a:pt x="410137" y="103249"/>
                  </a:lnTo>
                  <a:lnTo>
                    <a:pt x="421674" y="103249"/>
                  </a:lnTo>
                  <a:lnTo>
                    <a:pt x="421674" y="49147"/>
                  </a:lnTo>
                  <a:lnTo>
                    <a:pt x="420615" y="43867"/>
                  </a:lnTo>
                  <a:lnTo>
                    <a:pt x="417417" y="37545"/>
                  </a:lnTo>
                  <a:close/>
                </a:path>
                <a:path w="619759" h="283210">
                  <a:moveTo>
                    <a:pt x="401337" y="27181"/>
                  </a:moveTo>
                  <a:lnTo>
                    <a:pt x="390582" y="27181"/>
                  </a:lnTo>
                  <a:lnTo>
                    <a:pt x="385954" y="28354"/>
                  </a:lnTo>
                  <a:lnTo>
                    <a:pt x="378784" y="33014"/>
                  </a:lnTo>
                  <a:lnTo>
                    <a:pt x="376112" y="36078"/>
                  </a:lnTo>
                  <a:lnTo>
                    <a:pt x="374352" y="39891"/>
                  </a:lnTo>
                  <a:lnTo>
                    <a:pt x="383158" y="39891"/>
                  </a:lnTo>
                  <a:lnTo>
                    <a:pt x="385954" y="38343"/>
                  </a:lnTo>
                  <a:lnTo>
                    <a:pt x="389246" y="37545"/>
                  </a:lnTo>
                  <a:lnTo>
                    <a:pt x="417417" y="37545"/>
                  </a:lnTo>
                  <a:lnTo>
                    <a:pt x="416378" y="35491"/>
                  </a:lnTo>
                  <a:lnTo>
                    <a:pt x="413412" y="32363"/>
                  </a:lnTo>
                  <a:lnTo>
                    <a:pt x="405786" y="28224"/>
                  </a:lnTo>
                  <a:lnTo>
                    <a:pt x="401337" y="27181"/>
                  </a:lnTo>
                  <a:close/>
                </a:path>
                <a:path w="619759" h="283210">
                  <a:moveTo>
                    <a:pt x="476978" y="27181"/>
                  </a:moveTo>
                  <a:lnTo>
                    <a:pt x="466288" y="27181"/>
                  </a:lnTo>
                  <a:lnTo>
                    <a:pt x="460356" y="28843"/>
                  </a:lnTo>
                  <a:lnTo>
                    <a:pt x="450220" y="35459"/>
                  </a:lnTo>
                  <a:lnTo>
                    <a:pt x="446276" y="40054"/>
                  </a:lnTo>
                  <a:lnTo>
                    <a:pt x="440732" y="51624"/>
                  </a:lnTo>
                  <a:lnTo>
                    <a:pt x="440638" y="51820"/>
                  </a:lnTo>
                  <a:lnTo>
                    <a:pt x="439237" y="58599"/>
                  </a:lnTo>
                  <a:lnTo>
                    <a:pt x="439237" y="73982"/>
                  </a:lnTo>
                  <a:lnTo>
                    <a:pt x="467005" y="104813"/>
                  </a:lnTo>
                  <a:lnTo>
                    <a:pt x="479324" y="104813"/>
                  </a:lnTo>
                  <a:lnTo>
                    <a:pt x="483903" y="104031"/>
                  </a:lnTo>
                  <a:lnTo>
                    <a:pt x="492051" y="100870"/>
                  </a:lnTo>
                  <a:lnTo>
                    <a:pt x="495473" y="98653"/>
                  </a:lnTo>
                  <a:lnTo>
                    <a:pt x="499557" y="94449"/>
                  </a:lnTo>
                  <a:lnTo>
                    <a:pt x="469579" y="94449"/>
                  </a:lnTo>
                  <a:lnTo>
                    <a:pt x="465489" y="93439"/>
                  </a:lnTo>
                  <a:lnTo>
                    <a:pt x="450774" y="69615"/>
                  </a:lnTo>
                  <a:lnTo>
                    <a:pt x="447450" y="69615"/>
                  </a:lnTo>
                  <a:lnTo>
                    <a:pt x="447450" y="59642"/>
                  </a:lnTo>
                  <a:lnTo>
                    <a:pt x="450774" y="59642"/>
                  </a:lnTo>
                  <a:lnTo>
                    <a:pt x="450774" y="57262"/>
                  </a:lnTo>
                  <a:lnTo>
                    <a:pt x="468471" y="37545"/>
                  </a:lnTo>
                  <a:lnTo>
                    <a:pt x="497286" y="37545"/>
                  </a:lnTo>
                  <a:lnTo>
                    <a:pt x="491937" y="32558"/>
                  </a:lnTo>
                  <a:lnTo>
                    <a:pt x="488466" y="30440"/>
                  </a:lnTo>
                  <a:lnTo>
                    <a:pt x="480840" y="27832"/>
                  </a:lnTo>
                  <a:lnTo>
                    <a:pt x="476978" y="27181"/>
                  </a:lnTo>
                  <a:close/>
                </a:path>
                <a:path w="619759" h="283210">
                  <a:moveTo>
                    <a:pt x="493012" y="82716"/>
                  </a:moveTo>
                  <a:lnTo>
                    <a:pt x="477271" y="94449"/>
                  </a:lnTo>
                  <a:lnTo>
                    <a:pt x="499557" y="94449"/>
                  </a:lnTo>
                  <a:lnTo>
                    <a:pt x="501014" y="92950"/>
                  </a:lnTo>
                  <a:lnTo>
                    <a:pt x="502985" y="89626"/>
                  </a:lnTo>
                  <a:lnTo>
                    <a:pt x="504159" y="85845"/>
                  </a:lnTo>
                  <a:lnTo>
                    <a:pt x="493012" y="82716"/>
                  </a:lnTo>
                  <a:close/>
                </a:path>
                <a:path w="619759" h="283210">
                  <a:moveTo>
                    <a:pt x="450774" y="59642"/>
                  </a:moveTo>
                  <a:lnTo>
                    <a:pt x="447450" y="59642"/>
                  </a:lnTo>
                  <a:lnTo>
                    <a:pt x="447450" y="69615"/>
                  </a:lnTo>
                  <a:lnTo>
                    <a:pt x="450774" y="69615"/>
                  </a:lnTo>
                  <a:lnTo>
                    <a:pt x="450774" y="59642"/>
                  </a:lnTo>
                  <a:close/>
                </a:path>
                <a:path w="619759" h="283210">
                  <a:moveTo>
                    <a:pt x="497286" y="37545"/>
                  </a:moveTo>
                  <a:lnTo>
                    <a:pt x="477238" y="37545"/>
                  </a:lnTo>
                  <a:lnTo>
                    <a:pt x="480856" y="38506"/>
                  </a:lnTo>
                  <a:lnTo>
                    <a:pt x="487016" y="42352"/>
                  </a:lnTo>
                  <a:lnTo>
                    <a:pt x="489395" y="44976"/>
                  </a:lnTo>
                  <a:lnTo>
                    <a:pt x="491057" y="48300"/>
                  </a:lnTo>
                  <a:lnTo>
                    <a:pt x="492752" y="51624"/>
                  </a:lnTo>
                  <a:lnTo>
                    <a:pt x="493599" y="55405"/>
                  </a:lnTo>
                  <a:lnTo>
                    <a:pt x="493599" y="59642"/>
                  </a:lnTo>
                  <a:lnTo>
                    <a:pt x="450774" y="59642"/>
                  </a:lnTo>
                  <a:lnTo>
                    <a:pt x="450774" y="69615"/>
                  </a:lnTo>
                  <a:lnTo>
                    <a:pt x="505332" y="69615"/>
                  </a:lnTo>
                  <a:lnTo>
                    <a:pt x="505260" y="57262"/>
                  </a:lnTo>
                  <a:lnTo>
                    <a:pt x="504403" y="51820"/>
                  </a:lnTo>
                  <a:lnTo>
                    <a:pt x="500732" y="42352"/>
                  </a:lnTo>
                  <a:lnTo>
                    <a:pt x="498385" y="38685"/>
                  </a:lnTo>
                  <a:lnTo>
                    <a:pt x="498268" y="38506"/>
                  </a:lnTo>
                  <a:lnTo>
                    <a:pt x="497286" y="37545"/>
                  </a:lnTo>
                  <a:close/>
                </a:path>
                <a:path w="619759" h="283210">
                  <a:moveTo>
                    <a:pt x="529140" y="28158"/>
                  </a:moveTo>
                  <a:lnTo>
                    <a:pt x="517016" y="28158"/>
                  </a:lnTo>
                  <a:lnTo>
                    <a:pt x="539895" y="103249"/>
                  </a:lnTo>
                  <a:lnTo>
                    <a:pt x="551237" y="103249"/>
                  </a:lnTo>
                  <a:lnTo>
                    <a:pt x="556248" y="85649"/>
                  </a:lnTo>
                  <a:lnTo>
                    <a:pt x="545370" y="85649"/>
                  </a:lnTo>
                  <a:lnTo>
                    <a:pt x="529140" y="28158"/>
                  </a:lnTo>
                  <a:close/>
                </a:path>
                <a:path w="619759" h="283210">
                  <a:moveTo>
                    <a:pt x="579318" y="45562"/>
                  </a:moveTo>
                  <a:lnTo>
                    <a:pt x="568836" y="45562"/>
                  </a:lnTo>
                  <a:lnTo>
                    <a:pt x="585262" y="103249"/>
                  </a:lnTo>
                  <a:lnTo>
                    <a:pt x="596604" y="103249"/>
                  </a:lnTo>
                  <a:lnTo>
                    <a:pt x="601966" y="85649"/>
                  </a:lnTo>
                  <a:lnTo>
                    <a:pt x="602026" y="85454"/>
                  </a:lnTo>
                  <a:lnTo>
                    <a:pt x="590346" y="85454"/>
                  </a:lnTo>
                  <a:lnTo>
                    <a:pt x="579318" y="45562"/>
                  </a:lnTo>
                  <a:close/>
                </a:path>
                <a:path w="619759" h="283210">
                  <a:moveTo>
                    <a:pt x="574507" y="28158"/>
                  </a:moveTo>
                  <a:lnTo>
                    <a:pt x="562188" y="28158"/>
                  </a:lnTo>
                  <a:lnTo>
                    <a:pt x="546207" y="85454"/>
                  </a:lnTo>
                  <a:lnTo>
                    <a:pt x="546153" y="85649"/>
                  </a:lnTo>
                  <a:lnTo>
                    <a:pt x="556248" y="85649"/>
                  </a:lnTo>
                  <a:lnTo>
                    <a:pt x="567663" y="45562"/>
                  </a:lnTo>
                  <a:lnTo>
                    <a:pt x="579318" y="45562"/>
                  </a:lnTo>
                  <a:lnTo>
                    <a:pt x="574507" y="28158"/>
                  </a:lnTo>
                  <a:close/>
                </a:path>
                <a:path w="619759" h="283210">
                  <a:moveTo>
                    <a:pt x="619483" y="28158"/>
                  </a:moveTo>
                  <a:lnTo>
                    <a:pt x="607359" y="28158"/>
                  </a:lnTo>
                  <a:lnTo>
                    <a:pt x="591129" y="85454"/>
                  </a:lnTo>
                  <a:lnTo>
                    <a:pt x="602026" y="85454"/>
                  </a:lnTo>
                  <a:lnTo>
                    <a:pt x="619483" y="28158"/>
                  </a:lnTo>
                  <a:close/>
                </a:path>
                <a:path w="619759" h="283210">
                  <a:moveTo>
                    <a:pt x="36078" y="176440"/>
                  </a:moveTo>
                  <a:lnTo>
                    <a:pt x="29658" y="176440"/>
                  </a:lnTo>
                  <a:lnTo>
                    <a:pt x="26252" y="177157"/>
                  </a:lnTo>
                  <a:lnTo>
                    <a:pt x="19799" y="180025"/>
                  </a:lnTo>
                  <a:lnTo>
                    <a:pt x="17175" y="182176"/>
                  </a:lnTo>
                  <a:lnTo>
                    <a:pt x="13129" y="187929"/>
                  </a:lnTo>
                  <a:lnTo>
                    <a:pt x="12123" y="191497"/>
                  </a:lnTo>
                  <a:lnTo>
                    <a:pt x="12123" y="281254"/>
                  </a:lnTo>
                  <a:lnTo>
                    <a:pt x="23661" y="281254"/>
                  </a:lnTo>
                  <a:lnTo>
                    <a:pt x="23661" y="194822"/>
                  </a:lnTo>
                  <a:lnTo>
                    <a:pt x="24492" y="192003"/>
                  </a:lnTo>
                  <a:lnTo>
                    <a:pt x="27849" y="188157"/>
                  </a:lnTo>
                  <a:lnTo>
                    <a:pt x="30603" y="187195"/>
                  </a:lnTo>
                  <a:lnTo>
                    <a:pt x="41260" y="187195"/>
                  </a:lnTo>
                  <a:lnTo>
                    <a:pt x="44193" y="178396"/>
                  </a:lnTo>
                  <a:lnTo>
                    <a:pt x="43313" y="178005"/>
                  </a:lnTo>
                  <a:lnTo>
                    <a:pt x="41977" y="177581"/>
                  </a:lnTo>
                  <a:lnTo>
                    <a:pt x="38392" y="176668"/>
                  </a:lnTo>
                  <a:lnTo>
                    <a:pt x="36078" y="176440"/>
                  </a:lnTo>
                  <a:close/>
                </a:path>
                <a:path w="619759" h="283210">
                  <a:moveTo>
                    <a:pt x="12123" y="206163"/>
                  </a:moveTo>
                  <a:lnTo>
                    <a:pt x="0" y="206163"/>
                  </a:lnTo>
                  <a:lnTo>
                    <a:pt x="0" y="215941"/>
                  </a:lnTo>
                  <a:lnTo>
                    <a:pt x="12123" y="215941"/>
                  </a:lnTo>
                  <a:lnTo>
                    <a:pt x="12123" y="206163"/>
                  </a:lnTo>
                  <a:close/>
                </a:path>
                <a:path w="619759" h="283210">
                  <a:moveTo>
                    <a:pt x="40478" y="206163"/>
                  </a:moveTo>
                  <a:lnTo>
                    <a:pt x="23661" y="206163"/>
                  </a:lnTo>
                  <a:lnTo>
                    <a:pt x="23661" y="215941"/>
                  </a:lnTo>
                  <a:lnTo>
                    <a:pt x="40478" y="215941"/>
                  </a:lnTo>
                  <a:lnTo>
                    <a:pt x="40478" y="206163"/>
                  </a:lnTo>
                  <a:close/>
                </a:path>
                <a:path w="619759" h="283210">
                  <a:moveTo>
                    <a:pt x="41260" y="187195"/>
                  </a:moveTo>
                  <a:lnTo>
                    <a:pt x="36078" y="187195"/>
                  </a:lnTo>
                  <a:lnTo>
                    <a:pt x="37414" y="187342"/>
                  </a:lnTo>
                  <a:lnTo>
                    <a:pt x="39468" y="187929"/>
                  </a:lnTo>
                  <a:lnTo>
                    <a:pt x="40869" y="188369"/>
                  </a:lnTo>
                  <a:lnTo>
                    <a:pt x="41211" y="187342"/>
                  </a:lnTo>
                  <a:lnTo>
                    <a:pt x="41260" y="187195"/>
                  </a:lnTo>
                  <a:close/>
                </a:path>
                <a:path w="619759" h="283210">
                  <a:moveTo>
                    <a:pt x="87776" y="205186"/>
                  </a:moveTo>
                  <a:lnTo>
                    <a:pt x="77086" y="205186"/>
                  </a:lnTo>
                  <a:lnTo>
                    <a:pt x="71154" y="206848"/>
                  </a:lnTo>
                  <a:lnTo>
                    <a:pt x="61019" y="213464"/>
                  </a:lnTo>
                  <a:lnTo>
                    <a:pt x="57075" y="218059"/>
                  </a:lnTo>
                  <a:lnTo>
                    <a:pt x="51530" y="229629"/>
                  </a:lnTo>
                  <a:lnTo>
                    <a:pt x="51437" y="229825"/>
                  </a:lnTo>
                  <a:lnTo>
                    <a:pt x="50035" y="236604"/>
                  </a:lnTo>
                  <a:lnTo>
                    <a:pt x="50035" y="251987"/>
                  </a:lnTo>
                  <a:lnTo>
                    <a:pt x="77803" y="282818"/>
                  </a:lnTo>
                  <a:lnTo>
                    <a:pt x="90123" y="282818"/>
                  </a:lnTo>
                  <a:lnTo>
                    <a:pt x="94702" y="282036"/>
                  </a:lnTo>
                  <a:lnTo>
                    <a:pt x="102850" y="278875"/>
                  </a:lnTo>
                  <a:lnTo>
                    <a:pt x="106272" y="276658"/>
                  </a:lnTo>
                  <a:lnTo>
                    <a:pt x="110356" y="272454"/>
                  </a:lnTo>
                  <a:lnTo>
                    <a:pt x="80378" y="272454"/>
                  </a:lnTo>
                  <a:lnTo>
                    <a:pt x="76288" y="271444"/>
                  </a:lnTo>
                  <a:lnTo>
                    <a:pt x="61573" y="247620"/>
                  </a:lnTo>
                  <a:lnTo>
                    <a:pt x="58248" y="247620"/>
                  </a:lnTo>
                  <a:lnTo>
                    <a:pt x="58248" y="237647"/>
                  </a:lnTo>
                  <a:lnTo>
                    <a:pt x="61573" y="237647"/>
                  </a:lnTo>
                  <a:lnTo>
                    <a:pt x="61573" y="235267"/>
                  </a:lnTo>
                  <a:lnTo>
                    <a:pt x="79270" y="215550"/>
                  </a:lnTo>
                  <a:lnTo>
                    <a:pt x="108084" y="215550"/>
                  </a:lnTo>
                  <a:lnTo>
                    <a:pt x="102735" y="210563"/>
                  </a:lnTo>
                  <a:lnTo>
                    <a:pt x="99265" y="208445"/>
                  </a:lnTo>
                  <a:lnTo>
                    <a:pt x="91638" y="205838"/>
                  </a:lnTo>
                  <a:lnTo>
                    <a:pt x="87776" y="205186"/>
                  </a:lnTo>
                  <a:close/>
                </a:path>
                <a:path w="619759" h="283210">
                  <a:moveTo>
                    <a:pt x="103811" y="260721"/>
                  </a:moveTo>
                  <a:lnTo>
                    <a:pt x="88069" y="272454"/>
                  </a:lnTo>
                  <a:lnTo>
                    <a:pt x="110356" y="272454"/>
                  </a:lnTo>
                  <a:lnTo>
                    <a:pt x="111812" y="270955"/>
                  </a:lnTo>
                  <a:lnTo>
                    <a:pt x="113784" y="267631"/>
                  </a:lnTo>
                  <a:lnTo>
                    <a:pt x="114957" y="263850"/>
                  </a:lnTo>
                  <a:lnTo>
                    <a:pt x="103811" y="260721"/>
                  </a:lnTo>
                  <a:close/>
                </a:path>
                <a:path w="619759" h="283210">
                  <a:moveTo>
                    <a:pt x="61573" y="237647"/>
                  </a:moveTo>
                  <a:lnTo>
                    <a:pt x="58248" y="237647"/>
                  </a:lnTo>
                  <a:lnTo>
                    <a:pt x="58248" y="247620"/>
                  </a:lnTo>
                  <a:lnTo>
                    <a:pt x="61573" y="247620"/>
                  </a:lnTo>
                  <a:lnTo>
                    <a:pt x="61573" y="237647"/>
                  </a:lnTo>
                  <a:close/>
                </a:path>
                <a:path w="619759" h="283210">
                  <a:moveTo>
                    <a:pt x="108084" y="215550"/>
                  </a:moveTo>
                  <a:lnTo>
                    <a:pt x="88037" y="215550"/>
                  </a:lnTo>
                  <a:lnTo>
                    <a:pt x="91654" y="216511"/>
                  </a:lnTo>
                  <a:lnTo>
                    <a:pt x="97814" y="220357"/>
                  </a:lnTo>
                  <a:lnTo>
                    <a:pt x="100193" y="222981"/>
                  </a:lnTo>
                  <a:lnTo>
                    <a:pt x="101856" y="226305"/>
                  </a:lnTo>
                  <a:lnTo>
                    <a:pt x="103550" y="229629"/>
                  </a:lnTo>
                  <a:lnTo>
                    <a:pt x="104398" y="233410"/>
                  </a:lnTo>
                  <a:lnTo>
                    <a:pt x="104398" y="237647"/>
                  </a:lnTo>
                  <a:lnTo>
                    <a:pt x="61573" y="237647"/>
                  </a:lnTo>
                  <a:lnTo>
                    <a:pt x="61573" y="247620"/>
                  </a:lnTo>
                  <a:lnTo>
                    <a:pt x="116131" y="247620"/>
                  </a:lnTo>
                  <a:lnTo>
                    <a:pt x="116059" y="235267"/>
                  </a:lnTo>
                  <a:lnTo>
                    <a:pt x="115202" y="229825"/>
                  </a:lnTo>
                  <a:lnTo>
                    <a:pt x="111530" y="220357"/>
                  </a:lnTo>
                  <a:lnTo>
                    <a:pt x="109183" y="216690"/>
                  </a:lnTo>
                  <a:lnTo>
                    <a:pt x="109067" y="216511"/>
                  </a:lnTo>
                  <a:lnTo>
                    <a:pt x="108084" y="215550"/>
                  </a:lnTo>
                  <a:close/>
                </a:path>
                <a:path w="619759" h="283210">
                  <a:moveTo>
                    <a:pt x="186077" y="215354"/>
                  </a:moveTo>
                  <a:lnTo>
                    <a:pt x="168130" y="215354"/>
                  </a:lnTo>
                  <a:lnTo>
                    <a:pt x="172090" y="216690"/>
                  </a:lnTo>
                  <a:lnTo>
                    <a:pt x="177337" y="222035"/>
                  </a:lnTo>
                  <a:lnTo>
                    <a:pt x="178657" y="225816"/>
                  </a:lnTo>
                  <a:lnTo>
                    <a:pt x="178657" y="232856"/>
                  </a:lnTo>
                  <a:lnTo>
                    <a:pt x="167560" y="236816"/>
                  </a:lnTo>
                  <a:lnTo>
                    <a:pt x="163861" y="237256"/>
                  </a:lnTo>
                  <a:lnTo>
                    <a:pt x="130248" y="255279"/>
                  </a:lnTo>
                  <a:lnTo>
                    <a:pt x="130161" y="264828"/>
                  </a:lnTo>
                  <a:lnTo>
                    <a:pt x="131302" y="269000"/>
                  </a:lnTo>
                  <a:lnTo>
                    <a:pt x="135865" y="275876"/>
                  </a:lnTo>
                  <a:lnTo>
                    <a:pt x="138944" y="278500"/>
                  </a:lnTo>
                  <a:lnTo>
                    <a:pt x="146701" y="282118"/>
                  </a:lnTo>
                  <a:lnTo>
                    <a:pt x="151020" y="283014"/>
                  </a:lnTo>
                  <a:lnTo>
                    <a:pt x="160145" y="283014"/>
                  </a:lnTo>
                  <a:lnTo>
                    <a:pt x="177288" y="272715"/>
                  </a:lnTo>
                  <a:lnTo>
                    <a:pt x="153187" y="272715"/>
                  </a:lnTo>
                  <a:lnTo>
                    <a:pt x="149574" y="271753"/>
                  </a:lnTo>
                  <a:lnTo>
                    <a:pt x="149315" y="271753"/>
                  </a:lnTo>
                  <a:lnTo>
                    <a:pt x="146147" y="269619"/>
                  </a:lnTo>
                  <a:lnTo>
                    <a:pt x="143181" y="267565"/>
                  </a:lnTo>
                  <a:lnTo>
                    <a:pt x="141698" y="264534"/>
                  </a:lnTo>
                  <a:lnTo>
                    <a:pt x="141698" y="257593"/>
                  </a:lnTo>
                  <a:lnTo>
                    <a:pt x="163551" y="247228"/>
                  </a:lnTo>
                  <a:lnTo>
                    <a:pt x="165572" y="246968"/>
                  </a:lnTo>
                  <a:lnTo>
                    <a:pt x="178657" y="243513"/>
                  </a:lnTo>
                  <a:lnTo>
                    <a:pt x="190194" y="243513"/>
                  </a:lnTo>
                  <a:lnTo>
                    <a:pt x="190194" y="225816"/>
                  </a:lnTo>
                  <a:lnTo>
                    <a:pt x="189284" y="221384"/>
                  </a:lnTo>
                  <a:lnTo>
                    <a:pt x="189217" y="221058"/>
                  </a:lnTo>
                  <a:lnTo>
                    <a:pt x="186077" y="215354"/>
                  </a:lnTo>
                  <a:close/>
                </a:path>
                <a:path w="619759" h="283210">
                  <a:moveTo>
                    <a:pt x="190194" y="271085"/>
                  </a:moveTo>
                  <a:lnTo>
                    <a:pt x="178657" y="271085"/>
                  </a:lnTo>
                  <a:lnTo>
                    <a:pt x="178657" y="281254"/>
                  </a:lnTo>
                  <a:lnTo>
                    <a:pt x="190194" y="281254"/>
                  </a:lnTo>
                  <a:lnTo>
                    <a:pt x="190194" y="271085"/>
                  </a:lnTo>
                  <a:close/>
                </a:path>
                <a:path w="619759" h="283210">
                  <a:moveTo>
                    <a:pt x="190194" y="243513"/>
                  </a:moveTo>
                  <a:lnTo>
                    <a:pt x="178657" y="243513"/>
                  </a:lnTo>
                  <a:lnTo>
                    <a:pt x="178550" y="257593"/>
                  </a:lnTo>
                  <a:lnTo>
                    <a:pt x="177842" y="260184"/>
                  </a:lnTo>
                  <a:lnTo>
                    <a:pt x="176213" y="263019"/>
                  </a:lnTo>
                  <a:lnTo>
                    <a:pt x="174616" y="265854"/>
                  </a:lnTo>
                  <a:lnTo>
                    <a:pt x="172236" y="268168"/>
                  </a:lnTo>
                  <a:lnTo>
                    <a:pt x="165946" y="271753"/>
                  </a:lnTo>
                  <a:lnTo>
                    <a:pt x="161821" y="272715"/>
                  </a:lnTo>
                  <a:lnTo>
                    <a:pt x="177288" y="272715"/>
                  </a:lnTo>
                  <a:lnTo>
                    <a:pt x="178070" y="271085"/>
                  </a:lnTo>
                  <a:lnTo>
                    <a:pt x="190194" y="271085"/>
                  </a:lnTo>
                  <a:lnTo>
                    <a:pt x="190194" y="243513"/>
                  </a:lnTo>
                  <a:close/>
                </a:path>
                <a:path w="619759" h="283210">
                  <a:moveTo>
                    <a:pt x="164838" y="205186"/>
                  </a:moveTo>
                  <a:lnTo>
                    <a:pt x="158646" y="205186"/>
                  </a:lnTo>
                  <a:lnTo>
                    <a:pt x="154800" y="205707"/>
                  </a:lnTo>
                  <a:lnTo>
                    <a:pt x="132312" y="222785"/>
                  </a:lnTo>
                  <a:lnTo>
                    <a:pt x="143263" y="226696"/>
                  </a:lnTo>
                  <a:lnTo>
                    <a:pt x="144534" y="223958"/>
                  </a:lnTo>
                  <a:lnTo>
                    <a:pt x="146734" y="221384"/>
                  </a:lnTo>
                  <a:lnTo>
                    <a:pt x="152991" y="216560"/>
                  </a:lnTo>
                  <a:lnTo>
                    <a:pt x="157310" y="215354"/>
                  </a:lnTo>
                  <a:lnTo>
                    <a:pt x="186077" y="215354"/>
                  </a:lnTo>
                  <a:lnTo>
                    <a:pt x="185306" y="213953"/>
                  </a:lnTo>
                  <a:lnTo>
                    <a:pt x="182845" y="211297"/>
                  </a:lnTo>
                  <a:lnTo>
                    <a:pt x="176946" y="207777"/>
                  </a:lnTo>
                  <a:lnTo>
                    <a:pt x="173899" y="206620"/>
                  </a:lnTo>
                  <a:lnTo>
                    <a:pt x="170737" y="206066"/>
                  </a:lnTo>
                  <a:lnTo>
                    <a:pt x="167609" y="205479"/>
                  </a:lnTo>
                  <a:lnTo>
                    <a:pt x="164838" y="205186"/>
                  </a:lnTo>
                  <a:close/>
                </a:path>
                <a:path w="619759" h="283210">
                  <a:moveTo>
                    <a:pt x="227874" y="188173"/>
                  </a:moveTo>
                  <a:lnTo>
                    <a:pt x="216337" y="188173"/>
                  </a:lnTo>
                  <a:lnTo>
                    <a:pt x="216337" y="267240"/>
                  </a:lnTo>
                  <a:lnTo>
                    <a:pt x="217192" y="270303"/>
                  </a:lnTo>
                  <a:lnTo>
                    <a:pt x="217274" y="270596"/>
                  </a:lnTo>
                  <a:lnTo>
                    <a:pt x="233414" y="282232"/>
                  </a:lnTo>
                  <a:lnTo>
                    <a:pt x="238825" y="282232"/>
                  </a:lnTo>
                  <a:lnTo>
                    <a:pt x="240601" y="282069"/>
                  </a:lnTo>
                  <a:lnTo>
                    <a:pt x="242002" y="281743"/>
                  </a:lnTo>
                  <a:lnTo>
                    <a:pt x="243014" y="281531"/>
                  </a:lnTo>
                  <a:lnTo>
                    <a:pt x="244495" y="281156"/>
                  </a:lnTo>
                  <a:lnTo>
                    <a:pt x="245278" y="280863"/>
                  </a:lnTo>
                  <a:lnTo>
                    <a:pt x="243064" y="271085"/>
                  </a:lnTo>
                  <a:lnTo>
                    <a:pt x="236152" y="271085"/>
                  </a:lnTo>
                  <a:lnTo>
                    <a:pt x="234942" y="270890"/>
                  </a:lnTo>
                  <a:lnTo>
                    <a:pt x="234730" y="270890"/>
                  </a:lnTo>
                  <a:lnTo>
                    <a:pt x="233007" y="270303"/>
                  </a:lnTo>
                  <a:lnTo>
                    <a:pt x="227874" y="263003"/>
                  </a:lnTo>
                  <a:lnTo>
                    <a:pt x="227874" y="188173"/>
                  </a:lnTo>
                  <a:close/>
                </a:path>
                <a:path w="619759" h="283210">
                  <a:moveTo>
                    <a:pt x="242953" y="270596"/>
                  </a:moveTo>
                  <a:lnTo>
                    <a:pt x="242442" y="270596"/>
                  </a:lnTo>
                  <a:lnTo>
                    <a:pt x="240976" y="270890"/>
                  </a:lnTo>
                  <a:lnTo>
                    <a:pt x="239753" y="271085"/>
                  </a:lnTo>
                  <a:lnTo>
                    <a:pt x="243064" y="271085"/>
                  </a:lnTo>
                  <a:lnTo>
                    <a:pt x="242953" y="270596"/>
                  </a:lnTo>
                  <a:close/>
                </a:path>
                <a:path w="619759" h="283210">
                  <a:moveTo>
                    <a:pt x="216337" y="206163"/>
                  </a:moveTo>
                  <a:lnTo>
                    <a:pt x="204995" y="206163"/>
                  </a:lnTo>
                  <a:lnTo>
                    <a:pt x="204995" y="215941"/>
                  </a:lnTo>
                  <a:lnTo>
                    <a:pt x="216337" y="215941"/>
                  </a:lnTo>
                  <a:lnTo>
                    <a:pt x="216337" y="206163"/>
                  </a:lnTo>
                  <a:close/>
                </a:path>
                <a:path w="619759" h="283210">
                  <a:moveTo>
                    <a:pt x="243909" y="206163"/>
                  </a:moveTo>
                  <a:lnTo>
                    <a:pt x="227874" y="206163"/>
                  </a:lnTo>
                  <a:lnTo>
                    <a:pt x="227874" y="215941"/>
                  </a:lnTo>
                  <a:lnTo>
                    <a:pt x="243909" y="215941"/>
                  </a:lnTo>
                  <a:lnTo>
                    <a:pt x="243909" y="206163"/>
                  </a:lnTo>
                  <a:close/>
                </a:path>
                <a:path w="619759" h="283210">
                  <a:moveTo>
                    <a:pt x="272801" y="206163"/>
                  </a:moveTo>
                  <a:lnTo>
                    <a:pt x="261264" y="206163"/>
                  </a:lnTo>
                  <a:lnTo>
                    <a:pt x="261264" y="260265"/>
                  </a:lnTo>
                  <a:lnTo>
                    <a:pt x="280819" y="282232"/>
                  </a:lnTo>
                  <a:lnTo>
                    <a:pt x="291183" y="282232"/>
                  </a:lnTo>
                  <a:lnTo>
                    <a:pt x="295876" y="280912"/>
                  </a:lnTo>
                  <a:lnTo>
                    <a:pt x="303307" y="275599"/>
                  </a:lnTo>
                  <a:lnTo>
                    <a:pt x="306044" y="272356"/>
                  </a:lnTo>
                  <a:lnTo>
                    <a:pt x="306631" y="271085"/>
                  </a:lnTo>
                  <a:lnTo>
                    <a:pt x="284436" y="271085"/>
                  </a:lnTo>
                  <a:lnTo>
                    <a:pt x="280493" y="269456"/>
                  </a:lnTo>
                  <a:lnTo>
                    <a:pt x="274333" y="262938"/>
                  </a:lnTo>
                  <a:lnTo>
                    <a:pt x="272801" y="258570"/>
                  </a:lnTo>
                  <a:lnTo>
                    <a:pt x="272801" y="206163"/>
                  </a:lnTo>
                  <a:close/>
                </a:path>
                <a:path w="619759" h="283210">
                  <a:moveTo>
                    <a:pt x="320124" y="268543"/>
                  </a:moveTo>
                  <a:lnTo>
                    <a:pt x="308586" y="268543"/>
                  </a:lnTo>
                  <a:lnTo>
                    <a:pt x="308586" y="281254"/>
                  </a:lnTo>
                  <a:lnTo>
                    <a:pt x="320124" y="281254"/>
                  </a:lnTo>
                  <a:lnTo>
                    <a:pt x="320124" y="268543"/>
                  </a:lnTo>
                  <a:close/>
                </a:path>
                <a:path w="619759" h="283210">
                  <a:moveTo>
                    <a:pt x="320124" y="206163"/>
                  </a:moveTo>
                  <a:lnTo>
                    <a:pt x="308586" y="206163"/>
                  </a:lnTo>
                  <a:lnTo>
                    <a:pt x="308586" y="255246"/>
                  </a:lnTo>
                  <a:lnTo>
                    <a:pt x="307560" y="259108"/>
                  </a:lnTo>
                  <a:lnTo>
                    <a:pt x="305506" y="262139"/>
                  </a:lnTo>
                  <a:lnTo>
                    <a:pt x="303486" y="265170"/>
                  </a:lnTo>
                  <a:lnTo>
                    <a:pt x="300976" y="267419"/>
                  </a:lnTo>
                  <a:lnTo>
                    <a:pt x="295012" y="270352"/>
                  </a:lnTo>
                  <a:lnTo>
                    <a:pt x="292095" y="271085"/>
                  </a:lnTo>
                  <a:lnTo>
                    <a:pt x="306631" y="271085"/>
                  </a:lnTo>
                  <a:lnTo>
                    <a:pt x="307804" y="268543"/>
                  </a:lnTo>
                  <a:lnTo>
                    <a:pt x="320124" y="268543"/>
                  </a:lnTo>
                  <a:lnTo>
                    <a:pt x="320124" y="206163"/>
                  </a:lnTo>
                  <a:close/>
                </a:path>
                <a:path w="619759" h="283210">
                  <a:moveTo>
                    <a:pt x="352401" y="206163"/>
                  </a:moveTo>
                  <a:lnTo>
                    <a:pt x="341255" y="206163"/>
                  </a:lnTo>
                  <a:lnTo>
                    <a:pt x="341255" y="281254"/>
                  </a:lnTo>
                  <a:lnTo>
                    <a:pt x="352792" y="281254"/>
                  </a:lnTo>
                  <a:lnTo>
                    <a:pt x="352792" y="230346"/>
                  </a:lnTo>
                  <a:lnTo>
                    <a:pt x="353607" y="227331"/>
                  </a:lnTo>
                  <a:lnTo>
                    <a:pt x="356899" y="222019"/>
                  </a:lnTo>
                  <a:lnTo>
                    <a:pt x="359148" y="219933"/>
                  </a:lnTo>
                  <a:lnTo>
                    <a:pt x="363717" y="217505"/>
                  </a:lnTo>
                  <a:lnTo>
                    <a:pt x="352401" y="217505"/>
                  </a:lnTo>
                  <a:lnTo>
                    <a:pt x="352401" y="206163"/>
                  </a:lnTo>
                  <a:close/>
                </a:path>
                <a:path w="619759" h="283210">
                  <a:moveTo>
                    <a:pt x="378800" y="205186"/>
                  </a:moveTo>
                  <a:lnTo>
                    <a:pt x="367558" y="205186"/>
                  </a:lnTo>
                  <a:lnTo>
                    <a:pt x="364174" y="206163"/>
                  </a:lnTo>
                  <a:lnTo>
                    <a:pt x="357029" y="210775"/>
                  </a:lnTo>
                  <a:lnTo>
                    <a:pt x="354552" y="213790"/>
                  </a:lnTo>
                  <a:lnTo>
                    <a:pt x="353183" y="217505"/>
                  </a:lnTo>
                  <a:lnTo>
                    <a:pt x="363717" y="217505"/>
                  </a:lnTo>
                  <a:lnTo>
                    <a:pt x="364821" y="216919"/>
                  </a:lnTo>
                  <a:lnTo>
                    <a:pt x="367625" y="216250"/>
                  </a:lnTo>
                  <a:lnTo>
                    <a:pt x="378800" y="216250"/>
                  </a:lnTo>
                  <a:lnTo>
                    <a:pt x="378800" y="205186"/>
                  </a:lnTo>
                  <a:close/>
                </a:path>
                <a:path w="619759" h="283210">
                  <a:moveTo>
                    <a:pt x="378800" y="216250"/>
                  </a:moveTo>
                  <a:lnTo>
                    <a:pt x="374743" y="216250"/>
                  </a:lnTo>
                  <a:lnTo>
                    <a:pt x="376111" y="216479"/>
                  </a:lnTo>
                  <a:lnTo>
                    <a:pt x="377513" y="216674"/>
                  </a:lnTo>
                  <a:lnTo>
                    <a:pt x="379007" y="216919"/>
                  </a:lnTo>
                  <a:lnTo>
                    <a:pt x="378800" y="216919"/>
                  </a:lnTo>
                  <a:lnTo>
                    <a:pt x="378800" y="216250"/>
                  </a:lnTo>
                  <a:close/>
                </a:path>
                <a:path w="619759" h="283210">
                  <a:moveTo>
                    <a:pt x="424412" y="205186"/>
                  </a:moveTo>
                  <a:lnTo>
                    <a:pt x="413722" y="205186"/>
                  </a:lnTo>
                  <a:lnTo>
                    <a:pt x="407790" y="206848"/>
                  </a:lnTo>
                  <a:lnTo>
                    <a:pt x="386671" y="236604"/>
                  </a:lnTo>
                  <a:lnTo>
                    <a:pt x="386671" y="251987"/>
                  </a:lnTo>
                  <a:lnTo>
                    <a:pt x="414439" y="282818"/>
                  </a:lnTo>
                  <a:lnTo>
                    <a:pt x="426758" y="282818"/>
                  </a:lnTo>
                  <a:lnTo>
                    <a:pt x="431337" y="282036"/>
                  </a:lnTo>
                  <a:lnTo>
                    <a:pt x="439485" y="278875"/>
                  </a:lnTo>
                  <a:lnTo>
                    <a:pt x="442907" y="276658"/>
                  </a:lnTo>
                  <a:lnTo>
                    <a:pt x="446992" y="272454"/>
                  </a:lnTo>
                  <a:lnTo>
                    <a:pt x="417014" y="272454"/>
                  </a:lnTo>
                  <a:lnTo>
                    <a:pt x="412923" y="271444"/>
                  </a:lnTo>
                  <a:lnTo>
                    <a:pt x="398208" y="247620"/>
                  </a:lnTo>
                  <a:lnTo>
                    <a:pt x="394884" y="247620"/>
                  </a:lnTo>
                  <a:lnTo>
                    <a:pt x="394884" y="237647"/>
                  </a:lnTo>
                  <a:lnTo>
                    <a:pt x="398208" y="237647"/>
                  </a:lnTo>
                  <a:lnTo>
                    <a:pt x="398208" y="235267"/>
                  </a:lnTo>
                  <a:lnTo>
                    <a:pt x="415905" y="215550"/>
                  </a:lnTo>
                  <a:lnTo>
                    <a:pt x="444720" y="215550"/>
                  </a:lnTo>
                  <a:lnTo>
                    <a:pt x="439371" y="210563"/>
                  </a:lnTo>
                  <a:lnTo>
                    <a:pt x="435900" y="208445"/>
                  </a:lnTo>
                  <a:lnTo>
                    <a:pt x="428274" y="205838"/>
                  </a:lnTo>
                  <a:lnTo>
                    <a:pt x="424412" y="205186"/>
                  </a:lnTo>
                  <a:close/>
                </a:path>
                <a:path w="619759" h="283210">
                  <a:moveTo>
                    <a:pt x="440447" y="260721"/>
                  </a:moveTo>
                  <a:lnTo>
                    <a:pt x="424705" y="272454"/>
                  </a:lnTo>
                  <a:lnTo>
                    <a:pt x="446992" y="272454"/>
                  </a:lnTo>
                  <a:lnTo>
                    <a:pt x="448448" y="270955"/>
                  </a:lnTo>
                  <a:lnTo>
                    <a:pt x="450420" y="267631"/>
                  </a:lnTo>
                  <a:lnTo>
                    <a:pt x="451593" y="263850"/>
                  </a:lnTo>
                  <a:lnTo>
                    <a:pt x="440447" y="260721"/>
                  </a:lnTo>
                  <a:close/>
                </a:path>
                <a:path w="619759" h="283210">
                  <a:moveTo>
                    <a:pt x="398208" y="237647"/>
                  </a:moveTo>
                  <a:lnTo>
                    <a:pt x="394884" y="237647"/>
                  </a:lnTo>
                  <a:lnTo>
                    <a:pt x="394884" y="247620"/>
                  </a:lnTo>
                  <a:lnTo>
                    <a:pt x="398208" y="247620"/>
                  </a:lnTo>
                  <a:lnTo>
                    <a:pt x="398208" y="237647"/>
                  </a:lnTo>
                  <a:close/>
                </a:path>
                <a:path w="619759" h="283210">
                  <a:moveTo>
                    <a:pt x="444720" y="215550"/>
                  </a:moveTo>
                  <a:lnTo>
                    <a:pt x="424673" y="215550"/>
                  </a:lnTo>
                  <a:lnTo>
                    <a:pt x="428290" y="216511"/>
                  </a:lnTo>
                  <a:lnTo>
                    <a:pt x="434450" y="220357"/>
                  </a:lnTo>
                  <a:lnTo>
                    <a:pt x="436829" y="222981"/>
                  </a:lnTo>
                  <a:lnTo>
                    <a:pt x="438491" y="226305"/>
                  </a:lnTo>
                  <a:lnTo>
                    <a:pt x="440186" y="229629"/>
                  </a:lnTo>
                  <a:lnTo>
                    <a:pt x="441033" y="233410"/>
                  </a:lnTo>
                  <a:lnTo>
                    <a:pt x="441033" y="237647"/>
                  </a:lnTo>
                  <a:lnTo>
                    <a:pt x="398208" y="237647"/>
                  </a:lnTo>
                  <a:lnTo>
                    <a:pt x="398208" y="247620"/>
                  </a:lnTo>
                  <a:lnTo>
                    <a:pt x="452766" y="247620"/>
                  </a:lnTo>
                  <a:lnTo>
                    <a:pt x="452694" y="235267"/>
                  </a:lnTo>
                  <a:lnTo>
                    <a:pt x="451837" y="229825"/>
                  </a:lnTo>
                  <a:lnTo>
                    <a:pt x="448166" y="220357"/>
                  </a:lnTo>
                  <a:lnTo>
                    <a:pt x="445819" y="216690"/>
                  </a:lnTo>
                  <a:lnTo>
                    <a:pt x="445703" y="216511"/>
                  </a:lnTo>
                  <a:lnTo>
                    <a:pt x="444720" y="215550"/>
                  </a:lnTo>
                  <a:close/>
                </a:path>
                <a:path w="619759" h="283210">
                  <a:moveTo>
                    <a:pt x="477943" y="260526"/>
                  </a:moveTo>
                  <a:lnTo>
                    <a:pt x="466992" y="263263"/>
                  </a:lnTo>
                  <a:lnTo>
                    <a:pt x="468329" y="269651"/>
                  </a:lnTo>
                  <a:lnTo>
                    <a:pt x="471506" y="274507"/>
                  </a:lnTo>
                  <a:lnTo>
                    <a:pt x="481544" y="281156"/>
                  </a:lnTo>
                  <a:lnTo>
                    <a:pt x="487883" y="282818"/>
                  </a:lnTo>
                  <a:lnTo>
                    <a:pt x="501376" y="282818"/>
                  </a:lnTo>
                  <a:lnTo>
                    <a:pt x="506493" y="281840"/>
                  </a:lnTo>
                  <a:lnTo>
                    <a:pt x="515293" y="277930"/>
                  </a:lnTo>
                  <a:lnTo>
                    <a:pt x="518715" y="275257"/>
                  </a:lnTo>
                  <a:lnTo>
                    <a:pt x="520595" y="272650"/>
                  </a:lnTo>
                  <a:lnTo>
                    <a:pt x="490621" y="272650"/>
                  </a:lnTo>
                  <a:lnTo>
                    <a:pt x="486792" y="271639"/>
                  </a:lnTo>
                  <a:lnTo>
                    <a:pt x="480958" y="267598"/>
                  </a:lnTo>
                  <a:lnTo>
                    <a:pt x="479028" y="264632"/>
                  </a:lnTo>
                  <a:lnTo>
                    <a:pt x="478877" y="264143"/>
                  </a:lnTo>
                  <a:lnTo>
                    <a:pt x="477943" y="260526"/>
                  </a:lnTo>
                  <a:close/>
                </a:path>
                <a:path w="619759" h="283210">
                  <a:moveTo>
                    <a:pt x="504342" y="205186"/>
                  </a:moveTo>
                  <a:lnTo>
                    <a:pt x="491631" y="205186"/>
                  </a:lnTo>
                  <a:lnTo>
                    <a:pt x="486906" y="206115"/>
                  </a:lnTo>
                  <a:lnTo>
                    <a:pt x="469339" y="232074"/>
                  </a:lnTo>
                  <a:lnTo>
                    <a:pt x="470845" y="236147"/>
                  </a:lnTo>
                  <a:lnTo>
                    <a:pt x="470936" y="236392"/>
                  </a:lnTo>
                  <a:lnTo>
                    <a:pt x="474130" y="239847"/>
                  </a:lnTo>
                  <a:lnTo>
                    <a:pt x="477356" y="243269"/>
                  </a:lnTo>
                  <a:lnTo>
                    <a:pt x="482408" y="245794"/>
                  </a:lnTo>
                  <a:lnTo>
                    <a:pt x="505580" y="251237"/>
                  </a:lnTo>
                  <a:lnTo>
                    <a:pt x="508383" y="252573"/>
                  </a:lnTo>
                  <a:lnTo>
                    <a:pt x="512034" y="256126"/>
                  </a:lnTo>
                  <a:lnTo>
                    <a:pt x="512946" y="258310"/>
                  </a:lnTo>
                  <a:lnTo>
                    <a:pt x="512946" y="264143"/>
                  </a:lnTo>
                  <a:lnTo>
                    <a:pt x="511349" y="266914"/>
                  </a:lnTo>
                  <a:lnTo>
                    <a:pt x="504994" y="271509"/>
                  </a:lnTo>
                  <a:lnTo>
                    <a:pt x="500724" y="272650"/>
                  </a:lnTo>
                  <a:lnTo>
                    <a:pt x="520595" y="272650"/>
                  </a:lnTo>
                  <a:lnTo>
                    <a:pt x="523636" y="268478"/>
                  </a:lnTo>
                  <a:lnTo>
                    <a:pt x="524875" y="264632"/>
                  </a:lnTo>
                  <a:lnTo>
                    <a:pt x="524875" y="255083"/>
                  </a:lnTo>
                  <a:lnTo>
                    <a:pt x="523229" y="250797"/>
                  </a:lnTo>
                  <a:lnTo>
                    <a:pt x="516645" y="244116"/>
                  </a:lnTo>
                  <a:lnTo>
                    <a:pt x="511642" y="241623"/>
                  </a:lnTo>
                  <a:lnTo>
                    <a:pt x="489350" y="236147"/>
                  </a:lnTo>
                  <a:lnTo>
                    <a:pt x="486091" y="234762"/>
                  </a:lnTo>
                  <a:lnTo>
                    <a:pt x="481919" y="231438"/>
                  </a:lnTo>
                  <a:lnTo>
                    <a:pt x="480876" y="229173"/>
                  </a:lnTo>
                  <a:lnTo>
                    <a:pt x="480876" y="223078"/>
                  </a:lnTo>
                  <a:lnTo>
                    <a:pt x="482392" y="220422"/>
                  </a:lnTo>
                  <a:lnTo>
                    <a:pt x="488486" y="216218"/>
                  </a:lnTo>
                  <a:lnTo>
                    <a:pt x="492316" y="215159"/>
                  </a:lnTo>
                  <a:lnTo>
                    <a:pt x="519968" y="215159"/>
                  </a:lnTo>
                  <a:lnTo>
                    <a:pt x="518682" y="213334"/>
                  </a:lnTo>
                  <a:lnTo>
                    <a:pt x="510176" y="206815"/>
                  </a:lnTo>
                  <a:lnTo>
                    <a:pt x="504342" y="205186"/>
                  </a:lnTo>
                  <a:close/>
                </a:path>
                <a:path w="619759" h="283210">
                  <a:moveTo>
                    <a:pt x="519968" y="215159"/>
                  </a:moveTo>
                  <a:lnTo>
                    <a:pt x="500268" y="215159"/>
                  </a:lnTo>
                  <a:lnTo>
                    <a:pt x="503022" y="215696"/>
                  </a:lnTo>
                  <a:lnTo>
                    <a:pt x="507324" y="217847"/>
                  </a:lnTo>
                  <a:lnTo>
                    <a:pt x="509019" y="219216"/>
                  </a:lnTo>
                  <a:lnTo>
                    <a:pt x="510257" y="220878"/>
                  </a:lnTo>
                  <a:lnTo>
                    <a:pt x="511528" y="222508"/>
                  </a:lnTo>
                  <a:lnTo>
                    <a:pt x="512490" y="224186"/>
                  </a:lnTo>
                  <a:lnTo>
                    <a:pt x="513142" y="225914"/>
                  </a:lnTo>
                  <a:lnTo>
                    <a:pt x="523160" y="223078"/>
                  </a:lnTo>
                  <a:lnTo>
                    <a:pt x="523538" y="223078"/>
                  </a:lnTo>
                  <a:lnTo>
                    <a:pt x="521784" y="217847"/>
                  </a:lnTo>
                  <a:lnTo>
                    <a:pt x="521713" y="217636"/>
                  </a:lnTo>
                  <a:lnTo>
                    <a:pt x="519968" y="21515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15365308" y="5085476"/>
              <a:ext cx="1045210" cy="1671955"/>
            </a:xfrm>
            <a:custGeom>
              <a:avLst/>
              <a:gdLst/>
              <a:ahLst/>
              <a:cxnLst/>
              <a:rect l="l" t="t" r="r" b="b"/>
              <a:pathLst>
                <a:path w="1045209" h="1671954">
                  <a:moveTo>
                    <a:pt x="1044784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1044784" y="1671655"/>
                  </a:lnTo>
                  <a:lnTo>
                    <a:pt x="10447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15510013" y="5316764"/>
              <a:ext cx="706755" cy="815340"/>
            </a:xfrm>
            <a:custGeom>
              <a:avLst/>
              <a:gdLst/>
              <a:ahLst/>
              <a:cxnLst/>
              <a:rect l="l" t="t" r="r" b="b"/>
              <a:pathLst>
                <a:path w="706755" h="815339">
                  <a:moveTo>
                    <a:pt x="13297" y="75677"/>
                  </a:moveTo>
                  <a:lnTo>
                    <a:pt x="782" y="75677"/>
                  </a:lnTo>
                  <a:lnTo>
                    <a:pt x="931" y="77762"/>
                  </a:lnTo>
                  <a:lnTo>
                    <a:pt x="1052" y="79457"/>
                  </a:lnTo>
                  <a:lnTo>
                    <a:pt x="29592" y="103249"/>
                  </a:lnTo>
                  <a:lnTo>
                    <a:pt x="44454" y="103249"/>
                  </a:lnTo>
                  <a:lnTo>
                    <a:pt x="50989" y="101961"/>
                  </a:lnTo>
                  <a:lnTo>
                    <a:pt x="61776" y="96812"/>
                  </a:lnTo>
                  <a:lnTo>
                    <a:pt x="65883" y="93341"/>
                  </a:lnTo>
                  <a:lnTo>
                    <a:pt x="66552" y="92298"/>
                  </a:lnTo>
                  <a:lnTo>
                    <a:pt x="32786" y="92298"/>
                  </a:lnTo>
                  <a:lnTo>
                    <a:pt x="29071" y="91711"/>
                  </a:lnTo>
                  <a:lnTo>
                    <a:pt x="13623" y="79457"/>
                  </a:lnTo>
                  <a:lnTo>
                    <a:pt x="13297" y="75677"/>
                  </a:lnTo>
                  <a:close/>
                </a:path>
                <a:path w="706755" h="815339">
                  <a:moveTo>
                    <a:pt x="44193" y="0"/>
                  </a:moveTo>
                  <a:lnTo>
                    <a:pt x="31352" y="0"/>
                  </a:lnTo>
                  <a:lnTo>
                    <a:pt x="25567" y="1173"/>
                  </a:lnTo>
                  <a:lnTo>
                    <a:pt x="15236" y="5833"/>
                  </a:lnTo>
                  <a:lnTo>
                    <a:pt x="11129" y="9092"/>
                  </a:lnTo>
                  <a:lnTo>
                    <a:pt x="5035" y="17468"/>
                  </a:lnTo>
                  <a:lnTo>
                    <a:pt x="3519" y="22357"/>
                  </a:lnTo>
                  <a:lnTo>
                    <a:pt x="3519" y="34709"/>
                  </a:lnTo>
                  <a:lnTo>
                    <a:pt x="44780" y="58468"/>
                  </a:lnTo>
                  <a:lnTo>
                    <a:pt x="48055" y="59609"/>
                  </a:lnTo>
                  <a:lnTo>
                    <a:pt x="54117" y="62216"/>
                  </a:lnTo>
                  <a:lnTo>
                    <a:pt x="56562" y="63911"/>
                  </a:lnTo>
                  <a:lnTo>
                    <a:pt x="60277" y="68083"/>
                  </a:lnTo>
                  <a:lnTo>
                    <a:pt x="61206" y="70788"/>
                  </a:lnTo>
                  <a:lnTo>
                    <a:pt x="61206" y="77762"/>
                  </a:lnTo>
                  <a:lnTo>
                    <a:pt x="41390" y="92298"/>
                  </a:lnTo>
                  <a:lnTo>
                    <a:pt x="66552" y="92298"/>
                  </a:lnTo>
                  <a:lnTo>
                    <a:pt x="71521" y="84607"/>
                  </a:lnTo>
                  <a:lnTo>
                    <a:pt x="72939" y="79718"/>
                  </a:lnTo>
                  <a:lnTo>
                    <a:pt x="72939" y="69615"/>
                  </a:lnTo>
                  <a:lnTo>
                    <a:pt x="71977" y="65655"/>
                  </a:lnTo>
                  <a:lnTo>
                    <a:pt x="68132" y="59202"/>
                  </a:lnTo>
                  <a:lnTo>
                    <a:pt x="65687" y="56562"/>
                  </a:lnTo>
                  <a:lnTo>
                    <a:pt x="62721" y="54508"/>
                  </a:lnTo>
                  <a:lnTo>
                    <a:pt x="59788" y="52423"/>
                  </a:lnTo>
                  <a:lnTo>
                    <a:pt x="56708" y="50777"/>
                  </a:lnTo>
                  <a:lnTo>
                    <a:pt x="50288" y="48365"/>
                  </a:lnTo>
                  <a:lnTo>
                    <a:pt x="47387" y="47420"/>
                  </a:lnTo>
                  <a:lnTo>
                    <a:pt x="32754" y="43509"/>
                  </a:lnTo>
                  <a:lnTo>
                    <a:pt x="30717" y="42873"/>
                  </a:lnTo>
                  <a:lnTo>
                    <a:pt x="15252" y="30049"/>
                  </a:lnTo>
                  <a:lnTo>
                    <a:pt x="15252" y="24182"/>
                  </a:lnTo>
                  <a:lnTo>
                    <a:pt x="32917" y="10755"/>
                  </a:lnTo>
                  <a:lnTo>
                    <a:pt x="65326" y="10755"/>
                  </a:lnTo>
                  <a:lnTo>
                    <a:pt x="63944" y="8881"/>
                  </a:lnTo>
                  <a:lnTo>
                    <a:pt x="60071" y="5833"/>
                  </a:lnTo>
                  <a:lnTo>
                    <a:pt x="49965" y="1173"/>
                  </a:lnTo>
                  <a:lnTo>
                    <a:pt x="44193" y="0"/>
                  </a:lnTo>
                  <a:close/>
                </a:path>
                <a:path w="706755" h="815339">
                  <a:moveTo>
                    <a:pt x="65326" y="10755"/>
                  </a:moveTo>
                  <a:lnTo>
                    <a:pt x="43411" y="10755"/>
                  </a:lnTo>
                  <a:lnTo>
                    <a:pt x="48528" y="12123"/>
                  </a:lnTo>
                  <a:lnTo>
                    <a:pt x="56871" y="17599"/>
                  </a:lnTo>
                  <a:lnTo>
                    <a:pt x="59251" y="21445"/>
                  </a:lnTo>
                  <a:lnTo>
                    <a:pt x="59837" y="26398"/>
                  </a:lnTo>
                  <a:lnTo>
                    <a:pt x="71570" y="26398"/>
                  </a:lnTo>
                  <a:lnTo>
                    <a:pt x="71499" y="24182"/>
                  </a:lnTo>
                  <a:lnTo>
                    <a:pt x="71410" y="21445"/>
                  </a:lnTo>
                  <a:lnTo>
                    <a:pt x="69843" y="16833"/>
                  </a:lnTo>
                  <a:lnTo>
                    <a:pt x="65326" y="10755"/>
                  </a:lnTo>
                  <a:close/>
                </a:path>
                <a:path w="706755" h="815339">
                  <a:moveTo>
                    <a:pt x="102845" y="1368"/>
                  </a:moveTo>
                  <a:lnTo>
                    <a:pt x="91308" y="1368"/>
                  </a:lnTo>
                  <a:lnTo>
                    <a:pt x="91308" y="101489"/>
                  </a:lnTo>
                  <a:lnTo>
                    <a:pt x="102845" y="101489"/>
                  </a:lnTo>
                  <a:lnTo>
                    <a:pt x="102845" y="51950"/>
                  </a:lnTo>
                  <a:lnTo>
                    <a:pt x="103611" y="48593"/>
                  </a:lnTo>
                  <a:lnTo>
                    <a:pt x="112535" y="38131"/>
                  </a:lnTo>
                  <a:lnTo>
                    <a:pt x="102845" y="38131"/>
                  </a:lnTo>
                  <a:lnTo>
                    <a:pt x="102845" y="1368"/>
                  </a:lnTo>
                  <a:close/>
                </a:path>
                <a:path w="706755" h="815339">
                  <a:moveTo>
                    <a:pt x="147276" y="35785"/>
                  </a:moveTo>
                  <a:lnTo>
                    <a:pt x="128039" y="35785"/>
                  </a:lnTo>
                  <a:lnTo>
                    <a:pt x="132292" y="37431"/>
                  </a:lnTo>
                  <a:lnTo>
                    <a:pt x="135355" y="40722"/>
                  </a:lnTo>
                  <a:lnTo>
                    <a:pt x="138451" y="43982"/>
                  </a:lnTo>
                  <a:lnTo>
                    <a:pt x="139879" y="48235"/>
                  </a:lnTo>
                  <a:lnTo>
                    <a:pt x="140000" y="101489"/>
                  </a:lnTo>
                  <a:lnTo>
                    <a:pt x="151537" y="101489"/>
                  </a:lnTo>
                  <a:lnTo>
                    <a:pt x="151537" y="47322"/>
                  </a:lnTo>
                  <a:lnTo>
                    <a:pt x="150481" y="42107"/>
                  </a:lnTo>
                  <a:lnTo>
                    <a:pt x="149798" y="40722"/>
                  </a:lnTo>
                  <a:lnTo>
                    <a:pt x="147276" y="35785"/>
                  </a:lnTo>
                  <a:close/>
                </a:path>
                <a:path w="706755" h="815339">
                  <a:moveTo>
                    <a:pt x="131037" y="25421"/>
                  </a:moveTo>
                  <a:lnTo>
                    <a:pt x="120021" y="25421"/>
                  </a:lnTo>
                  <a:lnTo>
                    <a:pt x="115295" y="26578"/>
                  </a:lnTo>
                  <a:lnTo>
                    <a:pt x="108223" y="31173"/>
                  </a:lnTo>
                  <a:lnTo>
                    <a:pt x="105583" y="34253"/>
                  </a:lnTo>
                  <a:lnTo>
                    <a:pt x="103823" y="38131"/>
                  </a:lnTo>
                  <a:lnTo>
                    <a:pt x="112535" y="38131"/>
                  </a:lnTo>
                  <a:lnTo>
                    <a:pt x="115426" y="36583"/>
                  </a:lnTo>
                  <a:lnTo>
                    <a:pt x="118815" y="35785"/>
                  </a:lnTo>
                  <a:lnTo>
                    <a:pt x="147276" y="35785"/>
                  </a:lnTo>
                  <a:lnTo>
                    <a:pt x="146192" y="33634"/>
                  </a:lnTo>
                  <a:lnTo>
                    <a:pt x="143210" y="30521"/>
                  </a:lnTo>
                  <a:lnTo>
                    <a:pt x="135518" y="26447"/>
                  </a:lnTo>
                  <a:lnTo>
                    <a:pt x="131037" y="25421"/>
                  </a:lnTo>
                  <a:close/>
                </a:path>
                <a:path w="706755" h="815339">
                  <a:moveTo>
                    <a:pt x="225040" y="35589"/>
                  </a:moveTo>
                  <a:lnTo>
                    <a:pt x="207093" y="35589"/>
                  </a:lnTo>
                  <a:lnTo>
                    <a:pt x="211053" y="36925"/>
                  </a:lnTo>
                  <a:lnTo>
                    <a:pt x="216300" y="42270"/>
                  </a:lnTo>
                  <a:lnTo>
                    <a:pt x="217620" y="46051"/>
                  </a:lnTo>
                  <a:lnTo>
                    <a:pt x="217620" y="53091"/>
                  </a:lnTo>
                  <a:lnTo>
                    <a:pt x="206523" y="57051"/>
                  </a:lnTo>
                  <a:lnTo>
                    <a:pt x="202823" y="57491"/>
                  </a:lnTo>
                  <a:lnTo>
                    <a:pt x="169211" y="75514"/>
                  </a:lnTo>
                  <a:lnTo>
                    <a:pt x="169124" y="85063"/>
                  </a:lnTo>
                  <a:lnTo>
                    <a:pt x="170265" y="89235"/>
                  </a:lnTo>
                  <a:lnTo>
                    <a:pt x="174827" y="96111"/>
                  </a:lnTo>
                  <a:lnTo>
                    <a:pt x="177907" y="98735"/>
                  </a:lnTo>
                  <a:lnTo>
                    <a:pt x="185664" y="102352"/>
                  </a:lnTo>
                  <a:lnTo>
                    <a:pt x="189982" y="103249"/>
                  </a:lnTo>
                  <a:lnTo>
                    <a:pt x="199108" y="103249"/>
                  </a:lnTo>
                  <a:lnTo>
                    <a:pt x="216251" y="92950"/>
                  </a:lnTo>
                  <a:lnTo>
                    <a:pt x="192150" y="92950"/>
                  </a:lnTo>
                  <a:lnTo>
                    <a:pt x="188537" y="91989"/>
                  </a:lnTo>
                  <a:lnTo>
                    <a:pt x="188278" y="91989"/>
                  </a:lnTo>
                  <a:lnTo>
                    <a:pt x="185110" y="89854"/>
                  </a:lnTo>
                  <a:lnTo>
                    <a:pt x="182144" y="87800"/>
                  </a:lnTo>
                  <a:lnTo>
                    <a:pt x="180661" y="84769"/>
                  </a:lnTo>
                  <a:lnTo>
                    <a:pt x="180661" y="77828"/>
                  </a:lnTo>
                  <a:lnTo>
                    <a:pt x="202514" y="67464"/>
                  </a:lnTo>
                  <a:lnTo>
                    <a:pt x="204534" y="67203"/>
                  </a:lnTo>
                  <a:lnTo>
                    <a:pt x="217620" y="63748"/>
                  </a:lnTo>
                  <a:lnTo>
                    <a:pt x="229157" y="63748"/>
                  </a:lnTo>
                  <a:lnTo>
                    <a:pt x="229157" y="46051"/>
                  </a:lnTo>
                  <a:lnTo>
                    <a:pt x="228246" y="41619"/>
                  </a:lnTo>
                  <a:lnTo>
                    <a:pt x="228179" y="41293"/>
                  </a:lnTo>
                  <a:lnTo>
                    <a:pt x="225040" y="35589"/>
                  </a:lnTo>
                  <a:close/>
                </a:path>
                <a:path w="706755" h="815339">
                  <a:moveTo>
                    <a:pt x="229157" y="91320"/>
                  </a:moveTo>
                  <a:lnTo>
                    <a:pt x="217620" y="91320"/>
                  </a:lnTo>
                  <a:lnTo>
                    <a:pt x="217620" y="101489"/>
                  </a:lnTo>
                  <a:lnTo>
                    <a:pt x="229157" y="101489"/>
                  </a:lnTo>
                  <a:lnTo>
                    <a:pt x="229157" y="91320"/>
                  </a:lnTo>
                  <a:close/>
                </a:path>
                <a:path w="706755" h="815339">
                  <a:moveTo>
                    <a:pt x="229157" y="63748"/>
                  </a:moveTo>
                  <a:lnTo>
                    <a:pt x="217620" y="63748"/>
                  </a:lnTo>
                  <a:lnTo>
                    <a:pt x="217513" y="77828"/>
                  </a:lnTo>
                  <a:lnTo>
                    <a:pt x="216805" y="80419"/>
                  </a:lnTo>
                  <a:lnTo>
                    <a:pt x="215176" y="83254"/>
                  </a:lnTo>
                  <a:lnTo>
                    <a:pt x="213579" y="86089"/>
                  </a:lnTo>
                  <a:lnTo>
                    <a:pt x="211199" y="88403"/>
                  </a:lnTo>
                  <a:lnTo>
                    <a:pt x="204909" y="91989"/>
                  </a:lnTo>
                  <a:lnTo>
                    <a:pt x="200784" y="92950"/>
                  </a:lnTo>
                  <a:lnTo>
                    <a:pt x="216251" y="92950"/>
                  </a:lnTo>
                  <a:lnTo>
                    <a:pt x="217033" y="91320"/>
                  </a:lnTo>
                  <a:lnTo>
                    <a:pt x="229157" y="91320"/>
                  </a:lnTo>
                  <a:lnTo>
                    <a:pt x="229157" y="63748"/>
                  </a:lnTo>
                  <a:close/>
                </a:path>
                <a:path w="706755" h="815339">
                  <a:moveTo>
                    <a:pt x="203801" y="25421"/>
                  </a:moveTo>
                  <a:lnTo>
                    <a:pt x="197609" y="25421"/>
                  </a:lnTo>
                  <a:lnTo>
                    <a:pt x="193763" y="25942"/>
                  </a:lnTo>
                  <a:lnTo>
                    <a:pt x="171275" y="43020"/>
                  </a:lnTo>
                  <a:lnTo>
                    <a:pt x="182226" y="46931"/>
                  </a:lnTo>
                  <a:lnTo>
                    <a:pt x="183497" y="44193"/>
                  </a:lnTo>
                  <a:lnTo>
                    <a:pt x="185697" y="41619"/>
                  </a:lnTo>
                  <a:lnTo>
                    <a:pt x="191954" y="36795"/>
                  </a:lnTo>
                  <a:lnTo>
                    <a:pt x="196273" y="35589"/>
                  </a:lnTo>
                  <a:lnTo>
                    <a:pt x="225040" y="35589"/>
                  </a:lnTo>
                  <a:lnTo>
                    <a:pt x="224269" y="34188"/>
                  </a:lnTo>
                  <a:lnTo>
                    <a:pt x="221808" y="31532"/>
                  </a:lnTo>
                  <a:lnTo>
                    <a:pt x="215909" y="28012"/>
                  </a:lnTo>
                  <a:lnTo>
                    <a:pt x="212862" y="26855"/>
                  </a:lnTo>
                  <a:lnTo>
                    <a:pt x="209700" y="26301"/>
                  </a:lnTo>
                  <a:lnTo>
                    <a:pt x="206571" y="25714"/>
                  </a:lnTo>
                  <a:lnTo>
                    <a:pt x="203801" y="25421"/>
                  </a:lnTo>
                  <a:close/>
                </a:path>
                <a:path w="706755" h="815339">
                  <a:moveTo>
                    <a:pt x="261362" y="26398"/>
                  </a:moveTo>
                  <a:lnTo>
                    <a:pt x="250215" y="26398"/>
                  </a:lnTo>
                  <a:lnTo>
                    <a:pt x="250215" y="101489"/>
                  </a:lnTo>
                  <a:lnTo>
                    <a:pt x="261753" y="101489"/>
                  </a:lnTo>
                  <a:lnTo>
                    <a:pt x="261753" y="50581"/>
                  </a:lnTo>
                  <a:lnTo>
                    <a:pt x="262567" y="47566"/>
                  </a:lnTo>
                  <a:lnTo>
                    <a:pt x="265859" y="42254"/>
                  </a:lnTo>
                  <a:lnTo>
                    <a:pt x="268108" y="40168"/>
                  </a:lnTo>
                  <a:lnTo>
                    <a:pt x="272677" y="37740"/>
                  </a:lnTo>
                  <a:lnTo>
                    <a:pt x="261362" y="37740"/>
                  </a:lnTo>
                  <a:lnTo>
                    <a:pt x="261362" y="26398"/>
                  </a:lnTo>
                  <a:close/>
                </a:path>
                <a:path w="706755" h="815339">
                  <a:moveTo>
                    <a:pt x="287760" y="25421"/>
                  </a:moveTo>
                  <a:lnTo>
                    <a:pt x="276518" y="25421"/>
                  </a:lnTo>
                  <a:lnTo>
                    <a:pt x="273134" y="26398"/>
                  </a:lnTo>
                  <a:lnTo>
                    <a:pt x="265989" y="31010"/>
                  </a:lnTo>
                  <a:lnTo>
                    <a:pt x="263513" y="34025"/>
                  </a:lnTo>
                  <a:lnTo>
                    <a:pt x="262144" y="37740"/>
                  </a:lnTo>
                  <a:lnTo>
                    <a:pt x="272677" y="37740"/>
                  </a:lnTo>
                  <a:lnTo>
                    <a:pt x="273781" y="37154"/>
                  </a:lnTo>
                  <a:lnTo>
                    <a:pt x="276585" y="36485"/>
                  </a:lnTo>
                  <a:lnTo>
                    <a:pt x="287760" y="36485"/>
                  </a:lnTo>
                  <a:lnTo>
                    <a:pt x="287760" y="25421"/>
                  </a:lnTo>
                  <a:close/>
                </a:path>
                <a:path w="706755" h="815339">
                  <a:moveTo>
                    <a:pt x="287760" y="36485"/>
                  </a:moveTo>
                  <a:lnTo>
                    <a:pt x="283703" y="36485"/>
                  </a:lnTo>
                  <a:lnTo>
                    <a:pt x="285072" y="36714"/>
                  </a:lnTo>
                  <a:lnTo>
                    <a:pt x="286473" y="36909"/>
                  </a:lnTo>
                  <a:lnTo>
                    <a:pt x="287967" y="37154"/>
                  </a:lnTo>
                  <a:lnTo>
                    <a:pt x="287760" y="37154"/>
                  </a:lnTo>
                  <a:lnTo>
                    <a:pt x="287760" y="36485"/>
                  </a:lnTo>
                  <a:close/>
                </a:path>
                <a:path w="706755" h="815339">
                  <a:moveTo>
                    <a:pt x="333372" y="25421"/>
                  </a:moveTo>
                  <a:lnTo>
                    <a:pt x="322682" y="25421"/>
                  </a:lnTo>
                  <a:lnTo>
                    <a:pt x="316750" y="27083"/>
                  </a:lnTo>
                  <a:lnTo>
                    <a:pt x="306615" y="33699"/>
                  </a:lnTo>
                  <a:lnTo>
                    <a:pt x="302671" y="38294"/>
                  </a:lnTo>
                  <a:lnTo>
                    <a:pt x="297126" y="49864"/>
                  </a:lnTo>
                  <a:lnTo>
                    <a:pt x="297033" y="50060"/>
                  </a:lnTo>
                  <a:lnTo>
                    <a:pt x="295631" y="56839"/>
                  </a:lnTo>
                  <a:lnTo>
                    <a:pt x="295631" y="72222"/>
                  </a:lnTo>
                  <a:lnTo>
                    <a:pt x="323399" y="103053"/>
                  </a:lnTo>
                  <a:lnTo>
                    <a:pt x="335719" y="103053"/>
                  </a:lnTo>
                  <a:lnTo>
                    <a:pt x="340298" y="102271"/>
                  </a:lnTo>
                  <a:lnTo>
                    <a:pt x="348446" y="99110"/>
                  </a:lnTo>
                  <a:lnTo>
                    <a:pt x="351868" y="96893"/>
                  </a:lnTo>
                  <a:lnTo>
                    <a:pt x="355952" y="92689"/>
                  </a:lnTo>
                  <a:lnTo>
                    <a:pt x="325974" y="92689"/>
                  </a:lnTo>
                  <a:lnTo>
                    <a:pt x="321884" y="91679"/>
                  </a:lnTo>
                  <a:lnTo>
                    <a:pt x="307169" y="67855"/>
                  </a:lnTo>
                  <a:lnTo>
                    <a:pt x="303844" y="67855"/>
                  </a:lnTo>
                  <a:lnTo>
                    <a:pt x="303844" y="57882"/>
                  </a:lnTo>
                  <a:lnTo>
                    <a:pt x="307169" y="57882"/>
                  </a:lnTo>
                  <a:lnTo>
                    <a:pt x="307169" y="55502"/>
                  </a:lnTo>
                  <a:lnTo>
                    <a:pt x="324866" y="35785"/>
                  </a:lnTo>
                  <a:lnTo>
                    <a:pt x="353680" y="35785"/>
                  </a:lnTo>
                  <a:lnTo>
                    <a:pt x="348331" y="30798"/>
                  </a:lnTo>
                  <a:lnTo>
                    <a:pt x="344860" y="28680"/>
                  </a:lnTo>
                  <a:lnTo>
                    <a:pt x="337234" y="26073"/>
                  </a:lnTo>
                  <a:lnTo>
                    <a:pt x="333372" y="25421"/>
                  </a:lnTo>
                  <a:close/>
                </a:path>
                <a:path w="706755" h="815339">
                  <a:moveTo>
                    <a:pt x="349407" y="80956"/>
                  </a:moveTo>
                  <a:lnTo>
                    <a:pt x="333665" y="92689"/>
                  </a:lnTo>
                  <a:lnTo>
                    <a:pt x="355952" y="92689"/>
                  </a:lnTo>
                  <a:lnTo>
                    <a:pt x="357408" y="91190"/>
                  </a:lnTo>
                  <a:lnTo>
                    <a:pt x="359380" y="87866"/>
                  </a:lnTo>
                  <a:lnTo>
                    <a:pt x="360553" y="84085"/>
                  </a:lnTo>
                  <a:lnTo>
                    <a:pt x="349407" y="80956"/>
                  </a:lnTo>
                  <a:close/>
                </a:path>
                <a:path w="706755" h="815339">
                  <a:moveTo>
                    <a:pt x="307169" y="57882"/>
                  </a:moveTo>
                  <a:lnTo>
                    <a:pt x="303844" y="57882"/>
                  </a:lnTo>
                  <a:lnTo>
                    <a:pt x="303844" y="67855"/>
                  </a:lnTo>
                  <a:lnTo>
                    <a:pt x="307169" y="67855"/>
                  </a:lnTo>
                  <a:lnTo>
                    <a:pt x="307169" y="57882"/>
                  </a:lnTo>
                  <a:close/>
                </a:path>
                <a:path w="706755" h="815339">
                  <a:moveTo>
                    <a:pt x="353680" y="35785"/>
                  </a:moveTo>
                  <a:lnTo>
                    <a:pt x="333633" y="35785"/>
                  </a:lnTo>
                  <a:lnTo>
                    <a:pt x="337250" y="36746"/>
                  </a:lnTo>
                  <a:lnTo>
                    <a:pt x="343410" y="40592"/>
                  </a:lnTo>
                  <a:lnTo>
                    <a:pt x="345789" y="43216"/>
                  </a:lnTo>
                  <a:lnTo>
                    <a:pt x="347451" y="46540"/>
                  </a:lnTo>
                  <a:lnTo>
                    <a:pt x="349146" y="49864"/>
                  </a:lnTo>
                  <a:lnTo>
                    <a:pt x="349994" y="53645"/>
                  </a:lnTo>
                  <a:lnTo>
                    <a:pt x="349994" y="57882"/>
                  </a:lnTo>
                  <a:lnTo>
                    <a:pt x="307169" y="57882"/>
                  </a:lnTo>
                  <a:lnTo>
                    <a:pt x="307169" y="67855"/>
                  </a:lnTo>
                  <a:lnTo>
                    <a:pt x="361726" y="67855"/>
                  </a:lnTo>
                  <a:lnTo>
                    <a:pt x="361655" y="55502"/>
                  </a:lnTo>
                  <a:lnTo>
                    <a:pt x="360798" y="50060"/>
                  </a:lnTo>
                  <a:lnTo>
                    <a:pt x="357126" y="40592"/>
                  </a:lnTo>
                  <a:lnTo>
                    <a:pt x="354779" y="36925"/>
                  </a:lnTo>
                  <a:lnTo>
                    <a:pt x="354663" y="36746"/>
                  </a:lnTo>
                  <a:lnTo>
                    <a:pt x="353680" y="35785"/>
                  </a:lnTo>
                  <a:close/>
                </a:path>
                <a:path w="706755" h="815339">
                  <a:moveTo>
                    <a:pt x="386903" y="80761"/>
                  </a:moveTo>
                  <a:lnTo>
                    <a:pt x="375953" y="83498"/>
                  </a:lnTo>
                  <a:lnTo>
                    <a:pt x="377289" y="89886"/>
                  </a:lnTo>
                  <a:lnTo>
                    <a:pt x="380466" y="94742"/>
                  </a:lnTo>
                  <a:lnTo>
                    <a:pt x="390505" y="101391"/>
                  </a:lnTo>
                  <a:lnTo>
                    <a:pt x="396844" y="103053"/>
                  </a:lnTo>
                  <a:lnTo>
                    <a:pt x="410336" y="103053"/>
                  </a:lnTo>
                  <a:lnTo>
                    <a:pt x="415453" y="102076"/>
                  </a:lnTo>
                  <a:lnTo>
                    <a:pt x="424253" y="98165"/>
                  </a:lnTo>
                  <a:lnTo>
                    <a:pt x="427675" y="95492"/>
                  </a:lnTo>
                  <a:lnTo>
                    <a:pt x="429555" y="92885"/>
                  </a:lnTo>
                  <a:lnTo>
                    <a:pt x="399581" y="92885"/>
                  </a:lnTo>
                  <a:lnTo>
                    <a:pt x="395752" y="91874"/>
                  </a:lnTo>
                  <a:lnTo>
                    <a:pt x="389918" y="87833"/>
                  </a:lnTo>
                  <a:lnTo>
                    <a:pt x="387989" y="84867"/>
                  </a:lnTo>
                  <a:lnTo>
                    <a:pt x="387837" y="84378"/>
                  </a:lnTo>
                  <a:lnTo>
                    <a:pt x="386903" y="80761"/>
                  </a:lnTo>
                  <a:close/>
                </a:path>
                <a:path w="706755" h="815339">
                  <a:moveTo>
                    <a:pt x="413302" y="25421"/>
                  </a:moveTo>
                  <a:lnTo>
                    <a:pt x="400592" y="25421"/>
                  </a:lnTo>
                  <a:lnTo>
                    <a:pt x="395866" y="26350"/>
                  </a:lnTo>
                  <a:lnTo>
                    <a:pt x="378299" y="52309"/>
                  </a:lnTo>
                  <a:lnTo>
                    <a:pt x="379806" y="56382"/>
                  </a:lnTo>
                  <a:lnTo>
                    <a:pt x="414541" y="71472"/>
                  </a:lnTo>
                  <a:lnTo>
                    <a:pt x="417344" y="72808"/>
                  </a:lnTo>
                  <a:lnTo>
                    <a:pt x="420994" y="76361"/>
                  </a:lnTo>
                  <a:lnTo>
                    <a:pt x="421906" y="78545"/>
                  </a:lnTo>
                  <a:lnTo>
                    <a:pt x="421906" y="84378"/>
                  </a:lnTo>
                  <a:lnTo>
                    <a:pt x="420309" y="87149"/>
                  </a:lnTo>
                  <a:lnTo>
                    <a:pt x="413954" y="91744"/>
                  </a:lnTo>
                  <a:lnTo>
                    <a:pt x="409685" y="92885"/>
                  </a:lnTo>
                  <a:lnTo>
                    <a:pt x="429555" y="92885"/>
                  </a:lnTo>
                  <a:lnTo>
                    <a:pt x="432596" y="88713"/>
                  </a:lnTo>
                  <a:lnTo>
                    <a:pt x="433835" y="84867"/>
                  </a:lnTo>
                  <a:lnTo>
                    <a:pt x="433835" y="75318"/>
                  </a:lnTo>
                  <a:lnTo>
                    <a:pt x="432189" y="71032"/>
                  </a:lnTo>
                  <a:lnTo>
                    <a:pt x="425605" y="64351"/>
                  </a:lnTo>
                  <a:lnTo>
                    <a:pt x="420603" y="61858"/>
                  </a:lnTo>
                  <a:lnTo>
                    <a:pt x="398310" y="56382"/>
                  </a:lnTo>
                  <a:lnTo>
                    <a:pt x="395051" y="54997"/>
                  </a:lnTo>
                  <a:lnTo>
                    <a:pt x="390879" y="51673"/>
                  </a:lnTo>
                  <a:lnTo>
                    <a:pt x="389836" y="49408"/>
                  </a:lnTo>
                  <a:lnTo>
                    <a:pt x="389836" y="43313"/>
                  </a:lnTo>
                  <a:lnTo>
                    <a:pt x="391352" y="40657"/>
                  </a:lnTo>
                  <a:lnTo>
                    <a:pt x="397447" y="36453"/>
                  </a:lnTo>
                  <a:lnTo>
                    <a:pt x="401276" y="35394"/>
                  </a:lnTo>
                  <a:lnTo>
                    <a:pt x="428928" y="35394"/>
                  </a:lnTo>
                  <a:lnTo>
                    <a:pt x="427642" y="33569"/>
                  </a:lnTo>
                  <a:lnTo>
                    <a:pt x="419136" y="27050"/>
                  </a:lnTo>
                  <a:lnTo>
                    <a:pt x="413302" y="25421"/>
                  </a:lnTo>
                  <a:close/>
                </a:path>
                <a:path w="706755" h="815339">
                  <a:moveTo>
                    <a:pt x="428928" y="35394"/>
                  </a:moveTo>
                  <a:lnTo>
                    <a:pt x="409228" y="35394"/>
                  </a:lnTo>
                  <a:lnTo>
                    <a:pt x="411982" y="35931"/>
                  </a:lnTo>
                  <a:lnTo>
                    <a:pt x="416284" y="38082"/>
                  </a:lnTo>
                  <a:lnTo>
                    <a:pt x="417979" y="39451"/>
                  </a:lnTo>
                  <a:lnTo>
                    <a:pt x="419218" y="41113"/>
                  </a:lnTo>
                  <a:lnTo>
                    <a:pt x="420489" y="42743"/>
                  </a:lnTo>
                  <a:lnTo>
                    <a:pt x="421450" y="44421"/>
                  </a:lnTo>
                  <a:lnTo>
                    <a:pt x="422102" y="46149"/>
                  </a:lnTo>
                  <a:lnTo>
                    <a:pt x="432120" y="43313"/>
                  </a:lnTo>
                  <a:lnTo>
                    <a:pt x="432499" y="43313"/>
                  </a:lnTo>
                  <a:lnTo>
                    <a:pt x="430744" y="38082"/>
                  </a:lnTo>
                  <a:lnTo>
                    <a:pt x="430673" y="37871"/>
                  </a:lnTo>
                  <a:lnTo>
                    <a:pt x="428928" y="35394"/>
                  </a:lnTo>
                  <a:close/>
                </a:path>
                <a:path w="706755" h="815339">
                  <a:moveTo>
                    <a:pt x="11146" y="258766"/>
                  </a:moveTo>
                  <a:lnTo>
                    <a:pt x="195" y="261503"/>
                  </a:lnTo>
                  <a:lnTo>
                    <a:pt x="1531" y="267891"/>
                  </a:lnTo>
                  <a:lnTo>
                    <a:pt x="4709" y="272747"/>
                  </a:lnTo>
                  <a:lnTo>
                    <a:pt x="14747" y="279396"/>
                  </a:lnTo>
                  <a:lnTo>
                    <a:pt x="21086" y="281058"/>
                  </a:lnTo>
                  <a:lnTo>
                    <a:pt x="34579" y="281058"/>
                  </a:lnTo>
                  <a:lnTo>
                    <a:pt x="39696" y="280081"/>
                  </a:lnTo>
                  <a:lnTo>
                    <a:pt x="48495" y="276170"/>
                  </a:lnTo>
                  <a:lnTo>
                    <a:pt x="51917" y="273497"/>
                  </a:lnTo>
                  <a:lnTo>
                    <a:pt x="53798" y="270890"/>
                  </a:lnTo>
                  <a:lnTo>
                    <a:pt x="23824" y="270890"/>
                  </a:lnTo>
                  <a:lnTo>
                    <a:pt x="19994" y="269879"/>
                  </a:lnTo>
                  <a:lnTo>
                    <a:pt x="14160" y="265838"/>
                  </a:lnTo>
                  <a:lnTo>
                    <a:pt x="12231" y="262872"/>
                  </a:lnTo>
                  <a:lnTo>
                    <a:pt x="12079" y="262383"/>
                  </a:lnTo>
                  <a:lnTo>
                    <a:pt x="11146" y="258766"/>
                  </a:lnTo>
                  <a:close/>
                </a:path>
                <a:path w="706755" h="815339">
                  <a:moveTo>
                    <a:pt x="37545" y="203426"/>
                  </a:moveTo>
                  <a:lnTo>
                    <a:pt x="24834" y="203426"/>
                  </a:lnTo>
                  <a:lnTo>
                    <a:pt x="20108" y="204355"/>
                  </a:lnTo>
                  <a:lnTo>
                    <a:pt x="2542" y="230314"/>
                  </a:lnTo>
                  <a:lnTo>
                    <a:pt x="4048" y="234387"/>
                  </a:lnTo>
                  <a:lnTo>
                    <a:pt x="38783" y="249477"/>
                  </a:lnTo>
                  <a:lnTo>
                    <a:pt x="41586" y="250814"/>
                  </a:lnTo>
                  <a:lnTo>
                    <a:pt x="45236" y="254366"/>
                  </a:lnTo>
                  <a:lnTo>
                    <a:pt x="46149" y="256550"/>
                  </a:lnTo>
                  <a:lnTo>
                    <a:pt x="46149" y="262383"/>
                  </a:lnTo>
                  <a:lnTo>
                    <a:pt x="44552" y="265154"/>
                  </a:lnTo>
                  <a:lnTo>
                    <a:pt x="38197" y="269749"/>
                  </a:lnTo>
                  <a:lnTo>
                    <a:pt x="33927" y="270890"/>
                  </a:lnTo>
                  <a:lnTo>
                    <a:pt x="53798" y="270890"/>
                  </a:lnTo>
                  <a:lnTo>
                    <a:pt x="56839" y="266718"/>
                  </a:lnTo>
                  <a:lnTo>
                    <a:pt x="58077" y="262872"/>
                  </a:lnTo>
                  <a:lnTo>
                    <a:pt x="58077" y="253323"/>
                  </a:lnTo>
                  <a:lnTo>
                    <a:pt x="56431" y="249037"/>
                  </a:lnTo>
                  <a:lnTo>
                    <a:pt x="49848" y="242356"/>
                  </a:lnTo>
                  <a:lnTo>
                    <a:pt x="44845" y="239863"/>
                  </a:lnTo>
                  <a:lnTo>
                    <a:pt x="22553" y="234387"/>
                  </a:lnTo>
                  <a:lnTo>
                    <a:pt x="19294" y="233002"/>
                  </a:lnTo>
                  <a:lnTo>
                    <a:pt x="15122" y="229678"/>
                  </a:lnTo>
                  <a:lnTo>
                    <a:pt x="14079" y="227413"/>
                  </a:lnTo>
                  <a:lnTo>
                    <a:pt x="14079" y="221318"/>
                  </a:lnTo>
                  <a:lnTo>
                    <a:pt x="15594" y="218662"/>
                  </a:lnTo>
                  <a:lnTo>
                    <a:pt x="21689" y="214458"/>
                  </a:lnTo>
                  <a:lnTo>
                    <a:pt x="25519" y="213399"/>
                  </a:lnTo>
                  <a:lnTo>
                    <a:pt x="53171" y="213399"/>
                  </a:lnTo>
                  <a:lnTo>
                    <a:pt x="51885" y="211574"/>
                  </a:lnTo>
                  <a:lnTo>
                    <a:pt x="43379" y="205055"/>
                  </a:lnTo>
                  <a:lnTo>
                    <a:pt x="37545" y="203426"/>
                  </a:lnTo>
                  <a:close/>
                </a:path>
                <a:path w="706755" h="815339">
                  <a:moveTo>
                    <a:pt x="53171" y="213399"/>
                  </a:moveTo>
                  <a:lnTo>
                    <a:pt x="33471" y="213399"/>
                  </a:lnTo>
                  <a:lnTo>
                    <a:pt x="36225" y="213936"/>
                  </a:lnTo>
                  <a:lnTo>
                    <a:pt x="40527" y="216087"/>
                  </a:lnTo>
                  <a:lnTo>
                    <a:pt x="42222" y="217456"/>
                  </a:lnTo>
                  <a:lnTo>
                    <a:pt x="43460" y="219118"/>
                  </a:lnTo>
                  <a:lnTo>
                    <a:pt x="44731" y="220748"/>
                  </a:lnTo>
                  <a:lnTo>
                    <a:pt x="45693" y="222426"/>
                  </a:lnTo>
                  <a:lnTo>
                    <a:pt x="46344" y="224154"/>
                  </a:lnTo>
                  <a:lnTo>
                    <a:pt x="56363" y="221318"/>
                  </a:lnTo>
                  <a:lnTo>
                    <a:pt x="56741" y="221318"/>
                  </a:lnTo>
                  <a:lnTo>
                    <a:pt x="54987" y="216087"/>
                  </a:lnTo>
                  <a:lnTo>
                    <a:pt x="54916" y="215876"/>
                  </a:lnTo>
                  <a:lnTo>
                    <a:pt x="53171" y="213399"/>
                  </a:lnTo>
                  <a:close/>
                </a:path>
                <a:path w="706755" h="815339">
                  <a:moveTo>
                    <a:pt x="86982" y="204404"/>
                  </a:moveTo>
                  <a:lnTo>
                    <a:pt x="75444" y="204404"/>
                  </a:lnTo>
                  <a:lnTo>
                    <a:pt x="75444" y="279494"/>
                  </a:lnTo>
                  <a:lnTo>
                    <a:pt x="86982" y="279494"/>
                  </a:lnTo>
                  <a:lnTo>
                    <a:pt x="86982" y="204404"/>
                  </a:lnTo>
                  <a:close/>
                </a:path>
                <a:path w="706755" h="815339">
                  <a:moveTo>
                    <a:pt x="83560" y="176245"/>
                  </a:moveTo>
                  <a:lnTo>
                    <a:pt x="79062" y="176245"/>
                  </a:lnTo>
                  <a:lnTo>
                    <a:pt x="77123" y="177011"/>
                  </a:lnTo>
                  <a:lnTo>
                    <a:pt x="73896" y="180074"/>
                  </a:lnTo>
                  <a:lnTo>
                    <a:pt x="73098" y="181915"/>
                  </a:lnTo>
                  <a:lnTo>
                    <a:pt x="73098" y="186218"/>
                  </a:lnTo>
                  <a:lnTo>
                    <a:pt x="73896" y="188059"/>
                  </a:lnTo>
                  <a:lnTo>
                    <a:pt x="77123" y="191123"/>
                  </a:lnTo>
                  <a:lnTo>
                    <a:pt x="79062" y="191888"/>
                  </a:lnTo>
                  <a:lnTo>
                    <a:pt x="83560" y="191888"/>
                  </a:lnTo>
                  <a:lnTo>
                    <a:pt x="85482" y="191123"/>
                  </a:lnTo>
                  <a:lnTo>
                    <a:pt x="88709" y="188059"/>
                  </a:lnTo>
                  <a:lnTo>
                    <a:pt x="89524" y="186218"/>
                  </a:lnTo>
                  <a:lnTo>
                    <a:pt x="89524" y="181915"/>
                  </a:lnTo>
                  <a:lnTo>
                    <a:pt x="88709" y="180074"/>
                  </a:lnTo>
                  <a:lnTo>
                    <a:pt x="85482" y="177011"/>
                  </a:lnTo>
                  <a:lnTo>
                    <a:pt x="83560" y="176245"/>
                  </a:lnTo>
                  <a:close/>
                </a:path>
                <a:path w="706755" h="815339">
                  <a:moveTo>
                    <a:pt x="116913" y="287707"/>
                  </a:moveTo>
                  <a:lnTo>
                    <a:pt x="108882" y="293345"/>
                  </a:lnTo>
                  <a:lnTo>
                    <a:pt x="107742" y="294193"/>
                  </a:lnTo>
                  <a:lnTo>
                    <a:pt x="109286" y="296767"/>
                  </a:lnTo>
                  <a:lnTo>
                    <a:pt x="132850" y="309217"/>
                  </a:lnTo>
                  <a:lnTo>
                    <a:pt x="144420" y="309217"/>
                  </a:lnTo>
                  <a:lnTo>
                    <a:pt x="149863" y="308256"/>
                  </a:lnTo>
                  <a:lnTo>
                    <a:pt x="159673" y="304443"/>
                  </a:lnTo>
                  <a:lnTo>
                    <a:pt x="163583" y="301460"/>
                  </a:lnTo>
                  <a:lnTo>
                    <a:pt x="165185" y="299212"/>
                  </a:lnTo>
                  <a:lnTo>
                    <a:pt x="165301" y="299049"/>
                  </a:lnTo>
                  <a:lnTo>
                    <a:pt x="133893" y="299049"/>
                  </a:lnTo>
                  <a:lnTo>
                    <a:pt x="130226" y="298381"/>
                  </a:lnTo>
                  <a:lnTo>
                    <a:pt x="124653" y="295741"/>
                  </a:lnTo>
                  <a:lnTo>
                    <a:pt x="122470" y="294193"/>
                  </a:lnTo>
                  <a:lnTo>
                    <a:pt x="119276" y="290640"/>
                  </a:lnTo>
                  <a:lnTo>
                    <a:pt x="117956" y="289076"/>
                  </a:lnTo>
                  <a:lnTo>
                    <a:pt x="116913" y="287707"/>
                  </a:lnTo>
                  <a:close/>
                </a:path>
                <a:path w="706755" h="815339">
                  <a:moveTo>
                    <a:pt x="170884" y="265610"/>
                  </a:moveTo>
                  <a:lnTo>
                    <a:pt x="159347" y="265610"/>
                  </a:lnTo>
                  <a:lnTo>
                    <a:pt x="159347" y="287120"/>
                  </a:lnTo>
                  <a:lnTo>
                    <a:pt x="157375" y="291716"/>
                  </a:lnTo>
                  <a:lnTo>
                    <a:pt x="149488" y="297582"/>
                  </a:lnTo>
                  <a:lnTo>
                    <a:pt x="144485" y="299049"/>
                  </a:lnTo>
                  <a:lnTo>
                    <a:pt x="165301" y="299049"/>
                  </a:lnTo>
                  <a:lnTo>
                    <a:pt x="166484" y="297387"/>
                  </a:lnTo>
                  <a:lnTo>
                    <a:pt x="169417" y="293345"/>
                  </a:lnTo>
                  <a:lnTo>
                    <a:pt x="170884" y="288098"/>
                  </a:lnTo>
                  <a:lnTo>
                    <a:pt x="170884" y="265610"/>
                  </a:lnTo>
                  <a:close/>
                </a:path>
                <a:path w="706755" h="815339">
                  <a:moveTo>
                    <a:pt x="141552" y="203426"/>
                  </a:moveTo>
                  <a:lnTo>
                    <a:pt x="130340" y="203426"/>
                  </a:lnTo>
                  <a:lnTo>
                    <a:pt x="124767" y="205006"/>
                  </a:lnTo>
                  <a:lnTo>
                    <a:pt x="115079" y="211345"/>
                  </a:lnTo>
                  <a:lnTo>
                    <a:pt x="111356" y="215729"/>
                  </a:lnTo>
                  <a:lnTo>
                    <a:pt x="105946" y="227169"/>
                  </a:lnTo>
                  <a:lnTo>
                    <a:pt x="104593" y="233866"/>
                  </a:lnTo>
                  <a:lnTo>
                    <a:pt x="104593" y="249380"/>
                  </a:lnTo>
                  <a:lnTo>
                    <a:pt x="130406" y="278321"/>
                  </a:lnTo>
                  <a:lnTo>
                    <a:pt x="141356" y="278321"/>
                  </a:lnTo>
                  <a:lnTo>
                    <a:pt x="156826" y="267957"/>
                  </a:lnTo>
                  <a:lnTo>
                    <a:pt x="133208" y="267957"/>
                  </a:lnTo>
                  <a:lnTo>
                    <a:pt x="129694" y="266979"/>
                  </a:lnTo>
                  <a:lnTo>
                    <a:pt x="129380" y="266979"/>
                  </a:lnTo>
                  <a:lnTo>
                    <a:pt x="125908" y="264583"/>
                  </a:lnTo>
                  <a:lnTo>
                    <a:pt x="116187" y="235952"/>
                  </a:lnTo>
                  <a:lnTo>
                    <a:pt x="116929" y="231650"/>
                  </a:lnTo>
                  <a:lnTo>
                    <a:pt x="133143" y="213790"/>
                  </a:lnTo>
                  <a:lnTo>
                    <a:pt x="156819" y="213790"/>
                  </a:lnTo>
                  <a:lnTo>
                    <a:pt x="156511" y="213366"/>
                  </a:lnTo>
                  <a:lnTo>
                    <a:pt x="154947" y="211345"/>
                  </a:lnTo>
                  <a:lnTo>
                    <a:pt x="153415" y="209292"/>
                  </a:lnTo>
                  <a:lnTo>
                    <a:pt x="151199" y="207467"/>
                  </a:lnTo>
                  <a:lnTo>
                    <a:pt x="148298" y="205870"/>
                  </a:lnTo>
                  <a:lnTo>
                    <a:pt x="145430" y="204241"/>
                  </a:lnTo>
                  <a:lnTo>
                    <a:pt x="141552" y="203426"/>
                  </a:lnTo>
                  <a:close/>
                </a:path>
                <a:path w="706755" h="815339">
                  <a:moveTo>
                    <a:pt x="156819" y="213790"/>
                  </a:moveTo>
                  <a:lnTo>
                    <a:pt x="142725" y="213790"/>
                  </a:lnTo>
                  <a:lnTo>
                    <a:pt x="146888" y="215028"/>
                  </a:lnTo>
                  <a:lnTo>
                    <a:pt x="146757" y="215028"/>
                  </a:lnTo>
                  <a:lnTo>
                    <a:pt x="153056" y="219656"/>
                  </a:lnTo>
                  <a:lnTo>
                    <a:pt x="155468" y="222899"/>
                  </a:lnTo>
                  <a:lnTo>
                    <a:pt x="158727" y="231177"/>
                  </a:lnTo>
                  <a:lnTo>
                    <a:pt x="159542" y="235952"/>
                  </a:lnTo>
                  <a:lnTo>
                    <a:pt x="159542" y="246903"/>
                  </a:lnTo>
                  <a:lnTo>
                    <a:pt x="158794" y="251188"/>
                  </a:lnTo>
                  <a:lnTo>
                    <a:pt x="158711" y="251661"/>
                  </a:lnTo>
                  <a:lnTo>
                    <a:pt x="155387" y="259613"/>
                  </a:lnTo>
                  <a:lnTo>
                    <a:pt x="152959" y="262660"/>
                  </a:lnTo>
                  <a:lnTo>
                    <a:pt x="146448" y="266979"/>
                  </a:lnTo>
                  <a:lnTo>
                    <a:pt x="146270" y="266979"/>
                  </a:lnTo>
                  <a:lnTo>
                    <a:pt x="142660" y="267957"/>
                  </a:lnTo>
                  <a:lnTo>
                    <a:pt x="156826" y="267957"/>
                  </a:lnTo>
                  <a:lnTo>
                    <a:pt x="157521" y="266979"/>
                  </a:lnTo>
                  <a:lnTo>
                    <a:pt x="158369" y="265610"/>
                  </a:lnTo>
                  <a:lnTo>
                    <a:pt x="170884" y="265610"/>
                  </a:lnTo>
                  <a:lnTo>
                    <a:pt x="170884" y="216332"/>
                  </a:lnTo>
                  <a:lnTo>
                    <a:pt x="158564" y="216332"/>
                  </a:lnTo>
                  <a:lnTo>
                    <a:pt x="157717" y="215028"/>
                  </a:lnTo>
                  <a:lnTo>
                    <a:pt x="156819" y="213790"/>
                  </a:lnTo>
                  <a:close/>
                </a:path>
                <a:path w="706755" h="815339">
                  <a:moveTo>
                    <a:pt x="170884" y="204404"/>
                  </a:moveTo>
                  <a:lnTo>
                    <a:pt x="159738" y="204404"/>
                  </a:lnTo>
                  <a:lnTo>
                    <a:pt x="159738" y="216332"/>
                  </a:lnTo>
                  <a:lnTo>
                    <a:pt x="170884" y="216332"/>
                  </a:lnTo>
                  <a:lnTo>
                    <a:pt x="170884" y="204404"/>
                  </a:lnTo>
                  <a:close/>
                </a:path>
                <a:path w="706755" h="815339">
                  <a:moveTo>
                    <a:pt x="203540" y="179373"/>
                  </a:moveTo>
                  <a:lnTo>
                    <a:pt x="192003" y="179373"/>
                  </a:lnTo>
                  <a:lnTo>
                    <a:pt x="192003" y="279494"/>
                  </a:lnTo>
                  <a:lnTo>
                    <a:pt x="203540" y="279494"/>
                  </a:lnTo>
                  <a:lnTo>
                    <a:pt x="203540" y="229955"/>
                  </a:lnTo>
                  <a:lnTo>
                    <a:pt x="204306" y="226598"/>
                  </a:lnTo>
                  <a:lnTo>
                    <a:pt x="213230" y="216136"/>
                  </a:lnTo>
                  <a:lnTo>
                    <a:pt x="203540" y="216136"/>
                  </a:lnTo>
                  <a:lnTo>
                    <a:pt x="203540" y="179373"/>
                  </a:lnTo>
                  <a:close/>
                </a:path>
                <a:path w="706755" h="815339">
                  <a:moveTo>
                    <a:pt x="247971" y="213790"/>
                  </a:moveTo>
                  <a:lnTo>
                    <a:pt x="228733" y="213790"/>
                  </a:lnTo>
                  <a:lnTo>
                    <a:pt x="232987" y="215436"/>
                  </a:lnTo>
                  <a:lnTo>
                    <a:pt x="236050" y="218727"/>
                  </a:lnTo>
                  <a:lnTo>
                    <a:pt x="239146" y="221987"/>
                  </a:lnTo>
                  <a:lnTo>
                    <a:pt x="240574" y="226240"/>
                  </a:lnTo>
                  <a:lnTo>
                    <a:pt x="240695" y="279494"/>
                  </a:lnTo>
                  <a:lnTo>
                    <a:pt x="252232" y="279494"/>
                  </a:lnTo>
                  <a:lnTo>
                    <a:pt x="252232" y="225327"/>
                  </a:lnTo>
                  <a:lnTo>
                    <a:pt x="251176" y="220112"/>
                  </a:lnTo>
                  <a:lnTo>
                    <a:pt x="250493" y="218727"/>
                  </a:lnTo>
                  <a:lnTo>
                    <a:pt x="247971" y="213790"/>
                  </a:lnTo>
                  <a:close/>
                </a:path>
                <a:path w="706755" h="815339">
                  <a:moveTo>
                    <a:pt x="231732" y="203426"/>
                  </a:moveTo>
                  <a:lnTo>
                    <a:pt x="220716" y="203426"/>
                  </a:lnTo>
                  <a:lnTo>
                    <a:pt x="215990" y="204583"/>
                  </a:lnTo>
                  <a:lnTo>
                    <a:pt x="208918" y="209178"/>
                  </a:lnTo>
                  <a:lnTo>
                    <a:pt x="206278" y="212258"/>
                  </a:lnTo>
                  <a:lnTo>
                    <a:pt x="204518" y="216136"/>
                  </a:lnTo>
                  <a:lnTo>
                    <a:pt x="213230" y="216136"/>
                  </a:lnTo>
                  <a:lnTo>
                    <a:pt x="216121" y="214588"/>
                  </a:lnTo>
                  <a:lnTo>
                    <a:pt x="219510" y="213790"/>
                  </a:lnTo>
                  <a:lnTo>
                    <a:pt x="247971" y="213790"/>
                  </a:lnTo>
                  <a:lnTo>
                    <a:pt x="246887" y="211639"/>
                  </a:lnTo>
                  <a:lnTo>
                    <a:pt x="243905" y="208526"/>
                  </a:lnTo>
                  <a:lnTo>
                    <a:pt x="236213" y="204452"/>
                  </a:lnTo>
                  <a:lnTo>
                    <a:pt x="231732" y="203426"/>
                  </a:lnTo>
                  <a:close/>
                </a:path>
                <a:path w="706755" h="815339">
                  <a:moveTo>
                    <a:pt x="289960" y="186413"/>
                  </a:moveTo>
                  <a:lnTo>
                    <a:pt x="278423" y="186413"/>
                  </a:lnTo>
                  <a:lnTo>
                    <a:pt x="278423" y="265480"/>
                  </a:lnTo>
                  <a:lnTo>
                    <a:pt x="295501" y="280472"/>
                  </a:lnTo>
                  <a:lnTo>
                    <a:pt x="300911" y="280472"/>
                  </a:lnTo>
                  <a:lnTo>
                    <a:pt x="302687" y="280309"/>
                  </a:lnTo>
                  <a:lnTo>
                    <a:pt x="304089" y="279983"/>
                  </a:lnTo>
                  <a:lnTo>
                    <a:pt x="305101" y="279771"/>
                  </a:lnTo>
                  <a:lnTo>
                    <a:pt x="306582" y="279396"/>
                  </a:lnTo>
                  <a:lnTo>
                    <a:pt x="307364" y="279103"/>
                  </a:lnTo>
                  <a:lnTo>
                    <a:pt x="305150" y="269325"/>
                  </a:lnTo>
                  <a:lnTo>
                    <a:pt x="298239" y="269325"/>
                  </a:lnTo>
                  <a:lnTo>
                    <a:pt x="297029" y="269130"/>
                  </a:lnTo>
                  <a:lnTo>
                    <a:pt x="296817" y="269130"/>
                  </a:lnTo>
                  <a:lnTo>
                    <a:pt x="295094" y="268543"/>
                  </a:lnTo>
                  <a:lnTo>
                    <a:pt x="289960" y="261243"/>
                  </a:lnTo>
                  <a:lnTo>
                    <a:pt x="289960" y="186413"/>
                  </a:lnTo>
                  <a:close/>
                </a:path>
                <a:path w="706755" h="815339">
                  <a:moveTo>
                    <a:pt x="305040" y="268837"/>
                  </a:moveTo>
                  <a:lnTo>
                    <a:pt x="304529" y="268837"/>
                  </a:lnTo>
                  <a:lnTo>
                    <a:pt x="303062" y="269130"/>
                  </a:lnTo>
                  <a:lnTo>
                    <a:pt x="301840" y="269325"/>
                  </a:lnTo>
                  <a:lnTo>
                    <a:pt x="305150" y="269325"/>
                  </a:lnTo>
                  <a:lnTo>
                    <a:pt x="305040" y="268837"/>
                  </a:lnTo>
                  <a:close/>
                </a:path>
                <a:path w="706755" h="815339">
                  <a:moveTo>
                    <a:pt x="278423" y="204404"/>
                  </a:moveTo>
                  <a:lnTo>
                    <a:pt x="267081" y="204404"/>
                  </a:lnTo>
                  <a:lnTo>
                    <a:pt x="267081" y="214181"/>
                  </a:lnTo>
                  <a:lnTo>
                    <a:pt x="278423" y="214181"/>
                  </a:lnTo>
                  <a:lnTo>
                    <a:pt x="278423" y="204404"/>
                  </a:lnTo>
                  <a:close/>
                </a:path>
                <a:path w="706755" h="815339">
                  <a:moveTo>
                    <a:pt x="305995" y="204404"/>
                  </a:moveTo>
                  <a:lnTo>
                    <a:pt x="289960" y="204404"/>
                  </a:lnTo>
                  <a:lnTo>
                    <a:pt x="289960" y="214181"/>
                  </a:lnTo>
                  <a:lnTo>
                    <a:pt x="305995" y="214181"/>
                  </a:lnTo>
                  <a:lnTo>
                    <a:pt x="305995" y="204404"/>
                  </a:lnTo>
                  <a:close/>
                </a:path>
                <a:path w="706755" h="815339">
                  <a:moveTo>
                    <a:pt x="334888" y="204404"/>
                  </a:moveTo>
                  <a:lnTo>
                    <a:pt x="323350" y="204404"/>
                  </a:lnTo>
                  <a:lnTo>
                    <a:pt x="323350" y="279494"/>
                  </a:lnTo>
                  <a:lnTo>
                    <a:pt x="334888" y="279494"/>
                  </a:lnTo>
                  <a:lnTo>
                    <a:pt x="334888" y="204404"/>
                  </a:lnTo>
                  <a:close/>
                </a:path>
                <a:path w="706755" h="815339">
                  <a:moveTo>
                    <a:pt x="331465" y="176245"/>
                  </a:moveTo>
                  <a:lnTo>
                    <a:pt x="326968" y="176245"/>
                  </a:lnTo>
                  <a:lnTo>
                    <a:pt x="325029" y="177011"/>
                  </a:lnTo>
                  <a:lnTo>
                    <a:pt x="321802" y="180074"/>
                  </a:lnTo>
                  <a:lnTo>
                    <a:pt x="321004" y="181915"/>
                  </a:lnTo>
                  <a:lnTo>
                    <a:pt x="321004" y="186218"/>
                  </a:lnTo>
                  <a:lnTo>
                    <a:pt x="321802" y="188059"/>
                  </a:lnTo>
                  <a:lnTo>
                    <a:pt x="325029" y="191123"/>
                  </a:lnTo>
                  <a:lnTo>
                    <a:pt x="326968" y="191888"/>
                  </a:lnTo>
                  <a:lnTo>
                    <a:pt x="331465" y="191888"/>
                  </a:lnTo>
                  <a:lnTo>
                    <a:pt x="333388" y="191123"/>
                  </a:lnTo>
                  <a:lnTo>
                    <a:pt x="336615" y="188059"/>
                  </a:lnTo>
                  <a:lnTo>
                    <a:pt x="337430" y="186218"/>
                  </a:lnTo>
                  <a:lnTo>
                    <a:pt x="337430" y="181915"/>
                  </a:lnTo>
                  <a:lnTo>
                    <a:pt x="336615" y="180074"/>
                  </a:lnTo>
                  <a:lnTo>
                    <a:pt x="333388" y="177011"/>
                  </a:lnTo>
                  <a:lnTo>
                    <a:pt x="331465" y="176245"/>
                  </a:lnTo>
                  <a:close/>
                </a:path>
                <a:path w="706755" h="815339">
                  <a:moveTo>
                    <a:pt x="367165" y="204469"/>
                  </a:moveTo>
                  <a:lnTo>
                    <a:pt x="356019" y="204469"/>
                  </a:lnTo>
                  <a:lnTo>
                    <a:pt x="356019" y="279494"/>
                  </a:lnTo>
                  <a:lnTo>
                    <a:pt x="367556" y="279494"/>
                  </a:lnTo>
                  <a:lnTo>
                    <a:pt x="367556" y="229955"/>
                  </a:lnTo>
                  <a:lnTo>
                    <a:pt x="368293" y="226663"/>
                  </a:lnTo>
                  <a:lnTo>
                    <a:pt x="368387" y="226240"/>
                  </a:lnTo>
                  <a:lnTo>
                    <a:pt x="371712" y="220112"/>
                  </a:lnTo>
                  <a:lnTo>
                    <a:pt x="373977" y="217782"/>
                  </a:lnTo>
                  <a:lnTo>
                    <a:pt x="376949" y="216136"/>
                  </a:lnTo>
                  <a:lnTo>
                    <a:pt x="367165" y="216136"/>
                  </a:lnTo>
                  <a:lnTo>
                    <a:pt x="367165" y="204469"/>
                  </a:lnTo>
                  <a:close/>
                </a:path>
                <a:path w="706755" h="815339">
                  <a:moveTo>
                    <a:pt x="411208" y="213790"/>
                  </a:moveTo>
                  <a:lnTo>
                    <a:pt x="392065" y="213790"/>
                  </a:lnTo>
                  <a:lnTo>
                    <a:pt x="396269" y="215452"/>
                  </a:lnTo>
                  <a:lnTo>
                    <a:pt x="402396" y="222068"/>
                  </a:lnTo>
                  <a:lnTo>
                    <a:pt x="403928" y="226663"/>
                  </a:lnTo>
                  <a:lnTo>
                    <a:pt x="403928" y="279494"/>
                  </a:lnTo>
                  <a:lnTo>
                    <a:pt x="415465" y="279494"/>
                  </a:lnTo>
                  <a:lnTo>
                    <a:pt x="415465" y="225392"/>
                  </a:lnTo>
                  <a:lnTo>
                    <a:pt x="414406" y="220112"/>
                  </a:lnTo>
                  <a:lnTo>
                    <a:pt x="411208" y="213790"/>
                  </a:lnTo>
                  <a:close/>
                </a:path>
                <a:path w="706755" h="815339">
                  <a:moveTo>
                    <a:pt x="395129" y="203426"/>
                  </a:moveTo>
                  <a:lnTo>
                    <a:pt x="384373" y="203426"/>
                  </a:lnTo>
                  <a:lnTo>
                    <a:pt x="379745" y="204599"/>
                  </a:lnTo>
                  <a:lnTo>
                    <a:pt x="372575" y="209260"/>
                  </a:lnTo>
                  <a:lnTo>
                    <a:pt x="369903" y="212323"/>
                  </a:lnTo>
                  <a:lnTo>
                    <a:pt x="368143" y="216136"/>
                  </a:lnTo>
                  <a:lnTo>
                    <a:pt x="376949" y="216136"/>
                  </a:lnTo>
                  <a:lnTo>
                    <a:pt x="379745" y="214588"/>
                  </a:lnTo>
                  <a:lnTo>
                    <a:pt x="383037" y="213790"/>
                  </a:lnTo>
                  <a:lnTo>
                    <a:pt x="411208" y="213790"/>
                  </a:lnTo>
                  <a:lnTo>
                    <a:pt x="410169" y="211737"/>
                  </a:lnTo>
                  <a:lnTo>
                    <a:pt x="407204" y="208608"/>
                  </a:lnTo>
                  <a:lnTo>
                    <a:pt x="399577" y="204469"/>
                  </a:lnTo>
                  <a:lnTo>
                    <a:pt x="395129" y="203426"/>
                  </a:lnTo>
                  <a:close/>
                </a:path>
                <a:path w="706755" h="815339">
                  <a:moveTo>
                    <a:pt x="445348" y="287707"/>
                  </a:moveTo>
                  <a:lnTo>
                    <a:pt x="437317" y="293345"/>
                  </a:lnTo>
                  <a:lnTo>
                    <a:pt x="436176" y="294193"/>
                  </a:lnTo>
                  <a:lnTo>
                    <a:pt x="437721" y="296767"/>
                  </a:lnTo>
                  <a:lnTo>
                    <a:pt x="461285" y="309217"/>
                  </a:lnTo>
                  <a:lnTo>
                    <a:pt x="472855" y="309217"/>
                  </a:lnTo>
                  <a:lnTo>
                    <a:pt x="493736" y="299049"/>
                  </a:lnTo>
                  <a:lnTo>
                    <a:pt x="462328" y="299049"/>
                  </a:lnTo>
                  <a:lnTo>
                    <a:pt x="458661" y="298381"/>
                  </a:lnTo>
                  <a:lnTo>
                    <a:pt x="453088" y="295741"/>
                  </a:lnTo>
                  <a:lnTo>
                    <a:pt x="450904" y="294193"/>
                  </a:lnTo>
                  <a:lnTo>
                    <a:pt x="447710" y="290640"/>
                  </a:lnTo>
                  <a:lnTo>
                    <a:pt x="446391" y="289076"/>
                  </a:lnTo>
                  <a:lnTo>
                    <a:pt x="445348" y="287707"/>
                  </a:lnTo>
                  <a:close/>
                </a:path>
                <a:path w="706755" h="815339">
                  <a:moveTo>
                    <a:pt x="499319" y="265610"/>
                  </a:moveTo>
                  <a:lnTo>
                    <a:pt x="487782" y="265610"/>
                  </a:lnTo>
                  <a:lnTo>
                    <a:pt x="487782" y="287120"/>
                  </a:lnTo>
                  <a:lnTo>
                    <a:pt x="485810" y="291716"/>
                  </a:lnTo>
                  <a:lnTo>
                    <a:pt x="477923" y="297582"/>
                  </a:lnTo>
                  <a:lnTo>
                    <a:pt x="472920" y="299049"/>
                  </a:lnTo>
                  <a:lnTo>
                    <a:pt x="493736" y="299049"/>
                  </a:lnTo>
                  <a:lnTo>
                    <a:pt x="494919" y="297387"/>
                  </a:lnTo>
                  <a:lnTo>
                    <a:pt x="497852" y="293345"/>
                  </a:lnTo>
                  <a:lnTo>
                    <a:pt x="499319" y="288098"/>
                  </a:lnTo>
                  <a:lnTo>
                    <a:pt x="499319" y="265610"/>
                  </a:lnTo>
                  <a:close/>
                </a:path>
                <a:path w="706755" h="815339">
                  <a:moveTo>
                    <a:pt x="469987" y="203426"/>
                  </a:moveTo>
                  <a:lnTo>
                    <a:pt x="458775" y="203426"/>
                  </a:lnTo>
                  <a:lnTo>
                    <a:pt x="453202" y="205006"/>
                  </a:lnTo>
                  <a:lnTo>
                    <a:pt x="443514" y="211345"/>
                  </a:lnTo>
                  <a:lnTo>
                    <a:pt x="439791" y="215729"/>
                  </a:lnTo>
                  <a:lnTo>
                    <a:pt x="434381" y="227169"/>
                  </a:lnTo>
                  <a:lnTo>
                    <a:pt x="433028" y="233866"/>
                  </a:lnTo>
                  <a:lnTo>
                    <a:pt x="433028" y="249380"/>
                  </a:lnTo>
                  <a:lnTo>
                    <a:pt x="458840" y="278321"/>
                  </a:lnTo>
                  <a:lnTo>
                    <a:pt x="469791" y="278321"/>
                  </a:lnTo>
                  <a:lnTo>
                    <a:pt x="485261" y="267957"/>
                  </a:lnTo>
                  <a:lnTo>
                    <a:pt x="461643" y="267957"/>
                  </a:lnTo>
                  <a:lnTo>
                    <a:pt x="458129" y="266979"/>
                  </a:lnTo>
                  <a:lnTo>
                    <a:pt x="457815" y="266979"/>
                  </a:lnTo>
                  <a:lnTo>
                    <a:pt x="454343" y="264583"/>
                  </a:lnTo>
                  <a:lnTo>
                    <a:pt x="444622" y="235952"/>
                  </a:lnTo>
                  <a:lnTo>
                    <a:pt x="445364" y="231650"/>
                  </a:lnTo>
                  <a:lnTo>
                    <a:pt x="461578" y="213790"/>
                  </a:lnTo>
                  <a:lnTo>
                    <a:pt x="485253" y="213790"/>
                  </a:lnTo>
                  <a:lnTo>
                    <a:pt x="484946" y="213366"/>
                  </a:lnTo>
                  <a:lnTo>
                    <a:pt x="483382" y="211345"/>
                  </a:lnTo>
                  <a:lnTo>
                    <a:pt x="481850" y="209292"/>
                  </a:lnTo>
                  <a:lnTo>
                    <a:pt x="479634" y="207467"/>
                  </a:lnTo>
                  <a:lnTo>
                    <a:pt x="476733" y="205870"/>
                  </a:lnTo>
                  <a:lnTo>
                    <a:pt x="473865" y="204241"/>
                  </a:lnTo>
                  <a:lnTo>
                    <a:pt x="469987" y="203426"/>
                  </a:lnTo>
                  <a:close/>
                </a:path>
                <a:path w="706755" h="815339">
                  <a:moveTo>
                    <a:pt x="485253" y="213790"/>
                  </a:moveTo>
                  <a:lnTo>
                    <a:pt x="471160" y="213790"/>
                  </a:lnTo>
                  <a:lnTo>
                    <a:pt x="475323" y="215028"/>
                  </a:lnTo>
                  <a:lnTo>
                    <a:pt x="475192" y="215028"/>
                  </a:lnTo>
                  <a:lnTo>
                    <a:pt x="481491" y="219656"/>
                  </a:lnTo>
                  <a:lnTo>
                    <a:pt x="483903" y="222899"/>
                  </a:lnTo>
                  <a:lnTo>
                    <a:pt x="487162" y="231177"/>
                  </a:lnTo>
                  <a:lnTo>
                    <a:pt x="487977" y="235952"/>
                  </a:lnTo>
                  <a:lnTo>
                    <a:pt x="487977" y="246903"/>
                  </a:lnTo>
                  <a:lnTo>
                    <a:pt x="487229" y="251188"/>
                  </a:lnTo>
                  <a:lnTo>
                    <a:pt x="487146" y="251661"/>
                  </a:lnTo>
                  <a:lnTo>
                    <a:pt x="483822" y="259613"/>
                  </a:lnTo>
                  <a:lnTo>
                    <a:pt x="481394" y="262660"/>
                  </a:lnTo>
                  <a:lnTo>
                    <a:pt x="474883" y="266979"/>
                  </a:lnTo>
                  <a:lnTo>
                    <a:pt x="474705" y="266979"/>
                  </a:lnTo>
                  <a:lnTo>
                    <a:pt x="471095" y="267957"/>
                  </a:lnTo>
                  <a:lnTo>
                    <a:pt x="485261" y="267957"/>
                  </a:lnTo>
                  <a:lnTo>
                    <a:pt x="485956" y="266979"/>
                  </a:lnTo>
                  <a:lnTo>
                    <a:pt x="486804" y="265610"/>
                  </a:lnTo>
                  <a:lnTo>
                    <a:pt x="499319" y="265610"/>
                  </a:lnTo>
                  <a:lnTo>
                    <a:pt x="499319" y="216332"/>
                  </a:lnTo>
                  <a:lnTo>
                    <a:pt x="486999" y="216332"/>
                  </a:lnTo>
                  <a:lnTo>
                    <a:pt x="486152" y="215028"/>
                  </a:lnTo>
                  <a:lnTo>
                    <a:pt x="485253" y="213790"/>
                  </a:lnTo>
                  <a:close/>
                </a:path>
                <a:path w="706755" h="815339">
                  <a:moveTo>
                    <a:pt x="499319" y="204404"/>
                  </a:moveTo>
                  <a:lnTo>
                    <a:pt x="488173" y="204404"/>
                  </a:lnTo>
                  <a:lnTo>
                    <a:pt x="488173" y="216332"/>
                  </a:lnTo>
                  <a:lnTo>
                    <a:pt x="499319" y="216332"/>
                  </a:lnTo>
                  <a:lnTo>
                    <a:pt x="499319" y="204404"/>
                  </a:lnTo>
                  <a:close/>
                </a:path>
                <a:path w="706755" h="815339">
                  <a:moveTo>
                    <a:pt x="528064" y="258766"/>
                  </a:moveTo>
                  <a:lnTo>
                    <a:pt x="517114" y="261503"/>
                  </a:lnTo>
                  <a:lnTo>
                    <a:pt x="518450" y="267891"/>
                  </a:lnTo>
                  <a:lnTo>
                    <a:pt x="521628" y="272747"/>
                  </a:lnTo>
                  <a:lnTo>
                    <a:pt x="531666" y="279396"/>
                  </a:lnTo>
                  <a:lnTo>
                    <a:pt x="538005" y="281058"/>
                  </a:lnTo>
                  <a:lnTo>
                    <a:pt x="551498" y="281058"/>
                  </a:lnTo>
                  <a:lnTo>
                    <a:pt x="556614" y="280081"/>
                  </a:lnTo>
                  <a:lnTo>
                    <a:pt x="565414" y="276170"/>
                  </a:lnTo>
                  <a:lnTo>
                    <a:pt x="568836" y="273497"/>
                  </a:lnTo>
                  <a:lnTo>
                    <a:pt x="570716" y="270890"/>
                  </a:lnTo>
                  <a:lnTo>
                    <a:pt x="540742" y="270890"/>
                  </a:lnTo>
                  <a:lnTo>
                    <a:pt x="536913" y="269879"/>
                  </a:lnTo>
                  <a:lnTo>
                    <a:pt x="531079" y="265838"/>
                  </a:lnTo>
                  <a:lnTo>
                    <a:pt x="529150" y="262872"/>
                  </a:lnTo>
                  <a:lnTo>
                    <a:pt x="528998" y="262383"/>
                  </a:lnTo>
                  <a:lnTo>
                    <a:pt x="528064" y="258766"/>
                  </a:lnTo>
                  <a:close/>
                </a:path>
                <a:path w="706755" h="815339">
                  <a:moveTo>
                    <a:pt x="554463" y="203426"/>
                  </a:moveTo>
                  <a:lnTo>
                    <a:pt x="541753" y="203426"/>
                  </a:lnTo>
                  <a:lnTo>
                    <a:pt x="537027" y="204355"/>
                  </a:lnTo>
                  <a:lnTo>
                    <a:pt x="519460" y="230314"/>
                  </a:lnTo>
                  <a:lnTo>
                    <a:pt x="520967" y="234387"/>
                  </a:lnTo>
                  <a:lnTo>
                    <a:pt x="521057" y="234632"/>
                  </a:lnTo>
                  <a:lnTo>
                    <a:pt x="524251" y="238087"/>
                  </a:lnTo>
                  <a:lnTo>
                    <a:pt x="527478" y="241509"/>
                  </a:lnTo>
                  <a:lnTo>
                    <a:pt x="532529" y="244035"/>
                  </a:lnTo>
                  <a:lnTo>
                    <a:pt x="555702" y="249477"/>
                  </a:lnTo>
                  <a:lnTo>
                    <a:pt x="558505" y="250814"/>
                  </a:lnTo>
                  <a:lnTo>
                    <a:pt x="562155" y="254366"/>
                  </a:lnTo>
                  <a:lnTo>
                    <a:pt x="563067" y="256550"/>
                  </a:lnTo>
                  <a:lnTo>
                    <a:pt x="563067" y="262383"/>
                  </a:lnTo>
                  <a:lnTo>
                    <a:pt x="561470" y="265154"/>
                  </a:lnTo>
                  <a:lnTo>
                    <a:pt x="555115" y="269749"/>
                  </a:lnTo>
                  <a:lnTo>
                    <a:pt x="550846" y="270890"/>
                  </a:lnTo>
                  <a:lnTo>
                    <a:pt x="570716" y="270890"/>
                  </a:lnTo>
                  <a:lnTo>
                    <a:pt x="573757" y="266718"/>
                  </a:lnTo>
                  <a:lnTo>
                    <a:pt x="574996" y="262872"/>
                  </a:lnTo>
                  <a:lnTo>
                    <a:pt x="574996" y="253323"/>
                  </a:lnTo>
                  <a:lnTo>
                    <a:pt x="573350" y="249037"/>
                  </a:lnTo>
                  <a:lnTo>
                    <a:pt x="566767" y="242356"/>
                  </a:lnTo>
                  <a:lnTo>
                    <a:pt x="561764" y="239863"/>
                  </a:lnTo>
                  <a:lnTo>
                    <a:pt x="539471" y="234387"/>
                  </a:lnTo>
                  <a:lnTo>
                    <a:pt x="536212" y="233002"/>
                  </a:lnTo>
                  <a:lnTo>
                    <a:pt x="532040" y="229678"/>
                  </a:lnTo>
                  <a:lnTo>
                    <a:pt x="530998" y="227413"/>
                  </a:lnTo>
                  <a:lnTo>
                    <a:pt x="530998" y="221318"/>
                  </a:lnTo>
                  <a:lnTo>
                    <a:pt x="532513" y="218662"/>
                  </a:lnTo>
                  <a:lnTo>
                    <a:pt x="538608" y="214458"/>
                  </a:lnTo>
                  <a:lnTo>
                    <a:pt x="542437" y="213399"/>
                  </a:lnTo>
                  <a:lnTo>
                    <a:pt x="570089" y="213399"/>
                  </a:lnTo>
                  <a:lnTo>
                    <a:pt x="568804" y="211574"/>
                  </a:lnTo>
                  <a:lnTo>
                    <a:pt x="560297" y="205055"/>
                  </a:lnTo>
                  <a:lnTo>
                    <a:pt x="554463" y="203426"/>
                  </a:lnTo>
                  <a:close/>
                </a:path>
                <a:path w="706755" h="815339">
                  <a:moveTo>
                    <a:pt x="570089" y="213399"/>
                  </a:moveTo>
                  <a:lnTo>
                    <a:pt x="550389" y="213399"/>
                  </a:lnTo>
                  <a:lnTo>
                    <a:pt x="553143" y="213936"/>
                  </a:lnTo>
                  <a:lnTo>
                    <a:pt x="557445" y="216087"/>
                  </a:lnTo>
                  <a:lnTo>
                    <a:pt x="559140" y="217456"/>
                  </a:lnTo>
                  <a:lnTo>
                    <a:pt x="560379" y="219118"/>
                  </a:lnTo>
                  <a:lnTo>
                    <a:pt x="561650" y="220748"/>
                  </a:lnTo>
                  <a:lnTo>
                    <a:pt x="562611" y="222426"/>
                  </a:lnTo>
                  <a:lnTo>
                    <a:pt x="563263" y="224154"/>
                  </a:lnTo>
                  <a:lnTo>
                    <a:pt x="573282" y="221318"/>
                  </a:lnTo>
                  <a:lnTo>
                    <a:pt x="573660" y="221318"/>
                  </a:lnTo>
                  <a:lnTo>
                    <a:pt x="571906" y="216087"/>
                  </a:lnTo>
                  <a:lnTo>
                    <a:pt x="571834" y="215876"/>
                  </a:lnTo>
                  <a:lnTo>
                    <a:pt x="570089" y="213399"/>
                  </a:lnTo>
                  <a:close/>
                </a:path>
                <a:path w="706755" h="815339">
                  <a:moveTo>
                    <a:pt x="40804" y="381431"/>
                  </a:moveTo>
                  <a:lnTo>
                    <a:pt x="27246" y="381431"/>
                  </a:lnTo>
                  <a:lnTo>
                    <a:pt x="21298" y="383044"/>
                  </a:lnTo>
                  <a:lnTo>
                    <a:pt x="0" y="412523"/>
                  </a:lnTo>
                  <a:lnTo>
                    <a:pt x="0" y="428102"/>
                  </a:lnTo>
                  <a:lnTo>
                    <a:pt x="27246" y="459063"/>
                  </a:lnTo>
                  <a:lnTo>
                    <a:pt x="40804" y="459063"/>
                  </a:lnTo>
                  <a:lnTo>
                    <a:pt x="46735" y="457450"/>
                  </a:lnTo>
                  <a:lnTo>
                    <a:pt x="56937" y="450997"/>
                  </a:lnTo>
                  <a:lnTo>
                    <a:pt x="58960" y="448699"/>
                  </a:lnTo>
                  <a:lnTo>
                    <a:pt x="28875" y="448699"/>
                  </a:lnTo>
                  <a:lnTo>
                    <a:pt x="24639" y="447379"/>
                  </a:lnTo>
                  <a:lnTo>
                    <a:pt x="17990" y="442100"/>
                  </a:lnTo>
                  <a:lnTo>
                    <a:pt x="15529" y="438629"/>
                  </a:lnTo>
                  <a:lnTo>
                    <a:pt x="12335" y="430024"/>
                  </a:lnTo>
                  <a:lnTo>
                    <a:pt x="11537" y="425364"/>
                  </a:lnTo>
                  <a:lnTo>
                    <a:pt x="11537" y="415326"/>
                  </a:lnTo>
                  <a:lnTo>
                    <a:pt x="28875" y="391795"/>
                  </a:lnTo>
                  <a:lnTo>
                    <a:pt x="58953" y="391795"/>
                  </a:lnTo>
                  <a:lnTo>
                    <a:pt x="56937" y="389497"/>
                  </a:lnTo>
                  <a:lnTo>
                    <a:pt x="46735" y="383044"/>
                  </a:lnTo>
                  <a:lnTo>
                    <a:pt x="40804" y="381431"/>
                  </a:lnTo>
                  <a:close/>
                </a:path>
                <a:path w="706755" h="815339">
                  <a:moveTo>
                    <a:pt x="58953" y="391795"/>
                  </a:moveTo>
                  <a:lnTo>
                    <a:pt x="39174" y="391795"/>
                  </a:lnTo>
                  <a:lnTo>
                    <a:pt x="43411" y="393131"/>
                  </a:lnTo>
                  <a:lnTo>
                    <a:pt x="50060" y="398476"/>
                  </a:lnTo>
                  <a:lnTo>
                    <a:pt x="52520" y="401980"/>
                  </a:lnTo>
                  <a:lnTo>
                    <a:pt x="55714" y="410649"/>
                  </a:lnTo>
                  <a:lnTo>
                    <a:pt x="56513" y="415326"/>
                  </a:lnTo>
                  <a:lnTo>
                    <a:pt x="56513" y="425364"/>
                  </a:lnTo>
                  <a:lnTo>
                    <a:pt x="39174" y="448699"/>
                  </a:lnTo>
                  <a:lnTo>
                    <a:pt x="58960" y="448699"/>
                  </a:lnTo>
                  <a:lnTo>
                    <a:pt x="60913" y="446483"/>
                  </a:lnTo>
                  <a:lnTo>
                    <a:pt x="63748" y="440682"/>
                  </a:lnTo>
                  <a:lnTo>
                    <a:pt x="66616" y="434881"/>
                  </a:lnTo>
                  <a:lnTo>
                    <a:pt x="68050" y="428102"/>
                  </a:lnTo>
                  <a:lnTo>
                    <a:pt x="68050" y="412523"/>
                  </a:lnTo>
                  <a:lnTo>
                    <a:pt x="66616" y="405695"/>
                  </a:lnTo>
                  <a:lnTo>
                    <a:pt x="63748" y="399861"/>
                  </a:lnTo>
                  <a:lnTo>
                    <a:pt x="60913" y="394027"/>
                  </a:lnTo>
                  <a:lnTo>
                    <a:pt x="58953" y="391795"/>
                  </a:lnTo>
                  <a:close/>
                </a:path>
                <a:path w="706755" h="815339">
                  <a:moveTo>
                    <a:pt x="96808" y="382474"/>
                  </a:moveTo>
                  <a:lnTo>
                    <a:pt x="85662" y="382474"/>
                  </a:lnTo>
                  <a:lnTo>
                    <a:pt x="85662" y="457499"/>
                  </a:lnTo>
                  <a:lnTo>
                    <a:pt x="97199" y="457499"/>
                  </a:lnTo>
                  <a:lnTo>
                    <a:pt x="97199" y="407960"/>
                  </a:lnTo>
                  <a:lnTo>
                    <a:pt x="97935" y="404668"/>
                  </a:lnTo>
                  <a:lnTo>
                    <a:pt x="98030" y="404245"/>
                  </a:lnTo>
                  <a:lnTo>
                    <a:pt x="101354" y="398118"/>
                  </a:lnTo>
                  <a:lnTo>
                    <a:pt x="103620" y="395787"/>
                  </a:lnTo>
                  <a:lnTo>
                    <a:pt x="106592" y="394141"/>
                  </a:lnTo>
                  <a:lnTo>
                    <a:pt x="96808" y="394141"/>
                  </a:lnTo>
                  <a:lnTo>
                    <a:pt x="96808" y="382474"/>
                  </a:lnTo>
                  <a:close/>
                </a:path>
                <a:path w="706755" h="815339">
                  <a:moveTo>
                    <a:pt x="140851" y="391795"/>
                  </a:moveTo>
                  <a:lnTo>
                    <a:pt x="121708" y="391795"/>
                  </a:lnTo>
                  <a:lnTo>
                    <a:pt x="125912" y="393457"/>
                  </a:lnTo>
                  <a:lnTo>
                    <a:pt x="132039" y="400073"/>
                  </a:lnTo>
                  <a:lnTo>
                    <a:pt x="133571" y="404668"/>
                  </a:lnTo>
                  <a:lnTo>
                    <a:pt x="133571" y="457499"/>
                  </a:lnTo>
                  <a:lnTo>
                    <a:pt x="145108" y="457499"/>
                  </a:lnTo>
                  <a:lnTo>
                    <a:pt x="145108" y="403397"/>
                  </a:lnTo>
                  <a:lnTo>
                    <a:pt x="144049" y="398118"/>
                  </a:lnTo>
                  <a:lnTo>
                    <a:pt x="140851" y="391795"/>
                  </a:lnTo>
                  <a:close/>
                </a:path>
                <a:path w="706755" h="815339">
                  <a:moveTo>
                    <a:pt x="124771" y="381431"/>
                  </a:moveTo>
                  <a:lnTo>
                    <a:pt x="114016" y="381431"/>
                  </a:lnTo>
                  <a:lnTo>
                    <a:pt x="109388" y="382604"/>
                  </a:lnTo>
                  <a:lnTo>
                    <a:pt x="102218" y="387265"/>
                  </a:lnTo>
                  <a:lnTo>
                    <a:pt x="99546" y="390328"/>
                  </a:lnTo>
                  <a:lnTo>
                    <a:pt x="97786" y="394141"/>
                  </a:lnTo>
                  <a:lnTo>
                    <a:pt x="106592" y="394141"/>
                  </a:lnTo>
                  <a:lnTo>
                    <a:pt x="109388" y="392593"/>
                  </a:lnTo>
                  <a:lnTo>
                    <a:pt x="112680" y="391795"/>
                  </a:lnTo>
                  <a:lnTo>
                    <a:pt x="140851" y="391795"/>
                  </a:lnTo>
                  <a:lnTo>
                    <a:pt x="139812" y="389742"/>
                  </a:lnTo>
                  <a:lnTo>
                    <a:pt x="136846" y="386613"/>
                  </a:lnTo>
                  <a:lnTo>
                    <a:pt x="129220" y="382474"/>
                  </a:lnTo>
                  <a:lnTo>
                    <a:pt x="124771" y="381431"/>
                  </a:lnTo>
                  <a:close/>
                </a:path>
                <a:path w="706755" h="815339">
                  <a:moveTo>
                    <a:pt x="39109" y="559436"/>
                  </a:moveTo>
                  <a:lnTo>
                    <a:pt x="27050" y="559436"/>
                  </a:lnTo>
                  <a:lnTo>
                    <a:pt x="21119" y="561098"/>
                  </a:lnTo>
                  <a:lnTo>
                    <a:pt x="10983" y="567714"/>
                  </a:lnTo>
                  <a:lnTo>
                    <a:pt x="7039" y="572293"/>
                  </a:lnTo>
                  <a:lnTo>
                    <a:pt x="1401" y="583993"/>
                  </a:lnTo>
                  <a:lnTo>
                    <a:pt x="0" y="590724"/>
                  </a:lnTo>
                  <a:lnTo>
                    <a:pt x="0" y="605846"/>
                  </a:lnTo>
                  <a:lnTo>
                    <a:pt x="26985" y="637068"/>
                  </a:lnTo>
                  <a:lnTo>
                    <a:pt x="39565" y="637068"/>
                  </a:lnTo>
                  <a:lnTo>
                    <a:pt x="44421" y="636042"/>
                  </a:lnTo>
                  <a:lnTo>
                    <a:pt x="52797" y="631903"/>
                  </a:lnTo>
                  <a:lnTo>
                    <a:pt x="56171" y="629100"/>
                  </a:lnTo>
                  <a:lnTo>
                    <a:pt x="57904" y="626704"/>
                  </a:lnTo>
                  <a:lnTo>
                    <a:pt x="29462" y="626704"/>
                  </a:lnTo>
                  <a:lnTo>
                    <a:pt x="25486" y="625515"/>
                  </a:lnTo>
                  <a:lnTo>
                    <a:pt x="11537" y="603760"/>
                  </a:lnTo>
                  <a:lnTo>
                    <a:pt x="11537" y="592288"/>
                  </a:lnTo>
                  <a:lnTo>
                    <a:pt x="29527" y="569800"/>
                  </a:lnTo>
                  <a:lnTo>
                    <a:pt x="57916" y="569800"/>
                  </a:lnTo>
                  <a:lnTo>
                    <a:pt x="55812" y="567062"/>
                  </a:lnTo>
                  <a:lnTo>
                    <a:pt x="52341" y="564325"/>
                  </a:lnTo>
                  <a:lnTo>
                    <a:pt x="43867" y="560414"/>
                  </a:lnTo>
                  <a:lnTo>
                    <a:pt x="39109" y="559436"/>
                  </a:lnTo>
                  <a:close/>
                </a:path>
                <a:path w="706755" h="815339">
                  <a:moveTo>
                    <a:pt x="63553" y="613603"/>
                  </a:moveTo>
                  <a:lnTo>
                    <a:pt x="52015" y="613603"/>
                  </a:lnTo>
                  <a:lnTo>
                    <a:pt x="51298" y="616340"/>
                  </a:lnTo>
                  <a:lnTo>
                    <a:pt x="50092" y="618687"/>
                  </a:lnTo>
                  <a:lnTo>
                    <a:pt x="46703" y="622598"/>
                  </a:lnTo>
                  <a:lnTo>
                    <a:pt x="44442" y="624178"/>
                  </a:lnTo>
                  <a:lnTo>
                    <a:pt x="39745" y="626183"/>
                  </a:lnTo>
                  <a:lnTo>
                    <a:pt x="37023" y="626704"/>
                  </a:lnTo>
                  <a:lnTo>
                    <a:pt x="57904" y="626704"/>
                  </a:lnTo>
                  <a:lnTo>
                    <a:pt x="61287" y="622028"/>
                  </a:lnTo>
                  <a:lnTo>
                    <a:pt x="62901" y="618035"/>
                  </a:lnTo>
                  <a:lnTo>
                    <a:pt x="63553" y="613603"/>
                  </a:lnTo>
                  <a:close/>
                </a:path>
                <a:path w="706755" h="815339">
                  <a:moveTo>
                    <a:pt x="57916" y="569800"/>
                  </a:moveTo>
                  <a:lnTo>
                    <a:pt x="39109" y="569800"/>
                  </a:lnTo>
                  <a:lnTo>
                    <a:pt x="43150" y="571136"/>
                  </a:lnTo>
                  <a:lnTo>
                    <a:pt x="46149" y="573809"/>
                  </a:lnTo>
                  <a:lnTo>
                    <a:pt x="49180" y="576449"/>
                  </a:lnTo>
                  <a:lnTo>
                    <a:pt x="51135" y="579480"/>
                  </a:lnTo>
                  <a:lnTo>
                    <a:pt x="52015" y="582902"/>
                  </a:lnTo>
                  <a:lnTo>
                    <a:pt x="63553" y="582902"/>
                  </a:lnTo>
                  <a:lnTo>
                    <a:pt x="63077" y="579480"/>
                  </a:lnTo>
                  <a:lnTo>
                    <a:pt x="62998" y="578909"/>
                  </a:lnTo>
                  <a:lnTo>
                    <a:pt x="62901" y="578208"/>
                  </a:lnTo>
                  <a:lnTo>
                    <a:pt x="61222" y="574102"/>
                  </a:lnTo>
                  <a:lnTo>
                    <a:pt x="57916" y="569800"/>
                  </a:lnTo>
                  <a:close/>
                </a:path>
                <a:path w="706755" h="815339">
                  <a:moveTo>
                    <a:pt x="117703" y="559436"/>
                  </a:moveTo>
                  <a:lnTo>
                    <a:pt x="104145" y="559436"/>
                  </a:lnTo>
                  <a:lnTo>
                    <a:pt x="98197" y="561049"/>
                  </a:lnTo>
                  <a:lnTo>
                    <a:pt x="76899" y="590528"/>
                  </a:lnTo>
                  <a:lnTo>
                    <a:pt x="76899" y="606107"/>
                  </a:lnTo>
                  <a:lnTo>
                    <a:pt x="104145" y="637068"/>
                  </a:lnTo>
                  <a:lnTo>
                    <a:pt x="117703" y="637068"/>
                  </a:lnTo>
                  <a:lnTo>
                    <a:pt x="123635" y="635455"/>
                  </a:lnTo>
                  <a:lnTo>
                    <a:pt x="133836" y="629002"/>
                  </a:lnTo>
                  <a:lnTo>
                    <a:pt x="135860" y="626704"/>
                  </a:lnTo>
                  <a:lnTo>
                    <a:pt x="105775" y="626704"/>
                  </a:lnTo>
                  <a:lnTo>
                    <a:pt x="101538" y="625384"/>
                  </a:lnTo>
                  <a:lnTo>
                    <a:pt x="94889" y="620105"/>
                  </a:lnTo>
                  <a:lnTo>
                    <a:pt x="92428" y="616634"/>
                  </a:lnTo>
                  <a:lnTo>
                    <a:pt x="89235" y="608030"/>
                  </a:lnTo>
                  <a:lnTo>
                    <a:pt x="88436" y="603369"/>
                  </a:lnTo>
                  <a:lnTo>
                    <a:pt x="88436" y="593331"/>
                  </a:lnTo>
                  <a:lnTo>
                    <a:pt x="105775" y="569800"/>
                  </a:lnTo>
                  <a:lnTo>
                    <a:pt x="135852" y="569800"/>
                  </a:lnTo>
                  <a:lnTo>
                    <a:pt x="133836" y="567502"/>
                  </a:lnTo>
                  <a:lnTo>
                    <a:pt x="123635" y="561049"/>
                  </a:lnTo>
                  <a:lnTo>
                    <a:pt x="117703" y="559436"/>
                  </a:lnTo>
                  <a:close/>
                </a:path>
                <a:path w="706755" h="815339">
                  <a:moveTo>
                    <a:pt x="135852" y="569800"/>
                  </a:moveTo>
                  <a:lnTo>
                    <a:pt x="116073" y="569800"/>
                  </a:lnTo>
                  <a:lnTo>
                    <a:pt x="120310" y="571136"/>
                  </a:lnTo>
                  <a:lnTo>
                    <a:pt x="126959" y="576481"/>
                  </a:lnTo>
                  <a:lnTo>
                    <a:pt x="129420" y="579985"/>
                  </a:lnTo>
                  <a:lnTo>
                    <a:pt x="132614" y="588654"/>
                  </a:lnTo>
                  <a:lnTo>
                    <a:pt x="133412" y="593331"/>
                  </a:lnTo>
                  <a:lnTo>
                    <a:pt x="133412" y="603369"/>
                  </a:lnTo>
                  <a:lnTo>
                    <a:pt x="116073" y="626704"/>
                  </a:lnTo>
                  <a:lnTo>
                    <a:pt x="135860" y="626704"/>
                  </a:lnTo>
                  <a:lnTo>
                    <a:pt x="137812" y="624488"/>
                  </a:lnTo>
                  <a:lnTo>
                    <a:pt x="140647" y="618687"/>
                  </a:lnTo>
                  <a:lnTo>
                    <a:pt x="143515" y="612886"/>
                  </a:lnTo>
                  <a:lnTo>
                    <a:pt x="144949" y="606107"/>
                  </a:lnTo>
                  <a:lnTo>
                    <a:pt x="144949" y="590528"/>
                  </a:lnTo>
                  <a:lnTo>
                    <a:pt x="143515" y="583700"/>
                  </a:lnTo>
                  <a:lnTo>
                    <a:pt x="140647" y="577866"/>
                  </a:lnTo>
                  <a:lnTo>
                    <a:pt x="137812" y="572032"/>
                  </a:lnTo>
                  <a:lnTo>
                    <a:pt x="135852" y="569800"/>
                  </a:lnTo>
                  <a:close/>
                </a:path>
                <a:path w="706755" h="815339">
                  <a:moveTo>
                    <a:pt x="173707" y="560414"/>
                  </a:moveTo>
                  <a:lnTo>
                    <a:pt x="162561" y="560414"/>
                  </a:lnTo>
                  <a:lnTo>
                    <a:pt x="162561" y="635504"/>
                  </a:lnTo>
                  <a:lnTo>
                    <a:pt x="174098" y="635504"/>
                  </a:lnTo>
                  <a:lnTo>
                    <a:pt x="174098" y="584890"/>
                  </a:lnTo>
                  <a:lnTo>
                    <a:pt x="174853" y="581761"/>
                  </a:lnTo>
                  <a:lnTo>
                    <a:pt x="175913" y="579805"/>
                  </a:lnTo>
                  <a:lnTo>
                    <a:pt x="178042" y="576009"/>
                  </a:lnTo>
                  <a:lnTo>
                    <a:pt x="180128" y="573792"/>
                  </a:lnTo>
                  <a:lnTo>
                    <a:pt x="182798" y="572146"/>
                  </a:lnTo>
                  <a:lnTo>
                    <a:pt x="173707" y="572146"/>
                  </a:lnTo>
                  <a:lnTo>
                    <a:pt x="173707" y="560414"/>
                  </a:lnTo>
                  <a:close/>
                </a:path>
                <a:path w="706755" h="815339">
                  <a:moveTo>
                    <a:pt x="213933" y="569914"/>
                  </a:moveTo>
                  <a:lnTo>
                    <a:pt x="195787" y="569914"/>
                  </a:lnTo>
                  <a:lnTo>
                    <a:pt x="199047" y="571120"/>
                  </a:lnTo>
                  <a:lnTo>
                    <a:pt x="204209" y="576009"/>
                  </a:lnTo>
                  <a:lnTo>
                    <a:pt x="204607" y="576416"/>
                  </a:lnTo>
                  <a:lnTo>
                    <a:pt x="205973" y="579805"/>
                  </a:lnTo>
                  <a:lnTo>
                    <a:pt x="205973" y="635504"/>
                  </a:lnTo>
                  <a:lnTo>
                    <a:pt x="217705" y="635504"/>
                  </a:lnTo>
                  <a:lnTo>
                    <a:pt x="217705" y="581761"/>
                  </a:lnTo>
                  <a:lnTo>
                    <a:pt x="219156" y="577752"/>
                  </a:lnTo>
                  <a:lnTo>
                    <a:pt x="224273" y="572146"/>
                  </a:lnTo>
                  <a:lnTo>
                    <a:pt x="214968" y="572146"/>
                  </a:lnTo>
                  <a:lnTo>
                    <a:pt x="213933" y="569914"/>
                  </a:lnTo>
                  <a:close/>
                </a:path>
                <a:path w="706755" h="815339">
                  <a:moveTo>
                    <a:pt x="258982" y="569914"/>
                  </a:moveTo>
                  <a:lnTo>
                    <a:pt x="238776" y="569914"/>
                  </a:lnTo>
                  <a:lnTo>
                    <a:pt x="242002" y="570989"/>
                  </a:lnTo>
                  <a:lnTo>
                    <a:pt x="248064" y="575748"/>
                  </a:lnTo>
                  <a:lnTo>
                    <a:pt x="248831" y="577752"/>
                  </a:lnTo>
                  <a:lnTo>
                    <a:pt x="249580" y="579805"/>
                  </a:lnTo>
                  <a:lnTo>
                    <a:pt x="249580" y="635504"/>
                  </a:lnTo>
                  <a:lnTo>
                    <a:pt x="261117" y="635504"/>
                  </a:lnTo>
                  <a:lnTo>
                    <a:pt x="261117" y="576416"/>
                  </a:lnTo>
                  <a:lnTo>
                    <a:pt x="258982" y="569914"/>
                  </a:lnTo>
                  <a:close/>
                </a:path>
                <a:path w="706755" h="815339">
                  <a:moveTo>
                    <a:pt x="199780" y="559436"/>
                  </a:moveTo>
                  <a:lnTo>
                    <a:pt x="189938" y="559436"/>
                  </a:lnTo>
                  <a:lnTo>
                    <a:pt x="186296" y="560414"/>
                  </a:lnTo>
                  <a:lnTo>
                    <a:pt x="185699" y="560593"/>
                  </a:lnTo>
                  <a:lnTo>
                    <a:pt x="178775" y="565025"/>
                  </a:lnTo>
                  <a:lnTo>
                    <a:pt x="176249" y="568138"/>
                  </a:lnTo>
                  <a:lnTo>
                    <a:pt x="174685" y="572146"/>
                  </a:lnTo>
                  <a:lnTo>
                    <a:pt x="182798" y="572146"/>
                  </a:lnTo>
                  <a:lnTo>
                    <a:pt x="185310" y="570598"/>
                  </a:lnTo>
                  <a:lnTo>
                    <a:pt x="187712" y="569914"/>
                  </a:lnTo>
                  <a:lnTo>
                    <a:pt x="213933" y="569914"/>
                  </a:lnTo>
                  <a:lnTo>
                    <a:pt x="213170" y="568268"/>
                  </a:lnTo>
                  <a:lnTo>
                    <a:pt x="213110" y="568138"/>
                  </a:lnTo>
                  <a:lnTo>
                    <a:pt x="210519" y="565025"/>
                  </a:lnTo>
                  <a:lnTo>
                    <a:pt x="207341" y="562907"/>
                  </a:lnTo>
                  <a:lnTo>
                    <a:pt x="203951" y="560593"/>
                  </a:lnTo>
                  <a:lnTo>
                    <a:pt x="203365" y="560414"/>
                  </a:lnTo>
                  <a:lnTo>
                    <a:pt x="199780" y="559436"/>
                  </a:lnTo>
                  <a:close/>
                </a:path>
                <a:path w="706755" h="815339">
                  <a:moveTo>
                    <a:pt x="244952" y="559436"/>
                  </a:moveTo>
                  <a:lnTo>
                    <a:pt x="232860" y="559436"/>
                  </a:lnTo>
                  <a:lnTo>
                    <a:pt x="228249" y="560593"/>
                  </a:lnTo>
                  <a:lnTo>
                    <a:pt x="220557" y="565188"/>
                  </a:lnTo>
                  <a:lnTo>
                    <a:pt x="217795" y="568138"/>
                  </a:lnTo>
                  <a:lnTo>
                    <a:pt x="217673" y="568268"/>
                  </a:lnTo>
                  <a:lnTo>
                    <a:pt x="215750" y="572146"/>
                  </a:lnTo>
                  <a:lnTo>
                    <a:pt x="224273" y="572146"/>
                  </a:lnTo>
                  <a:lnTo>
                    <a:pt x="224957" y="571397"/>
                  </a:lnTo>
                  <a:lnTo>
                    <a:pt x="228755" y="569914"/>
                  </a:lnTo>
                  <a:lnTo>
                    <a:pt x="258982" y="569914"/>
                  </a:lnTo>
                  <a:lnTo>
                    <a:pt x="250443" y="561538"/>
                  </a:lnTo>
                  <a:lnTo>
                    <a:pt x="244952" y="559436"/>
                  </a:lnTo>
                  <a:close/>
                </a:path>
                <a:path w="706755" h="815339">
                  <a:moveTo>
                    <a:pt x="293358" y="560414"/>
                  </a:moveTo>
                  <a:lnTo>
                    <a:pt x="282212" y="560414"/>
                  </a:lnTo>
                  <a:lnTo>
                    <a:pt x="282212" y="635504"/>
                  </a:lnTo>
                  <a:lnTo>
                    <a:pt x="293749" y="635504"/>
                  </a:lnTo>
                  <a:lnTo>
                    <a:pt x="293749" y="584890"/>
                  </a:lnTo>
                  <a:lnTo>
                    <a:pt x="294504" y="581761"/>
                  </a:lnTo>
                  <a:lnTo>
                    <a:pt x="295564" y="579805"/>
                  </a:lnTo>
                  <a:lnTo>
                    <a:pt x="297693" y="576009"/>
                  </a:lnTo>
                  <a:lnTo>
                    <a:pt x="299779" y="573792"/>
                  </a:lnTo>
                  <a:lnTo>
                    <a:pt x="302449" y="572146"/>
                  </a:lnTo>
                  <a:lnTo>
                    <a:pt x="293358" y="572146"/>
                  </a:lnTo>
                  <a:lnTo>
                    <a:pt x="293358" y="560414"/>
                  </a:lnTo>
                  <a:close/>
                </a:path>
                <a:path w="706755" h="815339">
                  <a:moveTo>
                    <a:pt x="333584" y="569914"/>
                  </a:moveTo>
                  <a:lnTo>
                    <a:pt x="315437" y="569914"/>
                  </a:lnTo>
                  <a:lnTo>
                    <a:pt x="318698" y="571120"/>
                  </a:lnTo>
                  <a:lnTo>
                    <a:pt x="323860" y="576009"/>
                  </a:lnTo>
                  <a:lnTo>
                    <a:pt x="324258" y="576416"/>
                  </a:lnTo>
                  <a:lnTo>
                    <a:pt x="325623" y="579805"/>
                  </a:lnTo>
                  <a:lnTo>
                    <a:pt x="325623" y="635504"/>
                  </a:lnTo>
                  <a:lnTo>
                    <a:pt x="337356" y="635504"/>
                  </a:lnTo>
                  <a:lnTo>
                    <a:pt x="337356" y="581761"/>
                  </a:lnTo>
                  <a:lnTo>
                    <a:pt x="338807" y="577752"/>
                  </a:lnTo>
                  <a:lnTo>
                    <a:pt x="343924" y="572146"/>
                  </a:lnTo>
                  <a:lnTo>
                    <a:pt x="334619" y="572146"/>
                  </a:lnTo>
                  <a:lnTo>
                    <a:pt x="333584" y="569914"/>
                  </a:lnTo>
                  <a:close/>
                </a:path>
                <a:path w="706755" h="815339">
                  <a:moveTo>
                    <a:pt x="378633" y="569914"/>
                  </a:moveTo>
                  <a:lnTo>
                    <a:pt x="358427" y="569914"/>
                  </a:lnTo>
                  <a:lnTo>
                    <a:pt x="361653" y="570989"/>
                  </a:lnTo>
                  <a:lnTo>
                    <a:pt x="367715" y="575748"/>
                  </a:lnTo>
                  <a:lnTo>
                    <a:pt x="368482" y="577752"/>
                  </a:lnTo>
                  <a:lnTo>
                    <a:pt x="369231" y="579805"/>
                  </a:lnTo>
                  <a:lnTo>
                    <a:pt x="369231" y="635504"/>
                  </a:lnTo>
                  <a:lnTo>
                    <a:pt x="380768" y="635504"/>
                  </a:lnTo>
                  <a:lnTo>
                    <a:pt x="380768" y="576416"/>
                  </a:lnTo>
                  <a:lnTo>
                    <a:pt x="378633" y="569914"/>
                  </a:lnTo>
                  <a:close/>
                </a:path>
                <a:path w="706755" h="815339">
                  <a:moveTo>
                    <a:pt x="319431" y="559436"/>
                  </a:moveTo>
                  <a:lnTo>
                    <a:pt x="309589" y="559436"/>
                  </a:lnTo>
                  <a:lnTo>
                    <a:pt x="305947" y="560414"/>
                  </a:lnTo>
                  <a:lnTo>
                    <a:pt x="305350" y="560593"/>
                  </a:lnTo>
                  <a:lnTo>
                    <a:pt x="298426" y="565025"/>
                  </a:lnTo>
                  <a:lnTo>
                    <a:pt x="295900" y="568138"/>
                  </a:lnTo>
                  <a:lnTo>
                    <a:pt x="294336" y="572146"/>
                  </a:lnTo>
                  <a:lnTo>
                    <a:pt x="302449" y="572146"/>
                  </a:lnTo>
                  <a:lnTo>
                    <a:pt x="304961" y="570598"/>
                  </a:lnTo>
                  <a:lnTo>
                    <a:pt x="307363" y="569914"/>
                  </a:lnTo>
                  <a:lnTo>
                    <a:pt x="333584" y="569914"/>
                  </a:lnTo>
                  <a:lnTo>
                    <a:pt x="332821" y="568268"/>
                  </a:lnTo>
                  <a:lnTo>
                    <a:pt x="332761" y="568138"/>
                  </a:lnTo>
                  <a:lnTo>
                    <a:pt x="330170" y="565025"/>
                  </a:lnTo>
                  <a:lnTo>
                    <a:pt x="326992" y="562907"/>
                  </a:lnTo>
                  <a:lnTo>
                    <a:pt x="323602" y="560593"/>
                  </a:lnTo>
                  <a:lnTo>
                    <a:pt x="323016" y="560414"/>
                  </a:lnTo>
                  <a:lnTo>
                    <a:pt x="319431" y="559436"/>
                  </a:lnTo>
                  <a:close/>
                </a:path>
                <a:path w="706755" h="815339">
                  <a:moveTo>
                    <a:pt x="364603" y="559436"/>
                  </a:moveTo>
                  <a:lnTo>
                    <a:pt x="352511" y="559436"/>
                  </a:lnTo>
                  <a:lnTo>
                    <a:pt x="347900" y="560593"/>
                  </a:lnTo>
                  <a:lnTo>
                    <a:pt x="340208" y="565188"/>
                  </a:lnTo>
                  <a:lnTo>
                    <a:pt x="337446" y="568138"/>
                  </a:lnTo>
                  <a:lnTo>
                    <a:pt x="337324" y="568268"/>
                  </a:lnTo>
                  <a:lnTo>
                    <a:pt x="335401" y="572146"/>
                  </a:lnTo>
                  <a:lnTo>
                    <a:pt x="343924" y="572146"/>
                  </a:lnTo>
                  <a:lnTo>
                    <a:pt x="344608" y="571397"/>
                  </a:lnTo>
                  <a:lnTo>
                    <a:pt x="348406" y="569914"/>
                  </a:lnTo>
                  <a:lnTo>
                    <a:pt x="378633" y="569914"/>
                  </a:lnTo>
                  <a:lnTo>
                    <a:pt x="370094" y="561538"/>
                  </a:lnTo>
                  <a:lnTo>
                    <a:pt x="364603" y="559436"/>
                  </a:lnTo>
                  <a:close/>
                </a:path>
                <a:path w="706755" h="815339">
                  <a:moveTo>
                    <a:pt x="413400" y="560414"/>
                  </a:moveTo>
                  <a:lnTo>
                    <a:pt x="401863" y="560414"/>
                  </a:lnTo>
                  <a:lnTo>
                    <a:pt x="401863" y="614515"/>
                  </a:lnTo>
                  <a:lnTo>
                    <a:pt x="421417" y="636482"/>
                  </a:lnTo>
                  <a:lnTo>
                    <a:pt x="431782" y="636482"/>
                  </a:lnTo>
                  <a:lnTo>
                    <a:pt x="436475" y="635162"/>
                  </a:lnTo>
                  <a:lnTo>
                    <a:pt x="443906" y="629849"/>
                  </a:lnTo>
                  <a:lnTo>
                    <a:pt x="446643" y="626607"/>
                  </a:lnTo>
                  <a:lnTo>
                    <a:pt x="447230" y="625336"/>
                  </a:lnTo>
                  <a:lnTo>
                    <a:pt x="425035" y="625336"/>
                  </a:lnTo>
                  <a:lnTo>
                    <a:pt x="421092" y="623706"/>
                  </a:lnTo>
                  <a:lnTo>
                    <a:pt x="414932" y="617188"/>
                  </a:lnTo>
                  <a:lnTo>
                    <a:pt x="413400" y="612820"/>
                  </a:lnTo>
                  <a:lnTo>
                    <a:pt x="413400" y="560414"/>
                  </a:lnTo>
                  <a:close/>
                </a:path>
                <a:path w="706755" h="815339">
                  <a:moveTo>
                    <a:pt x="460723" y="622793"/>
                  </a:moveTo>
                  <a:lnTo>
                    <a:pt x="449185" y="622793"/>
                  </a:lnTo>
                  <a:lnTo>
                    <a:pt x="449185" y="635504"/>
                  </a:lnTo>
                  <a:lnTo>
                    <a:pt x="460723" y="635504"/>
                  </a:lnTo>
                  <a:lnTo>
                    <a:pt x="460723" y="622793"/>
                  </a:lnTo>
                  <a:close/>
                </a:path>
                <a:path w="706755" h="815339">
                  <a:moveTo>
                    <a:pt x="460723" y="560414"/>
                  </a:moveTo>
                  <a:lnTo>
                    <a:pt x="449185" y="560414"/>
                  </a:lnTo>
                  <a:lnTo>
                    <a:pt x="449185" y="609496"/>
                  </a:lnTo>
                  <a:lnTo>
                    <a:pt x="448159" y="613358"/>
                  </a:lnTo>
                  <a:lnTo>
                    <a:pt x="446105" y="616389"/>
                  </a:lnTo>
                  <a:lnTo>
                    <a:pt x="444085" y="619420"/>
                  </a:lnTo>
                  <a:lnTo>
                    <a:pt x="441575" y="621669"/>
                  </a:lnTo>
                  <a:lnTo>
                    <a:pt x="435611" y="624602"/>
                  </a:lnTo>
                  <a:lnTo>
                    <a:pt x="432694" y="625336"/>
                  </a:lnTo>
                  <a:lnTo>
                    <a:pt x="447230" y="625336"/>
                  </a:lnTo>
                  <a:lnTo>
                    <a:pt x="448403" y="622793"/>
                  </a:lnTo>
                  <a:lnTo>
                    <a:pt x="460723" y="622793"/>
                  </a:lnTo>
                  <a:lnTo>
                    <a:pt x="460723" y="560414"/>
                  </a:lnTo>
                  <a:close/>
                </a:path>
                <a:path w="706755" h="815339">
                  <a:moveTo>
                    <a:pt x="493000" y="560479"/>
                  </a:moveTo>
                  <a:lnTo>
                    <a:pt x="481854" y="560479"/>
                  </a:lnTo>
                  <a:lnTo>
                    <a:pt x="481854" y="635504"/>
                  </a:lnTo>
                  <a:lnTo>
                    <a:pt x="493391" y="635504"/>
                  </a:lnTo>
                  <a:lnTo>
                    <a:pt x="493391" y="585965"/>
                  </a:lnTo>
                  <a:lnTo>
                    <a:pt x="494128" y="582673"/>
                  </a:lnTo>
                  <a:lnTo>
                    <a:pt x="494222" y="582250"/>
                  </a:lnTo>
                  <a:lnTo>
                    <a:pt x="497547" y="576123"/>
                  </a:lnTo>
                  <a:lnTo>
                    <a:pt x="499812" y="573792"/>
                  </a:lnTo>
                  <a:lnTo>
                    <a:pt x="502784" y="572146"/>
                  </a:lnTo>
                  <a:lnTo>
                    <a:pt x="493000" y="572146"/>
                  </a:lnTo>
                  <a:lnTo>
                    <a:pt x="493000" y="560479"/>
                  </a:lnTo>
                  <a:close/>
                </a:path>
                <a:path w="706755" h="815339">
                  <a:moveTo>
                    <a:pt x="537043" y="569800"/>
                  </a:moveTo>
                  <a:lnTo>
                    <a:pt x="517900" y="569800"/>
                  </a:lnTo>
                  <a:lnTo>
                    <a:pt x="522104" y="571462"/>
                  </a:lnTo>
                  <a:lnTo>
                    <a:pt x="528231" y="578078"/>
                  </a:lnTo>
                  <a:lnTo>
                    <a:pt x="529763" y="582673"/>
                  </a:lnTo>
                  <a:lnTo>
                    <a:pt x="529763" y="635504"/>
                  </a:lnTo>
                  <a:lnTo>
                    <a:pt x="541301" y="635504"/>
                  </a:lnTo>
                  <a:lnTo>
                    <a:pt x="541301" y="581402"/>
                  </a:lnTo>
                  <a:lnTo>
                    <a:pt x="540241" y="576123"/>
                  </a:lnTo>
                  <a:lnTo>
                    <a:pt x="537043" y="569800"/>
                  </a:lnTo>
                  <a:close/>
                </a:path>
                <a:path w="706755" h="815339">
                  <a:moveTo>
                    <a:pt x="520964" y="559436"/>
                  </a:moveTo>
                  <a:lnTo>
                    <a:pt x="510208" y="559436"/>
                  </a:lnTo>
                  <a:lnTo>
                    <a:pt x="505580" y="560609"/>
                  </a:lnTo>
                  <a:lnTo>
                    <a:pt x="498410" y="565270"/>
                  </a:lnTo>
                  <a:lnTo>
                    <a:pt x="495738" y="568333"/>
                  </a:lnTo>
                  <a:lnTo>
                    <a:pt x="493978" y="572146"/>
                  </a:lnTo>
                  <a:lnTo>
                    <a:pt x="502784" y="572146"/>
                  </a:lnTo>
                  <a:lnTo>
                    <a:pt x="505580" y="570598"/>
                  </a:lnTo>
                  <a:lnTo>
                    <a:pt x="508872" y="569800"/>
                  </a:lnTo>
                  <a:lnTo>
                    <a:pt x="537043" y="569800"/>
                  </a:lnTo>
                  <a:lnTo>
                    <a:pt x="536004" y="567747"/>
                  </a:lnTo>
                  <a:lnTo>
                    <a:pt x="533039" y="564618"/>
                  </a:lnTo>
                  <a:lnTo>
                    <a:pt x="525412" y="560479"/>
                  </a:lnTo>
                  <a:lnTo>
                    <a:pt x="520964" y="559436"/>
                  </a:lnTo>
                  <a:close/>
                </a:path>
                <a:path w="706755" h="815339">
                  <a:moveTo>
                    <a:pt x="573920" y="560414"/>
                  </a:moveTo>
                  <a:lnTo>
                    <a:pt x="562383" y="560414"/>
                  </a:lnTo>
                  <a:lnTo>
                    <a:pt x="562383" y="635504"/>
                  </a:lnTo>
                  <a:lnTo>
                    <a:pt x="573920" y="635504"/>
                  </a:lnTo>
                  <a:lnTo>
                    <a:pt x="573920" y="560414"/>
                  </a:lnTo>
                  <a:close/>
                </a:path>
                <a:path w="706755" h="815339">
                  <a:moveTo>
                    <a:pt x="570498" y="532255"/>
                  </a:moveTo>
                  <a:lnTo>
                    <a:pt x="566001" y="532255"/>
                  </a:lnTo>
                  <a:lnTo>
                    <a:pt x="564062" y="533021"/>
                  </a:lnTo>
                  <a:lnTo>
                    <a:pt x="560835" y="536084"/>
                  </a:lnTo>
                  <a:lnTo>
                    <a:pt x="560036" y="537926"/>
                  </a:lnTo>
                  <a:lnTo>
                    <a:pt x="560036" y="542228"/>
                  </a:lnTo>
                  <a:lnTo>
                    <a:pt x="560835" y="544069"/>
                  </a:lnTo>
                  <a:lnTo>
                    <a:pt x="564062" y="547133"/>
                  </a:lnTo>
                  <a:lnTo>
                    <a:pt x="566001" y="547899"/>
                  </a:lnTo>
                  <a:lnTo>
                    <a:pt x="570498" y="547899"/>
                  </a:lnTo>
                  <a:lnTo>
                    <a:pt x="572421" y="547133"/>
                  </a:lnTo>
                  <a:lnTo>
                    <a:pt x="575648" y="544069"/>
                  </a:lnTo>
                  <a:lnTo>
                    <a:pt x="576463" y="542228"/>
                  </a:lnTo>
                  <a:lnTo>
                    <a:pt x="576463" y="537926"/>
                  </a:lnTo>
                  <a:lnTo>
                    <a:pt x="575648" y="536084"/>
                  </a:lnTo>
                  <a:lnTo>
                    <a:pt x="572421" y="533021"/>
                  </a:lnTo>
                  <a:lnTo>
                    <a:pt x="570498" y="532255"/>
                  </a:lnTo>
                  <a:close/>
                </a:path>
                <a:path w="706755" h="815339">
                  <a:moveTo>
                    <a:pt x="611673" y="542423"/>
                  </a:moveTo>
                  <a:lnTo>
                    <a:pt x="600136" y="542423"/>
                  </a:lnTo>
                  <a:lnTo>
                    <a:pt x="600136" y="621490"/>
                  </a:lnTo>
                  <a:lnTo>
                    <a:pt x="600992" y="624553"/>
                  </a:lnTo>
                  <a:lnTo>
                    <a:pt x="601074" y="624847"/>
                  </a:lnTo>
                  <a:lnTo>
                    <a:pt x="617214" y="636482"/>
                  </a:lnTo>
                  <a:lnTo>
                    <a:pt x="622624" y="636482"/>
                  </a:lnTo>
                  <a:lnTo>
                    <a:pt x="624400" y="636319"/>
                  </a:lnTo>
                  <a:lnTo>
                    <a:pt x="625802" y="635993"/>
                  </a:lnTo>
                  <a:lnTo>
                    <a:pt x="626814" y="635781"/>
                  </a:lnTo>
                  <a:lnTo>
                    <a:pt x="628295" y="635406"/>
                  </a:lnTo>
                  <a:lnTo>
                    <a:pt x="629077" y="635113"/>
                  </a:lnTo>
                  <a:lnTo>
                    <a:pt x="626863" y="625336"/>
                  </a:lnTo>
                  <a:lnTo>
                    <a:pt x="619952" y="625336"/>
                  </a:lnTo>
                  <a:lnTo>
                    <a:pt x="618742" y="625140"/>
                  </a:lnTo>
                  <a:lnTo>
                    <a:pt x="618530" y="625140"/>
                  </a:lnTo>
                  <a:lnTo>
                    <a:pt x="616806" y="624553"/>
                  </a:lnTo>
                  <a:lnTo>
                    <a:pt x="611673" y="617253"/>
                  </a:lnTo>
                  <a:lnTo>
                    <a:pt x="611673" y="542423"/>
                  </a:lnTo>
                  <a:close/>
                </a:path>
                <a:path w="706755" h="815339">
                  <a:moveTo>
                    <a:pt x="626753" y="624847"/>
                  </a:moveTo>
                  <a:lnTo>
                    <a:pt x="626242" y="624847"/>
                  </a:lnTo>
                  <a:lnTo>
                    <a:pt x="624775" y="625140"/>
                  </a:lnTo>
                  <a:lnTo>
                    <a:pt x="623553" y="625336"/>
                  </a:lnTo>
                  <a:lnTo>
                    <a:pt x="626863" y="625336"/>
                  </a:lnTo>
                  <a:lnTo>
                    <a:pt x="626753" y="624847"/>
                  </a:lnTo>
                  <a:close/>
                </a:path>
                <a:path w="706755" h="815339">
                  <a:moveTo>
                    <a:pt x="600136" y="560414"/>
                  </a:moveTo>
                  <a:lnTo>
                    <a:pt x="588794" y="560414"/>
                  </a:lnTo>
                  <a:lnTo>
                    <a:pt x="588794" y="570191"/>
                  </a:lnTo>
                  <a:lnTo>
                    <a:pt x="600136" y="570191"/>
                  </a:lnTo>
                  <a:lnTo>
                    <a:pt x="600136" y="560414"/>
                  </a:lnTo>
                  <a:close/>
                </a:path>
                <a:path w="706755" h="815339">
                  <a:moveTo>
                    <a:pt x="627708" y="560414"/>
                  </a:moveTo>
                  <a:lnTo>
                    <a:pt x="611673" y="560414"/>
                  </a:lnTo>
                  <a:lnTo>
                    <a:pt x="611673" y="570191"/>
                  </a:lnTo>
                  <a:lnTo>
                    <a:pt x="627708" y="570191"/>
                  </a:lnTo>
                  <a:lnTo>
                    <a:pt x="627708" y="560414"/>
                  </a:lnTo>
                  <a:close/>
                </a:path>
                <a:path w="706755" h="815339">
                  <a:moveTo>
                    <a:pt x="647019" y="652126"/>
                  </a:moveTo>
                  <a:lnTo>
                    <a:pt x="644085" y="662294"/>
                  </a:lnTo>
                  <a:lnTo>
                    <a:pt x="644672" y="662587"/>
                  </a:lnTo>
                  <a:lnTo>
                    <a:pt x="645731" y="662881"/>
                  </a:lnTo>
                  <a:lnTo>
                    <a:pt x="647263" y="663174"/>
                  </a:lnTo>
                  <a:lnTo>
                    <a:pt x="648795" y="663500"/>
                  </a:lnTo>
                  <a:lnTo>
                    <a:pt x="650538" y="663663"/>
                  </a:lnTo>
                  <a:lnTo>
                    <a:pt x="655981" y="663663"/>
                  </a:lnTo>
                  <a:lnTo>
                    <a:pt x="671624" y="653103"/>
                  </a:lnTo>
                  <a:lnTo>
                    <a:pt x="652298" y="653103"/>
                  </a:lnTo>
                  <a:lnTo>
                    <a:pt x="649821" y="652843"/>
                  </a:lnTo>
                  <a:lnTo>
                    <a:pt x="647019" y="652126"/>
                  </a:lnTo>
                  <a:close/>
                </a:path>
                <a:path w="706755" h="815339">
                  <a:moveTo>
                    <a:pt x="651712" y="560414"/>
                  </a:moveTo>
                  <a:lnTo>
                    <a:pt x="639197" y="560414"/>
                  </a:lnTo>
                  <a:lnTo>
                    <a:pt x="666965" y="635895"/>
                  </a:lnTo>
                  <a:lnTo>
                    <a:pt x="663412" y="645575"/>
                  </a:lnTo>
                  <a:lnTo>
                    <a:pt x="661864" y="648329"/>
                  </a:lnTo>
                  <a:lnTo>
                    <a:pt x="660169" y="650023"/>
                  </a:lnTo>
                  <a:lnTo>
                    <a:pt x="658507" y="651751"/>
                  </a:lnTo>
                  <a:lnTo>
                    <a:pt x="656601" y="652712"/>
                  </a:lnTo>
                  <a:lnTo>
                    <a:pt x="652298" y="653103"/>
                  </a:lnTo>
                  <a:lnTo>
                    <a:pt x="671624" y="653103"/>
                  </a:lnTo>
                  <a:lnTo>
                    <a:pt x="673157" y="650333"/>
                  </a:lnTo>
                  <a:lnTo>
                    <a:pt x="684300" y="620251"/>
                  </a:lnTo>
                  <a:lnTo>
                    <a:pt x="672440" y="620251"/>
                  </a:lnTo>
                  <a:lnTo>
                    <a:pt x="651712" y="560414"/>
                  </a:lnTo>
                  <a:close/>
                </a:path>
                <a:path w="706755" h="815339">
                  <a:moveTo>
                    <a:pt x="706465" y="560414"/>
                  </a:moveTo>
                  <a:lnTo>
                    <a:pt x="693950" y="560414"/>
                  </a:lnTo>
                  <a:lnTo>
                    <a:pt x="673222" y="620251"/>
                  </a:lnTo>
                  <a:lnTo>
                    <a:pt x="684300" y="620251"/>
                  </a:lnTo>
                  <a:lnTo>
                    <a:pt x="706465" y="560414"/>
                  </a:lnTo>
                  <a:close/>
                </a:path>
                <a:path w="706755" h="815339">
                  <a:moveTo>
                    <a:pt x="27368" y="801972"/>
                  </a:moveTo>
                  <a:lnTo>
                    <a:pt x="17599" y="801972"/>
                  </a:lnTo>
                  <a:lnTo>
                    <a:pt x="18560" y="803504"/>
                  </a:lnTo>
                  <a:lnTo>
                    <a:pt x="34677" y="815073"/>
                  </a:lnTo>
                  <a:lnTo>
                    <a:pt x="45758" y="815073"/>
                  </a:lnTo>
                  <a:lnTo>
                    <a:pt x="51225" y="813509"/>
                  </a:lnTo>
                  <a:lnTo>
                    <a:pt x="52517" y="812678"/>
                  </a:lnTo>
                  <a:lnTo>
                    <a:pt x="60864" y="807137"/>
                  </a:lnTo>
                  <a:lnTo>
                    <a:pt x="62887" y="804709"/>
                  </a:lnTo>
                  <a:lnTo>
                    <a:pt x="33308" y="804709"/>
                  </a:lnTo>
                  <a:lnTo>
                    <a:pt x="29397" y="803504"/>
                  </a:lnTo>
                  <a:lnTo>
                    <a:pt x="27368" y="801972"/>
                  </a:lnTo>
                  <a:close/>
                </a:path>
                <a:path w="706755" h="815339">
                  <a:moveTo>
                    <a:pt x="16621" y="713389"/>
                  </a:moveTo>
                  <a:lnTo>
                    <a:pt x="5084" y="713389"/>
                  </a:lnTo>
                  <a:lnTo>
                    <a:pt x="5084" y="813509"/>
                  </a:lnTo>
                  <a:lnTo>
                    <a:pt x="16230" y="813509"/>
                  </a:lnTo>
                  <a:lnTo>
                    <a:pt x="16230" y="801972"/>
                  </a:lnTo>
                  <a:lnTo>
                    <a:pt x="27368" y="801972"/>
                  </a:lnTo>
                  <a:lnTo>
                    <a:pt x="23009" y="798647"/>
                  </a:lnTo>
                  <a:lnTo>
                    <a:pt x="20581" y="795274"/>
                  </a:lnTo>
                  <a:lnTo>
                    <a:pt x="17257" y="786638"/>
                  </a:lnTo>
                  <a:lnTo>
                    <a:pt x="16426" y="781635"/>
                  </a:lnTo>
                  <a:lnTo>
                    <a:pt x="16426" y="770358"/>
                  </a:lnTo>
                  <a:lnTo>
                    <a:pt x="17162" y="765926"/>
                  </a:lnTo>
                  <a:lnTo>
                    <a:pt x="17240" y="765453"/>
                  </a:lnTo>
                  <a:lnTo>
                    <a:pt x="20499" y="757012"/>
                  </a:lnTo>
                  <a:lnTo>
                    <a:pt x="22911" y="753720"/>
                  </a:lnTo>
                  <a:lnTo>
                    <a:pt x="27483" y="750347"/>
                  </a:lnTo>
                  <a:lnTo>
                    <a:pt x="16621" y="750347"/>
                  </a:lnTo>
                  <a:lnTo>
                    <a:pt x="16621" y="713389"/>
                  </a:lnTo>
                  <a:close/>
                </a:path>
                <a:path w="706755" h="815339">
                  <a:moveTo>
                    <a:pt x="62914" y="747805"/>
                  </a:moveTo>
                  <a:lnTo>
                    <a:pt x="42824" y="747805"/>
                  </a:lnTo>
                  <a:lnTo>
                    <a:pt x="46882" y="749060"/>
                  </a:lnTo>
                  <a:lnTo>
                    <a:pt x="50109" y="751569"/>
                  </a:lnTo>
                  <a:lnTo>
                    <a:pt x="53368" y="754046"/>
                  </a:lnTo>
                  <a:lnTo>
                    <a:pt x="55796" y="757419"/>
                  </a:lnTo>
                  <a:lnTo>
                    <a:pt x="57295" y="761428"/>
                  </a:lnTo>
                  <a:lnTo>
                    <a:pt x="59022" y="765926"/>
                  </a:lnTo>
                  <a:lnTo>
                    <a:pt x="59781" y="770358"/>
                  </a:lnTo>
                  <a:lnTo>
                    <a:pt x="59781" y="781635"/>
                  </a:lnTo>
                  <a:lnTo>
                    <a:pt x="59006" y="786165"/>
                  </a:lnTo>
                  <a:lnTo>
                    <a:pt x="42759" y="804709"/>
                  </a:lnTo>
                  <a:lnTo>
                    <a:pt x="62887" y="804709"/>
                  </a:lnTo>
                  <a:lnTo>
                    <a:pt x="64612" y="802640"/>
                  </a:lnTo>
                  <a:lnTo>
                    <a:pt x="70022" y="791005"/>
                  </a:lnTo>
                  <a:lnTo>
                    <a:pt x="71374" y="784112"/>
                  </a:lnTo>
                  <a:lnTo>
                    <a:pt x="71374" y="768272"/>
                  </a:lnTo>
                  <a:lnTo>
                    <a:pt x="70073" y="761689"/>
                  </a:lnTo>
                  <a:lnTo>
                    <a:pt x="70022" y="761428"/>
                  </a:lnTo>
                  <a:lnTo>
                    <a:pt x="64612" y="749826"/>
                  </a:lnTo>
                  <a:lnTo>
                    <a:pt x="62914" y="747805"/>
                  </a:lnTo>
                  <a:close/>
                </a:path>
                <a:path w="706755" h="815339">
                  <a:moveTo>
                    <a:pt x="45627" y="737441"/>
                  </a:moveTo>
                  <a:lnTo>
                    <a:pt x="34416" y="737441"/>
                  </a:lnTo>
                  <a:lnTo>
                    <a:pt x="30538" y="738256"/>
                  </a:lnTo>
                  <a:lnTo>
                    <a:pt x="17599" y="750347"/>
                  </a:lnTo>
                  <a:lnTo>
                    <a:pt x="27483" y="750347"/>
                  </a:lnTo>
                  <a:lnTo>
                    <a:pt x="29212" y="749060"/>
                  </a:lnTo>
                  <a:lnTo>
                    <a:pt x="29083" y="749060"/>
                  </a:lnTo>
                  <a:lnTo>
                    <a:pt x="33243" y="747805"/>
                  </a:lnTo>
                  <a:lnTo>
                    <a:pt x="62914" y="747805"/>
                  </a:lnTo>
                  <a:lnTo>
                    <a:pt x="60847" y="745344"/>
                  </a:lnTo>
                  <a:lnTo>
                    <a:pt x="51200" y="739022"/>
                  </a:lnTo>
                  <a:lnTo>
                    <a:pt x="45627" y="737441"/>
                  </a:lnTo>
                  <a:close/>
                </a:path>
                <a:path w="706755" h="815339">
                  <a:moveTo>
                    <a:pt x="126307" y="737441"/>
                  </a:moveTo>
                  <a:lnTo>
                    <a:pt x="112749" y="737441"/>
                  </a:lnTo>
                  <a:lnTo>
                    <a:pt x="106801" y="739054"/>
                  </a:lnTo>
                  <a:lnTo>
                    <a:pt x="85503" y="768533"/>
                  </a:lnTo>
                  <a:lnTo>
                    <a:pt x="85503" y="784112"/>
                  </a:lnTo>
                  <a:lnTo>
                    <a:pt x="112749" y="815073"/>
                  </a:lnTo>
                  <a:lnTo>
                    <a:pt x="126307" y="815073"/>
                  </a:lnTo>
                  <a:lnTo>
                    <a:pt x="132239" y="813460"/>
                  </a:lnTo>
                  <a:lnTo>
                    <a:pt x="142440" y="807007"/>
                  </a:lnTo>
                  <a:lnTo>
                    <a:pt x="144464" y="804709"/>
                  </a:lnTo>
                  <a:lnTo>
                    <a:pt x="114379" y="804709"/>
                  </a:lnTo>
                  <a:lnTo>
                    <a:pt x="110142" y="803389"/>
                  </a:lnTo>
                  <a:lnTo>
                    <a:pt x="103493" y="798110"/>
                  </a:lnTo>
                  <a:lnTo>
                    <a:pt x="101033" y="794639"/>
                  </a:lnTo>
                  <a:lnTo>
                    <a:pt x="97839" y="786035"/>
                  </a:lnTo>
                  <a:lnTo>
                    <a:pt x="97040" y="781374"/>
                  </a:lnTo>
                  <a:lnTo>
                    <a:pt x="97040" y="771336"/>
                  </a:lnTo>
                  <a:lnTo>
                    <a:pt x="114379" y="747805"/>
                  </a:lnTo>
                  <a:lnTo>
                    <a:pt x="144457" y="747805"/>
                  </a:lnTo>
                  <a:lnTo>
                    <a:pt x="142440" y="745507"/>
                  </a:lnTo>
                  <a:lnTo>
                    <a:pt x="132239" y="739054"/>
                  </a:lnTo>
                  <a:lnTo>
                    <a:pt x="126307" y="737441"/>
                  </a:lnTo>
                  <a:close/>
                </a:path>
                <a:path w="706755" h="815339">
                  <a:moveTo>
                    <a:pt x="144457" y="747805"/>
                  </a:moveTo>
                  <a:lnTo>
                    <a:pt x="124678" y="747805"/>
                  </a:lnTo>
                  <a:lnTo>
                    <a:pt x="128914" y="749141"/>
                  </a:lnTo>
                  <a:lnTo>
                    <a:pt x="135563" y="754486"/>
                  </a:lnTo>
                  <a:lnTo>
                    <a:pt x="138024" y="757990"/>
                  </a:lnTo>
                  <a:lnTo>
                    <a:pt x="141218" y="766659"/>
                  </a:lnTo>
                  <a:lnTo>
                    <a:pt x="142016" y="771336"/>
                  </a:lnTo>
                  <a:lnTo>
                    <a:pt x="142016" y="781374"/>
                  </a:lnTo>
                  <a:lnTo>
                    <a:pt x="124678" y="804709"/>
                  </a:lnTo>
                  <a:lnTo>
                    <a:pt x="144464" y="804709"/>
                  </a:lnTo>
                  <a:lnTo>
                    <a:pt x="146416" y="802493"/>
                  </a:lnTo>
                  <a:lnTo>
                    <a:pt x="149251" y="796692"/>
                  </a:lnTo>
                  <a:lnTo>
                    <a:pt x="152119" y="790891"/>
                  </a:lnTo>
                  <a:lnTo>
                    <a:pt x="153554" y="784112"/>
                  </a:lnTo>
                  <a:lnTo>
                    <a:pt x="153554" y="768533"/>
                  </a:lnTo>
                  <a:lnTo>
                    <a:pt x="152119" y="761705"/>
                  </a:lnTo>
                  <a:lnTo>
                    <a:pt x="149251" y="755871"/>
                  </a:lnTo>
                  <a:lnTo>
                    <a:pt x="146416" y="750037"/>
                  </a:lnTo>
                  <a:lnTo>
                    <a:pt x="144457" y="747805"/>
                  </a:lnTo>
                  <a:close/>
                </a:path>
                <a:path w="706755" h="815339">
                  <a:moveTo>
                    <a:pt x="223561" y="747609"/>
                  </a:moveTo>
                  <a:lnTo>
                    <a:pt x="205614" y="747609"/>
                  </a:lnTo>
                  <a:lnTo>
                    <a:pt x="209574" y="748946"/>
                  </a:lnTo>
                  <a:lnTo>
                    <a:pt x="214821" y="754291"/>
                  </a:lnTo>
                  <a:lnTo>
                    <a:pt x="216141" y="758071"/>
                  </a:lnTo>
                  <a:lnTo>
                    <a:pt x="216141" y="765111"/>
                  </a:lnTo>
                  <a:lnTo>
                    <a:pt x="205044" y="769071"/>
                  </a:lnTo>
                  <a:lnTo>
                    <a:pt x="201345" y="769511"/>
                  </a:lnTo>
                  <a:lnTo>
                    <a:pt x="167732" y="787534"/>
                  </a:lnTo>
                  <a:lnTo>
                    <a:pt x="167645" y="797083"/>
                  </a:lnTo>
                  <a:lnTo>
                    <a:pt x="168786" y="801255"/>
                  </a:lnTo>
                  <a:lnTo>
                    <a:pt x="173349" y="808131"/>
                  </a:lnTo>
                  <a:lnTo>
                    <a:pt x="176429" y="810755"/>
                  </a:lnTo>
                  <a:lnTo>
                    <a:pt x="184185" y="814373"/>
                  </a:lnTo>
                  <a:lnTo>
                    <a:pt x="188504" y="815269"/>
                  </a:lnTo>
                  <a:lnTo>
                    <a:pt x="197629" y="815269"/>
                  </a:lnTo>
                  <a:lnTo>
                    <a:pt x="214772" y="804970"/>
                  </a:lnTo>
                  <a:lnTo>
                    <a:pt x="190671" y="804970"/>
                  </a:lnTo>
                  <a:lnTo>
                    <a:pt x="187058" y="804009"/>
                  </a:lnTo>
                  <a:lnTo>
                    <a:pt x="186799" y="804009"/>
                  </a:lnTo>
                  <a:lnTo>
                    <a:pt x="183631" y="801874"/>
                  </a:lnTo>
                  <a:lnTo>
                    <a:pt x="180665" y="799821"/>
                  </a:lnTo>
                  <a:lnTo>
                    <a:pt x="179182" y="796790"/>
                  </a:lnTo>
                  <a:lnTo>
                    <a:pt x="179182" y="789848"/>
                  </a:lnTo>
                  <a:lnTo>
                    <a:pt x="201035" y="779484"/>
                  </a:lnTo>
                  <a:lnTo>
                    <a:pt x="203056" y="779223"/>
                  </a:lnTo>
                  <a:lnTo>
                    <a:pt x="216141" y="775768"/>
                  </a:lnTo>
                  <a:lnTo>
                    <a:pt x="227678" y="775768"/>
                  </a:lnTo>
                  <a:lnTo>
                    <a:pt x="227678" y="758071"/>
                  </a:lnTo>
                  <a:lnTo>
                    <a:pt x="226768" y="753639"/>
                  </a:lnTo>
                  <a:lnTo>
                    <a:pt x="226701" y="753313"/>
                  </a:lnTo>
                  <a:lnTo>
                    <a:pt x="223561" y="747609"/>
                  </a:lnTo>
                  <a:close/>
                </a:path>
                <a:path w="706755" h="815339">
                  <a:moveTo>
                    <a:pt x="227678" y="803341"/>
                  </a:moveTo>
                  <a:lnTo>
                    <a:pt x="216141" y="803341"/>
                  </a:lnTo>
                  <a:lnTo>
                    <a:pt x="216141" y="813509"/>
                  </a:lnTo>
                  <a:lnTo>
                    <a:pt x="227678" y="813509"/>
                  </a:lnTo>
                  <a:lnTo>
                    <a:pt x="227678" y="803341"/>
                  </a:lnTo>
                  <a:close/>
                </a:path>
                <a:path w="706755" h="815339">
                  <a:moveTo>
                    <a:pt x="227678" y="775768"/>
                  </a:moveTo>
                  <a:lnTo>
                    <a:pt x="216141" y="775768"/>
                  </a:lnTo>
                  <a:lnTo>
                    <a:pt x="216034" y="789848"/>
                  </a:lnTo>
                  <a:lnTo>
                    <a:pt x="215326" y="792439"/>
                  </a:lnTo>
                  <a:lnTo>
                    <a:pt x="213697" y="795274"/>
                  </a:lnTo>
                  <a:lnTo>
                    <a:pt x="212100" y="798110"/>
                  </a:lnTo>
                  <a:lnTo>
                    <a:pt x="209721" y="800424"/>
                  </a:lnTo>
                  <a:lnTo>
                    <a:pt x="203430" y="804009"/>
                  </a:lnTo>
                  <a:lnTo>
                    <a:pt x="199305" y="804970"/>
                  </a:lnTo>
                  <a:lnTo>
                    <a:pt x="214772" y="804970"/>
                  </a:lnTo>
                  <a:lnTo>
                    <a:pt x="215554" y="803341"/>
                  </a:lnTo>
                  <a:lnTo>
                    <a:pt x="227678" y="803341"/>
                  </a:lnTo>
                  <a:lnTo>
                    <a:pt x="227678" y="775768"/>
                  </a:lnTo>
                  <a:close/>
                </a:path>
                <a:path w="706755" h="815339">
                  <a:moveTo>
                    <a:pt x="202322" y="737441"/>
                  </a:moveTo>
                  <a:lnTo>
                    <a:pt x="196130" y="737441"/>
                  </a:lnTo>
                  <a:lnTo>
                    <a:pt x="192284" y="737962"/>
                  </a:lnTo>
                  <a:lnTo>
                    <a:pt x="169796" y="755040"/>
                  </a:lnTo>
                  <a:lnTo>
                    <a:pt x="180747" y="758951"/>
                  </a:lnTo>
                  <a:lnTo>
                    <a:pt x="182018" y="756214"/>
                  </a:lnTo>
                  <a:lnTo>
                    <a:pt x="184218" y="753639"/>
                  </a:lnTo>
                  <a:lnTo>
                    <a:pt x="190475" y="748815"/>
                  </a:lnTo>
                  <a:lnTo>
                    <a:pt x="194794" y="747609"/>
                  </a:lnTo>
                  <a:lnTo>
                    <a:pt x="223561" y="747609"/>
                  </a:lnTo>
                  <a:lnTo>
                    <a:pt x="222790" y="746208"/>
                  </a:lnTo>
                  <a:lnTo>
                    <a:pt x="220329" y="743552"/>
                  </a:lnTo>
                  <a:lnTo>
                    <a:pt x="214430" y="740032"/>
                  </a:lnTo>
                  <a:lnTo>
                    <a:pt x="211383" y="738875"/>
                  </a:lnTo>
                  <a:lnTo>
                    <a:pt x="208221" y="738321"/>
                  </a:lnTo>
                  <a:lnTo>
                    <a:pt x="205093" y="737734"/>
                  </a:lnTo>
                  <a:lnTo>
                    <a:pt x="202322" y="737441"/>
                  </a:lnTo>
                  <a:close/>
                </a:path>
                <a:path w="706755" h="815339">
                  <a:moveTo>
                    <a:pt x="259883" y="738419"/>
                  </a:moveTo>
                  <a:lnTo>
                    <a:pt x="248736" y="738419"/>
                  </a:lnTo>
                  <a:lnTo>
                    <a:pt x="248736" y="813509"/>
                  </a:lnTo>
                  <a:lnTo>
                    <a:pt x="260274" y="813509"/>
                  </a:lnTo>
                  <a:lnTo>
                    <a:pt x="260274" y="762601"/>
                  </a:lnTo>
                  <a:lnTo>
                    <a:pt x="261089" y="759587"/>
                  </a:lnTo>
                  <a:lnTo>
                    <a:pt x="264380" y="754274"/>
                  </a:lnTo>
                  <a:lnTo>
                    <a:pt x="266629" y="752188"/>
                  </a:lnTo>
                  <a:lnTo>
                    <a:pt x="271198" y="749760"/>
                  </a:lnTo>
                  <a:lnTo>
                    <a:pt x="259883" y="749760"/>
                  </a:lnTo>
                  <a:lnTo>
                    <a:pt x="259883" y="738419"/>
                  </a:lnTo>
                  <a:close/>
                </a:path>
                <a:path w="706755" h="815339">
                  <a:moveTo>
                    <a:pt x="286282" y="737441"/>
                  </a:moveTo>
                  <a:lnTo>
                    <a:pt x="275039" y="737441"/>
                  </a:lnTo>
                  <a:lnTo>
                    <a:pt x="271655" y="738419"/>
                  </a:lnTo>
                  <a:lnTo>
                    <a:pt x="264511" y="743030"/>
                  </a:lnTo>
                  <a:lnTo>
                    <a:pt x="262034" y="746045"/>
                  </a:lnTo>
                  <a:lnTo>
                    <a:pt x="260665" y="749760"/>
                  </a:lnTo>
                  <a:lnTo>
                    <a:pt x="271198" y="749760"/>
                  </a:lnTo>
                  <a:lnTo>
                    <a:pt x="272302" y="749174"/>
                  </a:lnTo>
                  <a:lnTo>
                    <a:pt x="275106" y="748506"/>
                  </a:lnTo>
                  <a:lnTo>
                    <a:pt x="286282" y="748506"/>
                  </a:lnTo>
                  <a:lnTo>
                    <a:pt x="286282" y="737441"/>
                  </a:lnTo>
                  <a:close/>
                </a:path>
                <a:path w="706755" h="815339">
                  <a:moveTo>
                    <a:pt x="286282" y="748506"/>
                  </a:moveTo>
                  <a:lnTo>
                    <a:pt x="282224" y="748506"/>
                  </a:lnTo>
                  <a:lnTo>
                    <a:pt x="283593" y="748734"/>
                  </a:lnTo>
                  <a:lnTo>
                    <a:pt x="284994" y="748929"/>
                  </a:lnTo>
                  <a:lnTo>
                    <a:pt x="286488" y="749174"/>
                  </a:lnTo>
                  <a:lnTo>
                    <a:pt x="286282" y="749174"/>
                  </a:lnTo>
                  <a:lnTo>
                    <a:pt x="286282" y="748506"/>
                  </a:lnTo>
                  <a:close/>
                </a:path>
                <a:path w="706755" h="815339">
                  <a:moveTo>
                    <a:pt x="331111" y="737441"/>
                  </a:moveTo>
                  <a:lnTo>
                    <a:pt x="319900" y="737441"/>
                  </a:lnTo>
                  <a:lnTo>
                    <a:pt x="314326" y="739022"/>
                  </a:lnTo>
                  <a:lnTo>
                    <a:pt x="304666" y="745361"/>
                  </a:lnTo>
                  <a:lnTo>
                    <a:pt x="300915" y="749826"/>
                  </a:lnTo>
                  <a:lnTo>
                    <a:pt x="295505" y="761428"/>
                  </a:lnTo>
                  <a:lnTo>
                    <a:pt x="294152" y="768272"/>
                  </a:lnTo>
                  <a:lnTo>
                    <a:pt x="294152" y="784112"/>
                  </a:lnTo>
                  <a:lnTo>
                    <a:pt x="295412" y="790532"/>
                  </a:lnTo>
                  <a:lnTo>
                    <a:pt x="295505" y="791005"/>
                  </a:lnTo>
                  <a:lnTo>
                    <a:pt x="319769" y="815073"/>
                  </a:lnTo>
                  <a:lnTo>
                    <a:pt x="330850" y="815073"/>
                  </a:lnTo>
                  <a:lnTo>
                    <a:pt x="346125" y="804709"/>
                  </a:lnTo>
                  <a:lnTo>
                    <a:pt x="322768" y="804709"/>
                  </a:lnTo>
                  <a:lnTo>
                    <a:pt x="318934" y="803504"/>
                  </a:lnTo>
                  <a:lnTo>
                    <a:pt x="305744" y="781635"/>
                  </a:lnTo>
                  <a:lnTo>
                    <a:pt x="305744" y="770358"/>
                  </a:lnTo>
                  <a:lnTo>
                    <a:pt x="322702" y="747805"/>
                  </a:lnTo>
                  <a:lnTo>
                    <a:pt x="346194" y="747805"/>
                  </a:lnTo>
                  <a:lnTo>
                    <a:pt x="344359" y="745361"/>
                  </a:lnTo>
                  <a:lnTo>
                    <a:pt x="342860" y="743307"/>
                  </a:lnTo>
                  <a:lnTo>
                    <a:pt x="340677" y="741482"/>
                  </a:lnTo>
                  <a:lnTo>
                    <a:pt x="337808" y="739885"/>
                  </a:lnTo>
                  <a:lnTo>
                    <a:pt x="334973" y="738256"/>
                  </a:lnTo>
                  <a:lnTo>
                    <a:pt x="331111" y="737441"/>
                  </a:lnTo>
                  <a:close/>
                </a:path>
                <a:path w="706755" h="815339">
                  <a:moveTo>
                    <a:pt x="360443" y="801972"/>
                  </a:moveTo>
                  <a:lnTo>
                    <a:pt x="349297" y="801972"/>
                  </a:lnTo>
                  <a:lnTo>
                    <a:pt x="349297" y="813509"/>
                  </a:lnTo>
                  <a:lnTo>
                    <a:pt x="360443" y="813509"/>
                  </a:lnTo>
                  <a:lnTo>
                    <a:pt x="360443" y="801972"/>
                  </a:lnTo>
                  <a:close/>
                </a:path>
                <a:path w="706755" h="815339">
                  <a:moveTo>
                    <a:pt x="346194" y="747805"/>
                  </a:moveTo>
                  <a:lnTo>
                    <a:pt x="332284" y="747805"/>
                  </a:lnTo>
                  <a:lnTo>
                    <a:pt x="336444" y="749060"/>
                  </a:lnTo>
                  <a:lnTo>
                    <a:pt x="336315" y="749060"/>
                  </a:lnTo>
                  <a:lnTo>
                    <a:pt x="339422" y="751374"/>
                  </a:lnTo>
                  <a:lnTo>
                    <a:pt x="342616" y="753720"/>
                  </a:lnTo>
                  <a:lnTo>
                    <a:pt x="345027" y="757012"/>
                  </a:lnTo>
                  <a:lnTo>
                    <a:pt x="348287" y="765453"/>
                  </a:lnTo>
                  <a:lnTo>
                    <a:pt x="349101" y="770358"/>
                  </a:lnTo>
                  <a:lnTo>
                    <a:pt x="349101" y="781635"/>
                  </a:lnTo>
                  <a:lnTo>
                    <a:pt x="332219" y="804709"/>
                  </a:lnTo>
                  <a:lnTo>
                    <a:pt x="346125" y="804709"/>
                  </a:lnTo>
                  <a:lnTo>
                    <a:pt x="346967" y="803504"/>
                  </a:lnTo>
                  <a:lnTo>
                    <a:pt x="347928" y="801972"/>
                  </a:lnTo>
                  <a:lnTo>
                    <a:pt x="360443" y="801972"/>
                  </a:lnTo>
                  <a:lnTo>
                    <a:pt x="360443" y="750347"/>
                  </a:lnTo>
                  <a:lnTo>
                    <a:pt x="347928" y="750347"/>
                  </a:lnTo>
                  <a:lnTo>
                    <a:pt x="347091" y="749060"/>
                  </a:lnTo>
                  <a:lnTo>
                    <a:pt x="346194" y="747805"/>
                  </a:lnTo>
                  <a:close/>
                </a:path>
                <a:path w="706755" h="815339">
                  <a:moveTo>
                    <a:pt x="360443" y="713389"/>
                  </a:moveTo>
                  <a:lnTo>
                    <a:pt x="348906" y="713389"/>
                  </a:lnTo>
                  <a:lnTo>
                    <a:pt x="348906" y="750347"/>
                  </a:lnTo>
                  <a:lnTo>
                    <a:pt x="360443" y="750347"/>
                  </a:lnTo>
                  <a:lnTo>
                    <a:pt x="360443" y="713389"/>
                  </a:lnTo>
                  <a:close/>
                </a:path>
                <a:path w="706755" h="815339">
                  <a:moveTo>
                    <a:pt x="390802" y="792781"/>
                  </a:moveTo>
                  <a:lnTo>
                    <a:pt x="379851" y="795519"/>
                  </a:lnTo>
                  <a:lnTo>
                    <a:pt x="381188" y="801907"/>
                  </a:lnTo>
                  <a:lnTo>
                    <a:pt x="384365" y="806763"/>
                  </a:lnTo>
                  <a:lnTo>
                    <a:pt x="394403" y="813411"/>
                  </a:lnTo>
                  <a:lnTo>
                    <a:pt x="400742" y="815073"/>
                  </a:lnTo>
                  <a:lnTo>
                    <a:pt x="414235" y="815073"/>
                  </a:lnTo>
                  <a:lnTo>
                    <a:pt x="419352" y="814096"/>
                  </a:lnTo>
                  <a:lnTo>
                    <a:pt x="428152" y="810185"/>
                  </a:lnTo>
                  <a:lnTo>
                    <a:pt x="431574" y="807512"/>
                  </a:lnTo>
                  <a:lnTo>
                    <a:pt x="433454" y="804905"/>
                  </a:lnTo>
                  <a:lnTo>
                    <a:pt x="403480" y="804905"/>
                  </a:lnTo>
                  <a:lnTo>
                    <a:pt x="399651" y="803895"/>
                  </a:lnTo>
                  <a:lnTo>
                    <a:pt x="393817" y="799853"/>
                  </a:lnTo>
                  <a:lnTo>
                    <a:pt x="391887" y="796887"/>
                  </a:lnTo>
                  <a:lnTo>
                    <a:pt x="391736" y="796399"/>
                  </a:lnTo>
                  <a:lnTo>
                    <a:pt x="390802" y="792781"/>
                  </a:lnTo>
                  <a:close/>
                </a:path>
                <a:path w="706755" h="815339">
                  <a:moveTo>
                    <a:pt x="417201" y="737441"/>
                  </a:moveTo>
                  <a:lnTo>
                    <a:pt x="404490" y="737441"/>
                  </a:lnTo>
                  <a:lnTo>
                    <a:pt x="399765" y="738370"/>
                  </a:lnTo>
                  <a:lnTo>
                    <a:pt x="382198" y="764329"/>
                  </a:lnTo>
                  <a:lnTo>
                    <a:pt x="383704" y="768403"/>
                  </a:lnTo>
                  <a:lnTo>
                    <a:pt x="383795" y="768647"/>
                  </a:lnTo>
                  <a:lnTo>
                    <a:pt x="386989" y="772102"/>
                  </a:lnTo>
                  <a:lnTo>
                    <a:pt x="390215" y="775524"/>
                  </a:lnTo>
                  <a:lnTo>
                    <a:pt x="395267" y="778050"/>
                  </a:lnTo>
                  <a:lnTo>
                    <a:pt x="418439" y="783492"/>
                  </a:lnTo>
                  <a:lnTo>
                    <a:pt x="421242" y="784829"/>
                  </a:lnTo>
                  <a:lnTo>
                    <a:pt x="424893" y="788381"/>
                  </a:lnTo>
                  <a:lnTo>
                    <a:pt x="425805" y="790565"/>
                  </a:lnTo>
                  <a:lnTo>
                    <a:pt x="425805" y="796399"/>
                  </a:lnTo>
                  <a:lnTo>
                    <a:pt x="424208" y="799169"/>
                  </a:lnTo>
                  <a:lnTo>
                    <a:pt x="417853" y="803764"/>
                  </a:lnTo>
                  <a:lnTo>
                    <a:pt x="413583" y="804905"/>
                  </a:lnTo>
                  <a:lnTo>
                    <a:pt x="433454" y="804905"/>
                  </a:lnTo>
                  <a:lnTo>
                    <a:pt x="436495" y="800733"/>
                  </a:lnTo>
                  <a:lnTo>
                    <a:pt x="437734" y="796887"/>
                  </a:lnTo>
                  <a:lnTo>
                    <a:pt x="437734" y="787338"/>
                  </a:lnTo>
                  <a:lnTo>
                    <a:pt x="436088" y="783052"/>
                  </a:lnTo>
                  <a:lnTo>
                    <a:pt x="429504" y="776371"/>
                  </a:lnTo>
                  <a:lnTo>
                    <a:pt x="424501" y="773878"/>
                  </a:lnTo>
                  <a:lnTo>
                    <a:pt x="402209" y="768403"/>
                  </a:lnTo>
                  <a:lnTo>
                    <a:pt x="398950" y="767018"/>
                  </a:lnTo>
                  <a:lnTo>
                    <a:pt x="394778" y="763693"/>
                  </a:lnTo>
                  <a:lnTo>
                    <a:pt x="393735" y="761428"/>
                  </a:lnTo>
                  <a:lnTo>
                    <a:pt x="393735" y="755334"/>
                  </a:lnTo>
                  <a:lnTo>
                    <a:pt x="395251" y="752677"/>
                  </a:lnTo>
                  <a:lnTo>
                    <a:pt x="401345" y="748473"/>
                  </a:lnTo>
                  <a:lnTo>
                    <a:pt x="405175" y="747414"/>
                  </a:lnTo>
                  <a:lnTo>
                    <a:pt x="432827" y="747414"/>
                  </a:lnTo>
                  <a:lnTo>
                    <a:pt x="431541" y="745589"/>
                  </a:lnTo>
                  <a:lnTo>
                    <a:pt x="423035" y="739070"/>
                  </a:lnTo>
                  <a:lnTo>
                    <a:pt x="417201" y="737441"/>
                  </a:lnTo>
                  <a:close/>
                </a:path>
                <a:path w="706755" h="815339">
                  <a:moveTo>
                    <a:pt x="432827" y="747414"/>
                  </a:moveTo>
                  <a:lnTo>
                    <a:pt x="413127" y="747414"/>
                  </a:lnTo>
                  <a:lnTo>
                    <a:pt x="415881" y="747952"/>
                  </a:lnTo>
                  <a:lnTo>
                    <a:pt x="420183" y="750103"/>
                  </a:lnTo>
                  <a:lnTo>
                    <a:pt x="421878" y="751471"/>
                  </a:lnTo>
                  <a:lnTo>
                    <a:pt x="423116" y="753134"/>
                  </a:lnTo>
                  <a:lnTo>
                    <a:pt x="424387" y="754763"/>
                  </a:lnTo>
                  <a:lnTo>
                    <a:pt x="425349" y="756442"/>
                  </a:lnTo>
                  <a:lnTo>
                    <a:pt x="426001" y="758169"/>
                  </a:lnTo>
                  <a:lnTo>
                    <a:pt x="436019" y="755334"/>
                  </a:lnTo>
                  <a:lnTo>
                    <a:pt x="436397" y="755334"/>
                  </a:lnTo>
                  <a:lnTo>
                    <a:pt x="434643" y="750103"/>
                  </a:lnTo>
                  <a:lnTo>
                    <a:pt x="434572" y="749891"/>
                  </a:lnTo>
                  <a:lnTo>
                    <a:pt x="432827" y="74741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16449433" y="5085476"/>
              <a:ext cx="1045210" cy="1671955"/>
            </a:xfrm>
            <a:custGeom>
              <a:avLst/>
              <a:gdLst/>
              <a:ahLst/>
              <a:cxnLst/>
              <a:rect l="l" t="t" r="r" b="b"/>
              <a:pathLst>
                <a:path w="1045209" h="1671954">
                  <a:moveTo>
                    <a:pt x="1044784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1044784" y="1671655"/>
                  </a:lnTo>
                  <a:lnTo>
                    <a:pt x="10447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16591791" y="5318133"/>
              <a:ext cx="741680" cy="1196340"/>
            </a:xfrm>
            <a:custGeom>
              <a:avLst/>
              <a:gdLst/>
              <a:ahLst/>
              <a:cxnLst/>
              <a:rect l="l" t="t" r="r" b="b"/>
              <a:pathLst>
                <a:path w="741680" h="1196340">
                  <a:moveTo>
                    <a:pt x="49082" y="0"/>
                  </a:moveTo>
                  <a:lnTo>
                    <a:pt x="7430" y="0"/>
                  </a:lnTo>
                  <a:lnTo>
                    <a:pt x="7430" y="100120"/>
                  </a:lnTo>
                  <a:lnTo>
                    <a:pt x="19554" y="100120"/>
                  </a:lnTo>
                  <a:lnTo>
                    <a:pt x="19554" y="61010"/>
                  </a:lnTo>
                  <a:lnTo>
                    <a:pt x="14079" y="61010"/>
                  </a:lnTo>
                  <a:lnTo>
                    <a:pt x="14079" y="50060"/>
                  </a:lnTo>
                  <a:lnTo>
                    <a:pt x="19554" y="50060"/>
                  </a:lnTo>
                  <a:lnTo>
                    <a:pt x="19554" y="10755"/>
                  </a:lnTo>
                  <a:lnTo>
                    <a:pt x="69502" y="10755"/>
                  </a:lnTo>
                  <a:lnTo>
                    <a:pt x="69256" y="10282"/>
                  </a:lnTo>
                  <a:lnTo>
                    <a:pt x="65541" y="6648"/>
                  </a:lnTo>
                  <a:lnTo>
                    <a:pt x="55503" y="1336"/>
                  </a:lnTo>
                  <a:lnTo>
                    <a:pt x="49082" y="0"/>
                  </a:lnTo>
                  <a:close/>
                </a:path>
                <a:path w="741680" h="1196340">
                  <a:moveTo>
                    <a:pt x="54557" y="55144"/>
                  </a:moveTo>
                  <a:lnTo>
                    <a:pt x="40869" y="55144"/>
                  </a:lnTo>
                  <a:lnTo>
                    <a:pt x="65117" y="100120"/>
                  </a:lnTo>
                  <a:lnTo>
                    <a:pt x="79196" y="100120"/>
                  </a:lnTo>
                  <a:lnTo>
                    <a:pt x="57771" y="61010"/>
                  </a:lnTo>
                  <a:lnTo>
                    <a:pt x="49212" y="61010"/>
                  </a:lnTo>
                  <a:lnTo>
                    <a:pt x="55584" y="59723"/>
                  </a:lnTo>
                  <a:lnTo>
                    <a:pt x="56739" y="59127"/>
                  </a:lnTo>
                  <a:lnTo>
                    <a:pt x="54557" y="55144"/>
                  </a:lnTo>
                  <a:close/>
                </a:path>
                <a:path w="741680" h="1196340">
                  <a:moveTo>
                    <a:pt x="19554" y="50060"/>
                  </a:moveTo>
                  <a:lnTo>
                    <a:pt x="14079" y="50060"/>
                  </a:lnTo>
                  <a:lnTo>
                    <a:pt x="14079" y="61010"/>
                  </a:lnTo>
                  <a:lnTo>
                    <a:pt x="19554" y="61010"/>
                  </a:lnTo>
                  <a:lnTo>
                    <a:pt x="19554" y="50060"/>
                  </a:lnTo>
                  <a:close/>
                </a:path>
                <a:path w="741680" h="1196340">
                  <a:moveTo>
                    <a:pt x="69502" y="10755"/>
                  </a:moveTo>
                  <a:lnTo>
                    <a:pt x="46279" y="10755"/>
                  </a:lnTo>
                  <a:lnTo>
                    <a:pt x="50630" y="11586"/>
                  </a:lnTo>
                  <a:lnTo>
                    <a:pt x="57214" y="14877"/>
                  </a:lnTo>
                  <a:lnTo>
                    <a:pt x="59609" y="17191"/>
                  </a:lnTo>
                  <a:lnTo>
                    <a:pt x="62607" y="23188"/>
                  </a:lnTo>
                  <a:lnTo>
                    <a:pt x="63357" y="26692"/>
                  </a:lnTo>
                  <a:lnTo>
                    <a:pt x="63357" y="34709"/>
                  </a:lnTo>
                  <a:lnTo>
                    <a:pt x="46410" y="50060"/>
                  </a:lnTo>
                  <a:lnTo>
                    <a:pt x="19554" y="50060"/>
                  </a:lnTo>
                  <a:lnTo>
                    <a:pt x="19554" y="61010"/>
                  </a:lnTo>
                  <a:lnTo>
                    <a:pt x="44032" y="61010"/>
                  </a:lnTo>
                  <a:lnTo>
                    <a:pt x="40869" y="55144"/>
                  </a:lnTo>
                  <a:lnTo>
                    <a:pt x="64404" y="55144"/>
                  </a:lnTo>
                  <a:lnTo>
                    <a:pt x="65557" y="54541"/>
                  </a:lnTo>
                  <a:lnTo>
                    <a:pt x="69256" y="50956"/>
                  </a:lnTo>
                  <a:lnTo>
                    <a:pt x="74080" y="41830"/>
                  </a:lnTo>
                  <a:lnTo>
                    <a:pt x="75285" y="36600"/>
                  </a:lnTo>
                  <a:lnTo>
                    <a:pt x="75285" y="24801"/>
                  </a:lnTo>
                  <a:lnTo>
                    <a:pt x="74080" y="19538"/>
                  </a:lnTo>
                  <a:lnTo>
                    <a:pt x="69502" y="10755"/>
                  </a:lnTo>
                  <a:close/>
                </a:path>
                <a:path w="741680" h="1196340">
                  <a:moveTo>
                    <a:pt x="56739" y="59127"/>
                  </a:moveTo>
                  <a:lnTo>
                    <a:pt x="55584" y="59723"/>
                  </a:lnTo>
                  <a:lnTo>
                    <a:pt x="49212" y="61010"/>
                  </a:lnTo>
                  <a:lnTo>
                    <a:pt x="57771" y="61010"/>
                  </a:lnTo>
                  <a:lnTo>
                    <a:pt x="56739" y="59127"/>
                  </a:lnTo>
                  <a:close/>
                </a:path>
                <a:path w="741680" h="1196340">
                  <a:moveTo>
                    <a:pt x="64404" y="55144"/>
                  </a:moveTo>
                  <a:lnTo>
                    <a:pt x="54557" y="55144"/>
                  </a:lnTo>
                  <a:lnTo>
                    <a:pt x="56739" y="59127"/>
                  </a:lnTo>
                  <a:lnTo>
                    <a:pt x="64404" y="55144"/>
                  </a:lnTo>
                  <a:close/>
                </a:path>
                <a:path w="741680" h="1196340">
                  <a:moveTo>
                    <a:pt x="127338" y="24052"/>
                  </a:moveTo>
                  <a:lnTo>
                    <a:pt x="116648" y="24052"/>
                  </a:lnTo>
                  <a:lnTo>
                    <a:pt x="110716" y="25714"/>
                  </a:lnTo>
                  <a:lnTo>
                    <a:pt x="100580" y="32330"/>
                  </a:lnTo>
                  <a:lnTo>
                    <a:pt x="96637" y="36925"/>
                  </a:lnTo>
                  <a:lnTo>
                    <a:pt x="91092" y="48495"/>
                  </a:lnTo>
                  <a:lnTo>
                    <a:pt x="90999" y="48691"/>
                  </a:lnTo>
                  <a:lnTo>
                    <a:pt x="89597" y="55470"/>
                  </a:lnTo>
                  <a:lnTo>
                    <a:pt x="89597" y="70853"/>
                  </a:lnTo>
                  <a:lnTo>
                    <a:pt x="117365" y="101684"/>
                  </a:lnTo>
                  <a:lnTo>
                    <a:pt x="129684" y="101684"/>
                  </a:lnTo>
                  <a:lnTo>
                    <a:pt x="134264" y="100902"/>
                  </a:lnTo>
                  <a:lnTo>
                    <a:pt x="142411" y="97741"/>
                  </a:lnTo>
                  <a:lnTo>
                    <a:pt x="145833" y="95525"/>
                  </a:lnTo>
                  <a:lnTo>
                    <a:pt x="149918" y="91320"/>
                  </a:lnTo>
                  <a:lnTo>
                    <a:pt x="119940" y="91320"/>
                  </a:lnTo>
                  <a:lnTo>
                    <a:pt x="115849" y="90310"/>
                  </a:lnTo>
                  <a:lnTo>
                    <a:pt x="101134" y="66486"/>
                  </a:lnTo>
                  <a:lnTo>
                    <a:pt x="97810" y="66486"/>
                  </a:lnTo>
                  <a:lnTo>
                    <a:pt x="97810" y="56513"/>
                  </a:lnTo>
                  <a:lnTo>
                    <a:pt x="101134" y="56513"/>
                  </a:lnTo>
                  <a:lnTo>
                    <a:pt x="101134" y="54134"/>
                  </a:lnTo>
                  <a:lnTo>
                    <a:pt x="118832" y="34416"/>
                  </a:lnTo>
                  <a:lnTo>
                    <a:pt x="147646" y="34416"/>
                  </a:lnTo>
                  <a:lnTo>
                    <a:pt x="142297" y="29429"/>
                  </a:lnTo>
                  <a:lnTo>
                    <a:pt x="138826" y="27311"/>
                  </a:lnTo>
                  <a:lnTo>
                    <a:pt x="131200" y="24704"/>
                  </a:lnTo>
                  <a:lnTo>
                    <a:pt x="127338" y="24052"/>
                  </a:lnTo>
                  <a:close/>
                </a:path>
                <a:path w="741680" h="1196340">
                  <a:moveTo>
                    <a:pt x="143373" y="79587"/>
                  </a:moveTo>
                  <a:lnTo>
                    <a:pt x="127631" y="91320"/>
                  </a:lnTo>
                  <a:lnTo>
                    <a:pt x="149918" y="91320"/>
                  </a:lnTo>
                  <a:lnTo>
                    <a:pt x="151374" y="89821"/>
                  </a:lnTo>
                  <a:lnTo>
                    <a:pt x="153346" y="86497"/>
                  </a:lnTo>
                  <a:lnTo>
                    <a:pt x="154519" y="82716"/>
                  </a:lnTo>
                  <a:lnTo>
                    <a:pt x="143373" y="79587"/>
                  </a:lnTo>
                  <a:close/>
                </a:path>
                <a:path w="741680" h="1196340">
                  <a:moveTo>
                    <a:pt x="101134" y="56513"/>
                  </a:moveTo>
                  <a:lnTo>
                    <a:pt x="97810" y="56513"/>
                  </a:lnTo>
                  <a:lnTo>
                    <a:pt x="97810" y="66486"/>
                  </a:lnTo>
                  <a:lnTo>
                    <a:pt x="101134" y="66486"/>
                  </a:lnTo>
                  <a:lnTo>
                    <a:pt x="101134" y="56513"/>
                  </a:lnTo>
                  <a:close/>
                </a:path>
                <a:path w="741680" h="1196340">
                  <a:moveTo>
                    <a:pt x="147646" y="34416"/>
                  </a:moveTo>
                  <a:lnTo>
                    <a:pt x="127599" y="34416"/>
                  </a:lnTo>
                  <a:lnTo>
                    <a:pt x="131216" y="35377"/>
                  </a:lnTo>
                  <a:lnTo>
                    <a:pt x="137376" y="39223"/>
                  </a:lnTo>
                  <a:lnTo>
                    <a:pt x="139755" y="41847"/>
                  </a:lnTo>
                  <a:lnTo>
                    <a:pt x="141417" y="45171"/>
                  </a:lnTo>
                  <a:lnTo>
                    <a:pt x="143112" y="48495"/>
                  </a:lnTo>
                  <a:lnTo>
                    <a:pt x="143959" y="52276"/>
                  </a:lnTo>
                  <a:lnTo>
                    <a:pt x="143959" y="56513"/>
                  </a:lnTo>
                  <a:lnTo>
                    <a:pt x="101134" y="56513"/>
                  </a:lnTo>
                  <a:lnTo>
                    <a:pt x="101134" y="66486"/>
                  </a:lnTo>
                  <a:lnTo>
                    <a:pt x="155692" y="66486"/>
                  </a:lnTo>
                  <a:lnTo>
                    <a:pt x="155620" y="54134"/>
                  </a:lnTo>
                  <a:lnTo>
                    <a:pt x="154763" y="48691"/>
                  </a:lnTo>
                  <a:lnTo>
                    <a:pt x="151092" y="39223"/>
                  </a:lnTo>
                  <a:lnTo>
                    <a:pt x="148745" y="35557"/>
                  </a:lnTo>
                  <a:lnTo>
                    <a:pt x="148629" y="35377"/>
                  </a:lnTo>
                  <a:lnTo>
                    <a:pt x="147646" y="34416"/>
                  </a:lnTo>
                  <a:close/>
                </a:path>
                <a:path w="741680" h="1196340">
                  <a:moveTo>
                    <a:pt x="225639" y="34220"/>
                  </a:moveTo>
                  <a:lnTo>
                    <a:pt x="207692" y="34220"/>
                  </a:lnTo>
                  <a:lnTo>
                    <a:pt x="211652" y="35557"/>
                  </a:lnTo>
                  <a:lnTo>
                    <a:pt x="216899" y="40902"/>
                  </a:lnTo>
                  <a:lnTo>
                    <a:pt x="218219" y="44682"/>
                  </a:lnTo>
                  <a:lnTo>
                    <a:pt x="218219" y="51722"/>
                  </a:lnTo>
                  <a:lnTo>
                    <a:pt x="207121" y="55682"/>
                  </a:lnTo>
                  <a:lnTo>
                    <a:pt x="203422" y="56122"/>
                  </a:lnTo>
                  <a:lnTo>
                    <a:pt x="169810" y="74145"/>
                  </a:lnTo>
                  <a:lnTo>
                    <a:pt x="169723" y="83694"/>
                  </a:lnTo>
                  <a:lnTo>
                    <a:pt x="170864" y="87866"/>
                  </a:lnTo>
                  <a:lnTo>
                    <a:pt x="175426" y="94742"/>
                  </a:lnTo>
                  <a:lnTo>
                    <a:pt x="178506" y="97366"/>
                  </a:lnTo>
                  <a:lnTo>
                    <a:pt x="186263" y="100984"/>
                  </a:lnTo>
                  <a:lnTo>
                    <a:pt x="190581" y="101880"/>
                  </a:lnTo>
                  <a:lnTo>
                    <a:pt x="199707" y="101880"/>
                  </a:lnTo>
                  <a:lnTo>
                    <a:pt x="216850" y="91581"/>
                  </a:lnTo>
                  <a:lnTo>
                    <a:pt x="192749" y="91581"/>
                  </a:lnTo>
                  <a:lnTo>
                    <a:pt x="189136" y="90620"/>
                  </a:lnTo>
                  <a:lnTo>
                    <a:pt x="188877" y="90620"/>
                  </a:lnTo>
                  <a:lnTo>
                    <a:pt x="185709" y="88485"/>
                  </a:lnTo>
                  <a:lnTo>
                    <a:pt x="182743" y="86432"/>
                  </a:lnTo>
                  <a:lnTo>
                    <a:pt x="181260" y="83401"/>
                  </a:lnTo>
                  <a:lnTo>
                    <a:pt x="181260" y="76459"/>
                  </a:lnTo>
                  <a:lnTo>
                    <a:pt x="203113" y="66095"/>
                  </a:lnTo>
                  <a:lnTo>
                    <a:pt x="205133" y="65834"/>
                  </a:lnTo>
                  <a:lnTo>
                    <a:pt x="218219" y="62379"/>
                  </a:lnTo>
                  <a:lnTo>
                    <a:pt x="229756" y="62379"/>
                  </a:lnTo>
                  <a:lnTo>
                    <a:pt x="229756" y="44682"/>
                  </a:lnTo>
                  <a:lnTo>
                    <a:pt x="228845" y="40250"/>
                  </a:lnTo>
                  <a:lnTo>
                    <a:pt x="228778" y="39924"/>
                  </a:lnTo>
                  <a:lnTo>
                    <a:pt x="225639" y="34220"/>
                  </a:lnTo>
                  <a:close/>
                </a:path>
                <a:path w="741680" h="1196340">
                  <a:moveTo>
                    <a:pt x="229756" y="89951"/>
                  </a:moveTo>
                  <a:lnTo>
                    <a:pt x="218219" y="89951"/>
                  </a:lnTo>
                  <a:lnTo>
                    <a:pt x="218219" y="100120"/>
                  </a:lnTo>
                  <a:lnTo>
                    <a:pt x="229756" y="100120"/>
                  </a:lnTo>
                  <a:lnTo>
                    <a:pt x="229756" y="89951"/>
                  </a:lnTo>
                  <a:close/>
                </a:path>
                <a:path w="741680" h="1196340">
                  <a:moveTo>
                    <a:pt x="229756" y="62379"/>
                  </a:moveTo>
                  <a:lnTo>
                    <a:pt x="218219" y="62379"/>
                  </a:lnTo>
                  <a:lnTo>
                    <a:pt x="218112" y="76459"/>
                  </a:lnTo>
                  <a:lnTo>
                    <a:pt x="217404" y="79050"/>
                  </a:lnTo>
                  <a:lnTo>
                    <a:pt x="215774" y="81885"/>
                  </a:lnTo>
                  <a:lnTo>
                    <a:pt x="214177" y="84721"/>
                  </a:lnTo>
                  <a:lnTo>
                    <a:pt x="211798" y="87035"/>
                  </a:lnTo>
                  <a:lnTo>
                    <a:pt x="205508" y="90620"/>
                  </a:lnTo>
                  <a:lnTo>
                    <a:pt x="201383" y="91581"/>
                  </a:lnTo>
                  <a:lnTo>
                    <a:pt x="216850" y="91581"/>
                  </a:lnTo>
                  <a:lnTo>
                    <a:pt x="217632" y="89951"/>
                  </a:lnTo>
                  <a:lnTo>
                    <a:pt x="229756" y="89951"/>
                  </a:lnTo>
                  <a:lnTo>
                    <a:pt x="229756" y="62379"/>
                  </a:lnTo>
                  <a:close/>
                </a:path>
                <a:path w="741680" h="1196340">
                  <a:moveTo>
                    <a:pt x="204400" y="24052"/>
                  </a:moveTo>
                  <a:lnTo>
                    <a:pt x="198208" y="24052"/>
                  </a:lnTo>
                  <a:lnTo>
                    <a:pt x="194362" y="24573"/>
                  </a:lnTo>
                  <a:lnTo>
                    <a:pt x="171874" y="41651"/>
                  </a:lnTo>
                  <a:lnTo>
                    <a:pt x="182825" y="45562"/>
                  </a:lnTo>
                  <a:lnTo>
                    <a:pt x="184096" y="42824"/>
                  </a:lnTo>
                  <a:lnTo>
                    <a:pt x="186296" y="40250"/>
                  </a:lnTo>
                  <a:lnTo>
                    <a:pt x="192553" y="35426"/>
                  </a:lnTo>
                  <a:lnTo>
                    <a:pt x="196871" y="34220"/>
                  </a:lnTo>
                  <a:lnTo>
                    <a:pt x="225639" y="34220"/>
                  </a:lnTo>
                  <a:lnTo>
                    <a:pt x="224867" y="32819"/>
                  </a:lnTo>
                  <a:lnTo>
                    <a:pt x="222407" y="30163"/>
                  </a:lnTo>
                  <a:lnTo>
                    <a:pt x="216508" y="26643"/>
                  </a:lnTo>
                  <a:lnTo>
                    <a:pt x="213460" y="25486"/>
                  </a:lnTo>
                  <a:lnTo>
                    <a:pt x="210299" y="24932"/>
                  </a:lnTo>
                  <a:lnTo>
                    <a:pt x="207170" y="24345"/>
                  </a:lnTo>
                  <a:lnTo>
                    <a:pt x="204400" y="24052"/>
                  </a:lnTo>
                  <a:close/>
                </a:path>
                <a:path w="741680" h="1196340">
                  <a:moveTo>
                    <a:pt x="284253" y="24052"/>
                  </a:moveTo>
                  <a:lnTo>
                    <a:pt x="273041" y="24052"/>
                  </a:lnTo>
                  <a:lnTo>
                    <a:pt x="267468" y="25633"/>
                  </a:lnTo>
                  <a:lnTo>
                    <a:pt x="257808" y="31972"/>
                  </a:lnTo>
                  <a:lnTo>
                    <a:pt x="254057" y="36437"/>
                  </a:lnTo>
                  <a:lnTo>
                    <a:pt x="248647" y="48039"/>
                  </a:lnTo>
                  <a:lnTo>
                    <a:pt x="247294" y="54883"/>
                  </a:lnTo>
                  <a:lnTo>
                    <a:pt x="247294" y="70723"/>
                  </a:lnTo>
                  <a:lnTo>
                    <a:pt x="272911" y="101684"/>
                  </a:lnTo>
                  <a:lnTo>
                    <a:pt x="283992" y="101684"/>
                  </a:lnTo>
                  <a:lnTo>
                    <a:pt x="299267" y="91320"/>
                  </a:lnTo>
                  <a:lnTo>
                    <a:pt x="275909" y="91320"/>
                  </a:lnTo>
                  <a:lnTo>
                    <a:pt x="272075" y="90114"/>
                  </a:lnTo>
                  <a:lnTo>
                    <a:pt x="258886" y="68246"/>
                  </a:lnTo>
                  <a:lnTo>
                    <a:pt x="258886" y="56969"/>
                  </a:lnTo>
                  <a:lnTo>
                    <a:pt x="275844" y="34416"/>
                  </a:lnTo>
                  <a:lnTo>
                    <a:pt x="299336" y="34416"/>
                  </a:lnTo>
                  <a:lnTo>
                    <a:pt x="297501" y="31972"/>
                  </a:lnTo>
                  <a:lnTo>
                    <a:pt x="296002" y="29918"/>
                  </a:lnTo>
                  <a:lnTo>
                    <a:pt x="293818" y="28093"/>
                  </a:lnTo>
                  <a:lnTo>
                    <a:pt x="290950" y="26496"/>
                  </a:lnTo>
                  <a:lnTo>
                    <a:pt x="288115" y="24867"/>
                  </a:lnTo>
                  <a:lnTo>
                    <a:pt x="284253" y="24052"/>
                  </a:lnTo>
                  <a:close/>
                </a:path>
                <a:path w="741680" h="1196340">
                  <a:moveTo>
                    <a:pt x="313585" y="88583"/>
                  </a:moveTo>
                  <a:lnTo>
                    <a:pt x="302439" y="88583"/>
                  </a:lnTo>
                  <a:lnTo>
                    <a:pt x="302439" y="100120"/>
                  </a:lnTo>
                  <a:lnTo>
                    <a:pt x="313585" y="100120"/>
                  </a:lnTo>
                  <a:lnTo>
                    <a:pt x="313585" y="88583"/>
                  </a:lnTo>
                  <a:close/>
                </a:path>
                <a:path w="741680" h="1196340">
                  <a:moveTo>
                    <a:pt x="299336" y="34416"/>
                  </a:moveTo>
                  <a:lnTo>
                    <a:pt x="285426" y="34416"/>
                  </a:lnTo>
                  <a:lnTo>
                    <a:pt x="289586" y="35671"/>
                  </a:lnTo>
                  <a:lnTo>
                    <a:pt x="289457" y="35671"/>
                  </a:lnTo>
                  <a:lnTo>
                    <a:pt x="292564" y="37985"/>
                  </a:lnTo>
                  <a:lnTo>
                    <a:pt x="295758" y="40331"/>
                  </a:lnTo>
                  <a:lnTo>
                    <a:pt x="298169" y="43623"/>
                  </a:lnTo>
                  <a:lnTo>
                    <a:pt x="301428" y="52064"/>
                  </a:lnTo>
                  <a:lnTo>
                    <a:pt x="302243" y="56969"/>
                  </a:lnTo>
                  <a:lnTo>
                    <a:pt x="302243" y="68246"/>
                  </a:lnTo>
                  <a:lnTo>
                    <a:pt x="285361" y="91320"/>
                  </a:lnTo>
                  <a:lnTo>
                    <a:pt x="299267" y="91320"/>
                  </a:lnTo>
                  <a:lnTo>
                    <a:pt x="300109" y="90114"/>
                  </a:lnTo>
                  <a:lnTo>
                    <a:pt x="301070" y="88583"/>
                  </a:lnTo>
                  <a:lnTo>
                    <a:pt x="313585" y="88583"/>
                  </a:lnTo>
                  <a:lnTo>
                    <a:pt x="313585" y="36958"/>
                  </a:lnTo>
                  <a:lnTo>
                    <a:pt x="301070" y="36958"/>
                  </a:lnTo>
                  <a:lnTo>
                    <a:pt x="300233" y="35671"/>
                  </a:lnTo>
                  <a:lnTo>
                    <a:pt x="299336" y="34416"/>
                  </a:lnTo>
                  <a:close/>
                </a:path>
                <a:path w="741680" h="1196340">
                  <a:moveTo>
                    <a:pt x="313585" y="0"/>
                  </a:moveTo>
                  <a:lnTo>
                    <a:pt x="302048" y="0"/>
                  </a:lnTo>
                  <a:lnTo>
                    <a:pt x="302048" y="36958"/>
                  </a:lnTo>
                  <a:lnTo>
                    <a:pt x="313585" y="36958"/>
                  </a:lnTo>
                  <a:lnTo>
                    <a:pt x="313585" y="0"/>
                  </a:lnTo>
                  <a:close/>
                </a:path>
                <a:path w="741680" h="1196340">
                  <a:moveTo>
                    <a:pt x="343944" y="79392"/>
                  </a:moveTo>
                  <a:lnTo>
                    <a:pt x="332993" y="82130"/>
                  </a:lnTo>
                  <a:lnTo>
                    <a:pt x="334329" y="88517"/>
                  </a:lnTo>
                  <a:lnTo>
                    <a:pt x="337507" y="93374"/>
                  </a:lnTo>
                  <a:lnTo>
                    <a:pt x="347545" y="100022"/>
                  </a:lnTo>
                  <a:lnTo>
                    <a:pt x="353884" y="101684"/>
                  </a:lnTo>
                  <a:lnTo>
                    <a:pt x="367377" y="101684"/>
                  </a:lnTo>
                  <a:lnTo>
                    <a:pt x="372494" y="100707"/>
                  </a:lnTo>
                  <a:lnTo>
                    <a:pt x="381293" y="96796"/>
                  </a:lnTo>
                  <a:lnTo>
                    <a:pt x="384716" y="94123"/>
                  </a:lnTo>
                  <a:lnTo>
                    <a:pt x="386596" y="91516"/>
                  </a:lnTo>
                  <a:lnTo>
                    <a:pt x="356622" y="91516"/>
                  </a:lnTo>
                  <a:lnTo>
                    <a:pt x="352792" y="90506"/>
                  </a:lnTo>
                  <a:lnTo>
                    <a:pt x="346959" y="86464"/>
                  </a:lnTo>
                  <a:lnTo>
                    <a:pt x="345029" y="83498"/>
                  </a:lnTo>
                  <a:lnTo>
                    <a:pt x="344877" y="83010"/>
                  </a:lnTo>
                  <a:lnTo>
                    <a:pt x="343944" y="79392"/>
                  </a:lnTo>
                  <a:close/>
                </a:path>
                <a:path w="741680" h="1196340">
                  <a:moveTo>
                    <a:pt x="370343" y="24052"/>
                  </a:moveTo>
                  <a:lnTo>
                    <a:pt x="357632" y="24052"/>
                  </a:lnTo>
                  <a:lnTo>
                    <a:pt x="352906" y="24981"/>
                  </a:lnTo>
                  <a:lnTo>
                    <a:pt x="335340" y="50940"/>
                  </a:lnTo>
                  <a:lnTo>
                    <a:pt x="336846" y="55014"/>
                  </a:lnTo>
                  <a:lnTo>
                    <a:pt x="336937" y="55258"/>
                  </a:lnTo>
                  <a:lnTo>
                    <a:pt x="340131" y="58713"/>
                  </a:lnTo>
                  <a:lnTo>
                    <a:pt x="343357" y="62135"/>
                  </a:lnTo>
                  <a:lnTo>
                    <a:pt x="348409" y="64661"/>
                  </a:lnTo>
                  <a:lnTo>
                    <a:pt x="371581" y="70103"/>
                  </a:lnTo>
                  <a:lnTo>
                    <a:pt x="374384" y="71440"/>
                  </a:lnTo>
                  <a:lnTo>
                    <a:pt x="378034" y="74992"/>
                  </a:lnTo>
                  <a:lnTo>
                    <a:pt x="378947" y="77176"/>
                  </a:lnTo>
                  <a:lnTo>
                    <a:pt x="378947" y="83010"/>
                  </a:lnTo>
                  <a:lnTo>
                    <a:pt x="377350" y="85780"/>
                  </a:lnTo>
                  <a:lnTo>
                    <a:pt x="370995" y="90375"/>
                  </a:lnTo>
                  <a:lnTo>
                    <a:pt x="366725" y="91516"/>
                  </a:lnTo>
                  <a:lnTo>
                    <a:pt x="386596" y="91516"/>
                  </a:lnTo>
                  <a:lnTo>
                    <a:pt x="389637" y="87344"/>
                  </a:lnTo>
                  <a:lnTo>
                    <a:pt x="390875" y="83498"/>
                  </a:lnTo>
                  <a:lnTo>
                    <a:pt x="390875" y="73949"/>
                  </a:lnTo>
                  <a:lnTo>
                    <a:pt x="389229" y="69663"/>
                  </a:lnTo>
                  <a:lnTo>
                    <a:pt x="382646" y="62982"/>
                  </a:lnTo>
                  <a:lnTo>
                    <a:pt x="377643" y="60489"/>
                  </a:lnTo>
                  <a:lnTo>
                    <a:pt x="355351" y="55014"/>
                  </a:lnTo>
                  <a:lnTo>
                    <a:pt x="352092" y="53628"/>
                  </a:lnTo>
                  <a:lnTo>
                    <a:pt x="347920" y="50304"/>
                  </a:lnTo>
                  <a:lnTo>
                    <a:pt x="346877" y="48039"/>
                  </a:lnTo>
                  <a:lnTo>
                    <a:pt x="346877" y="41944"/>
                  </a:lnTo>
                  <a:lnTo>
                    <a:pt x="348393" y="39288"/>
                  </a:lnTo>
                  <a:lnTo>
                    <a:pt x="354487" y="35084"/>
                  </a:lnTo>
                  <a:lnTo>
                    <a:pt x="358317" y="34025"/>
                  </a:lnTo>
                  <a:lnTo>
                    <a:pt x="385969" y="34025"/>
                  </a:lnTo>
                  <a:lnTo>
                    <a:pt x="384683" y="32200"/>
                  </a:lnTo>
                  <a:lnTo>
                    <a:pt x="376177" y="25681"/>
                  </a:lnTo>
                  <a:lnTo>
                    <a:pt x="370343" y="24052"/>
                  </a:lnTo>
                  <a:close/>
                </a:path>
                <a:path w="741680" h="1196340">
                  <a:moveTo>
                    <a:pt x="385969" y="34025"/>
                  </a:moveTo>
                  <a:lnTo>
                    <a:pt x="366269" y="34025"/>
                  </a:lnTo>
                  <a:lnTo>
                    <a:pt x="369023" y="34563"/>
                  </a:lnTo>
                  <a:lnTo>
                    <a:pt x="373325" y="36714"/>
                  </a:lnTo>
                  <a:lnTo>
                    <a:pt x="375020" y="38082"/>
                  </a:lnTo>
                  <a:lnTo>
                    <a:pt x="376258" y="39745"/>
                  </a:lnTo>
                  <a:lnTo>
                    <a:pt x="377529" y="41374"/>
                  </a:lnTo>
                  <a:lnTo>
                    <a:pt x="378491" y="43053"/>
                  </a:lnTo>
                  <a:lnTo>
                    <a:pt x="379142" y="44780"/>
                  </a:lnTo>
                  <a:lnTo>
                    <a:pt x="389161" y="41944"/>
                  </a:lnTo>
                  <a:lnTo>
                    <a:pt x="389539" y="41944"/>
                  </a:lnTo>
                  <a:lnTo>
                    <a:pt x="387785" y="36714"/>
                  </a:lnTo>
                  <a:lnTo>
                    <a:pt x="387714" y="36502"/>
                  </a:lnTo>
                  <a:lnTo>
                    <a:pt x="385969" y="34025"/>
                  </a:lnTo>
                  <a:close/>
                </a:path>
                <a:path w="741680" h="1196340">
                  <a:moveTo>
                    <a:pt x="17403" y="203035"/>
                  </a:moveTo>
                  <a:lnTo>
                    <a:pt x="5866" y="203035"/>
                  </a:lnTo>
                  <a:lnTo>
                    <a:pt x="5866" y="278125"/>
                  </a:lnTo>
                  <a:lnTo>
                    <a:pt x="17403" y="278125"/>
                  </a:lnTo>
                  <a:lnTo>
                    <a:pt x="17403" y="203035"/>
                  </a:lnTo>
                  <a:close/>
                </a:path>
                <a:path w="741680" h="1196340">
                  <a:moveTo>
                    <a:pt x="13981" y="174876"/>
                  </a:moveTo>
                  <a:lnTo>
                    <a:pt x="9484" y="174876"/>
                  </a:lnTo>
                  <a:lnTo>
                    <a:pt x="7544" y="175642"/>
                  </a:lnTo>
                  <a:lnTo>
                    <a:pt x="4318" y="178705"/>
                  </a:lnTo>
                  <a:lnTo>
                    <a:pt x="3519" y="180547"/>
                  </a:lnTo>
                  <a:lnTo>
                    <a:pt x="3519" y="184849"/>
                  </a:lnTo>
                  <a:lnTo>
                    <a:pt x="4318" y="186690"/>
                  </a:lnTo>
                  <a:lnTo>
                    <a:pt x="7544" y="189754"/>
                  </a:lnTo>
                  <a:lnTo>
                    <a:pt x="9484" y="190520"/>
                  </a:lnTo>
                  <a:lnTo>
                    <a:pt x="13981" y="190520"/>
                  </a:lnTo>
                  <a:lnTo>
                    <a:pt x="15904" y="189754"/>
                  </a:lnTo>
                  <a:lnTo>
                    <a:pt x="19131" y="186690"/>
                  </a:lnTo>
                  <a:lnTo>
                    <a:pt x="19945" y="184849"/>
                  </a:lnTo>
                  <a:lnTo>
                    <a:pt x="19945" y="180547"/>
                  </a:lnTo>
                  <a:lnTo>
                    <a:pt x="19131" y="178705"/>
                  </a:lnTo>
                  <a:lnTo>
                    <a:pt x="15904" y="175642"/>
                  </a:lnTo>
                  <a:lnTo>
                    <a:pt x="13981" y="174876"/>
                  </a:lnTo>
                  <a:close/>
                </a:path>
                <a:path w="741680" h="1196340">
                  <a:moveTo>
                    <a:pt x="71973" y="202057"/>
                  </a:moveTo>
                  <a:lnTo>
                    <a:pt x="60762" y="202057"/>
                  </a:lnTo>
                  <a:lnTo>
                    <a:pt x="55189" y="203638"/>
                  </a:lnTo>
                  <a:lnTo>
                    <a:pt x="45528" y="209977"/>
                  </a:lnTo>
                  <a:lnTo>
                    <a:pt x="41777" y="214442"/>
                  </a:lnTo>
                  <a:lnTo>
                    <a:pt x="36367" y="226044"/>
                  </a:lnTo>
                  <a:lnTo>
                    <a:pt x="35015" y="232888"/>
                  </a:lnTo>
                  <a:lnTo>
                    <a:pt x="35015" y="248728"/>
                  </a:lnTo>
                  <a:lnTo>
                    <a:pt x="60632" y="279689"/>
                  </a:lnTo>
                  <a:lnTo>
                    <a:pt x="71713" y="279689"/>
                  </a:lnTo>
                  <a:lnTo>
                    <a:pt x="86988" y="269325"/>
                  </a:lnTo>
                  <a:lnTo>
                    <a:pt x="63630" y="269325"/>
                  </a:lnTo>
                  <a:lnTo>
                    <a:pt x="59796" y="268119"/>
                  </a:lnTo>
                  <a:lnTo>
                    <a:pt x="46607" y="246251"/>
                  </a:lnTo>
                  <a:lnTo>
                    <a:pt x="46607" y="234974"/>
                  </a:lnTo>
                  <a:lnTo>
                    <a:pt x="63565" y="212421"/>
                  </a:lnTo>
                  <a:lnTo>
                    <a:pt x="87057" y="212421"/>
                  </a:lnTo>
                  <a:lnTo>
                    <a:pt x="85222" y="209977"/>
                  </a:lnTo>
                  <a:lnTo>
                    <a:pt x="83723" y="207923"/>
                  </a:lnTo>
                  <a:lnTo>
                    <a:pt x="81539" y="206098"/>
                  </a:lnTo>
                  <a:lnTo>
                    <a:pt x="78671" y="204501"/>
                  </a:lnTo>
                  <a:lnTo>
                    <a:pt x="75835" y="202872"/>
                  </a:lnTo>
                  <a:lnTo>
                    <a:pt x="71973" y="202057"/>
                  </a:lnTo>
                  <a:close/>
                </a:path>
                <a:path w="741680" h="1196340">
                  <a:moveTo>
                    <a:pt x="101306" y="266588"/>
                  </a:moveTo>
                  <a:lnTo>
                    <a:pt x="90159" y="266588"/>
                  </a:lnTo>
                  <a:lnTo>
                    <a:pt x="90159" y="278125"/>
                  </a:lnTo>
                  <a:lnTo>
                    <a:pt x="101306" y="278125"/>
                  </a:lnTo>
                  <a:lnTo>
                    <a:pt x="101306" y="266588"/>
                  </a:lnTo>
                  <a:close/>
                </a:path>
                <a:path w="741680" h="1196340">
                  <a:moveTo>
                    <a:pt x="87057" y="212421"/>
                  </a:moveTo>
                  <a:lnTo>
                    <a:pt x="73147" y="212421"/>
                  </a:lnTo>
                  <a:lnTo>
                    <a:pt x="77306" y="213676"/>
                  </a:lnTo>
                  <a:lnTo>
                    <a:pt x="77178" y="213676"/>
                  </a:lnTo>
                  <a:lnTo>
                    <a:pt x="80284" y="215990"/>
                  </a:lnTo>
                  <a:lnTo>
                    <a:pt x="83478" y="218336"/>
                  </a:lnTo>
                  <a:lnTo>
                    <a:pt x="85890" y="221628"/>
                  </a:lnTo>
                  <a:lnTo>
                    <a:pt x="89149" y="230069"/>
                  </a:lnTo>
                  <a:lnTo>
                    <a:pt x="89964" y="234974"/>
                  </a:lnTo>
                  <a:lnTo>
                    <a:pt x="89964" y="246251"/>
                  </a:lnTo>
                  <a:lnTo>
                    <a:pt x="89211" y="250781"/>
                  </a:lnTo>
                  <a:lnTo>
                    <a:pt x="89133" y="251253"/>
                  </a:lnTo>
                  <a:lnTo>
                    <a:pt x="73081" y="269325"/>
                  </a:lnTo>
                  <a:lnTo>
                    <a:pt x="86988" y="269325"/>
                  </a:lnTo>
                  <a:lnTo>
                    <a:pt x="87829" y="268119"/>
                  </a:lnTo>
                  <a:lnTo>
                    <a:pt x="88790" y="266588"/>
                  </a:lnTo>
                  <a:lnTo>
                    <a:pt x="101306" y="266588"/>
                  </a:lnTo>
                  <a:lnTo>
                    <a:pt x="101306" y="214963"/>
                  </a:lnTo>
                  <a:lnTo>
                    <a:pt x="88790" y="214963"/>
                  </a:lnTo>
                  <a:lnTo>
                    <a:pt x="87954" y="213676"/>
                  </a:lnTo>
                  <a:lnTo>
                    <a:pt x="87057" y="212421"/>
                  </a:lnTo>
                  <a:close/>
                </a:path>
                <a:path w="741680" h="1196340">
                  <a:moveTo>
                    <a:pt x="101306" y="178005"/>
                  </a:moveTo>
                  <a:lnTo>
                    <a:pt x="89768" y="178005"/>
                  </a:lnTo>
                  <a:lnTo>
                    <a:pt x="89768" y="214963"/>
                  </a:lnTo>
                  <a:lnTo>
                    <a:pt x="101306" y="214963"/>
                  </a:lnTo>
                  <a:lnTo>
                    <a:pt x="101306" y="178005"/>
                  </a:lnTo>
                  <a:close/>
                </a:path>
                <a:path w="741680" h="1196340">
                  <a:moveTo>
                    <a:pt x="158259" y="202057"/>
                  </a:moveTo>
                  <a:lnTo>
                    <a:pt x="147569" y="202057"/>
                  </a:lnTo>
                  <a:lnTo>
                    <a:pt x="141637" y="203719"/>
                  </a:lnTo>
                  <a:lnTo>
                    <a:pt x="120518" y="233475"/>
                  </a:lnTo>
                  <a:lnTo>
                    <a:pt x="120518" y="248858"/>
                  </a:lnTo>
                  <a:lnTo>
                    <a:pt x="148286" y="279689"/>
                  </a:lnTo>
                  <a:lnTo>
                    <a:pt x="160605" y="279689"/>
                  </a:lnTo>
                  <a:lnTo>
                    <a:pt x="165185" y="278907"/>
                  </a:lnTo>
                  <a:lnTo>
                    <a:pt x="173332" y="275746"/>
                  </a:lnTo>
                  <a:lnTo>
                    <a:pt x="176754" y="273530"/>
                  </a:lnTo>
                  <a:lnTo>
                    <a:pt x="180839" y="269325"/>
                  </a:lnTo>
                  <a:lnTo>
                    <a:pt x="150861" y="269325"/>
                  </a:lnTo>
                  <a:lnTo>
                    <a:pt x="146770" y="268315"/>
                  </a:lnTo>
                  <a:lnTo>
                    <a:pt x="132055" y="244491"/>
                  </a:lnTo>
                  <a:lnTo>
                    <a:pt x="128731" y="244491"/>
                  </a:lnTo>
                  <a:lnTo>
                    <a:pt x="128731" y="234518"/>
                  </a:lnTo>
                  <a:lnTo>
                    <a:pt x="132055" y="234518"/>
                  </a:lnTo>
                  <a:lnTo>
                    <a:pt x="132055" y="232139"/>
                  </a:lnTo>
                  <a:lnTo>
                    <a:pt x="149753" y="212421"/>
                  </a:lnTo>
                  <a:lnTo>
                    <a:pt x="178567" y="212421"/>
                  </a:lnTo>
                  <a:lnTo>
                    <a:pt x="173218" y="207435"/>
                  </a:lnTo>
                  <a:lnTo>
                    <a:pt x="169747" y="205316"/>
                  </a:lnTo>
                  <a:lnTo>
                    <a:pt x="162121" y="202709"/>
                  </a:lnTo>
                  <a:lnTo>
                    <a:pt x="158259" y="202057"/>
                  </a:lnTo>
                  <a:close/>
                </a:path>
                <a:path w="741680" h="1196340">
                  <a:moveTo>
                    <a:pt x="174294" y="257593"/>
                  </a:moveTo>
                  <a:lnTo>
                    <a:pt x="158552" y="269325"/>
                  </a:lnTo>
                  <a:lnTo>
                    <a:pt x="180839" y="269325"/>
                  </a:lnTo>
                  <a:lnTo>
                    <a:pt x="182295" y="267826"/>
                  </a:lnTo>
                  <a:lnTo>
                    <a:pt x="184267" y="264502"/>
                  </a:lnTo>
                  <a:lnTo>
                    <a:pt x="185440" y="260721"/>
                  </a:lnTo>
                  <a:lnTo>
                    <a:pt x="174294" y="257593"/>
                  </a:lnTo>
                  <a:close/>
                </a:path>
                <a:path w="741680" h="1196340">
                  <a:moveTo>
                    <a:pt x="132055" y="234518"/>
                  </a:moveTo>
                  <a:lnTo>
                    <a:pt x="128731" y="234518"/>
                  </a:lnTo>
                  <a:lnTo>
                    <a:pt x="128731" y="244491"/>
                  </a:lnTo>
                  <a:lnTo>
                    <a:pt x="132055" y="244491"/>
                  </a:lnTo>
                  <a:lnTo>
                    <a:pt x="132055" y="234518"/>
                  </a:lnTo>
                  <a:close/>
                </a:path>
                <a:path w="741680" h="1196340">
                  <a:moveTo>
                    <a:pt x="178567" y="212421"/>
                  </a:moveTo>
                  <a:lnTo>
                    <a:pt x="158520" y="212421"/>
                  </a:lnTo>
                  <a:lnTo>
                    <a:pt x="162137" y="213382"/>
                  </a:lnTo>
                  <a:lnTo>
                    <a:pt x="168297" y="217228"/>
                  </a:lnTo>
                  <a:lnTo>
                    <a:pt x="170676" y="219852"/>
                  </a:lnTo>
                  <a:lnTo>
                    <a:pt x="172338" y="223176"/>
                  </a:lnTo>
                  <a:lnTo>
                    <a:pt x="174033" y="226500"/>
                  </a:lnTo>
                  <a:lnTo>
                    <a:pt x="174880" y="230281"/>
                  </a:lnTo>
                  <a:lnTo>
                    <a:pt x="174880" y="234518"/>
                  </a:lnTo>
                  <a:lnTo>
                    <a:pt x="132055" y="234518"/>
                  </a:lnTo>
                  <a:lnTo>
                    <a:pt x="132055" y="244491"/>
                  </a:lnTo>
                  <a:lnTo>
                    <a:pt x="186613" y="244491"/>
                  </a:lnTo>
                  <a:lnTo>
                    <a:pt x="186541" y="232139"/>
                  </a:lnTo>
                  <a:lnTo>
                    <a:pt x="185684" y="226696"/>
                  </a:lnTo>
                  <a:lnTo>
                    <a:pt x="182013" y="217228"/>
                  </a:lnTo>
                  <a:lnTo>
                    <a:pt x="179666" y="213562"/>
                  </a:lnTo>
                  <a:lnTo>
                    <a:pt x="179550" y="213382"/>
                  </a:lnTo>
                  <a:lnTo>
                    <a:pt x="178567" y="212421"/>
                  </a:lnTo>
                  <a:close/>
                </a:path>
                <a:path w="741680" h="1196340">
                  <a:moveTo>
                    <a:pt x="215310" y="203100"/>
                  </a:moveTo>
                  <a:lnTo>
                    <a:pt x="204164" y="203100"/>
                  </a:lnTo>
                  <a:lnTo>
                    <a:pt x="204164" y="278125"/>
                  </a:lnTo>
                  <a:lnTo>
                    <a:pt x="215701" y="278125"/>
                  </a:lnTo>
                  <a:lnTo>
                    <a:pt x="215701" y="228586"/>
                  </a:lnTo>
                  <a:lnTo>
                    <a:pt x="216437" y="225294"/>
                  </a:lnTo>
                  <a:lnTo>
                    <a:pt x="216532" y="224871"/>
                  </a:lnTo>
                  <a:lnTo>
                    <a:pt x="219856" y="218744"/>
                  </a:lnTo>
                  <a:lnTo>
                    <a:pt x="222122" y="216413"/>
                  </a:lnTo>
                  <a:lnTo>
                    <a:pt x="225094" y="214768"/>
                  </a:lnTo>
                  <a:lnTo>
                    <a:pt x="215310" y="214768"/>
                  </a:lnTo>
                  <a:lnTo>
                    <a:pt x="215310" y="203100"/>
                  </a:lnTo>
                  <a:close/>
                </a:path>
                <a:path w="741680" h="1196340">
                  <a:moveTo>
                    <a:pt x="259353" y="212421"/>
                  </a:moveTo>
                  <a:lnTo>
                    <a:pt x="240210" y="212421"/>
                  </a:lnTo>
                  <a:lnTo>
                    <a:pt x="244414" y="214083"/>
                  </a:lnTo>
                  <a:lnTo>
                    <a:pt x="250541" y="220699"/>
                  </a:lnTo>
                  <a:lnTo>
                    <a:pt x="252073" y="225294"/>
                  </a:lnTo>
                  <a:lnTo>
                    <a:pt x="252073" y="278125"/>
                  </a:lnTo>
                  <a:lnTo>
                    <a:pt x="263610" y="278125"/>
                  </a:lnTo>
                  <a:lnTo>
                    <a:pt x="263610" y="224023"/>
                  </a:lnTo>
                  <a:lnTo>
                    <a:pt x="262551" y="218744"/>
                  </a:lnTo>
                  <a:lnTo>
                    <a:pt x="259353" y="212421"/>
                  </a:lnTo>
                  <a:close/>
                </a:path>
                <a:path w="741680" h="1196340">
                  <a:moveTo>
                    <a:pt x="243273" y="202057"/>
                  </a:moveTo>
                  <a:lnTo>
                    <a:pt x="232518" y="202057"/>
                  </a:lnTo>
                  <a:lnTo>
                    <a:pt x="227890" y="203230"/>
                  </a:lnTo>
                  <a:lnTo>
                    <a:pt x="220720" y="207891"/>
                  </a:lnTo>
                  <a:lnTo>
                    <a:pt x="218048" y="210954"/>
                  </a:lnTo>
                  <a:lnTo>
                    <a:pt x="216288" y="214768"/>
                  </a:lnTo>
                  <a:lnTo>
                    <a:pt x="225094" y="214768"/>
                  </a:lnTo>
                  <a:lnTo>
                    <a:pt x="227890" y="213219"/>
                  </a:lnTo>
                  <a:lnTo>
                    <a:pt x="231182" y="212421"/>
                  </a:lnTo>
                  <a:lnTo>
                    <a:pt x="259353" y="212421"/>
                  </a:lnTo>
                  <a:lnTo>
                    <a:pt x="258314" y="210368"/>
                  </a:lnTo>
                  <a:lnTo>
                    <a:pt x="255348" y="207239"/>
                  </a:lnTo>
                  <a:lnTo>
                    <a:pt x="247722" y="203100"/>
                  </a:lnTo>
                  <a:lnTo>
                    <a:pt x="243273" y="202057"/>
                  </a:lnTo>
                  <a:close/>
                </a:path>
                <a:path w="741680" h="1196340">
                  <a:moveTo>
                    <a:pt x="301314" y="185044"/>
                  </a:moveTo>
                  <a:lnTo>
                    <a:pt x="289777" y="185044"/>
                  </a:lnTo>
                  <a:lnTo>
                    <a:pt x="289777" y="264111"/>
                  </a:lnTo>
                  <a:lnTo>
                    <a:pt x="306855" y="279103"/>
                  </a:lnTo>
                  <a:lnTo>
                    <a:pt x="312265" y="279103"/>
                  </a:lnTo>
                  <a:lnTo>
                    <a:pt x="314041" y="278940"/>
                  </a:lnTo>
                  <a:lnTo>
                    <a:pt x="315443" y="278614"/>
                  </a:lnTo>
                  <a:lnTo>
                    <a:pt x="316455" y="278402"/>
                  </a:lnTo>
                  <a:lnTo>
                    <a:pt x="317936" y="278027"/>
                  </a:lnTo>
                  <a:lnTo>
                    <a:pt x="318718" y="277734"/>
                  </a:lnTo>
                  <a:lnTo>
                    <a:pt x="316504" y="267957"/>
                  </a:lnTo>
                  <a:lnTo>
                    <a:pt x="309593" y="267957"/>
                  </a:lnTo>
                  <a:lnTo>
                    <a:pt x="308383" y="267761"/>
                  </a:lnTo>
                  <a:lnTo>
                    <a:pt x="308171" y="267761"/>
                  </a:lnTo>
                  <a:lnTo>
                    <a:pt x="306448" y="267174"/>
                  </a:lnTo>
                  <a:lnTo>
                    <a:pt x="301314" y="259874"/>
                  </a:lnTo>
                  <a:lnTo>
                    <a:pt x="301314" y="185044"/>
                  </a:lnTo>
                  <a:close/>
                </a:path>
                <a:path w="741680" h="1196340">
                  <a:moveTo>
                    <a:pt x="316394" y="267468"/>
                  </a:moveTo>
                  <a:lnTo>
                    <a:pt x="315883" y="267468"/>
                  </a:lnTo>
                  <a:lnTo>
                    <a:pt x="314416" y="267761"/>
                  </a:lnTo>
                  <a:lnTo>
                    <a:pt x="313194" y="267957"/>
                  </a:lnTo>
                  <a:lnTo>
                    <a:pt x="316504" y="267957"/>
                  </a:lnTo>
                  <a:lnTo>
                    <a:pt x="316394" y="267468"/>
                  </a:lnTo>
                  <a:close/>
                </a:path>
                <a:path w="741680" h="1196340">
                  <a:moveTo>
                    <a:pt x="289777" y="203035"/>
                  </a:moveTo>
                  <a:lnTo>
                    <a:pt x="278435" y="203035"/>
                  </a:lnTo>
                  <a:lnTo>
                    <a:pt x="278435" y="212812"/>
                  </a:lnTo>
                  <a:lnTo>
                    <a:pt x="289777" y="212812"/>
                  </a:lnTo>
                  <a:lnTo>
                    <a:pt x="289777" y="203035"/>
                  </a:lnTo>
                  <a:close/>
                </a:path>
                <a:path w="741680" h="1196340">
                  <a:moveTo>
                    <a:pt x="317349" y="203035"/>
                  </a:moveTo>
                  <a:lnTo>
                    <a:pt x="301314" y="203035"/>
                  </a:lnTo>
                  <a:lnTo>
                    <a:pt x="301314" y="212812"/>
                  </a:lnTo>
                  <a:lnTo>
                    <a:pt x="317349" y="212812"/>
                  </a:lnTo>
                  <a:lnTo>
                    <a:pt x="317349" y="203035"/>
                  </a:lnTo>
                  <a:close/>
                </a:path>
                <a:path w="741680" h="1196340">
                  <a:moveTo>
                    <a:pt x="346242" y="203035"/>
                  </a:moveTo>
                  <a:lnTo>
                    <a:pt x="334704" y="203035"/>
                  </a:lnTo>
                  <a:lnTo>
                    <a:pt x="334704" y="278125"/>
                  </a:lnTo>
                  <a:lnTo>
                    <a:pt x="346242" y="278125"/>
                  </a:lnTo>
                  <a:lnTo>
                    <a:pt x="346242" y="203035"/>
                  </a:lnTo>
                  <a:close/>
                </a:path>
                <a:path w="741680" h="1196340">
                  <a:moveTo>
                    <a:pt x="342819" y="174876"/>
                  </a:moveTo>
                  <a:lnTo>
                    <a:pt x="338322" y="174876"/>
                  </a:lnTo>
                  <a:lnTo>
                    <a:pt x="336383" y="175642"/>
                  </a:lnTo>
                  <a:lnTo>
                    <a:pt x="333156" y="178705"/>
                  </a:lnTo>
                  <a:lnTo>
                    <a:pt x="332358" y="180547"/>
                  </a:lnTo>
                  <a:lnTo>
                    <a:pt x="332358" y="184849"/>
                  </a:lnTo>
                  <a:lnTo>
                    <a:pt x="333156" y="186690"/>
                  </a:lnTo>
                  <a:lnTo>
                    <a:pt x="336383" y="189754"/>
                  </a:lnTo>
                  <a:lnTo>
                    <a:pt x="338322" y="190520"/>
                  </a:lnTo>
                  <a:lnTo>
                    <a:pt x="342819" y="190520"/>
                  </a:lnTo>
                  <a:lnTo>
                    <a:pt x="344742" y="189754"/>
                  </a:lnTo>
                  <a:lnTo>
                    <a:pt x="347969" y="186690"/>
                  </a:lnTo>
                  <a:lnTo>
                    <a:pt x="348784" y="184849"/>
                  </a:lnTo>
                  <a:lnTo>
                    <a:pt x="348784" y="180547"/>
                  </a:lnTo>
                  <a:lnTo>
                    <a:pt x="347969" y="178705"/>
                  </a:lnTo>
                  <a:lnTo>
                    <a:pt x="344742" y="175642"/>
                  </a:lnTo>
                  <a:lnTo>
                    <a:pt x="342819" y="174876"/>
                  </a:lnTo>
                  <a:close/>
                </a:path>
                <a:path w="741680" h="1196340">
                  <a:moveTo>
                    <a:pt x="396412" y="173311"/>
                  </a:moveTo>
                  <a:lnTo>
                    <a:pt x="389991" y="173311"/>
                  </a:lnTo>
                  <a:lnTo>
                    <a:pt x="386586" y="174028"/>
                  </a:lnTo>
                  <a:lnTo>
                    <a:pt x="380132" y="176896"/>
                  </a:lnTo>
                  <a:lnTo>
                    <a:pt x="377509" y="179047"/>
                  </a:lnTo>
                  <a:lnTo>
                    <a:pt x="373463" y="184800"/>
                  </a:lnTo>
                  <a:lnTo>
                    <a:pt x="372457" y="188369"/>
                  </a:lnTo>
                  <a:lnTo>
                    <a:pt x="372457" y="278125"/>
                  </a:lnTo>
                  <a:lnTo>
                    <a:pt x="383994" y="278125"/>
                  </a:lnTo>
                  <a:lnTo>
                    <a:pt x="383994" y="191693"/>
                  </a:lnTo>
                  <a:lnTo>
                    <a:pt x="384826" y="188874"/>
                  </a:lnTo>
                  <a:lnTo>
                    <a:pt x="388182" y="185028"/>
                  </a:lnTo>
                  <a:lnTo>
                    <a:pt x="390936" y="184066"/>
                  </a:lnTo>
                  <a:lnTo>
                    <a:pt x="401594" y="184066"/>
                  </a:lnTo>
                  <a:lnTo>
                    <a:pt x="404527" y="175267"/>
                  </a:lnTo>
                  <a:lnTo>
                    <a:pt x="403647" y="174876"/>
                  </a:lnTo>
                  <a:lnTo>
                    <a:pt x="402311" y="174452"/>
                  </a:lnTo>
                  <a:lnTo>
                    <a:pt x="398726" y="173540"/>
                  </a:lnTo>
                  <a:lnTo>
                    <a:pt x="396412" y="173311"/>
                  </a:lnTo>
                  <a:close/>
                </a:path>
                <a:path w="741680" h="1196340">
                  <a:moveTo>
                    <a:pt x="372457" y="203035"/>
                  </a:moveTo>
                  <a:lnTo>
                    <a:pt x="360333" y="203035"/>
                  </a:lnTo>
                  <a:lnTo>
                    <a:pt x="360333" y="212812"/>
                  </a:lnTo>
                  <a:lnTo>
                    <a:pt x="372457" y="212812"/>
                  </a:lnTo>
                  <a:lnTo>
                    <a:pt x="372457" y="203035"/>
                  </a:lnTo>
                  <a:close/>
                </a:path>
                <a:path w="741680" h="1196340">
                  <a:moveTo>
                    <a:pt x="400812" y="203035"/>
                  </a:moveTo>
                  <a:lnTo>
                    <a:pt x="383994" y="203035"/>
                  </a:lnTo>
                  <a:lnTo>
                    <a:pt x="383994" y="212812"/>
                  </a:lnTo>
                  <a:lnTo>
                    <a:pt x="400812" y="212812"/>
                  </a:lnTo>
                  <a:lnTo>
                    <a:pt x="400812" y="203035"/>
                  </a:lnTo>
                  <a:close/>
                </a:path>
                <a:path w="741680" h="1196340">
                  <a:moveTo>
                    <a:pt x="401594" y="184066"/>
                  </a:moveTo>
                  <a:lnTo>
                    <a:pt x="396412" y="184066"/>
                  </a:lnTo>
                  <a:lnTo>
                    <a:pt x="397748" y="184213"/>
                  </a:lnTo>
                  <a:lnTo>
                    <a:pt x="399801" y="184800"/>
                  </a:lnTo>
                  <a:lnTo>
                    <a:pt x="401203" y="185240"/>
                  </a:lnTo>
                  <a:lnTo>
                    <a:pt x="401545" y="184213"/>
                  </a:lnTo>
                  <a:lnTo>
                    <a:pt x="401594" y="184066"/>
                  </a:lnTo>
                  <a:close/>
                </a:path>
                <a:path w="741680" h="1196340">
                  <a:moveTo>
                    <a:pt x="428518" y="203035"/>
                  </a:moveTo>
                  <a:lnTo>
                    <a:pt x="416981" y="203035"/>
                  </a:lnTo>
                  <a:lnTo>
                    <a:pt x="416981" y="278125"/>
                  </a:lnTo>
                  <a:lnTo>
                    <a:pt x="428518" y="278125"/>
                  </a:lnTo>
                  <a:lnTo>
                    <a:pt x="428518" y="203035"/>
                  </a:lnTo>
                  <a:close/>
                </a:path>
                <a:path w="741680" h="1196340">
                  <a:moveTo>
                    <a:pt x="425096" y="174876"/>
                  </a:moveTo>
                  <a:lnTo>
                    <a:pt x="420599" y="174876"/>
                  </a:lnTo>
                  <a:lnTo>
                    <a:pt x="418659" y="175642"/>
                  </a:lnTo>
                  <a:lnTo>
                    <a:pt x="415433" y="178705"/>
                  </a:lnTo>
                  <a:lnTo>
                    <a:pt x="414634" y="180547"/>
                  </a:lnTo>
                  <a:lnTo>
                    <a:pt x="414634" y="184849"/>
                  </a:lnTo>
                  <a:lnTo>
                    <a:pt x="415433" y="186690"/>
                  </a:lnTo>
                  <a:lnTo>
                    <a:pt x="418659" y="189754"/>
                  </a:lnTo>
                  <a:lnTo>
                    <a:pt x="420599" y="190520"/>
                  </a:lnTo>
                  <a:lnTo>
                    <a:pt x="425096" y="190520"/>
                  </a:lnTo>
                  <a:lnTo>
                    <a:pt x="427019" y="189754"/>
                  </a:lnTo>
                  <a:lnTo>
                    <a:pt x="430246" y="186690"/>
                  </a:lnTo>
                  <a:lnTo>
                    <a:pt x="431060" y="184849"/>
                  </a:lnTo>
                  <a:lnTo>
                    <a:pt x="431060" y="180547"/>
                  </a:lnTo>
                  <a:lnTo>
                    <a:pt x="430246" y="178705"/>
                  </a:lnTo>
                  <a:lnTo>
                    <a:pt x="427019" y="175642"/>
                  </a:lnTo>
                  <a:lnTo>
                    <a:pt x="425096" y="174876"/>
                  </a:lnTo>
                  <a:close/>
                </a:path>
                <a:path w="741680" h="1196340">
                  <a:moveTo>
                    <a:pt x="485239" y="202057"/>
                  </a:moveTo>
                  <a:lnTo>
                    <a:pt x="473181" y="202057"/>
                  </a:lnTo>
                  <a:lnTo>
                    <a:pt x="467249" y="203719"/>
                  </a:lnTo>
                  <a:lnTo>
                    <a:pt x="457113" y="210335"/>
                  </a:lnTo>
                  <a:lnTo>
                    <a:pt x="453170" y="214914"/>
                  </a:lnTo>
                  <a:lnTo>
                    <a:pt x="447531" y="226614"/>
                  </a:lnTo>
                  <a:lnTo>
                    <a:pt x="446130" y="233345"/>
                  </a:lnTo>
                  <a:lnTo>
                    <a:pt x="446130" y="248467"/>
                  </a:lnTo>
                  <a:lnTo>
                    <a:pt x="473115" y="279689"/>
                  </a:lnTo>
                  <a:lnTo>
                    <a:pt x="485696" y="279689"/>
                  </a:lnTo>
                  <a:lnTo>
                    <a:pt x="490552" y="278663"/>
                  </a:lnTo>
                  <a:lnTo>
                    <a:pt x="498928" y="274524"/>
                  </a:lnTo>
                  <a:lnTo>
                    <a:pt x="502301" y="271721"/>
                  </a:lnTo>
                  <a:lnTo>
                    <a:pt x="504034" y="269325"/>
                  </a:lnTo>
                  <a:lnTo>
                    <a:pt x="475592" y="269325"/>
                  </a:lnTo>
                  <a:lnTo>
                    <a:pt x="471616" y="268136"/>
                  </a:lnTo>
                  <a:lnTo>
                    <a:pt x="457667" y="246381"/>
                  </a:lnTo>
                  <a:lnTo>
                    <a:pt x="457667" y="234909"/>
                  </a:lnTo>
                  <a:lnTo>
                    <a:pt x="475658" y="212421"/>
                  </a:lnTo>
                  <a:lnTo>
                    <a:pt x="504046" y="212421"/>
                  </a:lnTo>
                  <a:lnTo>
                    <a:pt x="501942" y="209683"/>
                  </a:lnTo>
                  <a:lnTo>
                    <a:pt x="498471" y="206946"/>
                  </a:lnTo>
                  <a:lnTo>
                    <a:pt x="489998" y="203035"/>
                  </a:lnTo>
                  <a:lnTo>
                    <a:pt x="485239" y="202057"/>
                  </a:lnTo>
                  <a:close/>
                </a:path>
                <a:path w="741680" h="1196340">
                  <a:moveTo>
                    <a:pt x="509683" y="256224"/>
                  </a:moveTo>
                  <a:lnTo>
                    <a:pt x="498146" y="256224"/>
                  </a:lnTo>
                  <a:lnTo>
                    <a:pt x="497429" y="258961"/>
                  </a:lnTo>
                  <a:lnTo>
                    <a:pt x="496223" y="261308"/>
                  </a:lnTo>
                  <a:lnTo>
                    <a:pt x="492833" y="265219"/>
                  </a:lnTo>
                  <a:lnTo>
                    <a:pt x="490573" y="266800"/>
                  </a:lnTo>
                  <a:lnTo>
                    <a:pt x="485875" y="268804"/>
                  </a:lnTo>
                  <a:lnTo>
                    <a:pt x="483154" y="269325"/>
                  </a:lnTo>
                  <a:lnTo>
                    <a:pt x="504034" y="269325"/>
                  </a:lnTo>
                  <a:lnTo>
                    <a:pt x="507418" y="264649"/>
                  </a:lnTo>
                  <a:lnTo>
                    <a:pt x="509031" y="260656"/>
                  </a:lnTo>
                  <a:lnTo>
                    <a:pt x="509683" y="256224"/>
                  </a:lnTo>
                  <a:close/>
                </a:path>
                <a:path w="741680" h="1196340">
                  <a:moveTo>
                    <a:pt x="504046" y="212421"/>
                  </a:moveTo>
                  <a:lnTo>
                    <a:pt x="485239" y="212421"/>
                  </a:lnTo>
                  <a:lnTo>
                    <a:pt x="489281" y="213757"/>
                  </a:lnTo>
                  <a:lnTo>
                    <a:pt x="492279" y="216430"/>
                  </a:lnTo>
                  <a:lnTo>
                    <a:pt x="495310" y="219070"/>
                  </a:lnTo>
                  <a:lnTo>
                    <a:pt x="497266" y="222101"/>
                  </a:lnTo>
                  <a:lnTo>
                    <a:pt x="498146" y="225523"/>
                  </a:lnTo>
                  <a:lnTo>
                    <a:pt x="509683" y="225523"/>
                  </a:lnTo>
                  <a:lnTo>
                    <a:pt x="509208" y="222101"/>
                  </a:lnTo>
                  <a:lnTo>
                    <a:pt x="509128" y="221530"/>
                  </a:lnTo>
                  <a:lnTo>
                    <a:pt x="509031" y="220829"/>
                  </a:lnTo>
                  <a:lnTo>
                    <a:pt x="507353" y="216723"/>
                  </a:lnTo>
                  <a:lnTo>
                    <a:pt x="504046" y="212421"/>
                  </a:lnTo>
                  <a:close/>
                </a:path>
                <a:path w="741680" h="1196340">
                  <a:moveTo>
                    <a:pt x="578945" y="212225"/>
                  </a:moveTo>
                  <a:lnTo>
                    <a:pt x="560998" y="212225"/>
                  </a:lnTo>
                  <a:lnTo>
                    <a:pt x="564958" y="213562"/>
                  </a:lnTo>
                  <a:lnTo>
                    <a:pt x="570205" y="218907"/>
                  </a:lnTo>
                  <a:lnTo>
                    <a:pt x="571525" y="222687"/>
                  </a:lnTo>
                  <a:lnTo>
                    <a:pt x="571525" y="229727"/>
                  </a:lnTo>
                  <a:lnTo>
                    <a:pt x="560428" y="233687"/>
                  </a:lnTo>
                  <a:lnTo>
                    <a:pt x="556728" y="234127"/>
                  </a:lnTo>
                  <a:lnTo>
                    <a:pt x="523116" y="252150"/>
                  </a:lnTo>
                  <a:lnTo>
                    <a:pt x="523029" y="261699"/>
                  </a:lnTo>
                  <a:lnTo>
                    <a:pt x="524170" y="265871"/>
                  </a:lnTo>
                  <a:lnTo>
                    <a:pt x="528733" y="272747"/>
                  </a:lnTo>
                  <a:lnTo>
                    <a:pt x="531812" y="275371"/>
                  </a:lnTo>
                  <a:lnTo>
                    <a:pt x="539569" y="278989"/>
                  </a:lnTo>
                  <a:lnTo>
                    <a:pt x="543887" y="279885"/>
                  </a:lnTo>
                  <a:lnTo>
                    <a:pt x="553013" y="279885"/>
                  </a:lnTo>
                  <a:lnTo>
                    <a:pt x="570156" y="269586"/>
                  </a:lnTo>
                  <a:lnTo>
                    <a:pt x="546055" y="269586"/>
                  </a:lnTo>
                  <a:lnTo>
                    <a:pt x="542442" y="268625"/>
                  </a:lnTo>
                  <a:lnTo>
                    <a:pt x="542183" y="268625"/>
                  </a:lnTo>
                  <a:lnTo>
                    <a:pt x="539015" y="266490"/>
                  </a:lnTo>
                  <a:lnTo>
                    <a:pt x="536049" y="264437"/>
                  </a:lnTo>
                  <a:lnTo>
                    <a:pt x="534566" y="261406"/>
                  </a:lnTo>
                  <a:lnTo>
                    <a:pt x="534566" y="254464"/>
                  </a:lnTo>
                  <a:lnTo>
                    <a:pt x="535227" y="252508"/>
                  </a:lnTo>
                  <a:lnTo>
                    <a:pt x="535349" y="252150"/>
                  </a:lnTo>
                  <a:lnTo>
                    <a:pt x="558440" y="243839"/>
                  </a:lnTo>
                  <a:lnTo>
                    <a:pt x="562628" y="243220"/>
                  </a:lnTo>
                  <a:lnTo>
                    <a:pt x="571525" y="240384"/>
                  </a:lnTo>
                  <a:lnTo>
                    <a:pt x="583062" y="240384"/>
                  </a:lnTo>
                  <a:lnTo>
                    <a:pt x="583062" y="222687"/>
                  </a:lnTo>
                  <a:lnTo>
                    <a:pt x="582151" y="218255"/>
                  </a:lnTo>
                  <a:lnTo>
                    <a:pt x="582085" y="217929"/>
                  </a:lnTo>
                  <a:lnTo>
                    <a:pt x="578945" y="212225"/>
                  </a:lnTo>
                  <a:close/>
                </a:path>
                <a:path w="741680" h="1196340">
                  <a:moveTo>
                    <a:pt x="583062" y="267957"/>
                  </a:moveTo>
                  <a:lnTo>
                    <a:pt x="571525" y="267957"/>
                  </a:lnTo>
                  <a:lnTo>
                    <a:pt x="571525" y="278125"/>
                  </a:lnTo>
                  <a:lnTo>
                    <a:pt x="583062" y="278125"/>
                  </a:lnTo>
                  <a:lnTo>
                    <a:pt x="583062" y="267957"/>
                  </a:lnTo>
                  <a:close/>
                </a:path>
                <a:path w="741680" h="1196340">
                  <a:moveTo>
                    <a:pt x="583062" y="240384"/>
                  </a:moveTo>
                  <a:lnTo>
                    <a:pt x="571525" y="240384"/>
                  </a:lnTo>
                  <a:lnTo>
                    <a:pt x="571418" y="254464"/>
                  </a:lnTo>
                  <a:lnTo>
                    <a:pt x="570710" y="257055"/>
                  </a:lnTo>
                  <a:lnTo>
                    <a:pt x="569081" y="259890"/>
                  </a:lnTo>
                  <a:lnTo>
                    <a:pt x="567484" y="262726"/>
                  </a:lnTo>
                  <a:lnTo>
                    <a:pt x="565104" y="265040"/>
                  </a:lnTo>
                  <a:lnTo>
                    <a:pt x="558814" y="268625"/>
                  </a:lnTo>
                  <a:lnTo>
                    <a:pt x="554689" y="269586"/>
                  </a:lnTo>
                  <a:lnTo>
                    <a:pt x="570156" y="269586"/>
                  </a:lnTo>
                  <a:lnTo>
                    <a:pt x="570938" y="267957"/>
                  </a:lnTo>
                  <a:lnTo>
                    <a:pt x="583062" y="267957"/>
                  </a:lnTo>
                  <a:lnTo>
                    <a:pt x="583062" y="240384"/>
                  </a:lnTo>
                  <a:close/>
                </a:path>
                <a:path w="741680" h="1196340">
                  <a:moveTo>
                    <a:pt x="557706" y="202057"/>
                  </a:moveTo>
                  <a:lnTo>
                    <a:pt x="551514" y="202057"/>
                  </a:lnTo>
                  <a:lnTo>
                    <a:pt x="547668" y="202578"/>
                  </a:lnTo>
                  <a:lnTo>
                    <a:pt x="525180" y="219656"/>
                  </a:lnTo>
                  <a:lnTo>
                    <a:pt x="536131" y="223567"/>
                  </a:lnTo>
                  <a:lnTo>
                    <a:pt x="537402" y="220829"/>
                  </a:lnTo>
                  <a:lnTo>
                    <a:pt x="539602" y="218255"/>
                  </a:lnTo>
                  <a:lnTo>
                    <a:pt x="545859" y="213431"/>
                  </a:lnTo>
                  <a:lnTo>
                    <a:pt x="550178" y="212225"/>
                  </a:lnTo>
                  <a:lnTo>
                    <a:pt x="578945" y="212225"/>
                  </a:lnTo>
                  <a:lnTo>
                    <a:pt x="578174" y="210824"/>
                  </a:lnTo>
                  <a:lnTo>
                    <a:pt x="575713" y="208168"/>
                  </a:lnTo>
                  <a:lnTo>
                    <a:pt x="569814" y="204648"/>
                  </a:lnTo>
                  <a:lnTo>
                    <a:pt x="566767" y="203491"/>
                  </a:lnTo>
                  <a:lnTo>
                    <a:pt x="563605" y="202937"/>
                  </a:lnTo>
                  <a:lnTo>
                    <a:pt x="560476" y="202350"/>
                  </a:lnTo>
                  <a:lnTo>
                    <a:pt x="557706" y="202057"/>
                  </a:lnTo>
                  <a:close/>
                </a:path>
                <a:path w="741680" h="1196340">
                  <a:moveTo>
                    <a:pt x="620742" y="185044"/>
                  </a:moveTo>
                  <a:lnTo>
                    <a:pt x="609205" y="185044"/>
                  </a:lnTo>
                  <a:lnTo>
                    <a:pt x="609205" y="264111"/>
                  </a:lnTo>
                  <a:lnTo>
                    <a:pt x="610060" y="267174"/>
                  </a:lnTo>
                  <a:lnTo>
                    <a:pt x="610142" y="267468"/>
                  </a:lnTo>
                  <a:lnTo>
                    <a:pt x="626282" y="279103"/>
                  </a:lnTo>
                  <a:lnTo>
                    <a:pt x="631693" y="279103"/>
                  </a:lnTo>
                  <a:lnTo>
                    <a:pt x="633469" y="278940"/>
                  </a:lnTo>
                  <a:lnTo>
                    <a:pt x="634870" y="278614"/>
                  </a:lnTo>
                  <a:lnTo>
                    <a:pt x="635882" y="278402"/>
                  </a:lnTo>
                  <a:lnTo>
                    <a:pt x="637363" y="278027"/>
                  </a:lnTo>
                  <a:lnTo>
                    <a:pt x="638146" y="277734"/>
                  </a:lnTo>
                  <a:lnTo>
                    <a:pt x="635932" y="267957"/>
                  </a:lnTo>
                  <a:lnTo>
                    <a:pt x="629020" y="267957"/>
                  </a:lnTo>
                  <a:lnTo>
                    <a:pt x="627810" y="267761"/>
                  </a:lnTo>
                  <a:lnTo>
                    <a:pt x="627598" y="267761"/>
                  </a:lnTo>
                  <a:lnTo>
                    <a:pt x="625875" y="267174"/>
                  </a:lnTo>
                  <a:lnTo>
                    <a:pt x="620742" y="259874"/>
                  </a:lnTo>
                  <a:lnTo>
                    <a:pt x="620742" y="185044"/>
                  </a:lnTo>
                  <a:close/>
                </a:path>
                <a:path w="741680" h="1196340">
                  <a:moveTo>
                    <a:pt x="635821" y="267468"/>
                  </a:moveTo>
                  <a:lnTo>
                    <a:pt x="635310" y="267468"/>
                  </a:lnTo>
                  <a:lnTo>
                    <a:pt x="633844" y="267761"/>
                  </a:lnTo>
                  <a:lnTo>
                    <a:pt x="632621" y="267957"/>
                  </a:lnTo>
                  <a:lnTo>
                    <a:pt x="635932" y="267957"/>
                  </a:lnTo>
                  <a:lnTo>
                    <a:pt x="635821" y="267468"/>
                  </a:lnTo>
                  <a:close/>
                </a:path>
                <a:path w="741680" h="1196340">
                  <a:moveTo>
                    <a:pt x="609205" y="203035"/>
                  </a:moveTo>
                  <a:lnTo>
                    <a:pt x="597863" y="203035"/>
                  </a:lnTo>
                  <a:lnTo>
                    <a:pt x="597863" y="212812"/>
                  </a:lnTo>
                  <a:lnTo>
                    <a:pt x="609205" y="212812"/>
                  </a:lnTo>
                  <a:lnTo>
                    <a:pt x="609205" y="203035"/>
                  </a:lnTo>
                  <a:close/>
                </a:path>
                <a:path w="741680" h="1196340">
                  <a:moveTo>
                    <a:pt x="636777" y="203035"/>
                  </a:moveTo>
                  <a:lnTo>
                    <a:pt x="620742" y="203035"/>
                  </a:lnTo>
                  <a:lnTo>
                    <a:pt x="620742" y="212812"/>
                  </a:lnTo>
                  <a:lnTo>
                    <a:pt x="636777" y="212812"/>
                  </a:lnTo>
                  <a:lnTo>
                    <a:pt x="636777" y="203035"/>
                  </a:lnTo>
                  <a:close/>
                </a:path>
                <a:path w="741680" h="1196340">
                  <a:moveTo>
                    <a:pt x="17403" y="381040"/>
                  </a:moveTo>
                  <a:lnTo>
                    <a:pt x="5866" y="381040"/>
                  </a:lnTo>
                  <a:lnTo>
                    <a:pt x="5866" y="456130"/>
                  </a:lnTo>
                  <a:lnTo>
                    <a:pt x="17403" y="456130"/>
                  </a:lnTo>
                  <a:lnTo>
                    <a:pt x="17403" y="381040"/>
                  </a:lnTo>
                  <a:close/>
                </a:path>
                <a:path w="741680" h="1196340">
                  <a:moveTo>
                    <a:pt x="13981" y="352881"/>
                  </a:moveTo>
                  <a:lnTo>
                    <a:pt x="9484" y="352881"/>
                  </a:lnTo>
                  <a:lnTo>
                    <a:pt x="7544" y="353647"/>
                  </a:lnTo>
                  <a:lnTo>
                    <a:pt x="4318" y="356710"/>
                  </a:lnTo>
                  <a:lnTo>
                    <a:pt x="3519" y="358552"/>
                  </a:lnTo>
                  <a:lnTo>
                    <a:pt x="3519" y="362854"/>
                  </a:lnTo>
                  <a:lnTo>
                    <a:pt x="4318" y="364695"/>
                  </a:lnTo>
                  <a:lnTo>
                    <a:pt x="7544" y="367759"/>
                  </a:lnTo>
                  <a:lnTo>
                    <a:pt x="9484" y="368525"/>
                  </a:lnTo>
                  <a:lnTo>
                    <a:pt x="13981" y="368525"/>
                  </a:lnTo>
                  <a:lnTo>
                    <a:pt x="15904" y="367759"/>
                  </a:lnTo>
                  <a:lnTo>
                    <a:pt x="19131" y="364695"/>
                  </a:lnTo>
                  <a:lnTo>
                    <a:pt x="19945" y="362854"/>
                  </a:lnTo>
                  <a:lnTo>
                    <a:pt x="19945" y="358552"/>
                  </a:lnTo>
                  <a:lnTo>
                    <a:pt x="19131" y="356710"/>
                  </a:lnTo>
                  <a:lnTo>
                    <a:pt x="15904" y="353647"/>
                  </a:lnTo>
                  <a:lnTo>
                    <a:pt x="13981" y="352881"/>
                  </a:lnTo>
                  <a:close/>
                </a:path>
                <a:path w="741680" h="1196340">
                  <a:moveTo>
                    <a:pt x="75819" y="380062"/>
                  </a:moveTo>
                  <a:lnTo>
                    <a:pt x="62261" y="380062"/>
                  </a:lnTo>
                  <a:lnTo>
                    <a:pt x="56313" y="381675"/>
                  </a:lnTo>
                  <a:lnTo>
                    <a:pt x="35015" y="411154"/>
                  </a:lnTo>
                  <a:lnTo>
                    <a:pt x="35015" y="426733"/>
                  </a:lnTo>
                  <a:lnTo>
                    <a:pt x="62261" y="457694"/>
                  </a:lnTo>
                  <a:lnTo>
                    <a:pt x="75819" y="457694"/>
                  </a:lnTo>
                  <a:lnTo>
                    <a:pt x="81751" y="456081"/>
                  </a:lnTo>
                  <a:lnTo>
                    <a:pt x="91952" y="449628"/>
                  </a:lnTo>
                  <a:lnTo>
                    <a:pt x="93976" y="447330"/>
                  </a:lnTo>
                  <a:lnTo>
                    <a:pt x="63891" y="447330"/>
                  </a:lnTo>
                  <a:lnTo>
                    <a:pt x="59654" y="446010"/>
                  </a:lnTo>
                  <a:lnTo>
                    <a:pt x="53005" y="440731"/>
                  </a:lnTo>
                  <a:lnTo>
                    <a:pt x="50545" y="437260"/>
                  </a:lnTo>
                  <a:lnTo>
                    <a:pt x="47351" y="428656"/>
                  </a:lnTo>
                  <a:lnTo>
                    <a:pt x="46552" y="423995"/>
                  </a:lnTo>
                  <a:lnTo>
                    <a:pt x="46552" y="413957"/>
                  </a:lnTo>
                  <a:lnTo>
                    <a:pt x="63891" y="390426"/>
                  </a:lnTo>
                  <a:lnTo>
                    <a:pt x="93969" y="390426"/>
                  </a:lnTo>
                  <a:lnTo>
                    <a:pt x="91952" y="388128"/>
                  </a:lnTo>
                  <a:lnTo>
                    <a:pt x="81751" y="381675"/>
                  </a:lnTo>
                  <a:lnTo>
                    <a:pt x="75819" y="380062"/>
                  </a:lnTo>
                  <a:close/>
                </a:path>
                <a:path w="741680" h="1196340">
                  <a:moveTo>
                    <a:pt x="93969" y="390426"/>
                  </a:moveTo>
                  <a:lnTo>
                    <a:pt x="74190" y="390426"/>
                  </a:lnTo>
                  <a:lnTo>
                    <a:pt x="78426" y="391762"/>
                  </a:lnTo>
                  <a:lnTo>
                    <a:pt x="85075" y="397107"/>
                  </a:lnTo>
                  <a:lnTo>
                    <a:pt x="87536" y="400611"/>
                  </a:lnTo>
                  <a:lnTo>
                    <a:pt x="90730" y="409280"/>
                  </a:lnTo>
                  <a:lnTo>
                    <a:pt x="91528" y="413957"/>
                  </a:lnTo>
                  <a:lnTo>
                    <a:pt x="91528" y="423995"/>
                  </a:lnTo>
                  <a:lnTo>
                    <a:pt x="74190" y="447330"/>
                  </a:lnTo>
                  <a:lnTo>
                    <a:pt x="93976" y="447330"/>
                  </a:lnTo>
                  <a:lnTo>
                    <a:pt x="95928" y="445114"/>
                  </a:lnTo>
                  <a:lnTo>
                    <a:pt x="98763" y="439313"/>
                  </a:lnTo>
                  <a:lnTo>
                    <a:pt x="101631" y="433512"/>
                  </a:lnTo>
                  <a:lnTo>
                    <a:pt x="103065" y="426733"/>
                  </a:lnTo>
                  <a:lnTo>
                    <a:pt x="103065" y="411154"/>
                  </a:lnTo>
                  <a:lnTo>
                    <a:pt x="101631" y="404326"/>
                  </a:lnTo>
                  <a:lnTo>
                    <a:pt x="98763" y="398492"/>
                  </a:lnTo>
                  <a:lnTo>
                    <a:pt x="95928" y="392658"/>
                  </a:lnTo>
                  <a:lnTo>
                    <a:pt x="93969" y="390426"/>
                  </a:lnTo>
                  <a:close/>
                </a:path>
                <a:path w="741680" h="1196340">
                  <a:moveTo>
                    <a:pt x="131823" y="381105"/>
                  </a:moveTo>
                  <a:lnTo>
                    <a:pt x="120677" y="381105"/>
                  </a:lnTo>
                  <a:lnTo>
                    <a:pt x="120677" y="456130"/>
                  </a:lnTo>
                  <a:lnTo>
                    <a:pt x="132214" y="456130"/>
                  </a:lnTo>
                  <a:lnTo>
                    <a:pt x="132214" y="406591"/>
                  </a:lnTo>
                  <a:lnTo>
                    <a:pt x="132951" y="403300"/>
                  </a:lnTo>
                  <a:lnTo>
                    <a:pt x="133045" y="402876"/>
                  </a:lnTo>
                  <a:lnTo>
                    <a:pt x="136370" y="396749"/>
                  </a:lnTo>
                  <a:lnTo>
                    <a:pt x="138635" y="394418"/>
                  </a:lnTo>
                  <a:lnTo>
                    <a:pt x="141607" y="392773"/>
                  </a:lnTo>
                  <a:lnTo>
                    <a:pt x="131823" y="392773"/>
                  </a:lnTo>
                  <a:lnTo>
                    <a:pt x="131823" y="381105"/>
                  </a:lnTo>
                  <a:close/>
                </a:path>
                <a:path w="741680" h="1196340">
                  <a:moveTo>
                    <a:pt x="175866" y="390426"/>
                  </a:moveTo>
                  <a:lnTo>
                    <a:pt x="156723" y="390426"/>
                  </a:lnTo>
                  <a:lnTo>
                    <a:pt x="160927" y="392088"/>
                  </a:lnTo>
                  <a:lnTo>
                    <a:pt x="167054" y="398704"/>
                  </a:lnTo>
                  <a:lnTo>
                    <a:pt x="168586" y="403300"/>
                  </a:lnTo>
                  <a:lnTo>
                    <a:pt x="168586" y="456130"/>
                  </a:lnTo>
                  <a:lnTo>
                    <a:pt x="180124" y="456130"/>
                  </a:lnTo>
                  <a:lnTo>
                    <a:pt x="180124" y="402029"/>
                  </a:lnTo>
                  <a:lnTo>
                    <a:pt x="179064" y="396749"/>
                  </a:lnTo>
                  <a:lnTo>
                    <a:pt x="175866" y="390426"/>
                  </a:lnTo>
                  <a:close/>
                </a:path>
                <a:path w="741680" h="1196340">
                  <a:moveTo>
                    <a:pt x="159787" y="380062"/>
                  </a:moveTo>
                  <a:lnTo>
                    <a:pt x="149031" y="380062"/>
                  </a:lnTo>
                  <a:lnTo>
                    <a:pt x="144403" y="381235"/>
                  </a:lnTo>
                  <a:lnTo>
                    <a:pt x="137233" y="385896"/>
                  </a:lnTo>
                  <a:lnTo>
                    <a:pt x="134561" y="388959"/>
                  </a:lnTo>
                  <a:lnTo>
                    <a:pt x="132801" y="392773"/>
                  </a:lnTo>
                  <a:lnTo>
                    <a:pt x="141607" y="392773"/>
                  </a:lnTo>
                  <a:lnTo>
                    <a:pt x="144403" y="391225"/>
                  </a:lnTo>
                  <a:lnTo>
                    <a:pt x="147695" y="390426"/>
                  </a:lnTo>
                  <a:lnTo>
                    <a:pt x="175866" y="390426"/>
                  </a:lnTo>
                  <a:lnTo>
                    <a:pt x="174827" y="388373"/>
                  </a:lnTo>
                  <a:lnTo>
                    <a:pt x="171862" y="385244"/>
                  </a:lnTo>
                  <a:lnTo>
                    <a:pt x="164235" y="381105"/>
                  </a:lnTo>
                  <a:lnTo>
                    <a:pt x="159787" y="380062"/>
                  </a:lnTo>
                  <a:close/>
                </a:path>
                <a:path w="741680" h="1196340">
                  <a:moveTo>
                    <a:pt x="248724" y="464343"/>
                  </a:moveTo>
                  <a:lnTo>
                    <a:pt x="240694" y="469981"/>
                  </a:lnTo>
                  <a:lnTo>
                    <a:pt x="239553" y="470829"/>
                  </a:lnTo>
                  <a:lnTo>
                    <a:pt x="241098" y="473403"/>
                  </a:lnTo>
                  <a:lnTo>
                    <a:pt x="264661" y="485853"/>
                  </a:lnTo>
                  <a:lnTo>
                    <a:pt x="276231" y="485853"/>
                  </a:lnTo>
                  <a:lnTo>
                    <a:pt x="281674" y="484892"/>
                  </a:lnTo>
                  <a:lnTo>
                    <a:pt x="291484" y="481079"/>
                  </a:lnTo>
                  <a:lnTo>
                    <a:pt x="295395" y="478097"/>
                  </a:lnTo>
                  <a:lnTo>
                    <a:pt x="296996" y="475848"/>
                  </a:lnTo>
                  <a:lnTo>
                    <a:pt x="297112" y="475685"/>
                  </a:lnTo>
                  <a:lnTo>
                    <a:pt x="265704" y="475685"/>
                  </a:lnTo>
                  <a:lnTo>
                    <a:pt x="262038" y="475017"/>
                  </a:lnTo>
                  <a:lnTo>
                    <a:pt x="256465" y="472377"/>
                  </a:lnTo>
                  <a:lnTo>
                    <a:pt x="254281" y="470829"/>
                  </a:lnTo>
                  <a:lnTo>
                    <a:pt x="251087" y="467276"/>
                  </a:lnTo>
                  <a:lnTo>
                    <a:pt x="249767" y="465712"/>
                  </a:lnTo>
                  <a:lnTo>
                    <a:pt x="248724" y="464343"/>
                  </a:lnTo>
                  <a:close/>
                </a:path>
                <a:path w="741680" h="1196340">
                  <a:moveTo>
                    <a:pt x="302695" y="442246"/>
                  </a:moveTo>
                  <a:lnTo>
                    <a:pt x="291158" y="442246"/>
                  </a:lnTo>
                  <a:lnTo>
                    <a:pt x="291158" y="463756"/>
                  </a:lnTo>
                  <a:lnTo>
                    <a:pt x="289186" y="468352"/>
                  </a:lnTo>
                  <a:lnTo>
                    <a:pt x="281299" y="474218"/>
                  </a:lnTo>
                  <a:lnTo>
                    <a:pt x="276296" y="475685"/>
                  </a:lnTo>
                  <a:lnTo>
                    <a:pt x="297112" y="475685"/>
                  </a:lnTo>
                  <a:lnTo>
                    <a:pt x="298296" y="474023"/>
                  </a:lnTo>
                  <a:lnTo>
                    <a:pt x="301229" y="469981"/>
                  </a:lnTo>
                  <a:lnTo>
                    <a:pt x="302695" y="464734"/>
                  </a:lnTo>
                  <a:lnTo>
                    <a:pt x="302695" y="442246"/>
                  </a:lnTo>
                  <a:close/>
                </a:path>
                <a:path w="741680" h="1196340">
                  <a:moveTo>
                    <a:pt x="273363" y="380062"/>
                  </a:moveTo>
                  <a:lnTo>
                    <a:pt x="262152" y="380062"/>
                  </a:lnTo>
                  <a:lnTo>
                    <a:pt x="256579" y="381643"/>
                  </a:lnTo>
                  <a:lnTo>
                    <a:pt x="246890" y="387982"/>
                  </a:lnTo>
                  <a:lnTo>
                    <a:pt x="243167" y="392365"/>
                  </a:lnTo>
                  <a:lnTo>
                    <a:pt x="237757" y="403805"/>
                  </a:lnTo>
                  <a:lnTo>
                    <a:pt x="236405" y="410502"/>
                  </a:lnTo>
                  <a:lnTo>
                    <a:pt x="236405" y="426016"/>
                  </a:lnTo>
                  <a:lnTo>
                    <a:pt x="262217" y="454957"/>
                  </a:lnTo>
                  <a:lnTo>
                    <a:pt x="273168" y="454957"/>
                  </a:lnTo>
                  <a:lnTo>
                    <a:pt x="288637" y="444593"/>
                  </a:lnTo>
                  <a:lnTo>
                    <a:pt x="265020" y="444593"/>
                  </a:lnTo>
                  <a:lnTo>
                    <a:pt x="261506" y="443615"/>
                  </a:lnTo>
                  <a:lnTo>
                    <a:pt x="261191" y="443615"/>
                  </a:lnTo>
                  <a:lnTo>
                    <a:pt x="257719" y="441220"/>
                  </a:lnTo>
                  <a:lnTo>
                    <a:pt x="247998" y="412588"/>
                  </a:lnTo>
                  <a:lnTo>
                    <a:pt x="248741" y="408286"/>
                  </a:lnTo>
                  <a:lnTo>
                    <a:pt x="264955" y="390426"/>
                  </a:lnTo>
                  <a:lnTo>
                    <a:pt x="288630" y="390426"/>
                  </a:lnTo>
                  <a:lnTo>
                    <a:pt x="288323" y="390002"/>
                  </a:lnTo>
                  <a:lnTo>
                    <a:pt x="286758" y="387982"/>
                  </a:lnTo>
                  <a:lnTo>
                    <a:pt x="285227" y="385928"/>
                  </a:lnTo>
                  <a:lnTo>
                    <a:pt x="283010" y="384103"/>
                  </a:lnTo>
                  <a:lnTo>
                    <a:pt x="280110" y="382506"/>
                  </a:lnTo>
                  <a:lnTo>
                    <a:pt x="277242" y="380877"/>
                  </a:lnTo>
                  <a:lnTo>
                    <a:pt x="273363" y="380062"/>
                  </a:lnTo>
                  <a:close/>
                </a:path>
                <a:path w="741680" h="1196340">
                  <a:moveTo>
                    <a:pt x="288630" y="390426"/>
                  </a:moveTo>
                  <a:lnTo>
                    <a:pt x="274537" y="390426"/>
                  </a:lnTo>
                  <a:lnTo>
                    <a:pt x="278699" y="391664"/>
                  </a:lnTo>
                  <a:lnTo>
                    <a:pt x="278569" y="391664"/>
                  </a:lnTo>
                  <a:lnTo>
                    <a:pt x="284868" y="396292"/>
                  </a:lnTo>
                  <a:lnTo>
                    <a:pt x="287280" y="399535"/>
                  </a:lnTo>
                  <a:lnTo>
                    <a:pt x="290539" y="407813"/>
                  </a:lnTo>
                  <a:lnTo>
                    <a:pt x="291354" y="412588"/>
                  </a:lnTo>
                  <a:lnTo>
                    <a:pt x="291354" y="423539"/>
                  </a:lnTo>
                  <a:lnTo>
                    <a:pt x="278259" y="443615"/>
                  </a:lnTo>
                  <a:lnTo>
                    <a:pt x="278081" y="443615"/>
                  </a:lnTo>
                  <a:lnTo>
                    <a:pt x="274471" y="444593"/>
                  </a:lnTo>
                  <a:lnTo>
                    <a:pt x="288637" y="444593"/>
                  </a:lnTo>
                  <a:lnTo>
                    <a:pt x="289333" y="443615"/>
                  </a:lnTo>
                  <a:lnTo>
                    <a:pt x="290180" y="442246"/>
                  </a:lnTo>
                  <a:lnTo>
                    <a:pt x="302695" y="442246"/>
                  </a:lnTo>
                  <a:lnTo>
                    <a:pt x="302695" y="392968"/>
                  </a:lnTo>
                  <a:lnTo>
                    <a:pt x="290376" y="392968"/>
                  </a:lnTo>
                  <a:lnTo>
                    <a:pt x="289529" y="391664"/>
                  </a:lnTo>
                  <a:lnTo>
                    <a:pt x="288630" y="390426"/>
                  </a:lnTo>
                  <a:close/>
                </a:path>
                <a:path w="741680" h="1196340">
                  <a:moveTo>
                    <a:pt x="302695" y="381040"/>
                  </a:moveTo>
                  <a:lnTo>
                    <a:pt x="291549" y="381040"/>
                  </a:lnTo>
                  <a:lnTo>
                    <a:pt x="291549" y="392968"/>
                  </a:lnTo>
                  <a:lnTo>
                    <a:pt x="302695" y="392968"/>
                  </a:lnTo>
                  <a:lnTo>
                    <a:pt x="302695" y="381040"/>
                  </a:lnTo>
                  <a:close/>
                </a:path>
                <a:path w="741680" h="1196340">
                  <a:moveTo>
                    <a:pt x="335352" y="381040"/>
                  </a:moveTo>
                  <a:lnTo>
                    <a:pt x="323815" y="381040"/>
                  </a:lnTo>
                  <a:lnTo>
                    <a:pt x="323815" y="435141"/>
                  </a:lnTo>
                  <a:lnTo>
                    <a:pt x="343369" y="457108"/>
                  </a:lnTo>
                  <a:lnTo>
                    <a:pt x="353733" y="457108"/>
                  </a:lnTo>
                  <a:lnTo>
                    <a:pt x="358427" y="455788"/>
                  </a:lnTo>
                  <a:lnTo>
                    <a:pt x="365857" y="450475"/>
                  </a:lnTo>
                  <a:lnTo>
                    <a:pt x="368595" y="447233"/>
                  </a:lnTo>
                  <a:lnTo>
                    <a:pt x="369182" y="445962"/>
                  </a:lnTo>
                  <a:lnTo>
                    <a:pt x="346987" y="445962"/>
                  </a:lnTo>
                  <a:lnTo>
                    <a:pt x="343043" y="444332"/>
                  </a:lnTo>
                  <a:lnTo>
                    <a:pt x="336884" y="437814"/>
                  </a:lnTo>
                  <a:lnTo>
                    <a:pt x="335352" y="433446"/>
                  </a:lnTo>
                  <a:lnTo>
                    <a:pt x="335352" y="381040"/>
                  </a:lnTo>
                  <a:close/>
                </a:path>
                <a:path w="741680" h="1196340">
                  <a:moveTo>
                    <a:pt x="382675" y="443420"/>
                  </a:moveTo>
                  <a:lnTo>
                    <a:pt x="371137" y="443420"/>
                  </a:lnTo>
                  <a:lnTo>
                    <a:pt x="371137" y="456130"/>
                  </a:lnTo>
                  <a:lnTo>
                    <a:pt x="382675" y="456130"/>
                  </a:lnTo>
                  <a:lnTo>
                    <a:pt x="382675" y="443420"/>
                  </a:lnTo>
                  <a:close/>
                </a:path>
                <a:path w="741680" h="1196340">
                  <a:moveTo>
                    <a:pt x="382675" y="381040"/>
                  </a:moveTo>
                  <a:lnTo>
                    <a:pt x="371137" y="381040"/>
                  </a:lnTo>
                  <a:lnTo>
                    <a:pt x="371137" y="430122"/>
                  </a:lnTo>
                  <a:lnTo>
                    <a:pt x="370111" y="433984"/>
                  </a:lnTo>
                  <a:lnTo>
                    <a:pt x="368057" y="437015"/>
                  </a:lnTo>
                  <a:lnTo>
                    <a:pt x="366037" y="440046"/>
                  </a:lnTo>
                  <a:lnTo>
                    <a:pt x="363527" y="442295"/>
                  </a:lnTo>
                  <a:lnTo>
                    <a:pt x="357563" y="445228"/>
                  </a:lnTo>
                  <a:lnTo>
                    <a:pt x="354646" y="445962"/>
                  </a:lnTo>
                  <a:lnTo>
                    <a:pt x="369182" y="445962"/>
                  </a:lnTo>
                  <a:lnTo>
                    <a:pt x="370355" y="443420"/>
                  </a:lnTo>
                  <a:lnTo>
                    <a:pt x="382675" y="443420"/>
                  </a:lnTo>
                  <a:lnTo>
                    <a:pt x="382675" y="381040"/>
                  </a:lnTo>
                  <a:close/>
                </a:path>
                <a:path w="741680" h="1196340">
                  <a:moveTo>
                    <a:pt x="415343" y="381040"/>
                  </a:moveTo>
                  <a:lnTo>
                    <a:pt x="403806" y="381040"/>
                  </a:lnTo>
                  <a:lnTo>
                    <a:pt x="403806" y="456130"/>
                  </a:lnTo>
                  <a:lnTo>
                    <a:pt x="415343" y="456130"/>
                  </a:lnTo>
                  <a:lnTo>
                    <a:pt x="415343" y="381040"/>
                  </a:lnTo>
                  <a:close/>
                </a:path>
                <a:path w="741680" h="1196340">
                  <a:moveTo>
                    <a:pt x="411921" y="352881"/>
                  </a:moveTo>
                  <a:lnTo>
                    <a:pt x="407424" y="352881"/>
                  </a:lnTo>
                  <a:lnTo>
                    <a:pt x="405484" y="353647"/>
                  </a:lnTo>
                  <a:lnTo>
                    <a:pt x="402258" y="356710"/>
                  </a:lnTo>
                  <a:lnTo>
                    <a:pt x="401459" y="358552"/>
                  </a:lnTo>
                  <a:lnTo>
                    <a:pt x="401459" y="362854"/>
                  </a:lnTo>
                  <a:lnTo>
                    <a:pt x="402258" y="364695"/>
                  </a:lnTo>
                  <a:lnTo>
                    <a:pt x="405484" y="367759"/>
                  </a:lnTo>
                  <a:lnTo>
                    <a:pt x="407424" y="368525"/>
                  </a:lnTo>
                  <a:lnTo>
                    <a:pt x="411921" y="368525"/>
                  </a:lnTo>
                  <a:lnTo>
                    <a:pt x="413844" y="367759"/>
                  </a:lnTo>
                  <a:lnTo>
                    <a:pt x="417071" y="364695"/>
                  </a:lnTo>
                  <a:lnTo>
                    <a:pt x="417885" y="362854"/>
                  </a:lnTo>
                  <a:lnTo>
                    <a:pt x="417885" y="358552"/>
                  </a:lnTo>
                  <a:lnTo>
                    <a:pt x="417071" y="356710"/>
                  </a:lnTo>
                  <a:lnTo>
                    <a:pt x="413844" y="353647"/>
                  </a:lnTo>
                  <a:lnTo>
                    <a:pt x="411921" y="352881"/>
                  </a:lnTo>
                  <a:close/>
                </a:path>
                <a:path w="741680" h="1196340">
                  <a:moveTo>
                    <a:pt x="469913" y="380062"/>
                  </a:moveTo>
                  <a:lnTo>
                    <a:pt x="458702" y="380062"/>
                  </a:lnTo>
                  <a:lnTo>
                    <a:pt x="453129" y="381643"/>
                  </a:lnTo>
                  <a:lnTo>
                    <a:pt x="443468" y="387982"/>
                  </a:lnTo>
                  <a:lnTo>
                    <a:pt x="439717" y="392447"/>
                  </a:lnTo>
                  <a:lnTo>
                    <a:pt x="434307" y="404049"/>
                  </a:lnTo>
                  <a:lnTo>
                    <a:pt x="432955" y="410893"/>
                  </a:lnTo>
                  <a:lnTo>
                    <a:pt x="432955" y="426733"/>
                  </a:lnTo>
                  <a:lnTo>
                    <a:pt x="458572" y="457694"/>
                  </a:lnTo>
                  <a:lnTo>
                    <a:pt x="469653" y="457694"/>
                  </a:lnTo>
                  <a:lnTo>
                    <a:pt x="484927" y="447330"/>
                  </a:lnTo>
                  <a:lnTo>
                    <a:pt x="461570" y="447330"/>
                  </a:lnTo>
                  <a:lnTo>
                    <a:pt x="457736" y="446125"/>
                  </a:lnTo>
                  <a:lnTo>
                    <a:pt x="444547" y="424256"/>
                  </a:lnTo>
                  <a:lnTo>
                    <a:pt x="444547" y="412979"/>
                  </a:lnTo>
                  <a:lnTo>
                    <a:pt x="461505" y="390426"/>
                  </a:lnTo>
                  <a:lnTo>
                    <a:pt x="484997" y="390426"/>
                  </a:lnTo>
                  <a:lnTo>
                    <a:pt x="483162" y="387982"/>
                  </a:lnTo>
                  <a:lnTo>
                    <a:pt x="481662" y="385928"/>
                  </a:lnTo>
                  <a:lnTo>
                    <a:pt x="479479" y="384103"/>
                  </a:lnTo>
                  <a:lnTo>
                    <a:pt x="476611" y="382506"/>
                  </a:lnTo>
                  <a:lnTo>
                    <a:pt x="473775" y="380877"/>
                  </a:lnTo>
                  <a:lnTo>
                    <a:pt x="469913" y="380062"/>
                  </a:lnTo>
                  <a:close/>
                </a:path>
                <a:path w="741680" h="1196340">
                  <a:moveTo>
                    <a:pt x="499246" y="444593"/>
                  </a:moveTo>
                  <a:lnTo>
                    <a:pt x="488099" y="444593"/>
                  </a:lnTo>
                  <a:lnTo>
                    <a:pt x="488099" y="456130"/>
                  </a:lnTo>
                  <a:lnTo>
                    <a:pt x="499246" y="456130"/>
                  </a:lnTo>
                  <a:lnTo>
                    <a:pt x="499246" y="444593"/>
                  </a:lnTo>
                  <a:close/>
                </a:path>
                <a:path w="741680" h="1196340">
                  <a:moveTo>
                    <a:pt x="484997" y="390426"/>
                  </a:moveTo>
                  <a:lnTo>
                    <a:pt x="471087" y="390426"/>
                  </a:lnTo>
                  <a:lnTo>
                    <a:pt x="475246" y="391681"/>
                  </a:lnTo>
                  <a:lnTo>
                    <a:pt x="475118" y="391681"/>
                  </a:lnTo>
                  <a:lnTo>
                    <a:pt x="478224" y="393995"/>
                  </a:lnTo>
                  <a:lnTo>
                    <a:pt x="481418" y="396341"/>
                  </a:lnTo>
                  <a:lnTo>
                    <a:pt x="483830" y="399633"/>
                  </a:lnTo>
                  <a:lnTo>
                    <a:pt x="487089" y="408074"/>
                  </a:lnTo>
                  <a:lnTo>
                    <a:pt x="487904" y="412979"/>
                  </a:lnTo>
                  <a:lnTo>
                    <a:pt x="487904" y="424256"/>
                  </a:lnTo>
                  <a:lnTo>
                    <a:pt x="471021" y="447330"/>
                  </a:lnTo>
                  <a:lnTo>
                    <a:pt x="484927" y="447330"/>
                  </a:lnTo>
                  <a:lnTo>
                    <a:pt x="485769" y="446125"/>
                  </a:lnTo>
                  <a:lnTo>
                    <a:pt x="486730" y="444593"/>
                  </a:lnTo>
                  <a:lnTo>
                    <a:pt x="499246" y="444593"/>
                  </a:lnTo>
                  <a:lnTo>
                    <a:pt x="499246" y="392968"/>
                  </a:lnTo>
                  <a:lnTo>
                    <a:pt x="486730" y="392968"/>
                  </a:lnTo>
                  <a:lnTo>
                    <a:pt x="485894" y="391681"/>
                  </a:lnTo>
                  <a:lnTo>
                    <a:pt x="484997" y="390426"/>
                  </a:lnTo>
                  <a:close/>
                </a:path>
                <a:path w="741680" h="1196340">
                  <a:moveTo>
                    <a:pt x="499246" y="356010"/>
                  </a:moveTo>
                  <a:lnTo>
                    <a:pt x="487708" y="356010"/>
                  </a:lnTo>
                  <a:lnTo>
                    <a:pt x="487708" y="392968"/>
                  </a:lnTo>
                  <a:lnTo>
                    <a:pt x="499246" y="392968"/>
                  </a:lnTo>
                  <a:lnTo>
                    <a:pt x="499246" y="356010"/>
                  </a:lnTo>
                  <a:close/>
                </a:path>
                <a:path w="741680" h="1196340">
                  <a:moveTo>
                    <a:pt x="556199" y="380062"/>
                  </a:moveTo>
                  <a:lnTo>
                    <a:pt x="545509" y="380062"/>
                  </a:lnTo>
                  <a:lnTo>
                    <a:pt x="539577" y="381724"/>
                  </a:lnTo>
                  <a:lnTo>
                    <a:pt x="518458" y="411480"/>
                  </a:lnTo>
                  <a:lnTo>
                    <a:pt x="518458" y="426863"/>
                  </a:lnTo>
                  <a:lnTo>
                    <a:pt x="546226" y="457694"/>
                  </a:lnTo>
                  <a:lnTo>
                    <a:pt x="558545" y="457694"/>
                  </a:lnTo>
                  <a:lnTo>
                    <a:pt x="563124" y="456912"/>
                  </a:lnTo>
                  <a:lnTo>
                    <a:pt x="571272" y="453751"/>
                  </a:lnTo>
                  <a:lnTo>
                    <a:pt x="574694" y="451535"/>
                  </a:lnTo>
                  <a:lnTo>
                    <a:pt x="578779" y="447330"/>
                  </a:lnTo>
                  <a:lnTo>
                    <a:pt x="548801" y="447330"/>
                  </a:lnTo>
                  <a:lnTo>
                    <a:pt x="544710" y="446320"/>
                  </a:lnTo>
                  <a:lnTo>
                    <a:pt x="529995" y="422496"/>
                  </a:lnTo>
                  <a:lnTo>
                    <a:pt x="526671" y="422496"/>
                  </a:lnTo>
                  <a:lnTo>
                    <a:pt x="526671" y="412523"/>
                  </a:lnTo>
                  <a:lnTo>
                    <a:pt x="529995" y="412523"/>
                  </a:lnTo>
                  <a:lnTo>
                    <a:pt x="529995" y="410144"/>
                  </a:lnTo>
                  <a:lnTo>
                    <a:pt x="547693" y="390426"/>
                  </a:lnTo>
                  <a:lnTo>
                    <a:pt x="576507" y="390426"/>
                  </a:lnTo>
                  <a:lnTo>
                    <a:pt x="571158" y="385439"/>
                  </a:lnTo>
                  <a:lnTo>
                    <a:pt x="567687" y="383321"/>
                  </a:lnTo>
                  <a:lnTo>
                    <a:pt x="560061" y="380714"/>
                  </a:lnTo>
                  <a:lnTo>
                    <a:pt x="556199" y="380062"/>
                  </a:lnTo>
                  <a:close/>
                </a:path>
                <a:path w="741680" h="1196340">
                  <a:moveTo>
                    <a:pt x="572234" y="435598"/>
                  </a:moveTo>
                  <a:lnTo>
                    <a:pt x="556492" y="447330"/>
                  </a:lnTo>
                  <a:lnTo>
                    <a:pt x="578779" y="447330"/>
                  </a:lnTo>
                  <a:lnTo>
                    <a:pt x="580235" y="445831"/>
                  </a:lnTo>
                  <a:lnTo>
                    <a:pt x="582207" y="442507"/>
                  </a:lnTo>
                  <a:lnTo>
                    <a:pt x="583380" y="438726"/>
                  </a:lnTo>
                  <a:lnTo>
                    <a:pt x="572234" y="435598"/>
                  </a:lnTo>
                  <a:close/>
                </a:path>
                <a:path w="741680" h="1196340">
                  <a:moveTo>
                    <a:pt x="529995" y="412523"/>
                  </a:moveTo>
                  <a:lnTo>
                    <a:pt x="526671" y="412523"/>
                  </a:lnTo>
                  <a:lnTo>
                    <a:pt x="526671" y="422496"/>
                  </a:lnTo>
                  <a:lnTo>
                    <a:pt x="529995" y="422496"/>
                  </a:lnTo>
                  <a:lnTo>
                    <a:pt x="529995" y="412523"/>
                  </a:lnTo>
                  <a:close/>
                </a:path>
                <a:path w="741680" h="1196340">
                  <a:moveTo>
                    <a:pt x="576507" y="390426"/>
                  </a:moveTo>
                  <a:lnTo>
                    <a:pt x="556460" y="390426"/>
                  </a:lnTo>
                  <a:lnTo>
                    <a:pt x="560077" y="391387"/>
                  </a:lnTo>
                  <a:lnTo>
                    <a:pt x="566237" y="395233"/>
                  </a:lnTo>
                  <a:lnTo>
                    <a:pt x="568616" y="397857"/>
                  </a:lnTo>
                  <a:lnTo>
                    <a:pt x="570278" y="401181"/>
                  </a:lnTo>
                  <a:lnTo>
                    <a:pt x="571973" y="404505"/>
                  </a:lnTo>
                  <a:lnTo>
                    <a:pt x="572820" y="408286"/>
                  </a:lnTo>
                  <a:lnTo>
                    <a:pt x="572820" y="412523"/>
                  </a:lnTo>
                  <a:lnTo>
                    <a:pt x="529995" y="412523"/>
                  </a:lnTo>
                  <a:lnTo>
                    <a:pt x="529995" y="422496"/>
                  </a:lnTo>
                  <a:lnTo>
                    <a:pt x="584553" y="422496"/>
                  </a:lnTo>
                  <a:lnTo>
                    <a:pt x="584481" y="410144"/>
                  </a:lnTo>
                  <a:lnTo>
                    <a:pt x="583624" y="404701"/>
                  </a:lnTo>
                  <a:lnTo>
                    <a:pt x="579953" y="395233"/>
                  </a:lnTo>
                  <a:lnTo>
                    <a:pt x="577606" y="391567"/>
                  </a:lnTo>
                  <a:lnTo>
                    <a:pt x="577490" y="391387"/>
                  </a:lnTo>
                  <a:lnTo>
                    <a:pt x="576507" y="390426"/>
                  </a:lnTo>
                  <a:close/>
                </a:path>
                <a:path w="741680" h="1196340">
                  <a:moveTo>
                    <a:pt x="609730" y="435402"/>
                  </a:moveTo>
                  <a:lnTo>
                    <a:pt x="598779" y="438140"/>
                  </a:lnTo>
                  <a:lnTo>
                    <a:pt x="600116" y="444528"/>
                  </a:lnTo>
                  <a:lnTo>
                    <a:pt x="603293" y="449384"/>
                  </a:lnTo>
                  <a:lnTo>
                    <a:pt x="613331" y="456032"/>
                  </a:lnTo>
                  <a:lnTo>
                    <a:pt x="619670" y="457694"/>
                  </a:lnTo>
                  <a:lnTo>
                    <a:pt x="633163" y="457694"/>
                  </a:lnTo>
                  <a:lnTo>
                    <a:pt x="638280" y="456717"/>
                  </a:lnTo>
                  <a:lnTo>
                    <a:pt x="647080" y="452806"/>
                  </a:lnTo>
                  <a:lnTo>
                    <a:pt x="650502" y="450133"/>
                  </a:lnTo>
                  <a:lnTo>
                    <a:pt x="652382" y="447526"/>
                  </a:lnTo>
                  <a:lnTo>
                    <a:pt x="622408" y="447526"/>
                  </a:lnTo>
                  <a:lnTo>
                    <a:pt x="618579" y="446516"/>
                  </a:lnTo>
                  <a:lnTo>
                    <a:pt x="612745" y="442474"/>
                  </a:lnTo>
                  <a:lnTo>
                    <a:pt x="610815" y="439509"/>
                  </a:lnTo>
                  <a:lnTo>
                    <a:pt x="610664" y="439020"/>
                  </a:lnTo>
                  <a:lnTo>
                    <a:pt x="609730" y="435402"/>
                  </a:lnTo>
                  <a:close/>
                </a:path>
                <a:path w="741680" h="1196340">
                  <a:moveTo>
                    <a:pt x="636129" y="380062"/>
                  </a:moveTo>
                  <a:lnTo>
                    <a:pt x="623418" y="380062"/>
                  </a:lnTo>
                  <a:lnTo>
                    <a:pt x="618693" y="380991"/>
                  </a:lnTo>
                  <a:lnTo>
                    <a:pt x="601126" y="406950"/>
                  </a:lnTo>
                  <a:lnTo>
                    <a:pt x="602633" y="411024"/>
                  </a:lnTo>
                  <a:lnTo>
                    <a:pt x="602723" y="411268"/>
                  </a:lnTo>
                  <a:lnTo>
                    <a:pt x="605917" y="414723"/>
                  </a:lnTo>
                  <a:lnTo>
                    <a:pt x="609143" y="418145"/>
                  </a:lnTo>
                  <a:lnTo>
                    <a:pt x="614195" y="420671"/>
                  </a:lnTo>
                  <a:lnTo>
                    <a:pt x="637368" y="426114"/>
                  </a:lnTo>
                  <a:lnTo>
                    <a:pt x="640170" y="427450"/>
                  </a:lnTo>
                  <a:lnTo>
                    <a:pt x="643821" y="431002"/>
                  </a:lnTo>
                  <a:lnTo>
                    <a:pt x="644733" y="433186"/>
                  </a:lnTo>
                  <a:lnTo>
                    <a:pt x="644733" y="439020"/>
                  </a:lnTo>
                  <a:lnTo>
                    <a:pt x="643136" y="441790"/>
                  </a:lnTo>
                  <a:lnTo>
                    <a:pt x="636781" y="446385"/>
                  </a:lnTo>
                  <a:lnTo>
                    <a:pt x="632511" y="447526"/>
                  </a:lnTo>
                  <a:lnTo>
                    <a:pt x="652382" y="447526"/>
                  </a:lnTo>
                  <a:lnTo>
                    <a:pt x="655423" y="443354"/>
                  </a:lnTo>
                  <a:lnTo>
                    <a:pt x="656662" y="439509"/>
                  </a:lnTo>
                  <a:lnTo>
                    <a:pt x="656662" y="429959"/>
                  </a:lnTo>
                  <a:lnTo>
                    <a:pt x="655016" y="425674"/>
                  </a:lnTo>
                  <a:lnTo>
                    <a:pt x="648432" y="418992"/>
                  </a:lnTo>
                  <a:lnTo>
                    <a:pt x="643430" y="416499"/>
                  </a:lnTo>
                  <a:lnTo>
                    <a:pt x="621137" y="411024"/>
                  </a:lnTo>
                  <a:lnTo>
                    <a:pt x="617878" y="409639"/>
                  </a:lnTo>
                  <a:lnTo>
                    <a:pt x="613706" y="406314"/>
                  </a:lnTo>
                  <a:lnTo>
                    <a:pt x="612663" y="404049"/>
                  </a:lnTo>
                  <a:lnTo>
                    <a:pt x="612663" y="397955"/>
                  </a:lnTo>
                  <a:lnTo>
                    <a:pt x="614179" y="395298"/>
                  </a:lnTo>
                  <a:lnTo>
                    <a:pt x="620273" y="391094"/>
                  </a:lnTo>
                  <a:lnTo>
                    <a:pt x="624103" y="390035"/>
                  </a:lnTo>
                  <a:lnTo>
                    <a:pt x="651755" y="390035"/>
                  </a:lnTo>
                  <a:lnTo>
                    <a:pt x="650469" y="388210"/>
                  </a:lnTo>
                  <a:lnTo>
                    <a:pt x="641963" y="381692"/>
                  </a:lnTo>
                  <a:lnTo>
                    <a:pt x="636129" y="380062"/>
                  </a:lnTo>
                  <a:close/>
                </a:path>
                <a:path w="741680" h="1196340">
                  <a:moveTo>
                    <a:pt x="651755" y="390035"/>
                  </a:moveTo>
                  <a:lnTo>
                    <a:pt x="632055" y="390035"/>
                  </a:lnTo>
                  <a:lnTo>
                    <a:pt x="634809" y="390573"/>
                  </a:lnTo>
                  <a:lnTo>
                    <a:pt x="639111" y="392724"/>
                  </a:lnTo>
                  <a:lnTo>
                    <a:pt x="640806" y="394092"/>
                  </a:lnTo>
                  <a:lnTo>
                    <a:pt x="642044" y="395755"/>
                  </a:lnTo>
                  <a:lnTo>
                    <a:pt x="643315" y="397384"/>
                  </a:lnTo>
                  <a:lnTo>
                    <a:pt x="644277" y="399063"/>
                  </a:lnTo>
                  <a:lnTo>
                    <a:pt x="644929" y="400790"/>
                  </a:lnTo>
                  <a:lnTo>
                    <a:pt x="654948" y="397955"/>
                  </a:lnTo>
                  <a:lnTo>
                    <a:pt x="655326" y="397955"/>
                  </a:lnTo>
                  <a:lnTo>
                    <a:pt x="653571" y="392724"/>
                  </a:lnTo>
                  <a:lnTo>
                    <a:pt x="653500" y="392512"/>
                  </a:lnTo>
                  <a:lnTo>
                    <a:pt x="651755" y="390035"/>
                  </a:lnTo>
                  <a:close/>
                </a:path>
                <a:path w="741680" h="1196340">
                  <a:moveTo>
                    <a:pt x="58262" y="568235"/>
                  </a:moveTo>
                  <a:lnTo>
                    <a:pt x="40315" y="568235"/>
                  </a:lnTo>
                  <a:lnTo>
                    <a:pt x="44275" y="569572"/>
                  </a:lnTo>
                  <a:lnTo>
                    <a:pt x="49522" y="574917"/>
                  </a:lnTo>
                  <a:lnTo>
                    <a:pt x="50842" y="578697"/>
                  </a:lnTo>
                  <a:lnTo>
                    <a:pt x="50842" y="585737"/>
                  </a:lnTo>
                  <a:lnTo>
                    <a:pt x="39745" y="589697"/>
                  </a:lnTo>
                  <a:lnTo>
                    <a:pt x="36046" y="590137"/>
                  </a:lnTo>
                  <a:lnTo>
                    <a:pt x="2433" y="608160"/>
                  </a:lnTo>
                  <a:lnTo>
                    <a:pt x="2346" y="617709"/>
                  </a:lnTo>
                  <a:lnTo>
                    <a:pt x="3487" y="621881"/>
                  </a:lnTo>
                  <a:lnTo>
                    <a:pt x="8050" y="628758"/>
                  </a:lnTo>
                  <a:lnTo>
                    <a:pt x="11129" y="631381"/>
                  </a:lnTo>
                  <a:lnTo>
                    <a:pt x="18886" y="634999"/>
                  </a:lnTo>
                  <a:lnTo>
                    <a:pt x="23205" y="635895"/>
                  </a:lnTo>
                  <a:lnTo>
                    <a:pt x="32330" y="635895"/>
                  </a:lnTo>
                  <a:lnTo>
                    <a:pt x="49473" y="625596"/>
                  </a:lnTo>
                  <a:lnTo>
                    <a:pt x="25372" y="625596"/>
                  </a:lnTo>
                  <a:lnTo>
                    <a:pt x="21759" y="624635"/>
                  </a:lnTo>
                  <a:lnTo>
                    <a:pt x="21500" y="624635"/>
                  </a:lnTo>
                  <a:lnTo>
                    <a:pt x="18332" y="622500"/>
                  </a:lnTo>
                  <a:lnTo>
                    <a:pt x="15366" y="620447"/>
                  </a:lnTo>
                  <a:lnTo>
                    <a:pt x="13883" y="617416"/>
                  </a:lnTo>
                  <a:lnTo>
                    <a:pt x="13883" y="610474"/>
                  </a:lnTo>
                  <a:lnTo>
                    <a:pt x="35736" y="600110"/>
                  </a:lnTo>
                  <a:lnTo>
                    <a:pt x="37757" y="599849"/>
                  </a:lnTo>
                  <a:lnTo>
                    <a:pt x="50842" y="596394"/>
                  </a:lnTo>
                  <a:lnTo>
                    <a:pt x="62379" y="596394"/>
                  </a:lnTo>
                  <a:lnTo>
                    <a:pt x="62379" y="578697"/>
                  </a:lnTo>
                  <a:lnTo>
                    <a:pt x="61469" y="574265"/>
                  </a:lnTo>
                  <a:lnTo>
                    <a:pt x="61402" y="573939"/>
                  </a:lnTo>
                  <a:lnTo>
                    <a:pt x="58262" y="568235"/>
                  </a:lnTo>
                  <a:close/>
                </a:path>
                <a:path w="741680" h="1196340">
                  <a:moveTo>
                    <a:pt x="62379" y="623967"/>
                  </a:moveTo>
                  <a:lnTo>
                    <a:pt x="50842" y="623967"/>
                  </a:lnTo>
                  <a:lnTo>
                    <a:pt x="50842" y="634135"/>
                  </a:lnTo>
                  <a:lnTo>
                    <a:pt x="62379" y="634135"/>
                  </a:lnTo>
                  <a:lnTo>
                    <a:pt x="62379" y="623967"/>
                  </a:lnTo>
                  <a:close/>
                </a:path>
                <a:path w="741680" h="1196340">
                  <a:moveTo>
                    <a:pt x="62379" y="596394"/>
                  </a:moveTo>
                  <a:lnTo>
                    <a:pt x="50842" y="596394"/>
                  </a:lnTo>
                  <a:lnTo>
                    <a:pt x="50735" y="610474"/>
                  </a:lnTo>
                  <a:lnTo>
                    <a:pt x="50027" y="613065"/>
                  </a:lnTo>
                  <a:lnTo>
                    <a:pt x="48398" y="615900"/>
                  </a:lnTo>
                  <a:lnTo>
                    <a:pt x="46801" y="618736"/>
                  </a:lnTo>
                  <a:lnTo>
                    <a:pt x="44421" y="621050"/>
                  </a:lnTo>
                  <a:lnTo>
                    <a:pt x="38131" y="624635"/>
                  </a:lnTo>
                  <a:lnTo>
                    <a:pt x="34006" y="625596"/>
                  </a:lnTo>
                  <a:lnTo>
                    <a:pt x="49473" y="625596"/>
                  </a:lnTo>
                  <a:lnTo>
                    <a:pt x="50255" y="623967"/>
                  </a:lnTo>
                  <a:lnTo>
                    <a:pt x="62379" y="623967"/>
                  </a:lnTo>
                  <a:lnTo>
                    <a:pt x="62379" y="596394"/>
                  </a:lnTo>
                  <a:close/>
                </a:path>
                <a:path w="741680" h="1196340">
                  <a:moveTo>
                    <a:pt x="37023" y="558067"/>
                  </a:moveTo>
                  <a:lnTo>
                    <a:pt x="30831" y="558067"/>
                  </a:lnTo>
                  <a:lnTo>
                    <a:pt x="26985" y="558588"/>
                  </a:lnTo>
                  <a:lnTo>
                    <a:pt x="4497" y="575666"/>
                  </a:lnTo>
                  <a:lnTo>
                    <a:pt x="15448" y="579577"/>
                  </a:lnTo>
                  <a:lnTo>
                    <a:pt x="16719" y="576840"/>
                  </a:lnTo>
                  <a:lnTo>
                    <a:pt x="18919" y="574265"/>
                  </a:lnTo>
                  <a:lnTo>
                    <a:pt x="25176" y="569441"/>
                  </a:lnTo>
                  <a:lnTo>
                    <a:pt x="29495" y="568235"/>
                  </a:lnTo>
                  <a:lnTo>
                    <a:pt x="58262" y="568235"/>
                  </a:lnTo>
                  <a:lnTo>
                    <a:pt x="57491" y="566834"/>
                  </a:lnTo>
                  <a:lnTo>
                    <a:pt x="55030" y="564178"/>
                  </a:lnTo>
                  <a:lnTo>
                    <a:pt x="49131" y="560658"/>
                  </a:lnTo>
                  <a:lnTo>
                    <a:pt x="46084" y="559501"/>
                  </a:lnTo>
                  <a:lnTo>
                    <a:pt x="42922" y="558947"/>
                  </a:lnTo>
                  <a:lnTo>
                    <a:pt x="39794" y="558360"/>
                  </a:lnTo>
                  <a:lnTo>
                    <a:pt x="37023" y="558067"/>
                  </a:lnTo>
                  <a:close/>
                </a:path>
                <a:path w="741680" h="1196340">
                  <a:moveTo>
                    <a:pt x="94584" y="559110"/>
                  </a:moveTo>
                  <a:lnTo>
                    <a:pt x="83437" y="559110"/>
                  </a:lnTo>
                  <a:lnTo>
                    <a:pt x="83437" y="634135"/>
                  </a:lnTo>
                  <a:lnTo>
                    <a:pt x="94975" y="634135"/>
                  </a:lnTo>
                  <a:lnTo>
                    <a:pt x="94975" y="584596"/>
                  </a:lnTo>
                  <a:lnTo>
                    <a:pt x="95711" y="581305"/>
                  </a:lnTo>
                  <a:lnTo>
                    <a:pt x="95806" y="580881"/>
                  </a:lnTo>
                  <a:lnTo>
                    <a:pt x="99130" y="574754"/>
                  </a:lnTo>
                  <a:lnTo>
                    <a:pt x="101395" y="572423"/>
                  </a:lnTo>
                  <a:lnTo>
                    <a:pt x="104368" y="570778"/>
                  </a:lnTo>
                  <a:lnTo>
                    <a:pt x="94584" y="570778"/>
                  </a:lnTo>
                  <a:lnTo>
                    <a:pt x="94584" y="559110"/>
                  </a:lnTo>
                  <a:close/>
                </a:path>
                <a:path w="741680" h="1196340">
                  <a:moveTo>
                    <a:pt x="138626" y="568431"/>
                  </a:moveTo>
                  <a:lnTo>
                    <a:pt x="119483" y="568431"/>
                  </a:lnTo>
                  <a:lnTo>
                    <a:pt x="123688" y="570093"/>
                  </a:lnTo>
                  <a:lnTo>
                    <a:pt x="129815" y="576709"/>
                  </a:lnTo>
                  <a:lnTo>
                    <a:pt x="131347" y="581305"/>
                  </a:lnTo>
                  <a:lnTo>
                    <a:pt x="131347" y="634135"/>
                  </a:lnTo>
                  <a:lnTo>
                    <a:pt x="142884" y="634135"/>
                  </a:lnTo>
                  <a:lnTo>
                    <a:pt x="142884" y="580034"/>
                  </a:lnTo>
                  <a:lnTo>
                    <a:pt x="141825" y="574754"/>
                  </a:lnTo>
                  <a:lnTo>
                    <a:pt x="138626" y="568431"/>
                  </a:lnTo>
                  <a:close/>
                </a:path>
                <a:path w="741680" h="1196340">
                  <a:moveTo>
                    <a:pt x="122547" y="558067"/>
                  </a:moveTo>
                  <a:lnTo>
                    <a:pt x="111792" y="558067"/>
                  </a:lnTo>
                  <a:lnTo>
                    <a:pt x="107164" y="559240"/>
                  </a:lnTo>
                  <a:lnTo>
                    <a:pt x="99994" y="563901"/>
                  </a:lnTo>
                  <a:lnTo>
                    <a:pt x="97321" y="566964"/>
                  </a:lnTo>
                  <a:lnTo>
                    <a:pt x="95561" y="570778"/>
                  </a:lnTo>
                  <a:lnTo>
                    <a:pt x="104368" y="570778"/>
                  </a:lnTo>
                  <a:lnTo>
                    <a:pt x="107164" y="569230"/>
                  </a:lnTo>
                  <a:lnTo>
                    <a:pt x="110456" y="568431"/>
                  </a:lnTo>
                  <a:lnTo>
                    <a:pt x="138626" y="568431"/>
                  </a:lnTo>
                  <a:lnTo>
                    <a:pt x="137588" y="566378"/>
                  </a:lnTo>
                  <a:lnTo>
                    <a:pt x="134622" y="563249"/>
                  </a:lnTo>
                  <a:lnTo>
                    <a:pt x="126996" y="559110"/>
                  </a:lnTo>
                  <a:lnTo>
                    <a:pt x="122547" y="558067"/>
                  </a:lnTo>
                  <a:close/>
                </a:path>
                <a:path w="741680" h="1196340">
                  <a:moveTo>
                    <a:pt x="197405" y="558067"/>
                  </a:moveTo>
                  <a:lnTo>
                    <a:pt x="186194" y="558067"/>
                  </a:lnTo>
                  <a:lnTo>
                    <a:pt x="180621" y="559648"/>
                  </a:lnTo>
                  <a:lnTo>
                    <a:pt x="170960" y="565987"/>
                  </a:lnTo>
                  <a:lnTo>
                    <a:pt x="167209" y="570452"/>
                  </a:lnTo>
                  <a:lnTo>
                    <a:pt x="161799" y="582054"/>
                  </a:lnTo>
                  <a:lnTo>
                    <a:pt x="160447" y="588898"/>
                  </a:lnTo>
                  <a:lnTo>
                    <a:pt x="160447" y="604738"/>
                  </a:lnTo>
                  <a:lnTo>
                    <a:pt x="161706" y="611158"/>
                  </a:lnTo>
                  <a:lnTo>
                    <a:pt x="161799" y="611631"/>
                  </a:lnTo>
                  <a:lnTo>
                    <a:pt x="186063" y="635700"/>
                  </a:lnTo>
                  <a:lnTo>
                    <a:pt x="197144" y="635700"/>
                  </a:lnTo>
                  <a:lnTo>
                    <a:pt x="212419" y="625335"/>
                  </a:lnTo>
                  <a:lnTo>
                    <a:pt x="189062" y="625335"/>
                  </a:lnTo>
                  <a:lnTo>
                    <a:pt x="185228" y="624130"/>
                  </a:lnTo>
                  <a:lnTo>
                    <a:pt x="172039" y="602261"/>
                  </a:lnTo>
                  <a:lnTo>
                    <a:pt x="172039" y="590984"/>
                  </a:lnTo>
                  <a:lnTo>
                    <a:pt x="188997" y="568431"/>
                  </a:lnTo>
                  <a:lnTo>
                    <a:pt x="212489" y="568431"/>
                  </a:lnTo>
                  <a:lnTo>
                    <a:pt x="210653" y="565987"/>
                  </a:lnTo>
                  <a:lnTo>
                    <a:pt x="209154" y="563933"/>
                  </a:lnTo>
                  <a:lnTo>
                    <a:pt x="206971" y="562108"/>
                  </a:lnTo>
                  <a:lnTo>
                    <a:pt x="204103" y="560511"/>
                  </a:lnTo>
                  <a:lnTo>
                    <a:pt x="201267" y="558882"/>
                  </a:lnTo>
                  <a:lnTo>
                    <a:pt x="197405" y="558067"/>
                  </a:lnTo>
                  <a:close/>
                </a:path>
                <a:path w="741680" h="1196340">
                  <a:moveTo>
                    <a:pt x="226737" y="622598"/>
                  </a:moveTo>
                  <a:lnTo>
                    <a:pt x="215591" y="622598"/>
                  </a:lnTo>
                  <a:lnTo>
                    <a:pt x="215591" y="634135"/>
                  </a:lnTo>
                  <a:lnTo>
                    <a:pt x="226737" y="634135"/>
                  </a:lnTo>
                  <a:lnTo>
                    <a:pt x="226737" y="622598"/>
                  </a:lnTo>
                  <a:close/>
                </a:path>
                <a:path w="741680" h="1196340">
                  <a:moveTo>
                    <a:pt x="212489" y="568431"/>
                  </a:moveTo>
                  <a:lnTo>
                    <a:pt x="198578" y="568431"/>
                  </a:lnTo>
                  <a:lnTo>
                    <a:pt x="202738" y="569686"/>
                  </a:lnTo>
                  <a:lnTo>
                    <a:pt x="202609" y="569686"/>
                  </a:lnTo>
                  <a:lnTo>
                    <a:pt x="205716" y="572000"/>
                  </a:lnTo>
                  <a:lnTo>
                    <a:pt x="208910" y="574346"/>
                  </a:lnTo>
                  <a:lnTo>
                    <a:pt x="211322" y="577638"/>
                  </a:lnTo>
                  <a:lnTo>
                    <a:pt x="214581" y="586079"/>
                  </a:lnTo>
                  <a:lnTo>
                    <a:pt x="215396" y="590984"/>
                  </a:lnTo>
                  <a:lnTo>
                    <a:pt x="215396" y="602261"/>
                  </a:lnTo>
                  <a:lnTo>
                    <a:pt x="198513" y="625335"/>
                  </a:lnTo>
                  <a:lnTo>
                    <a:pt x="212419" y="625335"/>
                  </a:lnTo>
                  <a:lnTo>
                    <a:pt x="213261" y="624130"/>
                  </a:lnTo>
                  <a:lnTo>
                    <a:pt x="214222" y="622598"/>
                  </a:lnTo>
                  <a:lnTo>
                    <a:pt x="226737" y="622598"/>
                  </a:lnTo>
                  <a:lnTo>
                    <a:pt x="226737" y="570973"/>
                  </a:lnTo>
                  <a:lnTo>
                    <a:pt x="214222" y="570973"/>
                  </a:lnTo>
                  <a:lnTo>
                    <a:pt x="213385" y="569686"/>
                  </a:lnTo>
                  <a:lnTo>
                    <a:pt x="212489" y="568431"/>
                  </a:lnTo>
                  <a:close/>
                </a:path>
                <a:path w="741680" h="1196340">
                  <a:moveTo>
                    <a:pt x="226737" y="534015"/>
                  </a:moveTo>
                  <a:lnTo>
                    <a:pt x="215200" y="534015"/>
                  </a:lnTo>
                  <a:lnTo>
                    <a:pt x="215200" y="570973"/>
                  </a:lnTo>
                  <a:lnTo>
                    <a:pt x="226737" y="570973"/>
                  </a:lnTo>
                  <a:lnTo>
                    <a:pt x="226737" y="534015"/>
                  </a:lnTo>
                  <a:close/>
                </a:path>
                <a:path w="741680" h="1196340">
                  <a:moveTo>
                    <a:pt x="312037" y="622598"/>
                  </a:moveTo>
                  <a:lnTo>
                    <a:pt x="302268" y="622598"/>
                  </a:lnTo>
                  <a:lnTo>
                    <a:pt x="303229" y="624130"/>
                  </a:lnTo>
                  <a:lnTo>
                    <a:pt x="319346" y="635700"/>
                  </a:lnTo>
                  <a:lnTo>
                    <a:pt x="330427" y="635700"/>
                  </a:lnTo>
                  <a:lnTo>
                    <a:pt x="335894" y="634135"/>
                  </a:lnTo>
                  <a:lnTo>
                    <a:pt x="337186" y="633304"/>
                  </a:lnTo>
                  <a:lnTo>
                    <a:pt x="345533" y="627764"/>
                  </a:lnTo>
                  <a:lnTo>
                    <a:pt x="347556" y="625335"/>
                  </a:lnTo>
                  <a:lnTo>
                    <a:pt x="317977" y="625335"/>
                  </a:lnTo>
                  <a:lnTo>
                    <a:pt x="314066" y="624130"/>
                  </a:lnTo>
                  <a:lnTo>
                    <a:pt x="312037" y="622598"/>
                  </a:lnTo>
                  <a:close/>
                </a:path>
                <a:path w="741680" h="1196340">
                  <a:moveTo>
                    <a:pt x="301290" y="534015"/>
                  </a:moveTo>
                  <a:lnTo>
                    <a:pt x="289753" y="534015"/>
                  </a:lnTo>
                  <a:lnTo>
                    <a:pt x="289753" y="634135"/>
                  </a:lnTo>
                  <a:lnTo>
                    <a:pt x="300899" y="634135"/>
                  </a:lnTo>
                  <a:lnTo>
                    <a:pt x="300899" y="622598"/>
                  </a:lnTo>
                  <a:lnTo>
                    <a:pt x="312037" y="622598"/>
                  </a:lnTo>
                  <a:lnTo>
                    <a:pt x="307678" y="619273"/>
                  </a:lnTo>
                  <a:lnTo>
                    <a:pt x="305250" y="615900"/>
                  </a:lnTo>
                  <a:lnTo>
                    <a:pt x="301925" y="607264"/>
                  </a:lnTo>
                  <a:lnTo>
                    <a:pt x="301094" y="602261"/>
                  </a:lnTo>
                  <a:lnTo>
                    <a:pt x="301094" y="590984"/>
                  </a:lnTo>
                  <a:lnTo>
                    <a:pt x="301831" y="586552"/>
                  </a:lnTo>
                  <a:lnTo>
                    <a:pt x="301909" y="586079"/>
                  </a:lnTo>
                  <a:lnTo>
                    <a:pt x="305168" y="577638"/>
                  </a:lnTo>
                  <a:lnTo>
                    <a:pt x="307580" y="574346"/>
                  </a:lnTo>
                  <a:lnTo>
                    <a:pt x="312152" y="570973"/>
                  </a:lnTo>
                  <a:lnTo>
                    <a:pt x="301290" y="570973"/>
                  </a:lnTo>
                  <a:lnTo>
                    <a:pt x="301290" y="534015"/>
                  </a:lnTo>
                  <a:close/>
                </a:path>
                <a:path w="741680" h="1196340">
                  <a:moveTo>
                    <a:pt x="347583" y="568431"/>
                  </a:moveTo>
                  <a:lnTo>
                    <a:pt x="327493" y="568431"/>
                  </a:lnTo>
                  <a:lnTo>
                    <a:pt x="331551" y="569686"/>
                  </a:lnTo>
                  <a:lnTo>
                    <a:pt x="334778" y="572195"/>
                  </a:lnTo>
                  <a:lnTo>
                    <a:pt x="338037" y="574672"/>
                  </a:lnTo>
                  <a:lnTo>
                    <a:pt x="340465" y="578045"/>
                  </a:lnTo>
                  <a:lnTo>
                    <a:pt x="341964" y="582054"/>
                  </a:lnTo>
                  <a:lnTo>
                    <a:pt x="343691" y="586552"/>
                  </a:lnTo>
                  <a:lnTo>
                    <a:pt x="344450" y="590984"/>
                  </a:lnTo>
                  <a:lnTo>
                    <a:pt x="344450" y="602261"/>
                  </a:lnTo>
                  <a:lnTo>
                    <a:pt x="343675" y="606791"/>
                  </a:lnTo>
                  <a:lnTo>
                    <a:pt x="327428" y="625335"/>
                  </a:lnTo>
                  <a:lnTo>
                    <a:pt x="347556" y="625335"/>
                  </a:lnTo>
                  <a:lnTo>
                    <a:pt x="349281" y="623266"/>
                  </a:lnTo>
                  <a:lnTo>
                    <a:pt x="354691" y="611631"/>
                  </a:lnTo>
                  <a:lnTo>
                    <a:pt x="356043" y="604738"/>
                  </a:lnTo>
                  <a:lnTo>
                    <a:pt x="356043" y="588898"/>
                  </a:lnTo>
                  <a:lnTo>
                    <a:pt x="354742" y="582315"/>
                  </a:lnTo>
                  <a:lnTo>
                    <a:pt x="354691" y="582054"/>
                  </a:lnTo>
                  <a:lnTo>
                    <a:pt x="349281" y="570452"/>
                  </a:lnTo>
                  <a:lnTo>
                    <a:pt x="347583" y="568431"/>
                  </a:lnTo>
                  <a:close/>
                </a:path>
                <a:path w="741680" h="1196340">
                  <a:moveTo>
                    <a:pt x="330296" y="558067"/>
                  </a:moveTo>
                  <a:lnTo>
                    <a:pt x="319085" y="558067"/>
                  </a:lnTo>
                  <a:lnTo>
                    <a:pt x="315206" y="558882"/>
                  </a:lnTo>
                  <a:lnTo>
                    <a:pt x="302268" y="570973"/>
                  </a:lnTo>
                  <a:lnTo>
                    <a:pt x="312152" y="570973"/>
                  </a:lnTo>
                  <a:lnTo>
                    <a:pt x="313880" y="569686"/>
                  </a:lnTo>
                  <a:lnTo>
                    <a:pt x="313752" y="569686"/>
                  </a:lnTo>
                  <a:lnTo>
                    <a:pt x="317912" y="568431"/>
                  </a:lnTo>
                  <a:lnTo>
                    <a:pt x="347583" y="568431"/>
                  </a:lnTo>
                  <a:lnTo>
                    <a:pt x="345516" y="565970"/>
                  </a:lnTo>
                  <a:lnTo>
                    <a:pt x="335869" y="559648"/>
                  </a:lnTo>
                  <a:lnTo>
                    <a:pt x="330296" y="558067"/>
                  </a:lnTo>
                  <a:close/>
                </a:path>
                <a:path w="741680" h="1196340">
                  <a:moveTo>
                    <a:pt x="407912" y="558067"/>
                  </a:moveTo>
                  <a:lnTo>
                    <a:pt x="397223" y="558067"/>
                  </a:lnTo>
                  <a:lnTo>
                    <a:pt x="391291" y="559729"/>
                  </a:lnTo>
                  <a:lnTo>
                    <a:pt x="381155" y="566345"/>
                  </a:lnTo>
                  <a:lnTo>
                    <a:pt x="377211" y="570941"/>
                  </a:lnTo>
                  <a:lnTo>
                    <a:pt x="371667" y="582510"/>
                  </a:lnTo>
                  <a:lnTo>
                    <a:pt x="371573" y="582706"/>
                  </a:lnTo>
                  <a:lnTo>
                    <a:pt x="370172" y="589485"/>
                  </a:lnTo>
                  <a:lnTo>
                    <a:pt x="370172" y="604868"/>
                  </a:lnTo>
                  <a:lnTo>
                    <a:pt x="397940" y="635700"/>
                  </a:lnTo>
                  <a:lnTo>
                    <a:pt x="410259" y="635700"/>
                  </a:lnTo>
                  <a:lnTo>
                    <a:pt x="414838" y="634917"/>
                  </a:lnTo>
                  <a:lnTo>
                    <a:pt x="422986" y="631756"/>
                  </a:lnTo>
                  <a:lnTo>
                    <a:pt x="426408" y="629540"/>
                  </a:lnTo>
                  <a:lnTo>
                    <a:pt x="430492" y="625335"/>
                  </a:lnTo>
                  <a:lnTo>
                    <a:pt x="400514" y="625335"/>
                  </a:lnTo>
                  <a:lnTo>
                    <a:pt x="396424" y="624325"/>
                  </a:lnTo>
                  <a:lnTo>
                    <a:pt x="381709" y="600501"/>
                  </a:lnTo>
                  <a:lnTo>
                    <a:pt x="378385" y="600501"/>
                  </a:lnTo>
                  <a:lnTo>
                    <a:pt x="378385" y="590528"/>
                  </a:lnTo>
                  <a:lnTo>
                    <a:pt x="381709" y="590528"/>
                  </a:lnTo>
                  <a:lnTo>
                    <a:pt x="381709" y="588149"/>
                  </a:lnTo>
                  <a:lnTo>
                    <a:pt x="399406" y="568431"/>
                  </a:lnTo>
                  <a:lnTo>
                    <a:pt x="428221" y="568431"/>
                  </a:lnTo>
                  <a:lnTo>
                    <a:pt x="422872" y="563445"/>
                  </a:lnTo>
                  <a:lnTo>
                    <a:pt x="419401" y="561326"/>
                  </a:lnTo>
                  <a:lnTo>
                    <a:pt x="411775" y="558719"/>
                  </a:lnTo>
                  <a:lnTo>
                    <a:pt x="407912" y="558067"/>
                  </a:lnTo>
                  <a:close/>
                </a:path>
                <a:path w="741680" h="1196340">
                  <a:moveTo>
                    <a:pt x="423947" y="613603"/>
                  </a:moveTo>
                  <a:lnTo>
                    <a:pt x="408206" y="625335"/>
                  </a:lnTo>
                  <a:lnTo>
                    <a:pt x="430492" y="625335"/>
                  </a:lnTo>
                  <a:lnTo>
                    <a:pt x="431949" y="623836"/>
                  </a:lnTo>
                  <a:lnTo>
                    <a:pt x="433920" y="620512"/>
                  </a:lnTo>
                  <a:lnTo>
                    <a:pt x="435094" y="616731"/>
                  </a:lnTo>
                  <a:lnTo>
                    <a:pt x="423947" y="613603"/>
                  </a:lnTo>
                  <a:close/>
                </a:path>
                <a:path w="741680" h="1196340">
                  <a:moveTo>
                    <a:pt x="381709" y="590528"/>
                  </a:moveTo>
                  <a:lnTo>
                    <a:pt x="378385" y="590528"/>
                  </a:lnTo>
                  <a:lnTo>
                    <a:pt x="378385" y="600501"/>
                  </a:lnTo>
                  <a:lnTo>
                    <a:pt x="381709" y="600501"/>
                  </a:lnTo>
                  <a:lnTo>
                    <a:pt x="381709" y="590528"/>
                  </a:lnTo>
                  <a:close/>
                </a:path>
                <a:path w="741680" h="1196340">
                  <a:moveTo>
                    <a:pt x="428221" y="568431"/>
                  </a:moveTo>
                  <a:lnTo>
                    <a:pt x="408173" y="568431"/>
                  </a:lnTo>
                  <a:lnTo>
                    <a:pt x="411791" y="569392"/>
                  </a:lnTo>
                  <a:lnTo>
                    <a:pt x="417951" y="573238"/>
                  </a:lnTo>
                  <a:lnTo>
                    <a:pt x="420330" y="575862"/>
                  </a:lnTo>
                  <a:lnTo>
                    <a:pt x="421992" y="579186"/>
                  </a:lnTo>
                  <a:lnTo>
                    <a:pt x="423687" y="582510"/>
                  </a:lnTo>
                  <a:lnTo>
                    <a:pt x="424534" y="586291"/>
                  </a:lnTo>
                  <a:lnTo>
                    <a:pt x="424534" y="590528"/>
                  </a:lnTo>
                  <a:lnTo>
                    <a:pt x="381709" y="590528"/>
                  </a:lnTo>
                  <a:lnTo>
                    <a:pt x="381709" y="600501"/>
                  </a:lnTo>
                  <a:lnTo>
                    <a:pt x="436267" y="600501"/>
                  </a:lnTo>
                  <a:lnTo>
                    <a:pt x="436195" y="588149"/>
                  </a:lnTo>
                  <a:lnTo>
                    <a:pt x="435338" y="582706"/>
                  </a:lnTo>
                  <a:lnTo>
                    <a:pt x="431667" y="573238"/>
                  </a:lnTo>
                  <a:lnTo>
                    <a:pt x="429320" y="569572"/>
                  </a:lnTo>
                  <a:lnTo>
                    <a:pt x="429203" y="569392"/>
                  </a:lnTo>
                  <a:lnTo>
                    <a:pt x="428221" y="568431"/>
                  </a:lnTo>
                  <a:close/>
                </a:path>
                <a:path w="741680" h="1196340">
                  <a:moveTo>
                    <a:pt x="462617" y="642348"/>
                  </a:moveTo>
                  <a:lnTo>
                    <a:pt x="454587" y="647986"/>
                  </a:lnTo>
                  <a:lnTo>
                    <a:pt x="453446" y="648834"/>
                  </a:lnTo>
                  <a:lnTo>
                    <a:pt x="454991" y="651409"/>
                  </a:lnTo>
                  <a:lnTo>
                    <a:pt x="478554" y="663858"/>
                  </a:lnTo>
                  <a:lnTo>
                    <a:pt x="490124" y="663858"/>
                  </a:lnTo>
                  <a:lnTo>
                    <a:pt x="495567" y="662897"/>
                  </a:lnTo>
                  <a:lnTo>
                    <a:pt x="505377" y="659084"/>
                  </a:lnTo>
                  <a:lnTo>
                    <a:pt x="509288" y="656102"/>
                  </a:lnTo>
                  <a:lnTo>
                    <a:pt x="510889" y="653853"/>
                  </a:lnTo>
                  <a:lnTo>
                    <a:pt x="511005" y="653690"/>
                  </a:lnTo>
                  <a:lnTo>
                    <a:pt x="479597" y="653690"/>
                  </a:lnTo>
                  <a:lnTo>
                    <a:pt x="475931" y="653022"/>
                  </a:lnTo>
                  <a:lnTo>
                    <a:pt x="470357" y="650382"/>
                  </a:lnTo>
                  <a:lnTo>
                    <a:pt x="468174" y="648834"/>
                  </a:lnTo>
                  <a:lnTo>
                    <a:pt x="464980" y="645281"/>
                  </a:lnTo>
                  <a:lnTo>
                    <a:pt x="463660" y="643717"/>
                  </a:lnTo>
                  <a:lnTo>
                    <a:pt x="462617" y="642348"/>
                  </a:lnTo>
                  <a:close/>
                </a:path>
                <a:path w="741680" h="1196340">
                  <a:moveTo>
                    <a:pt x="516588" y="620251"/>
                  </a:moveTo>
                  <a:lnTo>
                    <a:pt x="505051" y="620251"/>
                  </a:lnTo>
                  <a:lnTo>
                    <a:pt x="505051" y="641762"/>
                  </a:lnTo>
                  <a:lnTo>
                    <a:pt x="503079" y="646357"/>
                  </a:lnTo>
                  <a:lnTo>
                    <a:pt x="495192" y="652223"/>
                  </a:lnTo>
                  <a:lnTo>
                    <a:pt x="490189" y="653690"/>
                  </a:lnTo>
                  <a:lnTo>
                    <a:pt x="511005" y="653690"/>
                  </a:lnTo>
                  <a:lnTo>
                    <a:pt x="512188" y="652028"/>
                  </a:lnTo>
                  <a:lnTo>
                    <a:pt x="515122" y="647986"/>
                  </a:lnTo>
                  <a:lnTo>
                    <a:pt x="516588" y="642739"/>
                  </a:lnTo>
                  <a:lnTo>
                    <a:pt x="516588" y="620251"/>
                  </a:lnTo>
                  <a:close/>
                </a:path>
                <a:path w="741680" h="1196340">
                  <a:moveTo>
                    <a:pt x="487256" y="558067"/>
                  </a:moveTo>
                  <a:lnTo>
                    <a:pt x="476045" y="558067"/>
                  </a:lnTo>
                  <a:lnTo>
                    <a:pt x="470471" y="559648"/>
                  </a:lnTo>
                  <a:lnTo>
                    <a:pt x="460783" y="565987"/>
                  </a:lnTo>
                  <a:lnTo>
                    <a:pt x="457060" y="570370"/>
                  </a:lnTo>
                  <a:lnTo>
                    <a:pt x="451650" y="581810"/>
                  </a:lnTo>
                  <a:lnTo>
                    <a:pt x="450297" y="588507"/>
                  </a:lnTo>
                  <a:lnTo>
                    <a:pt x="450297" y="604021"/>
                  </a:lnTo>
                  <a:lnTo>
                    <a:pt x="476110" y="632962"/>
                  </a:lnTo>
                  <a:lnTo>
                    <a:pt x="487060" y="632962"/>
                  </a:lnTo>
                  <a:lnTo>
                    <a:pt x="502530" y="622598"/>
                  </a:lnTo>
                  <a:lnTo>
                    <a:pt x="478913" y="622598"/>
                  </a:lnTo>
                  <a:lnTo>
                    <a:pt x="475398" y="621620"/>
                  </a:lnTo>
                  <a:lnTo>
                    <a:pt x="475084" y="621620"/>
                  </a:lnTo>
                  <a:lnTo>
                    <a:pt x="471612" y="619225"/>
                  </a:lnTo>
                  <a:lnTo>
                    <a:pt x="461891" y="590593"/>
                  </a:lnTo>
                  <a:lnTo>
                    <a:pt x="462633" y="586291"/>
                  </a:lnTo>
                  <a:lnTo>
                    <a:pt x="478847" y="568431"/>
                  </a:lnTo>
                  <a:lnTo>
                    <a:pt x="502523" y="568431"/>
                  </a:lnTo>
                  <a:lnTo>
                    <a:pt x="502215" y="568007"/>
                  </a:lnTo>
                  <a:lnTo>
                    <a:pt x="500651" y="565987"/>
                  </a:lnTo>
                  <a:lnTo>
                    <a:pt x="499119" y="563933"/>
                  </a:lnTo>
                  <a:lnTo>
                    <a:pt x="496903" y="562108"/>
                  </a:lnTo>
                  <a:lnTo>
                    <a:pt x="494002" y="560511"/>
                  </a:lnTo>
                  <a:lnTo>
                    <a:pt x="491134" y="558882"/>
                  </a:lnTo>
                  <a:lnTo>
                    <a:pt x="487256" y="558067"/>
                  </a:lnTo>
                  <a:close/>
                </a:path>
                <a:path w="741680" h="1196340">
                  <a:moveTo>
                    <a:pt x="502523" y="568431"/>
                  </a:moveTo>
                  <a:lnTo>
                    <a:pt x="488429" y="568431"/>
                  </a:lnTo>
                  <a:lnTo>
                    <a:pt x="492592" y="569670"/>
                  </a:lnTo>
                  <a:lnTo>
                    <a:pt x="492462" y="569670"/>
                  </a:lnTo>
                  <a:lnTo>
                    <a:pt x="498761" y="574297"/>
                  </a:lnTo>
                  <a:lnTo>
                    <a:pt x="501172" y="577540"/>
                  </a:lnTo>
                  <a:lnTo>
                    <a:pt x="504432" y="585819"/>
                  </a:lnTo>
                  <a:lnTo>
                    <a:pt x="505246" y="590593"/>
                  </a:lnTo>
                  <a:lnTo>
                    <a:pt x="505246" y="601544"/>
                  </a:lnTo>
                  <a:lnTo>
                    <a:pt x="504498" y="605830"/>
                  </a:lnTo>
                  <a:lnTo>
                    <a:pt x="504415" y="606302"/>
                  </a:lnTo>
                  <a:lnTo>
                    <a:pt x="501091" y="614254"/>
                  </a:lnTo>
                  <a:lnTo>
                    <a:pt x="498663" y="617302"/>
                  </a:lnTo>
                  <a:lnTo>
                    <a:pt x="492152" y="621620"/>
                  </a:lnTo>
                  <a:lnTo>
                    <a:pt x="491974" y="621620"/>
                  </a:lnTo>
                  <a:lnTo>
                    <a:pt x="488364" y="622598"/>
                  </a:lnTo>
                  <a:lnTo>
                    <a:pt x="502530" y="622598"/>
                  </a:lnTo>
                  <a:lnTo>
                    <a:pt x="503226" y="621620"/>
                  </a:lnTo>
                  <a:lnTo>
                    <a:pt x="504073" y="620251"/>
                  </a:lnTo>
                  <a:lnTo>
                    <a:pt x="516588" y="620251"/>
                  </a:lnTo>
                  <a:lnTo>
                    <a:pt x="516588" y="570973"/>
                  </a:lnTo>
                  <a:lnTo>
                    <a:pt x="504269" y="570973"/>
                  </a:lnTo>
                  <a:lnTo>
                    <a:pt x="503421" y="569670"/>
                  </a:lnTo>
                  <a:lnTo>
                    <a:pt x="502523" y="568431"/>
                  </a:lnTo>
                  <a:close/>
                </a:path>
                <a:path w="741680" h="1196340">
                  <a:moveTo>
                    <a:pt x="516588" y="559045"/>
                  </a:moveTo>
                  <a:lnTo>
                    <a:pt x="505442" y="559045"/>
                  </a:lnTo>
                  <a:lnTo>
                    <a:pt x="505442" y="570973"/>
                  </a:lnTo>
                  <a:lnTo>
                    <a:pt x="516588" y="570973"/>
                  </a:lnTo>
                  <a:lnTo>
                    <a:pt x="516588" y="559045"/>
                  </a:lnTo>
                  <a:close/>
                </a:path>
                <a:path w="741680" h="1196340">
                  <a:moveTo>
                    <a:pt x="549245" y="559045"/>
                  </a:moveTo>
                  <a:lnTo>
                    <a:pt x="537707" y="559045"/>
                  </a:lnTo>
                  <a:lnTo>
                    <a:pt x="537707" y="634135"/>
                  </a:lnTo>
                  <a:lnTo>
                    <a:pt x="549245" y="634135"/>
                  </a:lnTo>
                  <a:lnTo>
                    <a:pt x="549245" y="559045"/>
                  </a:lnTo>
                  <a:close/>
                </a:path>
                <a:path w="741680" h="1196340">
                  <a:moveTo>
                    <a:pt x="545823" y="530886"/>
                  </a:moveTo>
                  <a:lnTo>
                    <a:pt x="541325" y="530886"/>
                  </a:lnTo>
                  <a:lnTo>
                    <a:pt x="539386" y="531652"/>
                  </a:lnTo>
                  <a:lnTo>
                    <a:pt x="536159" y="534715"/>
                  </a:lnTo>
                  <a:lnTo>
                    <a:pt x="535361" y="536557"/>
                  </a:lnTo>
                  <a:lnTo>
                    <a:pt x="535361" y="540859"/>
                  </a:lnTo>
                  <a:lnTo>
                    <a:pt x="536159" y="542700"/>
                  </a:lnTo>
                  <a:lnTo>
                    <a:pt x="539386" y="545764"/>
                  </a:lnTo>
                  <a:lnTo>
                    <a:pt x="541325" y="546530"/>
                  </a:lnTo>
                  <a:lnTo>
                    <a:pt x="545823" y="546530"/>
                  </a:lnTo>
                  <a:lnTo>
                    <a:pt x="547745" y="545764"/>
                  </a:lnTo>
                  <a:lnTo>
                    <a:pt x="550972" y="542700"/>
                  </a:lnTo>
                  <a:lnTo>
                    <a:pt x="551787" y="540859"/>
                  </a:lnTo>
                  <a:lnTo>
                    <a:pt x="551787" y="536557"/>
                  </a:lnTo>
                  <a:lnTo>
                    <a:pt x="550972" y="534715"/>
                  </a:lnTo>
                  <a:lnTo>
                    <a:pt x="547745" y="531652"/>
                  </a:lnTo>
                  <a:lnTo>
                    <a:pt x="545823" y="530886"/>
                  </a:lnTo>
                  <a:close/>
                </a:path>
                <a:path w="741680" h="1196340">
                  <a:moveTo>
                    <a:pt x="581522" y="559110"/>
                  </a:moveTo>
                  <a:lnTo>
                    <a:pt x="570376" y="559110"/>
                  </a:lnTo>
                  <a:lnTo>
                    <a:pt x="570376" y="634135"/>
                  </a:lnTo>
                  <a:lnTo>
                    <a:pt x="581913" y="634135"/>
                  </a:lnTo>
                  <a:lnTo>
                    <a:pt x="581913" y="584596"/>
                  </a:lnTo>
                  <a:lnTo>
                    <a:pt x="582650" y="581305"/>
                  </a:lnTo>
                  <a:lnTo>
                    <a:pt x="582744" y="580881"/>
                  </a:lnTo>
                  <a:lnTo>
                    <a:pt x="586069" y="574754"/>
                  </a:lnTo>
                  <a:lnTo>
                    <a:pt x="588334" y="572423"/>
                  </a:lnTo>
                  <a:lnTo>
                    <a:pt x="591307" y="570778"/>
                  </a:lnTo>
                  <a:lnTo>
                    <a:pt x="581522" y="570778"/>
                  </a:lnTo>
                  <a:lnTo>
                    <a:pt x="581522" y="559110"/>
                  </a:lnTo>
                  <a:close/>
                </a:path>
                <a:path w="741680" h="1196340">
                  <a:moveTo>
                    <a:pt x="625565" y="568431"/>
                  </a:moveTo>
                  <a:lnTo>
                    <a:pt x="606422" y="568431"/>
                  </a:lnTo>
                  <a:lnTo>
                    <a:pt x="610626" y="570093"/>
                  </a:lnTo>
                  <a:lnTo>
                    <a:pt x="616754" y="576709"/>
                  </a:lnTo>
                  <a:lnTo>
                    <a:pt x="618285" y="581305"/>
                  </a:lnTo>
                  <a:lnTo>
                    <a:pt x="618285" y="634135"/>
                  </a:lnTo>
                  <a:lnTo>
                    <a:pt x="629823" y="634135"/>
                  </a:lnTo>
                  <a:lnTo>
                    <a:pt x="629823" y="580034"/>
                  </a:lnTo>
                  <a:lnTo>
                    <a:pt x="628763" y="574754"/>
                  </a:lnTo>
                  <a:lnTo>
                    <a:pt x="625565" y="568431"/>
                  </a:lnTo>
                  <a:close/>
                </a:path>
                <a:path w="741680" h="1196340">
                  <a:moveTo>
                    <a:pt x="609486" y="558067"/>
                  </a:moveTo>
                  <a:lnTo>
                    <a:pt x="598731" y="558067"/>
                  </a:lnTo>
                  <a:lnTo>
                    <a:pt x="594103" y="559240"/>
                  </a:lnTo>
                  <a:lnTo>
                    <a:pt x="586933" y="563901"/>
                  </a:lnTo>
                  <a:lnTo>
                    <a:pt x="584260" y="566964"/>
                  </a:lnTo>
                  <a:lnTo>
                    <a:pt x="582500" y="570778"/>
                  </a:lnTo>
                  <a:lnTo>
                    <a:pt x="591307" y="570778"/>
                  </a:lnTo>
                  <a:lnTo>
                    <a:pt x="594103" y="569230"/>
                  </a:lnTo>
                  <a:lnTo>
                    <a:pt x="597394" y="568431"/>
                  </a:lnTo>
                  <a:lnTo>
                    <a:pt x="625565" y="568431"/>
                  </a:lnTo>
                  <a:lnTo>
                    <a:pt x="624527" y="566378"/>
                  </a:lnTo>
                  <a:lnTo>
                    <a:pt x="621561" y="563249"/>
                  </a:lnTo>
                  <a:lnTo>
                    <a:pt x="613934" y="559110"/>
                  </a:lnTo>
                  <a:lnTo>
                    <a:pt x="609486" y="558067"/>
                  </a:lnTo>
                  <a:close/>
                </a:path>
                <a:path w="741680" h="1196340">
                  <a:moveTo>
                    <a:pt x="658532" y="613407"/>
                  </a:moveTo>
                  <a:lnTo>
                    <a:pt x="647581" y="616145"/>
                  </a:lnTo>
                  <a:lnTo>
                    <a:pt x="648917" y="622533"/>
                  </a:lnTo>
                  <a:lnTo>
                    <a:pt x="652095" y="627389"/>
                  </a:lnTo>
                  <a:lnTo>
                    <a:pt x="662133" y="634037"/>
                  </a:lnTo>
                  <a:lnTo>
                    <a:pt x="668472" y="635700"/>
                  </a:lnTo>
                  <a:lnTo>
                    <a:pt x="681965" y="635700"/>
                  </a:lnTo>
                  <a:lnTo>
                    <a:pt x="687082" y="634722"/>
                  </a:lnTo>
                  <a:lnTo>
                    <a:pt x="695881" y="630811"/>
                  </a:lnTo>
                  <a:lnTo>
                    <a:pt x="699303" y="628138"/>
                  </a:lnTo>
                  <a:lnTo>
                    <a:pt x="701184" y="625531"/>
                  </a:lnTo>
                  <a:lnTo>
                    <a:pt x="671210" y="625531"/>
                  </a:lnTo>
                  <a:lnTo>
                    <a:pt x="667380" y="624521"/>
                  </a:lnTo>
                  <a:lnTo>
                    <a:pt x="661546" y="620479"/>
                  </a:lnTo>
                  <a:lnTo>
                    <a:pt x="659617" y="617514"/>
                  </a:lnTo>
                  <a:lnTo>
                    <a:pt x="659465" y="617025"/>
                  </a:lnTo>
                  <a:lnTo>
                    <a:pt x="658532" y="613407"/>
                  </a:lnTo>
                  <a:close/>
                </a:path>
                <a:path w="741680" h="1196340">
                  <a:moveTo>
                    <a:pt x="684931" y="558067"/>
                  </a:moveTo>
                  <a:lnTo>
                    <a:pt x="672220" y="558067"/>
                  </a:lnTo>
                  <a:lnTo>
                    <a:pt x="667494" y="558996"/>
                  </a:lnTo>
                  <a:lnTo>
                    <a:pt x="649927" y="584955"/>
                  </a:lnTo>
                  <a:lnTo>
                    <a:pt x="651434" y="589029"/>
                  </a:lnTo>
                  <a:lnTo>
                    <a:pt x="686169" y="604119"/>
                  </a:lnTo>
                  <a:lnTo>
                    <a:pt x="688972" y="605455"/>
                  </a:lnTo>
                  <a:lnTo>
                    <a:pt x="692622" y="609007"/>
                  </a:lnTo>
                  <a:lnTo>
                    <a:pt x="693535" y="611191"/>
                  </a:lnTo>
                  <a:lnTo>
                    <a:pt x="693535" y="617025"/>
                  </a:lnTo>
                  <a:lnTo>
                    <a:pt x="691938" y="619795"/>
                  </a:lnTo>
                  <a:lnTo>
                    <a:pt x="685582" y="624390"/>
                  </a:lnTo>
                  <a:lnTo>
                    <a:pt x="681313" y="625531"/>
                  </a:lnTo>
                  <a:lnTo>
                    <a:pt x="701184" y="625531"/>
                  </a:lnTo>
                  <a:lnTo>
                    <a:pt x="704225" y="621359"/>
                  </a:lnTo>
                  <a:lnTo>
                    <a:pt x="705463" y="617514"/>
                  </a:lnTo>
                  <a:lnTo>
                    <a:pt x="705463" y="607964"/>
                  </a:lnTo>
                  <a:lnTo>
                    <a:pt x="703817" y="603679"/>
                  </a:lnTo>
                  <a:lnTo>
                    <a:pt x="697234" y="596997"/>
                  </a:lnTo>
                  <a:lnTo>
                    <a:pt x="692231" y="594504"/>
                  </a:lnTo>
                  <a:lnTo>
                    <a:pt x="669938" y="589029"/>
                  </a:lnTo>
                  <a:lnTo>
                    <a:pt x="666679" y="587644"/>
                  </a:lnTo>
                  <a:lnTo>
                    <a:pt x="662508" y="584319"/>
                  </a:lnTo>
                  <a:lnTo>
                    <a:pt x="661465" y="582054"/>
                  </a:lnTo>
                  <a:lnTo>
                    <a:pt x="661465" y="575960"/>
                  </a:lnTo>
                  <a:lnTo>
                    <a:pt x="662980" y="573303"/>
                  </a:lnTo>
                  <a:lnTo>
                    <a:pt x="669075" y="569099"/>
                  </a:lnTo>
                  <a:lnTo>
                    <a:pt x="672904" y="568040"/>
                  </a:lnTo>
                  <a:lnTo>
                    <a:pt x="700557" y="568040"/>
                  </a:lnTo>
                  <a:lnTo>
                    <a:pt x="699271" y="566215"/>
                  </a:lnTo>
                  <a:lnTo>
                    <a:pt x="690764" y="559697"/>
                  </a:lnTo>
                  <a:lnTo>
                    <a:pt x="684931" y="558067"/>
                  </a:lnTo>
                  <a:close/>
                </a:path>
                <a:path w="741680" h="1196340">
                  <a:moveTo>
                    <a:pt x="700557" y="568040"/>
                  </a:moveTo>
                  <a:lnTo>
                    <a:pt x="680857" y="568040"/>
                  </a:lnTo>
                  <a:lnTo>
                    <a:pt x="683611" y="568578"/>
                  </a:lnTo>
                  <a:lnTo>
                    <a:pt x="687913" y="570729"/>
                  </a:lnTo>
                  <a:lnTo>
                    <a:pt x="689607" y="572098"/>
                  </a:lnTo>
                  <a:lnTo>
                    <a:pt x="690846" y="573760"/>
                  </a:lnTo>
                  <a:lnTo>
                    <a:pt x="692117" y="575389"/>
                  </a:lnTo>
                  <a:lnTo>
                    <a:pt x="693078" y="577068"/>
                  </a:lnTo>
                  <a:lnTo>
                    <a:pt x="693730" y="578795"/>
                  </a:lnTo>
                  <a:lnTo>
                    <a:pt x="703749" y="575960"/>
                  </a:lnTo>
                  <a:lnTo>
                    <a:pt x="704127" y="575960"/>
                  </a:lnTo>
                  <a:lnTo>
                    <a:pt x="702373" y="570729"/>
                  </a:lnTo>
                  <a:lnTo>
                    <a:pt x="702302" y="570517"/>
                  </a:lnTo>
                  <a:lnTo>
                    <a:pt x="700557" y="568040"/>
                  </a:lnTo>
                  <a:close/>
                </a:path>
                <a:path w="741680" h="1196340">
                  <a:moveTo>
                    <a:pt x="17012" y="737050"/>
                  </a:moveTo>
                  <a:lnTo>
                    <a:pt x="5866" y="737050"/>
                  </a:lnTo>
                  <a:lnTo>
                    <a:pt x="5866" y="812140"/>
                  </a:lnTo>
                  <a:lnTo>
                    <a:pt x="17403" y="812140"/>
                  </a:lnTo>
                  <a:lnTo>
                    <a:pt x="17403" y="761233"/>
                  </a:lnTo>
                  <a:lnTo>
                    <a:pt x="18218" y="758218"/>
                  </a:lnTo>
                  <a:lnTo>
                    <a:pt x="21510" y="752905"/>
                  </a:lnTo>
                  <a:lnTo>
                    <a:pt x="23759" y="750820"/>
                  </a:lnTo>
                  <a:lnTo>
                    <a:pt x="28328" y="748392"/>
                  </a:lnTo>
                  <a:lnTo>
                    <a:pt x="17012" y="748392"/>
                  </a:lnTo>
                  <a:lnTo>
                    <a:pt x="17012" y="737050"/>
                  </a:lnTo>
                  <a:close/>
                </a:path>
                <a:path w="741680" h="1196340">
                  <a:moveTo>
                    <a:pt x="43411" y="736072"/>
                  </a:moveTo>
                  <a:lnTo>
                    <a:pt x="32168" y="736072"/>
                  </a:lnTo>
                  <a:lnTo>
                    <a:pt x="28785" y="737050"/>
                  </a:lnTo>
                  <a:lnTo>
                    <a:pt x="21640" y="741661"/>
                  </a:lnTo>
                  <a:lnTo>
                    <a:pt x="19163" y="744676"/>
                  </a:lnTo>
                  <a:lnTo>
                    <a:pt x="17794" y="748392"/>
                  </a:lnTo>
                  <a:lnTo>
                    <a:pt x="28328" y="748392"/>
                  </a:lnTo>
                  <a:lnTo>
                    <a:pt x="29431" y="747805"/>
                  </a:lnTo>
                  <a:lnTo>
                    <a:pt x="32236" y="747137"/>
                  </a:lnTo>
                  <a:lnTo>
                    <a:pt x="43411" y="747137"/>
                  </a:lnTo>
                  <a:lnTo>
                    <a:pt x="43411" y="736072"/>
                  </a:lnTo>
                  <a:close/>
                </a:path>
                <a:path w="741680" h="1196340">
                  <a:moveTo>
                    <a:pt x="43411" y="747137"/>
                  </a:moveTo>
                  <a:lnTo>
                    <a:pt x="39354" y="747137"/>
                  </a:lnTo>
                  <a:lnTo>
                    <a:pt x="40722" y="747365"/>
                  </a:lnTo>
                  <a:lnTo>
                    <a:pt x="42124" y="747560"/>
                  </a:lnTo>
                  <a:lnTo>
                    <a:pt x="43618" y="747805"/>
                  </a:lnTo>
                  <a:lnTo>
                    <a:pt x="43411" y="747805"/>
                  </a:lnTo>
                  <a:lnTo>
                    <a:pt x="43411" y="747137"/>
                  </a:lnTo>
                  <a:close/>
                </a:path>
                <a:path w="741680" h="1196340">
                  <a:moveTo>
                    <a:pt x="89023" y="736072"/>
                  </a:moveTo>
                  <a:lnTo>
                    <a:pt x="78333" y="736072"/>
                  </a:lnTo>
                  <a:lnTo>
                    <a:pt x="72401" y="737734"/>
                  </a:lnTo>
                  <a:lnTo>
                    <a:pt x="62265" y="744350"/>
                  </a:lnTo>
                  <a:lnTo>
                    <a:pt x="58322" y="748946"/>
                  </a:lnTo>
                  <a:lnTo>
                    <a:pt x="52777" y="760516"/>
                  </a:lnTo>
                  <a:lnTo>
                    <a:pt x="52683" y="760711"/>
                  </a:lnTo>
                  <a:lnTo>
                    <a:pt x="51282" y="767490"/>
                  </a:lnTo>
                  <a:lnTo>
                    <a:pt x="51282" y="782873"/>
                  </a:lnTo>
                  <a:lnTo>
                    <a:pt x="79050" y="813705"/>
                  </a:lnTo>
                  <a:lnTo>
                    <a:pt x="91369" y="813705"/>
                  </a:lnTo>
                  <a:lnTo>
                    <a:pt x="95948" y="812922"/>
                  </a:lnTo>
                  <a:lnTo>
                    <a:pt x="104096" y="809761"/>
                  </a:lnTo>
                  <a:lnTo>
                    <a:pt x="107518" y="807545"/>
                  </a:lnTo>
                  <a:lnTo>
                    <a:pt x="111602" y="803341"/>
                  </a:lnTo>
                  <a:lnTo>
                    <a:pt x="81624" y="803341"/>
                  </a:lnTo>
                  <a:lnTo>
                    <a:pt x="77534" y="802330"/>
                  </a:lnTo>
                  <a:lnTo>
                    <a:pt x="62819" y="778506"/>
                  </a:lnTo>
                  <a:lnTo>
                    <a:pt x="59495" y="778506"/>
                  </a:lnTo>
                  <a:lnTo>
                    <a:pt x="59495" y="768533"/>
                  </a:lnTo>
                  <a:lnTo>
                    <a:pt x="62819" y="768533"/>
                  </a:lnTo>
                  <a:lnTo>
                    <a:pt x="62819" y="766154"/>
                  </a:lnTo>
                  <a:lnTo>
                    <a:pt x="80516" y="746436"/>
                  </a:lnTo>
                  <a:lnTo>
                    <a:pt x="109331" y="746436"/>
                  </a:lnTo>
                  <a:lnTo>
                    <a:pt x="103982" y="741450"/>
                  </a:lnTo>
                  <a:lnTo>
                    <a:pt x="100511" y="739331"/>
                  </a:lnTo>
                  <a:lnTo>
                    <a:pt x="92885" y="736724"/>
                  </a:lnTo>
                  <a:lnTo>
                    <a:pt x="89023" y="736072"/>
                  </a:lnTo>
                  <a:close/>
                </a:path>
                <a:path w="741680" h="1196340">
                  <a:moveTo>
                    <a:pt x="105058" y="791608"/>
                  </a:moveTo>
                  <a:lnTo>
                    <a:pt x="89316" y="803341"/>
                  </a:lnTo>
                  <a:lnTo>
                    <a:pt x="111602" y="803341"/>
                  </a:lnTo>
                  <a:lnTo>
                    <a:pt x="113059" y="801841"/>
                  </a:lnTo>
                  <a:lnTo>
                    <a:pt x="115031" y="798517"/>
                  </a:lnTo>
                  <a:lnTo>
                    <a:pt x="116204" y="794736"/>
                  </a:lnTo>
                  <a:lnTo>
                    <a:pt x="105058" y="791608"/>
                  </a:lnTo>
                  <a:close/>
                </a:path>
                <a:path w="741680" h="1196340">
                  <a:moveTo>
                    <a:pt x="62819" y="768533"/>
                  </a:moveTo>
                  <a:lnTo>
                    <a:pt x="59495" y="768533"/>
                  </a:lnTo>
                  <a:lnTo>
                    <a:pt x="59495" y="778506"/>
                  </a:lnTo>
                  <a:lnTo>
                    <a:pt x="62819" y="778506"/>
                  </a:lnTo>
                  <a:lnTo>
                    <a:pt x="62819" y="768533"/>
                  </a:lnTo>
                  <a:close/>
                </a:path>
                <a:path w="741680" h="1196340">
                  <a:moveTo>
                    <a:pt x="109331" y="746436"/>
                  </a:moveTo>
                  <a:lnTo>
                    <a:pt x="89283" y="746436"/>
                  </a:lnTo>
                  <a:lnTo>
                    <a:pt x="92901" y="747398"/>
                  </a:lnTo>
                  <a:lnTo>
                    <a:pt x="99061" y="751243"/>
                  </a:lnTo>
                  <a:lnTo>
                    <a:pt x="101440" y="753867"/>
                  </a:lnTo>
                  <a:lnTo>
                    <a:pt x="103102" y="757191"/>
                  </a:lnTo>
                  <a:lnTo>
                    <a:pt x="104797" y="760516"/>
                  </a:lnTo>
                  <a:lnTo>
                    <a:pt x="105644" y="764296"/>
                  </a:lnTo>
                  <a:lnTo>
                    <a:pt x="105644" y="768533"/>
                  </a:lnTo>
                  <a:lnTo>
                    <a:pt x="62819" y="768533"/>
                  </a:lnTo>
                  <a:lnTo>
                    <a:pt x="62819" y="778506"/>
                  </a:lnTo>
                  <a:lnTo>
                    <a:pt x="117377" y="778506"/>
                  </a:lnTo>
                  <a:lnTo>
                    <a:pt x="117305" y="766154"/>
                  </a:lnTo>
                  <a:lnTo>
                    <a:pt x="116448" y="760711"/>
                  </a:lnTo>
                  <a:lnTo>
                    <a:pt x="112777" y="751243"/>
                  </a:lnTo>
                  <a:lnTo>
                    <a:pt x="110430" y="747577"/>
                  </a:lnTo>
                  <a:lnTo>
                    <a:pt x="110314" y="747398"/>
                  </a:lnTo>
                  <a:lnTo>
                    <a:pt x="109331" y="746436"/>
                  </a:lnTo>
                  <a:close/>
                </a:path>
                <a:path w="741680" h="1196340">
                  <a:moveTo>
                    <a:pt x="170517" y="736072"/>
                  </a:moveTo>
                  <a:lnTo>
                    <a:pt x="158458" y="736072"/>
                  </a:lnTo>
                  <a:lnTo>
                    <a:pt x="152527" y="737734"/>
                  </a:lnTo>
                  <a:lnTo>
                    <a:pt x="142391" y="744350"/>
                  </a:lnTo>
                  <a:lnTo>
                    <a:pt x="138447" y="748929"/>
                  </a:lnTo>
                  <a:lnTo>
                    <a:pt x="132809" y="760630"/>
                  </a:lnTo>
                  <a:lnTo>
                    <a:pt x="131408" y="767360"/>
                  </a:lnTo>
                  <a:lnTo>
                    <a:pt x="131408" y="782482"/>
                  </a:lnTo>
                  <a:lnTo>
                    <a:pt x="158393" y="813705"/>
                  </a:lnTo>
                  <a:lnTo>
                    <a:pt x="170974" y="813705"/>
                  </a:lnTo>
                  <a:lnTo>
                    <a:pt x="175830" y="812678"/>
                  </a:lnTo>
                  <a:lnTo>
                    <a:pt x="184206" y="808539"/>
                  </a:lnTo>
                  <a:lnTo>
                    <a:pt x="187579" y="805736"/>
                  </a:lnTo>
                  <a:lnTo>
                    <a:pt x="189312" y="803341"/>
                  </a:lnTo>
                  <a:lnTo>
                    <a:pt x="160870" y="803341"/>
                  </a:lnTo>
                  <a:lnTo>
                    <a:pt x="156894" y="802151"/>
                  </a:lnTo>
                  <a:lnTo>
                    <a:pt x="142945" y="780396"/>
                  </a:lnTo>
                  <a:lnTo>
                    <a:pt x="142945" y="768924"/>
                  </a:lnTo>
                  <a:lnTo>
                    <a:pt x="160935" y="746436"/>
                  </a:lnTo>
                  <a:lnTo>
                    <a:pt x="189324" y="746436"/>
                  </a:lnTo>
                  <a:lnTo>
                    <a:pt x="187220" y="743698"/>
                  </a:lnTo>
                  <a:lnTo>
                    <a:pt x="183749" y="740961"/>
                  </a:lnTo>
                  <a:lnTo>
                    <a:pt x="175276" y="737050"/>
                  </a:lnTo>
                  <a:lnTo>
                    <a:pt x="170517" y="736072"/>
                  </a:lnTo>
                  <a:close/>
                </a:path>
                <a:path w="741680" h="1196340">
                  <a:moveTo>
                    <a:pt x="194961" y="790239"/>
                  </a:moveTo>
                  <a:lnTo>
                    <a:pt x="183423" y="790239"/>
                  </a:lnTo>
                  <a:lnTo>
                    <a:pt x="182706" y="792976"/>
                  </a:lnTo>
                  <a:lnTo>
                    <a:pt x="181501" y="795323"/>
                  </a:lnTo>
                  <a:lnTo>
                    <a:pt x="178111" y="799234"/>
                  </a:lnTo>
                  <a:lnTo>
                    <a:pt x="175850" y="800815"/>
                  </a:lnTo>
                  <a:lnTo>
                    <a:pt x="171153" y="802819"/>
                  </a:lnTo>
                  <a:lnTo>
                    <a:pt x="168431" y="803341"/>
                  </a:lnTo>
                  <a:lnTo>
                    <a:pt x="189312" y="803341"/>
                  </a:lnTo>
                  <a:lnTo>
                    <a:pt x="192696" y="798664"/>
                  </a:lnTo>
                  <a:lnTo>
                    <a:pt x="194309" y="794671"/>
                  </a:lnTo>
                  <a:lnTo>
                    <a:pt x="194961" y="790239"/>
                  </a:lnTo>
                  <a:close/>
                </a:path>
                <a:path w="741680" h="1196340">
                  <a:moveTo>
                    <a:pt x="189324" y="746436"/>
                  </a:moveTo>
                  <a:lnTo>
                    <a:pt x="170517" y="746436"/>
                  </a:lnTo>
                  <a:lnTo>
                    <a:pt x="174559" y="747772"/>
                  </a:lnTo>
                  <a:lnTo>
                    <a:pt x="177557" y="750445"/>
                  </a:lnTo>
                  <a:lnTo>
                    <a:pt x="180588" y="753085"/>
                  </a:lnTo>
                  <a:lnTo>
                    <a:pt x="182543" y="756116"/>
                  </a:lnTo>
                  <a:lnTo>
                    <a:pt x="183423" y="759538"/>
                  </a:lnTo>
                  <a:lnTo>
                    <a:pt x="194961" y="759538"/>
                  </a:lnTo>
                  <a:lnTo>
                    <a:pt x="194485" y="756116"/>
                  </a:lnTo>
                  <a:lnTo>
                    <a:pt x="194406" y="755545"/>
                  </a:lnTo>
                  <a:lnTo>
                    <a:pt x="194309" y="754845"/>
                  </a:lnTo>
                  <a:lnTo>
                    <a:pt x="192630" y="750738"/>
                  </a:lnTo>
                  <a:lnTo>
                    <a:pt x="189324" y="746436"/>
                  </a:lnTo>
                  <a:close/>
                </a:path>
                <a:path w="741680" h="1196340">
                  <a:moveTo>
                    <a:pt x="249111" y="736072"/>
                  </a:moveTo>
                  <a:lnTo>
                    <a:pt x="235553" y="736072"/>
                  </a:lnTo>
                  <a:lnTo>
                    <a:pt x="229605" y="737685"/>
                  </a:lnTo>
                  <a:lnTo>
                    <a:pt x="208307" y="767164"/>
                  </a:lnTo>
                  <a:lnTo>
                    <a:pt x="208307" y="782743"/>
                  </a:lnTo>
                  <a:lnTo>
                    <a:pt x="235553" y="813705"/>
                  </a:lnTo>
                  <a:lnTo>
                    <a:pt x="249111" y="813705"/>
                  </a:lnTo>
                  <a:lnTo>
                    <a:pt x="255043" y="812091"/>
                  </a:lnTo>
                  <a:lnTo>
                    <a:pt x="265244" y="805638"/>
                  </a:lnTo>
                  <a:lnTo>
                    <a:pt x="267268" y="803341"/>
                  </a:lnTo>
                  <a:lnTo>
                    <a:pt x="237183" y="803341"/>
                  </a:lnTo>
                  <a:lnTo>
                    <a:pt x="232946" y="802021"/>
                  </a:lnTo>
                  <a:lnTo>
                    <a:pt x="226297" y="796741"/>
                  </a:lnTo>
                  <a:lnTo>
                    <a:pt x="223837" y="793270"/>
                  </a:lnTo>
                  <a:lnTo>
                    <a:pt x="220643" y="784666"/>
                  </a:lnTo>
                  <a:lnTo>
                    <a:pt x="219844" y="780005"/>
                  </a:lnTo>
                  <a:lnTo>
                    <a:pt x="219844" y="769967"/>
                  </a:lnTo>
                  <a:lnTo>
                    <a:pt x="237183" y="746436"/>
                  </a:lnTo>
                  <a:lnTo>
                    <a:pt x="267261" y="746436"/>
                  </a:lnTo>
                  <a:lnTo>
                    <a:pt x="265244" y="744138"/>
                  </a:lnTo>
                  <a:lnTo>
                    <a:pt x="255043" y="737685"/>
                  </a:lnTo>
                  <a:lnTo>
                    <a:pt x="249111" y="736072"/>
                  </a:lnTo>
                  <a:close/>
                </a:path>
                <a:path w="741680" h="1196340">
                  <a:moveTo>
                    <a:pt x="267261" y="746436"/>
                  </a:moveTo>
                  <a:lnTo>
                    <a:pt x="247482" y="746436"/>
                  </a:lnTo>
                  <a:lnTo>
                    <a:pt x="251719" y="747772"/>
                  </a:lnTo>
                  <a:lnTo>
                    <a:pt x="258367" y="753117"/>
                  </a:lnTo>
                  <a:lnTo>
                    <a:pt x="260828" y="756621"/>
                  </a:lnTo>
                  <a:lnTo>
                    <a:pt x="264022" y="765290"/>
                  </a:lnTo>
                  <a:lnTo>
                    <a:pt x="264820" y="769967"/>
                  </a:lnTo>
                  <a:lnTo>
                    <a:pt x="264820" y="780005"/>
                  </a:lnTo>
                  <a:lnTo>
                    <a:pt x="247482" y="803341"/>
                  </a:lnTo>
                  <a:lnTo>
                    <a:pt x="267268" y="803341"/>
                  </a:lnTo>
                  <a:lnTo>
                    <a:pt x="269220" y="801124"/>
                  </a:lnTo>
                  <a:lnTo>
                    <a:pt x="272056" y="795323"/>
                  </a:lnTo>
                  <a:lnTo>
                    <a:pt x="274924" y="789522"/>
                  </a:lnTo>
                  <a:lnTo>
                    <a:pt x="276358" y="782743"/>
                  </a:lnTo>
                  <a:lnTo>
                    <a:pt x="276358" y="767164"/>
                  </a:lnTo>
                  <a:lnTo>
                    <a:pt x="274924" y="760336"/>
                  </a:lnTo>
                  <a:lnTo>
                    <a:pt x="272056" y="754502"/>
                  </a:lnTo>
                  <a:lnTo>
                    <a:pt x="269220" y="748669"/>
                  </a:lnTo>
                  <a:lnTo>
                    <a:pt x="267261" y="746436"/>
                  </a:lnTo>
                  <a:close/>
                </a:path>
                <a:path w="741680" h="1196340">
                  <a:moveTo>
                    <a:pt x="302769" y="820353"/>
                  </a:moveTo>
                  <a:lnTo>
                    <a:pt x="294739" y="825991"/>
                  </a:lnTo>
                  <a:lnTo>
                    <a:pt x="293598" y="826839"/>
                  </a:lnTo>
                  <a:lnTo>
                    <a:pt x="295142" y="829414"/>
                  </a:lnTo>
                  <a:lnTo>
                    <a:pt x="318706" y="841863"/>
                  </a:lnTo>
                  <a:lnTo>
                    <a:pt x="330276" y="841863"/>
                  </a:lnTo>
                  <a:lnTo>
                    <a:pt x="335719" y="840902"/>
                  </a:lnTo>
                  <a:lnTo>
                    <a:pt x="345529" y="837089"/>
                  </a:lnTo>
                  <a:lnTo>
                    <a:pt x="349440" y="834107"/>
                  </a:lnTo>
                  <a:lnTo>
                    <a:pt x="351041" y="831858"/>
                  </a:lnTo>
                  <a:lnTo>
                    <a:pt x="351157" y="831695"/>
                  </a:lnTo>
                  <a:lnTo>
                    <a:pt x="319749" y="831695"/>
                  </a:lnTo>
                  <a:lnTo>
                    <a:pt x="316082" y="831027"/>
                  </a:lnTo>
                  <a:lnTo>
                    <a:pt x="310509" y="828387"/>
                  </a:lnTo>
                  <a:lnTo>
                    <a:pt x="308326" y="826839"/>
                  </a:lnTo>
                  <a:lnTo>
                    <a:pt x="305132" y="823286"/>
                  </a:lnTo>
                  <a:lnTo>
                    <a:pt x="303812" y="821722"/>
                  </a:lnTo>
                  <a:lnTo>
                    <a:pt x="302769" y="820353"/>
                  </a:lnTo>
                  <a:close/>
                </a:path>
                <a:path w="741680" h="1196340">
                  <a:moveTo>
                    <a:pt x="356740" y="798256"/>
                  </a:moveTo>
                  <a:lnTo>
                    <a:pt x="345203" y="798256"/>
                  </a:lnTo>
                  <a:lnTo>
                    <a:pt x="345203" y="819767"/>
                  </a:lnTo>
                  <a:lnTo>
                    <a:pt x="343231" y="824362"/>
                  </a:lnTo>
                  <a:lnTo>
                    <a:pt x="335344" y="830228"/>
                  </a:lnTo>
                  <a:lnTo>
                    <a:pt x="330341" y="831695"/>
                  </a:lnTo>
                  <a:lnTo>
                    <a:pt x="351157" y="831695"/>
                  </a:lnTo>
                  <a:lnTo>
                    <a:pt x="352340" y="830033"/>
                  </a:lnTo>
                  <a:lnTo>
                    <a:pt x="355273" y="825991"/>
                  </a:lnTo>
                  <a:lnTo>
                    <a:pt x="356740" y="820744"/>
                  </a:lnTo>
                  <a:lnTo>
                    <a:pt x="356740" y="798256"/>
                  </a:lnTo>
                  <a:close/>
                </a:path>
                <a:path w="741680" h="1196340">
                  <a:moveTo>
                    <a:pt x="327408" y="736072"/>
                  </a:moveTo>
                  <a:lnTo>
                    <a:pt x="316196" y="736072"/>
                  </a:lnTo>
                  <a:lnTo>
                    <a:pt x="310623" y="737653"/>
                  </a:lnTo>
                  <a:lnTo>
                    <a:pt x="300935" y="743992"/>
                  </a:lnTo>
                  <a:lnTo>
                    <a:pt x="297212" y="748375"/>
                  </a:lnTo>
                  <a:lnTo>
                    <a:pt x="291802" y="759815"/>
                  </a:lnTo>
                  <a:lnTo>
                    <a:pt x="290449" y="766512"/>
                  </a:lnTo>
                  <a:lnTo>
                    <a:pt x="290449" y="782026"/>
                  </a:lnTo>
                  <a:lnTo>
                    <a:pt x="316262" y="810967"/>
                  </a:lnTo>
                  <a:lnTo>
                    <a:pt x="327212" y="810967"/>
                  </a:lnTo>
                  <a:lnTo>
                    <a:pt x="342682" y="800603"/>
                  </a:lnTo>
                  <a:lnTo>
                    <a:pt x="319064" y="800603"/>
                  </a:lnTo>
                  <a:lnTo>
                    <a:pt x="315550" y="799625"/>
                  </a:lnTo>
                  <a:lnTo>
                    <a:pt x="315236" y="799625"/>
                  </a:lnTo>
                  <a:lnTo>
                    <a:pt x="311764" y="797230"/>
                  </a:lnTo>
                  <a:lnTo>
                    <a:pt x="302043" y="768598"/>
                  </a:lnTo>
                  <a:lnTo>
                    <a:pt x="302785" y="764296"/>
                  </a:lnTo>
                  <a:lnTo>
                    <a:pt x="318999" y="746436"/>
                  </a:lnTo>
                  <a:lnTo>
                    <a:pt x="342675" y="746436"/>
                  </a:lnTo>
                  <a:lnTo>
                    <a:pt x="342367" y="746012"/>
                  </a:lnTo>
                  <a:lnTo>
                    <a:pt x="340803" y="743992"/>
                  </a:lnTo>
                  <a:lnTo>
                    <a:pt x="339271" y="741938"/>
                  </a:lnTo>
                  <a:lnTo>
                    <a:pt x="337055" y="740113"/>
                  </a:lnTo>
                  <a:lnTo>
                    <a:pt x="334154" y="738516"/>
                  </a:lnTo>
                  <a:lnTo>
                    <a:pt x="331286" y="736887"/>
                  </a:lnTo>
                  <a:lnTo>
                    <a:pt x="327408" y="736072"/>
                  </a:lnTo>
                  <a:close/>
                </a:path>
                <a:path w="741680" h="1196340">
                  <a:moveTo>
                    <a:pt x="342675" y="746436"/>
                  </a:moveTo>
                  <a:lnTo>
                    <a:pt x="328581" y="746436"/>
                  </a:lnTo>
                  <a:lnTo>
                    <a:pt x="332744" y="747675"/>
                  </a:lnTo>
                  <a:lnTo>
                    <a:pt x="332613" y="747675"/>
                  </a:lnTo>
                  <a:lnTo>
                    <a:pt x="338913" y="752303"/>
                  </a:lnTo>
                  <a:lnTo>
                    <a:pt x="341324" y="755545"/>
                  </a:lnTo>
                  <a:lnTo>
                    <a:pt x="344583" y="763824"/>
                  </a:lnTo>
                  <a:lnTo>
                    <a:pt x="345398" y="768598"/>
                  </a:lnTo>
                  <a:lnTo>
                    <a:pt x="345398" y="779549"/>
                  </a:lnTo>
                  <a:lnTo>
                    <a:pt x="332304" y="799625"/>
                  </a:lnTo>
                  <a:lnTo>
                    <a:pt x="332126" y="799625"/>
                  </a:lnTo>
                  <a:lnTo>
                    <a:pt x="328516" y="800603"/>
                  </a:lnTo>
                  <a:lnTo>
                    <a:pt x="342682" y="800603"/>
                  </a:lnTo>
                  <a:lnTo>
                    <a:pt x="343378" y="799625"/>
                  </a:lnTo>
                  <a:lnTo>
                    <a:pt x="344225" y="798256"/>
                  </a:lnTo>
                  <a:lnTo>
                    <a:pt x="356740" y="798256"/>
                  </a:lnTo>
                  <a:lnTo>
                    <a:pt x="356740" y="748978"/>
                  </a:lnTo>
                  <a:lnTo>
                    <a:pt x="344420" y="748978"/>
                  </a:lnTo>
                  <a:lnTo>
                    <a:pt x="343573" y="747675"/>
                  </a:lnTo>
                  <a:lnTo>
                    <a:pt x="342675" y="746436"/>
                  </a:lnTo>
                  <a:close/>
                </a:path>
                <a:path w="741680" h="1196340">
                  <a:moveTo>
                    <a:pt x="356740" y="737050"/>
                  </a:moveTo>
                  <a:lnTo>
                    <a:pt x="345594" y="737050"/>
                  </a:lnTo>
                  <a:lnTo>
                    <a:pt x="345594" y="748978"/>
                  </a:lnTo>
                  <a:lnTo>
                    <a:pt x="356740" y="748978"/>
                  </a:lnTo>
                  <a:lnTo>
                    <a:pt x="356740" y="737050"/>
                  </a:lnTo>
                  <a:close/>
                </a:path>
                <a:path w="741680" h="1196340">
                  <a:moveTo>
                    <a:pt x="389005" y="737115"/>
                  </a:moveTo>
                  <a:lnTo>
                    <a:pt x="377859" y="737115"/>
                  </a:lnTo>
                  <a:lnTo>
                    <a:pt x="377859" y="812140"/>
                  </a:lnTo>
                  <a:lnTo>
                    <a:pt x="389397" y="812140"/>
                  </a:lnTo>
                  <a:lnTo>
                    <a:pt x="389397" y="762601"/>
                  </a:lnTo>
                  <a:lnTo>
                    <a:pt x="390133" y="759310"/>
                  </a:lnTo>
                  <a:lnTo>
                    <a:pt x="390228" y="758886"/>
                  </a:lnTo>
                  <a:lnTo>
                    <a:pt x="393552" y="752759"/>
                  </a:lnTo>
                  <a:lnTo>
                    <a:pt x="395817" y="750429"/>
                  </a:lnTo>
                  <a:lnTo>
                    <a:pt x="398790" y="748783"/>
                  </a:lnTo>
                  <a:lnTo>
                    <a:pt x="389005" y="748783"/>
                  </a:lnTo>
                  <a:lnTo>
                    <a:pt x="389005" y="737115"/>
                  </a:lnTo>
                  <a:close/>
                </a:path>
                <a:path w="741680" h="1196340">
                  <a:moveTo>
                    <a:pt x="433048" y="746436"/>
                  </a:moveTo>
                  <a:lnTo>
                    <a:pt x="413905" y="746436"/>
                  </a:lnTo>
                  <a:lnTo>
                    <a:pt x="418109" y="748098"/>
                  </a:lnTo>
                  <a:lnTo>
                    <a:pt x="424237" y="754714"/>
                  </a:lnTo>
                  <a:lnTo>
                    <a:pt x="425768" y="759310"/>
                  </a:lnTo>
                  <a:lnTo>
                    <a:pt x="425768" y="812140"/>
                  </a:lnTo>
                  <a:lnTo>
                    <a:pt x="437306" y="812140"/>
                  </a:lnTo>
                  <a:lnTo>
                    <a:pt x="437306" y="758039"/>
                  </a:lnTo>
                  <a:lnTo>
                    <a:pt x="436247" y="752759"/>
                  </a:lnTo>
                  <a:lnTo>
                    <a:pt x="433048" y="746436"/>
                  </a:lnTo>
                  <a:close/>
                </a:path>
                <a:path w="741680" h="1196340">
                  <a:moveTo>
                    <a:pt x="416969" y="736072"/>
                  </a:moveTo>
                  <a:lnTo>
                    <a:pt x="406214" y="736072"/>
                  </a:lnTo>
                  <a:lnTo>
                    <a:pt x="401586" y="737245"/>
                  </a:lnTo>
                  <a:lnTo>
                    <a:pt x="394416" y="741906"/>
                  </a:lnTo>
                  <a:lnTo>
                    <a:pt x="391743" y="744969"/>
                  </a:lnTo>
                  <a:lnTo>
                    <a:pt x="389983" y="748783"/>
                  </a:lnTo>
                  <a:lnTo>
                    <a:pt x="398790" y="748783"/>
                  </a:lnTo>
                  <a:lnTo>
                    <a:pt x="401586" y="747235"/>
                  </a:lnTo>
                  <a:lnTo>
                    <a:pt x="404877" y="746436"/>
                  </a:lnTo>
                  <a:lnTo>
                    <a:pt x="433048" y="746436"/>
                  </a:lnTo>
                  <a:lnTo>
                    <a:pt x="432010" y="744383"/>
                  </a:lnTo>
                  <a:lnTo>
                    <a:pt x="429044" y="741254"/>
                  </a:lnTo>
                  <a:lnTo>
                    <a:pt x="421417" y="737115"/>
                  </a:lnTo>
                  <a:lnTo>
                    <a:pt x="416969" y="736072"/>
                  </a:lnTo>
                  <a:close/>
                </a:path>
                <a:path w="741680" h="1196340">
                  <a:moveTo>
                    <a:pt x="469926" y="737050"/>
                  </a:moveTo>
                  <a:lnTo>
                    <a:pt x="458388" y="737050"/>
                  </a:lnTo>
                  <a:lnTo>
                    <a:pt x="458388" y="812140"/>
                  </a:lnTo>
                  <a:lnTo>
                    <a:pt x="469926" y="812140"/>
                  </a:lnTo>
                  <a:lnTo>
                    <a:pt x="469926" y="737050"/>
                  </a:lnTo>
                  <a:close/>
                </a:path>
                <a:path w="741680" h="1196340">
                  <a:moveTo>
                    <a:pt x="466503" y="708891"/>
                  </a:moveTo>
                  <a:lnTo>
                    <a:pt x="462006" y="708891"/>
                  </a:lnTo>
                  <a:lnTo>
                    <a:pt x="460067" y="709657"/>
                  </a:lnTo>
                  <a:lnTo>
                    <a:pt x="456840" y="712720"/>
                  </a:lnTo>
                  <a:lnTo>
                    <a:pt x="456042" y="714562"/>
                  </a:lnTo>
                  <a:lnTo>
                    <a:pt x="456042" y="718864"/>
                  </a:lnTo>
                  <a:lnTo>
                    <a:pt x="456840" y="720705"/>
                  </a:lnTo>
                  <a:lnTo>
                    <a:pt x="460067" y="723769"/>
                  </a:lnTo>
                  <a:lnTo>
                    <a:pt x="462006" y="724535"/>
                  </a:lnTo>
                  <a:lnTo>
                    <a:pt x="466503" y="724535"/>
                  </a:lnTo>
                  <a:lnTo>
                    <a:pt x="468426" y="723769"/>
                  </a:lnTo>
                  <a:lnTo>
                    <a:pt x="471653" y="720705"/>
                  </a:lnTo>
                  <a:lnTo>
                    <a:pt x="472468" y="718864"/>
                  </a:lnTo>
                  <a:lnTo>
                    <a:pt x="472468" y="714562"/>
                  </a:lnTo>
                  <a:lnTo>
                    <a:pt x="471653" y="712720"/>
                  </a:lnTo>
                  <a:lnTo>
                    <a:pt x="468426" y="709657"/>
                  </a:lnTo>
                  <a:lnTo>
                    <a:pt x="466503" y="708891"/>
                  </a:lnTo>
                  <a:close/>
                </a:path>
                <a:path w="741680" h="1196340">
                  <a:moveTo>
                    <a:pt x="546397" y="737050"/>
                  </a:moveTo>
                  <a:lnTo>
                    <a:pt x="490275" y="737050"/>
                  </a:lnTo>
                  <a:lnTo>
                    <a:pt x="490275" y="747805"/>
                  </a:lnTo>
                  <a:lnTo>
                    <a:pt x="531535" y="747805"/>
                  </a:lnTo>
                  <a:lnTo>
                    <a:pt x="531535" y="748587"/>
                  </a:lnTo>
                  <a:lnTo>
                    <a:pt x="488906" y="803341"/>
                  </a:lnTo>
                  <a:lnTo>
                    <a:pt x="488906" y="812140"/>
                  </a:lnTo>
                  <a:lnTo>
                    <a:pt x="547766" y="812140"/>
                  </a:lnTo>
                  <a:lnTo>
                    <a:pt x="547766" y="801385"/>
                  </a:lnTo>
                  <a:lnTo>
                    <a:pt x="504941" y="801385"/>
                  </a:lnTo>
                  <a:lnTo>
                    <a:pt x="504941" y="800603"/>
                  </a:lnTo>
                  <a:lnTo>
                    <a:pt x="546397" y="746241"/>
                  </a:lnTo>
                  <a:lnTo>
                    <a:pt x="546397" y="737050"/>
                  </a:lnTo>
                  <a:close/>
                </a:path>
                <a:path w="741680" h="1196340">
                  <a:moveTo>
                    <a:pt x="577074" y="737050"/>
                  </a:moveTo>
                  <a:lnTo>
                    <a:pt x="565536" y="737050"/>
                  </a:lnTo>
                  <a:lnTo>
                    <a:pt x="565536" y="812140"/>
                  </a:lnTo>
                  <a:lnTo>
                    <a:pt x="577074" y="812140"/>
                  </a:lnTo>
                  <a:lnTo>
                    <a:pt x="577074" y="737050"/>
                  </a:lnTo>
                  <a:close/>
                </a:path>
                <a:path w="741680" h="1196340">
                  <a:moveTo>
                    <a:pt x="573651" y="708891"/>
                  </a:moveTo>
                  <a:lnTo>
                    <a:pt x="569154" y="708891"/>
                  </a:lnTo>
                  <a:lnTo>
                    <a:pt x="567215" y="709657"/>
                  </a:lnTo>
                  <a:lnTo>
                    <a:pt x="563988" y="712720"/>
                  </a:lnTo>
                  <a:lnTo>
                    <a:pt x="563190" y="714562"/>
                  </a:lnTo>
                  <a:lnTo>
                    <a:pt x="563190" y="718864"/>
                  </a:lnTo>
                  <a:lnTo>
                    <a:pt x="563988" y="720705"/>
                  </a:lnTo>
                  <a:lnTo>
                    <a:pt x="567215" y="723769"/>
                  </a:lnTo>
                  <a:lnTo>
                    <a:pt x="569154" y="724535"/>
                  </a:lnTo>
                  <a:lnTo>
                    <a:pt x="573651" y="724535"/>
                  </a:lnTo>
                  <a:lnTo>
                    <a:pt x="575574" y="723769"/>
                  </a:lnTo>
                  <a:lnTo>
                    <a:pt x="578801" y="720705"/>
                  </a:lnTo>
                  <a:lnTo>
                    <a:pt x="579616" y="718864"/>
                  </a:lnTo>
                  <a:lnTo>
                    <a:pt x="579616" y="714562"/>
                  </a:lnTo>
                  <a:lnTo>
                    <a:pt x="578801" y="712720"/>
                  </a:lnTo>
                  <a:lnTo>
                    <a:pt x="575574" y="709657"/>
                  </a:lnTo>
                  <a:lnTo>
                    <a:pt x="573651" y="708891"/>
                  </a:lnTo>
                  <a:close/>
                </a:path>
                <a:path w="741680" h="1196340">
                  <a:moveTo>
                    <a:pt x="609351" y="737115"/>
                  </a:moveTo>
                  <a:lnTo>
                    <a:pt x="598205" y="737115"/>
                  </a:lnTo>
                  <a:lnTo>
                    <a:pt x="598205" y="812140"/>
                  </a:lnTo>
                  <a:lnTo>
                    <a:pt x="609742" y="812140"/>
                  </a:lnTo>
                  <a:lnTo>
                    <a:pt x="609742" y="762601"/>
                  </a:lnTo>
                  <a:lnTo>
                    <a:pt x="610479" y="759310"/>
                  </a:lnTo>
                  <a:lnTo>
                    <a:pt x="610573" y="758886"/>
                  </a:lnTo>
                  <a:lnTo>
                    <a:pt x="613898" y="752759"/>
                  </a:lnTo>
                  <a:lnTo>
                    <a:pt x="616163" y="750429"/>
                  </a:lnTo>
                  <a:lnTo>
                    <a:pt x="619135" y="748783"/>
                  </a:lnTo>
                  <a:lnTo>
                    <a:pt x="609351" y="748783"/>
                  </a:lnTo>
                  <a:lnTo>
                    <a:pt x="609351" y="737115"/>
                  </a:lnTo>
                  <a:close/>
                </a:path>
                <a:path w="741680" h="1196340">
                  <a:moveTo>
                    <a:pt x="653394" y="746436"/>
                  </a:moveTo>
                  <a:lnTo>
                    <a:pt x="634251" y="746436"/>
                  </a:lnTo>
                  <a:lnTo>
                    <a:pt x="638455" y="748098"/>
                  </a:lnTo>
                  <a:lnTo>
                    <a:pt x="644582" y="754714"/>
                  </a:lnTo>
                  <a:lnTo>
                    <a:pt x="646114" y="759310"/>
                  </a:lnTo>
                  <a:lnTo>
                    <a:pt x="646114" y="812140"/>
                  </a:lnTo>
                  <a:lnTo>
                    <a:pt x="657652" y="812140"/>
                  </a:lnTo>
                  <a:lnTo>
                    <a:pt x="657652" y="758039"/>
                  </a:lnTo>
                  <a:lnTo>
                    <a:pt x="656592" y="752759"/>
                  </a:lnTo>
                  <a:lnTo>
                    <a:pt x="653394" y="746436"/>
                  </a:lnTo>
                  <a:close/>
                </a:path>
                <a:path w="741680" h="1196340">
                  <a:moveTo>
                    <a:pt x="637315" y="736072"/>
                  </a:moveTo>
                  <a:lnTo>
                    <a:pt x="626559" y="736072"/>
                  </a:lnTo>
                  <a:lnTo>
                    <a:pt x="621931" y="737245"/>
                  </a:lnTo>
                  <a:lnTo>
                    <a:pt x="614761" y="741906"/>
                  </a:lnTo>
                  <a:lnTo>
                    <a:pt x="612089" y="744969"/>
                  </a:lnTo>
                  <a:lnTo>
                    <a:pt x="610329" y="748783"/>
                  </a:lnTo>
                  <a:lnTo>
                    <a:pt x="619135" y="748783"/>
                  </a:lnTo>
                  <a:lnTo>
                    <a:pt x="621932" y="747235"/>
                  </a:lnTo>
                  <a:lnTo>
                    <a:pt x="625223" y="746436"/>
                  </a:lnTo>
                  <a:lnTo>
                    <a:pt x="653394" y="746436"/>
                  </a:lnTo>
                  <a:lnTo>
                    <a:pt x="652355" y="744383"/>
                  </a:lnTo>
                  <a:lnTo>
                    <a:pt x="649390" y="741254"/>
                  </a:lnTo>
                  <a:lnTo>
                    <a:pt x="641763" y="737115"/>
                  </a:lnTo>
                  <a:lnTo>
                    <a:pt x="637315" y="736072"/>
                  </a:lnTo>
                  <a:close/>
                </a:path>
                <a:path w="741680" h="1196340">
                  <a:moveTo>
                    <a:pt x="687534" y="820353"/>
                  </a:moveTo>
                  <a:lnTo>
                    <a:pt x="679504" y="825991"/>
                  </a:lnTo>
                  <a:lnTo>
                    <a:pt x="678363" y="826839"/>
                  </a:lnTo>
                  <a:lnTo>
                    <a:pt x="679907" y="829414"/>
                  </a:lnTo>
                  <a:lnTo>
                    <a:pt x="703471" y="841863"/>
                  </a:lnTo>
                  <a:lnTo>
                    <a:pt x="715041" y="841863"/>
                  </a:lnTo>
                  <a:lnTo>
                    <a:pt x="720484" y="840902"/>
                  </a:lnTo>
                  <a:lnTo>
                    <a:pt x="730294" y="837089"/>
                  </a:lnTo>
                  <a:lnTo>
                    <a:pt x="734205" y="834107"/>
                  </a:lnTo>
                  <a:lnTo>
                    <a:pt x="735806" y="831858"/>
                  </a:lnTo>
                  <a:lnTo>
                    <a:pt x="735922" y="831695"/>
                  </a:lnTo>
                  <a:lnTo>
                    <a:pt x="704514" y="831695"/>
                  </a:lnTo>
                  <a:lnTo>
                    <a:pt x="700847" y="831027"/>
                  </a:lnTo>
                  <a:lnTo>
                    <a:pt x="695274" y="828387"/>
                  </a:lnTo>
                  <a:lnTo>
                    <a:pt x="693091" y="826839"/>
                  </a:lnTo>
                  <a:lnTo>
                    <a:pt x="689897" y="823286"/>
                  </a:lnTo>
                  <a:lnTo>
                    <a:pt x="688577" y="821722"/>
                  </a:lnTo>
                  <a:lnTo>
                    <a:pt x="687534" y="820353"/>
                  </a:lnTo>
                  <a:close/>
                </a:path>
                <a:path w="741680" h="1196340">
                  <a:moveTo>
                    <a:pt x="741505" y="798256"/>
                  </a:moveTo>
                  <a:lnTo>
                    <a:pt x="729968" y="798256"/>
                  </a:lnTo>
                  <a:lnTo>
                    <a:pt x="729968" y="819767"/>
                  </a:lnTo>
                  <a:lnTo>
                    <a:pt x="727996" y="824362"/>
                  </a:lnTo>
                  <a:lnTo>
                    <a:pt x="720109" y="830228"/>
                  </a:lnTo>
                  <a:lnTo>
                    <a:pt x="715106" y="831695"/>
                  </a:lnTo>
                  <a:lnTo>
                    <a:pt x="735922" y="831695"/>
                  </a:lnTo>
                  <a:lnTo>
                    <a:pt x="737105" y="830033"/>
                  </a:lnTo>
                  <a:lnTo>
                    <a:pt x="740038" y="825991"/>
                  </a:lnTo>
                  <a:lnTo>
                    <a:pt x="741505" y="820744"/>
                  </a:lnTo>
                  <a:lnTo>
                    <a:pt x="741505" y="798256"/>
                  </a:lnTo>
                  <a:close/>
                </a:path>
                <a:path w="741680" h="1196340">
                  <a:moveTo>
                    <a:pt x="712173" y="736072"/>
                  </a:moveTo>
                  <a:lnTo>
                    <a:pt x="700961" y="736072"/>
                  </a:lnTo>
                  <a:lnTo>
                    <a:pt x="695388" y="737653"/>
                  </a:lnTo>
                  <a:lnTo>
                    <a:pt x="685700" y="743992"/>
                  </a:lnTo>
                  <a:lnTo>
                    <a:pt x="681977" y="748375"/>
                  </a:lnTo>
                  <a:lnTo>
                    <a:pt x="676567" y="759815"/>
                  </a:lnTo>
                  <a:lnTo>
                    <a:pt x="675214" y="766512"/>
                  </a:lnTo>
                  <a:lnTo>
                    <a:pt x="675214" y="782026"/>
                  </a:lnTo>
                  <a:lnTo>
                    <a:pt x="701027" y="810967"/>
                  </a:lnTo>
                  <a:lnTo>
                    <a:pt x="711977" y="810967"/>
                  </a:lnTo>
                  <a:lnTo>
                    <a:pt x="727447" y="800603"/>
                  </a:lnTo>
                  <a:lnTo>
                    <a:pt x="703829" y="800603"/>
                  </a:lnTo>
                  <a:lnTo>
                    <a:pt x="700315" y="799625"/>
                  </a:lnTo>
                  <a:lnTo>
                    <a:pt x="700001" y="799625"/>
                  </a:lnTo>
                  <a:lnTo>
                    <a:pt x="696529" y="797230"/>
                  </a:lnTo>
                  <a:lnTo>
                    <a:pt x="686808" y="768598"/>
                  </a:lnTo>
                  <a:lnTo>
                    <a:pt x="687550" y="764296"/>
                  </a:lnTo>
                  <a:lnTo>
                    <a:pt x="703764" y="746436"/>
                  </a:lnTo>
                  <a:lnTo>
                    <a:pt x="727440" y="746436"/>
                  </a:lnTo>
                  <a:lnTo>
                    <a:pt x="727132" y="746012"/>
                  </a:lnTo>
                  <a:lnTo>
                    <a:pt x="725568" y="743992"/>
                  </a:lnTo>
                  <a:lnTo>
                    <a:pt x="724036" y="741938"/>
                  </a:lnTo>
                  <a:lnTo>
                    <a:pt x="721820" y="740113"/>
                  </a:lnTo>
                  <a:lnTo>
                    <a:pt x="718919" y="738516"/>
                  </a:lnTo>
                  <a:lnTo>
                    <a:pt x="716051" y="736887"/>
                  </a:lnTo>
                  <a:lnTo>
                    <a:pt x="712173" y="736072"/>
                  </a:lnTo>
                  <a:close/>
                </a:path>
                <a:path w="741680" h="1196340">
                  <a:moveTo>
                    <a:pt x="727440" y="746436"/>
                  </a:moveTo>
                  <a:lnTo>
                    <a:pt x="713346" y="746436"/>
                  </a:lnTo>
                  <a:lnTo>
                    <a:pt x="717509" y="747675"/>
                  </a:lnTo>
                  <a:lnTo>
                    <a:pt x="717378" y="747675"/>
                  </a:lnTo>
                  <a:lnTo>
                    <a:pt x="723677" y="752303"/>
                  </a:lnTo>
                  <a:lnTo>
                    <a:pt x="726089" y="755545"/>
                  </a:lnTo>
                  <a:lnTo>
                    <a:pt x="729348" y="763824"/>
                  </a:lnTo>
                  <a:lnTo>
                    <a:pt x="730163" y="768598"/>
                  </a:lnTo>
                  <a:lnTo>
                    <a:pt x="730163" y="779549"/>
                  </a:lnTo>
                  <a:lnTo>
                    <a:pt x="729415" y="783835"/>
                  </a:lnTo>
                  <a:lnTo>
                    <a:pt x="729332" y="784307"/>
                  </a:lnTo>
                  <a:lnTo>
                    <a:pt x="726008" y="792259"/>
                  </a:lnTo>
                  <a:lnTo>
                    <a:pt x="723580" y="795307"/>
                  </a:lnTo>
                  <a:lnTo>
                    <a:pt x="717069" y="799625"/>
                  </a:lnTo>
                  <a:lnTo>
                    <a:pt x="716891" y="799625"/>
                  </a:lnTo>
                  <a:lnTo>
                    <a:pt x="713281" y="800603"/>
                  </a:lnTo>
                  <a:lnTo>
                    <a:pt x="727447" y="800603"/>
                  </a:lnTo>
                  <a:lnTo>
                    <a:pt x="728143" y="799625"/>
                  </a:lnTo>
                  <a:lnTo>
                    <a:pt x="728990" y="798256"/>
                  </a:lnTo>
                  <a:lnTo>
                    <a:pt x="741505" y="798256"/>
                  </a:lnTo>
                  <a:lnTo>
                    <a:pt x="741505" y="748978"/>
                  </a:lnTo>
                  <a:lnTo>
                    <a:pt x="729185" y="748978"/>
                  </a:lnTo>
                  <a:lnTo>
                    <a:pt x="728338" y="747675"/>
                  </a:lnTo>
                  <a:lnTo>
                    <a:pt x="727440" y="746436"/>
                  </a:lnTo>
                  <a:close/>
                </a:path>
                <a:path w="741680" h="1196340">
                  <a:moveTo>
                    <a:pt x="741505" y="737050"/>
                  </a:moveTo>
                  <a:lnTo>
                    <a:pt x="730359" y="737050"/>
                  </a:lnTo>
                  <a:lnTo>
                    <a:pt x="730359" y="748978"/>
                  </a:lnTo>
                  <a:lnTo>
                    <a:pt x="741505" y="748978"/>
                  </a:lnTo>
                  <a:lnTo>
                    <a:pt x="741505" y="737050"/>
                  </a:lnTo>
                  <a:close/>
                </a:path>
                <a:path w="741680" h="1196340">
                  <a:moveTo>
                    <a:pt x="13492" y="969417"/>
                  </a:moveTo>
                  <a:lnTo>
                    <a:pt x="2542" y="972155"/>
                  </a:lnTo>
                  <a:lnTo>
                    <a:pt x="3878" y="978543"/>
                  </a:lnTo>
                  <a:lnTo>
                    <a:pt x="7056" y="983399"/>
                  </a:lnTo>
                  <a:lnTo>
                    <a:pt x="17094" y="990047"/>
                  </a:lnTo>
                  <a:lnTo>
                    <a:pt x="23433" y="991710"/>
                  </a:lnTo>
                  <a:lnTo>
                    <a:pt x="36925" y="991710"/>
                  </a:lnTo>
                  <a:lnTo>
                    <a:pt x="42042" y="990732"/>
                  </a:lnTo>
                  <a:lnTo>
                    <a:pt x="50842" y="986821"/>
                  </a:lnTo>
                  <a:lnTo>
                    <a:pt x="54264" y="984148"/>
                  </a:lnTo>
                  <a:lnTo>
                    <a:pt x="56144" y="981541"/>
                  </a:lnTo>
                  <a:lnTo>
                    <a:pt x="26170" y="981541"/>
                  </a:lnTo>
                  <a:lnTo>
                    <a:pt x="22341" y="980531"/>
                  </a:lnTo>
                  <a:lnTo>
                    <a:pt x="16507" y="976489"/>
                  </a:lnTo>
                  <a:lnTo>
                    <a:pt x="14578" y="973524"/>
                  </a:lnTo>
                  <a:lnTo>
                    <a:pt x="14426" y="973035"/>
                  </a:lnTo>
                  <a:lnTo>
                    <a:pt x="13492" y="969417"/>
                  </a:lnTo>
                  <a:close/>
                </a:path>
                <a:path w="741680" h="1196340">
                  <a:moveTo>
                    <a:pt x="39891" y="914077"/>
                  </a:moveTo>
                  <a:lnTo>
                    <a:pt x="27181" y="914077"/>
                  </a:lnTo>
                  <a:lnTo>
                    <a:pt x="22455" y="915006"/>
                  </a:lnTo>
                  <a:lnTo>
                    <a:pt x="4888" y="940965"/>
                  </a:lnTo>
                  <a:lnTo>
                    <a:pt x="6395" y="945039"/>
                  </a:lnTo>
                  <a:lnTo>
                    <a:pt x="41130" y="960129"/>
                  </a:lnTo>
                  <a:lnTo>
                    <a:pt x="43933" y="961465"/>
                  </a:lnTo>
                  <a:lnTo>
                    <a:pt x="47583" y="965017"/>
                  </a:lnTo>
                  <a:lnTo>
                    <a:pt x="48495" y="967201"/>
                  </a:lnTo>
                  <a:lnTo>
                    <a:pt x="48495" y="973035"/>
                  </a:lnTo>
                  <a:lnTo>
                    <a:pt x="46898" y="975805"/>
                  </a:lnTo>
                  <a:lnTo>
                    <a:pt x="40543" y="980400"/>
                  </a:lnTo>
                  <a:lnTo>
                    <a:pt x="36274" y="981541"/>
                  </a:lnTo>
                  <a:lnTo>
                    <a:pt x="56144" y="981541"/>
                  </a:lnTo>
                  <a:lnTo>
                    <a:pt x="59185" y="977369"/>
                  </a:lnTo>
                  <a:lnTo>
                    <a:pt x="60424" y="973524"/>
                  </a:lnTo>
                  <a:lnTo>
                    <a:pt x="60424" y="963974"/>
                  </a:lnTo>
                  <a:lnTo>
                    <a:pt x="58778" y="959689"/>
                  </a:lnTo>
                  <a:lnTo>
                    <a:pt x="52194" y="953007"/>
                  </a:lnTo>
                  <a:lnTo>
                    <a:pt x="47192" y="950514"/>
                  </a:lnTo>
                  <a:lnTo>
                    <a:pt x="24899" y="945039"/>
                  </a:lnTo>
                  <a:lnTo>
                    <a:pt x="21640" y="943654"/>
                  </a:lnTo>
                  <a:lnTo>
                    <a:pt x="17468" y="940329"/>
                  </a:lnTo>
                  <a:lnTo>
                    <a:pt x="16426" y="938064"/>
                  </a:lnTo>
                  <a:lnTo>
                    <a:pt x="16426" y="931970"/>
                  </a:lnTo>
                  <a:lnTo>
                    <a:pt x="17941" y="929314"/>
                  </a:lnTo>
                  <a:lnTo>
                    <a:pt x="24036" y="925109"/>
                  </a:lnTo>
                  <a:lnTo>
                    <a:pt x="27865" y="924050"/>
                  </a:lnTo>
                  <a:lnTo>
                    <a:pt x="55517" y="924050"/>
                  </a:lnTo>
                  <a:lnTo>
                    <a:pt x="54231" y="922225"/>
                  </a:lnTo>
                  <a:lnTo>
                    <a:pt x="45725" y="915707"/>
                  </a:lnTo>
                  <a:lnTo>
                    <a:pt x="39891" y="914077"/>
                  </a:lnTo>
                  <a:close/>
                </a:path>
                <a:path w="741680" h="1196340">
                  <a:moveTo>
                    <a:pt x="55517" y="924050"/>
                  </a:moveTo>
                  <a:lnTo>
                    <a:pt x="35817" y="924050"/>
                  </a:lnTo>
                  <a:lnTo>
                    <a:pt x="38571" y="924588"/>
                  </a:lnTo>
                  <a:lnTo>
                    <a:pt x="42873" y="926739"/>
                  </a:lnTo>
                  <a:lnTo>
                    <a:pt x="44568" y="928108"/>
                  </a:lnTo>
                  <a:lnTo>
                    <a:pt x="45807" y="929770"/>
                  </a:lnTo>
                  <a:lnTo>
                    <a:pt x="47078" y="931399"/>
                  </a:lnTo>
                  <a:lnTo>
                    <a:pt x="48039" y="933078"/>
                  </a:lnTo>
                  <a:lnTo>
                    <a:pt x="48691" y="934805"/>
                  </a:lnTo>
                  <a:lnTo>
                    <a:pt x="58709" y="931970"/>
                  </a:lnTo>
                  <a:lnTo>
                    <a:pt x="59088" y="931970"/>
                  </a:lnTo>
                  <a:lnTo>
                    <a:pt x="57333" y="926739"/>
                  </a:lnTo>
                  <a:lnTo>
                    <a:pt x="57262" y="926527"/>
                  </a:lnTo>
                  <a:lnTo>
                    <a:pt x="55517" y="924050"/>
                  </a:lnTo>
                  <a:close/>
                </a:path>
                <a:path w="741680" h="1196340">
                  <a:moveTo>
                    <a:pt x="88937" y="915055"/>
                  </a:moveTo>
                  <a:lnTo>
                    <a:pt x="77791" y="915055"/>
                  </a:lnTo>
                  <a:lnTo>
                    <a:pt x="77791" y="1018304"/>
                  </a:lnTo>
                  <a:lnTo>
                    <a:pt x="89328" y="1018304"/>
                  </a:lnTo>
                  <a:lnTo>
                    <a:pt x="89328" y="978608"/>
                  </a:lnTo>
                  <a:lnTo>
                    <a:pt x="100076" y="978608"/>
                  </a:lnTo>
                  <a:lnTo>
                    <a:pt x="95716" y="975284"/>
                  </a:lnTo>
                  <a:lnTo>
                    <a:pt x="93288" y="971910"/>
                  </a:lnTo>
                  <a:lnTo>
                    <a:pt x="89964" y="963274"/>
                  </a:lnTo>
                  <a:lnTo>
                    <a:pt x="89133" y="958271"/>
                  </a:lnTo>
                  <a:lnTo>
                    <a:pt x="89133" y="946994"/>
                  </a:lnTo>
                  <a:lnTo>
                    <a:pt x="89869" y="942562"/>
                  </a:lnTo>
                  <a:lnTo>
                    <a:pt x="89947" y="942089"/>
                  </a:lnTo>
                  <a:lnTo>
                    <a:pt x="93207" y="933648"/>
                  </a:lnTo>
                  <a:lnTo>
                    <a:pt x="95618" y="930357"/>
                  </a:lnTo>
                  <a:lnTo>
                    <a:pt x="100190" y="926983"/>
                  </a:lnTo>
                  <a:lnTo>
                    <a:pt x="88937" y="926983"/>
                  </a:lnTo>
                  <a:lnTo>
                    <a:pt x="88937" y="915055"/>
                  </a:lnTo>
                  <a:close/>
                </a:path>
                <a:path w="741680" h="1196340">
                  <a:moveTo>
                    <a:pt x="100076" y="978608"/>
                  </a:moveTo>
                  <a:lnTo>
                    <a:pt x="90306" y="978608"/>
                  </a:lnTo>
                  <a:lnTo>
                    <a:pt x="91267" y="980140"/>
                  </a:lnTo>
                  <a:lnTo>
                    <a:pt x="107384" y="991710"/>
                  </a:lnTo>
                  <a:lnTo>
                    <a:pt x="118465" y="991710"/>
                  </a:lnTo>
                  <a:lnTo>
                    <a:pt x="123989" y="990129"/>
                  </a:lnTo>
                  <a:lnTo>
                    <a:pt x="133571" y="983774"/>
                  </a:lnTo>
                  <a:lnTo>
                    <a:pt x="135594" y="981346"/>
                  </a:lnTo>
                  <a:lnTo>
                    <a:pt x="106015" y="981346"/>
                  </a:lnTo>
                  <a:lnTo>
                    <a:pt x="102104" y="980140"/>
                  </a:lnTo>
                  <a:lnTo>
                    <a:pt x="100076" y="978608"/>
                  </a:lnTo>
                  <a:close/>
                </a:path>
                <a:path w="741680" h="1196340">
                  <a:moveTo>
                    <a:pt x="135622" y="924441"/>
                  </a:moveTo>
                  <a:lnTo>
                    <a:pt x="115532" y="924441"/>
                  </a:lnTo>
                  <a:lnTo>
                    <a:pt x="119589" y="925696"/>
                  </a:lnTo>
                  <a:lnTo>
                    <a:pt x="122816" y="928205"/>
                  </a:lnTo>
                  <a:lnTo>
                    <a:pt x="126075" y="930682"/>
                  </a:lnTo>
                  <a:lnTo>
                    <a:pt x="128503" y="934056"/>
                  </a:lnTo>
                  <a:lnTo>
                    <a:pt x="130002" y="938064"/>
                  </a:lnTo>
                  <a:lnTo>
                    <a:pt x="131730" y="942562"/>
                  </a:lnTo>
                  <a:lnTo>
                    <a:pt x="132489" y="946994"/>
                  </a:lnTo>
                  <a:lnTo>
                    <a:pt x="132489" y="958271"/>
                  </a:lnTo>
                  <a:lnTo>
                    <a:pt x="131713" y="962801"/>
                  </a:lnTo>
                  <a:lnTo>
                    <a:pt x="115466" y="981346"/>
                  </a:lnTo>
                  <a:lnTo>
                    <a:pt x="135594" y="981346"/>
                  </a:lnTo>
                  <a:lnTo>
                    <a:pt x="137319" y="979276"/>
                  </a:lnTo>
                  <a:lnTo>
                    <a:pt x="142729" y="967641"/>
                  </a:lnTo>
                  <a:lnTo>
                    <a:pt x="144082" y="960748"/>
                  </a:lnTo>
                  <a:lnTo>
                    <a:pt x="144082" y="944908"/>
                  </a:lnTo>
                  <a:lnTo>
                    <a:pt x="142781" y="938325"/>
                  </a:lnTo>
                  <a:lnTo>
                    <a:pt x="142729" y="938064"/>
                  </a:lnTo>
                  <a:lnTo>
                    <a:pt x="137319" y="926462"/>
                  </a:lnTo>
                  <a:lnTo>
                    <a:pt x="135622" y="924441"/>
                  </a:lnTo>
                  <a:close/>
                </a:path>
                <a:path w="741680" h="1196340">
                  <a:moveTo>
                    <a:pt x="118335" y="914077"/>
                  </a:moveTo>
                  <a:lnTo>
                    <a:pt x="107123" y="914077"/>
                  </a:lnTo>
                  <a:lnTo>
                    <a:pt x="103245" y="914892"/>
                  </a:lnTo>
                  <a:lnTo>
                    <a:pt x="90306" y="926983"/>
                  </a:lnTo>
                  <a:lnTo>
                    <a:pt x="100190" y="926983"/>
                  </a:lnTo>
                  <a:lnTo>
                    <a:pt x="101919" y="925696"/>
                  </a:lnTo>
                  <a:lnTo>
                    <a:pt x="101790" y="925696"/>
                  </a:lnTo>
                  <a:lnTo>
                    <a:pt x="105950" y="924441"/>
                  </a:lnTo>
                  <a:lnTo>
                    <a:pt x="135622" y="924441"/>
                  </a:lnTo>
                  <a:lnTo>
                    <a:pt x="133555" y="921980"/>
                  </a:lnTo>
                  <a:lnTo>
                    <a:pt x="123908" y="915658"/>
                  </a:lnTo>
                  <a:lnTo>
                    <a:pt x="118335" y="914077"/>
                  </a:lnTo>
                  <a:close/>
                </a:path>
                <a:path w="741680" h="1196340">
                  <a:moveTo>
                    <a:pt x="195902" y="914077"/>
                  </a:moveTo>
                  <a:lnTo>
                    <a:pt x="185212" y="914077"/>
                  </a:lnTo>
                  <a:lnTo>
                    <a:pt x="179280" y="915739"/>
                  </a:lnTo>
                  <a:lnTo>
                    <a:pt x="169144" y="922355"/>
                  </a:lnTo>
                  <a:lnTo>
                    <a:pt x="165201" y="926951"/>
                  </a:lnTo>
                  <a:lnTo>
                    <a:pt x="159656" y="938521"/>
                  </a:lnTo>
                  <a:lnTo>
                    <a:pt x="159563" y="938716"/>
                  </a:lnTo>
                  <a:lnTo>
                    <a:pt x="158161" y="945495"/>
                  </a:lnTo>
                  <a:lnTo>
                    <a:pt x="158161" y="960878"/>
                  </a:lnTo>
                  <a:lnTo>
                    <a:pt x="185929" y="991710"/>
                  </a:lnTo>
                  <a:lnTo>
                    <a:pt x="198248" y="991710"/>
                  </a:lnTo>
                  <a:lnTo>
                    <a:pt x="202827" y="990927"/>
                  </a:lnTo>
                  <a:lnTo>
                    <a:pt x="210975" y="987766"/>
                  </a:lnTo>
                  <a:lnTo>
                    <a:pt x="214397" y="985550"/>
                  </a:lnTo>
                  <a:lnTo>
                    <a:pt x="218482" y="981346"/>
                  </a:lnTo>
                  <a:lnTo>
                    <a:pt x="188504" y="981346"/>
                  </a:lnTo>
                  <a:lnTo>
                    <a:pt x="184413" y="980335"/>
                  </a:lnTo>
                  <a:lnTo>
                    <a:pt x="169698" y="956511"/>
                  </a:lnTo>
                  <a:lnTo>
                    <a:pt x="166374" y="956511"/>
                  </a:lnTo>
                  <a:lnTo>
                    <a:pt x="166374" y="946538"/>
                  </a:lnTo>
                  <a:lnTo>
                    <a:pt x="169698" y="946538"/>
                  </a:lnTo>
                  <a:lnTo>
                    <a:pt x="169698" y="944159"/>
                  </a:lnTo>
                  <a:lnTo>
                    <a:pt x="187396" y="924441"/>
                  </a:lnTo>
                  <a:lnTo>
                    <a:pt x="216210" y="924441"/>
                  </a:lnTo>
                  <a:lnTo>
                    <a:pt x="210861" y="919455"/>
                  </a:lnTo>
                  <a:lnTo>
                    <a:pt x="207390" y="917336"/>
                  </a:lnTo>
                  <a:lnTo>
                    <a:pt x="199764" y="914729"/>
                  </a:lnTo>
                  <a:lnTo>
                    <a:pt x="195902" y="914077"/>
                  </a:lnTo>
                  <a:close/>
                </a:path>
                <a:path w="741680" h="1196340">
                  <a:moveTo>
                    <a:pt x="211937" y="969613"/>
                  </a:moveTo>
                  <a:lnTo>
                    <a:pt x="196195" y="981346"/>
                  </a:lnTo>
                  <a:lnTo>
                    <a:pt x="218482" y="981346"/>
                  </a:lnTo>
                  <a:lnTo>
                    <a:pt x="219938" y="979846"/>
                  </a:lnTo>
                  <a:lnTo>
                    <a:pt x="221910" y="976522"/>
                  </a:lnTo>
                  <a:lnTo>
                    <a:pt x="223083" y="972741"/>
                  </a:lnTo>
                  <a:lnTo>
                    <a:pt x="211937" y="969613"/>
                  </a:lnTo>
                  <a:close/>
                </a:path>
                <a:path w="741680" h="1196340">
                  <a:moveTo>
                    <a:pt x="169698" y="946538"/>
                  </a:moveTo>
                  <a:lnTo>
                    <a:pt x="166374" y="946538"/>
                  </a:lnTo>
                  <a:lnTo>
                    <a:pt x="166374" y="956511"/>
                  </a:lnTo>
                  <a:lnTo>
                    <a:pt x="169698" y="956511"/>
                  </a:lnTo>
                  <a:lnTo>
                    <a:pt x="169698" y="946538"/>
                  </a:lnTo>
                  <a:close/>
                </a:path>
                <a:path w="741680" h="1196340">
                  <a:moveTo>
                    <a:pt x="216210" y="924441"/>
                  </a:moveTo>
                  <a:lnTo>
                    <a:pt x="196163" y="924441"/>
                  </a:lnTo>
                  <a:lnTo>
                    <a:pt x="199780" y="925403"/>
                  </a:lnTo>
                  <a:lnTo>
                    <a:pt x="205940" y="929248"/>
                  </a:lnTo>
                  <a:lnTo>
                    <a:pt x="208319" y="931872"/>
                  </a:lnTo>
                  <a:lnTo>
                    <a:pt x="209981" y="935196"/>
                  </a:lnTo>
                  <a:lnTo>
                    <a:pt x="211676" y="938521"/>
                  </a:lnTo>
                  <a:lnTo>
                    <a:pt x="212523" y="942301"/>
                  </a:lnTo>
                  <a:lnTo>
                    <a:pt x="212523" y="946538"/>
                  </a:lnTo>
                  <a:lnTo>
                    <a:pt x="169698" y="946538"/>
                  </a:lnTo>
                  <a:lnTo>
                    <a:pt x="169698" y="956511"/>
                  </a:lnTo>
                  <a:lnTo>
                    <a:pt x="224256" y="956511"/>
                  </a:lnTo>
                  <a:lnTo>
                    <a:pt x="224184" y="944159"/>
                  </a:lnTo>
                  <a:lnTo>
                    <a:pt x="223327" y="938716"/>
                  </a:lnTo>
                  <a:lnTo>
                    <a:pt x="219656" y="929248"/>
                  </a:lnTo>
                  <a:lnTo>
                    <a:pt x="217309" y="925582"/>
                  </a:lnTo>
                  <a:lnTo>
                    <a:pt x="217193" y="925403"/>
                  </a:lnTo>
                  <a:lnTo>
                    <a:pt x="216210" y="924441"/>
                  </a:lnTo>
                  <a:close/>
                </a:path>
                <a:path w="741680" h="1196340">
                  <a:moveTo>
                    <a:pt x="277396" y="914077"/>
                  </a:moveTo>
                  <a:lnTo>
                    <a:pt x="265338" y="914077"/>
                  </a:lnTo>
                  <a:lnTo>
                    <a:pt x="259406" y="915739"/>
                  </a:lnTo>
                  <a:lnTo>
                    <a:pt x="249270" y="922355"/>
                  </a:lnTo>
                  <a:lnTo>
                    <a:pt x="245327" y="926934"/>
                  </a:lnTo>
                  <a:lnTo>
                    <a:pt x="239688" y="938635"/>
                  </a:lnTo>
                  <a:lnTo>
                    <a:pt x="238287" y="945365"/>
                  </a:lnTo>
                  <a:lnTo>
                    <a:pt x="238287" y="960487"/>
                  </a:lnTo>
                  <a:lnTo>
                    <a:pt x="265272" y="991710"/>
                  </a:lnTo>
                  <a:lnTo>
                    <a:pt x="277853" y="991710"/>
                  </a:lnTo>
                  <a:lnTo>
                    <a:pt x="282709" y="990683"/>
                  </a:lnTo>
                  <a:lnTo>
                    <a:pt x="291085" y="986544"/>
                  </a:lnTo>
                  <a:lnTo>
                    <a:pt x="294458" y="983741"/>
                  </a:lnTo>
                  <a:lnTo>
                    <a:pt x="296191" y="981346"/>
                  </a:lnTo>
                  <a:lnTo>
                    <a:pt x="267749" y="981346"/>
                  </a:lnTo>
                  <a:lnTo>
                    <a:pt x="263773" y="980156"/>
                  </a:lnTo>
                  <a:lnTo>
                    <a:pt x="249824" y="958401"/>
                  </a:lnTo>
                  <a:lnTo>
                    <a:pt x="249824" y="946929"/>
                  </a:lnTo>
                  <a:lnTo>
                    <a:pt x="267815" y="924441"/>
                  </a:lnTo>
                  <a:lnTo>
                    <a:pt x="296203" y="924441"/>
                  </a:lnTo>
                  <a:lnTo>
                    <a:pt x="294099" y="921703"/>
                  </a:lnTo>
                  <a:lnTo>
                    <a:pt x="290629" y="918966"/>
                  </a:lnTo>
                  <a:lnTo>
                    <a:pt x="282155" y="915055"/>
                  </a:lnTo>
                  <a:lnTo>
                    <a:pt x="277396" y="914077"/>
                  </a:lnTo>
                  <a:close/>
                </a:path>
                <a:path w="741680" h="1196340">
                  <a:moveTo>
                    <a:pt x="301840" y="968244"/>
                  </a:moveTo>
                  <a:lnTo>
                    <a:pt x="290303" y="968244"/>
                  </a:lnTo>
                  <a:lnTo>
                    <a:pt x="289586" y="970982"/>
                  </a:lnTo>
                  <a:lnTo>
                    <a:pt x="288380" y="973328"/>
                  </a:lnTo>
                  <a:lnTo>
                    <a:pt x="284990" y="977239"/>
                  </a:lnTo>
                  <a:lnTo>
                    <a:pt x="282730" y="978820"/>
                  </a:lnTo>
                  <a:lnTo>
                    <a:pt x="278032" y="980824"/>
                  </a:lnTo>
                  <a:lnTo>
                    <a:pt x="275311" y="981346"/>
                  </a:lnTo>
                  <a:lnTo>
                    <a:pt x="296191" y="981346"/>
                  </a:lnTo>
                  <a:lnTo>
                    <a:pt x="299575" y="976669"/>
                  </a:lnTo>
                  <a:lnTo>
                    <a:pt x="301188" y="972676"/>
                  </a:lnTo>
                  <a:lnTo>
                    <a:pt x="301840" y="968244"/>
                  </a:lnTo>
                  <a:close/>
                </a:path>
                <a:path w="741680" h="1196340">
                  <a:moveTo>
                    <a:pt x="296203" y="924441"/>
                  </a:moveTo>
                  <a:lnTo>
                    <a:pt x="277396" y="924441"/>
                  </a:lnTo>
                  <a:lnTo>
                    <a:pt x="281438" y="925777"/>
                  </a:lnTo>
                  <a:lnTo>
                    <a:pt x="284436" y="928450"/>
                  </a:lnTo>
                  <a:lnTo>
                    <a:pt x="287467" y="931090"/>
                  </a:lnTo>
                  <a:lnTo>
                    <a:pt x="289423" y="934121"/>
                  </a:lnTo>
                  <a:lnTo>
                    <a:pt x="290303" y="937543"/>
                  </a:lnTo>
                  <a:lnTo>
                    <a:pt x="301840" y="937543"/>
                  </a:lnTo>
                  <a:lnTo>
                    <a:pt x="301365" y="934121"/>
                  </a:lnTo>
                  <a:lnTo>
                    <a:pt x="301285" y="933550"/>
                  </a:lnTo>
                  <a:lnTo>
                    <a:pt x="301188" y="932850"/>
                  </a:lnTo>
                  <a:lnTo>
                    <a:pt x="299510" y="928743"/>
                  </a:lnTo>
                  <a:lnTo>
                    <a:pt x="296203" y="924441"/>
                  </a:lnTo>
                  <a:close/>
                </a:path>
                <a:path w="741680" h="1196340">
                  <a:moveTo>
                    <a:pt x="330243" y="915055"/>
                  </a:moveTo>
                  <a:lnTo>
                    <a:pt x="318706" y="915055"/>
                  </a:lnTo>
                  <a:lnTo>
                    <a:pt x="318706" y="990145"/>
                  </a:lnTo>
                  <a:lnTo>
                    <a:pt x="330243" y="990145"/>
                  </a:lnTo>
                  <a:lnTo>
                    <a:pt x="330243" y="915055"/>
                  </a:lnTo>
                  <a:close/>
                </a:path>
                <a:path w="741680" h="1196340">
                  <a:moveTo>
                    <a:pt x="326821" y="886896"/>
                  </a:moveTo>
                  <a:lnTo>
                    <a:pt x="322324" y="886896"/>
                  </a:lnTo>
                  <a:lnTo>
                    <a:pt x="320384" y="887662"/>
                  </a:lnTo>
                  <a:lnTo>
                    <a:pt x="317158" y="890725"/>
                  </a:lnTo>
                  <a:lnTo>
                    <a:pt x="316359" y="892567"/>
                  </a:lnTo>
                  <a:lnTo>
                    <a:pt x="316359" y="896869"/>
                  </a:lnTo>
                  <a:lnTo>
                    <a:pt x="317158" y="898710"/>
                  </a:lnTo>
                  <a:lnTo>
                    <a:pt x="320384" y="901774"/>
                  </a:lnTo>
                  <a:lnTo>
                    <a:pt x="322324" y="902540"/>
                  </a:lnTo>
                  <a:lnTo>
                    <a:pt x="326821" y="902540"/>
                  </a:lnTo>
                  <a:lnTo>
                    <a:pt x="328744" y="901774"/>
                  </a:lnTo>
                  <a:lnTo>
                    <a:pt x="331971" y="898710"/>
                  </a:lnTo>
                  <a:lnTo>
                    <a:pt x="332785" y="896869"/>
                  </a:lnTo>
                  <a:lnTo>
                    <a:pt x="332785" y="892567"/>
                  </a:lnTo>
                  <a:lnTo>
                    <a:pt x="331971" y="890725"/>
                  </a:lnTo>
                  <a:lnTo>
                    <a:pt x="328744" y="887662"/>
                  </a:lnTo>
                  <a:lnTo>
                    <a:pt x="326821" y="886896"/>
                  </a:lnTo>
                  <a:close/>
                </a:path>
                <a:path w="741680" h="1196340">
                  <a:moveTo>
                    <a:pt x="385596" y="914077"/>
                  </a:moveTo>
                  <a:lnTo>
                    <a:pt x="374906" y="914077"/>
                  </a:lnTo>
                  <a:lnTo>
                    <a:pt x="368974" y="915739"/>
                  </a:lnTo>
                  <a:lnTo>
                    <a:pt x="358838" y="922355"/>
                  </a:lnTo>
                  <a:lnTo>
                    <a:pt x="354894" y="926951"/>
                  </a:lnTo>
                  <a:lnTo>
                    <a:pt x="349350" y="938521"/>
                  </a:lnTo>
                  <a:lnTo>
                    <a:pt x="349256" y="938716"/>
                  </a:lnTo>
                  <a:lnTo>
                    <a:pt x="347855" y="945495"/>
                  </a:lnTo>
                  <a:lnTo>
                    <a:pt x="347855" y="960878"/>
                  </a:lnTo>
                  <a:lnTo>
                    <a:pt x="375623" y="991710"/>
                  </a:lnTo>
                  <a:lnTo>
                    <a:pt x="387942" y="991710"/>
                  </a:lnTo>
                  <a:lnTo>
                    <a:pt x="392521" y="990927"/>
                  </a:lnTo>
                  <a:lnTo>
                    <a:pt x="400669" y="987766"/>
                  </a:lnTo>
                  <a:lnTo>
                    <a:pt x="404091" y="985550"/>
                  </a:lnTo>
                  <a:lnTo>
                    <a:pt x="408175" y="981346"/>
                  </a:lnTo>
                  <a:lnTo>
                    <a:pt x="378197" y="981346"/>
                  </a:lnTo>
                  <a:lnTo>
                    <a:pt x="374107" y="980335"/>
                  </a:lnTo>
                  <a:lnTo>
                    <a:pt x="359392" y="956511"/>
                  </a:lnTo>
                  <a:lnTo>
                    <a:pt x="356068" y="956511"/>
                  </a:lnTo>
                  <a:lnTo>
                    <a:pt x="356068" y="946538"/>
                  </a:lnTo>
                  <a:lnTo>
                    <a:pt x="359392" y="946538"/>
                  </a:lnTo>
                  <a:lnTo>
                    <a:pt x="359392" y="944159"/>
                  </a:lnTo>
                  <a:lnTo>
                    <a:pt x="377089" y="924441"/>
                  </a:lnTo>
                  <a:lnTo>
                    <a:pt x="405904" y="924441"/>
                  </a:lnTo>
                  <a:lnTo>
                    <a:pt x="400555" y="919455"/>
                  </a:lnTo>
                  <a:lnTo>
                    <a:pt x="397084" y="917336"/>
                  </a:lnTo>
                  <a:lnTo>
                    <a:pt x="389458" y="914729"/>
                  </a:lnTo>
                  <a:lnTo>
                    <a:pt x="385596" y="914077"/>
                  </a:lnTo>
                  <a:close/>
                </a:path>
                <a:path w="741680" h="1196340">
                  <a:moveTo>
                    <a:pt x="401630" y="969613"/>
                  </a:moveTo>
                  <a:lnTo>
                    <a:pt x="385889" y="981346"/>
                  </a:lnTo>
                  <a:lnTo>
                    <a:pt x="408175" y="981346"/>
                  </a:lnTo>
                  <a:lnTo>
                    <a:pt x="409632" y="979846"/>
                  </a:lnTo>
                  <a:lnTo>
                    <a:pt x="411603" y="976522"/>
                  </a:lnTo>
                  <a:lnTo>
                    <a:pt x="412777" y="972741"/>
                  </a:lnTo>
                  <a:lnTo>
                    <a:pt x="401630" y="969613"/>
                  </a:lnTo>
                  <a:close/>
                </a:path>
                <a:path w="741680" h="1196340">
                  <a:moveTo>
                    <a:pt x="359392" y="946538"/>
                  </a:moveTo>
                  <a:lnTo>
                    <a:pt x="356068" y="946538"/>
                  </a:lnTo>
                  <a:lnTo>
                    <a:pt x="356068" y="956511"/>
                  </a:lnTo>
                  <a:lnTo>
                    <a:pt x="359392" y="956511"/>
                  </a:lnTo>
                  <a:lnTo>
                    <a:pt x="359392" y="946538"/>
                  </a:lnTo>
                  <a:close/>
                </a:path>
                <a:path w="741680" h="1196340">
                  <a:moveTo>
                    <a:pt x="405904" y="924441"/>
                  </a:moveTo>
                  <a:lnTo>
                    <a:pt x="385856" y="924441"/>
                  </a:lnTo>
                  <a:lnTo>
                    <a:pt x="389474" y="925403"/>
                  </a:lnTo>
                  <a:lnTo>
                    <a:pt x="395634" y="929248"/>
                  </a:lnTo>
                  <a:lnTo>
                    <a:pt x="398013" y="931872"/>
                  </a:lnTo>
                  <a:lnTo>
                    <a:pt x="399675" y="935196"/>
                  </a:lnTo>
                  <a:lnTo>
                    <a:pt x="401370" y="938521"/>
                  </a:lnTo>
                  <a:lnTo>
                    <a:pt x="402217" y="942301"/>
                  </a:lnTo>
                  <a:lnTo>
                    <a:pt x="402217" y="946538"/>
                  </a:lnTo>
                  <a:lnTo>
                    <a:pt x="359392" y="946538"/>
                  </a:lnTo>
                  <a:lnTo>
                    <a:pt x="359392" y="956511"/>
                  </a:lnTo>
                  <a:lnTo>
                    <a:pt x="413950" y="956511"/>
                  </a:lnTo>
                  <a:lnTo>
                    <a:pt x="413878" y="944159"/>
                  </a:lnTo>
                  <a:lnTo>
                    <a:pt x="413021" y="938716"/>
                  </a:lnTo>
                  <a:lnTo>
                    <a:pt x="409350" y="929248"/>
                  </a:lnTo>
                  <a:lnTo>
                    <a:pt x="407003" y="925582"/>
                  </a:lnTo>
                  <a:lnTo>
                    <a:pt x="406886" y="925403"/>
                  </a:lnTo>
                  <a:lnTo>
                    <a:pt x="405904" y="924441"/>
                  </a:lnTo>
                  <a:close/>
                </a:path>
                <a:path w="741680" h="1196340">
                  <a:moveTo>
                    <a:pt x="439127" y="969417"/>
                  </a:moveTo>
                  <a:lnTo>
                    <a:pt x="428176" y="972155"/>
                  </a:lnTo>
                  <a:lnTo>
                    <a:pt x="429512" y="978543"/>
                  </a:lnTo>
                  <a:lnTo>
                    <a:pt x="432690" y="983399"/>
                  </a:lnTo>
                  <a:lnTo>
                    <a:pt x="442728" y="990047"/>
                  </a:lnTo>
                  <a:lnTo>
                    <a:pt x="449067" y="991710"/>
                  </a:lnTo>
                  <a:lnTo>
                    <a:pt x="462560" y="991710"/>
                  </a:lnTo>
                  <a:lnTo>
                    <a:pt x="467677" y="990732"/>
                  </a:lnTo>
                  <a:lnTo>
                    <a:pt x="476476" y="986821"/>
                  </a:lnTo>
                  <a:lnTo>
                    <a:pt x="479899" y="984148"/>
                  </a:lnTo>
                  <a:lnTo>
                    <a:pt x="481779" y="981541"/>
                  </a:lnTo>
                  <a:lnTo>
                    <a:pt x="451805" y="981541"/>
                  </a:lnTo>
                  <a:lnTo>
                    <a:pt x="447975" y="980531"/>
                  </a:lnTo>
                  <a:lnTo>
                    <a:pt x="442141" y="976489"/>
                  </a:lnTo>
                  <a:lnTo>
                    <a:pt x="440212" y="973524"/>
                  </a:lnTo>
                  <a:lnTo>
                    <a:pt x="440060" y="973035"/>
                  </a:lnTo>
                  <a:lnTo>
                    <a:pt x="439127" y="969417"/>
                  </a:lnTo>
                  <a:close/>
                </a:path>
                <a:path w="741680" h="1196340">
                  <a:moveTo>
                    <a:pt x="465526" y="914077"/>
                  </a:moveTo>
                  <a:lnTo>
                    <a:pt x="452815" y="914077"/>
                  </a:lnTo>
                  <a:lnTo>
                    <a:pt x="448089" y="915006"/>
                  </a:lnTo>
                  <a:lnTo>
                    <a:pt x="430523" y="940965"/>
                  </a:lnTo>
                  <a:lnTo>
                    <a:pt x="432029" y="945039"/>
                  </a:lnTo>
                  <a:lnTo>
                    <a:pt x="466764" y="960129"/>
                  </a:lnTo>
                  <a:lnTo>
                    <a:pt x="469567" y="961465"/>
                  </a:lnTo>
                  <a:lnTo>
                    <a:pt x="473217" y="965017"/>
                  </a:lnTo>
                  <a:lnTo>
                    <a:pt x="474130" y="967201"/>
                  </a:lnTo>
                  <a:lnTo>
                    <a:pt x="474130" y="973035"/>
                  </a:lnTo>
                  <a:lnTo>
                    <a:pt x="472533" y="975805"/>
                  </a:lnTo>
                  <a:lnTo>
                    <a:pt x="466178" y="980400"/>
                  </a:lnTo>
                  <a:lnTo>
                    <a:pt x="461908" y="981541"/>
                  </a:lnTo>
                  <a:lnTo>
                    <a:pt x="481779" y="981541"/>
                  </a:lnTo>
                  <a:lnTo>
                    <a:pt x="484820" y="977369"/>
                  </a:lnTo>
                  <a:lnTo>
                    <a:pt x="486058" y="973524"/>
                  </a:lnTo>
                  <a:lnTo>
                    <a:pt x="486058" y="963974"/>
                  </a:lnTo>
                  <a:lnTo>
                    <a:pt x="484412" y="959689"/>
                  </a:lnTo>
                  <a:lnTo>
                    <a:pt x="477829" y="953007"/>
                  </a:lnTo>
                  <a:lnTo>
                    <a:pt x="472826" y="950514"/>
                  </a:lnTo>
                  <a:lnTo>
                    <a:pt x="450534" y="945039"/>
                  </a:lnTo>
                  <a:lnTo>
                    <a:pt x="447275" y="943654"/>
                  </a:lnTo>
                  <a:lnTo>
                    <a:pt x="443103" y="940329"/>
                  </a:lnTo>
                  <a:lnTo>
                    <a:pt x="442060" y="938064"/>
                  </a:lnTo>
                  <a:lnTo>
                    <a:pt x="442060" y="931970"/>
                  </a:lnTo>
                  <a:lnTo>
                    <a:pt x="443575" y="929314"/>
                  </a:lnTo>
                  <a:lnTo>
                    <a:pt x="449670" y="925109"/>
                  </a:lnTo>
                  <a:lnTo>
                    <a:pt x="453500" y="924050"/>
                  </a:lnTo>
                  <a:lnTo>
                    <a:pt x="481152" y="924050"/>
                  </a:lnTo>
                  <a:lnTo>
                    <a:pt x="479866" y="922225"/>
                  </a:lnTo>
                  <a:lnTo>
                    <a:pt x="471360" y="915707"/>
                  </a:lnTo>
                  <a:lnTo>
                    <a:pt x="465526" y="914077"/>
                  </a:lnTo>
                  <a:close/>
                </a:path>
                <a:path w="741680" h="1196340">
                  <a:moveTo>
                    <a:pt x="481152" y="924050"/>
                  </a:moveTo>
                  <a:lnTo>
                    <a:pt x="461452" y="924050"/>
                  </a:lnTo>
                  <a:lnTo>
                    <a:pt x="464206" y="924588"/>
                  </a:lnTo>
                  <a:lnTo>
                    <a:pt x="468508" y="926739"/>
                  </a:lnTo>
                  <a:lnTo>
                    <a:pt x="470203" y="928108"/>
                  </a:lnTo>
                  <a:lnTo>
                    <a:pt x="471441" y="929770"/>
                  </a:lnTo>
                  <a:lnTo>
                    <a:pt x="472712" y="931399"/>
                  </a:lnTo>
                  <a:lnTo>
                    <a:pt x="473674" y="933078"/>
                  </a:lnTo>
                  <a:lnTo>
                    <a:pt x="474325" y="934805"/>
                  </a:lnTo>
                  <a:lnTo>
                    <a:pt x="484344" y="931970"/>
                  </a:lnTo>
                  <a:lnTo>
                    <a:pt x="484722" y="931970"/>
                  </a:lnTo>
                  <a:lnTo>
                    <a:pt x="482968" y="926739"/>
                  </a:lnTo>
                  <a:lnTo>
                    <a:pt x="482897" y="926527"/>
                  </a:lnTo>
                  <a:lnTo>
                    <a:pt x="481152" y="924050"/>
                  </a:lnTo>
                  <a:close/>
                </a:path>
                <a:path w="741680" h="1196340">
                  <a:moveTo>
                    <a:pt x="12515" y="1093060"/>
                  </a:moveTo>
                  <a:lnTo>
                    <a:pt x="0" y="1093060"/>
                  </a:lnTo>
                  <a:lnTo>
                    <a:pt x="27767" y="1168150"/>
                  </a:lnTo>
                  <a:lnTo>
                    <a:pt x="39500" y="1168150"/>
                  </a:lnTo>
                  <a:lnTo>
                    <a:pt x="45141" y="1152898"/>
                  </a:lnTo>
                  <a:lnTo>
                    <a:pt x="33243" y="1152898"/>
                  </a:lnTo>
                  <a:lnTo>
                    <a:pt x="12515" y="1093060"/>
                  </a:lnTo>
                  <a:close/>
                </a:path>
                <a:path w="741680" h="1196340">
                  <a:moveTo>
                    <a:pt x="67268" y="1093060"/>
                  </a:moveTo>
                  <a:lnTo>
                    <a:pt x="54753" y="1093060"/>
                  </a:lnTo>
                  <a:lnTo>
                    <a:pt x="34025" y="1152898"/>
                  </a:lnTo>
                  <a:lnTo>
                    <a:pt x="45141" y="1152898"/>
                  </a:lnTo>
                  <a:lnTo>
                    <a:pt x="67268" y="1093060"/>
                  </a:lnTo>
                  <a:close/>
                </a:path>
                <a:path w="741680" h="1196340">
                  <a:moveTo>
                    <a:pt x="94034" y="1093060"/>
                  </a:moveTo>
                  <a:lnTo>
                    <a:pt x="82496" y="1093060"/>
                  </a:lnTo>
                  <a:lnTo>
                    <a:pt x="82496" y="1168150"/>
                  </a:lnTo>
                  <a:lnTo>
                    <a:pt x="94034" y="1168150"/>
                  </a:lnTo>
                  <a:lnTo>
                    <a:pt x="94034" y="1093060"/>
                  </a:lnTo>
                  <a:close/>
                </a:path>
                <a:path w="741680" h="1196340">
                  <a:moveTo>
                    <a:pt x="90612" y="1064901"/>
                  </a:moveTo>
                  <a:lnTo>
                    <a:pt x="86114" y="1064901"/>
                  </a:lnTo>
                  <a:lnTo>
                    <a:pt x="84175" y="1065667"/>
                  </a:lnTo>
                  <a:lnTo>
                    <a:pt x="80948" y="1068730"/>
                  </a:lnTo>
                  <a:lnTo>
                    <a:pt x="80150" y="1070572"/>
                  </a:lnTo>
                  <a:lnTo>
                    <a:pt x="80150" y="1074874"/>
                  </a:lnTo>
                  <a:lnTo>
                    <a:pt x="80948" y="1076715"/>
                  </a:lnTo>
                  <a:lnTo>
                    <a:pt x="84175" y="1079779"/>
                  </a:lnTo>
                  <a:lnTo>
                    <a:pt x="86114" y="1080545"/>
                  </a:lnTo>
                  <a:lnTo>
                    <a:pt x="90612" y="1080545"/>
                  </a:lnTo>
                  <a:lnTo>
                    <a:pt x="92534" y="1079779"/>
                  </a:lnTo>
                  <a:lnTo>
                    <a:pt x="95761" y="1076715"/>
                  </a:lnTo>
                  <a:lnTo>
                    <a:pt x="96576" y="1074874"/>
                  </a:lnTo>
                  <a:lnTo>
                    <a:pt x="96576" y="1070572"/>
                  </a:lnTo>
                  <a:lnTo>
                    <a:pt x="95761" y="1068730"/>
                  </a:lnTo>
                  <a:lnTo>
                    <a:pt x="92534" y="1065667"/>
                  </a:lnTo>
                  <a:lnTo>
                    <a:pt x="90612" y="1064901"/>
                  </a:lnTo>
                  <a:close/>
                </a:path>
                <a:path w="741680" h="1196340">
                  <a:moveTo>
                    <a:pt x="122791" y="1147422"/>
                  </a:moveTo>
                  <a:lnTo>
                    <a:pt x="111841" y="1150160"/>
                  </a:lnTo>
                  <a:lnTo>
                    <a:pt x="113177" y="1156548"/>
                  </a:lnTo>
                  <a:lnTo>
                    <a:pt x="116355" y="1161404"/>
                  </a:lnTo>
                  <a:lnTo>
                    <a:pt x="126393" y="1168053"/>
                  </a:lnTo>
                  <a:lnTo>
                    <a:pt x="132732" y="1169715"/>
                  </a:lnTo>
                  <a:lnTo>
                    <a:pt x="146225" y="1169715"/>
                  </a:lnTo>
                  <a:lnTo>
                    <a:pt x="151341" y="1168737"/>
                  </a:lnTo>
                  <a:lnTo>
                    <a:pt x="160141" y="1164826"/>
                  </a:lnTo>
                  <a:lnTo>
                    <a:pt x="163563" y="1162154"/>
                  </a:lnTo>
                  <a:lnTo>
                    <a:pt x="165443" y="1159546"/>
                  </a:lnTo>
                  <a:lnTo>
                    <a:pt x="135469" y="1159546"/>
                  </a:lnTo>
                  <a:lnTo>
                    <a:pt x="131640" y="1158536"/>
                  </a:lnTo>
                  <a:lnTo>
                    <a:pt x="125806" y="1154494"/>
                  </a:lnTo>
                  <a:lnTo>
                    <a:pt x="123877" y="1151529"/>
                  </a:lnTo>
                  <a:lnTo>
                    <a:pt x="123725" y="1151040"/>
                  </a:lnTo>
                  <a:lnTo>
                    <a:pt x="122791" y="1147422"/>
                  </a:lnTo>
                  <a:close/>
                </a:path>
                <a:path w="741680" h="1196340">
                  <a:moveTo>
                    <a:pt x="149190" y="1092082"/>
                  </a:moveTo>
                  <a:lnTo>
                    <a:pt x="136480" y="1092082"/>
                  </a:lnTo>
                  <a:lnTo>
                    <a:pt x="131754" y="1093011"/>
                  </a:lnTo>
                  <a:lnTo>
                    <a:pt x="114187" y="1118970"/>
                  </a:lnTo>
                  <a:lnTo>
                    <a:pt x="115694" y="1123044"/>
                  </a:lnTo>
                  <a:lnTo>
                    <a:pt x="150429" y="1138134"/>
                  </a:lnTo>
                  <a:lnTo>
                    <a:pt x="153232" y="1139470"/>
                  </a:lnTo>
                  <a:lnTo>
                    <a:pt x="156882" y="1143022"/>
                  </a:lnTo>
                  <a:lnTo>
                    <a:pt x="157794" y="1145206"/>
                  </a:lnTo>
                  <a:lnTo>
                    <a:pt x="157794" y="1151040"/>
                  </a:lnTo>
                  <a:lnTo>
                    <a:pt x="156197" y="1153810"/>
                  </a:lnTo>
                  <a:lnTo>
                    <a:pt x="149842" y="1158405"/>
                  </a:lnTo>
                  <a:lnTo>
                    <a:pt x="145573" y="1159546"/>
                  </a:lnTo>
                  <a:lnTo>
                    <a:pt x="165443" y="1159546"/>
                  </a:lnTo>
                  <a:lnTo>
                    <a:pt x="168484" y="1155375"/>
                  </a:lnTo>
                  <a:lnTo>
                    <a:pt x="169723" y="1151529"/>
                  </a:lnTo>
                  <a:lnTo>
                    <a:pt x="169723" y="1141979"/>
                  </a:lnTo>
                  <a:lnTo>
                    <a:pt x="168077" y="1137694"/>
                  </a:lnTo>
                  <a:lnTo>
                    <a:pt x="161494" y="1131012"/>
                  </a:lnTo>
                  <a:lnTo>
                    <a:pt x="156491" y="1128519"/>
                  </a:lnTo>
                  <a:lnTo>
                    <a:pt x="134198" y="1123044"/>
                  </a:lnTo>
                  <a:lnTo>
                    <a:pt x="130939" y="1121659"/>
                  </a:lnTo>
                  <a:lnTo>
                    <a:pt x="126768" y="1118334"/>
                  </a:lnTo>
                  <a:lnTo>
                    <a:pt x="125725" y="1116069"/>
                  </a:lnTo>
                  <a:lnTo>
                    <a:pt x="125725" y="1109975"/>
                  </a:lnTo>
                  <a:lnTo>
                    <a:pt x="127240" y="1107319"/>
                  </a:lnTo>
                  <a:lnTo>
                    <a:pt x="133335" y="1103114"/>
                  </a:lnTo>
                  <a:lnTo>
                    <a:pt x="137164" y="1102055"/>
                  </a:lnTo>
                  <a:lnTo>
                    <a:pt x="164816" y="1102055"/>
                  </a:lnTo>
                  <a:lnTo>
                    <a:pt x="163531" y="1100230"/>
                  </a:lnTo>
                  <a:lnTo>
                    <a:pt x="155024" y="1093712"/>
                  </a:lnTo>
                  <a:lnTo>
                    <a:pt x="149190" y="1092082"/>
                  </a:lnTo>
                  <a:close/>
                </a:path>
                <a:path w="741680" h="1196340">
                  <a:moveTo>
                    <a:pt x="164816" y="1102055"/>
                  </a:moveTo>
                  <a:lnTo>
                    <a:pt x="145116" y="1102055"/>
                  </a:lnTo>
                  <a:lnTo>
                    <a:pt x="147870" y="1102593"/>
                  </a:lnTo>
                  <a:lnTo>
                    <a:pt x="152172" y="1104744"/>
                  </a:lnTo>
                  <a:lnTo>
                    <a:pt x="153867" y="1106113"/>
                  </a:lnTo>
                  <a:lnTo>
                    <a:pt x="155106" y="1107775"/>
                  </a:lnTo>
                  <a:lnTo>
                    <a:pt x="156377" y="1109404"/>
                  </a:lnTo>
                  <a:lnTo>
                    <a:pt x="157338" y="1111083"/>
                  </a:lnTo>
                  <a:lnTo>
                    <a:pt x="157990" y="1112810"/>
                  </a:lnTo>
                  <a:lnTo>
                    <a:pt x="168009" y="1109975"/>
                  </a:lnTo>
                  <a:lnTo>
                    <a:pt x="168387" y="1109975"/>
                  </a:lnTo>
                  <a:lnTo>
                    <a:pt x="166633" y="1104744"/>
                  </a:lnTo>
                  <a:lnTo>
                    <a:pt x="166562" y="1104532"/>
                  </a:lnTo>
                  <a:lnTo>
                    <a:pt x="164816" y="1102055"/>
                  </a:lnTo>
                  <a:close/>
                </a:path>
                <a:path w="741680" h="1196340">
                  <a:moveTo>
                    <a:pt x="198627" y="1093060"/>
                  </a:moveTo>
                  <a:lnTo>
                    <a:pt x="187090" y="1093060"/>
                  </a:lnTo>
                  <a:lnTo>
                    <a:pt x="187090" y="1147161"/>
                  </a:lnTo>
                  <a:lnTo>
                    <a:pt x="188056" y="1152066"/>
                  </a:lnTo>
                  <a:lnTo>
                    <a:pt x="188133" y="1152458"/>
                  </a:lnTo>
                  <a:lnTo>
                    <a:pt x="206645" y="1169128"/>
                  </a:lnTo>
                  <a:lnTo>
                    <a:pt x="217009" y="1169128"/>
                  </a:lnTo>
                  <a:lnTo>
                    <a:pt x="221702" y="1167808"/>
                  </a:lnTo>
                  <a:lnTo>
                    <a:pt x="229133" y="1162496"/>
                  </a:lnTo>
                  <a:lnTo>
                    <a:pt x="231870" y="1159253"/>
                  </a:lnTo>
                  <a:lnTo>
                    <a:pt x="232457" y="1157982"/>
                  </a:lnTo>
                  <a:lnTo>
                    <a:pt x="210262" y="1157982"/>
                  </a:lnTo>
                  <a:lnTo>
                    <a:pt x="206319" y="1156352"/>
                  </a:lnTo>
                  <a:lnTo>
                    <a:pt x="200159" y="1149834"/>
                  </a:lnTo>
                  <a:lnTo>
                    <a:pt x="198627" y="1145467"/>
                  </a:lnTo>
                  <a:lnTo>
                    <a:pt x="198627" y="1093060"/>
                  </a:lnTo>
                  <a:close/>
                </a:path>
                <a:path w="741680" h="1196340">
                  <a:moveTo>
                    <a:pt x="245950" y="1155440"/>
                  </a:moveTo>
                  <a:lnTo>
                    <a:pt x="234413" y="1155440"/>
                  </a:lnTo>
                  <a:lnTo>
                    <a:pt x="234413" y="1168150"/>
                  </a:lnTo>
                  <a:lnTo>
                    <a:pt x="245950" y="1168150"/>
                  </a:lnTo>
                  <a:lnTo>
                    <a:pt x="245950" y="1155440"/>
                  </a:lnTo>
                  <a:close/>
                </a:path>
                <a:path w="741680" h="1196340">
                  <a:moveTo>
                    <a:pt x="245950" y="1093060"/>
                  </a:moveTo>
                  <a:lnTo>
                    <a:pt x="234413" y="1093060"/>
                  </a:lnTo>
                  <a:lnTo>
                    <a:pt x="234413" y="1142142"/>
                  </a:lnTo>
                  <a:lnTo>
                    <a:pt x="233386" y="1146004"/>
                  </a:lnTo>
                  <a:lnTo>
                    <a:pt x="231333" y="1149035"/>
                  </a:lnTo>
                  <a:lnTo>
                    <a:pt x="229312" y="1152066"/>
                  </a:lnTo>
                  <a:lnTo>
                    <a:pt x="226802" y="1154315"/>
                  </a:lnTo>
                  <a:lnTo>
                    <a:pt x="220838" y="1157249"/>
                  </a:lnTo>
                  <a:lnTo>
                    <a:pt x="217921" y="1157982"/>
                  </a:lnTo>
                  <a:lnTo>
                    <a:pt x="232457" y="1157982"/>
                  </a:lnTo>
                  <a:lnTo>
                    <a:pt x="233630" y="1155440"/>
                  </a:lnTo>
                  <a:lnTo>
                    <a:pt x="245950" y="1155440"/>
                  </a:lnTo>
                  <a:lnTo>
                    <a:pt x="245950" y="1093060"/>
                  </a:lnTo>
                  <a:close/>
                </a:path>
                <a:path w="741680" h="1196340">
                  <a:moveTo>
                    <a:pt x="319477" y="1102251"/>
                  </a:moveTo>
                  <a:lnTo>
                    <a:pt x="301530" y="1102251"/>
                  </a:lnTo>
                  <a:lnTo>
                    <a:pt x="305490" y="1103587"/>
                  </a:lnTo>
                  <a:lnTo>
                    <a:pt x="310737" y="1108932"/>
                  </a:lnTo>
                  <a:lnTo>
                    <a:pt x="312057" y="1112712"/>
                  </a:lnTo>
                  <a:lnTo>
                    <a:pt x="312057" y="1119752"/>
                  </a:lnTo>
                  <a:lnTo>
                    <a:pt x="300960" y="1123712"/>
                  </a:lnTo>
                  <a:lnTo>
                    <a:pt x="297261" y="1124152"/>
                  </a:lnTo>
                  <a:lnTo>
                    <a:pt x="263649" y="1142175"/>
                  </a:lnTo>
                  <a:lnTo>
                    <a:pt x="263561" y="1151724"/>
                  </a:lnTo>
                  <a:lnTo>
                    <a:pt x="264702" y="1155896"/>
                  </a:lnTo>
                  <a:lnTo>
                    <a:pt x="269265" y="1162773"/>
                  </a:lnTo>
                  <a:lnTo>
                    <a:pt x="272345" y="1165396"/>
                  </a:lnTo>
                  <a:lnTo>
                    <a:pt x="280102" y="1169014"/>
                  </a:lnTo>
                  <a:lnTo>
                    <a:pt x="284420" y="1169910"/>
                  </a:lnTo>
                  <a:lnTo>
                    <a:pt x="293545" y="1169910"/>
                  </a:lnTo>
                  <a:lnTo>
                    <a:pt x="310688" y="1159611"/>
                  </a:lnTo>
                  <a:lnTo>
                    <a:pt x="286588" y="1159611"/>
                  </a:lnTo>
                  <a:lnTo>
                    <a:pt x="282975" y="1158650"/>
                  </a:lnTo>
                  <a:lnTo>
                    <a:pt x="282715" y="1158650"/>
                  </a:lnTo>
                  <a:lnTo>
                    <a:pt x="279547" y="1156515"/>
                  </a:lnTo>
                  <a:lnTo>
                    <a:pt x="276582" y="1154462"/>
                  </a:lnTo>
                  <a:lnTo>
                    <a:pt x="275099" y="1151431"/>
                  </a:lnTo>
                  <a:lnTo>
                    <a:pt x="275099" y="1144489"/>
                  </a:lnTo>
                  <a:lnTo>
                    <a:pt x="296951" y="1134125"/>
                  </a:lnTo>
                  <a:lnTo>
                    <a:pt x="298972" y="1133864"/>
                  </a:lnTo>
                  <a:lnTo>
                    <a:pt x="312057" y="1130410"/>
                  </a:lnTo>
                  <a:lnTo>
                    <a:pt x="323595" y="1130410"/>
                  </a:lnTo>
                  <a:lnTo>
                    <a:pt x="323595" y="1112712"/>
                  </a:lnTo>
                  <a:lnTo>
                    <a:pt x="322684" y="1108280"/>
                  </a:lnTo>
                  <a:lnTo>
                    <a:pt x="322617" y="1107954"/>
                  </a:lnTo>
                  <a:lnTo>
                    <a:pt x="319477" y="1102251"/>
                  </a:lnTo>
                  <a:close/>
                </a:path>
                <a:path w="741680" h="1196340">
                  <a:moveTo>
                    <a:pt x="323595" y="1157982"/>
                  </a:moveTo>
                  <a:lnTo>
                    <a:pt x="312057" y="1157982"/>
                  </a:lnTo>
                  <a:lnTo>
                    <a:pt x="312057" y="1168150"/>
                  </a:lnTo>
                  <a:lnTo>
                    <a:pt x="323595" y="1168150"/>
                  </a:lnTo>
                  <a:lnTo>
                    <a:pt x="323595" y="1157982"/>
                  </a:lnTo>
                  <a:close/>
                </a:path>
                <a:path w="741680" h="1196340">
                  <a:moveTo>
                    <a:pt x="323595" y="1130410"/>
                  </a:moveTo>
                  <a:lnTo>
                    <a:pt x="312057" y="1130410"/>
                  </a:lnTo>
                  <a:lnTo>
                    <a:pt x="311950" y="1144489"/>
                  </a:lnTo>
                  <a:lnTo>
                    <a:pt x="311243" y="1147080"/>
                  </a:lnTo>
                  <a:lnTo>
                    <a:pt x="309613" y="1149915"/>
                  </a:lnTo>
                  <a:lnTo>
                    <a:pt x="308016" y="1152751"/>
                  </a:lnTo>
                  <a:lnTo>
                    <a:pt x="305637" y="1155065"/>
                  </a:lnTo>
                  <a:lnTo>
                    <a:pt x="299347" y="1158650"/>
                  </a:lnTo>
                  <a:lnTo>
                    <a:pt x="295221" y="1159611"/>
                  </a:lnTo>
                  <a:lnTo>
                    <a:pt x="310688" y="1159611"/>
                  </a:lnTo>
                  <a:lnTo>
                    <a:pt x="311471" y="1157982"/>
                  </a:lnTo>
                  <a:lnTo>
                    <a:pt x="323595" y="1157982"/>
                  </a:lnTo>
                  <a:lnTo>
                    <a:pt x="323595" y="1130410"/>
                  </a:lnTo>
                  <a:close/>
                </a:path>
                <a:path w="741680" h="1196340">
                  <a:moveTo>
                    <a:pt x="298239" y="1092082"/>
                  </a:moveTo>
                  <a:lnTo>
                    <a:pt x="292046" y="1092082"/>
                  </a:lnTo>
                  <a:lnTo>
                    <a:pt x="288200" y="1092604"/>
                  </a:lnTo>
                  <a:lnTo>
                    <a:pt x="265712" y="1109681"/>
                  </a:lnTo>
                  <a:lnTo>
                    <a:pt x="276663" y="1113592"/>
                  </a:lnTo>
                  <a:lnTo>
                    <a:pt x="277934" y="1110855"/>
                  </a:lnTo>
                  <a:lnTo>
                    <a:pt x="280134" y="1108280"/>
                  </a:lnTo>
                  <a:lnTo>
                    <a:pt x="286392" y="1103457"/>
                  </a:lnTo>
                  <a:lnTo>
                    <a:pt x="290710" y="1102251"/>
                  </a:lnTo>
                  <a:lnTo>
                    <a:pt x="319477" y="1102251"/>
                  </a:lnTo>
                  <a:lnTo>
                    <a:pt x="318706" y="1100849"/>
                  </a:lnTo>
                  <a:lnTo>
                    <a:pt x="316245" y="1098193"/>
                  </a:lnTo>
                  <a:lnTo>
                    <a:pt x="310346" y="1094673"/>
                  </a:lnTo>
                  <a:lnTo>
                    <a:pt x="307299" y="1093516"/>
                  </a:lnTo>
                  <a:lnTo>
                    <a:pt x="304138" y="1092962"/>
                  </a:lnTo>
                  <a:lnTo>
                    <a:pt x="301009" y="1092376"/>
                  </a:lnTo>
                  <a:lnTo>
                    <a:pt x="298239" y="1092082"/>
                  </a:lnTo>
                  <a:close/>
                </a:path>
                <a:path w="741680" h="1196340">
                  <a:moveTo>
                    <a:pt x="356190" y="1068030"/>
                  </a:moveTo>
                  <a:lnTo>
                    <a:pt x="344653" y="1068030"/>
                  </a:lnTo>
                  <a:lnTo>
                    <a:pt x="344653" y="1168150"/>
                  </a:lnTo>
                  <a:lnTo>
                    <a:pt x="356190" y="1168150"/>
                  </a:lnTo>
                  <a:lnTo>
                    <a:pt x="356190" y="1068030"/>
                  </a:lnTo>
                  <a:close/>
                </a:path>
                <a:path w="741680" h="1196340">
                  <a:moveTo>
                    <a:pt x="388859" y="1068030"/>
                  </a:moveTo>
                  <a:lnTo>
                    <a:pt x="377321" y="1068030"/>
                  </a:lnTo>
                  <a:lnTo>
                    <a:pt x="377321" y="1168150"/>
                  </a:lnTo>
                  <a:lnTo>
                    <a:pt x="388859" y="1168150"/>
                  </a:lnTo>
                  <a:lnTo>
                    <a:pt x="388859" y="1068030"/>
                  </a:lnTo>
                  <a:close/>
                </a:path>
                <a:path w="741680" h="1196340">
                  <a:moveTo>
                    <a:pt x="411946" y="1184772"/>
                  </a:moveTo>
                  <a:lnTo>
                    <a:pt x="409012" y="1194940"/>
                  </a:lnTo>
                  <a:lnTo>
                    <a:pt x="409599" y="1195234"/>
                  </a:lnTo>
                  <a:lnTo>
                    <a:pt x="410658" y="1195527"/>
                  </a:lnTo>
                  <a:lnTo>
                    <a:pt x="412190" y="1195820"/>
                  </a:lnTo>
                  <a:lnTo>
                    <a:pt x="413722" y="1196146"/>
                  </a:lnTo>
                  <a:lnTo>
                    <a:pt x="415465" y="1196309"/>
                  </a:lnTo>
                  <a:lnTo>
                    <a:pt x="420908" y="1196309"/>
                  </a:lnTo>
                  <a:lnTo>
                    <a:pt x="436551" y="1185750"/>
                  </a:lnTo>
                  <a:lnTo>
                    <a:pt x="417225" y="1185750"/>
                  </a:lnTo>
                  <a:lnTo>
                    <a:pt x="414748" y="1185489"/>
                  </a:lnTo>
                  <a:lnTo>
                    <a:pt x="411946" y="1184772"/>
                  </a:lnTo>
                  <a:close/>
                </a:path>
                <a:path w="741680" h="1196340">
                  <a:moveTo>
                    <a:pt x="416639" y="1093060"/>
                  </a:moveTo>
                  <a:lnTo>
                    <a:pt x="404124" y="1093060"/>
                  </a:lnTo>
                  <a:lnTo>
                    <a:pt x="431892" y="1168541"/>
                  </a:lnTo>
                  <a:lnTo>
                    <a:pt x="428339" y="1178221"/>
                  </a:lnTo>
                  <a:lnTo>
                    <a:pt x="426791" y="1180975"/>
                  </a:lnTo>
                  <a:lnTo>
                    <a:pt x="425096" y="1182670"/>
                  </a:lnTo>
                  <a:lnTo>
                    <a:pt x="423434" y="1184397"/>
                  </a:lnTo>
                  <a:lnTo>
                    <a:pt x="421527" y="1185358"/>
                  </a:lnTo>
                  <a:lnTo>
                    <a:pt x="417225" y="1185750"/>
                  </a:lnTo>
                  <a:lnTo>
                    <a:pt x="436551" y="1185750"/>
                  </a:lnTo>
                  <a:lnTo>
                    <a:pt x="438084" y="1182979"/>
                  </a:lnTo>
                  <a:lnTo>
                    <a:pt x="449227" y="1152898"/>
                  </a:lnTo>
                  <a:lnTo>
                    <a:pt x="437367" y="1152898"/>
                  </a:lnTo>
                  <a:lnTo>
                    <a:pt x="416639" y="1093060"/>
                  </a:lnTo>
                  <a:close/>
                </a:path>
                <a:path w="741680" h="1196340">
                  <a:moveTo>
                    <a:pt x="471392" y="1093060"/>
                  </a:moveTo>
                  <a:lnTo>
                    <a:pt x="458877" y="1093060"/>
                  </a:lnTo>
                  <a:lnTo>
                    <a:pt x="438149" y="1152898"/>
                  </a:lnTo>
                  <a:lnTo>
                    <a:pt x="449227" y="1152898"/>
                  </a:lnTo>
                  <a:lnTo>
                    <a:pt x="471392" y="1093060"/>
                  </a:lnTo>
                  <a:close/>
                </a:path>
                <a:path w="741680" h="1196340">
                  <a:moveTo>
                    <a:pt x="492735" y="1151333"/>
                  </a:moveTo>
                  <a:lnTo>
                    <a:pt x="487912" y="1151333"/>
                  </a:lnTo>
                  <a:lnTo>
                    <a:pt x="485842" y="1152197"/>
                  </a:lnTo>
                  <a:lnTo>
                    <a:pt x="482388" y="1155652"/>
                  </a:lnTo>
                  <a:lnTo>
                    <a:pt x="481524" y="1157721"/>
                  </a:lnTo>
                  <a:lnTo>
                    <a:pt x="481524" y="1162545"/>
                  </a:lnTo>
                  <a:lnTo>
                    <a:pt x="482388" y="1164614"/>
                  </a:lnTo>
                  <a:lnTo>
                    <a:pt x="485842" y="1168069"/>
                  </a:lnTo>
                  <a:lnTo>
                    <a:pt x="487912" y="1168932"/>
                  </a:lnTo>
                  <a:lnTo>
                    <a:pt x="491953" y="1168932"/>
                  </a:lnTo>
                  <a:lnTo>
                    <a:pt x="493420" y="1168541"/>
                  </a:lnTo>
                  <a:lnTo>
                    <a:pt x="496060" y="1166944"/>
                  </a:lnTo>
                  <a:lnTo>
                    <a:pt x="497119" y="1165869"/>
                  </a:lnTo>
                  <a:lnTo>
                    <a:pt x="497853" y="1164614"/>
                  </a:lnTo>
                  <a:lnTo>
                    <a:pt x="498716" y="1163196"/>
                  </a:lnTo>
                  <a:lnTo>
                    <a:pt x="499123" y="1161730"/>
                  </a:lnTo>
                  <a:lnTo>
                    <a:pt x="499123" y="1157721"/>
                  </a:lnTo>
                  <a:lnTo>
                    <a:pt x="498260" y="1155652"/>
                  </a:lnTo>
                  <a:lnTo>
                    <a:pt x="494805" y="1152197"/>
                  </a:lnTo>
                  <a:lnTo>
                    <a:pt x="492735" y="1151333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0" name="object 110"/>
          <p:cNvGrpSpPr/>
          <p:nvPr/>
        </p:nvGrpSpPr>
        <p:grpSpPr>
          <a:xfrm>
            <a:off x="17612213" y="5085476"/>
            <a:ext cx="2024380" cy="1671955"/>
            <a:chOff x="17612213" y="5085476"/>
            <a:chExt cx="2024380" cy="1671955"/>
          </a:xfrm>
        </p:grpSpPr>
        <p:sp>
          <p:nvSpPr>
            <p:cNvPr id="111" name="object 111"/>
            <p:cNvSpPr/>
            <p:nvPr/>
          </p:nvSpPr>
          <p:spPr>
            <a:xfrm>
              <a:off x="17612213" y="5085476"/>
              <a:ext cx="992505" cy="1671955"/>
            </a:xfrm>
            <a:custGeom>
              <a:avLst/>
              <a:gdLst/>
              <a:ahLst/>
              <a:cxnLst/>
              <a:rect l="l" t="t" r="r" b="b"/>
              <a:pathLst>
                <a:path w="992505" h="1671954">
                  <a:moveTo>
                    <a:pt x="992337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992337" y="1671655"/>
                  </a:lnTo>
                  <a:lnTo>
                    <a:pt x="99233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17697917" y="5315004"/>
              <a:ext cx="812800" cy="1014094"/>
            </a:xfrm>
            <a:custGeom>
              <a:avLst/>
              <a:gdLst/>
              <a:ahLst/>
              <a:cxnLst/>
              <a:rect l="l" t="t" r="r" b="b"/>
              <a:pathLst>
                <a:path w="812800" h="1014095">
                  <a:moveTo>
                    <a:pt x="46768" y="3128"/>
                  </a:moveTo>
                  <a:lnTo>
                    <a:pt x="5084" y="3128"/>
                  </a:lnTo>
                  <a:lnTo>
                    <a:pt x="5084" y="103249"/>
                  </a:lnTo>
                  <a:lnTo>
                    <a:pt x="17208" y="103249"/>
                  </a:lnTo>
                  <a:lnTo>
                    <a:pt x="17208" y="66681"/>
                  </a:lnTo>
                  <a:lnTo>
                    <a:pt x="14861" y="66681"/>
                  </a:lnTo>
                  <a:lnTo>
                    <a:pt x="14861" y="55926"/>
                  </a:lnTo>
                  <a:lnTo>
                    <a:pt x="17208" y="55926"/>
                  </a:lnTo>
                  <a:lnTo>
                    <a:pt x="17208" y="13981"/>
                  </a:lnTo>
                  <a:lnTo>
                    <a:pt x="66909" y="13981"/>
                  </a:lnTo>
                  <a:lnTo>
                    <a:pt x="63194" y="10184"/>
                  </a:lnTo>
                  <a:lnTo>
                    <a:pt x="58175" y="7381"/>
                  </a:lnTo>
                  <a:lnTo>
                    <a:pt x="53189" y="4546"/>
                  </a:lnTo>
                  <a:lnTo>
                    <a:pt x="46768" y="3128"/>
                  </a:lnTo>
                  <a:close/>
                </a:path>
                <a:path w="812800" h="1014095">
                  <a:moveTo>
                    <a:pt x="17208" y="55926"/>
                  </a:moveTo>
                  <a:lnTo>
                    <a:pt x="14861" y="55926"/>
                  </a:lnTo>
                  <a:lnTo>
                    <a:pt x="14861" y="66681"/>
                  </a:lnTo>
                  <a:lnTo>
                    <a:pt x="17208" y="66681"/>
                  </a:lnTo>
                  <a:lnTo>
                    <a:pt x="17208" y="55926"/>
                  </a:lnTo>
                  <a:close/>
                </a:path>
                <a:path w="812800" h="1014095">
                  <a:moveTo>
                    <a:pt x="66909" y="13981"/>
                  </a:moveTo>
                  <a:lnTo>
                    <a:pt x="44433" y="13981"/>
                  </a:lnTo>
                  <a:lnTo>
                    <a:pt x="48332" y="14796"/>
                  </a:lnTo>
                  <a:lnTo>
                    <a:pt x="54916" y="18414"/>
                  </a:lnTo>
                  <a:lnTo>
                    <a:pt x="57295" y="20891"/>
                  </a:lnTo>
                  <a:lnTo>
                    <a:pt x="58762" y="24052"/>
                  </a:lnTo>
                  <a:lnTo>
                    <a:pt x="60261" y="27213"/>
                  </a:lnTo>
                  <a:lnTo>
                    <a:pt x="61010" y="30798"/>
                  </a:lnTo>
                  <a:lnTo>
                    <a:pt x="61010" y="38816"/>
                  </a:lnTo>
                  <a:lnTo>
                    <a:pt x="44096" y="55926"/>
                  </a:lnTo>
                  <a:lnTo>
                    <a:pt x="17208" y="55926"/>
                  </a:lnTo>
                  <a:lnTo>
                    <a:pt x="17208" y="66681"/>
                  </a:lnTo>
                  <a:lnTo>
                    <a:pt x="46898" y="66681"/>
                  </a:lnTo>
                  <a:lnTo>
                    <a:pt x="53286" y="65264"/>
                  </a:lnTo>
                  <a:lnTo>
                    <a:pt x="63259" y="59560"/>
                  </a:lnTo>
                  <a:lnTo>
                    <a:pt x="66942" y="55714"/>
                  </a:lnTo>
                  <a:lnTo>
                    <a:pt x="69321" y="50891"/>
                  </a:lnTo>
                  <a:lnTo>
                    <a:pt x="71733" y="46067"/>
                  </a:lnTo>
                  <a:lnTo>
                    <a:pt x="72939" y="40706"/>
                  </a:lnTo>
                  <a:lnTo>
                    <a:pt x="72939" y="28908"/>
                  </a:lnTo>
                  <a:lnTo>
                    <a:pt x="71843" y="24052"/>
                  </a:lnTo>
                  <a:lnTo>
                    <a:pt x="71733" y="23563"/>
                  </a:lnTo>
                  <a:lnTo>
                    <a:pt x="66909" y="13981"/>
                  </a:lnTo>
                  <a:close/>
                </a:path>
                <a:path w="812800" h="1014095">
                  <a:moveTo>
                    <a:pt x="143301" y="37349"/>
                  </a:moveTo>
                  <a:lnTo>
                    <a:pt x="125354" y="37349"/>
                  </a:lnTo>
                  <a:lnTo>
                    <a:pt x="129314" y="38685"/>
                  </a:lnTo>
                  <a:lnTo>
                    <a:pt x="134561" y="44030"/>
                  </a:lnTo>
                  <a:lnTo>
                    <a:pt x="135881" y="47811"/>
                  </a:lnTo>
                  <a:lnTo>
                    <a:pt x="135881" y="54851"/>
                  </a:lnTo>
                  <a:lnTo>
                    <a:pt x="124784" y="58811"/>
                  </a:lnTo>
                  <a:lnTo>
                    <a:pt x="121084" y="59251"/>
                  </a:lnTo>
                  <a:lnTo>
                    <a:pt x="87472" y="77274"/>
                  </a:lnTo>
                  <a:lnTo>
                    <a:pt x="87385" y="86823"/>
                  </a:lnTo>
                  <a:lnTo>
                    <a:pt x="88526" y="90994"/>
                  </a:lnTo>
                  <a:lnTo>
                    <a:pt x="93088" y="97871"/>
                  </a:lnTo>
                  <a:lnTo>
                    <a:pt x="96168" y="100495"/>
                  </a:lnTo>
                  <a:lnTo>
                    <a:pt x="103925" y="104112"/>
                  </a:lnTo>
                  <a:lnTo>
                    <a:pt x="108243" y="105009"/>
                  </a:lnTo>
                  <a:lnTo>
                    <a:pt x="117369" y="105009"/>
                  </a:lnTo>
                  <a:lnTo>
                    <a:pt x="134512" y="94710"/>
                  </a:lnTo>
                  <a:lnTo>
                    <a:pt x="110411" y="94710"/>
                  </a:lnTo>
                  <a:lnTo>
                    <a:pt x="106798" y="93748"/>
                  </a:lnTo>
                  <a:lnTo>
                    <a:pt x="106539" y="93748"/>
                  </a:lnTo>
                  <a:lnTo>
                    <a:pt x="103371" y="91614"/>
                  </a:lnTo>
                  <a:lnTo>
                    <a:pt x="100405" y="89560"/>
                  </a:lnTo>
                  <a:lnTo>
                    <a:pt x="98922" y="86529"/>
                  </a:lnTo>
                  <a:lnTo>
                    <a:pt x="98922" y="79588"/>
                  </a:lnTo>
                  <a:lnTo>
                    <a:pt x="99583" y="77632"/>
                  </a:lnTo>
                  <a:lnTo>
                    <a:pt x="99704" y="77274"/>
                  </a:lnTo>
                  <a:lnTo>
                    <a:pt x="120775" y="69223"/>
                  </a:lnTo>
                  <a:lnTo>
                    <a:pt x="122795" y="68963"/>
                  </a:lnTo>
                  <a:lnTo>
                    <a:pt x="135881" y="65508"/>
                  </a:lnTo>
                  <a:lnTo>
                    <a:pt x="147418" y="65508"/>
                  </a:lnTo>
                  <a:lnTo>
                    <a:pt x="147418" y="47811"/>
                  </a:lnTo>
                  <a:lnTo>
                    <a:pt x="146507" y="43379"/>
                  </a:lnTo>
                  <a:lnTo>
                    <a:pt x="146440" y="43053"/>
                  </a:lnTo>
                  <a:lnTo>
                    <a:pt x="143301" y="37349"/>
                  </a:lnTo>
                  <a:close/>
                </a:path>
                <a:path w="812800" h="1014095">
                  <a:moveTo>
                    <a:pt x="147418" y="93080"/>
                  </a:moveTo>
                  <a:lnTo>
                    <a:pt x="135881" y="93080"/>
                  </a:lnTo>
                  <a:lnTo>
                    <a:pt x="135881" y="103249"/>
                  </a:lnTo>
                  <a:lnTo>
                    <a:pt x="147418" y="103249"/>
                  </a:lnTo>
                  <a:lnTo>
                    <a:pt x="147418" y="93080"/>
                  </a:lnTo>
                  <a:close/>
                </a:path>
                <a:path w="812800" h="1014095">
                  <a:moveTo>
                    <a:pt x="147418" y="65508"/>
                  </a:moveTo>
                  <a:lnTo>
                    <a:pt x="135881" y="65508"/>
                  </a:lnTo>
                  <a:lnTo>
                    <a:pt x="135774" y="79588"/>
                  </a:lnTo>
                  <a:lnTo>
                    <a:pt x="135066" y="82179"/>
                  </a:lnTo>
                  <a:lnTo>
                    <a:pt x="133437" y="85014"/>
                  </a:lnTo>
                  <a:lnTo>
                    <a:pt x="131840" y="87849"/>
                  </a:lnTo>
                  <a:lnTo>
                    <a:pt x="129460" y="90163"/>
                  </a:lnTo>
                  <a:lnTo>
                    <a:pt x="123170" y="93748"/>
                  </a:lnTo>
                  <a:lnTo>
                    <a:pt x="119045" y="94710"/>
                  </a:lnTo>
                  <a:lnTo>
                    <a:pt x="134512" y="94710"/>
                  </a:lnTo>
                  <a:lnTo>
                    <a:pt x="135294" y="93080"/>
                  </a:lnTo>
                  <a:lnTo>
                    <a:pt x="147418" y="93080"/>
                  </a:lnTo>
                  <a:lnTo>
                    <a:pt x="147418" y="65508"/>
                  </a:lnTo>
                  <a:close/>
                </a:path>
                <a:path w="812800" h="1014095">
                  <a:moveTo>
                    <a:pt x="122062" y="27181"/>
                  </a:moveTo>
                  <a:lnTo>
                    <a:pt x="115870" y="27181"/>
                  </a:lnTo>
                  <a:lnTo>
                    <a:pt x="112024" y="27702"/>
                  </a:lnTo>
                  <a:lnTo>
                    <a:pt x="89536" y="44780"/>
                  </a:lnTo>
                  <a:lnTo>
                    <a:pt x="100487" y="48691"/>
                  </a:lnTo>
                  <a:lnTo>
                    <a:pt x="101758" y="45953"/>
                  </a:lnTo>
                  <a:lnTo>
                    <a:pt x="103958" y="43379"/>
                  </a:lnTo>
                  <a:lnTo>
                    <a:pt x="110215" y="38555"/>
                  </a:lnTo>
                  <a:lnTo>
                    <a:pt x="114534" y="37349"/>
                  </a:lnTo>
                  <a:lnTo>
                    <a:pt x="143301" y="37349"/>
                  </a:lnTo>
                  <a:lnTo>
                    <a:pt x="142529" y="35948"/>
                  </a:lnTo>
                  <a:lnTo>
                    <a:pt x="140069" y="33292"/>
                  </a:lnTo>
                  <a:lnTo>
                    <a:pt x="134170" y="29772"/>
                  </a:lnTo>
                  <a:lnTo>
                    <a:pt x="131123" y="28615"/>
                  </a:lnTo>
                  <a:lnTo>
                    <a:pt x="127961" y="28061"/>
                  </a:lnTo>
                  <a:lnTo>
                    <a:pt x="124832" y="27474"/>
                  </a:lnTo>
                  <a:lnTo>
                    <a:pt x="122062" y="27181"/>
                  </a:lnTo>
                  <a:close/>
                </a:path>
                <a:path w="812800" h="1014095">
                  <a:moveTo>
                    <a:pt x="179622" y="28158"/>
                  </a:moveTo>
                  <a:lnTo>
                    <a:pt x="168476" y="28158"/>
                  </a:lnTo>
                  <a:lnTo>
                    <a:pt x="168476" y="103249"/>
                  </a:lnTo>
                  <a:lnTo>
                    <a:pt x="180014" y="103249"/>
                  </a:lnTo>
                  <a:lnTo>
                    <a:pt x="180014" y="52341"/>
                  </a:lnTo>
                  <a:lnTo>
                    <a:pt x="180828" y="49326"/>
                  </a:lnTo>
                  <a:lnTo>
                    <a:pt x="184120" y="44014"/>
                  </a:lnTo>
                  <a:lnTo>
                    <a:pt x="186369" y="41928"/>
                  </a:lnTo>
                  <a:lnTo>
                    <a:pt x="190938" y="39500"/>
                  </a:lnTo>
                  <a:lnTo>
                    <a:pt x="179622" y="39500"/>
                  </a:lnTo>
                  <a:lnTo>
                    <a:pt x="179622" y="28158"/>
                  </a:lnTo>
                  <a:close/>
                </a:path>
                <a:path w="812800" h="1014095">
                  <a:moveTo>
                    <a:pt x="206021" y="27181"/>
                  </a:moveTo>
                  <a:lnTo>
                    <a:pt x="194779" y="27181"/>
                  </a:lnTo>
                  <a:lnTo>
                    <a:pt x="191395" y="28158"/>
                  </a:lnTo>
                  <a:lnTo>
                    <a:pt x="184250" y="32770"/>
                  </a:lnTo>
                  <a:lnTo>
                    <a:pt x="181774" y="35785"/>
                  </a:lnTo>
                  <a:lnTo>
                    <a:pt x="180405" y="39500"/>
                  </a:lnTo>
                  <a:lnTo>
                    <a:pt x="190938" y="39500"/>
                  </a:lnTo>
                  <a:lnTo>
                    <a:pt x="192042" y="38914"/>
                  </a:lnTo>
                  <a:lnTo>
                    <a:pt x="194846" y="38245"/>
                  </a:lnTo>
                  <a:lnTo>
                    <a:pt x="206021" y="38245"/>
                  </a:lnTo>
                  <a:lnTo>
                    <a:pt x="206021" y="27181"/>
                  </a:lnTo>
                  <a:close/>
                </a:path>
                <a:path w="812800" h="1014095">
                  <a:moveTo>
                    <a:pt x="206021" y="38245"/>
                  </a:moveTo>
                  <a:lnTo>
                    <a:pt x="201964" y="38245"/>
                  </a:lnTo>
                  <a:lnTo>
                    <a:pt x="203333" y="38474"/>
                  </a:lnTo>
                  <a:lnTo>
                    <a:pt x="204734" y="38669"/>
                  </a:lnTo>
                  <a:lnTo>
                    <a:pt x="206228" y="38914"/>
                  </a:lnTo>
                  <a:lnTo>
                    <a:pt x="206021" y="38914"/>
                  </a:lnTo>
                  <a:lnTo>
                    <a:pt x="206021" y="38245"/>
                  </a:lnTo>
                  <a:close/>
                </a:path>
                <a:path w="812800" h="1014095">
                  <a:moveTo>
                    <a:pt x="241025" y="10168"/>
                  </a:moveTo>
                  <a:lnTo>
                    <a:pt x="229487" y="10168"/>
                  </a:lnTo>
                  <a:lnTo>
                    <a:pt x="229487" y="89235"/>
                  </a:lnTo>
                  <a:lnTo>
                    <a:pt x="246565" y="104227"/>
                  </a:lnTo>
                  <a:lnTo>
                    <a:pt x="251975" y="104227"/>
                  </a:lnTo>
                  <a:lnTo>
                    <a:pt x="253751" y="104064"/>
                  </a:lnTo>
                  <a:lnTo>
                    <a:pt x="255153" y="103738"/>
                  </a:lnTo>
                  <a:lnTo>
                    <a:pt x="256165" y="103526"/>
                  </a:lnTo>
                  <a:lnTo>
                    <a:pt x="257646" y="103151"/>
                  </a:lnTo>
                  <a:lnTo>
                    <a:pt x="258428" y="102858"/>
                  </a:lnTo>
                  <a:lnTo>
                    <a:pt x="256215" y="93080"/>
                  </a:lnTo>
                  <a:lnTo>
                    <a:pt x="249303" y="93080"/>
                  </a:lnTo>
                  <a:lnTo>
                    <a:pt x="248093" y="92885"/>
                  </a:lnTo>
                  <a:lnTo>
                    <a:pt x="247881" y="92885"/>
                  </a:lnTo>
                  <a:lnTo>
                    <a:pt x="246158" y="92298"/>
                  </a:lnTo>
                  <a:lnTo>
                    <a:pt x="241025" y="84998"/>
                  </a:lnTo>
                  <a:lnTo>
                    <a:pt x="241025" y="10168"/>
                  </a:lnTo>
                  <a:close/>
                </a:path>
                <a:path w="812800" h="1014095">
                  <a:moveTo>
                    <a:pt x="256104" y="92591"/>
                  </a:moveTo>
                  <a:lnTo>
                    <a:pt x="255593" y="92591"/>
                  </a:lnTo>
                  <a:lnTo>
                    <a:pt x="254126" y="92885"/>
                  </a:lnTo>
                  <a:lnTo>
                    <a:pt x="252904" y="93080"/>
                  </a:lnTo>
                  <a:lnTo>
                    <a:pt x="256215" y="93080"/>
                  </a:lnTo>
                  <a:lnTo>
                    <a:pt x="256104" y="92591"/>
                  </a:lnTo>
                  <a:close/>
                </a:path>
                <a:path w="812800" h="1014095">
                  <a:moveTo>
                    <a:pt x="229487" y="28158"/>
                  </a:moveTo>
                  <a:lnTo>
                    <a:pt x="218145" y="28158"/>
                  </a:lnTo>
                  <a:lnTo>
                    <a:pt x="218145" y="37936"/>
                  </a:lnTo>
                  <a:lnTo>
                    <a:pt x="229487" y="37936"/>
                  </a:lnTo>
                  <a:lnTo>
                    <a:pt x="229487" y="28158"/>
                  </a:lnTo>
                  <a:close/>
                </a:path>
                <a:path w="812800" h="1014095">
                  <a:moveTo>
                    <a:pt x="257059" y="28158"/>
                  </a:moveTo>
                  <a:lnTo>
                    <a:pt x="241025" y="28158"/>
                  </a:lnTo>
                  <a:lnTo>
                    <a:pt x="241025" y="37936"/>
                  </a:lnTo>
                  <a:lnTo>
                    <a:pt x="257059" y="37936"/>
                  </a:lnTo>
                  <a:lnTo>
                    <a:pt x="257059" y="28158"/>
                  </a:lnTo>
                  <a:close/>
                </a:path>
                <a:path w="812800" h="1014095">
                  <a:moveTo>
                    <a:pt x="285952" y="28158"/>
                  </a:moveTo>
                  <a:lnTo>
                    <a:pt x="274414" y="28158"/>
                  </a:lnTo>
                  <a:lnTo>
                    <a:pt x="274414" y="103249"/>
                  </a:lnTo>
                  <a:lnTo>
                    <a:pt x="285952" y="103249"/>
                  </a:lnTo>
                  <a:lnTo>
                    <a:pt x="285952" y="28158"/>
                  </a:lnTo>
                  <a:close/>
                </a:path>
                <a:path w="812800" h="1014095">
                  <a:moveTo>
                    <a:pt x="282530" y="0"/>
                  </a:moveTo>
                  <a:lnTo>
                    <a:pt x="278032" y="0"/>
                  </a:lnTo>
                  <a:lnTo>
                    <a:pt x="276093" y="765"/>
                  </a:lnTo>
                  <a:lnTo>
                    <a:pt x="272866" y="3829"/>
                  </a:lnTo>
                  <a:lnTo>
                    <a:pt x="272068" y="5670"/>
                  </a:lnTo>
                  <a:lnTo>
                    <a:pt x="272068" y="9972"/>
                  </a:lnTo>
                  <a:lnTo>
                    <a:pt x="272866" y="11814"/>
                  </a:lnTo>
                  <a:lnTo>
                    <a:pt x="276093" y="14877"/>
                  </a:lnTo>
                  <a:lnTo>
                    <a:pt x="278032" y="15643"/>
                  </a:lnTo>
                  <a:lnTo>
                    <a:pt x="282530" y="15643"/>
                  </a:lnTo>
                  <a:lnTo>
                    <a:pt x="284452" y="14877"/>
                  </a:lnTo>
                  <a:lnTo>
                    <a:pt x="287679" y="11814"/>
                  </a:lnTo>
                  <a:lnTo>
                    <a:pt x="288494" y="9972"/>
                  </a:lnTo>
                  <a:lnTo>
                    <a:pt x="288494" y="5670"/>
                  </a:lnTo>
                  <a:lnTo>
                    <a:pt x="287679" y="3829"/>
                  </a:lnTo>
                  <a:lnTo>
                    <a:pt x="284452" y="765"/>
                  </a:lnTo>
                  <a:lnTo>
                    <a:pt x="282530" y="0"/>
                  </a:lnTo>
                  <a:close/>
                </a:path>
                <a:path w="812800" h="1014095">
                  <a:moveTo>
                    <a:pt x="342673" y="27181"/>
                  </a:moveTo>
                  <a:lnTo>
                    <a:pt x="330614" y="27181"/>
                  </a:lnTo>
                  <a:lnTo>
                    <a:pt x="324682" y="28843"/>
                  </a:lnTo>
                  <a:lnTo>
                    <a:pt x="314546" y="35459"/>
                  </a:lnTo>
                  <a:lnTo>
                    <a:pt x="310603" y="40038"/>
                  </a:lnTo>
                  <a:lnTo>
                    <a:pt x="304965" y="51738"/>
                  </a:lnTo>
                  <a:lnTo>
                    <a:pt x="303563" y="58468"/>
                  </a:lnTo>
                  <a:lnTo>
                    <a:pt x="303563" y="73591"/>
                  </a:lnTo>
                  <a:lnTo>
                    <a:pt x="330549" y="104813"/>
                  </a:lnTo>
                  <a:lnTo>
                    <a:pt x="343129" y="104813"/>
                  </a:lnTo>
                  <a:lnTo>
                    <a:pt x="347985" y="103787"/>
                  </a:lnTo>
                  <a:lnTo>
                    <a:pt x="356361" y="99647"/>
                  </a:lnTo>
                  <a:lnTo>
                    <a:pt x="359734" y="96845"/>
                  </a:lnTo>
                  <a:lnTo>
                    <a:pt x="361467" y="94449"/>
                  </a:lnTo>
                  <a:lnTo>
                    <a:pt x="333026" y="94449"/>
                  </a:lnTo>
                  <a:lnTo>
                    <a:pt x="329050" y="93260"/>
                  </a:lnTo>
                  <a:lnTo>
                    <a:pt x="315101" y="71505"/>
                  </a:lnTo>
                  <a:lnTo>
                    <a:pt x="315101" y="60033"/>
                  </a:lnTo>
                  <a:lnTo>
                    <a:pt x="333091" y="37545"/>
                  </a:lnTo>
                  <a:lnTo>
                    <a:pt x="361480" y="37545"/>
                  </a:lnTo>
                  <a:lnTo>
                    <a:pt x="359376" y="34807"/>
                  </a:lnTo>
                  <a:lnTo>
                    <a:pt x="355905" y="32069"/>
                  </a:lnTo>
                  <a:lnTo>
                    <a:pt x="347431" y="28158"/>
                  </a:lnTo>
                  <a:lnTo>
                    <a:pt x="342673" y="27181"/>
                  </a:lnTo>
                  <a:close/>
                </a:path>
                <a:path w="812800" h="1014095">
                  <a:moveTo>
                    <a:pt x="367116" y="81347"/>
                  </a:moveTo>
                  <a:lnTo>
                    <a:pt x="355579" y="81347"/>
                  </a:lnTo>
                  <a:lnTo>
                    <a:pt x="354862" y="84085"/>
                  </a:lnTo>
                  <a:lnTo>
                    <a:pt x="353656" y="86432"/>
                  </a:lnTo>
                  <a:lnTo>
                    <a:pt x="350267" y="90343"/>
                  </a:lnTo>
                  <a:lnTo>
                    <a:pt x="348006" y="91923"/>
                  </a:lnTo>
                  <a:lnTo>
                    <a:pt x="343308" y="93928"/>
                  </a:lnTo>
                  <a:lnTo>
                    <a:pt x="340587" y="94449"/>
                  </a:lnTo>
                  <a:lnTo>
                    <a:pt x="361467" y="94449"/>
                  </a:lnTo>
                  <a:lnTo>
                    <a:pt x="364851" y="89772"/>
                  </a:lnTo>
                  <a:lnTo>
                    <a:pt x="366464" y="85780"/>
                  </a:lnTo>
                  <a:lnTo>
                    <a:pt x="367116" y="81347"/>
                  </a:lnTo>
                  <a:close/>
                </a:path>
                <a:path w="812800" h="1014095">
                  <a:moveTo>
                    <a:pt x="361480" y="37545"/>
                  </a:moveTo>
                  <a:lnTo>
                    <a:pt x="342673" y="37545"/>
                  </a:lnTo>
                  <a:lnTo>
                    <a:pt x="346714" y="38881"/>
                  </a:lnTo>
                  <a:lnTo>
                    <a:pt x="349713" y="41553"/>
                  </a:lnTo>
                  <a:lnTo>
                    <a:pt x="352743" y="44193"/>
                  </a:lnTo>
                  <a:lnTo>
                    <a:pt x="354699" y="47224"/>
                  </a:lnTo>
                  <a:lnTo>
                    <a:pt x="355579" y="50646"/>
                  </a:lnTo>
                  <a:lnTo>
                    <a:pt x="367116" y="50646"/>
                  </a:lnTo>
                  <a:lnTo>
                    <a:pt x="366641" y="47224"/>
                  </a:lnTo>
                  <a:lnTo>
                    <a:pt x="366562" y="46654"/>
                  </a:lnTo>
                  <a:lnTo>
                    <a:pt x="366464" y="45953"/>
                  </a:lnTo>
                  <a:lnTo>
                    <a:pt x="364786" y="41847"/>
                  </a:lnTo>
                  <a:lnTo>
                    <a:pt x="361480" y="37545"/>
                  </a:lnTo>
                  <a:close/>
                </a:path>
                <a:path w="812800" h="1014095">
                  <a:moveTo>
                    <a:pt x="395520" y="28158"/>
                  </a:moveTo>
                  <a:lnTo>
                    <a:pt x="383982" y="28158"/>
                  </a:lnTo>
                  <a:lnTo>
                    <a:pt x="383982" y="103249"/>
                  </a:lnTo>
                  <a:lnTo>
                    <a:pt x="395520" y="103249"/>
                  </a:lnTo>
                  <a:lnTo>
                    <a:pt x="395520" y="28158"/>
                  </a:lnTo>
                  <a:close/>
                </a:path>
                <a:path w="812800" h="1014095">
                  <a:moveTo>
                    <a:pt x="392097" y="0"/>
                  </a:moveTo>
                  <a:lnTo>
                    <a:pt x="387600" y="0"/>
                  </a:lnTo>
                  <a:lnTo>
                    <a:pt x="385661" y="765"/>
                  </a:lnTo>
                  <a:lnTo>
                    <a:pt x="382434" y="3829"/>
                  </a:lnTo>
                  <a:lnTo>
                    <a:pt x="381636" y="5670"/>
                  </a:lnTo>
                  <a:lnTo>
                    <a:pt x="381636" y="9972"/>
                  </a:lnTo>
                  <a:lnTo>
                    <a:pt x="382434" y="11814"/>
                  </a:lnTo>
                  <a:lnTo>
                    <a:pt x="385661" y="14877"/>
                  </a:lnTo>
                  <a:lnTo>
                    <a:pt x="387600" y="15643"/>
                  </a:lnTo>
                  <a:lnTo>
                    <a:pt x="392097" y="15643"/>
                  </a:lnTo>
                  <a:lnTo>
                    <a:pt x="394020" y="14877"/>
                  </a:lnTo>
                  <a:lnTo>
                    <a:pt x="397247" y="11814"/>
                  </a:lnTo>
                  <a:lnTo>
                    <a:pt x="398062" y="9972"/>
                  </a:lnTo>
                  <a:lnTo>
                    <a:pt x="398062" y="5670"/>
                  </a:lnTo>
                  <a:lnTo>
                    <a:pt x="397247" y="3829"/>
                  </a:lnTo>
                  <a:lnTo>
                    <a:pt x="394020" y="765"/>
                  </a:lnTo>
                  <a:lnTo>
                    <a:pt x="392097" y="0"/>
                  </a:lnTo>
                  <a:close/>
                </a:path>
                <a:path w="812800" h="1014095">
                  <a:moveTo>
                    <a:pt x="427797" y="28158"/>
                  </a:moveTo>
                  <a:lnTo>
                    <a:pt x="416651" y="28158"/>
                  </a:lnTo>
                  <a:lnTo>
                    <a:pt x="416651" y="131408"/>
                  </a:lnTo>
                  <a:lnTo>
                    <a:pt x="428188" y="131408"/>
                  </a:lnTo>
                  <a:lnTo>
                    <a:pt x="428188" y="91711"/>
                  </a:lnTo>
                  <a:lnTo>
                    <a:pt x="438935" y="91711"/>
                  </a:lnTo>
                  <a:lnTo>
                    <a:pt x="434576" y="88387"/>
                  </a:lnTo>
                  <a:lnTo>
                    <a:pt x="432148" y="85014"/>
                  </a:lnTo>
                  <a:lnTo>
                    <a:pt x="428824" y="76377"/>
                  </a:lnTo>
                  <a:lnTo>
                    <a:pt x="427993" y="71374"/>
                  </a:lnTo>
                  <a:lnTo>
                    <a:pt x="427993" y="60098"/>
                  </a:lnTo>
                  <a:lnTo>
                    <a:pt x="428729" y="55666"/>
                  </a:lnTo>
                  <a:lnTo>
                    <a:pt x="428808" y="55193"/>
                  </a:lnTo>
                  <a:lnTo>
                    <a:pt x="432067" y="46752"/>
                  </a:lnTo>
                  <a:lnTo>
                    <a:pt x="434478" y="43460"/>
                  </a:lnTo>
                  <a:lnTo>
                    <a:pt x="439051" y="40087"/>
                  </a:lnTo>
                  <a:lnTo>
                    <a:pt x="427797" y="40087"/>
                  </a:lnTo>
                  <a:lnTo>
                    <a:pt x="427797" y="28158"/>
                  </a:lnTo>
                  <a:close/>
                </a:path>
                <a:path w="812800" h="1014095">
                  <a:moveTo>
                    <a:pt x="438935" y="91711"/>
                  </a:moveTo>
                  <a:lnTo>
                    <a:pt x="429166" y="91711"/>
                  </a:lnTo>
                  <a:lnTo>
                    <a:pt x="430127" y="93243"/>
                  </a:lnTo>
                  <a:lnTo>
                    <a:pt x="446244" y="104813"/>
                  </a:lnTo>
                  <a:lnTo>
                    <a:pt x="457325" y="104813"/>
                  </a:lnTo>
                  <a:lnTo>
                    <a:pt x="462849" y="103233"/>
                  </a:lnTo>
                  <a:lnTo>
                    <a:pt x="472431" y="96877"/>
                  </a:lnTo>
                  <a:lnTo>
                    <a:pt x="474454" y="94449"/>
                  </a:lnTo>
                  <a:lnTo>
                    <a:pt x="444875" y="94449"/>
                  </a:lnTo>
                  <a:lnTo>
                    <a:pt x="440964" y="93243"/>
                  </a:lnTo>
                  <a:lnTo>
                    <a:pt x="438935" y="91711"/>
                  </a:lnTo>
                  <a:close/>
                </a:path>
                <a:path w="812800" h="1014095">
                  <a:moveTo>
                    <a:pt x="474482" y="37545"/>
                  </a:moveTo>
                  <a:lnTo>
                    <a:pt x="454392" y="37545"/>
                  </a:lnTo>
                  <a:lnTo>
                    <a:pt x="458449" y="38800"/>
                  </a:lnTo>
                  <a:lnTo>
                    <a:pt x="461676" y="41309"/>
                  </a:lnTo>
                  <a:lnTo>
                    <a:pt x="464935" y="43786"/>
                  </a:lnTo>
                  <a:lnTo>
                    <a:pt x="467363" y="47159"/>
                  </a:lnTo>
                  <a:lnTo>
                    <a:pt x="468863" y="51168"/>
                  </a:lnTo>
                  <a:lnTo>
                    <a:pt x="470590" y="55666"/>
                  </a:lnTo>
                  <a:lnTo>
                    <a:pt x="471349" y="60098"/>
                  </a:lnTo>
                  <a:lnTo>
                    <a:pt x="471349" y="71374"/>
                  </a:lnTo>
                  <a:lnTo>
                    <a:pt x="470573" y="75905"/>
                  </a:lnTo>
                  <a:lnTo>
                    <a:pt x="454327" y="94449"/>
                  </a:lnTo>
                  <a:lnTo>
                    <a:pt x="474454" y="94449"/>
                  </a:lnTo>
                  <a:lnTo>
                    <a:pt x="476179" y="92380"/>
                  </a:lnTo>
                  <a:lnTo>
                    <a:pt x="481589" y="80745"/>
                  </a:lnTo>
                  <a:lnTo>
                    <a:pt x="482942" y="73851"/>
                  </a:lnTo>
                  <a:lnTo>
                    <a:pt x="482942" y="58012"/>
                  </a:lnTo>
                  <a:lnTo>
                    <a:pt x="481641" y="51429"/>
                  </a:lnTo>
                  <a:lnTo>
                    <a:pt x="481589" y="51168"/>
                  </a:lnTo>
                  <a:lnTo>
                    <a:pt x="476179" y="39565"/>
                  </a:lnTo>
                  <a:lnTo>
                    <a:pt x="474482" y="37545"/>
                  </a:lnTo>
                  <a:close/>
                </a:path>
                <a:path w="812800" h="1014095">
                  <a:moveTo>
                    <a:pt x="457195" y="27181"/>
                  </a:moveTo>
                  <a:lnTo>
                    <a:pt x="445983" y="27181"/>
                  </a:lnTo>
                  <a:lnTo>
                    <a:pt x="442105" y="27995"/>
                  </a:lnTo>
                  <a:lnTo>
                    <a:pt x="429166" y="40087"/>
                  </a:lnTo>
                  <a:lnTo>
                    <a:pt x="439051" y="40087"/>
                  </a:lnTo>
                  <a:lnTo>
                    <a:pt x="440779" y="38800"/>
                  </a:lnTo>
                  <a:lnTo>
                    <a:pt x="440650" y="38800"/>
                  </a:lnTo>
                  <a:lnTo>
                    <a:pt x="444810" y="37545"/>
                  </a:lnTo>
                  <a:lnTo>
                    <a:pt x="474482" y="37545"/>
                  </a:lnTo>
                  <a:lnTo>
                    <a:pt x="472415" y="35084"/>
                  </a:lnTo>
                  <a:lnTo>
                    <a:pt x="462768" y="28761"/>
                  </a:lnTo>
                  <a:lnTo>
                    <a:pt x="457195" y="27181"/>
                  </a:lnTo>
                  <a:close/>
                </a:path>
                <a:path w="812800" h="1014095">
                  <a:moveTo>
                    <a:pt x="552937" y="37349"/>
                  </a:moveTo>
                  <a:lnTo>
                    <a:pt x="534990" y="37349"/>
                  </a:lnTo>
                  <a:lnTo>
                    <a:pt x="538950" y="38685"/>
                  </a:lnTo>
                  <a:lnTo>
                    <a:pt x="544197" y="44030"/>
                  </a:lnTo>
                  <a:lnTo>
                    <a:pt x="545517" y="47811"/>
                  </a:lnTo>
                  <a:lnTo>
                    <a:pt x="545517" y="54851"/>
                  </a:lnTo>
                  <a:lnTo>
                    <a:pt x="534420" y="58811"/>
                  </a:lnTo>
                  <a:lnTo>
                    <a:pt x="530721" y="59251"/>
                  </a:lnTo>
                  <a:lnTo>
                    <a:pt x="497108" y="77274"/>
                  </a:lnTo>
                  <a:lnTo>
                    <a:pt x="497021" y="86823"/>
                  </a:lnTo>
                  <a:lnTo>
                    <a:pt x="498162" y="90994"/>
                  </a:lnTo>
                  <a:lnTo>
                    <a:pt x="502725" y="97871"/>
                  </a:lnTo>
                  <a:lnTo>
                    <a:pt x="505805" y="100495"/>
                  </a:lnTo>
                  <a:lnTo>
                    <a:pt x="513561" y="104112"/>
                  </a:lnTo>
                  <a:lnTo>
                    <a:pt x="517880" y="105009"/>
                  </a:lnTo>
                  <a:lnTo>
                    <a:pt x="527005" y="105009"/>
                  </a:lnTo>
                  <a:lnTo>
                    <a:pt x="544148" y="94710"/>
                  </a:lnTo>
                  <a:lnTo>
                    <a:pt x="520048" y="94710"/>
                  </a:lnTo>
                  <a:lnTo>
                    <a:pt x="516434" y="93748"/>
                  </a:lnTo>
                  <a:lnTo>
                    <a:pt x="516175" y="93748"/>
                  </a:lnTo>
                  <a:lnTo>
                    <a:pt x="513007" y="91614"/>
                  </a:lnTo>
                  <a:lnTo>
                    <a:pt x="510041" y="89560"/>
                  </a:lnTo>
                  <a:lnTo>
                    <a:pt x="508558" y="86529"/>
                  </a:lnTo>
                  <a:lnTo>
                    <a:pt x="508558" y="79588"/>
                  </a:lnTo>
                  <a:lnTo>
                    <a:pt x="509220" y="77632"/>
                  </a:lnTo>
                  <a:lnTo>
                    <a:pt x="509341" y="77274"/>
                  </a:lnTo>
                  <a:lnTo>
                    <a:pt x="530411" y="69223"/>
                  </a:lnTo>
                  <a:lnTo>
                    <a:pt x="532432" y="68963"/>
                  </a:lnTo>
                  <a:lnTo>
                    <a:pt x="545517" y="65508"/>
                  </a:lnTo>
                  <a:lnTo>
                    <a:pt x="557054" y="65508"/>
                  </a:lnTo>
                  <a:lnTo>
                    <a:pt x="557054" y="47811"/>
                  </a:lnTo>
                  <a:lnTo>
                    <a:pt x="556144" y="43379"/>
                  </a:lnTo>
                  <a:lnTo>
                    <a:pt x="556077" y="43053"/>
                  </a:lnTo>
                  <a:lnTo>
                    <a:pt x="552937" y="37349"/>
                  </a:lnTo>
                  <a:close/>
                </a:path>
                <a:path w="812800" h="1014095">
                  <a:moveTo>
                    <a:pt x="557054" y="93080"/>
                  </a:moveTo>
                  <a:lnTo>
                    <a:pt x="545517" y="93080"/>
                  </a:lnTo>
                  <a:lnTo>
                    <a:pt x="545517" y="103249"/>
                  </a:lnTo>
                  <a:lnTo>
                    <a:pt x="557054" y="103249"/>
                  </a:lnTo>
                  <a:lnTo>
                    <a:pt x="557054" y="93080"/>
                  </a:lnTo>
                  <a:close/>
                </a:path>
                <a:path w="812800" h="1014095">
                  <a:moveTo>
                    <a:pt x="557054" y="65508"/>
                  </a:moveTo>
                  <a:lnTo>
                    <a:pt x="545517" y="65508"/>
                  </a:lnTo>
                  <a:lnTo>
                    <a:pt x="545410" y="79588"/>
                  </a:lnTo>
                  <a:lnTo>
                    <a:pt x="544702" y="82179"/>
                  </a:lnTo>
                  <a:lnTo>
                    <a:pt x="543073" y="85014"/>
                  </a:lnTo>
                  <a:lnTo>
                    <a:pt x="541476" y="87849"/>
                  </a:lnTo>
                  <a:lnTo>
                    <a:pt x="539097" y="90163"/>
                  </a:lnTo>
                  <a:lnTo>
                    <a:pt x="532806" y="93748"/>
                  </a:lnTo>
                  <a:lnTo>
                    <a:pt x="528681" y="94710"/>
                  </a:lnTo>
                  <a:lnTo>
                    <a:pt x="544148" y="94710"/>
                  </a:lnTo>
                  <a:lnTo>
                    <a:pt x="544930" y="93080"/>
                  </a:lnTo>
                  <a:lnTo>
                    <a:pt x="557054" y="93080"/>
                  </a:lnTo>
                  <a:lnTo>
                    <a:pt x="557054" y="65508"/>
                  </a:lnTo>
                  <a:close/>
                </a:path>
                <a:path w="812800" h="1014095">
                  <a:moveTo>
                    <a:pt x="531698" y="27181"/>
                  </a:moveTo>
                  <a:lnTo>
                    <a:pt x="525506" y="27181"/>
                  </a:lnTo>
                  <a:lnTo>
                    <a:pt x="521660" y="27702"/>
                  </a:lnTo>
                  <a:lnTo>
                    <a:pt x="499172" y="44780"/>
                  </a:lnTo>
                  <a:lnTo>
                    <a:pt x="510123" y="48691"/>
                  </a:lnTo>
                  <a:lnTo>
                    <a:pt x="511394" y="45953"/>
                  </a:lnTo>
                  <a:lnTo>
                    <a:pt x="513594" y="43379"/>
                  </a:lnTo>
                  <a:lnTo>
                    <a:pt x="519851" y="38555"/>
                  </a:lnTo>
                  <a:lnTo>
                    <a:pt x="524170" y="37349"/>
                  </a:lnTo>
                  <a:lnTo>
                    <a:pt x="552937" y="37349"/>
                  </a:lnTo>
                  <a:lnTo>
                    <a:pt x="552166" y="35948"/>
                  </a:lnTo>
                  <a:lnTo>
                    <a:pt x="549705" y="33292"/>
                  </a:lnTo>
                  <a:lnTo>
                    <a:pt x="543806" y="29772"/>
                  </a:lnTo>
                  <a:lnTo>
                    <a:pt x="540759" y="28615"/>
                  </a:lnTo>
                  <a:lnTo>
                    <a:pt x="537597" y="28061"/>
                  </a:lnTo>
                  <a:lnTo>
                    <a:pt x="534469" y="27474"/>
                  </a:lnTo>
                  <a:lnTo>
                    <a:pt x="531698" y="27181"/>
                  </a:lnTo>
                  <a:close/>
                </a:path>
                <a:path w="812800" h="1014095">
                  <a:moveTo>
                    <a:pt x="594734" y="10168"/>
                  </a:moveTo>
                  <a:lnTo>
                    <a:pt x="583197" y="10168"/>
                  </a:lnTo>
                  <a:lnTo>
                    <a:pt x="583197" y="89235"/>
                  </a:lnTo>
                  <a:lnTo>
                    <a:pt x="600275" y="104227"/>
                  </a:lnTo>
                  <a:lnTo>
                    <a:pt x="605685" y="104227"/>
                  </a:lnTo>
                  <a:lnTo>
                    <a:pt x="607461" y="104064"/>
                  </a:lnTo>
                  <a:lnTo>
                    <a:pt x="608862" y="103738"/>
                  </a:lnTo>
                  <a:lnTo>
                    <a:pt x="609874" y="103526"/>
                  </a:lnTo>
                  <a:lnTo>
                    <a:pt x="611356" y="103151"/>
                  </a:lnTo>
                  <a:lnTo>
                    <a:pt x="612138" y="102858"/>
                  </a:lnTo>
                  <a:lnTo>
                    <a:pt x="609924" y="93080"/>
                  </a:lnTo>
                  <a:lnTo>
                    <a:pt x="603012" y="93080"/>
                  </a:lnTo>
                  <a:lnTo>
                    <a:pt x="601802" y="92885"/>
                  </a:lnTo>
                  <a:lnTo>
                    <a:pt x="601590" y="92885"/>
                  </a:lnTo>
                  <a:lnTo>
                    <a:pt x="599867" y="92298"/>
                  </a:lnTo>
                  <a:lnTo>
                    <a:pt x="594734" y="84998"/>
                  </a:lnTo>
                  <a:lnTo>
                    <a:pt x="594734" y="10168"/>
                  </a:lnTo>
                  <a:close/>
                </a:path>
                <a:path w="812800" h="1014095">
                  <a:moveTo>
                    <a:pt x="609813" y="92591"/>
                  </a:moveTo>
                  <a:lnTo>
                    <a:pt x="609302" y="92591"/>
                  </a:lnTo>
                  <a:lnTo>
                    <a:pt x="607836" y="92885"/>
                  </a:lnTo>
                  <a:lnTo>
                    <a:pt x="606613" y="93080"/>
                  </a:lnTo>
                  <a:lnTo>
                    <a:pt x="609924" y="93080"/>
                  </a:lnTo>
                  <a:lnTo>
                    <a:pt x="609813" y="92591"/>
                  </a:lnTo>
                  <a:close/>
                </a:path>
                <a:path w="812800" h="1014095">
                  <a:moveTo>
                    <a:pt x="583197" y="28158"/>
                  </a:moveTo>
                  <a:lnTo>
                    <a:pt x="571855" y="28158"/>
                  </a:lnTo>
                  <a:lnTo>
                    <a:pt x="571855" y="37936"/>
                  </a:lnTo>
                  <a:lnTo>
                    <a:pt x="583197" y="37936"/>
                  </a:lnTo>
                  <a:lnTo>
                    <a:pt x="583197" y="28158"/>
                  </a:lnTo>
                  <a:close/>
                </a:path>
                <a:path w="812800" h="1014095">
                  <a:moveTo>
                    <a:pt x="610769" y="28158"/>
                  </a:moveTo>
                  <a:lnTo>
                    <a:pt x="594734" y="28158"/>
                  </a:lnTo>
                  <a:lnTo>
                    <a:pt x="594734" y="37936"/>
                  </a:lnTo>
                  <a:lnTo>
                    <a:pt x="610769" y="37936"/>
                  </a:lnTo>
                  <a:lnTo>
                    <a:pt x="610769" y="28158"/>
                  </a:lnTo>
                  <a:close/>
                </a:path>
                <a:path w="812800" h="1014095">
                  <a:moveTo>
                    <a:pt x="661538" y="27181"/>
                  </a:moveTo>
                  <a:lnTo>
                    <a:pt x="650848" y="27181"/>
                  </a:lnTo>
                  <a:lnTo>
                    <a:pt x="644917" y="28843"/>
                  </a:lnTo>
                  <a:lnTo>
                    <a:pt x="634781" y="35459"/>
                  </a:lnTo>
                  <a:lnTo>
                    <a:pt x="630837" y="40054"/>
                  </a:lnTo>
                  <a:lnTo>
                    <a:pt x="625292" y="51624"/>
                  </a:lnTo>
                  <a:lnTo>
                    <a:pt x="625199" y="51820"/>
                  </a:lnTo>
                  <a:lnTo>
                    <a:pt x="623797" y="58599"/>
                  </a:lnTo>
                  <a:lnTo>
                    <a:pt x="623797" y="73982"/>
                  </a:lnTo>
                  <a:lnTo>
                    <a:pt x="651565" y="104813"/>
                  </a:lnTo>
                  <a:lnTo>
                    <a:pt x="663885" y="104813"/>
                  </a:lnTo>
                  <a:lnTo>
                    <a:pt x="668464" y="104031"/>
                  </a:lnTo>
                  <a:lnTo>
                    <a:pt x="676612" y="100870"/>
                  </a:lnTo>
                  <a:lnTo>
                    <a:pt x="680034" y="98653"/>
                  </a:lnTo>
                  <a:lnTo>
                    <a:pt x="684118" y="94449"/>
                  </a:lnTo>
                  <a:lnTo>
                    <a:pt x="654140" y="94449"/>
                  </a:lnTo>
                  <a:lnTo>
                    <a:pt x="650050" y="93439"/>
                  </a:lnTo>
                  <a:lnTo>
                    <a:pt x="635335" y="69615"/>
                  </a:lnTo>
                  <a:lnTo>
                    <a:pt x="632010" y="69615"/>
                  </a:lnTo>
                  <a:lnTo>
                    <a:pt x="632010" y="59642"/>
                  </a:lnTo>
                  <a:lnTo>
                    <a:pt x="635335" y="59642"/>
                  </a:lnTo>
                  <a:lnTo>
                    <a:pt x="635335" y="57262"/>
                  </a:lnTo>
                  <a:lnTo>
                    <a:pt x="653032" y="37545"/>
                  </a:lnTo>
                  <a:lnTo>
                    <a:pt x="681846" y="37545"/>
                  </a:lnTo>
                  <a:lnTo>
                    <a:pt x="676497" y="32558"/>
                  </a:lnTo>
                  <a:lnTo>
                    <a:pt x="673026" y="30440"/>
                  </a:lnTo>
                  <a:lnTo>
                    <a:pt x="665400" y="27833"/>
                  </a:lnTo>
                  <a:lnTo>
                    <a:pt x="661538" y="27181"/>
                  </a:lnTo>
                  <a:close/>
                </a:path>
                <a:path w="812800" h="1014095">
                  <a:moveTo>
                    <a:pt x="677573" y="82716"/>
                  </a:moveTo>
                  <a:lnTo>
                    <a:pt x="661831" y="94449"/>
                  </a:lnTo>
                  <a:lnTo>
                    <a:pt x="684118" y="94449"/>
                  </a:lnTo>
                  <a:lnTo>
                    <a:pt x="685574" y="92950"/>
                  </a:lnTo>
                  <a:lnTo>
                    <a:pt x="687546" y="89626"/>
                  </a:lnTo>
                  <a:lnTo>
                    <a:pt x="688719" y="85845"/>
                  </a:lnTo>
                  <a:lnTo>
                    <a:pt x="677573" y="82716"/>
                  </a:lnTo>
                  <a:close/>
                </a:path>
                <a:path w="812800" h="1014095">
                  <a:moveTo>
                    <a:pt x="635335" y="59642"/>
                  </a:moveTo>
                  <a:lnTo>
                    <a:pt x="632010" y="59642"/>
                  </a:lnTo>
                  <a:lnTo>
                    <a:pt x="632010" y="69615"/>
                  </a:lnTo>
                  <a:lnTo>
                    <a:pt x="635335" y="69615"/>
                  </a:lnTo>
                  <a:lnTo>
                    <a:pt x="635335" y="59642"/>
                  </a:lnTo>
                  <a:close/>
                </a:path>
                <a:path w="812800" h="1014095">
                  <a:moveTo>
                    <a:pt x="681846" y="37545"/>
                  </a:moveTo>
                  <a:lnTo>
                    <a:pt x="661799" y="37545"/>
                  </a:lnTo>
                  <a:lnTo>
                    <a:pt x="665416" y="38506"/>
                  </a:lnTo>
                  <a:lnTo>
                    <a:pt x="671576" y="42352"/>
                  </a:lnTo>
                  <a:lnTo>
                    <a:pt x="673955" y="44976"/>
                  </a:lnTo>
                  <a:lnTo>
                    <a:pt x="675618" y="48300"/>
                  </a:lnTo>
                  <a:lnTo>
                    <a:pt x="677312" y="51624"/>
                  </a:lnTo>
                  <a:lnTo>
                    <a:pt x="678160" y="55405"/>
                  </a:lnTo>
                  <a:lnTo>
                    <a:pt x="678160" y="59642"/>
                  </a:lnTo>
                  <a:lnTo>
                    <a:pt x="635335" y="59642"/>
                  </a:lnTo>
                  <a:lnTo>
                    <a:pt x="635335" y="69615"/>
                  </a:lnTo>
                  <a:lnTo>
                    <a:pt x="689893" y="69615"/>
                  </a:lnTo>
                  <a:lnTo>
                    <a:pt x="689821" y="57262"/>
                  </a:lnTo>
                  <a:lnTo>
                    <a:pt x="688964" y="51820"/>
                  </a:lnTo>
                  <a:lnTo>
                    <a:pt x="685292" y="42352"/>
                  </a:lnTo>
                  <a:lnTo>
                    <a:pt x="682945" y="38685"/>
                  </a:lnTo>
                  <a:lnTo>
                    <a:pt x="682829" y="38506"/>
                  </a:lnTo>
                  <a:lnTo>
                    <a:pt x="681846" y="37545"/>
                  </a:lnTo>
                  <a:close/>
                </a:path>
                <a:path w="812800" h="1014095">
                  <a:moveTo>
                    <a:pt x="715069" y="82521"/>
                  </a:moveTo>
                  <a:lnTo>
                    <a:pt x="704119" y="85258"/>
                  </a:lnTo>
                  <a:lnTo>
                    <a:pt x="705455" y="91646"/>
                  </a:lnTo>
                  <a:lnTo>
                    <a:pt x="708633" y="96502"/>
                  </a:lnTo>
                  <a:lnTo>
                    <a:pt x="718671" y="103151"/>
                  </a:lnTo>
                  <a:lnTo>
                    <a:pt x="725010" y="104813"/>
                  </a:lnTo>
                  <a:lnTo>
                    <a:pt x="738502" y="104813"/>
                  </a:lnTo>
                  <a:lnTo>
                    <a:pt x="743619" y="103836"/>
                  </a:lnTo>
                  <a:lnTo>
                    <a:pt x="752419" y="99925"/>
                  </a:lnTo>
                  <a:lnTo>
                    <a:pt x="755841" y="97252"/>
                  </a:lnTo>
                  <a:lnTo>
                    <a:pt x="757721" y="94645"/>
                  </a:lnTo>
                  <a:lnTo>
                    <a:pt x="727747" y="94645"/>
                  </a:lnTo>
                  <a:lnTo>
                    <a:pt x="723918" y="93634"/>
                  </a:lnTo>
                  <a:lnTo>
                    <a:pt x="718084" y="89593"/>
                  </a:lnTo>
                  <a:lnTo>
                    <a:pt x="716155" y="86627"/>
                  </a:lnTo>
                  <a:lnTo>
                    <a:pt x="716003" y="86138"/>
                  </a:lnTo>
                  <a:lnTo>
                    <a:pt x="715069" y="82521"/>
                  </a:lnTo>
                  <a:close/>
                </a:path>
                <a:path w="812800" h="1014095">
                  <a:moveTo>
                    <a:pt x="741468" y="27181"/>
                  </a:moveTo>
                  <a:lnTo>
                    <a:pt x="728758" y="27181"/>
                  </a:lnTo>
                  <a:lnTo>
                    <a:pt x="724032" y="28110"/>
                  </a:lnTo>
                  <a:lnTo>
                    <a:pt x="706465" y="54069"/>
                  </a:lnTo>
                  <a:lnTo>
                    <a:pt x="707972" y="58142"/>
                  </a:lnTo>
                  <a:lnTo>
                    <a:pt x="742707" y="73232"/>
                  </a:lnTo>
                  <a:lnTo>
                    <a:pt x="745510" y="74568"/>
                  </a:lnTo>
                  <a:lnTo>
                    <a:pt x="749160" y="78121"/>
                  </a:lnTo>
                  <a:lnTo>
                    <a:pt x="750072" y="80305"/>
                  </a:lnTo>
                  <a:lnTo>
                    <a:pt x="750072" y="86138"/>
                  </a:lnTo>
                  <a:lnTo>
                    <a:pt x="748475" y="88909"/>
                  </a:lnTo>
                  <a:lnTo>
                    <a:pt x="742120" y="93504"/>
                  </a:lnTo>
                  <a:lnTo>
                    <a:pt x="737851" y="94645"/>
                  </a:lnTo>
                  <a:lnTo>
                    <a:pt x="757721" y="94645"/>
                  </a:lnTo>
                  <a:lnTo>
                    <a:pt x="760762" y="90473"/>
                  </a:lnTo>
                  <a:lnTo>
                    <a:pt x="762001" y="86627"/>
                  </a:lnTo>
                  <a:lnTo>
                    <a:pt x="762001" y="77078"/>
                  </a:lnTo>
                  <a:lnTo>
                    <a:pt x="760355" y="72792"/>
                  </a:lnTo>
                  <a:lnTo>
                    <a:pt x="753771" y="66111"/>
                  </a:lnTo>
                  <a:lnTo>
                    <a:pt x="748769" y="63618"/>
                  </a:lnTo>
                  <a:lnTo>
                    <a:pt x="726476" y="58142"/>
                  </a:lnTo>
                  <a:lnTo>
                    <a:pt x="723217" y="56757"/>
                  </a:lnTo>
                  <a:lnTo>
                    <a:pt x="719045" y="53433"/>
                  </a:lnTo>
                  <a:lnTo>
                    <a:pt x="718003" y="51168"/>
                  </a:lnTo>
                  <a:lnTo>
                    <a:pt x="718003" y="45073"/>
                  </a:lnTo>
                  <a:lnTo>
                    <a:pt x="719518" y="42417"/>
                  </a:lnTo>
                  <a:lnTo>
                    <a:pt x="725613" y="38213"/>
                  </a:lnTo>
                  <a:lnTo>
                    <a:pt x="729442" y="37154"/>
                  </a:lnTo>
                  <a:lnTo>
                    <a:pt x="757094" y="37154"/>
                  </a:lnTo>
                  <a:lnTo>
                    <a:pt x="755808" y="35329"/>
                  </a:lnTo>
                  <a:lnTo>
                    <a:pt x="747302" y="28810"/>
                  </a:lnTo>
                  <a:lnTo>
                    <a:pt x="741468" y="27181"/>
                  </a:lnTo>
                  <a:close/>
                </a:path>
                <a:path w="812800" h="1014095">
                  <a:moveTo>
                    <a:pt x="757094" y="37154"/>
                  </a:moveTo>
                  <a:lnTo>
                    <a:pt x="737394" y="37154"/>
                  </a:lnTo>
                  <a:lnTo>
                    <a:pt x="740148" y="37691"/>
                  </a:lnTo>
                  <a:lnTo>
                    <a:pt x="744450" y="39842"/>
                  </a:lnTo>
                  <a:lnTo>
                    <a:pt x="746145" y="41211"/>
                  </a:lnTo>
                  <a:lnTo>
                    <a:pt x="747384" y="42873"/>
                  </a:lnTo>
                  <a:lnTo>
                    <a:pt x="748655" y="44503"/>
                  </a:lnTo>
                  <a:lnTo>
                    <a:pt x="749616" y="46181"/>
                  </a:lnTo>
                  <a:lnTo>
                    <a:pt x="750268" y="47909"/>
                  </a:lnTo>
                  <a:lnTo>
                    <a:pt x="760286" y="45073"/>
                  </a:lnTo>
                  <a:lnTo>
                    <a:pt x="760665" y="45073"/>
                  </a:lnTo>
                  <a:lnTo>
                    <a:pt x="758910" y="39842"/>
                  </a:lnTo>
                  <a:lnTo>
                    <a:pt x="758839" y="39631"/>
                  </a:lnTo>
                  <a:lnTo>
                    <a:pt x="757094" y="37154"/>
                  </a:lnTo>
                  <a:close/>
                </a:path>
                <a:path w="812800" h="1014095">
                  <a:moveTo>
                    <a:pt x="15057" y="206164"/>
                  </a:moveTo>
                  <a:lnTo>
                    <a:pt x="3519" y="206164"/>
                  </a:lnTo>
                  <a:lnTo>
                    <a:pt x="3519" y="281254"/>
                  </a:lnTo>
                  <a:lnTo>
                    <a:pt x="15057" y="281254"/>
                  </a:lnTo>
                  <a:lnTo>
                    <a:pt x="15057" y="206164"/>
                  </a:lnTo>
                  <a:close/>
                </a:path>
                <a:path w="812800" h="1014095">
                  <a:moveTo>
                    <a:pt x="11635" y="178005"/>
                  </a:moveTo>
                  <a:lnTo>
                    <a:pt x="7137" y="178005"/>
                  </a:lnTo>
                  <a:lnTo>
                    <a:pt x="5198" y="178770"/>
                  </a:lnTo>
                  <a:lnTo>
                    <a:pt x="1971" y="181834"/>
                  </a:lnTo>
                  <a:lnTo>
                    <a:pt x="1173" y="183675"/>
                  </a:lnTo>
                  <a:lnTo>
                    <a:pt x="1173" y="187978"/>
                  </a:lnTo>
                  <a:lnTo>
                    <a:pt x="1971" y="189819"/>
                  </a:lnTo>
                  <a:lnTo>
                    <a:pt x="5198" y="192883"/>
                  </a:lnTo>
                  <a:lnTo>
                    <a:pt x="7137" y="193648"/>
                  </a:lnTo>
                  <a:lnTo>
                    <a:pt x="11635" y="193648"/>
                  </a:lnTo>
                  <a:lnTo>
                    <a:pt x="13557" y="192883"/>
                  </a:lnTo>
                  <a:lnTo>
                    <a:pt x="16784" y="189819"/>
                  </a:lnTo>
                  <a:lnTo>
                    <a:pt x="17599" y="187978"/>
                  </a:lnTo>
                  <a:lnTo>
                    <a:pt x="17599" y="183675"/>
                  </a:lnTo>
                  <a:lnTo>
                    <a:pt x="16784" y="181834"/>
                  </a:lnTo>
                  <a:lnTo>
                    <a:pt x="13557" y="178770"/>
                  </a:lnTo>
                  <a:lnTo>
                    <a:pt x="11635" y="178005"/>
                  </a:lnTo>
                  <a:close/>
                </a:path>
                <a:path w="812800" h="1014095">
                  <a:moveTo>
                    <a:pt x="47334" y="206229"/>
                  </a:moveTo>
                  <a:lnTo>
                    <a:pt x="36188" y="206229"/>
                  </a:lnTo>
                  <a:lnTo>
                    <a:pt x="36188" y="281254"/>
                  </a:lnTo>
                  <a:lnTo>
                    <a:pt x="47725" y="281254"/>
                  </a:lnTo>
                  <a:lnTo>
                    <a:pt x="47725" y="231715"/>
                  </a:lnTo>
                  <a:lnTo>
                    <a:pt x="48462" y="228423"/>
                  </a:lnTo>
                  <a:lnTo>
                    <a:pt x="48556" y="228000"/>
                  </a:lnTo>
                  <a:lnTo>
                    <a:pt x="51881" y="221872"/>
                  </a:lnTo>
                  <a:lnTo>
                    <a:pt x="54146" y="219542"/>
                  </a:lnTo>
                  <a:lnTo>
                    <a:pt x="57118" y="217896"/>
                  </a:lnTo>
                  <a:lnTo>
                    <a:pt x="47334" y="217896"/>
                  </a:lnTo>
                  <a:lnTo>
                    <a:pt x="47334" y="206229"/>
                  </a:lnTo>
                  <a:close/>
                </a:path>
                <a:path w="812800" h="1014095">
                  <a:moveTo>
                    <a:pt x="91377" y="215550"/>
                  </a:moveTo>
                  <a:lnTo>
                    <a:pt x="72234" y="215550"/>
                  </a:lnTo>
                  <a:lnTo>
                    <a:pt x="76438" y="217212"/>
                  </a:lnTo>
                  <a:lnTo>
                    <a:pt x="82566" y="223828"/>
                  </a:lnTo>
                  <a:lnTo>
                    <a:pt x="84097" y="228423"/>
                  </a:lnTo>
                  <a:lnTo>
                    <a:pt x="84097" y="281254"/>
                  </a:lnTo>
                  <a:lnTo>
                    <a:pt x="95635" y="281254"/>
                  </a:lnTo>
                  <a:lnTo>
                    <a:pt x="95635" y="227152"/>
                  </a:lnTo>
                  <a:lnTo>
                    <a:pt x="94575" y="221872"/>
                  </a:lnTo>
                  <a:lnTo>
                    <a:pt x="91377" y="215550"/>
                  </a:lnTo>
                  <a:close/>
                </a:path>
                <a:path w="812800" h="1014095">
                  <a:moveTo>
                    <a:pt x="75298" y="205186"/>
                  </a:moveTo>
                  <a:lnTo>
                    <a:pt x="64543" y="205186"/>
                  </a:lnTo>
                  <a:lnTo>
                    <a:pt x="59915" y="206359"/>
                  </a:lnTo>
                  <a:lnTo>
                    <a:pt x="52744" y="211020"/>
                  </a:lnTo>
                  <a:lnTo>
                    <a:pt x="50072" y="214083"/>
                  </a:lnTo>
                  <a:lnTo>
                    <a:pt x="48312" y="217896"/>
                  </a:lnTo>
                  <a:lnTo>
                    <a:pt x="57118" y="217896"/>
                  </a:lnTo>
                  <a:lnTo>
                    <a:pt x="59915" y="216348"/>
                  </a:lnTo>
                  <a:lnTo>
                    <a:pt x="63206" y="215550"/>
                  </a:lnTo>
                  <a:lnTo>
                    <a:pt x="91377" y="215550"/>
                  </a:lnTo>
                  <a:lnTo>
                    <a:pt x="90339" y="213497"/>
                  </a:lnTo>
                  <a:lnTo>
                    <a:pt x="87373" y="210368"/>
                  </a:lnTo>
                  <a:lnTo>
                    <a:pt x="79746" y="206229"/>
                  </a:lnTo>
                  <a:lnTo>
                    <a:pt x="75298" y="205186"/>
                  </a:lnTo>
                  <a:close/>
                </a:path>
                <a:path w="812800" h="1014095">
                  <a:moveTo>
                    <a:pt x="191025" y="205186"/>
                  </a:moveTo>
                  <a:lnTo>
                    <a:pt x="178967" y="205186"/>
                  </a:lnTo>
                  <a:lnTo>
                    <a:pt x="173035" y="206848"/>
                  </a:lnTo>
                  <a:lnTo>
                    <a:pt x="162899" y="213464"/>
                  </a:lnTo>
                  <a:lnTo>
                    <a:pt x="158956" y="218043"/>
                  </a:lnTo>
                  <a:lnTo>
                    <a:pt x="153317" y="229743"/>
                  </a:lnTo>
                  <a:lnTo>
                    <a:pt x="151916" y="236473"/>
                  </a:lnTo>
                  <a:lnTo>
                    <a:pt x="151916" y="251596"/>
                  </a:lnTo>
                  <a:lnTo>
                    <a:pt x="178901" y="282818"/>
                  </a:lnTo>
                  <a:lnTo>
                    <a:pt x="191482" y="282818"/>
                  </a:lnTo>
                  <a:lnTo>
                    <a:pt x="196338" y="281792"/>
                  </a:lnTo>
                  <a:lnTo>
                    <a:pt x="204714" y="277653"/>
                  </a:lnTo>
                  <a:lnTo>
                    <a:pt x="208087" y="274850"/>
                  </a:lnTo>
                  <a:lnTo>
                    <a:pt x="209820" y="272454"/>
                  </a:lnTo>
                  <a:lnTo>
                    <a:pt x="181378" y="272454"/>
                  </a:lnTo>
                  <a:lnTo>
                    <a:pt x="177402" y="271265"/>
                  </a:lnTo>
                  <a:lnTo>
                    <a:pt x="163453" y="249510"/>
                  </a:lnTo>
                  <a:lnTo>
                    <a:pt x="163453" y="238038"/>
                  </a:lnTo>
                  <a:lnTo>
                    <a:pt x="181444" y="215550"/>
                  </a:lnTo>
                  <a:lnTo>
                    <a:pt x="209832" y="215550"/>
                  </a:lnTo>
                  <a:lnTo>
                    <a:pt x="207728" y="212812"/>
                  </a:lnTo>
                  <a:lnTo>
                    <a:pt x="204257" y="210074"/>
                  </a:lnTo>
                  <a:lnTo>
                    <a:pt x="195784" y="206163"/>
                  </a:lnTo>
                  <a:lnTo>
                    <a:pt x="191025" y="205186"/>
                  </a:lnTo>
                  <a:close/>
                </a:path>
                <a:path w="812800" h="1014095">
                  <a:moveTo>
                    <a:pt x="215469" y="259353"/>
                  </a:moveTo>
                  <a:lnTo>
                    <a:pt x="203932" y="259353"/>
                  </a:lnTo>
                  <a:lnTo>
                    <a:pt x="203215" y="262090"/>
                  </a:lnTo>
                  <a:lnTo>
                    <a:pt x="202009" y="264437"/>
                  </a:lnTo>
                  <a:lnTo>
                    <a:pt x="198619" y="268348"/>
                  </a:lnTo>
                  <a:lnTo>
                    <a:pt x="196359" y="269928"/>
                  </a:lnTo>
                  <a:lnTo>
                    <a:pt x="191661" y="271933"/>
                  </a:lnTo>
                  <a:lnTo>
                    <a:pt x="188940" y="272454"/>
                  </a:lnTo>
                  <a:lnTo>
                    <a:pt x="209820" y="272454"/>
                  </a:lnTo>
                  <a:lnTo>
                    <a:pt x="213204" y="267777"/>
                  </a:lnTo>
                  <a:lnTo>
                    <a:pt x="214817" y="263785"/>
                  </a:lnTo>
                  <a:lnTo>
                    <a:pt x="215469" y="259353"/>
                  </a:lnTo>
                  <a:close/>
                </a:path>
                <a:path w="812800" h="1014095">
                  <a:moveTo>
                    <a:pt x="209832" y="215550"/>
                  </a:moveTo>
                  <a:lnTo>
                    <a:pt x="191025" y="215550"/>
                  </a:lnTo>
                  <a:lnTo>
                    <a:pt x="195067" y="216886"/>
                  </a:lnTo>
                  <a:lnTo>
                    <a:pt x="198065" y="219558"/>
                  </a:lnTo>
                  <a:lnTo>
                    <a:pt x="201096" y="222198"/>
                  </a:lnTo>
                  <a:lnTo>
                    <a:pt x="203052" y="225229"/>
                  </a:lnTo>
                  <a:lnTo>
                    <a:pt x="203932" y="228651"/>
                  </a:lnTo>
                  <a:lnTo>
                    <a:pt x="215469" y="228651"/>
                  </a:lnTo>
                  <a:lnTo>
                    <a:pt x="214994" y="225229"/>
                  </a:lnTo>
                  <a:lnTo>
                    <a:pt x="214914" y="224659"/>
                  </a:lnTo>
                  <a:lnTo>
                    <a:pt x="214817" y="223958"/>
                  </a:lnTo>
                  <a:lnTo>
                    <a:pt x="213139" y="219852"/>
                  </a:lnTo>
                  <a:lnTo>
                    <a:pt x="209832" y="215550"/>
                  </a:lnTo>
                  <a:close/>
                </a:path>
                <a:path w="812800" h="1014095">
                  <a:moveTo>
                    <a:pt x="243872" y="206164"/>
                  </a:moveTo>
                  <a:lnTo>
                    <a:pt x="232335" y="206164"/>
                  </a:lnTo>
                  <a:lnTo>
                    <a:pt x="232335" y="281254"/>
                  </a:lnTo>
                  <a:lnTo>
                    <a:pt x="243872" y="281254"/>
                  </a:lnTo>
                  <a:lnTo>
                    <a:pt x="243872" y="206164"/>
                  </a:lnTo>
                  <a:close/>
                </a:path>
                <a:path w="812800" h="1014095">
                  <a:moveTo>
                    <a:pt x="240450" y="178005"/>
                  </a:moveTo>
                  <a:lnTo>
                    <a:pt x="235952" y="178005"/>
                  </a:lnTo>
                  <a:lnTo>
                    <a:pt x="234013" y="178770"/>
                  </a:lnTo>
                  <a:lnTo>
                    <a:pt x="230787" y="181834"/>
                  </a:lnTo>
                  <a:lnTo>
                    <a:pt x="229988" y="183675"/>
                  </a:lnTo>
                  <a:lnTo>
                    <a:pt x="229988" y="187978"/>
                  </a:lnTo>
                  <a:lnTo>
                    <a:pt x="230787" y="189819"/>
                  </a:lnTo>
                  <a:lnTo>
                    <a:pt x="234013" y="192883"/>
                  </a:lnTo>
                  <a:lnTo>
                    <a:pt x="235952" y="193648"/>
                  </a:lnTo>
                  <a:lnTo>
                    <a:pt x="240450" y="193648"/>
                  </a:lnTo>
                  <a:lnTo>
                    <a:pt x="242373" y="192883"/>
                  </a:lnTo>
                  <a:lnTo>
                    <a:pt x="245600" y="189819"/>
                  </a:lnTo>
                  <a:lnTo>
                    <a:pt x="246414" y="187978"/>
                  </a:lnTo>
                  <a:lnTo>
                    <a:pt x="246414" y="183675"/>
                  </a:lnTo>
                  <a:lnTo>
                    <a:pt x="245600" y="181834"/>
                  </a:lnTo>
                  <a:lnTo>
                    <a:pt x="242373" y="178770"/>
                  </a:lnTo>
                  <a:lnTo>
                    <a:pt x="240450" y="178005"/>
                  </a:lnTo>
                  <a:close/>
                </a:path>
                <a:path w="812800" h="1014095">
                  <a:moveTo>
                    <a:pt x="281625" y="188173"/>
                  </a:moveTo>
                  <a:lnTo>
                    <a:pt x="270088" y="188173"/>
                  </a:lnTo>
                  <a:lnTo>
                    <a:pt x="270088" y="267240"/>
                  </a:lnTo>
                  <a:lnTo>
                    <a:pt x="287166" y="282232"/>
                  </a:lnTo>
                  <a:lnTo>
                    <a:pt x="292576" y="282232"/>
                  </a:lnTo>
                  <a:lnTo>
                    <a:pt x="294352" y="282069"/>
                  </a:lnTo>
                  <a:lnTo>
                    <a:pt x="295754" y="281743"/>
                  </a:lnTo>
                  <a:lnTo>
                    <a:pt x="296766" y="281531"/>
                  </a:lnTo>
                  <a:lnTo>
                    <a:pt x="298247" y="281156"/>
                  </a:lnTo>
                  <a:lnTo>
                    <a:pt x="299029" y="280863"/>
                  </a:lnTo>
                  <a:lnTo>
                    <a:pt x="296815" y="271085"/>
                  </a:lnTo>
                  <a:lnTo>
                    <a:pt x="289903" y="271085"/>
                  </a:lnTo>
                  <a:lnTo>
                    <a:pt x="288694" y="270890"/>
                  </a:lnTo>
                  <a:lnTo>
                    <a:pt x="288482" y="270890"/>
                  </a:lnTo>
                  <a:lnTo>
                    <a:pt x="286758" y="270303"/>
                  </a:lnTo>
                  <a:lnTo>
                    <a:pt x="281625" y="263003"/>
                  </a:lnTo>
                  <a:lnTo>
                    <a:pt x="281625" y="188173"/>
                  </a:lnTo>
                  <a:close/>
                </a:path>
                <a:path w="812800" h="1014095">
                  <a:moveTo>
                    <a:pt x="296705" y="270597"/>
                  </a:moveTo>
                  <a:lnTo>
                    <a:pt x="296193" y="270597"/>
                  </a:lnTo>
                  <a:lnTo>
                    <a:pt x="294727" y="270890"/>
                  </a:lnTo>
                  <a:lnTo>
                    <a:pt x="293504" y="271085"/>
                  </a:lnTo>
                  <a:lnTo>
                    <a:pt x="296815" y="271085"/>
                  </a:lnTo>
                  <a:lnTo>
                    <a:pt x="296705" y="270597"/>
                  </a:lnTo>
                  <a:close/>
                </a:path>
                <a:path w="812800" h="1014095">
                  <a:moveTo>
                    <a:pt x="270088" y="206164"/>
                  </a:moveTo>
                  <a:lnTo>
                    <a:pt x="258746" y="206164"/>
                  </a:lnTo>
                  <a:lnTo>
                    <a:pt x="258746" y="215941"/>
                  </a:lnTo>
                  <a:lnTo>
                    <a:pt x="270088" y="215941"/>
                  </a:lnTo>
                  <a:lnTo>
                    <a:pt x="270088" y="206164"/>
                  </a:lnTo>
                  <a:close/>
                </a:path>
                <a:path w="812800" h="1014095">
                  <a:moveTo>
                    <a:pt x="297660" y="206164"/>
                  </a:moveTo>
                  <a:lnTo>
                    <a:pt x="281625" y="206164"/>
                  </a:lnTo>
                  <a:lnTo>
                    <a:pt x="281625" y="215941"/>
                  </a:lnTo>
                  <a:lnTo>
                    <a:pt x="297660" y="215941"/>
                  </a:lnTo>
                  <a:lnTo>
                    <a:pt x="297660" y="206164"/>
                  </a:lnTo>
                  <a:close/>
                </a:path>
                <a:path w="812800" h="1014095">
                  <a:moveTo>
                    <a:pt x="326552" y="206164"/>
                  </a:moveTo>
                  <a:lnTo>
                    <a:pt x="315015" y="206164"/>
                  </a:lnTo>
                  <a:lnTo>
                    <a:pt x="315015" y="281254"/>
                  </a:lnTo>
                  <a:lnTo>
                    <a:pt x="326552" y="281254"/>
                  </a:lnTo>
                  <a:lnTo>
                    <a:pt x="326552" y="206164"/>
                  </a:lnTo>
                  <a:close/>
                </a:path>
                <a:path w="812800" h="1014095">
                  <a:moveTo>
                    <a:pt x="323130" y="178005"/>
                  </a:moveTo>
                  <a:lnTo>
                    <a:pt x="318633" y="178005"/>
                  </a:lnTo>
                  <a:lnTo>
                    <a:pt x="316693" y="178770"/>
                  </a:lnTo>
                  <a:lnTo>
                    <a:pt x="313467" y="181834"/>
                  </a:lnTo>
                  <a:lnTo>
                    <a:pt x="312668" y="183675"/>
                  </a:lnTo>
                  <a:lnTo>
                    <a:pt x="312668" y="187978"/>
                  </a:lnTo>
                  <a:lnTo>
                    <a:pt x="313467" y="189819"/>
                  </a:lnTo>
                  <a:lnTo>
                    <a:pt x="316693" y="192883"/>
                  </a:lnTo>
                  <a:lnTo>
                    <a:pt x="318633" y="193648"/>
                  </a:lnTo>
                  <a:lnTo>
                    <a:pt x="323130" y="193648"/>
                  </a:lnTo>
                  <a:lnTo>
                    <a:pt x="325053" y="192883"/>
                  </a:lnTo>
                  <a:lnTo>
                    <a:pt x="328280" y="189819"/>
                  </a:lnTo>
                  <a:lnTo>
                    <a:pt x="329094" y="187978"/>
                  </a:lnTo>
                  <a:lnTo>
                    <a:pt x="329094" y="183675"/>
                  </a:lnTo>
                  <a:lnTo>
                    <a:pt x="328280" y="181834"/>
                  </a:lnTo>
                  <a:lnTo>
                    <a:pt x="325053" y="178770"/>
                  </a:lnTo>
                  <a:lnTo>
                    <a:pt x="323130" y="178005"/>
                  </a:lnTo>
                  <a:close/>
                </a:path>
                <a:path w="812800" h="1014095">
                  <a:moveTo>
                    <a:pt x="403024" y="206164"/>
                  </a:moveTo>
                  <a:lnTo>
                    <a:pt x="346902" y="206164"/>
                  </a:lnTo>
                  <a:lnTo>
                    <a:pt x="346902" y="216919"/>
                  </a:lnTo>
                  <a:lnTo>
                    <a:pt x="388162" y="216919"/>
                  </a:lnTo>
                  <a:lnTo>
                    <a:pt x="388162" y="217701"/>
                  </a:lnTo>
                  <a:lnTo>
                    <a:pt x="345533" y="272454"/>
                  </a:lnTo>
                  <a:lnTo>
                    <a:pt x="345533" y="281254"/>
                  </a:lnTo>
                  <a:lnTo>
                    <a:pt x="404393" y="281254"/>
                  </a:lnTo>
                  <a:lnTo>
                    <a:pt x="404393" y="270499"/>
                  </a:lnTo>
                  <a:lnTo>
                    <a:pt x="361568" y="270499"/>
                  </a:lnTo>
                  <a:lnTo>
                    <a:pt x="361568" y="269717"/>
                  </a:lnTo>
                  <a:lnTo>
                    <a:pt x="403024" y="215354"/>
                  </a:lnTo>
                  <a:lnTo>
                    <a:pt x="403024" y="206164"/>
                  </a:lnTo>
                  <a:close/>
                </a:path>
                <a:path w="812800" h="1014095">
                  <a:moveTo>
                    <a:pt x="454233" y="205186"/>
                  </a:moveTo>
                  <a:lnTo>
                    <a:pt x="443543" y="205186"/>
                  </a:lnTo>
                  <a:lnTo>
                    <a:pt x="437611" y="206848"/>
                  </a:lnTo>
                  <a:lnTo>
                    <a:pt x="427475" y="213464"/>
                  </a:lnTo>
                  <a:lnTo>
                    <a:pt x="423532" y="218059"/>
                  </a:lnTo>
                  <a:lnTo>
                    <a:pt x="417987" y="229629"/>
                  </a:lnTo>
                  <a:lnTo>
                    <a:pt x="417893" y="229825"/>
                  </a:lnTo>
                  <a:lnTo>
                    <a:pt x="416492" y="236604"/>
                  </a:lnTo>
                  <a:lnTo>
                    <a:pt x="416492" y="251987"/>
                  </a:lnTo>
                  <a:lnTo>
                    <a:pt x="444260" y="282818"/>
                  </a:lnTo>
                  <a:lnTo>
                    <a:pt x="456579" y="282818"/>
                  </a:lnTo>
                  <a:lnTo>
                    <a:pt x="461158" y="282036"/>
                  </a:lnTo>
                  <a:lnTo>
                    <a:pt x="469306" y="278875"/>
                  </a:lnTo>
                  <a:lnTo>
                    <a:pt x="472728" y="276658"/>
                  </a:lnTo>
                  <a:lnTo>
                    <a:pt x="476813" y="272454"/>
                  </a:lnTo>
                  <a:lnTo>
                    <a:pt x="446835" y="272454"/>
                  </a:lnTo>
                  <a:lnTo>
                    <a:pt x="442744" y="271444"/>
                  </a:lnTo>
                  <a:lnTo>
                    <a:pt x="428029" y="247620"/>
                  </a:lnTo>
                  <a:lnTo>
                    <a:pt x="424705" y="247620"/>
                  </a:lnTo>
                  <a:lnTo>
                    <a:pt x="424705" y="237647"/>
                  </a:lnTo>
                  <a:lnTo>
                    <a:pt x="428029" y="237647"/>
                  </a:lnTo>
                  <a:lnTo>
                    <a:pt x="428029" y="235268"/>
                  </a:lnTo>
                  <a:lnTo>
                    <a:pt x="445727" y="215550"/>
                  </a:lnTo>
                  <a:lnTo>
                    <a:pt x="474541" y="215550"/>
                  </a:lnTo>
                  <a:lnTo>
                    <a:pt x="469192" y="210563"/>
                  </a:lnTo>
                  <a:lnTo>
                    <a:pt x="465721" y="208445"/>
                  </a:lnTo>
                  <a:lnTo>
                    <a:pt x="458095" y="205838"/>
                  </a:lnTo>
                  <a:lnTo>
                    <a:pt x="454233" y="205186"/>
                  </a:lnTo>
                  <a:close/>
                </a:path>
                <a:path w="812800" h="1014095">
                  <a:moveTo>
                    <a:pt x="470268" y="260721"/>
                  </a:moveTo>
                  <a:lnTo>
                    <a:pt x="454526" y="272454"/>
                  </a:lnTo>
                  <a:lnTo>
                    <a:pt x="476813" y="272454"/>
                  </a:lnTo>
                  <a:lnTo>
                    <a:pt x="478269" y="270955"/>
                  </a:lnTo>
                  <a:lnTo>
                    <a:pt x="480241" y="267631"/>
                  </a:lnTo>
                  <a:lnTo>
                    <a:pt x="481414" y="263850"/>
                  </a:lnTo>
                  <a:lnTo>
                    <a:pt x="470268" y="260721"/>
                  </a:lnTo>
                  <a:close/>
                </a:path>
                <a:path w="812800" h="1014095">
                  <a:moveTo>
                    <a:pt x="428029" y="237647"/>
                  </a:moveTo>
                  <a:lnTo>
                    <a:pt x="424705" y="237647"/>
                  </a:lnTo>
                  <a:lnTo>
                    <a:pt x="424705" y="247620"/>
                  </a:lnTo>
                  <a:lnTo>
                    <a:pt x="428029" y="247620"/>
                  </a:lnTo>
                  <a:lnTo>
                    <a:pt x="428029" y="237647"/>
                  </a:lnTo>
                  <a:close/>
                </a:path>
                <a:path w="812800" h="1014095">
                  <a:moveTo>
                    <a:pt x="474541" y="215550"/>
                  </a:moveTo>
                  <a:lnTo>
                    <a:pt x="454494" y="215550"/>
                  </a:lnTo>
                  <a:lnTo>
                    <a:pt x="458111" y="216511"/>
                  </a:lnTo>
                  <a:lnTo>
                    <a:pt x="464271" y="220357"/>
                  </a:lnTo>
                  <a:lnTo>
                    <a:pt x="466650" y="222981"/>
                  </a:lnTo>
                  <a:lnTo>
                    <a:pt x="468312" y="226305"/>
                  </a:lnTo>
                  <a:lnTo>
                    <a:pt x="470007" y="229629"/>
                  </a:lnTo>
                  <a:lnTo>
                    <a:pt x="470854" y="233410"/>
                  </a:lnTo>
                  <a:lnTo>
                    <a:pt x="470854" y="237647"/>
                  </a:lnTo>
                  <a:lnTo>
                    <a:pt x="428029" y="237647"/>
                  </a:lnTo>
                  <a:lnTo>
                    <a:pt x="428029" y="247620"/>
                  </a:lnTo>
                  <a:lnTo>
                    <a:pt x="482587" y="247620"/>
                  </a:lnTo>
                  <a:lnTo>
                    <a:pt x="482515" y="235268"/>
                  </a:lnTo>
                  <a:lnTo>
                    <a:pt x="481658" y="229825"/>
                  </a:lnTo>
                  <a:lnTo>
                    <a:pt x="477987" y="220357"/>
                  </a:lnTo>
                  <a:lnTo>
                    <a:pt x="475640" y="216690"/>
                  </a:lnTo>
                  <a:lnTo>
                    <a:pt x="475524" y="216511"/>
                  </a:lnTo>
                  <a:lnTo>
                    <a:pt x="474541" y="215550"/>
                  </a:lnTo>
                  <a:close/>
                </a:path>
                <a:path w="812800" h="1014095">
                  <a:moveTo>
                    <a:pt x="511284" y="206229"/>
                  </a:moveTo>
                  <a:lnTo>
                    <a:pt x="500138" y="206229"/>
                  </a:lnTo>
                  <a:lnTo>
                    <a:pt x="500138" y="281254"/>
                  </a:lnTo>
                  <a:lnTo>
                    <a:pt x="511675" y="281254"/>
                  </a:lnTo>
                  <a:lnTo>
                    <a:pt x="511675" y="231715"/>
                  </a:lnTo>
                  <a:lnTo>
                    <a:pt x="512411" y="228423"/>
                  </a:lnTo>
                  <a:lnTo>
                    <a:pt x="512506" y="228000"/>
                  </a:lnTo>
                  <a:lnTo>
                    <a:pt x="515830" y="221872"/>
                  </a:lnTo>
                  <a:lnTo>
                    <a:pt x="518096" y="219542"/>
                  </a:lnTo>
                  <a:lnTo>
                    <a:pt x="521068" y="217896"/>
                  </a:lnTo>
                  <a:lnTo>
                    <a:pt x="511284" y="217896"/>
                  </a:lnTo>
                  <a:lnTo>
                    <a:pt x="511284" y="206229"/>
                  </a:lnTo>
                  <a:close/>
                </a:path>
                <a:path w="812800" h="1014095">
                  <a:moveTo>
                    <a:pt x="555327" y="215550"/>
                  </a:moveTo>
                  <a:lnTo>
                    <a:pt x="536184" y="215550"/>
                  </a:lnTo>
                  <a:lnTo>
                    <a:pt x="540388" y="217212"/>
                  </a:lnTo>
                  <a:lnTo>
                    <a:pt x="546515" y="223828"/>
                  </a:lnTo>
                  <a:lnTo>
                    <a:pt x="548047" y="228423"/>
                  </a:lnTo>
                  <a:lnTo>
                    <a:pt x="548047" y="281254"/>
                  </a:lnTo>
                  <a:lnTo>
                    <a:pt x="559584" y="281254"/>
                  </a:lnTo>
                  <a:lnTo>
                    <a:pt x="559584" y="227152"/>
                  </a:lnTo>
                  <a:lnTo>
                    <a:pt x="558525" y="221872"/>
                  </a:lnTo>
                  <a:lnTo>
                    <a:pt x="555327" y="215550"/>
                  </a:lnTo>
                  <a:close/>
                </a:path>
                <a:path w="812800" h="1014095">
                  <a:moveTo>
                    <a:pt x="539247" y="205186"/>
                  </a:moveTo>
                  <a:lnTo>
                    <a:pt x="528492" y="205186"/>
                  </a:lnTo>
                  <a:lnTo>
                    <a:pt x="523864" y="206359"/>
                  </a:lnTo>
                  <a:lnTo>
                    <a:pt x="516694" y="211020"/>
                  </a:lnTo>
                  <a:lnTo>
                    <a:pt x="514022" y="214083"/>
                  </a:lnTo>
                  <a:lnTo>
                    <a:pt x="512262" y="217896"/>
                  </a:lnTo>
                  <a:lnTo>
                    <a:pt x="521068" y="217896"/>
                  </a:lnTo>
                  <a:lnTo>
                    <a:pt x="523864" y="216348"/>
                  </a:lnTo>
                  <a:lnTo>
                    <a:pt x="527156" y="215550"/>
                  </a:lnTo>
                  <a:lnTo>
                    <a:pt x="555327" y="215550"/>
                  </a:lnTo>
                  <a:lnTo>
                    <a:pt x="554288" y="213497"/>
                  </a:lnTo>
                  <a:lnTo>
                    <a:pt x="551322" y="210368"/>
                  </a:lnTo>
                  <a:lnTo>
                    <a:pt x="543696" y="206229"/>
                  </a:lnTo>
                  <a:lnTo>
                    <a:pt x="539247" y="205186"/>
                  </a:lnTo>
                  <a:close/>
                </a:path>
                <a:path w="812800" h="1014095">
                  <a:moveTo>
                    <a:pt x="11146" y="438531"/>
                  </a:moveTo>
                  <a:lnTo>
                    <a:pt x="195" y="441269"/>
                  </a:lnTo>
                  <a:lnTo>
                    <a:pt x="1531" y="447656"/>
                  </a:lnTo>
                  <a:lnTo>
                    <a:pt x="4709" y="452513"/>
                  </a:lnTo>
                  <a:lnTo>
                    <a:pt x="14747" y="459161"/>
                  </a:lnTo>
                  <a:lnTo>
                    <a:pt x="21086" y="460823"/>
                  </a:lnTo>
                  <a:lnTo>
                    <a:pt x="34579" y="460823"/>
                  </a:lnTo>
                  <a:lnTo>
                    <a:pt x="39696" y="459846"/>
                  </a:lnTo>
                  <a:lnTo>
                    <a:pt x="48495" y="455935"/>
                  </a:lnTo>
                  <a:lnTo>
                    <a:pt x="51917" y="453262"/>
                  </a:lnTo>
                  <a:lnTo>
                    <a:pt x="53798" y="450655"/>
                  </a:lnTo>
                  <a:lnTo>
                    <a:pt x="23824" y="450655"/>
                  </a:lnTo>
                  <a:lnTo>
                    <a:pt x="19994" y="449645"/>
                  </a:lnTo>
                  <a:lnTo>
                    <a:pt x="14160" y="445603"/>
                  </a:lnTo>
                  <a:lnTo>
                    <a:pt x="12231" y="442637"/>
                  </a:lnTo>
                  <a:lnTo>
                    <a:pt x="12079" y="442148"/>
                  </a:lnTo>
                  <a:lnTo>
                    <a:pt x="11146" y="438531"/>
                  </a:lnTo>
                  <a:close/>
                </a:path>
                <a:path w="812800" h="1014095">
                  <a:moveTo>
                    <a:pt x="37545" y="383191"/>
                  </a:moveTo>
                  <a:lnTo>
                    <a:pt x="24834" y="383191"/>
                  </a:lnTo>
                  <a:lnTo>
                    <a:pt x="20108" y="384120"/>
                  </a:lnTo>
                  <a:lnTo>
                    <a:pt x="2542" y="410079"/>
                  </a:lnTo>
                  <a:lnTo>
                    <a:pt x="4048" y="414153"/>
                  </a:lnTo>
                  <a:lnTo>
                    <a:pt x="4139" y="414397"/>
                  </a:lnTo>
                  <a:lnTo>
                    <a:pt x="7333" y="417852"/>
                  </a:lnTo>
                  <a:lnTo>
                    <a:pt x="10559" y="421274"/>
                  </a:lnTo>
                  <a:lnTo>
                    <a:pt x="15611" y="423800"/>
                  </a:lnTo>
                  <a:lnTo>
                    <a:pt x="38783" y="429242"/>
                  </a:lnTo>
                  <a:lnTo>
                    <a:pt x="41586" y="430579"/>
                  </a:lnTo>
                  <a:lnTo>
                    <a:pt x="45236" y="434131"/>
                  </a:lnTo>
                  <a:lnTo>
                    <a:pt x="46149" y="436315"/>
                  </a:lnTo>
                  <a:lnTo>
                    <a:pt x="46149" y="442148"/>
                  </a:lnTo>
                  <a:lnTo>
                    <a:pt x="44552" y="444919"/>
                  </a:lnTo>
                  <a:lnTo>
                    <a:pt x="38197" y="449514"/>
                  </a:lnTo>
                  <a:lnTo>
                    <a:pt x="33927" y="450655"/>
                  </a:lnTo>
                  <a:lnTo>
                    <a:pt x="53798" y="450655"/>
                  </a:lnTo>
                  <a:lnTo>
                    <a:pt x="56839" y="446483"/>
                  </a:lnTo>
                  <a:lnTo>
                    <a:pt x="58077" y="442637"/>
                  </a:lnTo>
                  <a:lnTo>
                    <a:pt x="58077" y="433088"/>
                  </a:lnTo>
                  <a:lnTo>
                    <a:pt x="56431" y="428802"/>
                  </a:lnTo>
                  <a:lnTo>
                    <a:pt x="49848" y="422121"/>
                  </a:lnTo>
                  <a:lnTo>
                    <a:pt x="44845" y="419628"/>
                  </a:lnTo>
                  <a:lnTo>
                    <a:pt x="22553" y="414153"/>
                  </a:lnTo>
                  <a:lnTo>
                    <a:pt x="19294" y="412767"/>
                  </a:lnTo>
                  <a:lnTo>
                    <a:pt x="15122" y="409443"/>
                  </a:lnTo>
                  <a:lnTo>
                    <a:pt x="14079" y="407178"/>
                  </a:lnTo>
                  <a:lnTo>
                    <a:pt x="14079" y="401083"/>
                  </a:lnTo>
                  <a:lnTo>
                    <a:pt x="15594" y="398427"/>
                  </a:lnTo>
                  <a:lnTo>
                    <a:pt x="21689" y="394223"/>
                  </a:lnTo>
                  <a:lnTo>
                    <a:pt x="25519" y="393164"/>
                  </a:lnTo>
                  <a:lnTo>
                    <a:pt x="53171" y="393164"/>
                  </a:lnTo>
                  <a:lnTo>
                    <a:pt x="51885" y="391339"/>
                  </a:lnTo>
                  <a:lnTo>
                    <a:pt x="43379" y="384820"/>
                  </a:lnTo>
                  <a:lnTo>
                    <a:pt x="37545" y="383191"/>
                  </a:lnTo>
                  <a:close/>
                </a:path>
                <a:path w="812800" h="1014095">
                  <a:moveTo>
                    <a:pt x="53171" y="393164"/>
                  </a:moveTo>
                  <a:lnTo>
                    <a:pt x="33471" y="393164"/>
                  </a:lnTo>
                  <a:lnTo>
                    <a:pt x="36225" y="393701"/>
                  </a:lnTo>
                  <a:lnTo>
                    <a:pt x="40527" y="395853"/>
                  </a:lnTo>
                  <a:lnTo>
                    <a:pt x="42222" y="397221"/>
                  </a:lnTo>
                  <a:lnTo>
                    <a:pt x="43460" y="398883"/>
                  </a:lnTo>
                  <a:lnTo>
                    <a:pt x="44731" y="400513"/>
                  </a:lnTo>
                  <a:lnTo>
                    <a:pt x="45693" y="402192"/>
                  </a:lnTo>
                  <a:lnTo>
                    <a:pt x="46344" y="403919"/>
                  </a:lnTo>
                  <a:lnTo>
                    <a:pt x="56363" y="401083"/>
                  </a:lnTo>
                  <a:lnTo>
                    <a:pt x="56741" y="401083"/>
                  </a:lnTo>
                  <a:lnTo>
                    <a:pt x="54987" y="395853"/>
                  </a:lnTo>
                  <a:lnTo>
                    <a:pt x="54916" y="395641"/>
                  </a:lnTo>
                  <a:lnTo>
                    <a:pt x="53171" y="393164"/>
                  </a:lnTo>
                  <a:close/>
                </a:path>
                <a:path w="812800" h="1014095">
                  <a:moveTo>
                    <a:pt x="111034" y="383191"/>
                  </a:moveTo>
                  <a:lnTo>
                    <a:pt x="98975" y="383191"/>
                  </a:lnTo>
                  <a:lnTo>
                    <a:pt x="93044" y="384853"/>
                  </a:lnTo>
                  <a:lnTo>
                    <a:pt x="82908" y="391469"/>
                  </a:lnTo>
                  <a:lnTo>
                    <a:pt x="78964" y="396048"/>
                  </a:lnTo>
                  <a:lnTo>
                    <a:pt x="73326" y="407748"/>
                  </a:lnTo>
                  <a:lnTo>
                    <a:pt x="71924" y="414478"/>
                  </a:lnTo>
                  <a:lnTo>
                    <a:pt x="71924" y="429601"/>
                  </a:lnTo>
                  <a:lnTo>
                    <a:pt x="98910" y="460823"/>
                  </a:lnTo>
                  <a:lnTo>
                    <a:pt x="111490" y="460823"/>
                  </a:lnTo>
                  <a:lnTo>
                    <a:pt x="116346" y="459797"/>
                  </a:lnTo>
                  <a:lnTo>
                    <a:pt x="124722" y="455658"/>
                  </a:lnTo>
                  <a:lnTo>
                    <a:pt x="128096" y="452855"/>
                  </a:lnTo>
                  <a:lnTo>
                    <a:pt x="129829" y="450459"/>
                  </a:lnTo>
                  <a:lnTo>
                    <a:pt x="101387" y="450459"/>
                  </a:lnTo>
                  <a:lnTo>
                    <a:pt x="97411" y="449270"/>
                  </a:lnTo>
                  <a:lnTo>
                    <a:pt x="83462" y="427515"/>
                  </a:lnTo>
                  <a:lnTo>
                    <a:pt x="83462" y="416043"/>
                  </a:lnTo>
                  <a:lnTo>
                    <a:pt x="101452" y="393555"/>
                  </a:lnTo>
                  <a:lnTo>
                    <a:pt x="129841" y="393555"/>
                  </a:lnTo>
                  <a:lnTo>
                    <a:pt x="127737" y="390817"/>
                  </a:lnTo>
                  <a:lnTo>
                    <a:pt x="124266" y="388079"/>
                  </a:lnTo>
                  <a:lnTo>
                    <a:pt x="115792" y="384169"/>
                  </a:lnTo>
                  <a:lnTo>
                    <a:pt x="111034" y="383191"/>
                  </a:lnTo>
                  <a:close/>
                </a:path>
                <a:path w="812800" h="1014095">
                  <a:moveTo>
                    <a:pt x="135478" y="437358"/>
                  </a:moveTo>
                  <a:lnTo>
                    <a:pt x="123940" y="437358"/>
                  </a:lnTo>
                  <a:lnTo>
                    <a:pt x="123223" y="440095"/>
                  </a:lnTo>
                  <a:lnTo>
                    <a:pt x="122017" y="442442"/>
                  </a:lnTo>
                  <a:lnTo>
                    <a:pt x="118628" y="446353"/>
                  </a:lnTo>
                  <a:lnTo>
                    <a:pt x="116367" y="447933"/>
                  </a:lnTo>
                  <a:lnTo>
                    <a:pt x="111670" y="449938"/>
                  </a:lnTo>
                  <a:lnTo>
                    <a:pt x="108948" y="450459"/>
                  </a:lnTo>
                  <a:lnTo>
                    <a:pt x="129829" y="450459"/>
                  </a:lnTo>
                  <a:lnTo>
                    <a:pt x="133212" y="445782"/>
                  </a:lnTo>
                  <a:lnTo>
                    <a:pt x="134826" y="441790"/>
                  </a:lnTo>
                  <a:lnTo>
                    <a:pt x="135478" y="437358"/>
                  </a:lnTo>
                  <a:close/>
                </a:path>
                <a:path w="812800" h="1014095">
                  <a:moveTo>
                    <a:pt x="129841" y="393555"/>
                  </a:moveTo>
                  <a:lnTo>
                    <a:pt x="111034" y="393555"/>
                  </a:lnTo>
                  <a:lnTo>
                    <a:pt x="115075" y="394891"/>
                  </a:lnTo>
                  <a:lnTo>
                    <a:pt x="118074" y="397564"/>
                  </a:lnTo>
                  <a:lnTo>
                    <a:pt x="121105" y="400203"/>
                  </a:lnTo>
                  <a:lnTo>
                    <a:pt x="123060" y="403234"/>
                  </a:lnTo>
                  <a:lnTo>
                    <a:pt x="123940" y="406657"/>
                  </a:lnTo>
                  <a:lnTo>
                    <a:pt x="135478" y="406657"/>
                  </a:lnTo>
                  <a:lnTo>
                    <a:pt x="135002" y="403234"/>
                  </a:lnTo>
                  <a:lnTo>
                    <a:pt x="134923" y="402664"/>
                  </a:lnTo>
                  <a:lnTo>
                    <a:pt x="134826" y="401963"/>
                  </a:lnTo>
                  <a:lnTo>
                    <a:pt x="133147" y="397857"/>
                  </a:lnTo>
                  <a:lnTo>
                    <a:pt x="129841" y="393555"/>
                  </a:lnTo>
                  <a:close/>
                </a:path>
                <a:path w="812800" h="1014095">
                  <a:moveTo>
                    <a:pt x="163881" y="384169"/>
                  </a:moveTo>
                  <a:lnTo>
                    <a:pt x="152344" y="384169"/>
                  </a:lnTo>
                  <a:lnTo>
                    <a:pt x="152344" y="459259"/>
                  </a:lnTo>
                  <a:lnTo>
                    <a:pt x="163881" y="459259"/>
                  </a:lnTo>
                  <a:lnTo>
                    <a:pt x="163881" y="384169"/>
                  </a:lnTo>
                  <a:close/>
                </a:path>
                <a:path w="812800" h="1014095">
                  <a:moveTo>
                    <a:pt x="160459" y="356010"/>
                  </a:moveTo>
                  <a:lnTo>
                    <a:pt x="155961" y="356010"/>
                  </a:lnTo>
                  <a:lnTo>
                    <a:pt x="154022" y="356776"/>
                  </a:lnTo>
                  <a:lnTo>
                    <a:pt x="150795" y="359839"/>
                  </a:lnTo>
                  <a:lnTo>
                    <a:pt x="149997" y="361680"/>
                  </a:lnTo>
                  <a:lnTo>
                    <a:pt x="149997" y="365983"/>
                  </a:lnTo>
                  <a:lnTo>
                    <a:pt x="150795" y="367824"/>
                  </a:lnTo>
                  <a:lnTo>
                    <a:pt x="154022" y="370888"/>
                  </a:lnTo>
                  <a:lnTo>
                    <a:pt x="155961" y="371653"/>
                  </a:lnTo>
                  <a:lnTo>
                    <a:pt x="160459" y="371653"/>
                  </a:lnTo>
                  <a:lnTo>
                    <a:pt x="162382" y="370888"/>
                  </a:lnTo>
                  <a:lnTo>
                    <a:pt x="165608" y="367824"/>
                  </a:lnTo>
                  <a:lnTo>
                    <a:pt x="166423" y="365983"/>
                  </a:lnTo>
                  <a:lnTo>
                    <a:pt x="166423" y="361680"/>
                  </a:lnTo>
                  <a:lnTo>
                    <a:pt x="165608" y="359839"/>
                  </a:lnTo>
                  <a:lnTo>
                    <a:pt x="162382" y="356776"/>
                  </a:lnTo>
                  <a:lnTo>
                    <a:pt x="160459" y="356010"/>
                  </a:lnTo>
                  <a:close/>
                </a:path>
                <a:path w="812800" h="1014095">
                  <a:moveTo>
                    <a:pt x="219233" y="383191"/>
                  </a:moveTo>
                  <a:lnTo>
                    <a:pt x="208543" y="383191"/>
                  </a:lnTo>
                  <a:lnTo>
                    <a:pt x="202612" y="384853"/>
                  </a:lnTo>
                  <a:lnTo>
                    <a:pt x="181492" y="414609"/>
                  </a:lnTo>
                  <a:lnTo>
                    <a:pt x="181492" y="429992"/>
                  </a:lnTo>
                  <a:lnTo>
                    <a:pt x="209260" y="460823"/>
                  </a:lnTo>
                  <a:lnTo>
                    <a:pt x="221580" y="460823"/>
                  </a:lnTo>
                  <a:lnTo>
                    <a:pt x="226159" y="460041"/>
                  </a:lnTo>
                  <a:lnTo>
                    <a:pt x="234307" y="456880"/>
                  </a:lnTo>
                  <a:lnTo>
                    <a:pt x="237729" y="454664"/>
                  </a:lnTo>
                  <a:lnTo>
                    <a:pt x="241813" y="450459"/>
                  </a:lnTo>
                  <a:lnTo>
                    <a:pt x="211835" y="450459"/>
                  </a:lnTo>
                  <a:lnTo>
                    <a:pt x="207745" y="449449"/>
                  </a:lnTo>
                  <a:lnTo>
                    <a:pt x="193030" y="425625"/>
                  </a:lnTo>
                  <a:lnTo>
                    <a:pt x="189705" y="425625"/>
                  </a:lnTo>
                  <a:lnTo>
                    <a:pt x="189705" y="415652"/>
                  </a:lnTo>
                  <a:lnTo>
                    <a:pt x="193030" y="415652"/>
                  </a:lnTo>
                  <a:lnTo>
                    <a:pt x="193030" y="413273"/>
                  </a:lnTo>
                  <a:lnTo>
                    <a:pt x="210727" y="393555"/>
                  </a:lnTo>
                  <a:lnTo>
                    <a:pt x="239541" y="393555"/>
                  </a:lnTo>
                  <a:lnTo>
                    <a:pt x="234193" y="388568"/>
                  </a:lnTo>
                  <a:lnTo>
                    <a:pt x="230722" y="386450"/>
                  </a:lnTo>
                  <a:lnTo>
                    <a:pt x="223095" y="383843"/>
                  </a:lnTo>
                  <a:lnTo>
                    <a:pt x="219233" y="383191"/>
                  </a:lnTo>
                  <a:close/>
                </a:path>
                <a:path w="812800" h="1014095">
                  <a:moveTo>
                    <a:pt x="235268" y="438726"/>
                  </a:moveTo>
                  <a:lnTo>
                    <a:pt x="219526" y="450459"/>
                  </a:lnTo>
                  <a:lnTo>
                    <a:pt x="241813" y="450459"/>
                  </a:lnTo>
                  <a:lnTo>
                    <a:pt x="243269" y="448960"/>
                  </a:lnTo>
                  <a:lnTo>
                    <a:pt x="245241" y="445636"/>
                  </a:lnTo>
                  <a:lnTo>
                    <a:pt x="246414" y="441855"/>
                  </a:lnTo>
                  <a:lnTo>
                    <a:pt x="235268" y="438726"/>
                  </a:lnTo>
                  <a:close/>
                </a:path>
                <a:path w="812800" h="1014095">
                  <a:moveTo>
                    <a:pt x="193030" y="415652"/>
                  </a:moveTo>
                  <a:lnTo>
                    <a:pt x="189705" y="415652"/>
                  </a:lnTo>
                  <a:lnTo>
                    <a:pt x="189705" y="425625"/>
                  </a:lnTo>
                  <a:lnTo>
                    <a:pt x="193030" y="425625"/>
                  </a:lnTo>
                  <a:lnTo>
                    <a:pt x="193030" y="415652"/>
                  </a:lnTo>
                  <a:close/>
                </a:path>
                <a:path w="812800" h="1014095">
                  <a:moveTo>
                    <a:pt x="239541" y="393555"/>
                  </a:moveTo>
                  <a:lnTo>
                    <a:pt x="219494" y="393555"/>
                  </a:lnTo>
                  <a:lnTo>
                    <a:pt x="223112" y="394516"/>
                  </a:lnTo>
                  <a:lnTo>
                    <a:pt x="229271" y="398362"/>
                  </a:lnTo>
                  <a:lnTo>
                    <a:pt x="231650" y="400986"/>
                  </a:lnTo>
                  <a:lnTo>
                    <a:pt x="233313" y="404310"/>
                  </a:lnTo>
                  <a:lnTo>
                    <a:pt x="235007" y="407634"/>
                  </a:lnTo>
                  <a:lnTo>
                    <a:pt x="235855" y="411415"/>
                  </a:lnTo>
                  <a:lnTo>
                    <a:pt x="235855" y="415652"/>
                  </a:lnTo>
                  <a:lnTo>
                    <a:pt x="193030" y="415652"/>
                  </a:lnTo>
                  <a:lnTo>
                    <a:pt x="193030" y="425625"/>
                  </a:lnTo>
                  <a:lnTo>
                    <a:pt x="247588" y="425625"/>
                  </a:lnTo>
                  <a:lnTo>
                    <a:pt x="247516" y="413273"/>
                  </a:lnTo>
                  <a:lnTo>
                    <a:pt x="246659" y="407830"/>
                  </a:lnTo>
                  <a:lnTo>
                    <a:pt x="242988" y="398362"/>
                  </a:lnTo>
                  <a:lnTo>
                    <a:pt x="240640" y="394696"/>
                  </a:lnTo>
                  <a:lnTo>
                    <a:pt x="240524" y="394516"/>
                  </a:lnTo>
                  <a:lnTo>
                    <a:pt x="239541" y="393555"/>
                  </a:lnTo>
                  <a:close/>
                </a:path>
                <a:path w="812800" h="1014095">
                  <a:moveTo>
                    <a:pt x="276284" y="384234"/>
                  </a:moveTo>
                  <a:lnTo>
                    <a:pt x="265138" y="384234"/>
                  </a:lnTo>
                  <a:lnTo>
                    <a:pt x="265138" y="459259"/>
                  </a:lnTo>
                  <a:lnTo>
                    <a:pt x="276675" y="459259"/>
                  </a:lnTo>
                  <a:lnTo>
                    <a:pt x="276675" y="409720"/>
                  </a:lnTo>
                  <a:lnTo>
                    <a:pt x="277412" y="406428"/>
                  </a:lnTo>
                  <a:lnTo>
                    <a:pt x="277506" y="406005"/>
                  </a:lnTo>
                  <a:lnTo>
                    <a:pt x="280831" y="399878"/>
                  </a:lnTo>
                  <a:lnTo>
                    <a:pt x="283096" y="397547"/>
                  </a:lnTo>
                  <a:lnTo>
                    <a:pt x="286068" y="395901"/>
                  </a:lnTo>
                  <a:lnTo>
                    <a:pt x="276284" y="395901"/>
                  </a:lnTo>
                  <a:lnTo>
                    <a:pt x="276284" y="384234"/>
                  </a:lnTo>
                  <a:close/>
                </a:path>
                <a:path w="812800" h="1014095">
                  <a:moveTo>
                    <a:pt x="320327" y="393555"/>
                  </a:moveTo>
                  <a:lnTo>
                    <a:pt x="301184" y="393555"/>
                  </a:lnTo>
                  <a:lnTo>
                    <a:pt x="305388" y="395217"/>
                  </a:lnTo>
                  <a:lnTo>
                    <a:pt x="311515" y="401833"/>
                  </a:lnTo>
                  <a:lnTo>
                    <a:pt x="313047" y="406428"/>
                  </a:lnTo>
                  <a:lnTo>
                    <a:pt x="313047" y="459259"/>
                  </a:lnTo>
                  <a:lnTo>
                    <a:pt x="324585" y="459259"/>
                  </a:lnTo>
                  <a:lnTo>
                    <a:pt x="324585" y="405157"/>
                  </a:lnTo>
                  <a:lnTo>
                    <a:pt x="323525" y="399878"/>
                  </a:lnTo>
                  <a:lnTo>
                    <a:pt x="320327" y="393555"/>
                  </a:lnTo>
                  <a:close/>
                </a:path>
                <a:path w="812800" h="1014095">
                  <a:moveTo>
                    <a:pt x="304248" y="383191"/>
                  </a:moveTo>
                  <a:lnTo>
                    <a:pt x="293492" y="383191"/>
                  </a:lnTo>
                  <a:lnTo>
                    <a:pt x="288865" y="384364"/>
                  </a:lnTo>
                  <a:lnTo>
                    <a:pt x="281694" y="389025"/>
                  </a:lnTo>
                  <a:lnTo>
                    <a:pt x="279022" y="392088"/>
                  </a:lnTo>
                  <a:lnTo>
                    <a:pt x="277262" y="395901"/>
                  </a:lnTo>
                  <a:lnTo>
                    <a:pt x="286068" y="395901"/>
                  </a:lnTo>
                  <a:lnTo>
                    <a:pt x="288864" y="394353"/>
                  </a:lnTo>
                  <a:lnTo>
                    <a:pt x="292156" y="393555"/>
                  </a:lnTo>
                  <a:lnTo>
                    <a:pt x="320327" y="393555"/>
                  </a:lnTo>
                  <a:lnTo>
                    <a:pt x="319288" y="391502"/>
                  </a:lnTo>
                  <a:lnTo>
                    <a:pt x="316323" y="388373"/>
                  </a:lnTo>
                  <a:lnTo>
                    <a:pt x="308696" y="384234"/>
                  </a:lnTo>
                  <a:lnTo>
                    <a:pt x="304248" y="383191"/>
                  </a:lnTo>
                  <a:close/>
                </a:path>
                <a:path w="812800" h="1014095">
                  <a:moveTo>
                    <a:pt x="381257" y="383191"/>
                  </a:moveTo>
                  <a:lnTo>
                    <a:pt x="369198" y="383191"/>
                  </a:lnTo>
                  <a:lnTo>
                    <a:pt x="363266" y="384853"/>
                  </a:lnTo>
                  <a:lnTo>
                    <a:pt x="353130" y="391469"/>
                  </a:lnTo>
                  <a:lnTo>
                    <a:pt x="349187" y="396048"/>
                  </a:lnTo>
                  <a:lnTo>
                    <a:pt x="343549" y="407748"/>
                  </a:lnTo>
                  <a:lnTo>
                    <a:pt x="342147" y="414478"/>
                  </a:lnTo>
                  <a:lnTo>
                    <a:pt x="342147" y="429601"/>
                  </a:lnTo>
                  <a:lnTo>
                    <a:pt x="369133" y="460823"/>
                  </a:lnTo>
                  <a:lnTo>
                    <a:pt x="381713" y="460823"/>
                  </a:lnTo>
                  <a:lnTo>
                    <a:pt x="386569" y="459797"/>
                  </a:lnTo>
                  <a:lnTo>
                    <a:pt x="394945" y="455658"/>
                  </a:lnTo>
                  <a:lnTo>
                    <a:pt x="398318" y="452855"/>
                  </a:lnTo>
                  <a:lnTo>
                    <a:pt x="400051" y="450459"/>
                  </a:lnTo>
                  <a:lnTo>
                    <a:pt x="371610" y="450459"/>
                  </a:lnTo>
                  <a:lnTo>
                    <a:pt x="367634" y="449270"/>
                  </a:lnTo>
                  <a:lnTo>
                    <a:pt x="353685" y="427515"/>
                  </a:lnTo>
                  <a:lnTo>
                    <a:pt x="353685" y="416043"/>
                  </a:lnTo>
                  <a:lnTo>
                    <a:pt x="371675" y="393555"/>
                  </a:lnTo>
                  <a:lnTo>
                    <a:pt x="400064" y="393555"/>
                  </a:lnTo>
                  <a:lnTo>
                    <a:pt x="397960" y="390817"/>
                  </a:lnTo>
                  <a:lnTo>
                    <a:pt x="394489" y="388079"/>
                  </a:lnTo>
                  <a:lnTo>
                    <a:pt x="386015" y="384169"/>
                  </a:lnTo>
                  <a:lnTo>
                    <a:pt x="381257" y="383191"/>
                  </a:lnTo>
                  <a:close/>
                </a:path>
                <a:path w="812800" h="1014095">
                  <a:moveTo>
                    <a:pt x="405700" y="437358"/>
                  </a:moveTo>
                  <a:lnTo>
                    <a:pt x="394163" y="437358"/>
                  </a:lnTo>
                  <a:lnTo>
                    <a:pt x="393446" y="440095"/>
                  </a:lnTo>
                  <a:lnTo>
                    <a:pt x="392240" y="442442"/>
                  </a:lnTo>
                  <a:lnTo>
                    <a:pt x="388851" y="446353"/>
                  </a:lnTo>
                  <a:lnTo>
                    <a:pt x="386590" y="447933"/>
                  </a:lnTo>
                  <a:lnTo>
                    <a:pt x="381892" y="449938"/>
                  </a:lnTo>
                  <a:lnTo>
                    <a:pt x="379171" y="450459"/>
                  </a:lnTo>
                  <a:lnTo>
                    <a:pt x="400051" y="450459"/>
                  </a:lnTo>
                  <a:lnTo>
                    <a:pt x="403435" y="445782"/>
                  </a:lnTo>
                  <a:lnTo>
                    <a:pt x="405048" y="441790"/>
                  </a:lnTo>
                  <a:lnTo>
                    <a:pt x="405700" y="437358"/>
                  </a:lnTo>
                  <a:close/>
                </a:path>
                <a:path w="812800" h="1014095">
                  <a:moveTo>
                    <a:pt x="400064" y="393555"/>
                  </a:moveTo>
                  <a:lnTo>
                    <a:pt x="381257" y="393555"/>
                  </a:lnTo>
                  <a:lnTo>
                    <a:pt x="385298" y="394891"/>
                  </a:lnTo>
                  <a:lnTo>
                    <a:pt x="388297" y="397564"/>
                  </a:lnTo>
                  <a:lnTo>
                    <a:pt x="391328" y="400203"/>
                  </a:lnTo>
                  <a:lnTo>
                    <a:pt x="393283" y="403234"/>
                  </a:lnTo>
                  <a:lnTo>
                    <a:pt x="394163" y="406657"/>
                  </a:lnTo>
                  <a:lnTo>
                    <a:pt x="405700" y="406657"/>
                  </a:lnTo>
                  <a:lnTo>
                    <a:pt x="405225" y="403234"/>
                  </a:lnTo>
                  <a:lnTo>
                    <a:pt x="405146" y="402664"/>
                  </a:lnTo>
                  <a:lnTo>
                    <a:pt x="405048" y="401963"/>
                  </a:lnTo>
                  <a:lnTo>
                    <a:pt x="403370" y="397857"/>
                  </a:lnTo>
                  <a:lnTo>
                    <a:pt x="400064" y="393555"/>
                  </a:lnTo>
                  <a:close/>
                </a:path>
                <a:path w="812800" h="1014095">
                  <a:moveTo>
                    <a:pt x="456787" y="383191"/>
                  </a:moveTo>
                  <a:lnTo>
                    <a:pt x="446097" y="383191"/>
                  </a:lnTo>
                  <a:lnTo>
                    <a:pt x="440166" y="384853"/>
                  </a:lnTo>
                  <a:lnTo>
                    <a:pt x="430030" y="391469"/>
                  </a:lnTo>
                  <a:lnTo>
                    <a:pt x="426086" y="396064"/>
                  </a:lnTo>
                  <a:lnTo>
                    <a:pt x="420542" y="407634"/>
                  </a:lnTo>
                  <a:lnTo>
                    <a:pt x="420448" y="407830"/>
                  </a:lnTo>
                  <a:lnTo>
                    <a:pt x="419046" y="414609"/>
                  </a:lnTo>
                  <a:lnTo>
                    <a:pt x="419046" y="429992"/>
                  </a:lnTo>
                  <a:lnTo>
                    <a:pt x="446814" y="460823"/>
                  </a:lnTo>
                  <a:lnTo>
                    <a:pt x="459134" y="460823"/>
                  </a:lnTo>
                  <a:lnTo>
                    <a:pt x="463713" y="460041"/>
                  </a:lnTo>
                  <a:lnTo>
                    <a:pt x="471861" y="456880"/>
                  </a:lnTo>
                  <a:lnTo>
                    <a:pt x="475283" y="454664"/>
                  </a:lnTo>
                  <a:lnTo>
                    <a:pt x="479367" y="450459"/>
                  </a:lnTo>
                  <a:lnTo>
                    <a:pt x="449389" y="450459"/>
                  </a:lnTo>
                  <a:lnTo>
                    <a:pt x="445299" y="449449"/>
                  </a:lnTo>
                  <a:lnTo>
                    <a:pt x="430584" y="425625"/>
                  </a:lnTo>
                  <a:lnTo>
                    <a:pt x="427259" y="425625"/>
                  </a:lnTo>
                  <a:lnTo>
                    <a:pt x="427259" y="415652"/>
                  </a:lnTo>
                  <a:lnTo>
                    <a:pt x="430584" y="415652"/>
                  </a:lnTo>
                  <a:lnTo>
                    <a:pt x="430584" y="413273"/>
                  </a:lnTo>
                  <a:lnTo>
                    <a:pt x="448281" y="393555"/>
                  </a:lnTo>
                  <a:lnTo>
                    <a:pt x="477095" y="393555"/>
                  </a:lnTo>
                  <a:lnTo>
                    <a:pt x="471747" y="388568"/>
                  </a:lnTo>
                  <a:lnTo>
                    <a:pt x="468276" y="386450"/>
                  </a:lnTo>
                  <a:lnTo>
                    <a:pt x="460649" y="383843"/>
                  </a:lnTo>
                  <a:lnTo>
                    <a:pt x="456787" y="383191"/>
                  </a:lnTo>
                  <a:close/>
                </a:path>
                <a:path w="812800" h="1014095">
                  <a:moveTo>
                    <a:pt x="472822" y="438726"/>
                  </a:moveTo>
                  <a:lnTo>
                    <a:pt x="457081" y="450459"/>
                  </a:lnTo>
                  <a:lnTo>
                    <a:pt x="479367" y="450459"/>
                  </a:lnTo>
                  <a:lnTo>
                    <a:pt x="480823" y="448960"/>
                  </a:lnTo>
                  <a:lnTo>
                    <a:pt x="482795" y="445636"/>
                  </a:lnTo>
                  <a:lnTo>
                    <a:pt x="483968" y="441855"/>
                  </a:lnTo>
                  <a:lnTo>
                    <a:pt x="472822" y="438726"/>
                  </a:lnTo>
                  <a:close/>
                </a:path>
                <a:path w="812800" h="1014095">
                  <a:moveTo>
                    <a:pt x="430584" y="415652"/>
                  </a:moveTo>
                  <a:lnTo>
                    <a:pt x="427259" y="415652"/>
                  </a:lnTo>
                  <a:lnTo>
                    <a:pt x="427259" y="425625"/>
                  </a:lnTo>
                  <a:lnTo>
                    <a:pt x="430584" y="425625"/>
                  </a:lnTo>
                  <a:lnTo>
                    <a:pt x="430584" y="415652"/>
                  </a:lnTo>
                  <a:close/>
                </a:path>
                <a:path w="812800" h="1014095">
                  <a:moveTo>
                    <a:pt x="477095" y="393555"/>
                  </a:moveTo>
                  <a:lnTo>
                    <a:pt x="457048" y="393555"/>
                  </a:lnTo>
                  <a:lnTo>
                    <a:pt x="460666" y="394516"/>
                  </a:lnTo>
                  <a:lnTo>
                    <a:pt x="466825" y="398362"/>
                  </a:lnTo>
                  <a:lnTo>
                    <a:pt x="469204" y="400986"/>
                  </a:lnTo>
                  <a:lnTo>
                    <a:pt x="470867" y="404310"/>
                  </a:lnTo>
                  <a:lnTo>
                    <a:pt x="472561" y="407634"/>
                  </a:lnTo>
                  <a:lnTo>
                    <a:pt x="473409" y="411415"/>
                  </a:lnTo>
                  <a:lnTo>
                    <a:pt x="473409" y="415652"/>
                  </a:lnTo>
                  <a:lnTo>
                    <a:pt x="430584" y="415652"/>
                  </a:lnTo>
                  <a:lnTo>
                    <a:pt x="430584" y="425625"/>
                  </a:lnTo>
                  <a:lnTo>
                    <a:pt x="485142" y="425625"/>
                  </a:lnTo>
                  <a:lnTo>
                    <a:pt x="485070" y="413273"/>
                  </a:lnTo>
                  <a:lnTo>
                    <a:pt x="484213" y="407830"/>
                  </a:lnTo>
                  <a:lnTo>
                    <a:pt x="480542" y="398362"/>
                  </a:lnTo>
                  <a:lnTo>
                    <a:pt x="478194" y="394696"/>
                  </a:lnTo>
                  <a:lnTo>
                    <a:pt x="478078" y="394516"/>
                  </a:lnTo>
                  <a:lnTo>
                    <a:pt x="477095" y="393555"/>
                  </a:lnTo>
                  <a:close/>
                </a:path>
                <a:path w="812800" h="1014095">
                  <a:moveTo>
                    <a:pt x="36371" y="532450"/>
                  </a:moveTo>
                  <a:lnTo>
                    <a:pt x="26203" y="532450"/>
                  </a:lnTo>
                  <a:lnTo>
                    <a:pt x="21986" y="539133"/>
                  </a:lnTo>
                  <a:lnTo>
                    <a:pt x="8824" y="577292"/>
                  </a:lnTo>
                  <a:lnTo>
                    <a:pt x="7626" y="595026"/>
                  </a:lnTo>
                  <a:lnTo>
                    <a:pt x="7882" y="602782"/>
                  </a:lnTo>
                  <a:lnTo>
                    <a:pt x="18283" y="643937"/>
                  </a:lnTo>
                  <a:lnTo>
                    <a:pt x="26203" y="657601"/>
                  </a:lnTo>
                  <a:lnTo>
                    <a:pt x="36371" y="657601"/>
                  </a:lnTo>
                  <a:lnTo>
                    <a:pt x="33243" y="653299"/>
                  </a:lnTo>
                  <a:lnTo>
                    <a:pt x="30407" y="647726"/>
                  </a:lnTo>
                  <a:lnTo>
                    <a:pt x="20304" y="610653"/>
                  </a:lnTo>
                  <a:lnTo>
                    <a:pt x="19554" y="589192"/>
                  </a:lnTo>
                  <a:lnTo>
                    <a:pt x="19978" y="583276"/>
                  </a:lnTo>
                  <a:lnTo>
                    <a:pt x="31825" y="539653"/>
                  </a:lnTo>
                  <a:lnTo>
                    <a:pt x="34025" y="535677"/>
                  </a:lnTo>
                  <a:lnTo>
                    <a:pt x="36371" y="532450"/>
                  </a:lnTo>
                  <a:close/>
                </a:path>
                <a:path w="812800" h="1014095">
                  <a:moveTo>
                    <a:pt x="86004" y="561196"/>
                  </a:moveTo>
                  <a:lnTo>
                    <a:pt x="75314" y="561196"/>
                  </a:lnTo>
                  <a:lnTo>
                    <a:pt x="69382" y="562858"/>
                  </a:lnTo>
                  <a:lnTo>
                    <a:pt x="59246" y="569474"/>
                  </a:lnTo>
                  <a:lnTo>
                    <a:pt x="55303" y="574069"/>
                  </a:lnTo>
                  <a:lnTo>
                    <a:pt x="49758" y="585639"/>
                  </a:lnTo>
                  <a:lnTo>
                    <a:pt x="49665" y="585835"/>
                  </a:lnTo>
                  <a:lnTo>
                    <a:pt x="48263" y="592614"/>
                  </a:lnTo>
                  <a:lnTo>
                    <a:pt x="48263" y="607997"/>
                  </a:lnTo>
                  <a:lnTo>
                    <a:pt x="76031" y="638828"/>
                  </a:lnTo>
                  <a:lnTo>
                    <a:pt x="88350" y="638828"/>
                  </a:lnTo>
                  <a:lnTo>
                    <a:pt x="92930" y="638046"/>
                  </a:lnTo>
                  <a:lnTo>
                    <a:pt x="101077" y="634885"/>
                  </a:lnTo>
                  <a:lnTo>
                    <a:pt x="104499" y="632669"/>
                  </a:lnTo>
                  <a:lnTo>
                    <a:pt x="108584" y="628464"/>
                  </a:lnTo>
                  <a:lnTo>
                    <a:pt x="78606" y="628464"/>
                  </a:lnTo>
                  <a:lnTo>
                    <a:pt x="74515" y="627454"/>
                  </a:lnTo>
                  <a:lnTo>
                    <a:pt x="59800" y="603630"/>
                  </a:lnTo>
                  <a:lnTo>
                    <a:pt x="56476" y="603630"/>
                  </a:lnTo>
                  <a:lnTo>
                    <a:pt x="56476" y="593657"/>
                  </a:lnTo>
                  <a:lnTo>
                    <a:pt x="59800" y="593657"/>
                  </a:lnTo>
                  <a:lnTo>
                    <a:pt x="59800" y="591278"/>
                  </a:lnTo>
                  <a:lnTo>
                    <a:pt x="77498" y="571560"/>
                  </a:lnTo>
                  <a:lnTo>
                    <a:pt x="106312" y="571560"/>
                  </a:lnTo>
                  <a:lnTo>
                    <a:pt x="100963" y="566573"/>
                  </a:lnTo>
                  <a:lnTo>
                    <a:pt x="97492" y="564455"/>
                  </a:lnTo>
                  <a:lnTo>
                    <a:pt x="89866" y="561848"/>
                  </a:lnTo>
                  <a:lnTo>
                    <a:pt x="86004" y="561196"/>
                  </a:lnTo>
                  <a:close/>
                </a:path>
                <a:path w="812800" h="1014095">
                  <a:moveTo>
                    <a:pt x="102039" y="616731"/>
                  </a:moveTo>
                  <a:lnTo>
                    <a:pt x="86297" y="628464"/>
                  </a:lnTo>
                  <a:lnTo>
                    <a:pt x="108584" y="628464"/>
                  </a:lnTo>
                  <a:lnTo>
                    <a:pt x="110040" y="626965"/>
                  </a:lnTo>
                  <a:lnTo>
                    <a:pt x="112012" y="623641"/>
                  </a:lnTo>
                  <a:lnTo>
                    <a:pt x="113185" y="619860"/>
                  </a:lnTo>
                  <a:lnTo>
                    <a:pt x="102039" y="616731"/>
                  </a:lnTo>
                  <a:close/>
                </a:path>
                <a:path w="812800" h="1014095">
                  <a:moveTo>
                    <a:pt x="59800" y="593657"/>
                  </a:moveTo>
                  <a:lnTo>
                    <a:pt x="56476" y="593657"/>
                  </a:lnTo>
                  <a:lnTo>
                    <a:pt x="56476" y="603630"/>
                  </a:lnTo>
                  <a:lnTo>
                    <a:pt x="59800" y="603630"/>
                  </a:lnTo>
                  <a:lnTo>
                    <a:pt x="59800" y="593657"/>
                  </a:lnTo>
                  <a:close/>
                </a:path>
                <a:path w="812800" h="1014095">
                  <a:moveTo>
                    <a:pt x="106312" y="571560"/>
                  </a:moveTo>
                  <a:lnTo>
                    <a:pt x="86265" y="571560"/>
                  </a:lnTo>
                  <a:lnTo>
                    <a:pt x="89882" y="572521"/>
                  </a:lnTo>
                  <a:lnTo>
                    <a:pt x="96042" y="576367"/>
                  </a:lnTo>
                  <a:lnTo>
                    <a:pt x="98421" y="578991"/>
                  </a:lnTo>
                  <a:lnTo>
                    <a:pt x="100083" y="582315"/>
                  </a:lnTo>
                  <a:lnTo>
                    <a:pt x="101778" y="585639"/>
                  </a:lnTo>
                  <a:lnTo>
                    <a:pt x="102625" y="589420"/>
                  </a:lnTo>
                  <a:lnTo>
                    <a:pt x="102625" y="593657"/>
                  </a:lnTo>
                  <a:lnTo>
                    <a:pt x="59800" y="593657"/>
                  </a:lnTo>
                  <a:lnTo>
                    <a:pt x="59800" y="603630"/>
                  </a:lnTo>
                  <a:lnTo>
                    <a:pt x="114358" y="603630"/>
                  </a:lnTo>
                  <a:lnTo>
                    <a:pt x="114287" y="591278"/>
                  </a:lnTo>
                  <a:lnTo>
                    <a:pt x="113430" y="585835"/>
                  </a:lnTo>
                  <a:lnTo>
                    <a:pt x="109758" y="576367"/>
                  </a:lnTo>
                  <a:lnTo>
                    <a:pt x="107411" y="572701"/>
                  </a:lnTo>
                  <a:lnTo>
                    <a:pt x="107295" y="572521"/>
                  </a:lnTo>
                  <a:lnTo>
                    <a:pt x="106312" y="571560"/>
                  </a:lnTo>
                  <a:close/>
                </a:path>
                <a:path w="812800" h="1014095">
                  <a:moveTo>
                    <a:pt x="142729" y="620447"/>
                  </a:moveTo>
                  <a:lnTo>
                    <a:pt x="137906" y="620447"/>
                  </a:lnTo>
                  <a:lnTo>
                    <a:pt x="135836" y="621311"/>
                  </a:lnTo>
                  <a:lnTo>
                    <a:pt x="132381" y="624765"/>
                  </a:lnTo>
                  <a:lnTo>
                    <a:pt x="131518" y="626835"/>
                  </a:lnTo>
                  <a:lnTo>
                    <a:pt x="131518" y="631658"/>
                  </a:lnTo>
                  <a:lnTo>
                    <a:pt x="132381" y="633728"/>
                  </a:lnTo>
                  <a:lnTo>
                    <a:pt x="135836" y="637182"/>
                  </a:lnTo>
                  <a:lnTo>
                    <a:pt x="137906" y="638046"/>
                  </a:lnTo>
                  <a:lnTo>
                    <a:pt x="141947" y="638046"/>
                  </a:lnTo>
                  <a:lnTo>
                    <a:pt x="143414" y="637655"/>
                  </a:lnTo>
                  <a:lnTo>
                    <a:pt x="146053" y="636058"/>
                  </a:lnTo>
                  <a:lnTo>
                    <a:pt x="147113" y="634983"/>
                  </a:lnTo>
                  <a:lnTo>
                    <a:pt x="147847" y="633728"/>
                  </a:lnTo>
                  <a:lnTo>
                    <a:pt x="148710" y="632310"/>
                  </a:lnTo>
                  <a:lnTo>
                    <a:pt x="149117" y="630843"/>
                  </a:lnTo>
                  <a:lnTo>
                    <a:pt x="149117" y="626835"/>
                  </a:lnTo>
                  <a:lnTo>
                    <a:pt x="148253" y="624765"/>
                  </a:lnTo>
                  <a:lnTo>
                    <a:pt x="144799" y="621311"/>
                  </a:lnTo>
                  <a:lnTo>
                    <a:pt x="142729" y="620447"/>
                  </a:lnTo>
                  <a:close/>
                </a:path>
                <a:path w="812800" h="1014095">
                  <a:moveTo>
                    <a:pt x="178620" y="645477"/>
                  </a:moveTo>
                  <a:lnTo>
                    <a:pt x="170590" y="651115"/>
                  </a:lnTo>
                  <a:lnTo>
                    <a:pt x="169449" y="651963"/>
                  </a:lnTo>
                  <a:lnTo>
                    <a:pt x="170994" y="654537"/>
                  </a:lnTo>
                  <a:lnTo>
                    <a:pt x="194557" y="666987"/>
                  </a:lnTo>
                  <a:lnTo>
                    <a:pt x="206127" y="666987"/>
                  </a:lnTo>
                  <a:lnTo>
                    <a:pt x="211570" y="666026"/>
                  </a:lnTo>
                  <a:lnTo>
                    <a:pt x="221380" y="662213"/>
                  </a:lnTo>
                  <a:lnTo>
                    <a:pt x="225291" y="659231"/>
                  </a:lnTo>
                  <a:lnTo>
                    <a:pt x="226892" y="656982"/>
                  </a:lnTo>
                  <a:lnTo>
                    <a:pt x="227008" y="656819"/>
                  </a:lnTo>
                  <a:lnTo>
                    <a:pt x="195600" y="656819"/>
                  </a:lnTo>
                  <a:lnTo>
                    <a:pt x="191934" y="656151"/>
                  </a:lnTo>
                  <a:lnTo>
                    <a:pt x="186361" y="653511"/>
                  </a:lnTo>
                  <a:lnTo>
                    <a:pt x="184177" y="651963"/>
                  </a:lnTo>
                  <a:lnTo>
                    <a:pt x="180983" y="648410"/>
                  </a:lnTo>
                  <a:lnTo>
                    <a:pt x="179663" y="646846"/>
                  </a:lnTo>
                  <a:lnTo>
                    <a:pt x="178620" y="645477"/>
                  </a:lnTo>
                  <a:close/>
                </a:path>
                <a:path w="812800" h="1014095">
                  <a:moveTo>
                    <a:pt x="232592" y="623380"/>
                  </a:moveTo>
                  <a:lnTo>
                    <a:pt x="221054" y="623380"/>
                  </a:lnTo>
                  <a:lnTo>
                    <a:pt x="221054" y="644890"/>
                  </a:lnTo>
                  <a:lnTo>
                    <a:pt x="219082" y="649486"/>
                  </a:lnTo>
                  <a:lnTo>
                    <a:pt x="211195" y="655352"/>
                  </a:lnTo>
                  <a:lnTo>
                    <a:pt x="206193" y="656819"/>
                  </a:lnTo>
                  <a:lnTo>
                    <a:pt x="227008" y="656819"/>
                  </a:lnTo>
                  <a:lnTo>
                    <a:pt x="228192" y="655157"/>
                  </a:lnTo>
                  <a:lnTo>
                    <a:pt x="231125" y="651115"/>
                  </a:lnTo>
                  <a:lnTo>
                    <a:pt x="232592" y="645868"/>
                  </a:lnTo>
                  <a:lnTo>
                    <a:pt x="232592" y="623380"/>
                  </a:lnTo>
                  <a:close/>
                </a:path>
                <a:path w="812800" h="1014095">
                  <a:moveTo>
                    <a:pt x="203259" y="561196"/>
                  </a:moveTo>
                  <a:lnTo>
                    <a:pt x="192048" y="561196"/>
                  </a:lnTo>
                  <a:lnTo>
                    <a:pt x="186475" y="562777"/>
                  </a:lnTo>
                  <a:lnTo>
                    <a:pt x="176786" y="569116"/>
                  </a:lnTo>
                  <a:lnTo>
                    <a:pt x="173063" y="573499"/>
                  </a:lnTo>
                  <a:lnTo>
                    <a:pt x="167653" y="584939"/>
                  </a:lnTo>
                  <a:lnTo>
                    <a:pt x="166301" y="591636"/>
                  </a:lnTo>
                  <a:lnTo>
                    <a:pt x="166301" y="607150"/>
                  </a:lnTo>
                  <a:lnTo>
                    <a:pt x="192113" y="636091"/>
                  </a:lnTo>
                  <a:lnTo>
                    <a:pt x="203064" y="636091"/>
                  </a:lnTo>
                  <a:lnTo>
                    <a:pt x="218533" y="625727"/>
                  </a:lnTo>
                  <a:lnTo>
                    <a:pt x="194916" y="625727"/>
                  </a:lnTo>
                  <a:lnTo>
                    <a:pt x="191402" y="624749"/>
                  </a:lnTo>
                  <a:lnTo>
                    <a:pt x="191087" y="624749"/>
                  </a:lnTo>
                  <a:lnTo>
                    <a:pt x="187615" y="622353"/>
                  </a:lnTo>
                  <a:lnTo>
                    <a:pt x="177894" y="593722"/>
                  </a:lnTo>
                  <a:lnTo>
                    <a:pt x="178637" y="589420"/>
                  </a:lnTo>
                  <a:lnTo>
                    <a:pt x="194851" y="571560"/>
                  </a:lnTo>
                  <a:lnTo>
                    <a:pt x="218526" y="571560"/>
                  </a:lnTo>
                  <a:lnTo>
                    <a:pt x="218219" y="571136"/>
                  </a:lnTo>
                  <a:lnTo>
                    <a:pt x="216654" y="569116"/>
                  </a:lnTo>
                  <a:lnTo>
                    <a:pt x="215123" y="567062"/>
                  </a:lnTo>
                  <a:lnTo>
                    <a:pt x="212906" y="565237"/>
                  </a:lnTo>
                  <a:lnTo>
                    <a:pt x="210006" y="563640"/>
                  </a:lnTo>
                  <a:lnTo>
                    <a:pt x="207138" y="562011"/>
                  </a:lnTo>
                  <a:lnTo>
                    <a:pt x="203259" y="561196"/>
                  </a:lnTo>
                  <a:close/>
                </a:path>
                <a:path w="812800" h="1014095">
                  <a:moveTo>
                    <a:pt x="218526" y="571560"/>
                  </a:moveTo>
                  <a:lnTo>
                    <a:pt x="204433" y="571560"/>
                  </a:lnTo>
                  <a:lnTo>
                    <a:pt x="208595" y="572798"/>
                  </a:lnTo>
                  <a:lnTo>
                    <a:pt x="208465" y="572798"/>
                  </a:lnTo>
                  <a:lnTo>
                    <a:pt x="214764" y="577426"/>
                  </a:lnTo>
                  <a:lnTo>
                    <a:pt x="217176" y="580669"/>
                  </a:lnTo>
                  <a:lnTo>
                    <a:pt x="220435" y="588947"/>
                  </a:lnTo>
                  <a:lnTo>
                    <a:pt x="221250" y="593722"/>
                  </a:lnTo>
                  <a:lnTo>
                    <a:pt x="221250" y="604673"/>
                  </a:lnTo>
                  <a:lnTo>
                    <a:pt x="220501" y="608958"/>
                  </a:lnTo>
                  <a:lnTo>
                    <a:pt x="220419" y="609431"/>
                  </a:lnTo>
                  <a:lnTo>
                    <a:pt x="217094" y="617383"/>
                  </a:lnTo>
                  <a:lnTo>
                    <a:pt x="214666" y="620431"/>
                  </a:lnTo>
                  <a:lnTo>
                    <a:pt x="208156" y="624749"/>
                  </a:lnTo>
                  <a:lnTo>
                    <a:pt x="207978" y="624749"/>
                  </a:lnTo>
                  <a:lnTo>
                    <a:pt x="204367" y="625727"/>
                  </a:lnTo>
                  <a:lnTo>
                    <a:pt x="218533" y="625727"/>
                  </a:lnTo>
                  <a:lnTo>
                    <a:pt x="219229" y="624749"/>
                  </a:lnTo>
                  <a:lnTo>
                    <a:pt x="220076" y="623380"/>
                  </a:lnTo>
                  <a:lnTo>
                    <a:pt x="232592" y="623380"/>
                  </a:lnTo>
                  <a:lnTo>
                    <a:pt x="232592" y="574102"/>
                  </a:lnTo>
                  <a:lnTo>
                    <a:pt x="220272" y="574102"/>
                  </a:lnTo>
                  <a:lnTo>
                    <a:pt x="219425" y="572798"/>
                  </a:lnTo>
                  <a:lnTo>
                    <a:pt x="218526" y="571560"/>
                  </a:lnTo>
                  <a:close/>
                </a:path>
                <a:path w="812800" h="1014095">
                  <a:moveTo>
                    <a:pt x="232592" y="562174"/>
                  </a:moveTo>
                  <a:lnTo>
                    <a:pt x="221445" y="562174"/>
                  </a:lnTo>
                  <a:lnTo>
                    <a:pt x="221445" y="574102"/>
                  </a:lnTo>
                  <a:lnTo>
                    <a:pt x="232592" y="574102"/>
                  </a:lnTo>
                  <a:lnTo>
                    <a:pt x="232592" y="562174"/>
                  </a:lnTo>
                  <a:close/>
                </a:path>
                <a:path w="812800" h="1014095">
                  <a:moveTo>
                    <a:pt x="264531" y="620447"/>
                  </a:moveTo>
                  <a:lnTo>
                    <a:pt x="259707" y="620447"/>
                  </a:lnTo>
                  <a:lnTo>
                    <a:pt x="257638" y="621311"/>
                  </a:lnTo>
                  <a:lnTo>
                    <a:pt x="254183" y="624765"/>
                  </a:lnTo>
                  <a:lnTo>
                    <a:pt x="253320" y="626835"/>
                  </a:lnTo>
                  <a:lnTo>
                    <a:pt x="253320" y="631658"/>
                  </a:lnTo>
                  <a:lnTo>
                    <a:pt x="254183" y="633728"/>
                  </a:lnTo>
                  <a:lnTo>
                    <a:pt x="257638" y="637182"/>
                  </a:lnTo>
                  <a:lnTo>
                    <a:pt x="259707" y="638046"/>
                  </a:lnTo>
                  <a:lnTo>
                    <a:pt x="263749" y="638046"/>
                  </a:lnTo>
                  <a:lnTo>
                    <a:pt x="265215" y="637655"/>
                  </a:lnTo>
                  <a:lnTo>
                    <a:pt x="267855" y="636058"/>
                  </a:lnTo>
                  <a:lnTo>
                    <a:pt x="268915" y="634983"/>
                  </a:lnTo>
                  <a:lnTo>
                    <a:pt x="269649" y="633728"/>
                  </a:lnTo>
                  <a:lnTo>
                    <a:pt x="270512" y="632310"/>
                  </a:lnTo>
                  <a:lnTo>
                    <a:pt x="270919" y="630843"/>
                  </a:lnTo>
                  <a:lnTo>
                    <a:pt x="270919" y="626835"/>
                  </a:lnTo>
                  <a:lnTo>
                    <a:pt x="270055" y="624765"/>
                  </a:lnTo>
                  <a:lnTo>
                    <a:pt x="266601" y="621311"/>
                  </a:lnTo>
                  <a:lnTo>
                    <a:pt x="264531" y="620447"/>
                  </a:lnTo>
                  <a:close/>
                </a:path>
                <a:path w="812800" h="1014095">
                  <a:moveTo>
                    <a:pt x="308831" y="623576"/>
                  </a:moveTo>
                  <a:lnTo>
                    <a:pt x="296316" y="623576"/>
                  </a:lnTo>
                  <a:lnTo>
                    <a:pt x="295366" y="632571"/>
                  </a:lnTo>
                  <a:lnTo>
                    <a:pt x="295273" y="633451"/>
                  </a:lnTo>
                  <a:lnTo>
                    <a:pt x="294686" y="637753"/>
                  </a:lnTo>
                  <a:lnTo>
                    <a:pt x="293969" y="641957"/>
                  </a:lnTo>
                  <a:lnTo>
                    <a:pt x="293285" y="646194"/>
                  </a:lnTo>
                  <a:lnTo>
                    <a:pt x="292600" y="650023"/>
                  </a:lnTo>
                  <a:lnTo>
                    <a:pt x="290254" y="661707"/>
                  </a:lnTo>
                  <a:lnTo>
                    <a:pt x="299053" y="661707"/>
                  </a:lnTo>
                  <a:lnTo>
                    <a:pt x="305506" y="640784"/>
                  </a:lnTo>
                  <a:lnTo>
                    <a:pt x="306647" y="636547"/>
                  </a:lnTo>
                  <a:lnTo>
                    <a:pt x="307494" y="632571"/>
                  </a:lnTo>
                  <a:lnTo>
                    <a:pt x="308831" y="623576"/>
                  </a:lnTo>
                  <a:close/>
                </a:path>
                <a:path w="812800" h="1014095">
                  <a:moveTo>
                    <a:pt x="403146" y="561196"/>
                  </a:moveTo>
                  <a:lnTo>
                    <a:pt x="392456" y="561196"/>
                  </a:lnTo>
                  <a:lnTo>
                    <a:pt x="386524" y="562858"/>
                  </a:lnTo>
                  <a:lnTo>
                    <a:pt x="376388" y="569474"/>
                  </a:lnTo>
                  <a:lnTo>
                    <a:pt x="372445" y="574069"/>
                  </a:lnTo>
                  <a:lnTo>
                    <a:pt x="366900" y="585639"/>
                  </a:lnTo>
                  <a:lnTo>
                    <a:pt x="366807" y="585835"/>
                  </a:lnTo>
                  <a:lnTo>
                    <a:pt x="365405" y="592614"/>
                  </a:lnTo>
                  <a:lnTo>
                    <a:pt x="365405" y="607997"/>
                  </a:lnTo>
                  <a:lnTo>
                    <a:pt x="393173" y="638828"/>
                  </a:lnTo>
                  <a:lnTo>
                    <a:pt x="405493" y="638828"/>
                  </a:lnTo>
                  <a:lnTo>
                    <a:pt x="410072" y="638046"/>
                  </a:lnTo>
                  <a:lnTo>
                    <a:pt x="418219" y="634885"/>
                  </a:lnTo>
                  <a:lnTo>
                    <a:pt x="421642" y="632669"/>
                  </a:lnTo>
                  <a:lnTo>
                    <a:pt x="425726" y="628464"/>
                  </a:lnTo>
                  <a:lnTo>
                    <a:pt x="395748" y="628464"/>
                  </a:lnTo>
                  <a:lnTo>
                    <a:pt x="391658" y="627454"/>
                  </a:lnTo>
                  <a:lnTo>
                    <a:pt x="376943" y="603630"/>
                  </a:lnTo>
                  <a:lnTo>
                    <a:pt x="373618" y="603630"/>
                  </a:lnTo>
                  <a:lnTo>
                    <a:pt x="373618" y="593657"/>
                  </a:lnTo>
                  <a:lnTo>
                    <a:pt x="376943" y="593657"/>
                  </a:lnTo>
                  <a:lnTo>
                    <a:pt x="376943" y="591278"/>
                  </a:lnTo>
                  <a:lnTo>
                    <a:pt x="394640" y="571560"/>
                  </a:lnTo>
                  <a:lnTo>
                    <a:pt x="423454" y="571560"/>
                  </a:lnTo>
                  <a:lnTo>
                    <a:pt x="418105" y="566573"/>
                  </a:lnTo>
                  <a:lnTo>
                    <a:pt x="414634" y="564455"/>
                  </a:lnTo>
                  <a:lnTo>
                    <a:pt x="407008" y="561848"/>
                  </a:lnTo>
                  <a:lnTo>
                    <a:pt x="403146" y="561196"/>
                  </a:lnTo>
                  <a:close/>
                </a:path>
                <a:path w="812800" h="1014095">
                  <a:moveTo>
                    <a:pt x="419181" y="616731"/>
                  </a:moveTo>
                  <a:lnTo>
                    <a:pt x="403439" y="628464"/>
                  </a:lnTo>
                  <a:lnTo>
                    <a:pt x="425726" y="628464"/>
                  </a:lnTo>
                  <a:lnTo>
                    <a:pt x="427182" y="626965"/>
                  </a:lnTo>
                  <a:lnTo>
                    <a:pt x="429154" y="623641"/>
                  </a:lnTo>
                  <a:lnTo>
                    <a:pt x="430327" y="619860"/>
                  </a:lnTo>
                  <a:lnTo>
                    <a:pt x="419181" y="616731"/>
                  </a:lnTo>
                  <a:close/>
                </a:path>
                <a:path w="812800" h="1014095">
                  <a:moveTo>
                    <a:pt x="376943" y="593657"/>
                  </a:moveTo>
                  <a:lnTo>
                    <a:pt x="373618" y="593657"/>
                  </a:lnTo>
                  <a:lnTo>
                    <a:pt x="373618" y="603630"/>
                  </a:lnTo>
                  <a:lnTo>
                    <a:pt x="376943" y="603630"/>
                  </a:lnTo>
                  <a:lnTo>
                    <a:pt x="376943" y="593657"/>
                  </a:lnTo>
                  <a:close/>
                </a:path>
                <a:path w="812800" h="1014095">
                  <a:moveTo>
                    <a:pt x="423454" y="571560"/>
                  </a:moveTo>
                  <a:lnTo>
                    <a:pt x="403407" y="571560"/>
                  </a:lnTo>
                  <a:lnTo>
                    <a:pt x="407024" y="572521"/>
                  </a:lnTo>
                  <a:lnTo>
                    <a:pt x="413184" y="576367"/>
                  </a:lnTo>
                  <a:lnTo>
                    <a:pt x="415563" y="578991"/>
                  </a:lnTo>
                  <a:lnTo>
                    <a:pt x="417225" y="582315"/>
                  </a:lnTo>
                  <a:lnTo>
                    <a:pt x="418920" y="585639"/>
                  </a:lnTo>
                  <a:lnTo>
                    <a:pt x="419768" y="589420"/>
                  </a:lnTo>
                  <a:lnTo>
                    <a:pt x="419768" y="593657"/>
                  </a:lnTo>
                  <a:lnTo>
                    <a:pt x="376943" y="593657"/>
                  </a:lnTo>
                  <a:lnTo>
                    <a:pt x="376943" y="603630"/>
                  </a:lnTo>
                  <a:lnTo>
                    <a:pt x="431500" y="603630"/>
                  </a:lnTo>
                  <a:lnTo>
                    <a:pt x="431429" y="591278"/>
                  </a:lnTo>
                  <a:lnTo>
                    <a:pt x="430572" y="585835"/>
                  </a:lnTo>
                  <a:lnTo>
                    <a:pt x="426900" y="576367"/>
                  </a:lnTo>
                  <a:lnTo>
                    <a:pt x="424553" y="572701"/>
                  </a:lnTo>
                  <a:lnTo>
                    <a:pt x="424437" y="572521"/>
                  </a:lnTo>
                  <a:lnTo>
                    <a:pt x="423454" y="571560"/>
                  </a:lnTo>
                  <a:close/>
                </a:path>
                <a:path w="812800" h="1014095">
                  <a:moveTo>
                    <a:pt x="492593" y="537143"/>
                  </a:moveTo>
                  <a:lnTo>
                    <a:pt x="450615" y="537143"/>
                  </a:lnTo>
                  <a:lnTo>
                    <a:pt x="450615" y="637264"/>
                  </a:lnTo>
                  <a:lnTo>
                    <a:pt x="494679" y="637264"/>
                  </a:lnTo>
                  <a:lnTo>
                    <a:pt x="501083" y="636091"/>
                  </a:lnTo>
                  <a:lnTo>
                    <a:pt x="510925" y="631398"/>
                  </a:lnTo>
                  <a:lnTo>
                    <a:pt x="514527" y="628220"/>
                  </a:lnTo>
                  <a:lnTo>
                    <a:pt x="515501" y="626509"/>
                  </a:lnTo>
                  <a:lnTo>
                    <a:pt x="462739" y="626509"/>
                  </a:lnTo>
                  <a:lnTo>
                    <a:pt x="462739" y="591701"/>
                  </a:lnTo>
                  <a:lnTo>
                    <a:pt x="513238" y="591701"/>
                  </a:lnTo>
                  <a:lnTo>
                    <a:pt x="512425" y="590821"/>
                  </a:lnTo>
                  <a:lnTo>
                    <a:pt x="506232" y="586910"/>
                  </a:lnTo>
                  <a:lnTo>
                    <a:pt x="503152" y="585835"/>
                  </a:lnTo>
                  <a:lnTo>
                    <a:pt x="500089" y="585639"/>
                  </a:lnTo>
                  <a:lnTo>
                    <a:pt x="500089" y="584662"/>
                  </a:lnTo>
                  <a:lnTo>
                    <a:pt x="502957" y="583879"/>
                  </a:lnTo>
                  <a:lnTo>
                    <a:pt x="505613" y="582674"/>
                  </a:lnTo>
                  <a:lnTo>
                    <a:pt x="507926" y="581142"/>
                  </a:lnTo>
                  <a:lnTo>
                    <a:pt x="462739" y="581142"/>
                  </a:lnTo>
                  <a:lnTo>
                    <a:pt x="462739" y="547899"/>
                  </a:lnTo>
                  <a:lnTo>
                    <a:pt x="511631" y="547899"/>
                  </a:lnTo>
                  <a:lnTo>
                    <a:pt x="510779" y="546350"/>
                  </a:lnTo>
                  <a:lnTo>
                    <a:pt x="507406" y="543140"/>
                  </a:lnTo>
                  <a:lnTo>
                    <a:pt x="498345" y="538349"/>
                  </a:lnTo>
                  <a:lnTo>
                    <a:pt x="492593" y="537143"/>
                  </a:lnTo>
                  <a:close/>
                </a:path>
                <a:path w="812800" h="1014095">
                  <a:moveTo>
                    <a:pt x="513238" y="591701"/>
                  </a:moveTo>
                  <a:lnTo>
                    <a:pt x="491745" y="591701"/>
                  </a:lnTo>
                  <a:lnTo>
                    <a:pt x="495526" y="592581"/>
                  </a:lnTo>
                  <a:lnTo>
                    <a:pt x="498720" y="594341"/>
                  </a:lnTo>
                  <a:lnTo>
                    <a:pt x="501914" y="596069"/>
                  </a:lnTo>
                  <a:lnTo>
                    <a:pt x="504375" y="598383"/>
                  </a:lnTo>
                  <a:lnTo>
                    <a:pt x="507829" y="604151"/>
                  </a:lnTo>
                  <a:lnTo>
                    <a:pt x="508693" y="607280"/>
                  </a:lnTo>
                  <a:lnTo>
                    <a:pt x="508693" y="615069"/>
                  </a:lnTo>
                  <a:lnTo>
                    <a:pt x="507014" y="618817"/>
                  </a:lnTo>
                  <a:lnTo>
                    <a:pt x="500333" y="624977"/>
                  </a:lnTo>
                  <a:lnTo>
                    <a:pt x="494711" y="626509"/>
                  </a:lnTo>
                  <a:lnTo>
                    <a:pt x="515501" y="626509"/>
                  </a:lnTo>
                  <a:lnTo>
                    <a:pt x="519090" y="620202"/>
                  </a:lnTo>
                  <a:lnTo>
                    <a:pt x="520230" y="615689"/>
                  </a:lnTo>
                  <a:lnTo>
                    <a:pt x="520230" y="605390"/>
                  </a:lnTo>
                  <a:lnTo>
                    <a:pt x="519187" y="600925"/>
                  </a:lnTo>
                  <a:lnTo>
                    <a:pt x="515016" y="593624"/>
                  </a:lnTo>
                  <a:lnTo>
                    <a:pt x="513238" y="591701"/>
                  </a:lnTo>
                  <a:close/>
                </a:path>
                <a:path w="812800" h="1014095">
                  <a:moveTo>
                    <a:pt x="511631" y="547899"/>
                  </a:moveTo>
                  <a:lnTo>
                    <a:pt x="492267" y="547899"/>
                  </a:lnTo>
                  <a:lnTo>
                    <a:pt x="497123" y="549447"/>
                  </a:lnTo>
                  <a:lnTo>
                    <a:pt x="503250" y="555606"/>
                  </a:lnTo>
                  <a:lnTo>
                    <a:pt x="504782" y="559338"/>
                  </a:lnTo>
                  <a:lnTo>
                    <a:pt x="504782" y="567258"/>
                  </a:lnTo>
                  <a:lnTo>
                    <a:pt x="503902" y="570321"/>
                  </a:lnTo>
                  <a:lnTo>
                    <a:pt x="502142" y="572929"/>
                  </a:lnTo>
                  <a:lnTo>
                    <a:pt x="500415" y="575536"/>
                  </a:lnTo>
                  <a:lnTo>
                    <a:pt x="498068" y="577557"/>
                  </a:lnTo>
                  <a:lnTo>
                    <a:pt x="492169" y="580425"/>
                  </a:lnTo>
                  <a:lnTo>
                    <a:pt x="488877" y="581142"/>
                  </a:lnTo>
                  <a:lnTo>
                    <a:pt x="507926" y="581142"/>
                  </a:lnTo>
                  <a:lnTo>
                    <a:pt x="510534" y="579414"/>
                  </a:lnTo>
                  <a:lnTo>
                    <a:pt x="512522" y="577198"/>
                  </a:lnTo>
                  <a:lnTo>
                    <a:pt x="514022" y="574395"/>
                  </a:lnTo>
                  <a:lnTo>
                    <a:pt x="515553" y="571592"/>
                  </a:lnTo>
                  <a:lnTo>
                    <a:pt x="516319" y="568040"/>
                  </a:lnTo>
                  <a:lnTo>
                    <a:pt x="516319" y="558849"/>
                  </a:lnTo>
                  <a:lnTo>
                    <a:pt x="515211" y="554401"/>
                  </a:lnTo>
                  <a:lnTo>
                    <a:pt x="511631" y="547899"/>
                  </a:lnTo>
                  <a:close/>
                </a:path>
                <a:path w="812800" h="1014095">
                  <a:moveTo>
                    <a:pt x="550125" y="562174"/>
                  </a:moveTo>
                  <a:lnTo>
                    <a:pt x="538587" y="562174"/>
                  </a:lnTo>
                  <a:lnTo>
                    <a:pt x="538587" y="637264"/>
                  </a:lnTo>
                  <a:lnTo>
                    <a:pt x="550125" y="637264"/>
                  </a:lnTo>
                  <a:lnTo>
                    <a:pt x="550125" y="562174"/>
                  </a:lnTo>
                  <a:close/>
                </a:path>
                <a:path w="812800" h="1014095">
                  <a:moveTo>
                    <a:pt x="546703" y="534015"/>
                  </a:moveTo>
                  <a:lnTo>
                    <a:pt x="542205" y="534015"/>
                  </a:lnTo>
                  <a:lnTo>
                    <a:pt x="540266" y="534781"/>
                  </a:lnTo>
                  <a:lnTo>
                    <a:pt x="537039" y="537844"/>
                  </a:lnTo>
                  <a:lnTo>
                    <a:pt x="536241" y="539686"/>
                  </a:lnTo>
                  <a:lnTo>
                    <a:pt x="536241" y="543988"/>
                  </a:lnTo>
                  <a:lnTo>
                    <a:pt x="537039" y="545829"/>
                  </a:lnTo>
                  <a:lnTo>
                    <a:pt x="540266" y="548893"/>
                  </a:lnTo>
                  <a:lnTo>
                    <a:pt x="542205" y="549659"/>
                  </a:lnTo>
                  <a:lnTo>
                    <a:pt x="546703" y="549659"/>
                  </a:lnTo>
                  <a:lnTo>
                    <a:pt x="548625" y="548893"/>
                  </a:lnTo>
                  <a:lnTo>
                    <a:pt x="551852" y="545829"/>
                  </a:lnTo>
                  <a:lnTo>
                    <a:pt x="552667" y="543988"/>
                  </a:lnTo>
                  <a:lnTo>
                    <a:pt x="552667" y="539686"/>
                  </a:lnTo>
                  <a:lnTo>
                    <a:pt x="551852" y="537844"/>
                  </a:lnTo>
                  <a:lnTo>
                    <a:pt x="548625" y="534781"/>
                  </a:lnTo>
                  <a:lnTo>
                    <a:pt x="546703" y="534015"/>
                  </a:lnTo>
                  <a:close/>
                </a:path>
                <a:path w="812800" h="1014095">
                  <a:moveTo>
                    <a:pt x="582402" y="562174"/>
                  </a:moveTo>
                  <a:lnTo>
                    <a:pt x="571256" y="562174"/>
                  </a:lnTo>
                  <a:lnTo>
                    <a:pt x="571256" y="637264"/>
                  </a:lnTo>
                  <a:lnTo>
                    <a:pt x="582793" y="637264"/>
                  </a:lnTo>
                  <a:lnTo>
                    <a:pt x="582793" y="586356"/>
                  </a:lnTo>
                  <a:lnTo>
                    <a:pt x="583608" y="583342"/>
                  </a:lnTo>
                  <a:lnTo>
                    <a:pt x="586900" y="578029"/>
                  </a:lnTo>
                  <a:lnTo>
                    <a:pt x="589149" y="575943"/>
                  </a:lnTo>
                  <a:lnTo>
                    <a:pt x="593718" y="573515"/>
                  </a:lnTo>
                  <a:lnTo>
                    <a:pt x="582402" y="573515"/>
                  </a:lnTo>
                  <a:lnTo>
                    <a:pt x="582402" y="562174"/>
                  </a:lnTo>
                  <a:close/>
                </a:path>
                <a:path w="812800" h="1014095">
                  <a:moveTo>
                    <a:pt x="608801" y="561196"/>
                  </a:moveTo>
                  <a:lnTo>
                    <a:pt x="597559" y="561196"/>
                  </a:lnTo>
                  <a:lnTo>
                    <a:pt x="594175" y="562174"/>
                  </a:lnTo>
                  <a:lnTo>
                    <a:pt x="587030" y="566785"/>
                  </a:lnTo>
                  <a:lnTo>
                    <a:pt x="584553" y="569800"/>
                  </a:lnTo>
                  <a:lnTo>
                    <a:pt x="583184" y="573515"/>
                  </a:lnTo>
                  <a:lnTo>
                    <a:pt x="593718" y="573515"/>
                  </a:lnTo>
                  <a:lnTo>
                    <a:pt x="594822" y="572929"/>
                  </a:lnTo>
                  <a:lnTo>
                    <a:pt x="597626" y="572261"/>
                  </a:lnTo>
                  <a:lnTo>
                    <a:pt x="608801" y="572261"/>
                  </a:lnTo>
                  <a:lnTo>
                    <a:pt x="608801" y="561196"/>
                  </a:lnTo>
                  <a:close/>
                </a:path>
                <a:path w="812800" h="1014095">
                  <a:moveTo>
                    <a:pt x="608801" y="572261"/>
                  </a:moveTo>
                  <a:lnTo>
                    <a:pt x="604744" y="572261"/>
                  </a:lnTo>
                  <a:lnTo>
                    <a:pt x="606112" y="572489"/>
                  </a:lnTo>
                  <a:lnTo>
                    <a:pt x="607514" y="572684"/>
                  </a:lnTo>
                  <a:lnTo>
                    <a:pt x="609008" y="572929"/>
                  </a:lnTo>
                  <a:lnTo>
                    <a:pt x="608801" y="572929"/>
                  </a:lnTo>
                  <a:lnTo>
                    <a:pt x="608801" y="572261"/>
                  </a:lnTo>
                  <a:close/>
                </a:path>
                <a:path w="812800" h="1014095">
                  <a:moveTo>
                    <a:pt x="653631" y="561196"/>
                  </a:moveTo>
                  <a:lnTo>
                    <a:pt x="642419" y="561196"/>
                  </a:lnTo>
                  <a:lnTo>
                    <a:pt x="636846" y="562777"/>
                  </a:lnTo>
                  <a:lnTo>
                    <a:pt x="627185" y="569116"/>
                  </a:lnTo>
                  <a:lnTo>
                    <a:pt x="623435" y="573581"/>
                  </a:lnTo>
                  <a:lnTo>
                    <a:pt x="618025" y="585183"/>
                  </a:lnTo>
                  <a:lnTo>
                    <a:pt x="616672" y="592027"/>
                  </a:lnTo>
                  <a:lnTo>
                    <a:pt x="616672" y="607867"/>
                  </a:lnTo>
                  <a:lnTo>
                    <a:pt x="642289" y="638828"/>
                  </a:lnTo>
                  <a:lnTo>
                    <a:pt x="653370" y="638828"/>
                  </a:lnTo>
                  <a:lnTo>
                    <a:pt x="668645" y="628464"/>
                  </a:lnTo>
                  <a:lnTo>
                    <a:pt x="645287" y="628464"/>
                  </a:lnTo>
                  <a:lnTo>
                    <a:pt x="641453" y="627258"/>
                  </a:lnTo>
                  <a:lnTo>
                    <a:pt x="628264" y="605390"/>
                  </a:lnTo>
                  <a:lnTo>
                    <a:pt x="628264" y="594113"/>
                  </a:lnTo>
                  <a:lnTo>
                    <a:pt x="645222" y="571560"/>
                  </a:lnTo>
                  <a:lnTo>
                    <a:pt x="668714" y="571560"/>
                  </a:lnTo>
                  <a:lnTo>
                    <a:pt x="666879" y="569116"/>
                  </a:lnTo>
                  <a:lnTo>
                    <a:pt x="665380" y="567062"/>
                  </a:lnTo>
                  <a:lnTo>
                    <a:pt x="663196" y="565237"/>
                  </a:lnTo>
                  <a:lnTo>
                    <a:pt x="660328" y="563640"/>
                  </a:lnTo>
                  <a:lnTo>
                    <a:pt x="657493" y="562011"/>
                  </a:lnTo>
                  <a:lnTo>
                    <a:pt x="653631" y="561196"/>
                  </a:lnTo>
                  <a:close/>
                </a:path>
                <a:path w="812800" h="1014095">
                  <a:moveTo>
                    <a:pt x="682963" y="625727"/>
                  </a:moveTo>
                  <a:lnTo>
                    <a:pt x="671817" y="625727"/>
                  </a:lnTo>
                  <a:lnTo>
                    <a:pt x="671817" y="637264"/>
                  </a:lnTo>
                  <a:lnTo>
                    <a:pt x="682963" y="637264"/>
                  </a:lnTo>
                  <a:lnTo>
                    <a:pt x="682963" y="625727"/>
                  </a:lnTo>
                  <a:close/>
                </a:path>
                <a:path w="812800" h="1014095">
                  <a:moveTo>
                    <a:pt x="668714" y="571560"/>
                  </a:moveTo>
                  <a:lnTo>
                    <a:pt x="654804" y="571560"/>
                  </a:lnTo>
                  <a:lnTo>
                    <a:pt x="658964" y="572815"/>
                  </a:lnTo>
                  <a:lnTo>
                    <a:pt x="658835" y="572815"/>
                  </a:lnTo>
                  <a:lnTo>
                    <a:pt x="661941" y="575129"/>
                  </a:lnTo>
                  <a:lnTo>
                    <a:pt x="665135" y="577475"/>
                  </a:lnTo>
                  <a:lnTo>
                    <a:pt x="667547" y="580767"/>
                  </a:lnTo>
                  <a:lnTo>
                    <a:pt x="670806" y="589208"/>
                  </a:lnTo>
                  <a:lnTo>
                    <a:pt x="671621" y="594113"/>
                  </a:lnTo>
                  <a:lnTo>
                    <a:pt x="671621" y="605390"/>
                  </a:lnTo>
                  <a:lnTo>
                    <a:pt x="670868" y="609920"/>
                  </a:lnTo>
                  <a:lnTo>
                    <a:pt x="670790" y="610392"/>
                  </a:lnTo>
                  <a:lnTo>
                    <a:pt x="654739" y="628464"/>
                  </a:lnTo>
                  <a:lnTo>
                    <a:pt x="668645" y="628464"/>
                  </a:lnTo>
                  <a:lnTo>
                    <a:pt x="669487" y="627258"/>
                  </a:lnTo>
                  <a:lnTo>
                    <a:pt x="670448" y="625727"/>
                  </a:lnTo>
                  <a:lnTo>
                    <a:pt x="682963" y="625727"/>
                  </a:lnTo>
                  <a:lnTo>
                    <a:pt x="682963" y="574102"/>
                  </a:lnTo>
                  <a:lnTo>
                    <a:pt x="670448" y="574102"/>
                  </a:lnTo>
                  <a:lnTo>
                    <a:pt x="669611" y="572815"/>
                  </a:lnTo>
                  <a:lnTo>
                    <a:pt x="668714" y="571560"/>
                  </a:lnTo>
                  <a:close/>
                </a:path>
                <a:path w="812800" h="1014095">
                  <a:moveTo>
                    <a:pt x="682963" y="537143"/>
                  </a:moveTo>
                  <a:lnTo>
                    <a:pt x="671425" y="537143"/>
                  </a:lnTo>
                  <a:lnTo>
                    <a:pt x="671425" y="574102"/>
                  </a:lnTo>
                  <a:lnTo>
                    <a:pt x="682963" y="574102"/>
                  </a:lnTo>
                  <a:lnTo>
                    <a:pt x="682963" y="537143"/>
                  </a:lnTo>
                  <a:close/>
                </a:path>
                <a:path w="812800" h="1014095">
                  <a:moveTo>
                    <a:pt x="36958" y="739201"/>
                  </a:moveTo>
                  <a:lnTo>
                    <a:pt x="25747" y="739201"/>
                  </a:lnTo>
                  <a:lnTo>
                    <a:pt x="20174" y="740782"/>
                  </a:lnTo>
                  <a:lnTo>
                    <a:pt x="10513" y="747121"/>
                  </a:lnTo>
                  <a:lnTo>
                    <a:pt x="6762" y="751586"/>
                  </a:lnTo>
                  <a:lnTo>
                    <a:pt x="1352" y="763188"/>
                  </a:lnTo>
                  <a:lnTo>
                    <a:pt x="0" y="770032"/>
                  </a:lnTo>
                  <a:lnTo>
                    <a:pt x="0" y="785872"/>
                  </a:lnTo>
                  <a:lnTo>
                    <a:pt x="1259" y="792292"/>
                  </a:lnTo>
                  <a:lnTo>
                    <a:pt x="1352" y="792765"/>
                  </a:lnTo>
                  <a:lnTo>
                    <a:pt x="25616" y="816833"/>
                  </a:lnTo>
                  <a:lnTo>
                    <a:pt x="36697" y="816833"/>
                  </a:lnTo>
                  <a:lnTo>
                    <a:pt x="51972" y="806469"/>
                  </a:lnTo>
                  <a:lnTo>
                    <a:pt x="28615" y="806469"/>
                  </a:lnTo>
                  <a:lnTo>
                    <a:pt x="24781" y="805263"/>
                  </a:lnTo>
                  <a:lnTo>
                    <a:pt x="11592" y="783395"/>
                  </a:lnTo>
                  <a:lnTo>
                    <a:pt x="11592" y="772118"/>
                  </a:lnTo>
                  <a:lnTo>
                    <a:pt x="28549" y="749565"/>
                  </a:lnTo>
                  <a:lnTo>
                    <a:pt x="52041" y="749565"/>
                  </a:lnTo>
                  <a:lnTo>
                    <a:pt x="50206" y="747121"/>
                  </a:lnTo>
                  <a:lnTo>
                    <a:pt x="48707" y="745067"/>
                  </a:lnTo>
                  <a:lnTo>
                    <a:pt x="46524" y="743242"/>
                  </a:lnTo>
                  <a:lnTo>
                    <a:pt x="43656" y="741645"/>
                  </a:lnTo>
                  <a:lnTo>
                    <a:pt x="40820" y="740016"/>
                  </a:lnTo>
                  <a:lnTo>
                    <a:pt x="36958" y="739201"/>
                  </a:lnTo>
                  <a:close/>
                </a:path>
                <a:path w="812800" h="1014095">
                  <a:moveTo>
                    <a:pt x="66290" y="803732"/>
                  </a:moveTo>
                  <a:lnTo>
                    <a:pt x="55144" y="803732"/>
                  </a:lnTo>
                  <a:lnTo>
                    <a:pt x="55144" y="815269"/>
                  </a:lnTo>
                  <a:lnTo>
                    <a:pt x="66290" y="815269"/>
                  </a:lnTo>
                  <a:lnTo>
                    <a:pt x="66290" y="803732"/>
                  </a:lnTo>
                  <a:close/>
                </a:path>
                <a:path w="812800" h="1014095">
                  <a:moveTo>
                    <a:pt x="52041" y="749565"/>
                  </a:moveTo>
                  <a:lnTo>
                    <a:pt x="38131" y="749565"/>
                  </a:lnTo>
                  <a:lnTo>
                    <a:pt x="42291" y="750820"/>
                  </a:lnTo>
                  <a:lnTo>
                    <a:pt x="42162" y="750820"/>
                  </a:lnTo>
                  <a:lnTo>
                    <a:pt x="45269" y="753134"/>
                  </a:lnTo>
                  <a:lnTo>
                    <a:pt x="48463" y="755480"/>
                  </a:lnTo>
                  <a:lnTo>
                    <a:pt x="50875" y="758772"/>
                  </a:lnTo>
                  <a:lnTo>
                    <a:pt x="54134" y="767213"/>
                  </a:lnTo>
                  <a:lnTo>
                    <a:pt x="54948" y="772118"/>
                  </a:lnTo>
                  <a:lnTo>
                    <a:pt x="54948" y="783395"/>
                  </a:lnTo>
                  <a:lnTo>
                    <a:pt x="54196" y="787925"/>
                  </a:lnTo>
                  <a:lnTo>
                    <a:pt x="54117" y="788398"/>
                  </a:lnTo>
                  <a:lnTo>
                    <a:pt x="38066" y="806469"/>
                  </a:lnTo>
                  <a:lnTo>
                    <a:pt x="51972" y="806469"/>
                  </a:lnTo>
                  <a:lnTo>
                    <a:pt x="52814" y="805263"/>
                  </a:lnTo>
                  <a:lnTo>
                    <a:pt x="53775" y="803732"/>
                  </a:lnTo>
                  <a:lnTo>
                    <a:pt x="66290" y="803732"/>
                  </a:lnTo>
                  <a:lnTo>
                    <a:pt x="66290" y="752107"/>
                  </a:lnTo>
                  <a:lnTo>
                    <a:pt x="53775" y="752107"/>
                  </a:lnTo>
                  <a:lnTo>
                    <a:pt x="52938" y="750820"/>
                  </a:lnTo>
                  <a:lnTo>
                    <a:pt x="52041" y="749565"/>
                  </a:lnTo>
                  <a:close/>
                </a:path>
                <a:path w="812800" h="1014095">
                  <a:moveTo>
                    <a:pt x="66290" y="715149"/>
                  </a:moveTo>
                  <a:lnTo>
                    <a:pt x="54753" y="715149"/>
                  </a:lnTo>
                  <a:lnTo>
                    <a:pt x="54753" y="752107"/>
                  </a:lnTo>
                  <a:lnTo>
                    <a:pt x="66290" y="752107"/>
                  </a:lnTo>
                  <a:lnTo>
                    <a:pt x="66290" y="715149"/>
                  </a:lnTo>
                  <a:close/>
                </a:path>
                <a:path w="812800" h="1014095">
                  <a:moveTo>
                    <a:pt x="141419" y="749369"/>
                  </a:moveTo>
                  <a:lnTo>
                    <a:pt x="123472" y="749369"/>
                  </a:lnTo>
                  <a:lnTo>
                    <a:pt x="127432" y="750706"/>
                  </a:lnTo>
                  <a:lnTo>
                    <a:pt x="132679" y="756051"/>
                  </a:lnTo>
                  <a:lnTo>
                    <a:pt x="133999" y="759831"/>
                  </a:lnTo>
                  <a:lnTo>
                    <a:pt x="133999" y="766871"/>
                  </a:lnTo>
                  <a:lnTo>
                    <a:pt x="122901" y="770831"/>
                  </a:lnTo>
                  <a:lnTo>
                    <a:pt x="119202" y="771271"/>
                  </a:lnTo>
                  <a:lnTo>
                    <a:pt x="85590" y="789294"/>
                  </a:lnTo>
                  <a:lnTo>
                    <a:pt x="85503" y="798843"/>
                  </a:lnTo>
                  <a:lnTo>
                    <a:pt x="86644" y="803015"/>
                  </a:lnTo>
                  <a:lnTo>
                    <a:pt x="91206" y="809891"/>
                  </a:lnTo>
                  <a:lnTo>
                    <a:pt x="94286" y="812515"/>
                  </a:lnTo>
                  <a:lnTo>
                    <a:pt x="102043" y="816133"/>
                  </a:lnTo>
                  <a:lnTo>
                    <a:pt x="106361" y="817029"/>
                  </a:lnTo>
                  <a:lnTo>
                    <a:pt x="115487" y="817029"/>
                  </a:lnTo>
                  <a:lnTo>
                    <a:pt x="132630" y="806730"/>
                  </a:lnTo>
                  <a:lnTo>
                    <a:pt x="108529" y="806730"/>
                  </a:lnTo>
                  <a:lnTo>
                    <a:pt x="104916" y="805769"/>
                  </a:lnTo>
                  <a:lnTo>
                    <a:pt x="104657" y="805769"/>
                  </a:lnTo>
                  <a:lnTo>
                    <a:pt x="101489" y="803634"/>
                  </a:lnTo>
                  <a:lnTo>
                    <a:pt x="98523" y="801581"/>
                  </a:lnTo>
                  <a:lnTo>
                    <a:pt x="97040" y="798550"/>
                  </a:lnTo>
                  <a:lnTo>
                    <a:pt x="97040" y="791608"/>
                  </a:lnTo>
                  <a:lnTo>
                    <a:pt x="97701" y="789652"/>
                  </a:lnTo>
                  <a:lnTo>
                    <a:pt x="97822" y="789294"/>
                  </a:lnTo>
                  <a:lnTo>
                    <a:pt x="118893" y="781244"/>
                  </a:lnTo>
                  <a:lnTo>
                    <a:pt x="120913" y="780983"/>
                  </a:lnTo>
                  <a:lnTo>
                    <a:pt x="133999" y="777528"/>
                  </a:lnTo>
                  <a:lnTo>
                    <a:pt x="145536" y="777528"/>
                  </a:lnTo>
                  <a:lnTo>
                    <a:pt x="145536" y="759831"/>
                  </a:lnTo>
                  <a:lnTo>
                    <a:pt x="144625" y="755399"/>
                  </a:lnTo>
                  <a:lnTo>
                    <a:pt x="144558" y="755073"/>
                  </a:lnTo>
                  <a:lnTo>
                    <a:pt x="141419" y="749369"/>
                  </a:lnTo>
                  <a:close/>
                </a:path>
                <a:path w="812800" h="1014095">
                  <a:moveTo>
                    <a:pt x="145536" y="805101"/>
                  </a:moveTo>
                  <a:lnTo>
                    <a:pt x="133999" y="805101"/>
                  </a:lnTo>
                  <a:lnTo>
                    <a:pt x="133999" y="815269"/>
                  </a:lnTo>
                  <a:lnTo>
                    <a:pt x="145536" y="815269"/>
                  </a:lnTo>
                  <a:lnTo>
                    <a:pt x="145536" y="805101"/>
                  </a:lnTo>
                  <a:close/>
                </a:path>
                <a:path w="812800" h="1014095">
                  <a:moveTo>
                    <a:pt x="145536" y="777528"/>
                  </a:moveTo>
                  <a:lnTo>
                    <a:pt x="133999" y="777528"/>
                  </a:lnTo>
                  <a:lnTo>
                    <a:pt x="133892" y="791608"/>
                  </a:lnTo>
                  <a:lnTo>
                    <a:pt x="133184" y="794199"/>
                  </a:lnTo>
                  <a:lnTo>
                    <a:pt x="131554" y="797034"/>
                  </a:lnTo>
                  <a:lnTo>
                    <a:pt x="129957" y="799870"/>
                  </a:lnTo>
                  <a:lnTo>
                    <a:pt x="127578" y="802184"/>
                  </a:lnTo>
                  <a:lnTo>
                    <a:pt x="121288" y="805769"/>
                  </a:lnTo>
                  <a:lnTo>
                    <a:pt x="117163" y="806730"/>
                  </a:lnTo>
                  <a:lnTo>
                    <a:pt x="132630" y="806730"/>
                  </a:lnTo>
                  <a:lnTo>
                    <a:pt x="133412" y="805101"/>
                  </a:lnTo>
                  <a:lnTo>
                    <a:pt x="145536" y="805101"/>
                  </a:lnTo>
                  <a:lnTo>
                    <a:pt x="145536" y="777528"/>
                  </a:lnTo>
                  <a:close/>
                </a:path>
                <a:path w="812800" h="1014095">
                  <a:moveTo>
                    <a:pt x="120180" y="739201"/>
                  </a:moveTo>
                  <a:lnTo>
                    <a:pt x="113988" y="739201"/>
                  </a:lnTo>
                  <a:lnTo>
                    <a:pt x="110142" y="739722"/>
                  </a:lnTo>
                  <a:lnTo>
                    <a:pt x="87654" y="756800"/>
                  </a:lnTo>
                  <a:lnTo>
                    <a:pt x="98605" y="760711"/>
                  </a:lnTo>
                  <a:lnTo>
                    <a:pt x="99876" y="757974"/>
                  </a:lnTo>
                  <a:lnTo>
                    <a:pt x="102076" y="755399"/>
                  </a:lnTo>
                  <a:lnTo>
                    <a:pt x="108333" y="750575"/>
                  </a:lnTo>
                  <a:lnTo>
                    <a:pt x="112651" y="749369"/>
                  </a:lnTo>
                  <a:lnTo>
                    <a:pt x="141419" y="749369"/>
                  </a:lnTo>
                  <a:lnTo>
                    <a:pt x="140647" y="747968"/>
                  </a:lnTo>
                  <a:lnTo>
                    <a:pt x="138187" y="745312"/>
                  </a:lnTo>
                  <a:lnTo>
                    <a:pt x="132288" y="741792"/>
                  </a:lnTo>
                  <a:lnTo>
                    <a:pt x="129240" y="740635"/>
                  </a:lnTo>
                  <a:lnTo>
                    <a:pt x="126079" y="740081"/>
                  </a:lnTo>
                  <a:lnTo>
                    <a:pt x="122950" y="739494"/>
                  </a:lnTo>
                  <a:lnTo>
                    <a:pt x="120180" y="739201"/>
                  </a:lnTo>
                  <a:close/>
                </a:path>
                <a:path w="812800" h="1014095">
                  <a:moveTo>
                    <a:pt x="183216" y="722188"/>
                  </a:moveTo>
                  <a:lnTo>
                    <a:pt x="171678" y="722188"/>
                  </a:lnTo>
                  <a:lnTo>
                    <a:pt x="171678" y="801255"/>
                  </a:lnTo>
                  <a:lnTo>
                    <a:pt x="188756" y="816247"/>
                  </a:lnTo>
                  <a:lnTo>
                    <a:pt x="194166" y="816247"/>
                  </a:lnTo>
                  <a:lnTo>
                    <a:pt x="195943" y="816084"/>
                  </a:lnTo>
                  <a:lnTo>
                    <a:pt x="197344" y="815758"/>
                  </a:lnTo>
                  <a:lnTo>
                    <a:pt x="198356" y="815546"/>
                  </a:lnTo>
                  <a:lnTo>
                    <a:pt x="199837" y="815171"/>
                  </a:lnTo>
                  <a:lnTo>
                    <a:pt x="200619" y="814878"/>
                  </a:lnTo>
                  <a:lnTo>
                    <a:pt x="198406" y="805101"/>
                  </a:lnTo>
                  <a:lnTo>
                    <a:pt x="191494" y="805101"/>
                  </a:lnTo>
                  <a:lnTo>
                    <a:pt x="190284" y="804905"/>
                  </a:lnTo>
                  <a:lnTo>
                    <a:pt x="190072" y="804905"/>
                  </a:lnTo>
                  <a:lnTo>
                    <a:pt x="188349" y="804318"/>
                  </a:lnTo>
                  <a:lnTo>
                    <a:pt x="183216" y="797018"/>
                  </a:lnTo>
                  <a:lnTo>
                    <a:pt x="183216" y="722188"/>
                  </a:lnTo>
                  <a:close/>
                </a:path>
                <a:path w="812800" h="1014095">
                  <a:moveTo>
                    <a:pt x="198295" y="804612"/>
                  </a:moveTo>
                  <a:lnTo>
                    <a:pt x="197784" y="804612"/>
                  </a:lnTo>
                  <a:lnTo>
                    <a:pt x="196317" y="804905"/>
                  </a:lnTo>
                  <a:lnTo>
                    <a:pt x="195095" y="805101"/>
                  </a:lnTo>
                  <a:lnTo>
                    <a:pt x="198406" y="805101"/>
                  </a:lnTo>
                  <a:lnTo>
                    <a:pt x="198295" y="804612"/>
                  </a:lnTo>
                  <a:close/>
                </a:path>
                <a:path w="812800" h="1014095">
                  <a:moveTo>
                    <a:pt x="171678" y="740179"/>
                  </a:moveTo>
                  <a:lnTo>
                    <a:pt x="160337" y="740179"/>
                  </a:lnTo>
                  <a:lnTo>
                    <a:pt x="160337" y="749956"/>
                  </a:lnTo>
                  <a:lnTo>
                    <a:pt x="171678" y="749956"/>
                  </a:lnTo>
                  <a:lnTo>
                    <a:pt x="171678" y="740179"/>
                  </a:lnTo>
                  <a:close/>
                </a:path>
                <a:path w="812800" h="1014095">
                  <a:moveTo>
                    <a:pt x="199251" y="740179"/>
                  </a:moveTo>
                  <a:lnTo>
                    <a:pt x="183216" y="740179"/>
                  </a:lnTo>
                  <a:lnTo>
                    <a:pt x="183216" y="749956"/>
                  </a:lnTo>
                  <a:lnTo>
                    <a:pt x="199251" y="749956"/>
                  </a:lnTo>
                  <a:lnTo>
                    <a:pt x="199251" y="740179"/>
                  </a:lnTo>
                  <a:close/>
                </a:path>
                <a:path w="812800" h="1014095">
                  <a:moveTo>
                    <a:pt x="269002" y="749369"/>
                  </a:moveTo>
                  <a:lnTo>
                    <a:pt x="251055" y="749369"/>
                  </a:lnTo>
                  <a:lnTo>
                    <a:pt x="255014" y="750706"/>
                  </a:lnTo>
                  <a:lnTo>
                    <a:pt x="260262" y="756051"/>
                  </a:lnTo>
                  <a:lnTo>
                    <a:pt x="261582" y="759831"/>
                  </a:lnTo>
                  <a:lnTo>
                    <a:pt x="261582" y="766871"/>
                  </a:lnTo>
                  <a:lnTo>
                    <a:pt x="250484" y="770831"/>
                  </a:lnTo>
                  <a:lnTo>
                    <a:pt x="246785" y="771271"/>
                  </a:lnTo>
                  <a:lnTo>
                    <a:pt x="213173" y="789294"/>
                  </a:lnTo>
                  <a:lnTo>
                    <a:pt x="213086" y="798843"/>
                  </a:lnTo>
                  <a:lnTo>
                    <a:pt x="214226" y="803015"/>
                  </a:lnTo>
                  <a:lnTo>
                    <a:pt x="218789" y="809891"/>
                  </a:lnTo>
                  <a:lnTo>
                    <a:pt x="221869" y="812515"/>
                  </a:lnTo>
                  <a:lnTo>
                    <a:pt x="229626" y="816133"/>
                  </a:lnTo>
                  <a:lnTo>
                    <a:pt x="233944" y="817029"/>
                  </a:lnTo>
                  <a:lnTo>
                    <a:pt x="243070" y="817029"/>
                  </a:lnTo>
                  <a:lnTo>
                    <a:pt x="260213" y="806730"/>
                  </a:lnTo>
                  <a:lnTo>
                    <a:pt x="236112" y="806730"/>
                  </a:lnTo>
                  <a:lnTo>
                    <a:pt x="232499" y="805769"/>
                  </a:lnTo>
                  <a:lnTo>
                    <a:pt x="232239" y="805769"/>
                  </a:lnTo>
                  <a:lnTo>
                    <a:pt x="229072" y="803634"/>
                  </a:lnTo>
                  <a:lnTo>
                    <a:pt x="226106" y="801581"/>
                  </a:lnTo>
                  <a:lnTo>
                    <a:pt x="224623" y="798550"/>
                  </a:lnTo>
                  <a:lnTo>
                    <a:pt x="224623" y="791608"/>
                  </a:lnTo>
                  <a:lnTo>
                    <a:pt x="246475" y="781244"/>
                  </a:lnTo>
                  <a:lnTo>
                    <a:pt x="248496" y="780983"/>
                  </a:lnTo>
                  <a:lnTo>
                    <a:pt x="261582" y="777528"/>
                  </a:lnTo>
                  <a:lnTo>
                    <a:pt x="273119" y="777528"/>
                  </a:lnTo>
                  <a:lnTo>
                    <a:pt x="273119" y="759831"/>
                  </a:lnTo>
                  <a:lnTo>
                    <a:pt x="272208" y="755399"/>
                  </a:lnTo>
                  <a:lnTo>
                    <a:pt x="272141" y="755073"/>
                  </a:lnTo>
                  <a:lnTo>
                    <a:pt x="269002" y="749369"/>
                  </a:lnTo>
                  <a:close/>
                </a:path>
                <a:path w="812800" h="1014095">
                  <a:moveTo>
                    <a:pt x="273119" y="805101"/>
                  </a:moveTo>
                  <a:lnTo>
                    <a:pt x="261582" y="805101"/>
                  </a:lnTo>
                  <a:lnTo>
                    <a:pt x="261582" y="815269"/>
                  </a:lnTo>
                  <a:lnTo>
                    <a:pt x="273119" y="815269"/>
                  </a:lnTo>
                  <a:lnTo>
                    <a:pt x="273119" y="805101"/>
                  </a:lnTo>
                  <a:close/>
                </a:path>
                <a:path w="812800" h="1014095">
                  <a:moveTo>
                    <a:pt x="273119" y="777528"/>
                  </a:moveTo>
                  <a:lnTo>
                    <a:pt x="261582" y="777528"/>
                  </a:lnTo>
                  <a:lnTo>
                    <a:pt x="261475" y="791608"/>
                  </a:lnTo>
                  <a:lnTo>
                    <a:pt x="260767" y="794199"/>
                  </a:lnTo>
                  <a:lnTo>
                    <a:pt x="259137" y="797034"/>
                  </a:lnTo>
                  <a:lnTo>
                    <a:pt x="257540" y="799870"/>
                  </a:lnTo>
                  <a:lnTo>
                    <a:pt x="255161" y="802184"/>
                  </a:lnTo>
                  <a:lnTo>
                    <a:pt x="248871" y="805769"/>
                  </a:lnTo>
                  <a:lnTo>
                    <a:pt x="244745" y="806730"/>
                  </a:lnTo>
                  <a:lnTo>
                    <a:pt x="260213" y="806730"/>
                  </a:lnTo>
                  <a:lnTo>
                    <a:pt x="260995" y="805101"/>
                  </a:lnTo>
                  <a:lnTo>
                    <a:pt x="273119" y="805101"/>
                  </a:lnTo>
                  <a:lnTo>
                    <a:pt x="273119" y="777528"/>
                  </a:lnTo>
                  <a:close/>
                </a:path>
                <a:path w="812800" h="1014095">
                  <a:moveTo>
                    <a:pt x="247763" y="739201"/>
                  </a:moveTo>
                  <a:lnTo>
                    <a:pt x="241570" y="739201"/>
                  </a:lnTo>
                  <a:lnTo>
                    <a:pt x="237725" y="739722"/>
                  </a:lnTo>
                  <a:lnTo>
                    <a:pt x="215237" y="756800"/>
                  </a:lnTo>
                  <a:lnTo>
                    <a:pt x="226187" y="760711"/>
                  </a:lnTo>
                  <a:lnTo>
                    <a:pt x="227458" y="757974"/>
                  </a:lnTo>
                  <a:lnTo>
                    <a:pt x="229658" y="755399"/>
                  </a:lnTo>
                  <a:lnTo>
                    <a:pt x="235916" y="750575"/>
                  </a:lnTo>
                  <a:lnTo>
                    <a:pt x="240234" y="749369"/>
                  </a:lnTo>
                  <a:lnTo>
                    <a:pt x="269002" y="749369"/>
                  </a:lnTo>
                  <a:lnTo>
                    <a:pt x="268230" y="747968"/>
                  </a:lnTo>
                  <a:lnTo>
                    <a:pt x="265769" y="745312"/>
                  </a:lnTo>
                  <a:lnTo>
                    <a:pt x="259870" y="741792"/>
                  </a:lnTo>
                  <a:lnTo>
                    <a:pt x="256823" y="740635"/>
                  </a:lnTo>
                  <a:lnTo>
                    <a:pt x="253662" y="740081"/>
                  </a:lnTo>
                  <a:lnTo>
                    <a:pt x="250533" y="739494"/>
                  </a:lnTo>
                  <a:lnTo>
                    <a:pt x="247763" y="739201"/>
                  </a:lnTo>
                  <a:close/>
                </a:path>
                <a:path w="812800" h="1014095">
                  <a:moveTo>
                    <a:pt x="39109" y="917206"/>
                  </a:moveTo>
                  <a:lnTo>
                    <a:pt x="27050" y="917206"/>
                  </a:lnTo>
                  <a:lnTo>
                    <a:pt x="21119" y="918868"/>
                  </a:lnTo>
                  <a:lnTo>
                    <a:pt x="10983" y="925484"/>
                  </a:lnTo>
                  <a:lnTo>
                    <a:pt x="7039" y="930063"/>
                  </a:lnTo>
                  <a:lnTo>
                    <a:pt x="1401" y="941763"/>
                  </a:lnTo>
                  <a:lnTo>
                    <a:pt x="0" y="948494"/>
                  </a:lnTo>
                  <a:lnTo>
                    <a:pt x="0" y="963616"/>
                  </a:lnTo>
                  <a:lnTo>
                    <a:pt x="26985" y="994838"/>
                  </a:lnTo>
                  <a:lnTo>
                    <a:pt x="39565" y="994838"/>
                  </a:lnTo>
                  <a:lnTo>
                    <a:pt x="44421" y="993812"/>
                  </a:lnTo>
                  <a:lnTo>
                    <a:pt x="52797" y="989673"/>
                  </a:lnTo>
                  <a:lnTo>
                    <a:pt x="56171" y="986870"/>
                  </a:lnTo>
                  <a:lnTo>
                    <a:pt x="57904" y="984474"/>
                  </a:lnTo>
                  <a:lnTo>
                    <a:pt x="29462" y="984474"/>
                  </a:lnTo>
                  <a:lnTo>
                    <a:pt x="25486" y="983285"/>
                  </a:lnTo>
                  <a:lnTo>
                    <a:pt x="11537" y="961530"/>
                  </a:lnTo>
                  <a:lnTo>
                    <a:pt x="11537" y="950058"/>
                  </a:lnTo>
                  <a:lnTo>
                    <a:pt x="29527" y="927570"/>
                  </a:lnTo>
                  <a:lnTo>
                    <a:pt x="57916" y="927570"/>
                  </a:lnTo>
                  <a:lnTo>
                    <a:pt x="55812" y="924832"/>
                  </a:lnTo>
                  <a:lnTo>
                    <a:pt x="52341" y="922095"/>
                  </a:lnTo>
                  <a:lnTo>
                    <a:pt x="43867" y="918184"/>
                  </a:lnTo>
                  <a:lnTo>
                    <a:pt x="39109" y="917206"/>
                  </a:lnTo>
                  <a:close/>
                </a:path>
                <a:path w="812800" h="1014095">
                  <a:moveTo>
                    <a:pt x="63553" y="971373"/>
                  </a:moveTo>
                  <a:lnTo>
                    <a:pt x="52015" y="971373"/>
                  </a:lnTo>
                  <a:lnTo>
                    <a:pt x="51298" y="974110"/>
                  </a:lnTo>
                  <a:lnTo>
                    <a:pt x="50092" y="976457"/>
                  </a:lnTo>
                  <a:lnTo>
                    <a:pt x="46703" y="980368"/>
                  </a:lnTo>
                  <a:lnTo>
                    <a:pt x="44442" y="981949"/>
                  </a:lnTo>
                  <a:lnTo>
                    <a:pt x="39745" y="983953"/>
                  </a:lnTo>
                  <a:lnTo>
                    <a:pt x="37023" y="984474"/>
                  </a:lnTo>
                  <a:lnTo>
                    <a:pt x="57904" y="984474"/>
                  </a:lnTo>
                  <a:lnTo>
                    <a:pt x="61287" y="979798"/>
                  </a:lnTo>
                  <a:lnTo>
                    <a:pt x="62901" y="975805"/>
                  </a:lnTo>
                  <a:lnTo>
                    <a:pt x="63553" y="971373"/>
                  </a:lnTo>
                  <a:close/>
                </a:path>
                <a:path w="812800" h="1014095">
                  <a:moveTo>
                    <a:pt x="57916" y="927570"/>
                  </a:moveTo>
                  <a:lnTo>
                    <a:pt x="39109" y="927570"/>
                  </a:lnTo>
                  <a:lnTo>
                    <a:pt x="43150" y="928906"/>
                  </a:lnTo>
                  <a:lnTo>
                    <a:pt x="46149" y="931579"/>
                  </a:lnTo>
                  <a:lnTo>
                    <a:pt x="49180" y="934219"/>
                  </a:lnTo>
                  <a:lnTo>
                    <a:pt x="51135" y="937250"/>
                  </a:lnTo>
                  <a:lnTo>
                    <a:pt x="52015" y="940672"/>
                  </a:lnTo>
                  <a:lnTo>
                    <a:pt x="63553" y="940672"/>
                  </a:lnTo>
                  <a:lnTo>
                    <a:pt x="63077" y="937250"/>
                  </a:lnTo>
                  <a:lnTo>
                    <a:pt x="62998" y="936679"/>
                  </a:lnTo>
                  <a:lnTo>
                    <a:pt x="62901" y="935979"/>
                  </a:lnTo>
                  <a:lnTo>
                    <a:pt x="61222" y="931872"/>
                  </a:lnTo>
                  <a:lnTo>
                    <a:pt x="57916" y="927570"/>
                  </a:lnTo>
                  <a:close/>
                </a:path>
                <a:path w="812800" h="1014095">
                  <a:moveTo>
                    <a:pt x="117703" y="917206"/>
                  </a:moveTo>
                  <a:lnTo>
                    <a:pt x="104145" y="917206"/>
                  </a:lnTo>
                  <a:lnTo>
                    <a:pt x="98197" y="918819"/>
                  </a:lnTo>
                  <a:lnTo>
                    <a:pt x="76899" y="948298"/>
                  </a:lnTo>
                  <a:lnTo>
                    <a:pt x="76899" y="963877"/>
                  </a:lnTo>
                  <a:lnTo>
                    <a:pt x="104145" y="994838"/>
                  </a:lnTo>
                  <a:lnTo>
                    <a:pt x="117703" y="994838"/>
                  </a:lnTo>
                  <a:lnTo>
                    <a:pt x="123635" y="993225"/>
                  </a:lnTo>
                  <a:lnTo>
                    <a:pt x="133836" y="986772"/>
                  </a:lnTo>
                  <a:lnTo>
                    <a:pt x="135860" y="984474"/>
                  </a:lnTo>
                  <a:lnTo>
                    <a:pt x="105775" y="984474"/>
                  </a:lnTo>
                  <a:lnTo>
                    <a:pt x="101538" y="983154"/>
                  </a:lnTo>
                  <a:lnTo>
                    <a:pt x="94889" y="977875"/>
                  </a:lnTo>
                  <a:lnTo>
                    <a:pt x="92428" y="974404"/>
                  </a:lnTo>
                  <a:lnTo>
                    <a:pt x="89235" y="965800"/>
                  </a:lnTo>
                  <a:lnTo>
                    <a:pt x="88436" y="961139"/>
                  </a:lnTo>
                  <a:lnTo>
                    <a:pt x="88436" y="951101"/>
                  </a:lnTo>
                  <a:lnTo>
                    <a:pt x="105775" y="927570"/>
                  </a:lnTo>
                  <a:lnTo>
                    <a:pt x="135852" y="927570"/>
                  </a:lnTo>
                  <a:lnTo>
                    <a:pt x="133836" y="925272"/>
                  </a:lnTo>
                  <a:lnTo>
                    <a:pt x="123635" y="918819"/>
                  </a:lnTo>
                  <a:lnTo>
                    <a:pt x="117703" y="917206"/>
                  </a:lnTo>
                  <a:close/>
                </a:path>
                <a:path w="812800" h="1014095">
                  <a:moveTo>
                    <a:pt x="135852" y="927570"/>
                  </a:moveTo>
                  <a:lnTo>
                    <a:pt x="116073" y="927570"/>
                  </a:lnTo>
                  <a:lnTo>
                    <a:pt x="120310" y="928906"/>
                  </a:lnTo>
                  <a:lnTo>
                    <a:pt x="126959" y="934251"/>
                  </a:lnTo>
                  <a:lnTo>
                    <a:pt x="129420" y="937755"/>
                  </a:lnTo>
                  <a:lnTo>
                    <a:pt x="132614" y="946424"/>
                  </a:lnTo>
                  <a:lnTo>
                    <a:pt x="133412" y="951101"/>
                  </a:lnTo>
                  <a:lnTo>
                    <a:pt x="133412" y="961139"/>
                  </a:lnTo>
                  <a:lnTo>
                    <a:pt x="116073" y="984474"/>
                  </a:lnTo>
                  <a:lnTo>
                    <a:pt x="135860" y="984474"/>
                  </a:lnTo>
                  <a:lnTo>
                    <a:pt x="137812" y="982258"/>
                  </a:lnTo>
                  <a:lnTo>
                    <a:pt x="140647" y="976457"/>
                  </a:lnTo>
                  <a:lnTo>
                    <a:pt x="143515" y="970656"/>
                  </a:lnTo>
                  <a:lnTo>
                    <a:pt x="144949" y="963877"/>
                  </a:lnTo>
                  <a:lnTo>
                    <a:pt x="144949" y="948298"/>
                  </a:lnTo>
                  <a:lnTo>
                    <a:pt x="143515" y="941470"/>
                  </a:lnTo>
                  <a:lnTo>
                    <a:pt x="140647" y="935636"/>
                  </a:lnTo>
                  <a:lnTo>
                    <a:pt x="137812" y="929802"/>
                  </a:lnTo>
                  <a:lnTo>
                    <a:pt x="135852" y="927570"/>
                  </a:lnTo>
                  <a:close/>
                </a:path>
                <a:path w="812800" h="1014095">
                  <a:moveTo>
                    <a:pt x="173707" y="918249"/>
                  </a:moveTo>
                  <a:lnTo>
                    <a:pt x="162561" y="918249"/>
                  </a:lnTo>
                  <a:lnTo>
                    <a:pt x="162561" y="993274"/>
                  </a:lnTo>
                  <a:lnTo>
                    <a:pt x="174098" y="993274"/>
                  </a:lnTo>
                  <a:lnTo>
                    <a:pt x="174098" y="943735"/>
                  </a:lnTo>
                  <a:lnTo>
                    <a:pt x="174835" y="940444"/>
                  </a:lnTo>
                  <a:lnTo>
                    <a:pt x="174929" y="940020"/>
                  </a:lnTo>
                  <a:lnTo>
                    <a:pt x="178254" y="933893"/>
                  </a:lnTo>
                  <a:lnTo>
                    <a:pt x="180519" y="931562"/>
                  </a:lnTo>
                  <a:lnTo>
                    <a:pt x="183491" y="929917"/>
                  </a:lnTo>
                  <a:lnTo>
                    <a:pt x="173707" y="929917"/>
                  </a:lnTo>
                  <a:lnTo>
                    <a:pt x="173707" y="918249"/>
                  </a:lnTo>
                  <a:close/>
                </a:path>
                <a:path w="812800" h="1014095">
                  <a:moveTo>
                    <a:pt x="217750" y="927570"/>
                  </a:moveTo>
                  <a:lnTo>
                    <a:pt x="198607" y="927570"/>
                  </a:lnTo>
                  <a:lnTo>
                    <a:pt x="202811" y="929232"/>
                  </a:lnTo>
                  <a:lnTo>
                    <a:pt x="208938" y="935848"/>
                  </a:lnTo>
                  <a:lnTo>
                    <a:pt x="210470" y="940444"/>
                  </a:lnTo>
                  <a:lnTo>
                    <a:pt x="210470" y="993274"/>
                  </a:lnTo>
                  <a:lnTo>
                    <a:pt x="222007" y="993274"/>
                  </a:lnTo>
                  <a:lnTo>
                    <a:pt x="222007" y="939172"/>
                  </a:lnTo>
                  <a:lnTo>
                    <a:pt x="220948" y="933893"/>
                  </a:lnTo>
                  <a:lnTo>
                    <a:pt x="217750" y="927570"/>
                  </a:lnTo>
                  <a:close/>
                </a:path>
                <a:path w="812800" h="1014095">
                  <a:moveTo>
                    <a:pt x="201670" y="917206"/>
                  </a:moveTo>
                  <a:lnTo>
                    <a:pt x="190915" y="917206"/>
                  </a:lnTo>
                  <a:lnTo>
                    <a:pt x="186287" y="918379"/>
                  </a:lnTo>
                  <a:lnTo>
                    <a:pt x="179117" y="923040"/>
                  </a:lnTo>
                  <a:lnTo>
                    <a:pt x="176445" y="926103"/>
                  </a:lnTo>
                  <a:lnTo>
                    <a:pt x="174685" y="929917"/>
                  </a:lnTo>
                  <a:lnTo>
                    <a:pt x="183491" y="929917"/>
                  </a:lnTo>
                  <a:lnTo>
                    <a:pt x="186287" y="928368"/>
                  </a:lnTo>
                  <a:lnTo>
                    <a:pt x="189579" y="927570"/>
                  </a:lnTo>
                  <a:lnTo>
                    <a:pt x="217750" y="927570"/>
                  </a:lnTo>
                  <a:lnTo>
                    <a:pt x="216711" y="925517"/>
                  </a:lnTo>
                  <a:lnTo>
                    <a:pt x="213746" y="922388"/>
                  </a:lnTo>
                  <a:lnTo>
                    <a:pt x="206119" y="918249"/>
                  </a:lnTo>
                  <a:lnTo>
                    <a:pt x="201670" y="917206"/>
                  </a:lnTo>
                  <a:close/>
                </a:path>
                <a:path w="812800" h="1014095">
                  <a:moveTo>
                    <a:pt x="259712" y="900193"/>
                  </a:moveTo>
                  <a:lnTo>
                    <a:pt x="248174" y="900193"/>
                  </a:lnTo>
                  <a:lnTo>
                    <a:pt x="248174" y="979260"/>
                  </a:lnTo>
                  <a:lnTo>
                    <a:pt x="265252" y="994252"/>
                  </a:lnTo>
                  <a:lnTo>
                    <a:pt x="270662" y="994252"/>
                  </a:lnTo>
                  <a:lnTo>
                    <a:pt x="272438" y="994089"/>
                  </a:lnTo>
                  <a:lnTo>
                    <a:pt x="273840" y="993763"/>
                  </a:lnTo>
                  <a:lnTo>
                    <a:pt x="274852" y="993551"/>
                  </a:lnTo>
                  <a:lnTo>
                    <a:pt x="276333" y="993176"/>
                  </a:lnTo>
                  <a:lnTo>
                    <a:pt x="277115" y="992883"/>
                  </a:lnTo>
                  <a:lnTo>
                    <a:pt x="274902" y="983106"/>
                  </a:lnTo>
                  <a:lnTo>
                    <a:pt x="267990" y="983106"/>
                  </a:lnTo>
                  <a:lnTo>
                    <a:pt x="266780" y="982910"/>
                  </a:lnTo>
                  <a:lnTo>
                    <a:pt x="266568" y="982910"/>
                  </a:lnTo>
                  <a:lnTo>
                    <a:pt x="264845" y="982323"/>
                  </a:lnTo>
                  <a:lnTo>
                    <a:pt x="259712" y="975023"/>
                  </a:lnTo>
                  <a:lnTo>
                    <a:pt x="259712" y="900193"/>
                  </a:lnTo>
                  <a:close/>
                </a:path>
                <a:path w="812800" h="1014095">
                  <a:moveTo>
                    <a:pt x="274791" y="982617"/>
                  </a:moveTo>
                  <a:lnTo>
                    <a:pt x="274280" y="982617"/>
                  </a:lnTo>
                  <a:lnTo>
                    <a:pt x="272813" y="982910"/>
                  </a:lnTo>
                  <a:lnTo>
                    <a:pt x="271591" y="983106"/>
                  </a:lnTo>
                  <a:lnTo>
                    <a:pt x="274902" y="983106"/>
                  </a:lnTo>
                  <a:lnTo>
                    <a:pt x="274791" y="982617"/>
                  </a:lnTo>
                  <a:close/>
                </a:path>
                <a:path w="812800" h="1014095">
                  <a:moveTo>
                    <a:pt x="248174" y="918184"/>
                  </a:moveTo>
                  <a:lnTo>
                    <a:pt x="236832" y="918184"/>
                  </a:lnTo>
                  <a:lnTo>
                    <a:pt x="236832" y="927961"/>
                  </a:lnTo>
                  <a:lnTo>
                    <a:pt x="248174" y="927961"/>
                  </a:lnTo>
                  <a:lnTo>
                    <a:pt x="248174" y="918184"/>
                  </a:lnTo>
                  <a:close/>
                </a:path>
                <a:path w="812800" h="1014095">
                  <a:moveTo>
                    <a:pt x="275746" y="918184"/>
                  </a:moveTo>
                  <a:lnTo>
                    <a:pt x="259712" y="918184"/>
                  </a:lnTo>
                  <a:lnTo>
                    <a:pt x="259712" y="927961"/>
                  </a:lnTo>
                  <a:lnTo>
                    <a:pt x="275746" y="927961"/>
                  </a:lnTo>
                  <a:lnTo>
                    <a:pt x="275746" y="918184"/>
                  </a:lnTo>
                  <a:close/>
                </a:path>
                <a:path w="812800" h="1014095">
                  <a:moveTo>
                    <a:pt x="304248" y="918184"/>
                  </a:moveTo>
                  <a:lnTo>
                    <a:pt x="293101" y="918184"/>
                  </a:lnTo>
                  <a:lnTo>
                    <a:pt x="293101" y="993274"/>
                  </a:lnTo>
                  <a:lnTo>
                    <a:pt x="304639" y="993274"/>
                  </a:lnTo>
                  <a:lnTo>
                    <a:pt x="304639" y="942366"/>
                  </a:lnTo>
                  <a:lnTo>
                    <a:pt x="305453" y="939352"/>
                  </a:lnTo>
                  <a:lnTo>
                    <a:pt x="308745" y="934039"/>
                  </a:lnTo>
                  <a:lnTo>
                    <a:pt x="310994" y="931954"/>
                  </a:lnTo>
                  <a:lnTo>
                    <a:pt x="315563" y="929525"/>
                  </a:lnTo>
                  <a:lnTo>
                    <a:pt x="304248" y="929525"/>
                  </a:lnTo>
                  <a:lnTo>
                    <a:pt x="304248" y="918184"/>
                  </a:lnTo>
                  <a:close/>
                </a:path>
                <a:path w="812800" h="1014095">
                  <a:moveTo>
                    <a:pt x="330647" y="917206"/>
                  </a:moveTo>
                  <a:lnTo>
                    <a:pt x="319404" y="917206"/>
                  </a:lnTo>
                  <a:lnTo>
                    <a:pt x="316020" y="918184"/>
                  </a:lnTo>
                  <a:lnTo>
                    <a:pt x="308876" y="922795"/>
                  </a:lnTo>
                  <a:lnTo>
                    <a:pt x="306399" y="925810"/>
                  </a:lnTo>
                  <a:lnTo>
                    <a:pt x="305030" y="929525"/>
                  </a:lnTo>
                  <a:lnTo>
                    <a:pt x="315563" y="929525"/>
                  </a:lnTo>
                  <a:lnTo>
                    <a:pt x="316667" y="928939"/>
                  </a:lnTo>
                  <a:lnTo>
                    <a:pt x="319471" y="928271"/>
                  </a:lnTo>
                  <a:lnTo>
                    <a:pt x="330647" y="928271"/>
                  </a:lnTo>
                  <a:lnTo>
                    <a:pt x="330647" y="917206"/>
                  </a:lnTo>
                  <a:close/>
                </a:path>
                <a:path w="812800" h="1014095">
                  <a:moveTo>
                    <a:pt x="330647" y="928271"/>
                  </a:moveTo>
                  <a:lnTo>
                    <a:pt x="326589" y="928271"/>
                  </a:lnTo>
                  <a:lnTo>
                    <a:pt x="327958" y="928499"/>
                  </a:lnTo>
                  <a:lnTo>
                    <a:pt x="329359" y="928694"/>
                  </a:lnTo>
                  <a:lnTo>
                    <a:pt x="330853" y="928939"/>
                  </a:lnTo>
                  <a:lnTo>
                    <a:pt x="330647" y="928939"/>
                  </a:lnTo>
                  <a:lnTo>
                    <a:pt x="330647" y="928271"/>
                  </a:lnTo>
                  <a:close/>
                </a:path>
                <a:path w="812800" h="1014095">
                  <a:moveTo>
                    <a:pt x="355860" y="918184"/>
                  </a:moveTo>
                  <a:lnTo>
                    <a:pt x="344323" y="918184"/>
                  </a:lnTo>
                  <a:lnTo>
                    <a:pt x="344323" y="993274"/>
                  </a:lnTo>
                  <a:lnTo>
                    <a:pt x="355860" y="993274"/>
                  </a:lnTo>
                  <a:lnTo>
                    <a:pt x="355860" y="918184"/>
                  </a:lnTo>
                  <a:close/>
                </a:path>
                <a:path w="812800" h="1014095">
                  <a:moveTo>
                    <a:pt x="352438" y="890025"/>
                  </a:moveTo>
                  <a:lnTo>
                    <a:pt x="347940" y="890025"/>
                  </a:lnTo>
                  <a:lnTo>
                    <a:pt x="346001" y="890791"/>
                  </a:lnTo>
                  <a:lnTo>
                    <a:pt x="342775" y="893854"/>
                  </a:lnTo>
                  <a:lnTo>
                    <a:pt x="341976" y="895696"/>
                  </a:lnTo>
                  <a:lnTo>
                    <a:pt x="341976" y="899998"/>
                  </a:lnTo>
                  <a:lnTo>
                    <a:pt x="342775" y="901839"/>
                  </a:lnTo>
                  <a:lnTo>
                    <a:pt x="346001" y="904903"/>
                  </a:lnTo>
                  <a:lnTo>
                    <a:pt x="347940" y="905669"/>
                  </a:lnTo>
                  <a:lnTo>
                    <a:pt x="352438" y="905669"/>
                  </a:lnTo>
                  <a:lnTo>
                    <a:pt x="354361" y="904903"/>
                  </a:lnTo>
                  <a:lnTo>
                    <a:pt x="357587" y="901839"/>
                  </a:lnTo>
                  <a:lnTo>
                    <a:pt x="358402" y="899998"/>
                  </a:lnTo>
                  <a:lnTo>
                    <a:pt x="358402" y="895696"/>
                  </a:lnTo>
                  <a:lnTo>
                    <a:pt x="357587" y="893854"/>
                  </a:lnTo>
                  <a:lnTo>
                    <a:pt x="354361" y="890791"/>
                  </a:lnTo>
                  <a:lnTo>
                    <a:pt x="352438" y="890025"/>
                  </a:lnTo>
                  <a:close/>
                </a:path>
                <a:path w="812800" h="1014095">
                  <a:moveTo>
                    <a:pt x="400840" y="981737"/>
                  </a:moveTo>
                  <a:lnTo>
                    <a:pt x="391071" y="981737"/>
                  </a:lnTo>
                  <a:lnTo>
                    <a:pt x="392032" y="983269"/>
                  </a:lnTo>
                  <a:lnTo>
                    <a:pt x="408149" y="994838"/>
                  </a:lnTo>
                  <a:lnTo>
                    <a:pt x="419230" y="994838"/>
                  </a:lnTo>
                  <a:lnTo>
                    <a:pt x="424697" y="993274"/>
                  </a:lnTo>
                  <a:lnTo>
                    <a:pt x="425989" y="992443"/>
                  </a:lnTo>
                  <a:lnTo>
                    <a:pt x="434336" y="986902"/>
                  </a:lnTo>
                  <a:lnTo>
                    <a:pt x="436359" y="984474"/>
                  </a:lnTo>
                  <a:lnTo>
                    <a:pt x="406780" y="984474"/>
                  </a:lnTo>
                  <a:lnTo>
                    <a:pt x="402869" y="983269"/>
                  </a:lnTo>
                  <a:lnTo>
                    <a:pt x="400840" y="981737"/>
                  </a:lnTo>
                  <a:close/>
                </a:path>
                <a:path w="812800" h="1014095">
                  <a:moveTo>
                    <a:pt x="390093" y="893154"/>
                  </a:moveTo>
                  <a:lnTo>
                    <a:pt x="378556" y="893154"/>
                  </a:lnTo>
                  <a:lnTo>
                    <a:pt x="378556" y="993274"/>
                  </a:lnTo>
                  <a:lnTo>
                    <a:pt x="389702" y="993274"/>
                  </a:lnTo>
                  <a:lnTo>
                    <a:pt x="389702" y="981737"/>
                  </a:lnTo>
                  <a:lnTo>
                    <a:pt x="400840" y="981737"/>
                  </a:lnTo>
                  <a:lnTo>
                    <a:pt x="396481" y="978412"/>
                  </a:lnTo>
                  <a:lnTo>
                    <a:pt x="394053" y="975039"/>
                  </a:lnTo>
                  <a:lnTo>
                    <a:pt x="390729" y="966403"/>
                  </a:lnTo>
                  <a:lnTo>
                    <a:pt x="389898" y="961400"/>
                  </a:lnTo>
                  <a:lnTo>
                    <a:pt x="389898" y="950123"/>
                  </a:lnTo>
                  <a:lnTo>
                    <a:pt x="400955" y="930112"/>
                  </a:lnTo>
                  <a:lnTo>
                    <a:pt x="390093" y="930112"/>
                  </a:lnTo>
                  <a:lnTo>
                    <a:pt x="390093" y="893154"/>
                  </a:lnTo>
                  <a:close/>
                </a:path>
                <a:path w="812800" h="1014095">
                  <a:moveTo>
                    <a:pt x="436387" y="927570"/>
                  </a:moveTo>
                  <a:lnTo>
                    <a:pt x="416297" y="927570"/>
                  </a:lnTo>
                  <a:lnTo>
                    <a:pt x="420354" y="928825"/>
                  </a:lnTo>
                  <a:lnTo>
                    <a:pt x="423581" y="931334"/>
                  </a:lnTo>
                  <a:lnTo>
                    <a:pt x="426840" y="933811"/>
                  </a:lnTo>
                  <a:lnTo>
                    <a:pt x="429268" y="937184"/>
                  </a:lnTo>
                  <a:lnTo>
                    <a:pt x="430767" y="941193"/>
                  </a:lnTo>
                  <a:lnTo>
                    <a:pt x="432494" y="945691"/>
                  </a:lnTo>
                  <a:lnTo>
                    <a:pt x="433253" y="950123"/>
                  </a:lnTo>
                  <a:lnTo>
                    <a:pt x="433253" y="961400"/>
                  </a:lnTo>
                  <a:lnTo>
                    <a:pt x="432478" y="965930"/>
                  </a:lnTo>
                  <a:lnTo>
                    <a:pt x="416231" y="984474"/>
                  </a:lnTo>
                  <a:lnTo>
                    <a:pt x="436359" y="984474"/>
                  </a:lnTo>
                  <a:lnTo>
                    <a:pt x="438084" y="982405"/>
                  </a:lnTo>
                  <a:lnTo>
                    <a:pt x="443494" y="970770"/>
                  </a:lnTo>
                  <a:lnTo>
                    <a:pt x="444847" y="963877"/>
                  </a:lnTo>
                  <a:lnTo>
                    <a:pt x="444847" y="948037"/>
                  </a:lnTo>
                  <a:lnTo>
                    <a:pt x="443546" y="941454"/>
                  </a:lnTo>
                  <a:lnTo>
                    <a:pt x="443494" y="941193"/>
                  </a:lnTo>
                  <a:lnTo>
                    <a:pt x="438084" y="929591"/>
                  </a:lnTo>
                  <a:lnTo>
                    <a:pt x="436387" y="927570"/>
                  </a:lnTo>
                  <a:close/>
                </a:path>
                <a:path w="812800" h="1014095">
                  <a:moveTo>
                    <a:pt x="419099" y="917206"/>
                  </a:moveTo>
                  <a:lnTo>
                    <a:pt x="407888" y="917206"/>
                  </a:lnTo>
                  <a:lnTo>
                    <a:pt x="404010" y="918021"/>
                  </a:lnTo>
                  <a:lnTo>
                    <a:pt x="391071" y="930112"/>
                  </a:lnTo>
                  <a:lnTo>
                    <a:pt x="400955" y="930112"/>
                  </a:lnTo>
                  <a:lnTo>
                    <a:pt x="402684" y="928825"/>
                  </a:lnTo>
                  <a:lnTo>
                    <a:pt x="402555" y="928825"/>
                  </a:lnTo>
                  <a:lnTo>
                    <a:pt x="406715" y="927570"/>
                  </a:lnTo>
                  <a:lnTo>
                    <a:pt x="436387" y="927570"/>
                  </a:lnTo>
                  <a:lnTo>
                    <a:pt x="434320" y="925109"/>
                  </a:lnTo>
                  <a:lnTo>
                    <a:pt x="424673" y="918787"/>
                  </a:lnTo>
                  <a:lnTo>
                    <a:pt x="419099" y="917206"/>
                  </a:lnTo>
                  <a:close/>
                </a:path>
                <a:path w="812800" h="1014095">
                  <a:moveTo>
                    <a:pt x="474032" y="918184"/>
                  </a:moveTo>
                  <a:lnTo>
                    <a:pt x="462495" y="918184"/>
                  </a:lnTo>
                  <a:lnTo>
                    <a:pt x="462495" y="972285"/>
                  </a:lnTo>
                  <a:lnTo>
                    <a:pt x="463461" y="977190"/>
                  </a:lnTo>
                  <a:lnTo>
                    <a:pt x="463538" y="977581"/>
                  </a:lnTo>
                  <a:lnTo>
                    <a:pt x="482050" y="994252"/>
                  </a:lnTo>
                  <a:lnTo>
                    <a:pt x="492414" y="994252"/>
                  </a:lnTo>
                  <a:lnTo>
                    <a:pt x="497107" y="992932"/>
                  </a:lnTo>
                  <a:lnTo>
                    <a:pt x="504538" y="987619"/>
                  </a:lnTo>
                  <a:lnTo>
                    <a:pt x="507275" y="984377"/>
                  </a:lnTo>
                  <a:lnTo>
                    <a:pt x="507862" y="983106"/>
                  </a:lnTo>
                  <a:lnTo>
                    <a:pt x="485667" y="983106"/>
                  </a:lnTo>
                  <a:lnTo>
                    <a:pt x="481724" y="981476"/>
                  </a:lnTo>
                  <a:lnTo>
                    <a:pt x="475564" y="974958"/>
                  </a:lnTo>
                  <a:lnTo>
                    <a:pt x="474032" y="970591"/>
                  </a:lnTo>
                  <a:lnTo>
                    <a:pt x="474032" y="918184"/>
                  </a:lnTo>
                  <a:close/>
                </a:path>
                <a:path w="812800" h="1014095">
                  <a:moveTo>
                    <a:pt x="521355" y="980563"/>
                  </a:moveTo>
                  <a:lnTo>
                    <a:pt x="509817" y="980563"/>
                  </a:lnTo>
                  <a:lnTo>
                    <a:pt x="509817" y="993274"/>
                  </a:lnTo>
                  <a:lnTo>
                    <a:pt x="521355" y="993274"/>
                  </a:lnTo>
                  <a:lnTo>
                    <a:pt x="521355" y="980563"/>
                  </a:lnTo>
                  <a:close/>
                </a:path>
                <a:path w="812800" h="1014095">
                  <a:moveTo>
                    <a:pt x="521355" y="918184"/>
                  </a:moveTo>
                  <a:lnTo>
                    <a:pt x="509817" y="918184"/>
                  </a:lnTo>
                  <a:lnTo>
                    <a:pt x="509817" y="967266"/>
                  </a:lnTo>
                  <a:lnTo>
                    <a:pt x="508791" y="971128"/>
                  </a:lnTo>
                  <a:lnTo>
                    <a:pt x="506737" y="974159"/>
                  </a:lnTo>
                  <a:lnTo>
                    <a:pt x="504717" y="977190"/>
                  </a:lnTo>
                  <a:lnTo>
                    <a:pt x="502207" y="979439"/>
                  </a:lnTo>
                  <a:lnTo>
                    <a:pt x="496243" y="982372"/>
                  </a:lnTo>
                  <a:lnTo>
                    <a:pt x="493326" y="983106"/>
                  </a:lnTo>
                  <a:lnTo>
                    <a:pt x="507862" y="983106"/>
                  </a:lnTo>
                  <a:lnTo>
                    <a:pt x="509035" y="980563"/>
                  </a:lnTo>
                  <a:lnTo>
                    <a:pt x="521355" y="980563"/>
                  </a:lnTo>
                  <a:lnTo>
                    <a:pt x="521355" y="918184"/>
                  </a:lnTo>
                  <a:close/>
                </a:path>
                <a:path w="812800" h="1014095">
                  <a:moveTo>
                    <a:pt x="559108" y="900193"/>
                  </a:moveTo>
                  <a:lnTo>
                    <a:pt x="547570" y="900193"/>
                  </a:lnTo>
                  <a:lnTo>
                    <a:pt x="547570" y="979260"/>
                  </a:lnTo>
                  <a:lnTo>
                    <a:pt x="564648" y="994252"/>
                  </a:lnTo>
                  <a:lnTo>
                    <a:pt x="570058" y="994252"/>
                  </a:lnTo>
                  <a:lnTo>
                    <a:pt x="571835" y="994089"/>
                  </a:lnTo>
                  <a:lnTo>
                    <a:pt x="573236" y="993763"/>
                  </a:lnTo>
                  <a:lnTo>
                    <a:pt x="574248" y="993551"/>
                  </a:lnTo>
                  <a:lnTo>
                    <a:pt x="575729" y="993176"/>
                  </a:lnTo>
                  <a:lnTo>
                    <a:pt x="576511" y="992883"/>
                  </a:lnTo>
                  <a:lnTo>
                    <a:pt x="574298" y="983106"/>
                  </a:lnTo>
                  <a:lnTo>
                    <a:pt x="567386" y="983106"/>
                  </a:lnTo>
                  <a:lnTo>
                    <a:pt x="566176" y="982910"/>
                  </a:lnTo>
                  <a:lnTo>
                    <a:pt x="565964" y="982910"/>
                  </a:lnTo>
                  <a:lnTo>
                    <a:pt x="564241" y="982323"/>
                  </a:lnTo>
                  <a:lnTo>
                    <a:pt x="559108" y="975023"/>
                  </a:lnTo>
                  <a:lnTo>
                    <a:pt x="559108" y="900193"/>
                  </a:lnTo>
                  <a:close/>
                </a:path>
                <a:path w="812800" h="1014095">
                  <a:moveTo>
                    <a:pt x="574187" y="982617"/>
                  </a:moveTo>
                  <a:lnTo>
                    <a:pt x="573676" y="982617"/>
                  </a:lnTo>
                  <a:lnTo>
                    <a:pt x="572209" y="982910"/>
                  </a:lnTo>
                  <a:lnTo>
                    <a:pt x="570987" y="983106"/>
                  </a:lnTo>
                  <a:lnTo>
                    <a:pt x="574298" y="983106"/>
                  </a:lnTo>
                  <a:lnTo>
                    <a:pt x="574187" y="982617"/>
                  </a:lnTo>
                  <a:close/>
                </a:path>
                <a:path w="812800" h="1014095">
                  <a:moveTo>
                    <a:pt x="547570" y="918184"/>
                  </a:moveTo>
                  <a:lnTo>
                    <a:pt x="536229" y="918184"/>
                  </a:lnTo>
                  <a:lnTo>
                    <a:pt x="536229" y="927961"/>
                  </a:lnTo>
                  <a:lnTo>
                    <a:pt x="547570" y="927961"/>
                  </a:lnTo>
                  <a:lnTo>
                    <a:pt x="547570" y="918184"/>
                  </a:lnTo>
                  <a:close/>
                </a:path>
                <a:path w="812800" h="1014095">
                  <a:moveTo>
                    <a:pt x="575143" y="918184"/>
                  </a:moveTo>
                  <a:lnTo>
                    <a:pt x="559108" y="918184"/>
                  </a:lnTo>
                  <a:lnTo>
                    <a:pt x="559108" y="927961"/>
                  </a:lnTo>
                  <a:lnTo>
                    <a:pt x="575143" y="927961"/>
                  </a:lnTo>
                  <a:lnTo>
                    <a:pt x="575143" y="918184"/>
                  </a:lnTo>
                  <a:close/>
                </a:path>
                <a:path w="812800" h="1014095">
                  <a:moveTo>
                    <a:pt x="604035" y="918184"/>
                  </a:moveTo>
                  <a:lnTo>
                    <a:pt x="592497" y="918184"/>
                  </a:lnTo>
                  <a:lnTo>
                    <a:pt x="592497" y="993274"/>
                  </a:lnTo>
                  <a:lnTo>
                    <a:pt x="604035" y="993274"/>
                  </a:lnTo>
                  <a:lnTo>
                    <a:pt x="604035" y="918184"/>
                  </a:lnTo>
                  <a:close/>
                </a:path>
                <a:path w="812800" h="1014095">
                  <a:moveTo>
                    <a:pt x="600613" y="890025"/>
                  </a:moveTo>
                  <a:lnTo>
                    <a:pt x="596115" y="890025"/>
                  </a:lnTo>
                  <a:lnTo>
                    <a:pt x="594176" y="890791"/>
                  </a:lnTo>
                  <a:lnTo>
                    <a:pt x="590949" y="893854"/>
                  </a:lnTo>
                  <a:lnTo>
                    <a:pt x="590151" y="895696"/>
                  </a:lnTo>
                  <a:lnTo>
                    <a:pt x="590151" y="899998"/>
                  </a:lnTo>
                  <a:lnTo>
                    <a:pt x="590949" y="901839"/>
                  </a:lnTo>
                  <a:lnTo>
                    <a:pt x="594176" y="904903"/>
                  </a:lnTo>
                  <a:lnTo>
                    <a:pt x="596115" y="905669"/>
                  </a:lnTo>
                  <a:lnTo>
                    <a:pt x="600613" y="905669"/>
                  </a:lnTo>
                  <a:lnTo>
                    <a:pt x="602536" y="904903"/>
                  </a:lnTo>
                  <a:lnTo>
                    <a:pt x="605762" y="901839"/>
                  </a:lnTo>
                  <a:lnTo>
                    <a:pt x="606577" y="899998"/>
                  </a:lnTo>
                  <a:lnTo>
                    <a:pt x="606577" y="895696"/>
                  </a:lnTo>
                  <a:lnTo>
                    <a:pt x="605762" y="893854"/>
                  </a:lnTo>
                  <a:lnTo>
                    <a:pt x="602536" y="890791"/>
                  </a:lnTo>
                  <a:lnTo>
                    <a:pt x="600613" y="890025"/>
                  </a:lnTo>
                  <a:close/>
                </a:path>
                <a:path w="812800" h="1014095">
                  <a:moveTo>
                    <a:pt x="662451" y="917206"/>
                  </a:moveTo>
                  <a:lnTo>
                    <a:pt x="648893" y="917206"/>
                  </a:lnTo>
                  <a:lnTo>
                    <a:pt x="642945" y="918819"/>
                  </a:lnTo>
                  <a:lnTo>
                    <a:pt x="621646" y="948298"/>
                  </a:lnTo>
                  <a:lnTo>
                    <a:pt x="621646" y="963877"/>
                  </a:lnTo>
                  <a:lnTo>
                    <a:pt x="648893" y="994838"/>
                  </a:lnTo>
                  <a:lnTo>
                    <a:pt x="662451" y="994838"/>
                  </a:lnTo>
                  <a:lnTo>
                    <a:pt x="668382" y="993225"/>
                  </a:lnTo>
                  <a:lnTo>
                    <a:pt x="678583" y="986772"/>
                  </a:lnTo>
                  <a:lnTo>
                    <a:pt x="680607" y="984474"/>
                  </a:lnTo>
                  <a:lnTo>
                    <a:pt x="650522" y="984474"/>
                  </a:lnTo>
                  <a:lnTo>
                    <a:pt x="646285" y="983154"/>
                  </a:lnTo>
                  <a:lnTo>
                    <a:pt x="639637" y="977875"/>
                  </a:lnTo>
                  <a:lnTo>
                    <a:pt x="637176" y="974404"/>
                  </a:lnTo>
                  <a:lnTo>
                    <a:pt x="633982" y="965800"/>
                  </a:lnTo>
                  <a:lnTo>
                    <a:pt x="633184" y="961139"/>
                  </a:lnTo>
                  <a:lnTo>
                    <a:pt x="633184" y="951101"/>
                  </a:lnTo>
                  <a:lnTo>
                    <a:pt x="650522" y="927570"/>
                  </a:lnTo>
                  <a:lnTo>
                    <a:pt x="680600" y="927570"/>
                  </a:lnTo>
                  <a:lnTo>
                    <a:pt x="678583" y="925272"/>
                  </a:lnTo>
                  <a:lnTo>
                    <a:pt x="668382" y="918819"/>
                  </a:lnTo>
                  <a:lnTo>
                    <a:pt x="662451" y="917206"/>
                  </a:lnTo>
                  <a:close/>
                </a:path>
                <a:path w="812800" h="1014095">
                  <a:moveTo>
                    <a:pt x="680600" y="927570"/>
                  </a:moveTo>
                  <a:lnTo>
                    <a:pt x="660821" y="927570"/>
                  </a:lnTo>
                  <a:lnTo>
                    <a:pt x="665058" y="928906"/>
                  </a:lnTo>
                  <a:lnTo>
                    <a:pt x="671707" y="934251"/>
                  </a:lnTo>
                  <a:lnTo>
                    <a:pt x="674167" y="937755"/>
                  </a:lnTo>
                  <a:lnTo>
                    <a:pt x="677361" y="946424"/>
                  </a:lnTo>
                  <a:lnTo>
                    <a:pt x="678160" y="951101"/>
                  </a:lnTo>
                  <a:lnTo>
                    <a:pt x="678160" y="961139"/>
                  </a:lnTo>
                  <a:lnTo>
                    <a:pt x="660821" y="984474"/>
                  </a:lnTo>
                  <a:lnTo>
                    <a:pt x="680607" y="984474"/>
                  </a:lnTo>
                  <a:lnTo>
                    <a:pt x="682560" y="982258"/>
                  </a:lnTo>
                  <a:lnTo>
                    <a:pt x="685395" y="976457"/>
                  </a:lnTo>
                  <a:lnTo>
                    <a:pt x="688263" y="970656"/>
                  </a:lnTo>
                  <a:lnTo>
                    <a:pt x="689697" y="963877"/>
                  </a:lnTo>
                  <a:lnTo>
                    <a:pt x="689697" y="948298"/>
                  </a:lnTo>
                  <a:lnTo>
                    <a:pt x="688263" y="941470"/>
                  </a:lnTo>
                  <a:lnTo>
                    <a:pt x="685395" y="935636"/>
                  </a:lnTo>
                  <a:lnTo>
                    <a:pt x="682560" y="929802"/>
                  </a:lnTo>
                  <a:lnTo>
                    <a:pt x="680600" y="927570"/>
                  </a:lnTo>
                  <a:close/>
                </a:path>
                <a:path w="812800" h="1014095">
                  <a:moveTo>
                    <a:pt x="718455" y="918249"/>
                  </a:moveTo>
                  <a:lnTo>
                    <a:pt x="707309" y="918249"/>
                  </a:lnTo>
                  <a:lnTo>
                    <a:pt x="707309" y="993274"/>
                  </a:lnTo>
                  <a:lnTo>
                    <a:pt x="718846" y="993274"/>
                  </a:lnTo>
                  <a:lnTo>
                    <a:pt x="718846" y="943735"/>
                  </a:lnTo>
                  <a:lnTo>
                    <a:pt x="719582" y="940444"/>
                  </a:lnTo>
                  <a:lnTo>
                    <a:pt x="719677" y="940020"/>
                  </a:lnTo>
                  <a:lnTo>
                    <a:pt x="723001" y="933893"/>
                  </a:lnTo>
                  <a:lnTo>
                    <a:pt x="725266" y="931562"/>
                  </a:lnTo>
                  <a:lnTo>
                    <a:pt x="728239" y="929917"/>
                  </a:lnTo>
                  <a:lnTo>
                    <a:pt x="718455" y="929917"/>
                  </a:lnTo>
                  <a:lnTo>
                    <a:pt x="718455" y="918249"/>
                  </a:lnTo>
                  <a:close/>
                </a:path>
                <a:path w="812800" h="1014095">
                  <a:moveTo>
                    <a:pt x="762498" y="927570"/>
                  </a:moveTo>
                  <a:lnTo>
                    <a:pt x="743355" y="927570"/>
                  </a:lnTo>
                  <a:lnTo>
                    <a:pt x="747559" y="929232"/>
                  </a:lnTo>
                  <a:lnTo>
                    <a:pt x="753686" y="935848"/>
                  </a:lnTo>
                  <a:lnTo>
                    <a:pt x="755218" y="940444"/>
                  </a:lnTo>
                  <a:lnTo>
                    <a:pt x="755218" y="993274"/>
                  </a:lnTo>
                  <a:lnTo>
                    <a:pt x="766755" y="993274"/>
                  </a:lnTo>
                  <a:lnTo>
                    <a:pt x="766755" y="939172"/>
                  </a:lnTo>
                  <a:lnTo>
                    <a:pt x="765696" y="933893"/>
                  </a:lnTo>
                  <a:lnTo>
                    <a:pt x="762498" y="927570"/>
                  </a:lnTo>
                  <a:close/>
                </a:path>
                <a:path w="812800" h="1014095">
                  <a:moveTo>
                    <a:pt x="746418" y="917206"/>
                  </a:moveTo>
                  <a:lnTo>
                    <a:pt x="735663" y="917206"/>
                  </a:lnTo>
                  <a:lnTo>
                    <a:pt x="731035" y="918379"/>
                  </a:lnTo>
                  <a:lnTo>
                    <a:pt x="723865" y="923040"/>
                  </a:lnTo>
                  <a:lnTo>
                    <a:pt x="721192" y="926103"/>
                  </a:lnTo>
                  <a:lnTo>
                    <a:pt x="719432" y="929917"/>
                  </a:lnTo>
                  <a:lnTo>
                    <a:pt x="728239" y="929917"/>
                  </a:lnTo>
                  <a:lnTo>
                    <a:pt x="731035" y="928368"/>
                  </a:lnTo>
                  <a:lnTo>
                    <a:pt x="734327" y="927570"/>
                  </a:lnTo>
                  <a:lnTo>
                    <a:pt x="762498" y="927570"/>
                  </a:lnTo>
                  <a:lnTo>
                    <a:pt x="761459" y="925517"/>
                  </a:lnTo>
                  <a:lnTo>
                    <a:pt x="758493" y="922388"/>
                  </a:lnTo>
                  <a:lnTo>
                    <a:pt x="750867" y="918249"/>
                  </a:lnTo>
                  <a:lnTo>
                    <a:pt x="746418" y="917206"/>
                  </a:lnTo>
                  <a:close/>
                </a:path>
                <a:path w="812800" h="1014095">
                  <a:moveTo>
                    <a:pt x="793900" y="888460"/>
                  </a:moveTo>
                  <a:lnTo>
                    <a:pt x="783731" y="888460"/>
                  </a:lnTo>
                  <a:lnTo>
                    <a:pt x="786860" y="892762"/>
                  </a:lnTo>
                  <a:lnTo>
                    <a:pt x="789695" y="898336"/>
                  </a:lnTo>
                  <a:lnTo>
                    <a:pt x="799799" y="935408"/>
                  </a:lnTo>
                  <a:lnTo>
                    <a:pt x="800548" y="956837"/>
                  </a:lnTo>
                  <a:lnTo>
                    <a:pt x="800108" y="962752"/>
                  </a:lnTo>
                  <a:lnTo>
                    <a:pt x="799228" y="968782"/>
                  </a:lnTo>
                  <a:lnTo>
                    <a:pt x="798381" y="974779"/>
                  </a:lnTo>
                  <a:lnTo>
                    <a:pt x="797191" y="980596"/>
                  </a:lnTo>
                  <a:lnTo>
                    <a:pt x="794128" y="991840"/>
                  </a:lnTo>
                  <a:lnTo>
                    <a:pt x="792335" y="996990"/>
                  </a:lnTo>
                  <a:lnTo>
                    <a:pt x="790282" y="1001683"/>
                  </a:lnTo>
                  <a:lnTo>
                    <a:pt x="788261" y="1006408"/>
                  </a:lnTo>
                  <a:lnTo>
                    <a:pt x="786078" y="1010384"/>
                  </a:lnTo>
                  <a:lnTo>
                    <a:pt x="783731" y="1013611"/>
                  </a:lnTo>
                  <a:lnTo>
                    <a:pt x="793900" y="1013611"/>
                  </a:lnTo>
                  <a:lnTo>
                    <a:pt x="809754" y="977105"/>
                  </a:lnTo>
                  <a:lnTo>
                    <a:pt x="812477" y="951036"/>
                  </a:lnTo>
                  <a:lnTo>
                    <a:pt x="812217" y="943279"/>
                  </a:lnTo>
                  <a:lnTo>
                    <a:pt x="812174" y="941982"/>
                  </a:lnTo>
                  <a:lnTo>
                    <a:pt x="801807" y="902137"/>
                  </a:lnTo>
                  <a:lnTo>
                    <a:pt x="798113" y="895143"/>
                  </a:lnTo>
                  <a:lnTo>
                    <a:pt x="793900" y="88846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18643881" y="5085476"/>
              <a:ext cx="992505" cy="1671955"/>
            </a:xfrm>
            <a:custGeom>
              <a:avLst/>
              <a:gdLst/>
              <a:ahLst/>
              <a:cxnLst/>
              <a:rect l="l" t="t" r="r" b="b"/>
              <a:pathLst>
                <a:path w="992505" h="1671954">
                  <a:moveTo>
                    <a:pt x="992337" y="0"/>
                  </a:moveTo>
                  <a:lnTo>
                    <a:pt x="0" y="0"/>
                  </a:lnTo>
                  <a:lnTo>
                    <a:pt x="0" y="1671655"/>
                  </a:lnTo>
                  <a:lnTo>
                    <a:pt x="992337" y="1671655"/>
                  </a:lnTo>
                  <a:lnTo>
                    <a:pt x="99233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18726848" y="5318133"/>
              <a:ext cx="821055" cy="1020444"/>
            </a:xfrm>
            <a:custGeom>
              <a:avLst/>
              <a:gdLst/>
              <a:ahLst/>
              <a:cxnLst/>
              <a:rect l="l" t="t" r="r" b="b"/>
              <a:pathLst>
                <a:path w="821055" h="1020445">
                  <a:moveTo>
                    <a:pt x="19945" y="0"/>
                  </a:moveTo>
                  <a:lnTo>
                    <a:pt x="7821" y="0"/>
                  </a:lnTo>
                  <a:lnTo>
                    <a:pt x="7821" y="73134"/>
                  </a:lnTo>
                  <a:lnTo>
                    <a:pt x="38881" y="101880"/>
                  </a:lnTo>
                  <a:lnTo>
                    <a:pt x="54590" y="101880"/>
                  </a:lnTo>
                  <a:lnTo>
                    <a:pt x="61434" y="100348"/>
                  </a:lnTo>
                  <a:lnTo>
                    <a:pt x="73102" y="94188"/>
                  </a:lnTo>
                  <a:lnTo>
                    <a:pt x="77006" y="90538"/>
                  </a:lnTo>
                  <a:lnTo>
                    <a:pt x="41162" y="90538"/>
                  </a:lnTo>
                  <a:lnTo>
                    <a:pt x="36371" y="89463"/>
                  </a:lnTo>
                  <a:lnTo>
                    <a:pt x="19945" y="70201"/>
                  </a:lnTo>
                  <a:lnTo>
                    <a:pt x="19945" y="0"/>
                  </a:lnTo>
                  <a:close/>
                </a:path>
                <a:path w="821055" h="1020445">
                  <a:moveTo>
                    <a:pt x="85649" y="0"/>
                  </a:moveTo>
                  <a:lnTo>
                    <a:pt x="73526" y="0"/>
                  </a:lnTo>
                  <a:lnTo>
                    <a:pt x="73526" y="70201"/>
                  </a:lnTo>
                  <a:lnTo>
                    <a:pt x="72450" y="74552"/>
                  </a:lnTo>
                  <a:lnTo>
                    <a:pt x="68181" y="82146"/>
                  </a:lnTo>
                  <a:lnTo>
                    <a:pt x="65117" y="85128"/>
                  </a:lnTo>
                  <a:lnTo>
                    <a:pt x="57099" y="89463"/>
                  </a:lnTo>
                  <a:lnTo>
                    <a:pt x="52309" y="90538"/>
                  </a:lnTo>
                  <a:lnTo>
                    <a:pt x="77006" y="90538"/>
                  </a:lnTo>
                  <a:lnTo>
                    <a:pt x="77616" y="89968"/>
                  </a:lnTo>
                  <a:lnTo>
                    <a:pt x="84036" y="79245"/>
                  </a:lnTo>
                  <a:lnTo>
                    <a:pt x="85649" y="73134"/>
                  </a:lnTo>
                  <a:lnTo>
                    <a:pt x="85649" y="0"/>
                  </a:lnTo>
                  <a:close/>
                </a:path>
                <a:path w="821055" h="1020445">
                  <a:moveTo>
                    <a:pt x="115923" y="79392"/>
                  </a:moveTo>
                  <a:lnTo>
                    <a:pt x="104972" y="82130"/>
                  </a:lnTo>
                  <a:lnTo>
                    <a:pt x="106308" y="88517"/>
                  </a:lnTo>
                  <a:lnTo>
                    <a:pt x="109486" y="93374"/>
                  </a:lnTo>
                  <a:lnTo>
                    <a:pt x="119524" y="100022"/>
                  </a:lnTo>
                  <a:lnTo>
                    <a:pt x="125863" y="101684"/>
                  </a:lnTo>
                  <a:lnTo>
                    <a:pt x="139356" y="101684"/>
                  </a:lnTo>
                  <a:lnTo>
                    <a:pt x="144473" y="100707"/>
                  </a:lnTo>
                  <a:lnTo>
                    <a:pt x="153272" y="96796"/>
                  </a:lnTo>
                  <a:lnTo>
                    <a:pt x="156694" y="94123"/>
                  </a:lnTo>
                  <a:lnTo>
                    <a:pt x="158575" y="91516"/>
                  </a:lnTo>
                  <a:lnTo>
                    <a:pt x="128601" y="91516"/>
                  </a:lnTo>
                  <a:lnTo>
                    <a:pt x="124771" y="90506"/>
                  </a:lnTo>
                  <a:lnTo>
                    <a:pt x="118937" y="86464"/>
                  </a:lnTo>
                  <a:lnTo>
                    <a:pt x="117008" y="83498"/>
                  </a:lnTo>
                  <a:lnTo>
                    <a:pt x="116856" y="83010"/>
                  </a:lnTo>
                  <a:lnTo>
                    <a:pt x="115923" y="79392"/>
                  </a:lnTo>
                  <a:close/>
                </a:path>
                <a:path w="821055" h="1020445">
                  <a:moveTo>
                    <a:pt x="142322" y="24052"/>
                  </a:moveTo>
                  <a:lnTo>
                    <a:pt x="129611" y="24052"/>
                  </a:lnTo>
                  <a:lnTo>
                    <a:pt x="124885" y="24981"/>
                  </a:lnTo>
                  <a:lnTo>
                    <a:pt x="107319" y="50940"/>
                  </a:lnTo>
                  <a:lnTo>
                    <a:pt x="108825" y="55014"/>
                  </a:lnTo>
                  <a:lnTo>
                    <a:pt x="143560" y="70103"/>
                  </a:lnTo>
                  <a:lnTo>
                    <a:pt x="146363" y="71440"/>
                  </a:lnTo>
                  <a:lnTo>
                    <a:pt x="150013" y="74992"/>
                  </a:lnTo>
                  <a:lnTo>
                    <a:pt x="150926" y="77176"/>
                  </a:lnTo>
                  <a:lnTo>
                    <a:pt x="150926" y="83010"/>
                  </a:lnTo>
                  <a:lnTo>
                    <a:pt x="149329" y="85780"/>
                  </a:lnTo>
                  <a:lnTo>
                    <a:pt x="142974" y="90375"/>
                  </a:lnTo>
                  <a:lnTo>
                    <a:pt x="138704" y="91516"/>
                  </a:lnTo>
                  <a:lnTo>
                    <a:pt x="158575" y="91516"/>
                  </a:lnTo>
                  <a:lnTo>
                    <a:pt x="161616" y="87344"/>
                  </a:lnTo>
                  <a:lnTo>
                    <a:pt x="162854" y="83498"/>
                  </a:lnTo>
                  <a:lnTo>
                    <a:pt x="162854" y="73949"/>
                  </a:lnTo>
                  <a:lnTo>
                    <a:pt x="161208" y="69663"/>
                  </a:lnTo>
                  <a:lnTo>
                    <a:pt x="154625" y="62982"/>
                  </a:lnTo>
                  <a:lnTo>
                    <a:pt x="149622" y="60489"/>
                  </a:lnTo>
                  <a:lnTo>
                    <a:pt x="127330" y="55014"/>
                  </a:lnTo>
                  <a:lnTo>
                    <a:pt x="124071" y="53628"/>
                  </a:lnTo>
                  <a:lnTo>
                    <a:pt x="119899" y="50304"/>
                  </a:lnTo>
                  <a:lnTo>
                    <a:pt x="118856" y="48039"/>
                  </a:lnTo>
                  <a:lnTo>
                    <a:pt x="118856" y="41944"/>
                  </a:lnTo>
                  <a:lnTo>
                    <a:pt x="120371" y="39288"/>
                  </a:lnTo>
                  <a:lnTo>
                    <a:pt x="126466" y="35084"/>
                  </a:lnTo>
                  <a:lnTo>
                    <a:pt x="130296" y="34025"/>
                  </a:lnTo>
                  <a:lnTo>
                    <a:pt x="157948" y="34025"/>
                  </a:lnTo>
                  <a:lnTo>
                    <a:pt x="156662" y="32200"/>
                  </a:lnTo>
                  <a:lnTo>
                    <a:pt x="148156" y="25681"/>
                  </a:lnTo>
                  <a:lnTo>
                    <a:pt x="142322" y="24052"/>
                  </a:lnTo>
                  <a:close/>
                </a:path>
                <a:path w="821055" h="1020445">
                  <a:moveTo>
                    <a:pt x="157948" y="34025"/>
                  </a:moveTo>
                  <a:lnTo>
                    <a:pt x="138248" y="34025"/>
                  </a:lnTo>
                  <a:lnTo>
                    <a:pt x="141002" y="34563"/>
                  </a:lnTo>
                  <a:lnTo>
                    <a:pt x="145304" y="36714"/>
                  </a:lnTo>
                  <a:lnTo>
                    <a:pt x="146999" y="38082"/>
                  </a:lnTo>
                  <a:lnTo>
                    <a:pt x="148237" y="39745"/>
                  </a:lnTo>
                  <a:lnTo>
                    <a:pt x="149508" y="41374"/>
                  </a:lnTo>
                  <a:lnTo>
                    <a:pt x="150470" y="43053"/>
                  </a:lnTo>
                  <a:lnTo>
                    <a:pt x="151121" y="44780"/>
                  </a:lnTo>
                  <a:lnTo>
                    <a:pt x="161140" y="41944"/>
                  </a:lnTo>
                  <a:lnTo>
                    <a:pt x="161518" y="41944"/>
                  </a:lnTo>
                  <a:lnTo>
                    <a:pt x="159764" y="36714"/>
                  </a:lnTo>
                  <a:lnTo>
                    <a:pt x="159693" y="36502"/>
                  </a:lnTo>
                  <a:lnTo>
                    <a:pt x="157948" y="34025"/>
                  </a:lnTo>
                  <a:close/>
                </a:path>
                <a:path w="821055" h="1020445">
                  <a:moveTo>
                    <a:pt x="214442" y="24052"/>
                  </a:moveTo>
                  <a:lnTo>
                    <a:pt x="203752" y="24052"/>
                  </a:lnTo>
                  <a:lnTo>
                    <a:pt x="197821" y="25714"/>
                  </a:lnTo>
                  <a:lnTo>
                    <a:pt x="176701" y="55470"/>
                  </a:lnTo>
                  <a:lnTo>
                    <a:pt x="176701" y="70853"/>
                  </a:lnTo>
                  <a:lnTo>
                    <a:pt x="204469" y="101684"/>
                  </a:lnTo>
                  <a:lnTo>
                    <a:pt x="216789" y="101684"/>
                  </a:lnTo>
                  <a:lnTo>
                    <a:pt x="221368" y="100902"/>
                  </a:lnTo>
                  <a:lnTo>
                    <a:pt x="229516" y="97741"/>
                  </a:lnTo>
                  <a:lnTo>
                    <a:pt x="232938" y="95525"/>
                  </a:lnTo>
                  <a:lnTo>
                    <a:pt x="237022" y="91320"/>
                  </a:lnTo>
                  <a:lnTo>
                    <a:pt x="207044" y="91320"/>
                  </a:lnTo>
                  <a:lnTo>
                    <a:pt x="202954" y="90310"/>
                  </a:lnTo>
                  <a:lnTo>
                    <a:pt x="188239" y="66486"/>
                  </a:lnTo>
                  <a:lnTo>
                    <a:pt x="184914" y="66486"/>
                  </a:lnTo>
                  <a:lnTo>
                    <a:pt x="184914" y="56513"/>
                  </a:lnTo>
                  <a:lnTo>
                    <a:pt x="188239" y="56513"/>
                  </a:lnTo>
                  <a:lnTo>
                    <a:pt x="188239" y="54134"/>
                  </a:lnTo>
                  <a:lnTo>
                    <a:pt x="205936" y="34416"/>
                  </a:lnTo>
                  <a:lnTo>
                    <a:pt x="234750" y="34416"/>
                  </a:lnTo>
                  <a:lnTo>
                    <a:pt x="229402" y="29429"/>
                  </a:lnTo>
                  <a:lnTo>
                    <a:pt x="225931" y="27311"/>
                  </a:lnTo>
                  <a:lnTo>
                    <a:pt x="218304" y="24704"/>
                  </a:lnTo>
                  <a:lnTo>
                    <a:pt x="214442" y="24052"/>
                  </a:lnTo>
                  <a:close/>
                </a:path>
                <a:path w="821055" h="1020445">
                  <a:moveTo>
                    <a:pt x="230477" y="79587"/>
                  </a:moveTo>
                  <a:lnTo>
                    <a:pt x="214736" y="91320"/>
                  </a:lnTo>
                  <a:lnTo>
                    <a:pt x="237022" y="91320"/>
                  </a:lnTo>
                  <a:lnTo>
                    <a:pt x="238478" y="89821"/>
                  </a:lnTo>
                  <a:lnTo>
                    <a:pt x="240450" y="86497"/>
                  </a:lnTo>
                  <a:lnTo>
                    <a:pt x="241623" y="82716"/>
                  </a:lnTo>
                  <a:lnTo>
                    <a:pt x="230477" y="79587"/>
                  </a:lnTo>
                  <a:close/>
                </a:path>
                <a:path w="821055" h="1020445">
                  <a:moveTo>
                    <a:pt x="188239" y="56513"/>
                  </a:moveTo>
                  <a:lnTo>
                    <a:pt x="184914" y="56513"/>
                  </a:lnTo>
                  <a:lnTo>
                    <a:pt x="184914" y="66486"/>
                  </a:lnTo>
                  <a:lnTo>
                    <a:pt x="188239" y="66486"/>
                  </a:lnTo>
                  <a:lnTo>
                    <a:pt x="188239" y="56513"/>
                  </a:lnTo>
                  <a:close/>
                </a:path>
                <a:path w="821055" h="1020445">
                  <a:moveTo>
                    <a:pt x="234750" y="34416"/>
                  </a:moveTo>
                  <a:lnTo>
                    <a:pt x="214703" y="34416"/>
                  </a:lnTo>
                  <a:lnTo>
                    <a:pt x="218321" y="35377"/>
                  </a:lnTo>
                  <a:lnTo>
                    <a:pt x="224480" y="39223"/>
                  </a:lnTo>
                  <a:lnTo>
                    <a:pt x="226860" y="41847"/>
                  </a:lnTo>
                  <a:lnTo>
                    <a:pt x="228522" y="45171"/>
                  </a:lnTo>
                  <a:lnTo>
                    <a:pt x="230216" y="48495"/>
                  </a:lnTo>
                  <a:lnTo>
                    <a:pt x="231064" y="52276"/>
                  </a:lnTo>
                  <a:lnTo>
                    <a:pt x="231064" y="56513"/>
                  </a:lnTo>
                  <a:lnTo>
                    <a:pt x="188239" y="56513"/>
                  </a:lnTo>
                  <a:lnTo>
                    <a:pt x="188239" y="66486"/>
                  </a:lnTo>
                  <a:lnTo>
                    <a:pt x="242797" y="66486"/>
                  </a:lnTo>
                  <a:lnTo>
                    <a:pt x="242725" y="54134"/>
                  </a:lnTo>
                  <a:lnTo>
                    <a:pt x="241868" y="48691"/>
                  </a:lnTo>
                  <a:lnTo>
                    <a:pt x="238197" y="39223"/>
                  </a:lnTo>
                  <a:lnTo>
                    <a:pt x="235849" y="35557"/>
                  </a:lnTo>
                  <a:lnTo>
                    <a:pt x="235733" y="35377"/>
                  </a:lnTo>
                  <a:lnTo>
                    <a:pt x="234750" y="34416"/>
                  </a:lnTo>
                  <a:close/>
                </a:path>
                <a:path w="821055" h="1020445">
                  <a:moveTo>
                    <a:pt x="267973" y="79392"/>
                  </a:moveTo>
                  <a:lnTo>
                    <a:pt x="257023" y="82130"/>
                  </a:lnTo>
                  <a:lnTo>
                    <a:pt x="258359" y="88517"/>
                  </a:lnTo>
                  <a:lnTo>
                    <a:pt x="261537" y="93374"/>
                  </a:lnTo>
                  <a:lnTo>
                    <a:pt x="271575" y="100022"/>
                  </a:lnTo>
                  <a:lnTo>
                    <a:pt x="277914" y="101684"/>
                  </a:lnTo>
                  <a:lnTo>
                    <a:pt x="291407" y="101684"/>
                  </a:lnTo>
                  <a:lnTo>
                    <a:pt x="296523" y="100707"/>
                  </a:lnTo>
                  <a:lnTo>
                    <a:pt x="305323" y="96796"/>
                  </a:lnTo>
                  <a:lnTo>
                    <a:pt x="308745" y="94123"/>
                  </a:lnTo>
                  <a:lnTo>
                    <a:pt x="310626" y="91516"/>
                  </a:lnTo>
                  <a:lnTo>
                    <a:pt x="280651" y="91516"/>
                  </a:lnTo>
                  <a:lnTo>
                    <a:pt x="276822" y="90506"/>
                  </a:lnTo>
                  <a:lnTo>
                    <a:pt x="270988" y="86464"/>
                  </a:lnTo>
                  <a:lnTo>
                    <a:pt x="269059" y="83498"/>
                  </a:lnTo>
                  <a:lnTo>
                    <a:pt x="268907" y="83010"/>
                  </a:lnTo>
                  <a:lnTo>
                    <a:pt x="267973" y="79392"/>
                  </a:lnTo>
                  <a:close/>
                </a:path>
                <a:path w="821055" h="1020445">
                  <a:moveTo>
                    <a:pt x="294372" y="24052"/>
                  </a:moveTo>
                  <a:lnTo>
                    <a:pt x="281662" y="24052"/>
                  </a:lnTo>
                  <a:lnTo>
                    <a:pt x="276936" y="24981"/>
                  </a:lnTo>
                  <a:lnTo>
                    <a:pt x="259369" y="50940"/>
                  </a:lnTo>
                  <a:lnTo>
                    <a:pt x="260876" y="55014"/>
                  </a:lnTo>
                  <a:lnTo>
                    <a:pt x="295611" y="70103"/>
                  </a:lnTo>
                  <a:lnTo>
                    <a:pt x="298414" y="71440"/>
                  </a:lnTo>
                  <a:lnTo>
                    <a:pt x="302064" y="74992"/>
                  </a:lnTo>
                  <a:lnTo>
                    <a:pt x="302977" y="77176"/>
                  </a:lnTo>
                  <a:lnTo>
                    <a:pt x="302977" y="83010"/>
                  </a:lnTo>
                  <a:lnTo>
                    <a:pt x="301380" y="85780"/>
                  </a:lnTo>
                  <a:lnTo>
                    <a:pt x="295024" y="90375"/>
                  </a:lnTo>
                  <a:lnTo>
                    <a:pt x="290755" y="91516"/>
                  </a:lnTo>
                  <a:lnTo>
                    <a:pt x="310626" y="91516"/>
                  </a:lnTo>
                  <a:lnTo>
                    <a:pt x="313667" y="87344"/>
                  </a:lnTo>
                  <a:lnTo>
                    <a:pt x="314905" y="83498"/>
                  </a:lnTo>
                  <a:lnTo>
                    <a:pt x="314905" y="73949"/>
                  </a:lnTo>
                  <a:lnTo>
                    <a:pt x="313259" y="69663"/>
                  </a:lnTo>
                  <a:lnTo>
                    <a:pt x="306676" y="62982"/>
                  </a:lnTo>
                  <a:lnTo>
                    <a:pt x="301673" y="60489"/>
                  </a:lnTo>
                  <a:lnTo>
                    <a:pt x="279380" y="55014"/>
                  </a:lnTo>
                  <a:lnTo>
                    <a:pt x="276121" y="53628"/>
                  </a:lnTo>
                  <a:lnTo>
                    <a:pt x="271950" y="50304"/>
                  </a:lnTo>
                  <a:lnTo>
                    <a:pt x="270907" y="48039"/>
                  </a:lnTo>
                  <a:lnTo>
                    <a:pt x="270907" y="41944"/>
                  </a:lnTo>
                  <a:lnTo>
                    <a:pt x="272422" y="39288"/>
                  </a:lnTo>
                  <a:lnTo>
                    <a:pt x="278517" y="35084"/>
                  </a:lnTo>
                  <a:lnTo>
                    <a:pt x="282346" y="34025"/>
                  </a:lnTo>
                  <a:lnTo>
                    <a:pt x="309998" y="34025"/>
                  </a:lnTo>
                  <a:lnTo>
                    <a:pt x="308713" y="32200"/>
                  </a:lnTo>
                  <a:lnTo>
                    <a:pt x="300206" y="25681"/>
                  </a:lnTo>
                  <a:lnTo>
                    <a:pt x="294372" y="24052"/>
                  </a:lnTo>
                  <a:close/>
                </a:path>
                <a:path w="821055" h="1020445">
                  <a:moveTo>
                    <a:pt x="309998" y="34025"/>
                  </a:moveTo>
                  <a:lnTo>
                    <a:pt x="290299" y="34025"/>
                  </a:lnTo>
                  <a:lnTo>
                    <a:pt x="293052" y="34563"/>
                  </a:lnTo>
                  <a:lnTo>
                    <a:pt x="297355" y="36714"/>
                  </a:lnTo>
                  <a:lnTo>
                    <a:pt x="299049" y="38082"/>
                  </a:lnTo>
                  <a:lnTo>
                    <a:pt x="300288" y="39745"/>
                  </a:lnTo>
                  <a:lnTo>
                    <a:pt x="301559" y="41374"/>
                  </a:lnTo>
                  <a:lnTo>
                    <a:pt x="302520" y="43053"/>
                  </a:lnTo>
                  <a:lnTo>
                    <a:pt x="303172" y="44780"/>
                  </a:lnTo>
                  <a:lnTo>
                    <a:pt x="313191" y="41944"/>
                  </a:lnTo>
                  <a:lnTo>
                    <a:pt x="313569" y="41944"/>
                  </a:lnTo>
                  <a:lnTo>
                    <a:pt x="311815" y="36714"/>
                  </a:lnTo>
                  <a:lnTo>
                    <a:pt x="311744" y="36502"/>
                  </a:lnTo>
                  <a:lnTo>
                    <a:pt x="309998" y="34025"/>
                  </a:lnTo>
                  <a:close/>
                </a:path>
                <a:path w="821055" h="1020445">
                  <a:moveTo>
                    <a:pt x="387612" y="7039"/>
                  </a:moveTo>
                  <a:lnTo>
                    <a:pt x="376075" y="7039"/>
                  </a:lnTo>
                  <a:lnTo>
                    <a:pt x="376075" y="86106"/>
                  </a:lnTo>
                  <a:lnTo>
                    <a:pt x="393153" y="101098"/>
                  </a:lnTo>
                  <a:lnTo>
                    <a:pt x="398563" y="101098"/>
                  </a:lnTo>
                  <a:lnTo>
                    <a:pt x="400339" y="100935"/>
                  </a:lnTo>
                  <a:lnTo>
                    <a:pt x="401740" y="100609"/>
                  </a:lnTo>
                  <a:lnTo>
                    <a:pt x="402753" y="100397"/>
                  </a:lnTo>
                  <a:lnTo>
                    <a:pt x="404234" y="100022"/>
                  </a:lnTo>
                  <a:lnTo>
                    <a:pt x="405016" y="99729"/>
                  </a:lnTo>
                  <a:lnTo>
                    <a:pt x="402802" y="89951"/>
                  </a:lnTo>
                  <a:lnTo>
                    <a:pt x="395890" y="89951"/>
                  </a:lnTo>
                  <a:lnTo>
                    <a:pt x="394680" y="89756"/>
                  </a:lnTo>
                  <a:lnTo>
                    <a:pt x="394469" y="89756"/>
                  </a:lnTo>
                  <a:lnTo>
                    <a:pt x="392745" y="89169"/>
                  </a:lnTo>
                  <a:lnTo>
                    <a:pt x="387612" y="81869"/>
                  </a:lnTo>
                  <a:lnTo>
                    <a:pt x="387612" y="7039"/>
                  </a:lnTo>
                  <a:close/>
                </a:path>
                <a:path w="821055" h="1020445">
                  <a:moveTo>
                    <a:pt x="402691" y="89463"/>
                  </a:moveTo>
                  <a:lnTo>
                    <a:pt x="402180" y="89463"/>
                  </a:lnTo>
                  <a:lnTo>
                    <a:pt x="400714" y="89756"/>
                  </a:lnTo>
                  <a:lnTo>
                    <a:pt x="399491" y="89951"/>
                  </a:lnTo>
                  <a:lnTo>
                    <a:pt x="402802" y="89951"/>
                  </a:lnTo>
                  <a:lnTo>
                    <a:pt x="402691" y="89463"/>
                  </a:lnTo>
                  <a:close/>
                </a:path>
                <a:path w="821055" h="1020445">
                  <a:moveTo>
                    <a:pt x="376075" y="25030"/>
                  </a:moveTo>
                  <a:lnTo>
                    <a:pt x="364733" y="25030"/>
                  </a:lnTo>
                  <a:lnTo>
                    <a:pt x="364733" y="34807"/>
                  </a:lnTo>
                  <a:lnTo>
                    <a:pt x="376075" y="34807"/>
                  </a:lnTo>
                  <a:lnTo>
                    <a:pt x="376075" y="25030"/>
                  </a:lnTo>
                  <a:close/>
                </a:path>
                <a:path w="821055" h="1020445">
                  <a:moveTo>
                    <a:pt x="403647" y="25030"/>
                  </a:moveTo>
                  <a:lnTo>
                    <a:pt x="387612" y="25030"/>
                  </a:lnTo>
                  <a:lnTo>
                    <a:pt x="387612" y="34807"/>
                  </a:lnTo>
                  <a:lnTo>
                    <a:pt x="403647" y="34807"/>
                  </a:lnTo>
                  <a:lnTo>
                    <a:pt x="403647" y="25030"/>
                  </a:lnTo>
                  <a:close/>
                </a:path>
                <a:path w="821055" h="1020445">
                  <a:moveTo>
                    <a:pt x="434153" y="0"/>
                  </a:moveTo>
                  <a:lnTo>
                    <a:pt x="422615" y="0"/>
                  </a:lnTo>
                  <a:lnTo>
                    <a:pt x="422615" y="100120"/>
                  </a:lnTo>
                  <a:lnTo>
                    <a:pt x="434153" y="100120"/>
                  </a:lnTo>
                  <a:lnTo>
                    <a:pt x="434153" y="50581"/>
                  </a:lnTo>
                  <a:lnTo>
                    <a:pt x="434918" y="47224"/>
                  </a:lnTo>
                  <a:lnTo>
                    <a:pt x="443842" y="36762"/>
                  </a:lnTo>
                  <a:lnTo>
                    <a:pt x="434153" y="36762"/>
                  </a:lnTo>
                  <a:lnTo>
                    <a:pt x="434153" y="0"/>
                  </a:lnTo>
                  <a:close/>
                </a:path>
                <a:path w="821055" h="1020445">
                  <a:moveTo>
                    <a:pt x="478583" y="34416"/>
                  </a:moveTo>
                  <a:lnTo>
                    <a:pt x="459346" y="34416"/>
                  </a:lnTo>
                  <a:lnTo>
                    <a:pt x="463599" y="36062"/>
                  </a:lnTo>
                  <a:lnTo>
                    <a:pt x="466662" y="39354"/>
                  </a:lnTo>
                  <a:lnTo>
                    <a:pt x="469759" y="42613"/>
                  </a:lnTo>
                  <a:lnTo>
                    <a:pt x="471186" y="46866"/>
                  </a:lnTo>
                  <a:lnTo>
                    <a:pt x="471307" y="100120"/>
                  </a:lnTo>
                  <a:lnTo>
                    <a:pt x="482844" y="100120"/>
                  </a:lnTo>
                  <a:lnTo>
                    <a:pt x="482844" y="45953"/>
                  </a:lnTo>
                  <a:lnTo>
                    <a:pt x="481788" y="40739"/>
                  </a:lnTo>
                  <a:lnTo>
                    <a:pt x="481105" y="39354"/>
                  </a:lnTo>
                  <a:lnTo>
                    <a:pt x="478583" y="34416"/>
                  </a:lnTo>
                  <a:close/>
                </a:path>
                <a:path w="821055" h="1020445">
                  <a:moveTo>
                    <a:pt x="462344" y="24052"/>
                  </a:moveTo>
                  <a:lnTo>
                    <a:pt x="451328" y="24052"/>
                  </a:lnTo>
                  <a:lnTo>
                    <a:pt x="446602" y="25209"/>
                  </a:lnTo>
                  <a:lnTo>
                    <a:pt x="439530" y="29804"/>
                  </a:lnTo>
                  <a:lnTo>
                    <a:pt x="436890" y="32884"/>
                  </a:lnTo>
                  <a:lnTo>
                    <a:pt x="435130" y="36762"/>
                  </a:lnTo>
                  <a:lnTo>
                    <a:pt x="443842" y="36762"/>
                  </a:lnTo>
                  <a:lnTo>
                    <a:pt x="446733" y="35214"/>
                  </a:lnTo>
                  <a:lnTo>
                    <a:pt x="450122" y="34416"/>
                  </a:lnTo>
                  <a:lnTo>
                    <a:pt x="478583" y="34416"/>
                  </a:lnTo>
                  <a:lnTo>
                    <a:pt x="477499" y="32265"/>
                  </a:lnTo>
                  <a:lnTo>
                    <a:pt x="474517" y="29152"/>
                  </a:lnTo>
                  <a:lnTo>
                    <a:pt x="466825" y="25079"/>
                  </a:lnTo>
                  <a:lnTo>
                    <a:pt x="462344" y="24052"/>
                  </a:lnTo>
                  <a:close/>
                </a:path>
                <a:path w="821055" h="1020445">
                  <a:moveTo>
                    <a:pt x="538172" y="24052"/>
                  </a:moveTo>
                  <a:lnTo>
                    <a:pt x="527482" y="24052"/>
                  </a:lnTo>
                  <a:lnTo>
                    <a:pt x="521550" y="25714"/>
                  </a:lnTo>
                  <a:lnTo>
                    <a:pt x="511414" y="32330"/>
                  </a:lnTo>
                  <a:lnTo>
                    <a:pt x="507471" y="36925"/>
                  </a:lnTo>
                  <a:lnTo>
                    <a:pt x="501926" y="48495"/>
                  </a:lnTo>
                  <a:lnTo>
                    <a:pt x="501832" y="48691"/>
                  </a:lnTo>
                  <a:lnTo>
                    <a:pt x="500431" y="55470"/>
                  </a:lnTo>
                  <a:lnTo>
                    <a:pt x="500431" y="70853"/>
                  </a:lnTo>
                  <a:lnTo>
                    <a:pt x="528199" y="101684"/>
                  </a:lnTo>
                  <a:lnTo>
                    <a:pt x="540518" y="101684"/>
                  </a:lnTo>
                  <a:lnTo>
                    <a:pt x="545097" y="100902"/>
                  </a:lnTo>
                  <a:lnTo>
                    <a:pt x="553245" y="97741"/>
                  </a:lnTo>
                  <a:lnTo>
                    <a:pt x="556667" y="95525"/>
                  </a:lnTo>
                  <a:lnTo>
                    <a:pt x="560751" y="91320"/>
                  </a:lnTo>
                  <a:lnTo>
                    <a:pt x="530774" y="91320"/>
                  </a:lnTo>
                  <a:lnTo>
                    <a:pt x="526683" y="90310"/>
                  </a:lnTo>
                  <a:lnTo>
                    <a:pt x="511968" y="66486"/>
                  </a:lnTo>
                  <a:lnTo>
                    <a:pt x="508644" y="66486"/>
                  </a:lnTo>
                  <a:lnTo>
                    <a:pt x="508644" y="56513"/>
                  </a:lnTo>
                  <a:lnTo>
                    <a:pt x="511968" y="56513"/>
                  </a:lnTo>
                  <a:lnTo>
                    <a:pt x="511968" y="54134"/>
                  </a:lnTo>
                  <a:lnTo>
                    <a:pt x="529665" y="34416"/>
                  </a:lnTo>
                  <a:lnTo>
                    <a:pt x="558480" y="34416"/>
                  </a:lnTo>
                  <a:lnTo>
                    <a:pt x="553131" y="29429"/>
                  </a:lnTo>
                  <a:lnTo>
                    <a:pt x="549660" y="27311"/>
                  </a:lnTo>
                  <a:lnTo>
                    <a:pt x="542034" y="24704"/>
                  </a:lnTo>
                  <a:lnTo>
                    <a:pt x="538172" y="24052"/>
                  </a:lnTo>
                  <a:close/>
                </a:path>
                <a:path w="821055" h="1020445">
                  <a:moveTo>
                    <a:pt x="554207" y="79587"/>
                  </a:moveTo>
                  <a:lnTo>
                    <a:pt x="538465" y="91320"/>
                  </a:lnTo>
                  <a:lnTo>
                    <a:pt x="560751" y="91320"/>
                  </a:lnTo>
                  <a:lnTo>
                    <a:pt x="562208" y="89821"/>
                  </a:lnTo>
                  <a:lnTo>
                    <a:pt x="564180" y="86497"/>
                  </a:lnTo>
                  <a:lnTo>
                    <a:pt x="565353" y="82716"/>
                  </a:lnTo>
                  <a:lnTo>
                    <a:pt x="554207" y="79587"/>
                  </a:lnTo>
                  <a:close/>
                </a:path>
                <a:path w="821055" h="1020445">
                  <a:moveTo>
                    <a:pt x="511968" y="56513"/>
                  </a:moveTo>
                  <a:lnTo>
                    <a:pt x="508644" y="56513"/>
                  </a:lnTo>
                  <a:lnTo>
                    <a:pt x="508644" y="66486"/>
                  </a:lnTo>
                  <a:lnTo>
                    <a:pt x="511968" y="66486"/>
                  </a:lnTo>
                  <a:lnTo>
                    <a:pt x="511968" y="56513"/>
                  </a:lnTo>
                  <a:close/>
                </a:path>
                <a:path w="821055" h="1020445">
                  <a:moveTo>
                    <a:pt x="558480" y="34416"/>
                  </a:moveTo>
                  <a:lnTo>
                    <a:pt x="538433" y="34416"/>
                  </a:lnTo>
                  <a:lnTo>
                    <a:pt x="542050" y="35377"/>
                  </a:lnTo>
                  <a:lnTo>
                    <a:pt x="548210" y="39223"/>
                  </a:lnTo>
                  <a:lnTo>
                    <a:pt x="550589" y="41847"/>
                  </a:lnTo>
                  <a:lnTo>
                    <a:pt x="552251" y="45171"/>
                  </a:lnTo>
                  <a:lnTo>
                    <a:pt x="553946" y="48495"/>
                  </a:lnTo>
                  <a:lnTo>
                    <a:pt x="554793" y="52276"/>
                  </a:lnTo>
                  <a:lnTo>
                    <a:pt x="554793" y="56513"/>
                  </a:lnTo>
                  <a:lnTo>
                    <a:pt x="511968" y="56513"/>
                  </a:lnTo>
                  <a:lnTo>
                    <a:pt x="511968" y="66486"/>
                  </a:lnTo>
                  <a:lnTo>
                    <a:pt x="566526" y="66486"/>
                  </a:lnTo>
                  <a:lnTo>
                    <a:pt x="566454" y="54134"/>
                  </a:lnTo>
                  <a:lnTo>
                    <a:pt x="565597" y="48691"/>
                  </a:lnTo>
                  <a:lnTo>
                    <a:pt x="561926" y="39223"/>
                  </a:lnTo>
                  <a:lnTo>
                    <a:pt x="559579" y="35557"/>
                  </a:lnTo>
                  <a:lnTo>
                    <a:pt x="559463" y="35377"/>
                  </a:lnTo>
                  <a:lnTo>
                    <a:pt x="558480" y="34416"/>
                  </a:lnTo>
                  <a:close/>
                </a:path>
                <a:path w="821055" h="1020445">
                  <a:moveTo>
                    <a:pt x="58653" y="212225"/>
                  </a:moveTo>
                  <a:lnTo>
                    <a:pt x="40706" y="212225"/>
                  </a:lnTo>
                  <a:lnTo>
                    <a:pt x="44666" y="213562"/>
                  </a:lnTo>
                  <a:lnTo>
                    <a:pt x="49913" y="218907"/>
                  </a:lnTo>
                  <a:lnTo>
                    <a:pt x="51233" y="222687"/>
                  </a:lnTo>
                  <a:lnTo>
                    <a:pt x="51233" y="229727"/>
                  </a:lnTo>
                  <a:lnTo>
                    <a:pt x="40136" y="233687"/>
                  </a:lnTo>
                  <a:lnTo>
                    <a:pt x="36437" y="234127"/>
                  </a:lnTo>
                  <a:lnTo>
                    <a:pt x="2824" y="252150"/>
                  </a:lnTo>
                  <a:lnTo>
                    <a:pt x="2737" y="261699"/>
                  </a:lnTo>
                  <a:lnTo>
                    <a:pt x="3878" y="265871"/>
                  </a:lnTo>
                  <a:lnTo>
                    <a:pt x="8441" y="272747"/>
                  </a:lnTo>
                  <a:lnTo>
                    <a:pt x="11521" y="275371"/>
                  </a:lnTo>
                  <a:lnTo>
                    <a:pt x="19277" y="278989"/>
                  </a:lnTo>
                  <a:lnTo>
                    <a:pt x="23596" y="279885"/>
                  </a:lnTo>
                  <a:lnTo>
                    <a:pt x="32721" y="279885"/>
                  </a:lnTo>
                  <a:lnTo>
                    <a:pt x="49864" y="269586"/>
                  </a:lnTo>
                  <a:lnTo>
                    <a:pt x="25763" y="269586"/>
                  </a:lnTo>
                  <a:lnTo>
                    <a:pt x="22150" y="268625"/>
                  </a:lnTo>
                  <a:lnTo>
                    <a:pt x="21891" y="268625"/>
                  </a:lnTo>
                  <a:lnTo>
                    <a:pt x="18723" y="266490"/>
                  </a:lnTo>
                  <a:lnTo>
                    <a:pt x="15757" y="264437"/>
                  </a:lnTo>
                  <a:lnTo>
                    <a:pt x="14274" y="261406"/>
                  </a:lnTo>
                  <a:lnTo>
                    <a:pt x="14274" y="254464"/>
                  </a:lnTo>
                  <a:lnTo>
                    <a:pt x="38148" y="243839"/>
                  </a:lnTo>
                  <a:lnTo>
                    <a:pt x="42336" y="243220"/>
                  </a:lnTo>
                  <a:lnTo>
                    <a:pt x="51233" y="240384"/>
                  </a:lnTo>
                  <a:lnTo>
                    <a:pt x="62770" y="240384"/>
                  </a:lnTo>
                  <a:lnTo>
                    <a:pt x="62770" y="222687"/>
                  </a:lnTo>
                  <a:lnTo>
                    <a:pt x="61860" y="218255"/>
                  </a:lnTo>
                  <a:lnTo>
                    <a:pt x="61793" y="217929"/>
                  </a:lnTo>
                  <a:lnTo>
                    <a:pt x="58653" y="212225"/>
                  </a:lnTo>
                  <a:close/>
                </a:path>
                <a:path w="821055" h="1020445">
                  <a:moveTo>
                    <a:pt x="62770" y="267957"/>
                  </a:moveTo>
                  <a:lnTo>
                    <a:pt x="51233" y="267957"/>
                  </a:lnTo>
                  <a:lnTo>
                    <a:pt x="51233" y="278125"/>
                  </a:lnTo>
                  <a:lnTo>
                    <a:pt x="62770" y="278125"/>
                  </a:lnTo>
                  <a:lnTo>
                    <a:pt x="62770" y="267957"/>
                  </a:lnTo>
                  <a:close/>
                </a:path>
                <a:path w="821055" h="1020445">
                  <a:moveTo>
                    <a:pt x="62770" y="240384"/>
                  </a:moveTo>
                  <a:lnTo>
                    <a:pt x="51233" y="240384"/>
                  </a:lnTo>
                  <a:lnTo>
                    <a:pt x="51126" y="254464"/>
                  </a:lnTo>
                  <a:lnTo>
                    <a:pt x="50418" y="257055"/>
                  </a:lnTo>
                  <a:lnTo>
                    <a:pt x="48789" y="259890"/>
                  </a:lnTo>
                  <a:lnTo>
                    <a:pt x="47192" y="262726"/>
                  </a:lnTo>
                  <a:lnTo>
                    <a:pt x="44813" y="265040"/>
                  </a:lnTo>
                  <a:lnTo>
                    <a:pt x="38522" y="268625"/>
                  </a:lnTo>
                  <a:lnTo>
                    <a:pt x="34397" y="269586"/>
                  </a:lnTo>
                  <a:lnTo>
                    <a:pt x="49864" y="269586"/>
                  </a:lnTo>
                  <a:lnTo>
                    <a:pt x="50646" y="267957"/>
                  </a:lnTo>
                  <a:lnTo>
                    <a:pt x="62770" y="267957"/>
                  </a:lnTo>
                  <a:lnTo>
                    <a:pt x="62770" y="240384"/>
                  </a:lnTo>
                  <a:close/>
                </a:path>
                <a:path w="821055" h="1020445">
                  <a:moveTo>
                    <a:pt x="37414" y="202057"/>
                  </a:moveTo>
                  <a:lnTo>
                    <a:pt x="31222" y="202057"/>
                  </a:lnTo>
                  <a:lnTo>
                    <a:pt x="27376" y="202578"/>
                  </a:lnTo>
                  <a:lnTo>
                    <a:pt x="4888" y="219656"/>
                  </a:lnTo>
                  <a:lnTo>
                    <a:pt x="15839" y="223567"/>
                  </a:lnTo>
                  <a:lnTo>
                    <a:pt x="17110" y="220829"/>
                  </a:lnTo>
                  <a:lnTo>
                    <a:pt x="19310" y="218255"/>
                  </a:lnTo>
                  <a:lnTo>
                    <a:pt x="25567" y="213431"/>
                  </a:lnTo>
                  <a:lnTo>
                    <a:pt x="29886" y="212225"/>
                  </a:lnTo>
                  <a:lnTo>
                    <a:pt x="58653" y="212225"/>
                  </a:lnTo>
                  <a:lnTo>
                    <a:pt x="57882" y="210824"/>
                  </a:lnTo>
                  <a:lnTo>
                    <a:pt x="55421" y="208168"/>
                  </a:lnTo>
                  <a:lnTo>
                    <a:pt x="49522" y="204648"/>
                  </a:lnTo>
                  <a:lnTo>
                    <a:pt x="46475" y="203491"/>
                  </a:lnTo>
                  <a:lnTo>
                    <a:pt x="43313" y="202937"/>
                  </a:lnTo>
                  <a:lnTo>
                    <a:pt x="40185" y="202350"/>
                  </a:lnTo>
                  <a:lnTo>
                    <a:pt x="37414" y="202057"/>
                  </a:lnTo>
                  <a:close/>
                </a:path>
                <a:path w="821055" h="1020445">
                  <a:moveTo>
                    <a:pt x="94975" y="203035"/>
                  </a:moveTo>
                  <a:lnTo>
                    <a:pt x="83828" y="203035"/>
                  </a:lnTo>
                  <a:lnTo>
                    <a:pt x="83828" y="306284"/>
                  </a:lnTo>
                  <a:lnTo>
                    <a:pt x="95366" y="306284"/>
                  </a:lnTo>
                  <a:lnTo>
                    <a:pt x="95366" y="266588"/>
                  </a:lnTo>
                  <a:lnTo>
                    <a:pt x="106113" y="266588"/>
                  </a:lnTo>
                  <a:lnTo>
                    <a:pt x="101754" y="263263"/>
                  </a:lnTo>
                  <a:lnTo>
                    <a:pt x="99326" y="259890"/>
                  </a:lnTo>
                  <a:lnTo>
                    <a:pt x="96001" y="251253"/>
                  </a:lnTo>
                  <a:lnTo>
                    <a:pt x="95170" y="246251"/>
                  </a:lnTo>
                  <a:lnTo>
                    <a:pt x="95170" y="234974"/>
                  </a:lnTo>
                  <a:lnTo>
                    <a:pt x="106228" y="214963"/>
                  </a:lnTo>
                  <a:lnTo>
                    <a:pt x="94975" y="214963"/>
                  </a:lnTo>
                  <a:lnTo>
                    <a:pt x="94975" y="203035"/>
                  </a:lnTo>
                  <a:close/>
                </a:path>
                <a:path w="821055" h="1020445">
                  <a:moveTo>
                    <a:pt x="106113" y="266588"/>
                  </a:moveTo>
                  <a:lnTo>
                    <a:pt x="96344" y="266588"/>
                  </a:lnTo>
                  <a:lnTo>
                    <a:pt x="97305" y="268120"/>
                  </a:lnTo>
                  <a:lnTo>
                    <a:pt x="113421" y="279689"/>
                  </a:lnTo>
                  <a:lnTo>
                    <a:pt x="124502" y="279689"/>
                  </a:lnTo>
                  <a:lnTo>
                    <a:pt x="130027" y="278109"/>
                  </a:lnTo>
                  <a:lnTo>
                    <a:pt x="139608" y="271753"/>
                  </a:lnTo>
                  <a:lnTo>
                    <a:pt x="141632" y="269325"/>
                  </a:lnTo>
                  <a:lnTo>
                    <a:pt x="112053" y="269325"/>
                  </a:lnTo>
                  <a:lnTo>
                    <a:pt x="108142" y="268120"/>
                  </a:lnTo>
                  <a:lnTo>
                    <a:pt x="106113" y="266588"/>
                  </a:lnTo>
                  <a:close/>
                </a:path>
                <a:path w="821055" h="1020445">
                  <a:moveTo>
                    <a:pt x="141659" y="212421"/>
                  </a:moveTo>
                  <a:lnTo>
                    <a:pt x="121569" y="212421"/>
                  </a:lnTo>
                  <a:lnTo>
                    <a:pt x="125627" y="213676"/>
                  </a:lnTo>
                  <a:lnTo>
                    <a:pt x="128853" y="216185"/>
                  </a:lnTo>
                  <a:lnTo>
                    <a:pt x="132112" y="218662"/>
                  </a:lnTo>
                  <a:lnTo>
                    <a:pt x="134541" y="222035"/>
                  </a:lnTo>
                  <a:lnTo>
                    <a:pt x="136040" y="226044"/>
                  </a:lnTo>
                  <a:lnTo>
                    <a:pt x="137767" y="230542"/>
                  </a:lnTo>
                  <a:lnTo>
                    <a:pt x="138526" y="234974"/>
                  </a:lnTo>
                  <a:lnTo>
                    <a:pt x="138526" y="246251"/>
                  </a:lnTo>
                  <a:lnTo>
                    <a:pt x="137751" y="250781"/>
                  </a:lnTo>
                  <a:lnTo>
                    <a:pt x="121504" y="269325"/>
                  </a:lnTo>
                  <a:lnTo>
                    <a:pt x="141632" y="269325"/>
                  </a:lnTo>
                  <a:lnTo>
                    <a:pt x="143356" y="267256"/>
                  </a:lnTo>
                  <a:lnTo>
                    <a:pt x="148767" y="255621"/>
                  </a:lnTo>
                  <a:lnTo>
                    <a:pt x="150119" y="248728"/>
                  </a:lnTo>
                  <a:lnTo>
                    <a:pt x="150119" y="232888"/>
                  </a:lnTo>
                  <a:lnTo>
                    <a:pt x="148818" y="226305"/>
                  </a:lnTo>
                  <a:lnTo>
                    <a:pt x="148767" y="226044"/>
                  </a:lnTo>
                  <a:lnTo>
                    <a:pt x="143356" y="214442"/>
                  </a:lnTo>
                  <a:lnTo>
                    <a:pt x="141659" y="212421"/>
                  </a:lnTo>
                  <a:close/>
                </a:path>
                <a:path w="821055" h="1020445">
                  <a:moveTo>
                    <a:pt x="124372" y="202057"/>
                  </a:moveTo>
                  <a:lnTo>
                    <a:pt x="113161" y="202057"/>
                  </a:lnTo>
                  <a:lnTo>
                    <a:pt x="109282" y="202872"/>
                  </a:lnTo>
                  <a:lnTo>
                    <a:pt x="96344" y="214963"/>
                  </a:lnTo>
                  <a:lnTo>
                    <a:pt x="106228" y="214963"/>
                  </a:lnTo>
                  <a:lnTo>
                    <a:pt x="107956" y="213676"/>
                  </a:lnTo>
                  <a:lnTo>
                    <a:pt x="107828" y="213676"/>
                  </a:lnTo>
                  <a:lnTo>
                    <a:pt x="111987" y="212421"/>
                  </a:lnTo>
                  <a:lnTo>
                    <a:pt x="141659" y="212421"/>
                  </a:lnTo>
                  <a:lnTo>
                    <a:pt x="139592" y="209960"/>
                  </a:lnTo>
                  <a:lnTo>
                    <a:pt x="129945" y="203638"/>
                  </a:lnTo>
                  <a:lnTo>
                    <a:pt x="124372" y="202057"/>
                  </a:lnTo>
                  <a:close/>
                </a:path>
                <a:path w="821055" h="1020445">
                  <a:moveTo>
                    <a:pt x="178865" y="203035"/>
                  </a:moveTo>
                  <a:lnTo>
                    <a:pt x="167718" y="203035"/>
                  </a:lnTo>
                  <a:lnTo>
                    <a:pt x="167718" y="306284"/>
                  </a:lnTo>
                  <a:lnTo>
                    <a:pt x="179256" y="306284"/>
                  </a:lnTo>
                  <a:lnTo>
                    <a:pt x="179256" y="266588"/>
                  </a:lnTo>
                  <a:lnTo>
                    <a:pt x="190003" y="266588"/>
                  </a:lnTo>
                  <a:lnTo>
                    <a:pt x="185644" y="263263"/>
                  </a:lnTo>
                  <a:lnTo>
                    <a:pt x="183216" y="259890"/>
                  </a:lnTo>
                  <a:lnTo>
                    <a:pt x="179891" y="251253"/>
                  </a:lnTo>
                  <a:lnTo>
                    <a:pt x="179060" y="246251"/>
                  </a:lnTo>
                  <a:lnTo>
                    <a:pt x="179060" y="234974"/>
                  </a:lnTo>
                  <a:lnTo>
                    <a:pt x="179797" y="230542"/>
                  </a:lnTo>
                  <a:lnTo>
                    <a:pt x="179875" y="230069"/>
                  </a:lnTo>
                  <a:lnTo>
                    <a:pt x="183134" y="221628"/>
                  </a:lnTo>
                  <a:lnTo>
                    <a:pt x="185546" y="218336"/>
                  </a:lnTo>
                  <a:lnTo>
                    <a:pt x="190118" y="214963"/>
                  </a:lnTo>
                  <a:lnTo>
                    <a:pt x="178865" y="214963"/>
                  </a:lnTo>
                  <a:lnTo>
                    <a:pt x="178865" y="203035"/>
                  </a:lnTo>
                  <a:close/>
                </a:path>
                <a:path w="821055" h="1020445">
                  <a:moveTo>
                    <a:pt x="190003" y="266588"/>
                  </a:moveTo>
                  <a:lnTo>
                    <a:pt x="180234" y="266588"/>
                  </a:lnTo>
                  <a:lnTo>
                    <a:pt x="181195" y="268120"/>
                  </a:lnTo>
                  <a:lnTo>
                    <a:pt x="197311" y="279689"/>
                  </a:lnTo>
                  <a:lnTo>
                    <a:pt x="208392" y="279689"/>
                  </a:lnTo>
                  <a:lnTo>
                    <a:pt x="213917" y="278109"/>
                  </a:lnTo>
                  <a:lnTo>
                    <a:pt x="223499" y="271753"/>
                  </a:lnTo>
                  <a:lnTo>
                    <a:pt x="225522" y="269325"/>
                  </a:lnTo>
                  <a:lnTo>
                    <a:pt x="195943" y="269325"/>
                  </a:lnTo>
                  <a:lnTo>
                    <a:pt x="192032" y="268120"/>
                  </a:lnTo>
                  <a:lnTo>
                    <a:pt x="190003" y="266588"/>
                  </a:lnTo>
                  <a:close/>
                </a:path>
                <a:path w="821055" h="1020445">
                  <a:moveTo>
                    <a:pt x="225549" y="212421"/>
                  </a:moveTo>
                  <a:lnTo>
                    <a:pt x="205459" y="212421"/>
                  </a:lnTo>
                  <a:lnTo>
                    <a:pt x="209517" y="213676"/>
                  </a:lnTo>
                  <a:lnTo>
                    <a:pt x="212743" y="216185"/>
                  </a:lnTo>
                  <a:lnTo>
                    <a:pt x="216003" y="218662"/>
                  </a:lnTo>
                  <a:lnTo>
                    <a:pt x="218431" y="222035"/>
                  </a:lnTo>
                  <a:lnTo>
                    <a:pt x="219930" y="226044"/>
                  </a:lnTo>
                  <a:lnTo>
                    <a:pt x="221657" y="230542"/>
                  </a:lnTo>
                  <a:lnTo>
                    <a:pt x="222416" y="234974"/>
                  </a:lnTo>
                  <a:lnTo>
                    <a:pt x="222416" y="246251"/>
                  </a:lnTo>
                  <a:lnTo>
                    <a:pt x="221641" y="250781"/>
                  </a:lnTo>
                  <a:lnTo>
                    <a:pt x="205394" y="269325"/>
                  </a:lnTo>
                  <a:lnTo>
                    <a:pt x="225522" y="269325"/>
                  </a:lnTo>
                  <a:lnTo>
                    <a:pt x="227247" y="267256"/>
                  </a:lnTo>
                  <a:lnTo>
                    <a:pt x="232657" y="255621"/>
                  </a:lnTo>
                  <a:lnTo>
                    <a:pt x="234009" y="248728"/>
                  </a:lnTo>
                  <a:lnTo>
                    <a:pt x="234009" y="232888"/>
                  </a:lnTo>
                  <a:lnTo>
                    <a:pt x="232708" y="226305"/>
                  </a:lnTo>
                  <a:lnTo>
                    <a:pt x="232657" y="226044"/>
                  </a:lnTo>
                  <a:lnTo>
                    <a:pt x="227247" y="214442"/>
                  </a:lnTo>
                  <a:lnTo>
                    <a:pt x="225549" y="212421"/>
                  </a:lnTo>
                  <a:close/>
                </a:path>
                <a:path w="821055" h="1020445">
                  <a:moveTo>
                    <a:pt x="208262" y="202057"/>
                  </a:moveTo>
                  <a:lnTo>
                    <a:pt x="197051" y="202057"/>
                  </a:lnTo>
                  <a:lnTo>
                    <a:pt x="193172" y="202872"/>
                  </a:lnTo>
                  <a:lnTo>
                    <a:pt x="180234" y="214963"/>
                  </a:lnTo>
                  <a:lnTo>
                    <a:pt x="190118" y="214963"/>
                  </a:lnTo>
                  <a:lnTo>
                    <a:pt x="191846" y="213676"/>
                  </a:lnTo>
                  <a:lnTo>
                    <a:pt x="191718" y="213676"/>
                  </a:lnTo>
                  <a:lnTo>
                    <a:pt x="195877" y="212421"/>
                  </a:lnTo>
                  <a:lnTo>
                    <a:pt x="225549" y="212421"/>
                  </a:lnTo>
                  <a:lnTo>
                    <a:pt x="223482" y="209960"/>
                  </a:lnTo>
                  <a:lnTo>
                    <a:pt x="213835" y="203638"/>
                  </a:lnTo>
                  <a:lnTo>
                    <a:pt x="208262" y="202057"/>
                  </a:lnTo>
                  <a:close/>
                </a:path>
                <a:path w="821055" h="1020445">
                  <a:moveTo>
                    <a:pt x="296585" y="203035"/>
                  </a:moveTo>
                  <a:lnTo>
                    <a:pt x="284461" y="203035"/>
                  </a:lnTo>
                  <a:lnTo>
                    <a:pt x="307340" y="278125"/>
                  </a:lnTo>
                  <a:lnTo>
                    <a:pt x="318681" y="278125"/>
                  </a:lnTo>
                  <a:lnTo>
                    <a:pt x="323693" y="260526"/>
                  </a:lnTo>
                  <a:lnTo>
                    <a:pt x="312815" y="260526"/>
                  </a:lnTo>
                  <a:lnTo>
                    <a:pt x="296585" y="203035"/>
                  </a:lnTo>
                  <a:close/>
                </a:path>
                <a:path w="821055" h="1020445">
                  <a:moveTo>
                    <a:pt x="346763" y="220438"/>
                  </a:moveTo>
                  <a:lnTo>
                    <a:pt x="336281" y="220438"/>
                  </a:lnTo>
                  <a:lnTo>
                    <a:pt x="352707" y="278125"/>
                  </a:lnTo>
                  <a:lnTo>
                    <a:pt x="364049" y="278125"/>
                  </a:lnTo>
                  <a:lnTo>
                    <a:pt x="369411" y="260526"/>
                  </a:lnTo>
                  <a:lnTo>
                    <a:pt x="369470" y="260330"/>
                  </a:lnTo>
                  <a:lnTo>
                    <a:pt x="357791" y="260330"/>
                  </a:lnTo>
                  <a:lnTo>
                    <a:pt x="346763" y="220438"/>
                  </a:lnTo>
                  <a:close/>
                </a:path>
                <a:path w="821055" h="1020445">
                  <a:moveTo>
                    <a:pt x="341952" y="203035"/>
                  </a:moveTo>
                  <a:lnTo>
                    <a:pt x="329632" y="203035"/>
                  </a:lnTo>
                  <a:lnTo>
                    <a:pt x="313652" y="260330"/>
                  </a:lnTo>
                  <a:lnTo>
                    <a:pt x="313597" y="260526"/>
                  </a:lnTo>
                  <a:lnTo>
                    <a:pt x="323693" y="260526"/>
                  </a:lnTo>
                  <a:lnTo>
                    <a:pt x="335107" y="220438"/>
                  </a:lnTo>
                  <a:lnTo>
                    <a:pt x="346763" y="220438"/>
                  </a:lnTo>
                  <a:lnTo>
                    <a:pt x="341952" y="203035"/>
                  </a:lnTo>
                  <a:close/>
                </a:path>
                <a:path w="821055" h="1020445">
                  <a:moveTo>
                    <a:pt x="386928" y="203035"/>
                  </a:moveTo>
                  <a:lnTo>
                    <a:pt x="374804" y="203035"/>
                  </a:lnTo>
                  <a:lnTo>
                    <a:pt x="358573" y="260330"/>
                  </a:lnTo>
                  <a:lnTo>
                    <a:pt x="369470" y="260330"/>
                  </a:lnTo>
                  <a:lnTo>
                    <a:pt x="386928" y="203035"/>
                  </a:lnTo>
                  <a:close/>
                </a:path>
                <a:path w="821055" h="1020445">
                  <a:moveTo>
                    <a:pt x="433847" y="202057"/>
                  </a:moveTo>
                  <a:lnTo>
                    <a:pt x="423157" y="202057"/>
                  </a:lnTo>
                  <a:lnTo>
                    <a:pt x="417225" y="203719"/>
                  </a:lnTo>
                  <a:lnTo>
                    <a:pt x="407089" y="210335"/>
                  </a:lnTo>
                  <a:lnTo>
                    <a:pt x="403146" y="214930"/>
                  </a:lnTo>
                  <a:lnTo>
                    <a:pt x="397601" y="226500"/>
                  </a:lnTo>
                  <a:lnTo>
                    <a:pt x="397508" y="226696"/>
                  </a:lnTo>
                  <a:lnTo>
                    <a:pt x="396106" y="233475"/>
                  </a:lnTo>
                  <a:lnTo>
                    <a:pt x="396106" y="248858"/>
                  </a:lnTo>
                  <a:lnTo>
                    <a:pt x="423874" y="279689"/>
                  </a:lnTo>
                  <a:lnTo>
                    <a:pt x="436194" y="279689"/>
                  </a:lnTo>
                  <a:lnTo>
                    <a:pt x="440773" y="278907"/>
                  </a:lnTo>
                  <a:lnTo>
                    <a:pt x="448920" y="275746"/>
                  </a:lnTo>
                  <a:lnTo>
                    <a:pt x="452343" y="273530"/>
                  </a:lnTo>
                  <a:lnTo>
                    <a:pt x="456427" y="269325"/>
                  </a:lnTo>
                  <a:lnTo>
                    <a:pt x="426449" y="269325"/>
                  </a:lnTo>
                  <a:lnTo>
                    <a:pt x="422359" y="268315"/>
                  </a:lnTo>
                  <a:lnTo>
                    <a:pt x="407644" y="244491"/>
                  </a:lnTo>
                  <a:lnTo>
                    <a:pt x="404319" y="244491"/>
                  </a:lnTo>
                  <a:lnTo>
                    <a:pt x="404319" y="234518"/>
                  </a:lnTo>
                  <a:lnTo>
                    <a:pt x="407644" y="234518"/>
                  </a:lnTo>
                  <a:lnTo>
                    <a:pt x="407644" y="232139"/>
                  </a:lnTo>
                  <a:lnTo>
                    <a:pt x="425341" y="212421"/>
                  </a:lnTo>
                  <a:lnTo>
                    <a:pt x="454155" y="212421"/>
                  </a:lnTo>
                  <a:lnTo>
                    <a:pt x="448806" y="207435"/>
                  </a:lnTo>
                  <a:lnTo>
                    <a:pt x="445335" y="205316"/>
                  </a:lnTo>
                  <a:lnTo>
                    <a:pt x="437709" y="202709"/>
                  </a:lnTo>
                  <a:lnTo>
                    <a:pt x="433847" y="202057"/>
                  </a:lnTo>
                  <a:close/>
                </a:path>
                <a:path w="821055" h="1020445">
                  <a:moveTo>
                    <a:pt x="449882" y="257593"/>
                  </a:moveTo>
                  <a:lnTo>
                    <a:pt x="434140" y="269325"/>
                  </a:lnTo>
                  <a:lnTo>
                    <a:pt x="456427" y="269325"/>
                  </a:lnTo>
                  <a:lnTo>
                    <a:pt x="457883" y="267826"/>
                  </a:lnTo>
                  <a:lnTo>
                    <a:pt x="459855" y="264502"/>
                  </a:lnTo>
                  <a:lnTo>
                    <a:pt x="461028" y="260721"/>
                  </a:lnTo>
                  <a:lnTo>
                    <a:pt x="449882" y="257593"/>
                  </a:lnTo>
                  <a:close/>
                </a:path>
                <a:path w="821055" h="1020445">
                  <a:moveTo>
                    <a:pt x="407644" y="234518"/>
                  </a:moveTo>
                  <a:lnTo>
                    <a:pt x="404319" y="234518"/>
                  </a:lnTo>
                  <a:lnTo>
                    <a:pt x="404319" y="244491"/>
                  </a:lnTo>
                  <a:lnTo>
                    <a:pt x="407644" y="244491"/>
                  </a:lnTo>
                  <a:lnTo>
                    <a:pt x="407644" y="234518"/>
                  </a:lnTo>
                  <a:close/>
                </a:path>
                <a:path w="821055" h="1020445">
                  <a:moveTo>
                    <a:pt x="454155" y="212421"/>
                  </a:moveTo>
                  <a:lnTo>
                    <a:pt x="434108" y="212421"/>
                  </a:lnTo>
                  <a:lnTo>
                    <a:pt x="437725" y="213382"/>
                  </a:lnTo>
                  <a:lnTo>
                    <a:pt x="443885" y="217228"/>
                  </a:lnTo>
                  <a:lnTo>
                    <a:pt x="446264" y="219852"/>
                  </a:lnTo>
                  <a:lnTo>
                    <a:pt x="447926" y="223176"/>
                  </a:lnTo>
                  <a:lnTo>
                    <a:pt x="449621" y="226500"/>
                  </a:lnTo>
                  <a:lnTo>
                    <a:pt x="450469" y="230281"/>
                  </a:lnTo>
                  <a:lnTo>
                    <a:pt x="450469" y="234518"/>
                  </a:lnTo>
                  <a:lnTo>
                    <a:pt x="407644" y="234518"/>
                  </a:lnTo>
                  <a:lnTo>
                    <a:pt x="407644" y="244491"/>
                  </a:lnTo>
                  <a:lnTo>
                    <a:pt x="462201" y="244491"/>
                  </a:lnTo>
                  <a:lnTo>
                    <a:pt x="462130" y="232139"/>
                  </a:lnTo>
                  <a:lnTo>
                    <a:pt x="461273" y="226696"/>
                  </a:lnTo>
                  <a:lnTo>
                    <a:pt x="457601" y="217228"/>
                  </a:lnTo>
                  <a:lnTo>
                    <a:pt x="455254" y="213562"/>
                  </a:lnTo>
                  <a:lnTo>
                    <a:pt x="455138" y="213382"/>
                  </a:lnTo>
                  <a:lnTo>
                    <a:pt x="454155" y="212421"/>
                  </a:lnTo>
                  <a:close/>
                </a:path>
                <a:path w="821055" h="1020445">
                  <a:moveTo>
                    <a:pt x="513973" y="202057"/>
                  </a:moveTo>
                  <a:lnTo>
                    <a:pt x="503283" y="202057"/>
                  </a:lnTo>
                  <a:lnTo>
                    <a:pt x="497351" y="203719"/>
                  </a:lnTo>
                  <a:lnTo>
                    <a:pt x="476232" y="233475"/>
                  </a:lnTo>
                  <a:lnTo>
                    <a:pt x="476232" y="248858"/>
                  </a:lnTo>
                  <a:lnTo>
                    <a:pt x="504000" y="279689"/>
                  </a:lnTo>
                  <a:lnTo>
                    <a:pt x="516319" y="279689"/>
                  </a:lnTo>
                  <a:lnTo>
                    <a:pt x="520898" y="278907"/>
                  </a:lnTo>
                  <a:lnTo>
                    <a:pt x="529046" y="275746"/>
                  </a:lnTo>
                  <a:lnTo>
                    <a:pt x="532468" y="273530"/>
                  </a:lnTo>
                  <a:lnTo>
                    <a:pt x="536552" y="269325"/>
                  </a:lnTo>
                  <a:lnTo>
                    <a:pt x="506575" y="269325"/>
                  </a:lnTo>
                  <a:lnTo>
                    <a:pt x="502484" y="268315"/>
                  </a:lnTo>
                  <a:lnTo>
                    <a:pt x="487769" y="244491"/>
                  </a:lnTo>
                  <a:lnTo>
                    <a:pt x="484445" y="244491"/>
                  </a:lnTo>
                  <a:lnTo>
                    <a:pt x="484445" y="234518"/>
                  </a:lnTo>
                  <a:lnTo>
                    <a:pt x="487769" y="234518"/>
                  </a:lnTo>
                  <a:lnTo>
                    <a:pt x="487769" y="232139"/>
                  </a:lnTo>
                  <a:lnTo>
                    <a:pt x="505466" y="212421"/>
                  </a:lnTo>
                  <a:lnTo>
                    <a:pt x="534281" y="212421"/>
                  </a:lnTo>
                  <a:lnTo>
                    <a:pt x="528932" y="207435"/>
                  </a:lnTo>
                  <a:lnTo>
                    <a:pt x="525461" y="205316"/>
                  </a:lnTo>
                  <a:lnTo>
                    <a:pt x="517835" y="202709"/>
                  </a:lnTo>
                  <a:lnTo>
                    <a:pt x="513973" y="202057"/>
                  </a:lnTo>
                  <a:close/>
                </a:path>
                <a:path w="821055" h="1020445">
                  <a:moveTo>
                    <a:pt x="530008" y="257593"/>
                  </a:moveTo>
                  <a:lnTo>
                    <a:pt x="514266" y="269325"/>
                  </a:lnTo>
                  <a:lnTo>
                    <a:pt x="536552" y="269325"/>
                  </a:lnTo>
                  <a:lnTo>
                    <a:pt x="538009" y="267826"/>
                  </a:lnTo>
                  <a:lnTo>
                    <a:pt x="539981" y="264502"/>
                  </a:lnTo>
                  <a:lnTo>
                    <a:pt x="541154" y="260721"/>
                  </a:lnTo>
                  <a:lnTo>
                    <a:pt x="530008" y="257593"/>
                  </a:lnTo>
                  <a:close/>
                </a:path>
                <a:path w="821055" h="1020445">
                  <a:moveTo>
                    <a:pt x="487769" y="234518"/>
                  </a:moveTo>
                  <a:lnTo>
                    <a:pt x="484445" y="234518"/>
                  </a:lnTo>
                  <a:lnTo>
                    <a:pt x="484445" y="244491"/>
                  </a:lnTo>
                  <a:lnTo>
                    <a:pt x="487769" y="244491"/>
                  </a:lnTo>
                  <a:lnTo>
                    <a:pt x="487769" y="234518"/>
                  </a:lnTo>
                  <a:close/>
                </a:path>
                <a:path w="821055" h="1020445">
                  <a:moveTo>
                    <a:pt x="534281" y="212421"/>
                  </a:moveTo>
                  <a:lnTo>
                    <a:pt x="514233" y="212421"/>
                  </a:lnTo>
                  <a:lnTo>
                    <a:pt x="517851" y="213382"/>
                  </a:lnTo>
                  <a:lnTo>
                    <a:pt x="524011" y="217228"/>
                  </a:lnTo>
                  <a:lnTo>
                    <a:pt x="526390" y="219852"/>
                  </a:lnTo>
                  <a:lnTo>
                    <a:pt x="528052" y="223176"/>
                  </a:lnTo>
                  <a:lnTo>
                    <a:pt x="529747" y="226500"/>
                  </a:lnTo>
                  <a:lnTo>
                    <a:pt x="530594" y="230281"/>
                  </a:lnTo>
                  <a:lnTo>
                    <a:pt x="530594" y="234518"/>
                  </a:lnTo>
                  <a:lnTo>
                    <a:pt x="487769" y="234518"/>
                  </a:lnTo>
                  <a:lnTo>
                    <a:pt x="487769" y="244491"/>
                  </a:lnTo>
                  <a:lnTo>
                    <a:pt x="542327" y="244491"/>
                  </a:lnTo>
                  <a:lnTo>
                    <a:pt x="542255" y="232139"/>
                  </a:lnTo>
                  <a:lnTo>
                    <a:pt x="541398" y="226696"/>
                  </a:lnTo>
                  <a:lnTo>
                    <a:pt x="537727" y="217228"/>
                  </a:lnTo>
                  <a:lnTo>
                    <a:pt x="535380" y="213562"/>
                  </a:lnTo>
                  <a:lnTo>
                    <a:pt x="535264" y="213382"/>
                  </a:lnTo>
                  <a:lnTo>
                    <a:pt x="534281" y="212421"/>
                  </a:lnTo>
                  <a:close/>
                </a:path>
                <a:path w="821055" h="1020445">
                  <a:moveTo>
                    <a:pt x="571415" y="178005"/>
                  </a:moveTo>
                  <a:lnTo>
                    <a:pt x="559878" y="178005"/>
                  </a:lnTo>
                  <a:lnTo>
                    <a:pt x="559878" y="278125"/>
                  </a:lnTo>
                  <a:lnTo>
                    <a:pt x="571415" y="278125"/>
                  </a:lnTo>
                  <a:lnTo>
                    <a:pt x="571415" y="250748"/>
                  </a:lnTo>
                  <a:lnTo>
                    <a:pt x="570633" y="250748"/>
                  </a:lnTo>
                  <a:lnTo>
                    <a:pt x="570520" y="242537"/>
                  </a:lnTo>
                  <a:lnTo>
                    <a:pt x="570437" y="236473"/>
                  </a:lnTo>
                  <a:lnTo>
                    <a:pt x="571415" y="236473"/>
                  </a:lnTo>
                  <a:lnTo>
                    <a:pt x="571415" y="178005"/>
                  </a:lnTo>
                  <a:close/>
                </a:path>
                <a:path w="821055" h="1020445">
                  <a:moveTo>
                    <a:pt x="588185" y="235115"/>
                  </a:moveTo>
                  <a:lnTo>
                    <a:pt x="584908" y="238429"/>
                  </a:lnTo>
                  <a:lnTo>
                    <a:pt x="583930" y="238429"/>
                  </a:lnTo>
                  <a:lnTo>
                    <a:pt x="579496" y="242537"/>
                  </a:lnTo>
                  <a:lnTo>
                    <a:pt x="607591" y="278125"/>
                  </a:lnTo>
                  <a:lnTo>
                    <a:pt x="622257" y="278125"/>
                  </a:lnTo>
                  <a:lnTo>
                    <a:pt x="588185" y="235115"/>
                  </a:lnTo>
                  <a:close/>
                </a:path>
                <a:path w="821055" h="1020445">
                  <a:moveTo>
                    <a:pt x="571415" y="236473"/>
                  </a:moveTo>
                  <a:lnTo>
                    <a:pt x="570437" y="236473"/>
                  </a:lnTo>
                  <a:lnTo>
                    <a:pt x="570520" y="242537"/>
                  </a:lnTo>
                  <a:lnTo>
                    <a:pt x="570633" y="250748"/>
                  </a:lnTo>
                  <a:lnTo>
                    <a:pt x="571415" y="250024"/>
                  </a:lnTo>
                  <a:lnTo>
                    <a:pt x="571415" y="236473"/>
                  </a:lnTo>
                  <a:close/>
                </a:path>
                <a:path w="821055" h="1020445">
                  <a:moveTo>
                    <a:pt x="571415" y="250024"/>
                  </a:moveTo>
                  <a:lnTo>
                    <a:pt x="570633" y="250748"/>
                  </a:lnTo>
                  <a:lnTo>
                    <a:pt x="571415" y="250748"/>
                  </a:lnTo>
                  <a:lnTo>
                    <a:pt x="571415" y="250024"/>
                  </a:lnTo>
                  <a:close/>
                </a:path>
                <a:path w="821055" h="1020445">
                  <a:moveTo>
                    <a:pt x="619911" y="203035"/>
                  </a:moveTo>
                  <a:lnTo>
                    <a:pt x="605636" y="203035"/>
                  </a:lnTo>
                  <a:lnTo>
                    <a:pt x="572784" y="236473"/>
                  </a:lnTo>
                  <a:lnTo>
                    <a:pt x="571415" y="236473"/>
                  </a:lnTo>
                  <a:lnTo>
                    <a:pt x="571415" y="250024"/>
                  </a:lnTo>
                  <a:lnTo>
                    <a:pt x="579496" y="242537"/>
                  </a:lnTo>
                  <a:lnTo>
                    <a:pt x="578259" y="240971"/>
                  </a:lnTo>
                  <a:lnTo>
                    <a:pt x="586472" y="232953"/>
                  </a:lnTo>
                  <a:lnTo>
                    <a:pt x="590323" y="232953"/>
                  </a:lnTo>
                  <a:lnTo>
                    <a:pt x="619911" y="203035"/>
                  </a:lnTo>
                  <a:close/>
                </a:path>
                <a:path w="821055" h="1020445">
                  <a:moveTo>
                    <a:pt x="586472" y="232953"/>
                  </a:moveTo>
                  <a:lnTo>
                    <a:pt x="578259" y="240971"/>
                  </a:lnTo>
                  <a:lnTo>
                    <a:pt x="579496" y="242537"/>
                  </a:lnTo>
                  <a:lnTo>
                    <a:pt x="583930" y="238429"/>
                  </a:lnTo>
                  <a:lnTo>
                    <a:pt x="584908" y="238429"/>
                  </a:lnTo>
                  <a:lnTo>
                    <a:pt x="588185" y="235115"/>
                  </a:lnTo>
                  <a:lnTo>
                    <a:pt x="586472" y="232953"/>
                  </a:lnTo>
                  <a:close/>
                </a:path>
                <a:path w="821055" h="1020445">
                  <a:moveTo>
                    <a:pt x="590323" y="232953"/>
                  </a:moveTo>
                  <a:lnTo>
                    <a:pt x="586472" y="232953"/>
                  </a:lnTo>
                  <a:lnTo>
                    <a:pt x="588185" y="235115"/>
                  </a:lnTo>
                  <a:lnTo>
                    <a:pt x="590323" y="232953"/>
                  </a:lnTo>
                  <a:close/>
                </a:path>
                <a:path w="821055" h="1020445">
                  <a:moveTo>
                    <a:pt x="646298" y="178005"/>
                  </a:moveTo>
                  <a:lnTo>
                    <a:pt x="634760" y="178005"/>
                  </a:lnTo>
                  <a:lnTo>
                    <a:pt x="634760" y="278125"/>
                  </a:lnTo>
                  <a:lnTo>
                    <a:pt x="646298" y="278125"/>
                  </a:lnTo>
                  <a:lnTo>
                    <a:pt x="646298" y="178005"/>
                  </a:lnTo>
                  <a:close/>
                </a:path>
                <a:path w="821055" h="1020445">
                  <a:moveTo>
                    <a:pt x="669384" y="294747"/>
                  </a:moveTo>
                  <a:lnTo>
                    <a:pt x="666451" y="304915"/>
                  </a:lnTo>
                  <a:lnTo>
                    <a:pt x="667038" y="305208"/>
                  </a:lnTo>
                  <a:lnTo>
                    <a:pt x="668097" y="305502"/>
                  </a:lnTo>
                  <a:lnTo>
                    <a:pt x="669629" y="305795"/>
                  </a:lnTo>
                  <a:lnTo>
                    <a:pt x="671161" y="306121"/>
                  </a:lnTo>
                  <a:lnTo>
                    <a:pt x="672904" y="306284"/>
                  </a:lnTo>
                  <a:lnTo>
                    <a:pt x="678347" y="306284"/>
                  </a:lnTo>
                  <a:lnTo>
                    <a:pt x="693990" y="295724"/>
                  </a:lnTo>
                  <a:lnTo>
                    <a:pt x="674664" y="295724"/>
                  </a:lnTo>
                  <a:lnTo>
                    <a:pt x="672187" y="295464"/>
                  </a:lnTo>
                  <a:lnTo>
                    <a:pt x="669384" y="294747"/>
                  </a:lnTo>
                  <a:close/>
                </a:path>
                <a:path w="821055" h="1020445">
                  <a:moveTo>
                    <a:pt x="674078" y="203035"/>
                  </a:moveTo>
                  <a:lnTo>
                    <a:pt x="661562" y="203035"/>
                  </a:lnTo>
                  <a:lnTo>
                    <a:pt x="689330" y="278516"/>
                  </a:lnTo>
                  <a:lnTo>
                    <a:pt x="685778" y="288196"/>
                  </a:lnTo>
                  <a:lnTo>
                    <a:pt x="684230" y="290950"/>
                  </a:lnTo>
                  <a:lnTo>
                    <a:pt x="682535" y="292644"/>
                  </a:lnTo>
                  <a:lnTo>
                    <a:pt x="680873" y="294372"/>
                  </a:lnTo>
                  <a:lnTo>
                    <a:pt x="678966" y="295333"/>
                  </a:lnTo>
                  <a:lnTo>
                    <a:pt x="674664" y="295724"/>
                  </a:lnTo>
                  <a:lnTo>
                    <a:pt x="693990" y="295724"/>
                  </a:lnTo>
                  <a:lnTo>
                    <a:pt x="695523" y="292954"/>
                  </a:lnTo>
                  <a:lnTo>
                    <a:pt x="706666" y="262872"/>
                  </a:lnTo>
                  <a:lnTo>
                    <a:pt x="694806" y="262872"/>
                  </a:lnTo>
                  <a:lnTo>
                    <a:pt x="674078" y="203035"/>
                  </a:lnTo>
                  <a:close/>
                </a:path>
                <a:path w="821055" h="1020445">
                  <a:moveTo>
                    <a:pt x="728831" y="203035"/>
                  </a:moveTo>
                  <a:lnTo>
                    <a:pt x="716316" y="203035"/>
                  </a:lnTo>
                  <a:lnTo>
                    <a:pt x="695588" y="262872"/>
                  </a:lnTo>
                  <a:lnTo>
                    <a:pt x="706666" y="262872"/>
                  </a:lnTo>
                  <a:lnTo>
                    <a:pt x="728831" y="203035"/>
                  </a:lnTo>
                  <a:close/>
                </a:path>
                <a:path w="821055" h="1020445">
                  <a:moveTo>
                    <a:pt x="22879" y="363049"/>
                  </a:moveTo>
                  <a:lnTo>
                    <a:pt x="11341" y="363049"/>
                  </a:lnTo>
                  <a:lnTo>
                    <a:pt x="11341" y="442116"/>
                  </a:lnTo>
                  <a:lnTo>
                    <a:pt x="28419" y="457108"/>
                  </a:lnTo>
                  <a:lnTo>
                    <a:pt x="33829" y="457108"/>
                  </a:lnTo>
                  <a:lnTo>
                    <a:pt x="35606" y="456945"/>
                  </a:lnTo>
                  <a:lnTo>
                    <a:pt x="37007" y="456619"/>
                  </a:lnTo>
                  <a:lnTo>
                    <a:pt x="38019" y="456407"/>
                  </a:lnTo>
                  <a:lnTo>
                    <a:pt x="39500" y="456032"/>
                  </a:lnTo>
                  <a:lnTo>
                    <a:pt x="40282" y="455739"/>
                  </a:lnTo>
                  <a:lnTo>
                    <a:pt x="38069" y="445962"/>
                  </a:lnTo>
                  <a:lnTo>
                    <a:pt x="31157" y="445962"/>
                  </a:lnTo>
                  <a:lnTo>
                    <a:pt x="29947" y="445766"/>
                  </a:lnTo>
                  <a:lnTo>
                    <a:pt x="29735" y="445766"/>
                  </a:lnTo>
                  <a:lnTo>
                    <a:pt x="28012" y="445179"/>
                  </a:lnTo>
                  <a:lnTo>
                    <a:pt x="22879" y="437879"/>
                  </a:lnTo>
                  <a:lnTo>
                    <a:pt x="22879" y="363049"/>
                  </a:lnTo>
                  <a:close/>
                </a:path>
                <a:path w="821055" h="1020445">
                  <a:moveTo>
                    <a:pt x="37958" y="445473"/>
                  </a:moveTo>
                  <a:lnTo>
                    <a:pt x="37447" y="445473"/>
                  </a:lnTo>
                  <a:lnTo>
                    <a:pt x="35980" y="445766"/>
                  </a:lnTo>
                  <a:lnTo>
                    <a:pt x="34758" y="445962"/>
                  </a:lnTo>
                  <a:lnTo>
                    <a:pt x="38069" y="445962"/>
                  </a:lnTo>
                  <a:lnTo>
                    <a:pt x="37958" y="445473"/>
                  </a:lnTo>
                  <a:close/>
                </a:path>
                <a:path w="821055" h="1020445">
                  <a:moveTo>
                    <a:pt x="11341" y="381040"/>
                  </a:moveTo>
                  <a:lnTo>
                    <a:pt x="0" y="381040"/>
                  </a:lnTo>
                  <a:lnTo>
                    <a:pt x="0" y="390817"/>
                  </a:lnTo>
                  <a:lnTo>
                    <a:pt x="11341" y="390817"/>
                  </a:lnTo>
                  <a:lnTo>
                    <a:pt x="11341" y="381040"/>
                  </a:lnTo>
                  <a:close/>
                </a:path>
                <a:path w="821055" h="1020445">
                  <a:moveTo>
                    <a:pt x="38914" y="381040"/>
                  </a:moveTo>
                  <a:lnTo>
                    <a:pt x="22879" y="381040"/>
                  </a:lnTo>
                  <a:lnTo>
                    <a:pt x="22879" y="390817"/>
                  </a:lnTo>
                  <a:lnTo>
                    <a:pt x="38914" y="390817"/>
                  </a:lnTo>
                  <a:lnTo>
                    <a:pt x="38914" y="381040"/>
                  </a:lnTo>
                  <a:close/>
                </a:path>
                <a:path w="821055" h="1020445">
                  <a:moveTo>
                    <a:pt x="92746" y="380062"/>
                  </a:moveTo>
                  <a:lnTo>
                    <a:pt x="79188" y="380062"/>
                  </a:lnTo>
                  <a:lnTo>
                    <a:pt x="73240" y="381675"/>
                  </a:lnTo>
                  <a:lnTo>
                    <a:pt x="51942" y="411154"/>
                  </a:lnTo>
                  <a:lnTo>
                    <a:pt x="51942" y="426733"/>
                  </a:lnTo>
                  <a:lnTo>
                    <a:pt x="79188" y="457694"/>
                  </a:lnTo>
                  <a:lnTo>
                    <a:pt x="92746" y="457694"/>
                  </a:lnTo>
                  <a:lnTo>
                    <a:pt x="98678" y="456081"/>
                  </a:lnTo>
                  <a:lnTo>
                    <a:pt x="108879" y="449628"/>
                  </a:lnTo>
                  <a:lnTo>
                    <a:pt x="110903" y="447330"/>
                  </a:lnTo>
                  <a:lnTo>
                    <a:pt x="80818" y="447330"/>
                  </a:lnTo>
                  <a:lnTo>
                    <a:pt x="76581" y="446010"/>
                  </a:lnTo>
                  <a:lnTo>
                    <a:pt x="69932" y="440731"/>
                  </a:lnTo>
                  <a:lnTo>
                    <a:pt x="67472" y="437260"/>
                  </a:lnTo>
                  <a:lnTo>
                    <a:pt x="64278" y="428656"/>
                  </a:lnTo>
                  <a:lnTo>
                    <a:pt x="63479" y="423995"/>
                  </a:lnTo>
                  <a:lnTo>
                    <a:pt x="63479" y="413957"/>
                  </a:lnTo>
                  <a:lnTo>
                    <a:pt x="80818" y="390426"/>
                  </a:lnTo>
                  <a:lnTo>
                    <a:pt x="110896" y="390426"/>
                  </a:lnTo>
                  <a:lnTo>
                    <a:pt x="108879" y="388128"/>
                  </a:lnTo>
                  <a:lnTo>
                    <a:pt x="98678" y="381675"/>
                  </a:lnTo>
                  <a:lnTo>
                    <a:pt x="92746" y="380062"/>
                  </a:lnTo>
                  <a:close/>
                </a:path>
                <a:path w="821055" h="1020445">
                  <a:moveTo>
                    <a:pt x="110896" y="390426"/>
                  </a:moveTo>
                  <a:lnTo>
                    <a:pt x="91117" y="390426"/>
                  </a:lnTo>
                  <a:lnTo>
                    <a:pt x="95354" y="391762"/>
                  </a:lnTo>
                  <a:lnTo>
                    <a:pt x="102002" y="397107"/>
                  </a:lnTo>
                  <a:lnTo>
                    <a:pt x="104463" y="400611"/>
                  </a:lnTo>
                  <a:lnTo>
                    <a:pt x="107657" y="409280"/>
                  </a:lnTo>
                  <a:lnTo>
                    <a:pt x="108455" y="413957"/>
                  </a:lnTo>
                  <a:lnTo>
                    <a:pt x="108455" y="423995"/>
                  </a:lnTo>
                  <a:lnTo>
                    <a:pt x="91117" y="447330"/>
                  </a:lnTo>
                  <a:lnTo>
                    <a:pt x="110903" y="447330"/>
                  </a:lnTo>
                  <a:lnTo>
                    <a:pt x="112855" y="445114"/>
                  </a:lnTo>
                  <a:lnTo>
                    <a:pt x="115691" y="439313"/>
                  </a:lnTo>
                  <a:lnTo>
                    <a:pt x="118559" y="433512"/>
                  </a:lnTo>
                  <a:lnTo>
                    <a:pt x="119993" y="426733"/>
                  </a:lnTo>
                  <a:lnTo>
                    <a:pt x="119993" y="411154"/>
                  </a:lnTo>
                  <a:lnTo>
                    <a:pt x="118559" y="404326"/>
                  </a:lnTo>
                  <a:lnTo>
                    <a:pt x="115691" y="398492"/>
                  </a:lnTo>
                  <a:lnTo>
                    <a:pt x="112855" y="392659"/>
                  </a:lnTo>
                  <a:lnTo>
                    <a:pt x="110896" y="390426"/>
                  </a:lnTo>
                  <a:close/>
                </a:path>
                <a:path w="821055" h="1020445">
                  <a:moveTo>
                    <a:pt x="187860" y="381040"/>
                  </a:moveTo>
                  <a:lnTo>
                    <a:pt x="176323" y="381040"/>
                  </a:lnTo>
                  <a:lnTo>
                    <a:pt x="176323" y="456130"/>
                  </a:lnTo>
                  <a:lnTo>
                    <a:pt x="187860" y="456130"/>
                  </a:lnTo>
                  <a:lnTo>
                    <a:pt x="187860" y="381040"/>
                  </a:lnTo>
                  <a:close/>
                </a:path>
                <a:path w="821055" h="1020445">
                  <a:moveTo>
                    <a:pt x="184438" y="352881"/>
                  </a:moveTo>
                  <a:lnTo>
                    <a:pt x="179940" y="352881"/>
                  </a:lnTo>
                  <a:lnTo>
                    <a:pt x="178001" y="353647"/>
                  </a:lnTo>
                  <a:lnTo>
                    <a:pt x="174775" y="356710"/>
                  </a:lnTo>
                  <a:lnTo>
                    <a:pt x="173976" y="358552"/>
                  </a:lnTo>
                  <a:lnTo>
                    <a:pt x="173976" y="362854"/>
                  </a:lnTo>
                  <a:lnTo>
                    <a:pt x="174775" y="364695"/>
                  </a:lnTo>
                  <a:lnTo>
                    <a:pt x="178001" y="367759"/>
                  </a:lnTo>
                  <a:lnTo>
                    <a:pt x="179940" y="368525"/>
                  </a:lnTo>
                  <a:lnTo>
                    <a:pt x="184438" y="368525"/>
                  </a:lnTo>
                  <a:lnTo>
                    <a:pt x="186361" y="367759"/>
                  </a:lnTo>
                  <a:lnTo>
                    <a:pt x="189587" y="364695"/>
                  </a:lnTo>
                  <a:lnTo>
                    <a:pt x="190402" y="362854"/>
                  </a:lnTo>
                  <a:lnTo>
                    <a:pt x="190402" y="358552"/>
                  </a:lnTo>
                  <a:lnTo>
                    <a:pt x="189587" y="356710"/>
                  </a:lnTo>
                  <a:lnTo>
                    <a:pt x="186361" y="353647"/>
                  </a:lnTo>
                  <a:lnTo>
                    <a:pt x="184438" y="352881"/>
                  </a:lnTo>
                  <a:close/>
                </a:path>
                <a:path w="821055" h="1020445">
                  <a:moveTo>
                    <a:pt x="242430" y="380062"/>
                  </a:moveTo>
                  <a:lnTo>
                    <a:pt x="231219" y="380062"/>
                  </a:lnTo>
                  <a:lnTo>
                    <a:pt x="225645" y="381643"/>
                  </a:lnTo>
                  <a:lnTo>
                    <a:pt x="215985" y="387982"/>
                  </a:lnTo>
                  <a:lnTo>
                    <a:pt x="212234" y="392447"/>
                  </a:lnTo>
                  <a:lnTo>
                    <a:pt x="206824" y="404049"/>
                  </a:lnTo>
                  <a:lnTo>
                    <a:pt x="205471" y="410893"/>
                  </a:lnTo>
                  <a:lnTo>
                    <a:pt x="205471" y="426733"/>
                  </a:lnTo>
                  <a:lnTo>
                    <a:pt x="231088" y="457694"/>
                  </a:lnTo>
                  <a:lnTo>
                    <a:pt x="242169" y="457694"/>
                  </a:lnTo>
                  <a:lnTo>
                    <a:pt x="257444" y="447330"/>
                  </a:lnTo>
                  <a:lnTo>
                    <a:pt x="234087" y="447330"/>
                  </a:lnTo>
                  <a:lnTo>
                    <a:pt x="230253" y="446125"/>
                  </a:lnTo>
                  <a:lnTo>
                    <a:pt x="217063" y="424256"/>
                  </a:lnTo>
                  <a:lnTo>
                    <a:pt x="217063" y="412979"/>
                  </a:lnTo>
                  <a:lnTo>
                    <a:pt x="234021" y="390426"/>
                  </a:lnTo>
                  <a:lnTo>
                    <a:pt x="257513" y="390426"/>
                  </a:lnTo>
                  <a:lnTo>
                    <a:pt x="255678" y="387982"/>
                  </a:lnTo>
                  <a:lnTo>
                    <a:pt x="254179" y="385928"/>
                  </a:lnTo>
                  <a:lnTo>
                    <a:pt x="251996" y="384103"/>
                  </a:lnTo>
                  <a:lnTo>
                    <a:pt x="249128" y="382506"/>
                  </a:lnTo>
                  <a:lnTo>
                    <a:pt x="246292" y="380877"/>
                  </a:lnTo>
                  <a:lnTo>
                    <a:pt x="242430" y="380062"/>
                  </a:lnTo>
                  <a:close/>
                </a:path>
                <a:path w="821055" h="1020445">
                  <a:moveTo>
                    <a:pt x="271762" y="444593"/>
                  </a:moveTo>
                  <a:lnTo>
                    <a:pt x="260616" y="444593"/>
                  </a:lnTo>
                  <a:lnTo>
                    <a:pt x="260616" y="456130"/>
                  </a:lnTo>
                  <a:lnTo>
                    <a:pt x="271762" y="456130"/>
                  </a:lnTo>
                  <a:lnTo>
                    <a:pt x="271762" y="444593"/>
                  </a:lnTo>
                  <a:close/>
                </a:path>
                <a:path w="821055" h="1020445">
                  <a:moveTo>
                    <a:pt x="257513" y="390426"/>
                  </a:moveTo>
                  <a:lnTo>
                    <a:pt x="243603" y="390426"/>
                  </a:lnTo>
                  <a:lnTo>
                    <a:pt x="247763" y="391681"/>
                  </a:lnTo>
                  <a:lnTo>
                    <a:pt x="247634" y="391681"/>
                  </a:lnTo>
                  <a:lnTo>
                    <a:pt x="250741" y="393995"/>
                  </a:lnTo>
                  <a:lnTo>
                    <a:pt x="253935" y="396341"/>
                  </a:lnTo>
                  <a:lnTo>
                    <a:pt x="256346" y="399633"/>
                  </a:lnTo>
                  <a:lnTo>
                    <a:pt x="259606" y="408074"/>
                  </a:lnTo>
                  <a:lnTo>
                    <a:pt x="260420" y="412979"/>
                  </a:lnTo>
                  <a:lnTo>
                    <a:pt x="260420" y="424256"/>
                  </a:lnTo>
                  <a:lnTo>
                    <a:pt x="243538" y="447330"/>
                  </a:lnTo>
                  <a:lnTo>
                    <a:pt x="257444" y="447330"/>
                  </a:lnTo>
                  <a:lnTo>
                    <a:pt x="258286" y="446125"/>
                  </a:lnTo>
                  <a:lnTo>
                    <a:pt x="259247" y="444593"/>
                  </a:lnTo>
                  <a:lnTo>
                    <a:pt x="271762" y="444593"/>
                  </a:lnTo>
                  <a:lnTo>
                    <a:pt x="271762" y="392968"/>
                  </a:lnTo>
                  <a:lnTo>
                    <a:pt x="259247" y="392968"/>
                  </a:lnTo>
                  <a:lnTo>
                    <a:pt x="258410" y="391681"/>
                  </a:lnTo>
                  <a:lnTo>
                    <a:pt x="257513" y="390426"/>
                  </a:lnTo>
                  <a:close/>
                </a:path>
                <a:path w="821055" h="1020445">
                  <a:moveTo>
                    <a:pt x="271762" y="356010"/>
                  </a:moveTo>
                  <a:lnTo>
                    <a:pt x="260225" y="356010"/>
                  </a:lnTo>
                  <a:lnTo>
                    <a:pt x="260225" y="392968"/>
                  </a:lnTo>
                  <a:lnTo>
                    <a:pt x="271762" y="392968"/>
                  </a:lnTo>
                  <a:lnTo>
                    <a:pt x="271762" y="356010"/>
                  </a:lnTo>
                  <a:close/>
                </a:path>
                <a:path w="821055" h="1020445">
                  <a:moveTo>
                    <a:pt x="328716" y="380062"/>
                  </a:moveTo>
                  <a:lnTo>
                    <a:pt x="318026" y="380062"/>
                  </a:lnTo>
                  <a:lnTo>
                    <a:pt x="312094" y="381724"/>
                  </a:lnTo>
                  <a:lnTo>
                    <a:pt x="301958" y="388340"/>
                  </a:lnTo>
                  <a:lnTo>
                    <a:pt x="298014" y="392936"/>
                  </a:lnTo>
                  <a:lnTo>
                    <a:pt x="292470" y="404505"/>
                  </a:lnTo>
                  <a:lnTo>
                    <a:pt x="292376" y="404701"/>
                  </a:lnTo>
                  <a:lnTo>
                    <a:pt x="290975" y="411480"/>
                  </a:lnTo>
                  <a:lnTo>
                    <a:pt x="290975" y="426863"/>
                  </a:lnTo>
                  <a:lnTo>
                    <a:pt x="318743" y="457694"/>
                  </a:lnTo>
                  <a:lnTo>
                    <a:pt x="331062" y="457694"/>
                  </a:lnTo>
                  <a:lnTo>
                    <a:pt x="335641" y="456912"/>
                  </a:lnTo>
                  <a:lnTo>
                    <a:pt x="343789" y="453751"/>
                  </a:lnTo>
                  <a:lnTo>
                    <a:pt x="347211" y="451535"/>
                  </a:lnTo>
                  <a:lnTo>
                    <a:pt x="351295" y="447330"/>
                  </a:lnTo>
                  <a:lnTo>
                    <a:pt x="321317" y="447330"/>
                  </a:lnTo>
                  <a:lnTo>
                    <a:pt x="317227" y="446320"/>
                  </a:lnTo>
                  <a:lnTo>
                    <a:pt x="302512" y="422496"/>
                  </a:lnTo>
                  <a:lnTo>
                    <a:pt x="299188" y="422496"/>
                  </a:lnTo>
                  <a:lnTo>
                    <a:pt x="299188" y="412523"/>
                  </a:lnTo>
                  <a:lnTo>
                    <a:pt x="302512" y="412523"/>
                  </a:lnTo>
                  <a:lnTo>
                    <a:pt x="302512" y="410144"/>
                  </a:lnTo>
                  <a:lnTo>
                    <a:pt x="320209" y="390426"/>
                  </a:lnTo>
                  <a:lnTo>
                    <a:pt x="349024" y="390426"/>
                  </a:lnTo>
                  <a:lnTo>
                    <a:pt x="343675" y="385440"/>
                  </a:lnTo>
                  <a:lnTo>
                    <a:pt x="340204" y="383321"/>
                  </a:lnTo>
                  <a:lnTo>
                    <a:pt x="332578" y="380714"/>
                  </a:lnTo>
                  <a:lnTo>
                    <a:pt x="328716" y="380062"/>
                  </a:lnTo>
                  <a:close/>
                </a:path>
                <a:path w="821055" h="1020445">
                  <a:moveTo>
                    <a:pt x="344750" y="435598"/>
                  </a:moveTo>
                  <a:lnTo>
                    <a:pt x="329009" y="447330"/>
                  </a:lnTo>
                  <a:lnTo>
                    <a:pt x="351295" y="447330"/>
                  </a:lnTo>
                  <a:lnTo>
                    <a:pt x="352752" y="445831"/>
                  </a:lnTo>
                  <a:lnTo>
                    <a:pt x="354723" y="442507"/>
                  </a:lnTo>
                  <a:lnTo>
                    <a:pt x="355897" y="438726"/>
                  </a:lnTo>
                  <a:lnTo>
                    <a:pt x="344750" y="435598"/>
                  </a:lnTo>
                  <a:close/>
                </a:path>
                <a:path w="821055" h="1020445">
                  <a:moveTo>
                    <a:pt x="302512" y="412523"/>
                  </a:moveTo>
                  <a:lnTo>
                    <a:pt x="299188" y="412523"/>
                  </a:lnTo>
                  <a:lnTo>
                    <a:pt x="299188" y="422496"/>
                  </a:lnTo>
                  <a:lnTo>
                    <a:pt x="302512" y="422496"/>
                  </a:lnTo>
                  <a:lnTo>
                    <a:pt x="302512" y="412523"/>
                  </a:lnTo>
                  <a:close/>
                </a:path>
                <a:path w="821055" h="1020445">
                  <a:moveTo>
                    <a:pt x="349024" y="390426"/>
                  </a:moveTo>
                  <a:lnTo>
                    <a:pt x="328976" y="390426"/>
                  </a:lnTo>
                  <a:lnTo>
                    <a:pt x="332594" y="391387"/>
                  </a:lnTo>
                  <a:lnTo>
                    <a:pt x="338754" y="395233"/>
                  </a:lnTo>
                  <a:lnTo>
                    <a:pt x="341133" y="397857"/>
                  </a:lnTo>
                  <a:lnTo>
                    <a:pt x="342795" y="401181"/>
                  </a:lnTo>
                  <a:lnTo>
                    <a:pt x="344490" y="404505"/>
                  </a:lnTo>
                  <a:lnTo>
                    <a:pt x="345337" y="408286"/>
                  </a:lnTo>
                  <a:lnTo>
                    <a:pt x="345337" y="412523"/>
                  </a:lnTo>
                  <a:lnTo>
                    <a:pt x="302512" y="412523"/>
                  </a:lnTo>
                  <a:lnTo>
                    <a:pt x="302512" y="422496"/>
                  </a:lnTo>
                  <a:lnTo>
                    <a:pt x="357070" y="422496"/>
                  </a:lnTo>
                  <a:lnTo>
                    <a:pt x="356998" y="410144"/>
                  </a:lnTo>
                  <a:lnTo>
                    <a:pt x="356141" y="404701"/>
                  </a:lnTo>
                  <a:lnTo>
                    <a:pt x="352470" y="395233"/>
                  </a:lnTo>
                  <a:lnTo>
                    <a:pt x="350123" y="391567"/>
                  </a:lnTo>
                  <a:lnTo>
                    <a:pt x="350006" y="391387"/>
                  </a:lnTo>
                  <a:lnTo>
                    <a:pt x="349024" y="390426"/>
                  </a:lnTo>
                  <a:close/>
                </a:path>
                <a:path w="821055" h="1020445">
                  <a:moveTo>
                    <a:pt x="385767" y="381105"/>
                  </a:moveTo>
                  <a:lnTo>
                    <a:pt x="374620" y="381105"/>
                  </a:lnTo>
                  <a:lnTo>
                    <a:pt x="374620" y="456130"/>
                  </a:lnTo>
                  <a:lnTo>
                    <a:pt x="386158" y="456130"/>
                  </a:lnTo>
                  <a:lnTo>
                    <a:pt x="386158" y="406591"/>
                  </a:lnTo>
                  <a:lnTo>
                    <a:pt x="386894" y="403300"/>
                  </a:lnTo>
                  <a:lnTo>
                    <a:pt x="386989" y="402876"/>
                  </a:lnTo>
                  <a:lnTo>
                    <a:pt x="390313" y="396749"/>
                  </a:lnTo>
                  <a:lnTo>
                    <a:pt x="392578" y="394418"/>
                  </a:lnTo>
                  <a:lnTo>
                    <a:pt x="395551" y="392773"/>
                  </a:lnTo>
                  <a:lnTo>
                    <a:pt x="385767" y="392773"/>
                  </a:lnTo>
                  <a:lnTo>
                    <a:pt x="385767" y="381105"/>
                  </a:lnTo>
                  <a:close/>
                </a:path>
                <a:path w="821055" h="1020445">
                  <a:moveTo>
                    <a:pt x="429809" y="390426"/>
                  </a:moveTo>
                  <a:lnTo>
                    <a:pt x="410666" y="390426"/>
                  </a:lnTo>
                  <a:lnTo>
                    <a:pt x="414871" y="392088"/>
                  </a:lnTo>
                  <a:lnTo>
                    <a:pt x="420998" y="398704"/>
                  </a:lnTo>
                  <a:lnTo>
                    <a:pt x="422530" y="403300"/>
                  </a:lnTo>
                  <a:lnTo>
                    <a:pt x="422530" y="456130"/>
                  </a:lnTo>
                  <a:lnTo>
                    <a:pt x="434067" y="456130"/>
                  </a:lnTo>
                  <a:lnTo>
                    <a:pt x="434067" y="402029"/>
                  </a:lnTo>
                  <a:lnTo>
                    <a:pt x="433008" y="396749"/>
                  </a:lnTo>
                  <a:lnTo>
                    <a:pt x="429809" y="390426"/>
                  </a:lnTo>
                  <a:close/>
                </a:path>
                <a:path w="821055" h="1020445">
                  <a:moveTo>
                    <a:pt x="413730" y="380062"/>
                  </a:moveTo>
                  <a:lnTo>
                    <a:pt x="402975" y="380062"/>
                  </a:lnTo>
                  <a:lnTo>
                    <a:pt x="398347" y="381235"/>
                  </a:lnTo>
                  <a:lnTo>
                    <a:pt x="391177" y="385896"/>
                  </a:lnTo>
                  <a:lnTo>
                    <a:pt x="388504" y="388959"/>
                  </a:lnTo>
                  <a:lnTo>
                    <a:pt x="386744" y="392773"/>
                  </a:lnTo>
                  <a:lnTo>
                    <a:pt x="395551" y="392773"/>
                  </a:lnTo>
                  <a:lnTo>
                    <a:pt x="398347" y="391224"/>
                  </a:lnTo>
                  <a:lnTo>
                    <a:pt x="401639" y="390426"/>
                  </a:lnTo>
                  <a:lnTo>
                    <a:pt x="429809" y="390426"/>
                  </a:lnTo>
                  <a:lnTo>
                    <a:pt x="428771" y="388373"/>
                  </a:lnTo>
                  <a:lnTo>
                    <a:pt x="425805" y="385244"/>
                  </a:lnTo>
                  <a:lnTo>
                    <a:pt x="418179" y="381105"/>
                  </a:lnTo>
                  <a:lnTo>
                    <a:pt x="413730" y="380062"/>
                  </a:lnTo>
                  <a:close/>
                </a:path>
                <a:path w="821055" h="1020445">
                  <a:moveTo>
                    <a:pt x="471771" y="363049"/>
                  </a:moveTo>
                  <a:lnTo>
                    <a:pt x="460234" y="363049"/>
                  </a:lnTo>
                  <a:lnTo>
                    <a:pt x="460234" y="442116"/>
                  </a:lnTo>
                  <a:lnTo>
                    <a:pt x="461089" y="445179"/>
                  </a:lnTo>
                  <a:lnTo>
                    <a:pt x="461171" y="445473"/>
                  </a:lnTo>
                  <a:lnTo>
                    <a:pt x="477312" y="457108"/>
                  </a:lnTo>
                  <a:lnTo>
                    <a:pt x="482722" y="457108"/>
                  </a:lnTo>
                  <a:lnTo>
                    <a:pt x="484498" y="456945"/>
                  </a:lnTo>
                  <a:lnTo>
                    <a:pt x="485899" y="456619"/>
                  </a:lnTo>
                  <a:lnTo>
                    <a:pt x="486912" y="456407"/>
                  </a:lnTo>
                  <a:lnTo>
                    <a:pt x="488393" y="456032"/>
                  </a:lnTo>
                  <a:lnTo>
                    <a:pt x="489175" y="455739"/>
                  </a:lnTo>
                  <a:lnTo>
                    <a:pt x="486961" y="445962"/>
                  </a:lnTo>
                  <a:lnTo>
                    <a:pt x="480049" y="445962"/>
                  </a:lnTo>
                  <a:lnTo>
                    <a:pt x="478839" y="445766"/>
                  </a:lnTo>
                  <a:lnTo>
                    <a:pt x="478627" y="445766"/>
                  </a:lnTo>
                  <a:lnTo>
                    <a:pt x="476904" y="445179"/>
                  </a:lnTo>
                  <a:lnTo>
                    <a:pt x="471771" y="437879"/>
                  </a:lnTo>
                  <a:lnTo>
                    <a:pt x="471771" y="363049"/>
                  </a:lnTo>
                  <a:close/>
                </a:path>
                <a:path w="821055" h="1020445">
                  <a:moveTo>
                    <a:pt x="486850" y="445473"/>
                  </a:moveTo>
                  <a:lnTo>
                    <a:pt x="486339" y="445473"/>
                  </a:lnTo>
                  <a:lnTo>
                    <a:pt x="484873" y="445766"/>
                  </a:lnTo>
                  <a:lnTo>
                    <a:pt x="483651" y="445962"/>
                  </a:lnTo>
                  <a:lnTo>
                    <a:pt x="486961" y="445962"/>
                  </a:lnTo>
                  <a:lnTo>
                    <a:pt x="486850" y="445473"/>
                  </a:lnTo>
                  <a:close/>
                </a:path>
                <a:path w="821055" h="1020445">
                  <a:moveTo>
                    <a:pt x="460234" y="381040"/>
                  </a:moveTo>
                  <a:lnTo>
                    <a:pt x="448892" y="381040"/>
                  </a:lnTo>
                  <a:lnTo>
                    <a:pt x="448892" y="390817"/>
                  </a:lnTo>
                  <a:lnTo>
                    <a:pt x="460234" y="390817"/>
                  </a:lnTo>
                  <a:lnTo>
                    <a:pt x="460234" y="381040"/>
                  </a:lnTo>
                  <a:close/>
                </a:path>
                <a:path w="821055" h="1020445">
                  <a:moveTo>
                    <a:pt x="487806" y="381040"/>
                  </a:moveTo>
                  <a:lnTo>
                    <a:pt x="471771" y="381040"/>
                  </a:lnTo>
                  <a:lnTo>
                    <a:pt x="471771" y="390817"/>
                  </a:lnTo>
                  <a:lnTo>
                    <a:pt x="487806" y="390817"/>
                  </a:lnTo>
                  <a:lnTo>
                    <a:pt x="487806" y="381040"/>
                  </a:lnTo>
                  <a:close/>
                </a:path>
                <a:path w="821055" h="1020445">
                  <a:moveTo>
                    <a:pt x="516698" y="381040"/>
                  </a:moveTo>
                  <a:lnTo>
                    <a:pt x="505161" y="381040"/>
                  </a:lnTo>
                  <a:lnTo>
                    <a:pt x="505161" y="456130"/>
                  </a:lnTo>
                  <a:lnTo>
                    <a:pt x="516698" y="456130"/>
                  </a:lnTo>
                  <a:lnTo>
                    <a:pt x="516698" y="381040"/>
                  </a:lnTo>
                  <a:close/>
                </a:path>
                <a:path w="821055" h="1020445">
                  <a:moveTo>
                    <a:pt x="513276" y="352881"/>
                  </a:moveTo>
                  <a:lnTo>
                    <a:pt x="508778" y="352881"/>
                  </a:lnTo>
                  <a:lnTo>
                    <a:pt x="506839" y="353647"/>
                  </a:lnTo>
                  <a:lnTo>
                    <a:pt x="503613" y="356710"/>
                  </a:lnTo>
                  <a:lnTo>
                    <a:pt x="502814" y="358552"/>
                  </a:lnTo>
                  <a:lnTo>
                    <a:pt x="502814" y="362854"/>
                  </a:lnTo>
                  <a:lnTo>
                    <a:pt x="503613" y="364695"/>
                  </a:lnTo>
                  <a:lnTo>
                    <a:pt x="506839" y="367759"/>
                  </a:lnTo>
                  <a:lnTo>
                    <a:pt x="508778" y="368525"/>
                  </a:lnTo>
                  <a:lnTo>
                    <a:pt x="513276" y="368525"/>
                  </a:lnTo>
                  <a:lnTo>
                    <a:pt x="515199" y="367759"/>
                  </a:lnTo>
                  <a:lnTo>
                    <a:pt x="518426" y="364695"/>
                  </a:lnTo>
                  <a:lnTo>
                    <a:pt x="519240" y="362854"/>
                  </a:lnTo>
                  <a:lnTo>
                    <a:pt x="519240" y="358552"/>
                  </a:lnTo>
                  <a:lnTo>
                    <a:pt x="518426" y="356710"/>
                  </a:lnTo>
                  <a:lnTo>
                    <a:pt x="515199" y="353647"/>
                  </a:lnTo>
                  <a:lnTo>
                    <a:pt x="513276" y="352881"/>
                  </a:lnTo>
                  <a:close/>
                </a:path>
                <a:path w="821055" h="1020445">
                  <a:moveTo>
                    <a:pt x="566868" y="351316"/>
                  </a:moveTo>
                  <a:lnTo>
                    <a:pt x="560448" y="351316"/>
                  </a:lnTo>
                  <a:lnTo>
                    <a:pt x="557042" y="352033"/>
                  </a:lnTo>
                  <a:lnTo>
                    <a:pt x="550589" y="354901"/>
                  </a:lnTo>
                  <a:lnTo>
                    <a:pt x="547965" y="357052"/>
                  </a:lnTo>
                  <a:lnTo>
                    <a:pt x="543920" y="362805"/>
                  </a:lnTo>
                  <a:lnTo>
                    <a:pt x="542914" y="366374"/>
                  </a:lnTo>
                  <a:lnTo>
                    <a:pt x="542914" y="456130"/>
                  </a:lnTo>
                  <a:lnTo>
                    <a:pt x="554451" y="456130"/>
                  </a:lnTo>
                  <a:lnTo>
                    <a:pt x="554451" y="369698"/>
                  </a:lnTo>
                  <a:lnTo>
                    <a:pt x="555282" y="366879"/>
                  </a:lnTo>
                  <a:lnTo>
                    <a:pt x="558639" y="363033"/>
                  </a:lnTo>
                  <a:lnTo>
                    <a:pt x="561393" y="362072"/>
                  </a:lnTo>
                  <a:lnTo>
                    <a:pt x="572050" y="362072"/>
                  </a:lnTo>
                  <a:lnTo>
                    <a:pt x="574984" y="353272"/>
                  </a:lnTo>
                  <a:lnTo>
                    <a:pt x="574104" y="352881"/>
                  </a:lnTo>
                  <a:lnTo>
                    <a:pt x="572767" y="352457"/>
                  </a:lnTo>
                  <a:lnTo>
                    <a:pt x="569182" y="351545"/>
                  </a:lnTo>
                  <a:lnTo>
                    <a:pt x="566868" y="351316"/>
                  </a:lnTo>
                  <a:close/>
                </a:path>
                <a:path w="821055" h="1020445">
                  <a:moveTo>
                    <a:pt x="542914" y="381040"/>
                  </a:moveTo>
                  <a:lnTo>
                    <a:pt x="530790" y="381040"/>
                  </a:lnTo>
                  <a:lnTo>
                    <a:pt x="530790" y="390817"/>
                  </a:lnTo>
                  <a:lnTo>
                    <a:pt x="542914" y="390817"/>
                  </a:lnTo>
                  <a:lnTo>
                    <a:pt x="542914" y="381040"/>
                  </a:lnTo>
                  <a:close/>
                </a:path>
                <a:path w="821055" h="1020445">
                  <a:moveTo>
                    <a:pt x="571268" y="381040"/>
                  </a:moveTo>
                  <a:lnTo>
                    <a:pt x="554451" y="381040"/>
                  </a:lnTo>
                  <a:lnTo>
                    <a:pt x="554451" y="390817"/>
                  </a:lnTo>
                  <a:lnTo>
                    <a:pt x="571268" y="390817"/>
                  </a:lnTo>
                  <a:lnTo>
                    <a:pt x="571268" y="381040"/>
                  </a:lnTo>
                  <a:close/>
                </a:path>
                <a:path w="821055" h="1020445">
                  <a:moveTo>
                    <a:pt x="572050" y="362072"/>
                  </a:moveTo>
                  <a:lnTo>
                    <a:pt x="566868" y="362072"/>
                  </a:lnTo>
                  <a:lnTo>
                    <a:pt x="568205" y="362218"/>
                  </a:lnTo>
                  <a:lnTo>
                    <a:pt x="570258" y="362805"/>
                  </a:lnTo>
                  <a:lnTo>
                    <a:pt x="571659" y="363245"/>
                  </a:lnTo>
                  <a:lnTo>
                    <a:pt x="572002" y="362218"/>
                  </a:lnTo>
                  <a:lnTo>
                    <a:pt x="572050" y="362072"/>
                  </a:lnTo>
                  <a:close/>
                </a:path>
                <a:path w="821055" h="1020445">
                  <a:moveTo>
                    <a:pt x="589393" y="472752"/>
                  </a:moveTo>
                  <a:lnTo>
                    <a:pt x="586460" y="482920"/>
                  </a:lnTo>
                  <a:lnTo>
                    <a:pt x="587047" y="483213"/>
                  </a:lnTo>
                  <a:lnTo>
                    <a:pt x="588106" y="483507"/>
                  </a:lnTo>
                  <a:lnTo>
                    <a:pt x="589638" y="483800"/>
                  </a:lnTo>
                  <a:lnTo>
                    <a:pt x="591169" y="484126"/>
                  </a:lnTo>
                  <a:lnTo>
                    <a:pt x="592913" y="484289"/>
                  </a:lnTo>
                  <a:lnTo>
                    <a:pt x="598356" y="484289"/>
                  </a:lnTo>
                  <a:lnTo>
                    <a:pt x="613999" y="473729"/>
                  </a:lnTo>
                  <a:lnTo>
                    <a:pt x="594673" y="473729"/>
                  </a:lnTo>
                  <a:lnTo>
                    <a:pt x="592196" y="473469"/>
                  </a:lnTo>
                  <a:lnTo>
                    <a:pt x="589393" y="472752"/>
                  </a:lnTo>
                  <a:close/>
                </a:path>
                <a:path w="821055" h="1020445">
                  <a:moveTo>
                    <a:pt x="594086" y="381040"/>
                  </a:moveTo>
                  <a:lnTo>
                    <a:pt x="581571" y="381040"/>
                  </a:lnTo>
                  <a:lnTo>
                    <a:pt x="609339" y="456521"/>
                  </a:lnTo>
                  <a:lnTo>
                    <a:pt x="605787" y="466201"/>
                  </a:lnTo>
                  <a:lnTo>
                    <a:pt x="604238" y="468955"/>
                  </a:lnTo>
                  <a:lnTo>
                    <a:pt x="602544" y="470650"/>
                  </a:lnTo>
                  <a:lnTo>
                    <a:pt x="600882" y="472377"/>
                  </a:lnTo>
                  <a:lnTo>
                    <a:pt x="598975" y="473338"/>
                  </a:lnTo>
                  <a:lnTo>
                    <a:pt x="594673" y="473729"/>
                  </a:lnTo>
                  <a:lnTo>
                    <a:pt x="613999" y="473729"/>
                  </a:lnTo>
                  <a:lnTo>
                    <a:pt x="615531" y="470959"/>
                  </a:lnTo>
                  <a:lnTo>
                    <a:pt x="626674" y="440877"/>
                  </a:lnTo>
                  <a:lnTo>
                    <a:pt x="614814" y="440877"/>
                  </a:lnTo>
                  <a:lnTo>
                    <a:pt x="594086" y="381040"/>
                  </a:lnTo>
                  <a:close/>
                </a:path>
                <a:path w="821055" h="1020445">
                  <a:moveTo>
                    <a:pt x="648840" y="381040"/>
                  </a:moveTo>
                  <a:lnTo>
                    <a:pt x="636325" y="381040"/>
                  </a:lnTo>
                  <a:lnTo>
                    <a:pt x="615597" y="440877"/>
                  </a:lnTo>
                  <a:lnTo>
                    <a:pt x="626674" y="440877"/>
                  </a:lnTo>
                  <a:lnTo>
                    <a:pt x="648840" y="381040"/>
                  </a:lnTo>
                  <a:close/>
                </a:path>
                <a:path w="821055" h="1020445">
                  <a:moveTo>
                    <a:pt x="17403" y="559110"/>
                  </a:moveTo>
                  <a:lnTo>
                    <a:pt x="6257" y="559110"/>
                  </a:lnTo>
                  <a:lnTo>
                    <a:pt x="6257" y="634135"/>
                  </a:lnTo>
                  <a:lnTo>
                    <a:pt x="17794" y="634135"/>
                  </a:lnTo>
                  <a:lnTo>
                    <a:pt x="17794" y="584596"/>
                  </a:lnTo>
                  <a:lnTo>
                    <a:pt x="18531" y="581305"/>
                  </a:lnTo>
                  <a:lnTo>
                    <a:pt x="18625" y="580881"/>
                  </a:lnTo>
                  <a:lnTo>
                    <a:pt x="21950" y="574754"/>
                  </a:lnTo>
                  <a:lnTo>
                    <a:pt x="24215" y="572423"/>
                  </a:lnTo>
                  <a:lnTo>
                    <a:pt x="27187" y="570778"/>
                  </a:lnTo>
                  <a:lnTo>
                    <a:pt x="17403" y="570778"/>
                  </a:lnTo>
                  <a:lnTo>
                    <a:pt x="17403" y="559110"/>
                  </a:lnTo>
                  <a:close/>
                </a:path>
                <a:path w="821055" h="1020445">
                  <a:moveTo>
                    <a:pt x="61446" y="568431"/>
                  </a:moveTo>
                  <a:lnTo>
                    <a:pt x="42303" y="568431"/>
                  </a:lnTo>
                  <a:lnTo>
                    <a:pt x="46507" y="570093"/>
                  </a:lnTo>
                  <a:lnTo>
                    <a:pt x="52634" y="576709"/>
                  </a:lnTo>
                  <a:lnTo>
                    <a:pt x="54166" y="581305"/>
                  </a:lnTo>
                  <a:lnTo>
                    <a:pt x="54166" y="634135"/>
                  </a:lnTo>
                  <a:lnTo>
                    <a:pt x="65704" y="634135"/>
                  </a:lnTo>
                  <a:lnTo>
                    <a:pt x="65704" y="580034"/>
                  </a:lnTo>
                  <a:lnTo>
                    <a:pt x="64644" y="574754"/>
                  </a:lnTo>
                  <a:lnTo>
                    <a:pt x="61446" y="568431"/>
                  </a:lnTo>
                  <a:close/>
                </a:path>
                <a:path w="821055" h="1020445">
                  <a:moveTo>
                    <a:pt x="45367" y="558067"/>
                  </a:moveTo>
                  <a:lnTo>
                    <a:pt x="34611" y="558067"/>
                  </a:lnTo>
                  <a:lnTo>
                    <a:pt x="29984" y="559240"/>
                  </a:lnTo>
                  <a:lnTo>
                    <a:pt x="22813" y="563901"/>
                  </a:lnTo>
                  <a:lnTo>
                    <a:pt x="20141" y="566964"/>
                  </a:lnTo>
                  <a:lnTo>
                    <a:pt x="18381" y="570778"/>
                  </a:lnTo>
                  <a:lnTo>
                    <a:pt x="27187" y="570778"/>
                  </a:lnTo>
                  <a:lnTo>
                    <a:pt x="29984" y="569230"/>
                  </a:lnTo>
                  <a:lnTo>
                    <a:pt x="33275" y="568431"/>
                  </a:lnTo>
                  <a:lnTo>
                    <a:pt x="61446" y="568431"/>
                  </a:lnTo>
                  <a:lnTo>
                    <a:pt x="60408" y="566378"/>
                  </a:lnTo>
                  <a:lnTo>
                    <a:pt x="57442" y="563249"/>
                  </a:lnTo>
                  <a:lnTo>
                    <a:pt x="49815" y="559110"/>
                  </a:lnTo>
                  <a:lnTo>
                    <a:pt x="45367" y="558067"/>
                  </a:lnTo>
                  <a:close/>
                </a:path>
                <a:path w="821055" h="1020445">
                  <a:moveTo>
                    <a:pt x="121007" y="558067"/>
                  </a:moveTo>
                  <a:lnTo>
                    <a:pt x="110317" y="558067"/>
                  </a:lnTo>
                  <a:lnTo>
                    <a:pt x="104385" y="559729"/>
                  </a:lnTo>
                  <a:lnTo>
                    <a:pt x="94250" y="566345"/>
                  </a:lnTo>
                  <a:lnTo>
                    <a:pt x="90306" y="570941"/>
                  </a:lnTo>
                  <a:lnTo>
                    <a:pt x="84761" y="582510"/>
                  </a:lnTo>
                  <a:lnTo>
                    <a:pt x="84668" y="582706"/>
                  </a:lnTo>
                  <a:lnTo>
                    <a:pt x="83266" y="589485"/>
                  </a:lnTo>
                  <a:lnTo>
                    <a:pt x="83266" y="604868"/>
                  </a:lnTo>
                  <a:lnTo>
                    <a:pt x="111034" y="635700"/>
                  </a:lnTo>
                  <a:lnTo>
                    <a:pt x="123354" y="635700"/>
                  </a:lnTo>
                  <a:lnTo>
                    <a:pt x="127933" y="634917"/>
                  </a:lnTo>
                  <a:lnTo>
                    <a:pt x="136080" y="631756"/>
                  </a:lnTo>
                  <a:lnTo>
                    <a:pt x="139503" y="629540"/>
                  </a:lnTo>
                  <a:lnTo>
                    <a:pt x="143587" y="625335"/>
                  </a:lnTo>
                  <a:lnTo>
                    <a:pt x="113609" y="625335"/>
                  </a:lnTo>
                  <a:lnTo>
                    <a:pt x="109519" y="624325"/>
                  </a:lnTo>
                  <a:lnTo>
                    <a:pt x="94804" y="600501"/>
                  </a:lnTo>
                  <a:lnTo>
                    <a:pt x="91479" y="600501"/>
                  </a:lnTo>
                  <a:lnTo>
                    <a:pt x="91479" y="590528"/>
                  </a:lnTo>
                  <a:lnTo>
                    <a:pt x="94804" y="590528"/>
                  </a:lnTo>
                  <a:lnTo>
                    <a:pt x="94804" y="588149"/>
                  </a:lnTo>
                  <a:lnTo>
                    <a:pt x="112501" y="568431"/>
                  </a:lnTo>
                  <a:lnTo>
                    <a:pt x="141315" y="568431"/>
                  </a:lnTo>
                  <a:lnTo>
                    <a:pt x="135966" y="563445"/>
                  </a:lnTo>
                  <a:lnTo>
                    <a:pt x="132495" y="561326"/>
                  </a:lnTo>
                  <a:lnTo>
                    <a:pt x="124869" y="558719"/>
                  </a:lnTo>
                  <a:lnTo>
                    <a:pt x="121007" y="558067"/>
                  </a:lnTo>
                  <a:close/>
                </a:path>
                <a:path w="821055" h="1020445">
                  <a:moveTo>
                    <a:pt x="137042" y="613603"/>
                  </a:moveTo>
                  <a:lnTo>
                    <a:pt x="121300" y="625335"/>
                  </a:lnTo>
                  <a:lnTo>
                    <a:pt x="143587" y="625335"/>
                  </a:lnTo>
                  <a:lnTo>
                    <a:pt x="145043" y="623836"/>
                  </a:lnTo>
                  <a:lnTo>
                    <a:pt x="147015" y="620512"/>
                  </a:lnTo>
                  <a:lnTo>
                    <a:pt x="148188" y="616731"/>
                  </a:lnTo>
                  <a:lnTo>
                    <a:pt x="137042" y="613603"/>
                  </a:lnTo>
                  <a:close/>
                </a:path>
                <a:path w="821055" h="1020445">
                  <a:moveTo>
                    <a:pt x="94804" y="590528"/>
                  </a:moveTo>
                  <a:lnTo>
                    <a:pt x="91479" y="590528"/>
                  </a:lnTo>
                  <a:lnTo>
                    <a:pt x="91479" y="600501"/>
                  </a:lnTo>
                  <a:lnTo>
                    <a:pt x="94804" y="600501"/>
                  </a:lnTo>
                  <a:lnTo>
                    <a:pt x="94804" y="590528"/>
                  </a:lnTo>
                  <a:close/>
                </a:path>
                <a:path w="821055" h="1020445">
                  <a:moveTo>
                    <a:pt x="141315" y="568431"/>
                  </a:moveTo>
                  <a:lnTo>
                    <a:pt x="121268" y="568431"/>
                  </a:lnTo>
                  <a:lnTo>
                    <a:pt x="124885" y="569392"/>
                  </a:lnTo>
                  <a:lnTo>
                    <a:pt x="131045" y="573238"/>
                  </a:lnTo>
                  <a:lnTo>
                    <a:pt x="133424" y="575862"/>
                  </a:lnTo>
                  <a:lnTo>
                    <a:pt x="135086" y="579186"/>
                  </a:lnTo>
                  <a:lnTo>
                    <a:pt x="136781" y="582510"/>
                  </a:lnTo>
                  <a:lnTo>
                    <a:pt x="137629" y="586291"/>
                  </a:lnTo>
                  <a:lnTo>
                    <a:pt x="137629" y="590528"/>
                  </a:lnTo>
                  <a:lnTo>
                    <a:pt x="94804" y="590528"/>
                  </a:lnTo>
                  <a:lnTo>
                    <a:pt x="94804" y="600501"/>
                  </a:lnTo>
                  <a:lnTo>
                    <a:pt x="149361" y="600501"/>
                  </a:lnTo>
                  <a:lnTo>
                    <a:pt x="149290" y="588149"/>
                  </a:lnTo>
                  <a:lnTo>
                    <a:pt x="148433" y="582706"/>
                  </a:lnTo>
                  <a:lnTo>
                    <a:pt x="144761" y="573238"/>
                  </a:lnTo>
                  <a:lnTo>
                    <a:pt x="142414" y="569572"/>
                  </a:lnTo>
                  <a:lnTo>
                    <a:pt x="142298" y="569392"/>
                  </a:lnTo>
                  <a:lnTo>
                    <a:pt x="141315" y="568431"/>
                  </a:lnTo>
                  <a:close/>
                </a:path>
                <a:path w="821055" h="1020445">
                  <a:moveTo>
                    <a:pt x="173169" y="559045"/>
                  </a:moveTo>
                  <a:lnTo>
                    <a:pt x="161045" y="559045"/>
                  </a:lnTo>
                  <a:lnTo>
                    <a:pt x="183925" y="634135"/>
                  </a:lnTo>
                  <a:lnTo>
                    <a:pt x="195266" y="634135"/>
                  </a:lnTo>
                  <a:lnTo>
                    <a:pt x="200278" y="616536"/>
                  </a:lnTo>
                  <a:lnTo>
                    <a:pt x="189400" y="616536"/>
                  </a:lnTo>
                  <a:lnTo>
                    <a:pt x="173169" y="559045"/>
                  </a:lnTo>
                  <a:close/>
                </a:path>
                <a:path w="821055" h="1020445">
                  <a:moveTo>
                    <a:pt x="223348" y="576448"/>
                  </a:moveTo>
                  <a:lnTo>
                    <a:pt x="212866" y="576448"/>
                  </a:lnTo>
                  <a:lnTo>
                    <a:pt x="229292" y="634135"/>
                  </a:lnTo>
                  <a:lnTo>
                    <a:pt x="240633" y="634135"/>
                  </a:lnTo>
                  <a:lnTo>
                    <a:pt x="245996" y="616536"/>
                  </a:lnTo>
                  <a:lnTo>
                    <a:pt x="246055" y="616340"/>
                  </a:lnTo>
                  <a:lnTo>
                    <a:pt x="234376" y="616340"/>
                  </a:lnTo>
                  <a:lnTo>
                    <a:pt x="223348" y="576448"/>
                  </a:lnTo>
                  <a:close/>
                </a:path>
                <a:path w="821055" h="1020445">
                  <a:moveTo>
                    <a:pt x="218537" y="559045"/>
                  </a:moveTo>
                  <a:lnTo>
                    <a:pt x="206217" y="559045"/>
                  </a:lnTo>
                  <a:lnTo>
                    <a:pt x="190237" y="616340"/>
                  </a:lnTo>
                  <a:lnTo>
                    <a:pt x="190182" y="616536"/>
                  </a:lnTo>
                  <a:lnTo>
                    <a:pt x="200278" y="616536"/>
                  </a:lnTo>
                  <a:lnTo>
                    <a:pt x="211692" y="576448"/>
                  </a:lnTo>
                  <a:lnTo>
                    <a:pt x="223348" y="576448"/>
                  </a:lnTo>
                  <a:lnTo>
                    <a:pt x="218537" y="559045"/>
                  </a:lnTo>
                  <a:close/>
                </a:path>
                <a:path w="821055" h="1020445">
                  <a:moveTo>
                    <a:pt x="263513" y="559045"/>
                  </a:moveTo>
                  <a:lnTo>
                    <a:pt x="251389" y="559045"/>
                  </a:lnTo>
                  <a:lnTo>
                    <a:pt x="235158" y="616340"/>
                  </a:lnTo>
                  <a:lnTo>
                    <a:pt x="246055" y="616340"/>
                  </a:lnTo>
                  <a:lnTo>
                    <a:pt x="263513" y="559045"/>
                  </a:lnTo>
                  <a:close/>
                </a:path>
                <a:path w="821055" h="1020445">
                  <a:moveTo>
                    <a:pt x="325110" y="613407"/>
                  </a:moveTo>
                  <a:lnTo>
                    <a:pt x="314159" y="616145"/>
                  </a:lnTo>
                  <a:lnTo>
                    <a:pt x="315496" y="622533"/>
                  </a:lnTo>
                  <a:lnTo>
                    <a:pt x="318673" y="627389"/>
                  </a:lnTo>
                  <a:lnTo>
                    <a:pt x="328711" y="634037"/>
                  </a:lnTo>
                  <a:lnTo>
                    <a:pt x="335050" y="635700"/>
                  </a:lnTo>
                  <a:lnTo>
                    <a:pt x="348543" y="635700"/>
                  </a:lnTo>
                  <a:lnTo>
                    <a:pt x="353660" y="634722"/>
                  </a:lnTo>
                  <a:lnTo>
                    <a:pt x="362460" y="630811"/>
                  </a:lnTo>
                  <a:lnTo>
                    <a:pt x="365882" y="628138"/>
                  </a:lnTo>
                  <a:lnTo>
                    <a:pt x="367762" y="625531"/>
                  </a:lnTo>
                  <a:lnTo>
                    <a:pt x="337788" y="625531"/>
                  </a:lnTo>
                  <a:lnTo>
                    <a:pt x="333959" y="624521"/>
                  </a:lnTo>
                  <a:lnTo>
                    <a:pt x="328125" y="620479"/>
                  </a:lnTo>
                  <a:lnTo>
                    <a:pt x="326195" y="617514"/>
                  </a:lnTo>
                  <a:lnTo>
                    <a:pt x="326044" y="617025"/>
                  </a:lnTo>
                  <a:lnTo>
                    <a:pt x="325110" y="613407"/>
                  </a:lnTo>
                  <a:close/>
                </a:path>
                <a:path w="821055" h="1020445">
                  <a:moveTo>
                    <a:pt x="351509" y="558067"/>
                  </a:moveTo>
                  <a:lnTo>
                    <a:pt x="338798" y="558067"/>
                  </a:lnTo>
                  <a:lnTo>
                    <a:pt x="334073" y="558996"/>
                  </a:lnTo>
                  <a:lnTo>
                    <a:pt x="316506" y="584955"/>
                  </a:lnTo>
                  <a:lnTo>
                    <a:pt x="318013" y="589029"/>
                  </a:lnTo>
                  <a:lnTo>
                    <a:pt x="318103" y="589273"/>
                  </a:lnTo>
                  <a:lnTo>
                    <a:pt x="321297" y="592728"/>
                  </a:lnTo>
                  <a:lnTo>
                    <a:pt x="324523" y="596150"/>
                  </a:lnTo>
                  <a:lnTo>
                    <a:pt x="329575" y="598676"/>
                  </a:lnTo>
                  <a:lnTo>
                    <a:pt x="352748" y="604119"/>
                  </a:lnTo>
                  <a:lnTo>
                    <a:pt x="355550" y="605455"/>
                  </a:lnTo>
                  <a:lnTo>
                    <a:pt x="359201" y="609007"/>
                  </a:lnTo>
                  <a:lnTo>
                    <a:pt x="360113" y="611191"/>
                  </a:lnTo>
                  <a:lnTo>
                    <a:pt x="360113" y="617025"/>
                  </a:lnTo>
                  <a:lnTo>
                    <a:pt x="358516" y="619795"/>
                  </a:lnTo>
                  <a:lnTo>
                    <a:pt x="352161" y="624390"/>
                  </a:lnTo>
                  <a:lnTo>
                    <a:pt x="347891" y="625531"/>
                  </a:lnTo>
                  <a:lnTo>
                    <a:pt x="367762" y="625531"/>
                  </a:lnTo>
                  <a:lnTo>
                    <a:pt x="370803" y="621359"/>
                  </a:lnTo>
                  <a:lnTo>
                    <a:pt x="372042" y="617514"/>
                  </a:lnTo>
                  <a:lnTo>
                    <a:pt x="372042" y="607964"/>
                  </a:lnTo>
                  <a:lnTo>
                    <a:pt x="370396" y="603679"/>
                  </a:lnTo>
                  <a:lnTo>
                    <a:pt x="363812" y="596997"/>
                  </a:lnTo>
                  <a:lnTo>
                    <a:pt x="358810" y="594504"/>
                  </a:lnTo>
                  <a:lnTo>
                    <a:pt x="336517" y="589029"/>
                  </a:lnTo>
                  <a:lnTo>
                    <a:pt x="333258" y="587644"/>
                  </a:lnTo>
                  <a:lnTo>
                    <a:pt x="329086" y="584319"/>
                  </a:lnTo>
                  <a:lnTo>
                    <a:pt x="328043" y="582054"/>
                  </a:lnTo>
                  <a:lnTo>
                    <a:pt x="328043" y="575960"/>
                  </a:lnTo>
                  <a:lnTo>
                    <a:pt x="329559" y="573303"/>
                  </a:lnTo>
                  <a:lnTo>
                    <a:pt x="335653" y="569099"/>
                  </a:lnTo>
                  <a:lnTo>
                    <a:pt x="339483" y="568040"/>
                  </a:lnTo>
                  <a:lnTo>
                    <a:pt x="367135" y="568040"/>
                  </a:lnTo>
                  <a:lnTo>
                    <a:pt x="365849" y="566215"/>
                  </a:lnTo>
                  <a:lnTo>
                    <a:pt x="357343" y="559697"/>
                  </a:lnTo>
                  <a:lnTo>
                    <a:pt x="351509" y="558067"/>
                  </a:lnTo>
                  <a:close/>
                </a:path>
                <a:path w="821055" h="1020445">
                  <a:moveTo>
                    <a:pt x="367135" y="568040"/>
                  </a:moveTo>
                  <a:lnTo>
                    <a:pt x="347435" y="568040"/>
                  </a:lnTo>
                  <a:lnTo>
                    <a:pt x="350189" y="568578"/>
                  </a:lnTo>
                  <a:lnTo>
                    <a:pt x="354491" y="570729"/>
                  </a:lnTo>
                  <a:lnTo>
                    <a:pt x="356186" y="572098"/>
                  </a:lnTo>
                  <a:lnTo>
                    <a:pt x="357424" y="573760"/>
                  </a:lnTo>
                  <a:lnTo>
                    <a:pt x="358695" y="575389"/>
                  </a:lnTo>
                  <a:lnTo>
                    <a:pt x="359657" y="577068"/>
                  </a:lnTo>
                  <a:lnTo>
                    <a:pt x="360309" y="578795"/>
                  </a:lnTo>
                  <a:lnTo>
                    <a:pt x="370327" y="575960"/>
                  </a:lnTo>
                  <a:lnTo>
                    <a:pt x="370706" y="575960"/>
                  </a:lnTo>
                  <a:lnTo>
                    <a:pt x="368951" y="570729"/>
                  </a:lnTo>
                  <a:lnTo>
                    <a:pt x="368880" y="570517"/>
                  </a:lnTo>
                  <a:lnTo>
                    <a:pt x="367135" y="568040"/>
                  </a:lnTo>
                  <a:close/>
                </a:path>
                <a:path w="821055" h="1020445">
                  <a:moveTo>
                    <a:pt x="400555" y="559045"/>
                  </a:moveTo>
                  <a:lnTo>
                    <a:pt x="389409" y="559045"/>
                  </a:lnTo>
                  <a:lnTo>
                    <a:pt x="389409" y="662294"/>
                  </a:lnTo>
                  <a:lnTo>
                    <a:pt x="400946" y="662294"/>
                  </a:lnTo>
                  <a:lnTo>
                    <a:pt x="400946" y="622598"/>
                  </a:lnTo>
                  <a:lnTo>
                    <a:pt x="411693" y="622598"/>
                  </a:lnTo>
                  <a:lnTo>
                    <a:pt x="407334" y="619274"/>
                  </a:lnTo>
                  <a:lnTo>
                    <a:pt x="404906" y="615900"/>
                  </a:lnTo>
                  <a:lnTo>
                    <a:pt x="401582" y="607264"/>
                  </a:lnTo>
                  <a:lnTo>
                    <a:pt x="400750" y="602261"/>
                  </a:lnTo>
                  <a:lnTo>
                    <a:pt x="400750" y="590984"/>
                  </a:lnTo>
                  <a:lnTo>
                    <a:pt x="401487" y="586552"/>
                  </a:lnTo>
                  <a:lnTo>
                    <a:pt x="401565" y="586079"/>
                  </a:lnTo>
                  <a:lnTo>
                    <a:pt x="404824" y="577638"/>
                  </a:lnTo>
                  <a:lnTo>
                    <a:pt x="407236" y="574346"/>
                  </a:lnTo>
                  <a:lnTo>
                    <a:pt x="411808" y="570973"/>
                  </a:lnTo>
                  <a:lnTo>
                    <a:pt x="400555" y="570973"/>
                  </a:lnTo>
                  <a:lnTo>
                    <a:pt x="400555" y="559045"/>
                  </a:lnTo>
                  <a:close/>
                </a:path>
                <a:path w="821055" h="1020445">
                  <a:moveTo>
                    <a:pt x="411693" y="622598"/>
                  </a:moveTo>
                  <a:lnTo>
                    <a:pt x="401924" y="622598"/>
                  </a:lnTo>
                  <a:lnTo>
                    <a:pt x="402885" y="624130"/>
                  </a:lnTo>
                  <a:lnTo>
                    <a:pt x="419002" y="635700"/>
                  </a:lnTo>
                  <a:lnTo>
                    <a:pt x="430083" y="635700"/>
                  </a:lnTo>
                  <a:lnTo>
                    <a:pt x="435607" y="634119"/>
                  </a:lnTo>
                  <a:lnTo>
                    <a:pt x="445189" y="627764"/>
                  </a:lnTo>
                  <a:lnTo>
                    <a:pt x="447212" y="625335"/>
                  </a:lnTo>
                  <a:lnTo>
                    <a:pt x="417633" y="625335"/>
                  </a:lnTo>
                  <a:lnTo>
                    <a:pt x="413722" y="624130"/>
                  </a:lnTo>
                  <a:lnTo>
                    <a:pt x="411693" y="622598"/>
                  </a:lnTo>
                  <a:close/>
                </a:path>
                <a:path w="821055" h="1020445">
                  <a:moveTo>
                    <a:pt x="447239" y="568431"/>
                  </a:moveTo>
                  <a:lnTo>
                    <a:pt x="427149" y="568431"/>
                  </a:lnTo>
                  <a:lnTo>
                    <a:pt x="431207" y="569686"/>
                  </a:lnTo>
                  <a:lnTo>
                    <a:pt x="434434" y="572195"/>
                  </a:lnTo>
                  <a:lnTo>
                    <a:pt x="437693" y="574672"/>
                  </a:lnTo>
                  <a:lnTo>
                    <a:pt x="440121" y="578045"/>
                  </a:lnTo>
                  <a:lnTo>
                    <a:pt x="441620" y="582054"/>
                  </a:lnTo>
                  <a:lnTo>
                    <a:pt x="443347" y="586552"/>
                  </a:lnTo>
                  <a:lnTo>
                    <a:pt x="444106" y="590984"/>
                  </a:lnTo>
                  <a:lnTo>
                    <a:pt x="444106" y="602261"/>
                  </a:lnTo>
                  <a:lnTo>
                    <a:pt x="443331" y="606791"/>
                  </a:lnTo>
                  <a:lnTo>
                    <a:pt x="427084" y="625335"/>
                  </a:lnTo>
                  <a:lnTo>
                    <a:pt x="447212" y="625335"/>
                  </a:lnTo>
                  <a:lnTo>
                    <a:pt x="448937" y="623266"/>
                  </a:lnTo>
                  <a:lnTo>
                    <a:pt x="454347" y="611631"/>
                  </a:lnTo>
                  <a:lnTo>
                    <a:pt x="455699" y="604738"/>
                  </a:lnTo>
                  <a:lnTo>
                    <a:pt x="455699" y="588898"/>
                  </a:lnTo>
                  <a:lnTo>
                    <a:pt x="454398" y="582315"/>
                  </a:lnTo>
                  <a:lnTo>
                    <a:pt x="454347" y="582054"/>
                  </a:lnTo>
                  <a:lnTo>
                    <a:pt x="448937" y="570452"/>
                  </a:lnTo>
                  <a:lnTo>
                    <a:pt x="447239" y="568431"/>
                  </a:lnTo>
                  <a:close/>
                </a:path>
                <a:path w="821055" h="1020445">
                  <a:moveTo>
                    <a:pt x="429952" y="558067"/>
                  </a:moveTo>
                  <a:lnTo>
                    <a:pt x="418741" y="558067"/>
                  </a:lnTo>
                  <a:lnTo>
                    <a:pt x="414863" y="558882"/>
                  </a:lnTo>
                  <a:lnTo>
                    <a:pt x="401924" y="570973"/>
                  </a:lnTo>
                  <a:lnTo>
                    <a:pt x="411808" y="570973"/>
                  </a:lnTo>
                  <a:lnTo>
                    <a:pt x="413537" y="569686"/>
                  </a:lnTo>
                  <a:lnTo>
                    <a:pt x="413408" y="569686"/>
                  </a:lnTo>
                  <a:lnTo>
                    <a:pt x="417568" y="568431"/>
                  </a:lnTo>
                  <a:lnTo>
                    <a:pt x="447239" y="568431"/>
                  </a:lnTo>
                  <a:lnTo>
                    <a:pt x="445172" y="565970"/>
                  </a:lnTo>
                  <a:lnTo>
                    <a:pt x="435525" y="559648"/>
                  </a:lnTo>
                  <a:lnTo>
                    <a:pt x="429952" y="558067"/>
                  </a:lnTo>
                  <a:close/>
                </a:path>
                <a:path w="821055" h="1020445">
                  <a:moveTo>
                    <a:pt x="507520" y="558067"/>
                  </a:moveTo>
                  <a:lnTo>
                    <a:pt x="496830" y="558067"/>
                  </a:lnTo>
                  <a:lnTo>
                    <a:pt x="490898" y="559729"/>
                  </a:lnTo>
                  <a:lnTo>
                    <a:pt x="480762" y="566345"/>
                  </a:lnTo>
                  <a:lnTo>
                    <a:pt x="476819" y="570941"/>
                  </a:lnTo>
                  <a:lnTo>
                    <a:pt x="471274" y="582510"/>
                  </a:lnTo>
                  <a:lnTo>
                    <a:pt x="471180" y="582706"/>
                  </a:lnTo>
                  <a:lnTo>
                    <a:pt x="469779" y="589485"/>
                  </a:lnTo>
                  <a:lnTo>
                    <a:pt x="469779" y="604868"/>
                  </a:lnTo>
                  <a:lnTo>
                    <a:pt x="497547" y="635700"/>
                  </a:lnTo>
                  <a:lnTo>
                    <a:pt x="509866" y="635700"/>
                  </a:lnTo>
                  <a:lnTo>
                    <a:pt x="514445" y="634917"/>
                  </a:lnTo>
                  <a:lnTo>
                    <a:pt x="522593" y="631756"/>
                  </a:lnTo>
                  <a:lnTo>
                    <a:pt x="526015" y="629540"/>
                  </a:lnTo>
                  <a:lnTo>
                    <a:pt x="530099" y="625335"/>
                  </a:lnTo>
                  <a:lnTo>
                    <a:pt x="500121" y="625335"/>
                  </a:lnTo>
                  <a:lnTo>
                    <a:pt x="496031" y="624325"/>
                  </a:lnTo>
                  <a:lnTo>
                    <a:pt x="481316" y="600501"/>
                  </a:lnTo>
                  <a:lnTo>
                    <a:pt x="477992" y="600501"/>
                  </a:lnTo>
                  <a:lnTo>
                    <a:pt x="477992" y="590528"/>
                  </a:lnTo>
                  <a:lnTo>
                    <a:pt x="481316" y="590528"/>
                  </a:lnTo>
                  <a:lnTo>
                    <a:pt x="481316" y="588149"/>
                  </a:lnTo>
                  <a:lnTo>
                    <a:pt x="499013" y="568431"/>
                  </a:lnTo>
                  <a:lnTo>
                    <a:pt x="527828" y="568431"/>
                  </a:lnTo>
                  <a:lnTo>
                    <a:pt x="522479" y="563445"/>
                  </a:lnTo>
                  <a:lnTo>
                    <a:pt x="519008" y="561326"/>
                  </a:lnTo>
                  <a:lnTo>
                    <a:pt x="511382" y="558719"/>
                  </a:lnTo>
                  <a:lnTo>
                    <a:pt x="507520" y="558067"/>
                  </a:lnTo>
                  <a:close/>
                </a:path>
                <a:path w="821055" h="1020445">
                  <a:moveTo>
                    <a:pt x="523555" y="613603"/>
                  </a:moveTo>
                  <a:lnTo>
                    <a:pt x="507813" y="625335"/>
                  </a:lnTo>
                  <a:lnTo>
                    <a:pt x="530099" y="625335"/>
                  </a:lnTo>
                  <a:lnTo>
                    <a:pt x="531556" y="623836"/>
                  </a:lnTo>
                  <a:lnTo>
                    <a:pt x="533528" y="620512"/>
                  </a:lnTo>
                  <a:lnTo>
                    <a:pt x="534701" y="616731"/>
                  </a:lnTo>
                  <a:lnTo>
                    <a:pt x="523555" y="613603"/>
                  </a:lnTo>
                  <a:close/>
                </a:path>
                <a:path w="821055" h="1020445">
                  <a:moveTo>
                    <a:pt x="481316" y="590528"/>
                  </a:moveTo>
                  <a:lnTo>
                    <a:pt x="477992" y="590528"/>
                  </a:lnTo>
                  <a:lnTo>
                    <a:pt x="477992" y="600501"/>
                  </a:lnTo>
                  <a:lnTo>
                    <a:pt x="481316" y="600501"/>
                  </a:lnTo>
                  <a:lnTo>
                    <a:pt x="481316" y="590528"/>
                  </a:lnTo>
                  <a:close/>
                </a:path>
                <a:path w="821055" h="1020445">
                  <a:moveTo>
                    <a:pt x="527828" y="568431"/>
                  </a:moveTo>
                  <a:lnTo>
                    <a:pt x="507780" y="568431"/>
                  </a:lnTo>
                  <a:lnTo>
                    <a:pt x="511398" y="569392"/>
                  </a:lnTo>
                  <a:lnTo>
                    <a:pt x="517558" y="573238"/>
                  </a:lnTo>
                  <a:lnTo>
                    <a:pt x="519937" y="575862"/>
                  </a:lnTo>
                  <a:lnTo>
                    <a:pt x="521599" y="579186"/>
                  </a:lnTo>
                  <a:lnTo>
                    <a:pt x="523294" y="582510"/>
                  </a:lnTo>
                  <a:lnTo>
                    <a:pt x="524141" y="586291"/>
                  </a:lnTo>
                  <a:lnTo>
                    <a:pt x="524141" y="590528"/>
                  </a:lnTo>
                  <a:lnTo>
                    <a:pt x="481316" y="590528"/>
                  </a:lnTo>
                  <a:lnTo>
                    <a:pt x="481316" y="600501"/>
                  </a:lnTo>
                  <a:lnTo>
                    <a:pt x="535874" y="600501"/>
                  </a:lnTo>
                  <a:lnTo>
                    <a:pt x="535802" y="588149"/>
                  </a:lnTo>
                  <a:lnTo>
                    <a:pt x="534945" y="582706"/>
                  </a:lnTo>
                  <a:lnTo>
                    <a:pt x="531274" y="573238"/>
                  </a:lnTo>
                  <a:lnTo>
                    <a:pt x="528927" y="569572"/>
                  </a:lnTo>
                  <a:lnTo>
                    <a:pt x="528811" y="569392"/>
                  </a:lnTo>
                  <a:lnTo>
                    <a:pt x="527828" y="568431"/>
                  </a:lnTo>
                  <a:close/>
                </a:path>
                <a:path w="821055" h="1020445">
                  <a:moveTo>
                    <a:pt x="589014" y="558067"/>
                  </a:moveTo>
                  <a:lnTo>
                    <a:pt x="576955" y="558067"/>
                  </a:lnTo>
                  <a:lnTo>
                    <a:pt x="571024" y="559729"/>
                  </a:lnTo>
                  <a:lnTo>
                    <a:pt x="560888" y="566345"/>
                  </a:lnTo>
                  <a:lnTo>
                    <a:pt x="556944" y="570924"/>
                  </a:lnTo>
                  <a:lnTo>
                    <a:pt x="551306" y="582625"/>
                  </a:lnTo>
                  <a:lnTo>
                    <a:pt x="549905" y="589355"/>
                  </a:lnTo>
                  <a:lnTo>
                    <a:pt x="549905" y="604477"/>
                  </a:lnTo>
                  <a:lnTo>
                    <a:pt x="576890" y="635700"/>
                  </a:lnTo>
                  <a:lnTo>
                    <a:pt x="589471" y="635700"/>
                  </a:lnTo>
                  <a:lnTo>
                    <a:pt x="594327" y="634673"/>
                  </a:lnTo>
                  <a:lnTo>
                    <a:pt x="602703" y="630534"/>
                  </a:lnTo>
                  <a:lnTo>
                    <a:pt x="606076" y="627731"/>
                  </a:lnTo>
                  <a:lnTo>
                    <a:pt x="607809" y="625335"/>
                  </a:lnTo>
                  <a:lnTo>
                    <a:pt x="579367" y="625335"/>
                  </a:lnTo>
                  <a:lnTo>
                    <a:pt x="575391" y="624146"/>
                  </a:lnTo>
                  <a:lnTo>
                    <a:pt x="561442" y="602391"/>
                  </a:lnTo>
                  <a:lnTo>
                    <a:pt x="561442" y="590919"/>
                  </a:lnTo>
                  <a:lnTo>
                    <a:pt x="579432" y="568431"/>
                  </a:lnTo>
                  <a:lnTo>
                    <a:pt x="607821" y="568431"/>
                  </a:lnTo>
                  <a:lnTo>
                    <a:pt x="605717" y="565693"/>
                  </a:lnTo>
                  <a:lnTo>
                    <a:pt x="602246" y="562956"/>
                  </a:lnTo>
                  <a:lnTo>
                    <a:pt x="593773" y="559045"/>
                  </a:lnTo>
                  <a:lnTo>
                    <a:pt x="589014" y="558067"/>
                  </a:lnTo>
                  <a:close/>
                </a:path>
                <a:path w="821055" h="1020445">
                  <a:moveTo>
                    <a:pt x="613458" y="612234"/>
                  </a:moveTo>
                  <a:lnTo>
                    <a:pt x="601920" y="612234"/>
                  </a:lnTo>
                  <a:lnTo>
                    <a:pt x="601203" y="614971"/>
                  </a:lnTo>
                  <a:lnTo>
                    <a:pt x="599998" y="617318"/>
                  </a:lnTo>
                  <a:lnTo>
                    <a:pt x="596608" y="621229"/>
                  </a:lnTo>
                  <a:lnTo>
                    <a:pt x="594348" y="622810"/>
                  </a:lnTo>
                  <a:lnTo>
                    <a:pt x="589650" y="624814"/>
                  </a:lnTo>
                  <a:lnTo>
                    <a:pt x="586928" y="625335"/>
                  </a:lnTo>
                  <a:lnTo>
                    <a:pt x="607809" y="625335"/>
                  </a:lnTo>
                  <a:lnTo>
                    <a:pt x="611193" y="620659"/>
                  </a:lnTo>
                  <a:lnTo>
                    <a:pt x="612806" y="616666"/>
                  </a:lnTo>
                  <a:lnTo>
                    <a:pt x="613458" y="612234"/>
                  </a:lnTo>
                  <a:close/>
                </a:path>
                <a:path w="821055" h="1020445">
                  <a:moveTo>
                    <a:pt x="607821" y="568431"/>
                  </a:moveTo>
                  <a:lnTo>
                    <a:pt x="589014" y="568431"/>
                  </a:lnTo>
                  <a:lnTo>
                    <a:pt x="593056" y="569767"/>
                  </a:lnTo>
                  <a:lnTo>
                    <a:pt x="596054" y="572440"/>
                  </a:lnTo>
                  <a:lnTo>
                    <a:pt x="599085" y="575080"/>
                  </a:lnTo>
                  <a:lnTo>
                    <a:pt x="601040" y="578111"/>
                  </a:lnTo>
                  <a:lnTo>
                    <a:pt x="601920" y="581533"/>
                  </a:lnTo>
                  <a:lnTo>
                    <a:pt x="613458" y="581533"/>
                  </a:lnTo>
                  <a:lnTo>
                    <a:pt x="612982" y="578111"/>
                  </a:lnTo>
                  <a:lnTo>
                    <a:pt x="612903" y="577540"/>
                  </a:lnTo>
                  <a:lnTo>
                    <a:pt x="612806" y="576840"/>
                  </a:lnTo>
                  <a:lnTo>
                    <a:pt x="611127" y="572733"/>
                  </a:lnTo>
                  <a:lnTo>
                    <a:pt x="607821" y="568431"/>
                  </a:lnTo>
                  <a:close/>
                </a:path>
                <a:path w="821055" h="1020445">
                  <a:moveTo>
                    <a:pt x="641861" y="559045"/>
                  </a:moveTo>
                  <a:lnTo>
                    <a:pt x="630324" y="559045"/>
                  </a:lnTo>
                  <a:lnTo>
                    <a:pt x="630324" y="634135"/>
                  </a:lnTo>
                  <a:lnTo>
                    <a:pt x="641861" y="634135"/>
                  </a:lnTo>
                  <a:lnTo>
                    <a:pt x="641861" y="559045"/>
                  </a:lnTo>
                  <a:close/>
                </a:path>
                <a:path w="821055" h="1020445">
                  <a:moveTo>
                    <a:pt x="638439" y="530886"/>
                  </a:moveTo>
                  <a:lnTo>
                    <a:pt x="633941" y="530886"/>
                  </a:lnTo>
                  <a:lnTo>
                    <a:pt x="632002" y="531652"/>
                  </a:lnTo>
                  <a:lnTo>
                    <a:pt x="628776" y="534715"/>
                  </a:lnTo>
                  <a:lnTo>
                    <a:pt x="627977" y="536557"/>
                  </a:lnTo>
                  <a:lnTo>
                    <a:pt x="627977" y="540859"/>
                  </a:lnTo>
                  <a:lnTo>
                    <a:pt x="628776" y="542700"/>
                  </a:lnTo>
                  <a:lnTo>
                    <a:pt x="632002" y="545764"/>
                  </a:lnTo>
                  <a:lnTo>
                    <a:pt x="633941" y="546530"/>
                  </a:lnTo>
                  <a:lnTo>
                    <a:pt x="638439" y="546530"/>
                  </a:lnTo>
                  <a:lnTo>
                    <a:pt x="640362" y="545764"/>
                  </a:lnTo>
                  <a:lnTo>
                    <a:pt x="643588" y="542700"/>
                  </a:lnTo>
                  <a:lnTo>
                    <a:pt x="644403" y="540859"/>
                  </a:lnTo>
                  <a:lnTo>
                    <a:pt x="644403" y="536557"/>
                  </a:lnTo>
                  <a:lnTo>
                    <a:pt x="643588" y="534715"/>
                  </a:lnTo>
                  <a:lnTo>
                    <a:pt x="640362" y="531652"/>
                  </a:lnTo>
                  <a:lnTo>
                    <a:pt x="638439" y="530886"/>
                  </a:lnTo>
                  <a:close/>
                </a:path>
                <a:path w="821055" h="1020445">
                  <a:moveTo>
                    <a:pt x="697213" y="558067"/>
                  </a:moveTo>
                  <a:lnTo>
                    <a:pt x="686523" y="558067"/>
                  </a:lnTo>
                  <a:lnTo>
                    <a:pt x="680592" y="559729"/>
                  </a:lnTo>
                  <a:lnTo>
                    <a:pt x="670456" y="566345"/>
                  </a:lnTo>
                  <a:lnTo>
                    <a:pt x="666512" y="570941"/>
                  </a:lnTo>
                  <a:lnTo>
                    <a:pt x="660968" y="582510"/>
                  </a:lnTo>
                  <a:lnTo>
                    <a:pt x="660874" y="582706"/>
                  </a:lnTo>
                  <a:lnTo>
                    <a:pt x="659473" y="589485"/>
                  </a:lnTo>
                  <a:lnTo>
                    <a:pt x="659473" y="604868"/>
                  </a:lnTo>
                  <a:lnTo>
                    <a:pt x="687240" y="635700"/>
                  </a:lnTo>
                  <a:lnTo>
                    <a:pt x="699560" y="635700"/>
                  </a:lnTo>
                  <a:lnTo>
                    <a:pt x="704139" y="634917"/>
                  </a:lnTo>
                  <a:lnTo>
                    <a:pt x="712287" y="631756"/>
                  </a:lnTo>
                  <a:lnTo>
                    <a:pt x="715709" y="629540"/>
                  </a:lnTo>
                  <a:lnTo>
                    <a:pt x="719793" y="625335"/>
                  </a:lnTo>
                  <a:lnTo>
                    <a:pt x="689815" y="625335"/>
                  </a:lnTo>
                  <a:lnTo>
                    <a:pt x="685725" y="624325"/>
                  </a:lnTo>
                  <a:lnTo>
                    <a:pt x="671010" y="600501"/>
                  </a:lnTo>
                  <a:lnTo>
                    <a:pt x="667686" y="600501"/>
                  </a:lnTo>
                  <a:lnTo>
                    <a:pt x="667686" y="590528"/>
                  </a:lnTo>
                  <a:lnTo>
                    <a:pt x="671010" y="590528"/>
                  </a:lnTo>
                  <a:lnTo>
                    <a:pt x="671010" y="588149"/>
                  </a:lnTo>
                  <a:lnTo>
                    <a:pt x="688707" y="568431"/>
                  </a:lnTo>
                  <a:lnTo>
                    <a:pt x="717521" y="568431"/>
                  </a:lnTo>
                  <a:lnTo>
                    <a:pt x="712173" y="563445"/>
                  </a:lnTo>
                  <a:lnTo>
                    <a:pt x="708702" y="561326"/>
                  </a:lnTo>
                  <a:lnTo>
                    <a:pt x="701075" y="558719"/>
                  </a:lnTo>
                  <a:lnTo>
                    <a:pt x="697213" y="558067"/>
                  </a:lnTo>
                  <a:close/>
                </a:path>
                <a:path w="821055" h="1020445">
                  <a:moveTo>
                    <a:pt x="713248" y="613603"/>
                  </a:moveTo>
                  <a:lnTo>
                    <a:pt x="697507" y="625335"/>
                  </a:lnTo>
                  <a:lnTo>
                    <a:pt x="719793" y="625335"/>
                  </a:lnTo>
                  <a:lnTo>
                    <a:pt x="721249" y="623836"/>
                  </a:lnTo>
                  <a:lnTo>
                    <a:pt x="723221" y="620512"/>
                  </a:lnTo>
                  <a:lnTo>
                    <a:pt x="724395" y="616731"/>
                  </a:lnTo>
                  <a:lnTo>
                    <a:pt x="713248" y="613603"/>
                  </a:lnTo>
                  <a:close/>
                </a:path>
                <a:path w="821055" h="1020445">
                  <a:moveTo>
                    <a:pt x="671010" y="590528"/>
                  </a:moveTo>
                  <a:lnTo>
                    <a:pt x="667686" y="590528"/>
                  </a:lnTo>
                  <a:lnTo>
                    <a:pt x="667686" y="600501"/>
                  </a:lnTo>
                  <a:lnTo>
                    <a:pt x="671010" y="600501"/>
                  </a:lnTo>
                  <a:lnTo>
                    <a:pt x="671010" y="590528"/>
                  </a:lnTo>
                  <a:close/>
                </a:path>
                <a:path w="821055" h="1020445">
                  <a:moveTo>
                    <a:pt x="717521" y="568431"/>
                  </a:moveTo>
                  <a:lnTo>
                    <a:pt x="697474" y="568431"/>
                  </a:lnTo>
                  <a:lnTo>
                    <a:pt x="701092" y="569392"/>
                  </a:lnTo>
                  <a:lnTo>
                    <a:pt x="707251" y="573238"/>
                  </a:lnTo>
                  <a:lnTo>
                    <a:pt x="709631" y="575862"/>
                  </a:lnTo>
                  <a:lnTo>
                    <a:pt x="711293" y="579186"/>
                  </a:lnTo>
                  <a:lnTo>
                    <a:pt x="712988" y="582510"/>
                  </a:lnTo>
                  <a:lnTo>
                    <a:pt x="713835" y="586291"/>
                  </a:lnTo>
                  <a:lnTo>
                    <a:pt x="713835" y="590528"/>
                  </a:lnTo>
                  <a:lnTo>
                    <a:pt x="671010" y="590528"/>
                  </a:lnTo>
                  <a:lnTo>
                    <a:pt x="671010" y="600501"/>
                  </a:lnTo>
                  <a:lnTo>
                    <a:pt x="725568" y="600501"/>
                  </a:lnTo>
                  <a:lnTo>
                    <a:pt x="725496" y="588149"/>
                  </a:lnTo>
                  <a:lnTo>
                    <a:pt x="724639" y="582706"/>
                  </a:lnTo>
                  <a:lnTo>
                    <a:pt x="720968" y="573238"/>
                  </a:lnTo>
                  <a:lnTo>
                    <a:pt x="718620" y="569572"/>
                  </a:lnTo>
                  <a:lnTo>
                    <a:pt x="718504" y="569392"/>
                  </a:lnTo>
                  <a:lnTo>
                    <a:pt x="717521" y="568431"/>
                  </a:lnTo>
                  <a:close/>
                </a:path>
                <a:path w="821055" h="1020445">
                  <a:moveTo>
                    <a:pt x="750745" y="613407"/>
                  </a:moveTo>
                  <a:lnTo>
                    <a:pt x="739794" y="616145"/>
                  </a:lnTo>
                  <a:lnTo>
                    <a:pt x="741130" y="622533"/>
                  </a:lnTo>
                  <a:lnTo>
                    <a:pt x="744308" y="627389"/>
                  </a:lnTo>
                  <a:lnTo>
                    <a:pt x="754346" y="634037"/>
                  </a:lnTo>
                  <a:lnTo>
                    <a:pt x="760685" y="635700"/>
                  </a:lnTo>
                  <a:lnTo>
                    <a:pt x="774178" y="635700"/>
                  </a:lnTo>
                  <a:lnTo>
                    <a:pt x="779295" y="634722"/>
                  </a:lnTo>
                  <a:lnTo>
                    <a:pt x="788094" y="630811"/>
                  </a:lnTo>
                  <a:lnTo>
                    <a:pt x="791516" y="628138"/>
                  </a:lnTo>
                  <a:lnTo>
                    <a:pt x="793397" y="625531"/>
                  </a:lnTo>
                  <a:lnTo>
                    <a:pt x="763423" y="625531"/>
                  </a:lnTo>
                  <a:lnTo>
                    <a:pt x="759593" y="624521"/>
                  </a:lnTo>
                  <a:lnTo>
                    <a:pt x="753759" y="620479"/>
                  </a:lnTo>
                  <a:lnTo>
                    <a:pt x="751830" y="617514"/>
                  </a:lnTo>
                  <a:lnTo>
                    <a:pt x="751678" y="617025"/>
                  </a:lnTo>
                  <a:lnTo>
                    <a:pt x="750745" y="613407"/>
                  </a:lnTo>
                  <a:close/>
                </a:path>
                <a:path w="821055" h="1020445">
                  <a:moveTo>
                    <a:pt x="777144" y="558067"/>
                  </a:moveTo>
                  <a:lnTo>
                    <a:pt x="764433" y="558067"/>
                  </a:lnTo>
                  <a:lnTo>
                    <a:pt x="759707" y="558996"/>
                  </a:lnTo>
                  <a:lnTo>
                    <a:pt x="742140" y="584955"/>
                  </a:lnTo>
                  <a:lnTo>
                    <a:pt x="743647" y="589029"/>
                  </a:lnTo>
                  <a:lnTo>
                    <a:pt x="743737" y="589273"/>
                  </a:lnTo>
                  <a:lnTo>
                    <a:pt x="746931" y="592728"/>
                  </a:lnTo>
                  <a:lnTo>
                    <a:pt x="750158" y="596150"/>
                  </a:lnTo>
                  <a:lnTo>
                    <a:pt x="755210" y="598676"/>
                  </a:lnTo>
                  <a:lnTo>
                    <a:pt x="778382" y="604119"/>
                  </a:lnTo>
                  <a:lnTo>
                    <a:pt x="781185" y="605455"/>
                  </a:lnTo>
                  <a:lnTo>
                    <a:pt x="784835" y="609007"/>
                  </a:lnTo>
                  <a:lnTo>
                    <a:pt x="785748" y="611191"/>
                  </a:lnTo>
                  <a:lnTo>
                    <a:pt x="785748" y="617025"/>
                  </a:lnTo>
                  <a:lnTo>
                    <a:pt x="784151" y="619795"/>
                  </a:lnTo>
                  <a:lnTo>
                    <a:pt x="777795" y="624390"/>
                  </a:lnTo>
                  <a:lnTo>
                    <a:pt x="773526" y="625531"/>
                  </a:lnTo>
                  <a:lnTo>
                    <a:pt x="793397" y="625531"/>
                  </a:lnTo>
                  <a:lnTo>
                    <a:pt x="796438" y="621359"/>
                  </a:lnTo>
                  <a:lnTo>
                    <a:pt x="797676" y="617514"/>
                  </a:lnTo>
                  <a:lnTo>
                    <a:pt x="797676" y="607964"/>
                  </a:lnTo>
                  <a:lnTo>
                    <a:pt x="796030" y="603679"/>
                  </a:lnTo>
                  <a:lnTo>
                    <a:pt x="789447" y="596997"/>
                  </a:lnTo>
                  <a:lnTo>
                    <a:pt x="784444" y="594504"/>
                  </a:lnTo>
                  <a:lnTo>
                    <a:pt x="762152" y="589029"/>
                  </a:lnTo>
                  <a:lnTo>
                    <a:pt x="758892" y="587644"/>
                  </a:lnTo>
                  <a:lnTo>
                    <a:pt x="754721" y="584319"/>
                  </a:lnTo>
                  <a:lnTo>
                    <a:pt x="753678" y="582054"/>
                  </a:lnTo>
                  <a:lnTo>
                    <a:pt x="753678" y="575960"/>
                  </a:lnTo>
                  <a:lnTo>
                    <a:pt x="755193" y="573303"/>
                  </a:lnTo>
                  <a:lnTo>
                    <a:pt x="761288" y="569099"/>
                  </a:lnTo>
                  <a:lnTo>
                    <a:pt x="765117" y="568040"/>
                  </a:lnTo>
                  <a:lnTo>
                    <a:pt x="792770" y="568040"/>
                  </a:lnTo>
                  <a:lnTo>
                    <a:pt x="791484" y="566215"/>
                  </a:lnTo>
                  <a:lnTo>
                    <a:pt x="782977" y="559697"/>
                  </a:lnTo>
                  <a:lnTo>
                    <a:pt x="777144" y="558067"/>
                  </a:lnTo>
                  <a:close/>
                </a:path>
                <a:path w="821055" h="1020445">
                  <a:moveTo>
                    <a:pt x="792770" y="568040"/>
                  </a:moveTo>
                  <a:lnTo>
                    <a:pt x="773070" y="568040"/>
                  </a:lnTo>
                  <a:lnTo>
                    <a:pt x="775824" y="568578"/>
                  </a:lnTo>
                  <a:lnTo>
                    <a:pt x="780126" y="570729"/>
                  </a:lnTo>
                  <a:lnTo>
                    <a:pt x="781820" y="572098"/>
                  </a:lnTo>
                  <a:lnTo>
                    <a:pt x="783059" y="573760"/>
                  </a:lnTo>
                  <a:lnTo>
                    <a:pt x="784330" y="575389"/>
                  </a:lnTo>
                  <a:lnTo>
                    <a:pt x="785291" y="577068"/>
                  </a:lnTo>
                  <a:lnTo>
                    <a:pt x="785943" y="578795"/>
                  </a:lnTo>
                  <a:lnTo>
                    <a:pt x="795962" y="575960"/>
                  </a:lnTo>
                  <a:lnTo>
                    <a:pt x="796340" y="575960"/>
                  </a:lnTo>
                  <a:lnTo>
                    <a:pt x="794586" y="570729"/>
                  </a:lnTo>
                  <a:lnTo>
                    <a:pt x="794515" y="570517"/>
                  </a:lnTo>
                  <a:lnTo>
                    <a:pt x="792770" y="568040"/>
                  </a:lnTo>
                  <a:close/>
                </a:path>
                <a:path w="821055" h="1020445">
                  <a:moveTo>
                    <a:pt x="43541" y="736072"/>
                  </a:moveTo>
                  <a:lnTo>
                    <a:pt x="29984" y="736072"/>
                  </a:lnTo>
                  <a:lnTo>
                    <a:pt x="24036" y="737685"/>
                  </a:lnTo>
                  <a:lnTo>
                    <a:pt x="2737" y="767164"/>
                  </a:lnTo>
                  <a:lnTo>
                    <a:pt x="2737" y="782743"/>
                  </a:lnTo>
                  <a:lnTo>
                    <a:pt x="29984" y="813705"/>
                  </a:lnTo>
                  <a:lnTo>
                    <a:pt x="43541" y="813705"/>
                  </a:lnTo>
                  <a:lnTo>
                    <a:pt x="49473" y="812091"/>
                  </a:lnTo>
                  <a:lnTo>
                    <a:pt x="59674" y="805638"/>
                  </a:lnTo>
                  <a:lnTo>
                    <a:pt x="61698" y="803341"/>
                  </a:lnTo>
                  <a:lnTo>
                    <a:pt x="31613" y="803341"/>
                  </a:lnTo>
                  <a:lnTo>
                    <a:pt x="27376" y="802021"/>
                  </a:lnTo>
                  <a:lnTo>
                    <a:pt x="20728" y="796741"/>
                  </a:lnTo>
                  <a:lnTo>
                    <a:pt x="18267" y="793270"/>
                  </a:lnTo>
                  <a:lnTo>
                    <a:pt x="15073" y="784666"/>
                  </a:lnTo>
                  <a:lnTo>
                    <a:pt x="14274" y="780005"/>
                  </a:lnTo>
                  <a:lnTo>
                    <a:pt x="14274" y="769967"/>
                  </a:lnTo>
                  <a:lnTo>
                    <a:pt x="31613" y="746436"/>
                  </a:lnTo>
                  <a:lnTo>
                    <a:pt x="61691" y="746436"/>
                  </a:lnTo>
                  <a:lnTo>
                    <a:pt x="59674" y="744138"/>
                  </a:lnTo>
                  <a:lnTo>
                    <a:pt x="49473" y="737685"/>
                  </a:lnTo>
                  <a:lnTo>
                    <a:pt x="43541" y="736072"/>
                  </a:lnTo>
                  <a:close/>
                </a:path>
                <a:path w="821055" h="1020445">
                  <a:moveTo>
                    <a:pt x="61691" y="746436"/>
                  </a:moveTo>
                  <a:lnTo>
                    <a:pt x="41912" y="746436"/>
                  </a:lnTo>
                  <a:lnTo>
                    <a:pt x="46149" y="747772"/>
                  </a:lnTo>
                  <a:lnTo>
                    <a:pt x="52797" y="753117"/>
                  </a:lnTo>
                  <a:lnTo>
                    <a:pt x="55258" y="756621"/>
                  </a:lnTo>
                  <a:lnTo>
                    <a:pt x="58452" y="765290"/>
                  </a:lnTo>
                  <a:lnTo>
                    <a:pt x="59251" y="769967"/>
                  </a:lnTo>
                  <a:lnTo>
                    <a:pt x="59251" y="780005"/>
                  </a:lnTo>
                  <a:lnTo>
                    <a:pt x="41912" y="803341"/>
                  </a:lnTo>
                  <a:lnTo>
                    <a:pt x="61698" y="803341"/>
                  </a:lnTo>
                  <a:lnTo>
                    <a:pt x="63650" y="801124"/>
                  </a:lnTo>
                  <a:lnTo>
                    <a:pt x="66486" y="795323"/>
                  </a:lnTo>
                  <a:lnTo>
                    <a:pt x="69354" y="789522"/>
                  </a:lnTo>
                  <a:lnTo>
                    <a:pt x="70788" y="782743"/>
                  </a:lnTo>
                  <a:lnTo>
                    <a:pt x="70788" y="767164"/>
                  </a:lnTo>
                  <a:lnTo>
                    <a:pt x="69354" y="760336"/>
                  </a:lnTo>
                  <a:lnTo>
                    <a:pt x="66486" y="754502"/>
                  </a:lnTo>
                  <a:lnTo>
                    <a:pt x="63650" y="748669"/>
                  </a:lnTo>
                  <a:lnTo>
                    <a:pt x="61691" y="746436"/>
                  </a:lnTo>
                  <a:close/>
                </a:path>
                <a:path w="821055" h="1020445">
                  <a:moveTo>
                    <a:pt x="99546" y="737050"/>
                  </a:moveTo>
                  <a:lnTo>
                    <a:pt x="88399" y="737050"/>
                  </a:lnTo>
                  <a:lnTo>
                    <a:pt x="88399" y="812140"/>
                  </a:lnTo>
                  <a:lnTo>
                    <a:pt x="99937" y="812140"/>
                  </a:lnTo>
                  <a:lnTo>
                    <a:pt x="99937" y="761233"/>
                  </a:lnTo>
                  <a:lnTo>
                    <a:pt x="100751" y="758218"/>
                  </a:lnTo>
                  <a:lnTo>
                    <a:pt x="104043" y="752905"/>
                  </a:lnTo>
                  <a:lnTo>
                    <a:pt x="106292" y="750820"/>
                  </a:lnTo>
                  <a:lnTo>
                    <a:pt x="110861" y="748392"/>
                  </a:lnTo>
                  <a:lnTo>
                    <a:pt x="99546" y="748392"/>
                  </a:lnTo>
                  <a:lnTo>
                    <a:pt x="99546" y="737050"/>
                  </a:lnTo>
                  <a:close/>
                </a:path>
                <a:path w="821055" h="1020445">
                  <a:moveTo>
                    <a:pt x="125945" y="736072"/>
                  </a:moveTo>
                  <a:lnTo>
                    <a:pt x="114702" y="736072"/>
                  </a:lnTo>
                  <a:lnTo>
                    <a:pt x="111318" y="737050"/>
                  </a:lnTo>
                  <a:lnTo>
                    <a:pt x="104174" y="741661"/>
                  </a:lnTo>
                  <a:lnTo>
                    <a:pt x="101697" y="744676"/>
                  </a:lnTo>
                  <a:lnTo>
                    <a:pt x="100328" y="748392"/>
                  </a:lnTo>
                  <a:lnTo>
                    <a:pt x="110861" y="748392"/>
                  </a:lnTo>
                  <a:lnTo>
                    <a:pt x="111965" y="747805"/>
                  </a:lnTo>
                  <a:lnTo>
                    <a:pt x="114769" y="747137"/>
                  </a:lnTo>
                  <a:lnTo>
                    <a:pt x="125945" y="747137"/>
                  </a:lnTo>
                  <a:lnTo>
                    <a:pt x="125945" y="736072"/>
                  </a:lnTo>
                  <a:close/>
                </a:path>
                <a:path w="821055" h="1020445">
                  <a:moveTo>
                    <a:pt x="125945" y="747137"/>
                  </a:moveTo>
                  <a:lnTo>
                    <a:pt x="121887" y="747137"/>
                  </a:lnTo>
                  <a:lnTo>
                    <a:pt x="123256" y="747365"/>
                  </a:lnTo>
                  <a:lnTo>
                    <a:pt x="124657" y="747560"/>
                  </a:lnTo>
                  <a:lnTo>
                    <a:pt x="126151" y="747805"/>
                  </a:lnTo>
                  <a:lnTo>
                    <a:pt x="125945" y="747805"/>
                  </a:lnTo>
                  <a:lnTo>
                    <a:pt x="125945" y="747137"/>
                  </a:lnTo>
                  <a:close/>
                </a:path>
                <a:path w="821055" h="1020445">
                  <a:moveTo>
                    <a:pt x="189877" y="712020"/>
                  </a:moveTo>
                  <a:lnTo>
                    <a:pt x="178339" y="712020"/>
                  </a:lnTo>
                  <a:lnTo>
                    <a:pt x="178339" y="812140"/>
                  </a:lnTo>
                  <a:lnTo>
                    <a:pt x="189877" y="812140"/>
                  </a:lnTo>
                  <a:lnTo>
                    <a:pt x="189877" y="712020"/>
                  </a:lnTo>
                  <a:close/>
                </a:path>
                <a:path w="821055" h="1020445">
                  <a:moveTo>
                    <a:pt x="248292" y="736072"/>
                  </a:moveTo>
                  <a:lnTo>
                    <a:pt x="234734" y="736072"/>
                  </a:lnTo>
                  <a:lnTo>
                    <a:pt x="228786" y="737685"/>
                  </a:lnTo>
                  <a:lnTo>
                    <a:pt x="207488" y="767164"/>
                  </a:lnTo>
                  <a:lnTo>
                    <a:pt x="207488" y="782743"/>
                  </a:lnTo>
                  <a:lnTo>
                    <a:pt x="234734" y="813705"/>
                  </a:lnTo>
                  <a:lnTo>
                    <a:pt x="248292" y="813705"/>
                  </a:lnTo>
                  <a:lnTo>
                    <a:pt x="254224" y="812091"/>
                  </a:lnTo>
                  <a:lnTo>
                    <a:pt x="264425" y="805638"/>
                  </a:lnTo>
                  <a:lnTo>
                    <a:pt x="266449" y="803341"/>
                  </a:lnTo>
                  <a:lnTo>
                    <a:pt x="236364" y="803341"/>
                  </a:lnTo>
                  <a:lnTo>
                    <a:pt x="232127" y="802021"/>
                  </a:lnTo>
                  <a:lnTo>
                    <a:pt x="225478" y="796741"/>
                  </a:lnTo>
                  <a:lnTo>
                    <a:pt x="223018" y="793270"/>
                  </a:lnTo>
                  <a:lnTo>
                    <a:pt x="219824" y="784666"/>
                  </a:lnTo>
                  <a:lnTo>
                    <a:pt x="219025" y="780005"/>
                  </a:lnTo>
                  <a:lnTo>
                    <a:pt x="219025" y="769967"/>
                  </a:lnTo>
                  <a:lnTo>
                    <a:pt x="236364" y="746436"/>
                  </a:lnTo>
                  <a:lnTo>
                    <a:pt x="266442" y="746436"/>
                  </a:lnTo>
                  <a:lnTo>
                    <a:pt x="264425" y="744138"/>
                  </a:lnTo>
                  <a:lnTo>
                    <a:pt x="254224" y="737685"/>
                  </a:lnTo>
                  <a:lnTo>
                    <a:pt x="248292" y="736072"/>
                  </a:lnTo>
                  <a:close/>
                </a:path>
                <a:path w="821055" h="1020445">
                  <a:moveTo>
                    <a:pt x="266442" y="746436"/>
                  </a:moveTo>
                  <a:lnTo>
                    <a:pt x="246663" y="746436"/>
                  </a:lnTo>
                  <a:lnTo>
                    <a:pt x="250900" y="747772"/>
                  </a:lnTo>
                  <a:lnTo>
                    <a:pt x="257548" y="753117"/>
                  </a:lnTo>
                  <a:lnTo>
                    <a:pt x="260009" y="756621"/>
                  </a:lnTo>
                  <a:lnTo>
                    <a:pt x="263203" y="765290"/>
                  </a:lnTo>
                  <a:lnTo>
                    <a:pt x="264001" y="769967"/>
                  </a:lnTo>
                  <a:lnTo>
                    <a:pt x="264001" y="780005"/>
                  </a:lnTo>
                  <a:lnTo>
                    <a:pt x="246663" y="803341"/>
                  </a:lnTo>
                  <a:lnTo>
                    <a:pt x="266449" y="803341"/>
                  </a:lnTo>
                  <a:lnTo>
                    <a:pt x="268401" y="801124"/>
                  </a:lnTo>
                  <a:lnTo>
                    <a:pt x="271237" y="795323"/>
                  </a:lnTo>
                  <a:lnTo>
                    <a:pt x="274105" y="789522"/>
                  </a:lnTo>
                  <a:lnTo>
                    <a:pt x="275539" y="782743"/>
                  </a:lnTo>
                  <a:lnTo>
                    <a:pt x="275539" y="767164"/>
                  </a:lnTo>
                  <a:lnTo>
                    <a:pt x="274105" y="760336"/>
                  </a:lnTo>
                  <a:lnTo>
                    <a:pt x="271237" y="754502"/>
                  </a:lnTo>
                  <a:lnTo>
                    <a:pt x="268401" y="748669"/>
                  </a:lnTo>
                  <a:lnTo>
                    <a:pt x="266442" y="746436"/>
                  </a:lnTo>
                  <a:close/>
                </a:path>
                <a:path w="821055" h="1020445">
                  <a:moveTo>
                    <a:pt x="301950" y="820353"/>
                  </a:moveTo>
                  <a:lnTo>
                    <a:pt x="293920" y="825991"/>
                  </a:lnTo>
                  <a:lnTo>
                    <a:pt x="292779" y="826839"/>
                  </a:lnTo>
                  <a:lnTo>
                    <a:pt x="294324" y="829414"/>
                  </a:lnTo>
                  <a:lnTo>
                    <a:pt x="317887" y="841864"/>
                  </a:lnTo>
                  <a:lnTo>
                    <a:pt x="329457" y="841864"/>
                  </a:lnTo>
                  <a:lnTo>
                    <a:pt x="350338" y="831695"/>
                  </a:lnTo>
                  <a:lnTo>
                    <a:pt x="318930" y="831695"/>
                  </a:lnTo>
                  <a:lnTo>
                    <a:pt x="315263" y="831027"/>
                  </a:lnTo>
                  <a:lnTo>
                    <a:pt x="309690" y="828387"/>
                  </a:lnTo>
                  <a:lnTo>
                    <a:pt x="307507" y="826839"/>
                  </a:lnTo>
                  <a:lnTo>
                    <a:pt x="304313" y="823286"/>
                  </a:lnTo>
                  <a:lnTo>
                    <a:pt x="302993" y="821722"/>
                  </a:lnTo>
                  <a:lnTo>
                    <a:pt x="301950" y="820353"/>
                  </a:lnTo>
                  <a:close/>
                </a:path>
                <a:path w="821055" h="1020445">
                  <a:moveTo>
                    <a:pt x="355921" y="798256"/>
                  </a:moveTo>
                  <a:lnTo>
                    <a:pt x="344384" y="798256"/>
                  </a:lnTo>
                  <a:lnTo>
                    <a:pt x="344384" y="819767"/>
                  </a:lnTo>
                  <a:lnTo>
                    <a:pt x="342412" y="824362"/>
                  </a:lnTo>
                  <a:lnTo>
                    <a:pt x="334525" y="830228"/>
                  </a:lnTo>
                  <a:lnTo>
                    <a:pt x="329522" y="831695"/>
                  </a:lnTo>
                  <a:lnTo>
                    <a:pt x="350338" y="831695"/>
                  </a:lnTo>
                  <a:lnTo>
                    <a:pt x="351521" y="830033"/>
                  </a:lnTo>
                  <a:lnTo>
                    <a:pt x="354455" y="825991"/>
                  </a:lnTo>
                  <a:lnTo>
                    <a:pt x="355921" y="820744"/>
                  </a:lnTo>
                  <a:lnTo>
                    <a:pt x="355921" y="798256"/>
                  </a:lnTo>
                  <a:close/>
                </a:path>
                <a:path w="821055" h="1020445">
                  <a:moveTo>
                    <a:pt x="326589" y="736072"/>
                  </a:moveTo>
                  <a:lnTo>
                    <a:pt x="315378" y="736072"/>
                  </a:lnTo>
                  <a:lnTo>
                    <a:pt x="309804" y="737653"/>
                  </a:lnTo>
                  <a:lnTo>
                    <a:pt x="300116" y="743992"/>
                  </a:lnTo>
                  <a:lnTo>
                    <a:pt x="296393" y="748375"/>
                  </a:lnTo>
                  <a:lnTo>
                    <a:pt x="290983" y="759815"/>
                  </a:lnTo>
                  <a:lnTo>
                    <a:pt x="289630" y="766512"/>
                  </a:lnTo>
                  <a:lnTo>
                    <a:pt x="289630" y="782026"/>
                  </a:lnTo>
                  <a:lnTo>
                    <a:pt x="315443" y="810967"/>
                  </a:lnTo>
                  <a:lnTo>
                    <a:pt x="326393" y="810967"/>
                  </a:lnTo>
                  <a:lnTo>
                    <a:pt x="341863" y="800603"/>
                  </a:lnTo>
                  <a:lnTo>
                    <a:pt x="318246" y="800603"/>
                  </a:lnTo>
                  <a:lnTo>
                    <a:pt x="314731" y="799625"/>
                  </a:lnTo>
                  <a:lnTo>
                    <a:pt x="314417" y="799625"/>
                  </a:lnTo>
                  <a:lnTo>
                    <a:pt x="310945" y="797230"/>
                  </a:lnTo>
                  <a:lnTo>
                    <a:pt x="301224" y="768598"/>
                  </a:lnTo>
                  <a:lnTo>
                    <a:pt x="301966" y="764296"/>
                  </a:lnTo>
                  <a:lnTo>
                    <a:pt x="318180" y="746436"/>
                  </a:lnTo>
                  <a:lnTo>
                    <a:pt x="341856" y="746436"/>
                  </a:lnTo>
                  <a:lnTo>
                    <a:pt x="341548" y="746012"/>
                  </a:lnTo>
                  <a:lnTo>
                    <a:pt x="339984" y="743992"/>
                  </a:lnTo>
                  <a:lnTo>
                    <a:pt x="338452" y="741938"/>
                  </a:lnTo>
                  <a:lnTo>
                    <a:pt x="336236" y="740113"/>
                  </a:lnTo>
                  <a:lnTo>
                    <a:pt x="333335" y="738516"/>
                  </a:lnTo>
                  <a:lnTo>
                    <a:pt x="330467" y="736887"/>
                  </a:lnTo>
                  <a:lnTo>
                    <a:pt x="326589" y="736072"/>
                  </a:lnTo>
                  <a:close/>
                </a:path>
                <a:path w="821055" h="1020445">
                  <a:moveTo>
                    <a:pt x="341856" y="746436"/>
                  </a:moveTo>
                  <a:lnTo>
                    <a:pt x="327762" y="746436"/>
                  </a:lnTo>
                  <a:lnTo>
                    <a:pt x="331925" y="747675"/>
                  </a:lnTo>
                  <a:lnTo>
                    <a:pt x="331795" y="747675"/>
                  </a:lnTo>
                  <a:lnTo>
                    <a:pt x="338094" y="752303"/>
                  </a:lnTo>
                  <a:lnTo>
                    <a:pt x="340505" y="755545"/>
                  </a:lnTo>
                  <a:lnTo>
                    <a:pt x="343765" y="763824"/>
                  </a:lnTo>
                  <a:lnTo>
                    <a:pt x="344579" y="768598"/>
                  </a:lnTo>
                  <a:lnTo>
                    <a:pt x="344579" y="779549"/>
                  </a:lnTo>
                  <a:lnTo>
                    <a:pt x="331485" y="799625"/>
                  </a:lnTo>
                  <a:lnTo>
                    <a:pt x="331307" y="799625"/>
                  </a:lnTo>
                  <a:lnTo>
                    <a:pt x="327697" y="800603"/>
                  </a:lnTo>
                  <a:lnTo>
                    <a:pt x="341863" y="800603"/>
                  </a:lnTo>
                  <a:lnTo>
                    <a:pt x="342559" y="799625"/>
                  </a:lnTo>
                  <a:lnTo>
                    <a:pt x="343406" y="798256"/>
                  </a:lnTo>
                  <a:lnTo>
                    <a:pt x="355921" y="798256"/>
                  </a:lnTo>
                  <a:lnTo>
                    <a:pt x="355921" y="748978"/>
                  </a:lnTo>
                  <a:lnTo>
                    <a:pt x="343602" y="748978"/>
                  </a:lnTo>
                  <a:lnTo>
                    <a:pt x="342754" y="747675"/>
                  </a:lnTo>
                  <a:lnTo>
                    <a:pt x="341856" y="746436"/>
                  </a:lnTo>
                  <a:close/>
                </a:path>
                <a:path w="821055" h="1020445">
                  <a:moveTo>
                    <a:pt x="355921" y="737050"/>
                  </a:moveTo>
                  <a:lnTo>
                    <a:pt x="344775" y="737050"/>
                  </a:lnTo>
                  <a:lnTo>
                    <a:pt x="344775" y="748978"/>
                  </a:lnTo>
                  <a:lnTo>
                    <a:pt x="355921" y="748978"/>
                  </a:lnTo>
                  <a:lnTo>
                    <a:pt x="355921" y="737050"/>
                  </a:lnTo>
                  <a:close/>
                </a:path>
                <a:path w="821055" h="1020445">
                  <a:moveTo>
                    <a:pt x="426905" y="737050"/>
                  </a:moveTo>
                  <a:lnTo>
                    <a:pt x="415759" y="737050"/>
                  </a:lnTo>
                  <a:lnTo>
                    <a:pt x="415759" y="812140"/>
                  </a:lnTo>
                  <a:lnTo>
                    <a:pt x="427296" y="812140"/>
                  </a:lnTo>
                  <a:lnTo>
                    <a:pt x="427296" y="761233"/>
                  </a:lnTo>
                  <a:lnTo>
                    <a:pt x="428111" y="758218"/>
                  </a:lnTo>
                  <a:lnTo>
                    <a:pt x="431403" y="752905"/>
                  </a:lnTo>
                  <a:lnTo>
                    <a:pt x="433651" y="750820"/>
                  </a:lnTo>
                  <a:lnTo>
                    <a:pt x="438220" y="748392"/>
                  </a:lnTo>
                  <a:lnTo>
                    <a:pt x="426905" y="748392"/>
                  </a:lnTo>
                  <a:lnTo>
                    <a:pt x="426905" y="737050"/>
                  </a:lnTo>
                  <a:close/>
                </a:path>
                <a:path w="821055" h="1020445">
                  <a:moveTo>
                    <a:pt x="453304" y="736072"/>
                  </a:moveTo>
                  <a:lnTo>
                    <a:pt x="442061" y="736072"/>
                  </a:lnTo>
                  <a:lnTo>
                    <a:pt x="438678" y="737050"/>
                  </a:lnTo>
                  <a:lnTo>
                    <a:pt x="431533" y="741661"/>
                  </a:lnTo>
                  <a:lnTo>
                    <a:pt x="429056" y="744676"/>
                  </a:lnTo>
                  <a:lnTo>
                    <a:pt x="427687" y="748392"/>
                  </a:lnTo>
                  <a:lnTo>
                    <a:pt x="438220" y="748392"/>
                  </a:lnTo>
                  <a:lnTo>
                    <a:pt x="439324" y="747805"/>
                  </a:lnTo>
                  <a:lnTo>
                    <a:pt x="442129" y="747137"/>
                  </a:lnTo>
                  <a:lnTo>
                    <a:pt x="453304" y="747137"/>
                  </a:lnTo>
                  <a:lnTo>
                    <a:pt x="453304" y="736072"/>
                  </a:lnTo>
                  <a:close/>
                </a:path>
                <a:path w="821055" h="1020445">
                  <a:moveTo>
                    <a:pt x="453304" y="747137"/>
                  </a:moveTo>
                  <a:lnTo>
                    <a:pt x="449246" y="747137"/>
                  </a:lnTo>
                  <a:lnTo>
                    <a:pt x="450615" y="747365"/>
                  </a:lnTo>
                  <a:lnTo>
                    <a:pt x="452017" y="747560"/>
                  </a:lnTo>
                  <a:lnTo>
                    <a:pt x="453510" y="747805"/>
                  </a:lnTo>
                  <a:lnTo>
                    <a:pt x="453304" y="747805"/>
                  </a:lnTo>
                  <a:lnTo>
                    <a:pt x="453304" y="747137"/>
                  </a:lnTo>
                  <a:close/>
                </a:path>
                <a:path w="821055" h="1020445">
                  <a:moveTo>
                    <a:pt x="498916" y="736072"/>
                  </a:moveTo>
                  <a:lnTo>
                    <a:pt x="488226" y="736072"/>
                  </a:lnTo>
                  <a:lnTo>
                    <a:pt x="482294" y="737734"/>
                  </a:lnTo>
                  <a:lnTo>
                    <a:pt x="472158" y="744350"/>
                  </a:lnTo>
                  <a:lnTo>
                    <a:pt x="468215" y="748946"/>
                  </a:lnTo>
                  <a:lnTo>
                    <a:pt x="462670" y="760516"/>
                  </a:lnTo>
                  <a:lnTo>
                    <a:pt x="462576" y="760711"/>
                  </a:lnTo>
                  <a:lnTo>
                    <a:pt x="461175" y="767490"/>
                  </a:lnTo>
                  <a:lnTo>
                    <a:pt x="461175" y="782873"/>
                  </a:lnTo>
                  <a:lnTo>
                    <a:pt x="488943" y="813705"/>
                  </a:lnTo>
                  <a:lnTo>
                    <a:pt x="501262" y="813705"/>
                  </a:lnTo>
                  <a:lnTo>
                    <a:pt x="505841" y="812922"/>
                  </a:lnTo>
                  <a:lnTo>
                    <a:pt x="513989" y="809761"/>
                  </a:lnTo>
                  <a:lnTo>
                    <a:pt x="517411" y="807545"/>
                  </a:lnTo>
                  <a:lnTo>
                    <a:pt x="521495" y="803341"/>
                  </a:lnTo>
                  <a:lnTo>
                    <a:pt x="491517" y="803341"/>
                  </a:lnTo>
                  <a:lnTo>
                    <a:pt x="487427" y="802330"/>
                  </a:lnTo>
                  <a:lnTo>
                    <a:pt x="472712" y="778506"/>
                  </a:lnTo>
                  <a:lnTo>
                    <a:pt x="469388" y="778506"/>
                  </a:lnTo>
                  <a:lnTo>
                    <a:pt x="469388" y="768533"/>
                  </a:lnTo>
                  <a:lnTo>
                    <a:pt x="472712" y="768533"/>
                  </a:lnTo>
                  <a:lnTo>
                    <a:pt x="472712" y="766154"/>
                  </a:lnTo>
                  <a:lnTo>
                    <a:pt x="490409" y="746436"/>
                  </a:lnTo>
                  <a:lnTo>
                    <a:pt x="519224" y="746436"/>
                  </a:lnTo>
                  <a:lnTo>
                    <a:pt x="513875" y="741450"/>
                  </a:lnTo>
                  <a:lnTo>
                    <a:pt x="510404" y="739331"/>
                  </a:lnTo>
                  <a:lnTo>
                    <a:pt x="502778" y="736724"/>
                  </a:lnTo>
                  <a:lnTo>
                    <a:pt x="498916" y="736072"/>
                  </a:lnTo>
                  <a:close/>
                </a:path>
                <a:path w="821055" h="1020445">
                  <a:moveTo>
                    <a:pt x="514950" y="791608"/>
                  </a:moveTo>
                  <a:lnTo>
                    <a:pt x="499209" y="803341"/>
                  </a:lnTo>
                  <a:lnTo>
                    <a:pt x="521495" y="803341"/>
                  </a:lnTo>
                  <a:lnTo>
                    <a:pt x="522952" y="801841"/>
                  </a:lnTo>
                  <a:lnTo>
                    <a:pt x="524923" y="798517"/>
                  </a:lnTo>
                  <a:lnTo>
                    <a:pt x="526097" y="794736"/>
                  </a:lnTo>
                  <a:lnTo>
                    <a:pt x="514950" y="791608"/>
                  </a:lnTo>
                  <a:close/>
                </a:path>
                <a:path w="821055" h="1020445">
                  <a:moveTo>
                    <a:pt x="472712" y="768533"/>
                  </a:moveTo>
                  <a:lnTo>
                    <a:pt x="469388" y="768533"/>
                  </a:lnTo>
                  <a:lnTo>
                    <a:pt x="469388" y="778506"/>
                  </a:lnTo>
                  <a:lnTo>
                    <a:pt x="472712" y="778506"/>
                  </a:lnTo>
                  <a:lnTo>
                    <a:pt x="472712" y="768533"/>
                  </a:lnTo>
                  <a:close/>
                </a:path>
                <a:path w="821055" h="1020445">
                  <a:moveTo>
                    <a:pt x="519224" y="746436"/>
                  </a:moveTo>
                  <a:lnTo>
                    <a:pt x="499176" y="746436"/>
                  </a:lnTo>
                  <a:lnTo>
                    <a:pt x="502794" y="747398"/>
                  </a:lnTo>
                  <a:lnTo>
                    <a:pt x="508954" y="751243"/>
                  </a:lnTo>
                  <a:lnTo>
                    <a:pt x="511333" y="753867"/>
                  </a:lnTo>
                  <a:lnTo>
                    <a:pt x="512995" y="757191"/>
                  </a:lnTo>
                  <a:lnTo>
                    <a:pt x="514690" y="760516"/>
                  </a:lnTo>
                  <a:lnTo>
                    <a:pt x="515537" y="764296"/>
                  </a:lnTo>
                  <a:lnTo>
                    <a:pt x="515537" y="768533"/>
                  </a:lnTo>
                  <a:lnTo>
                    <a:pt x="472712" y="768533"/>
                  </a:lnTo>
                  <a:lnTo>
                    <a:pt x="472712" y="778506"/>
                  </a:lnTo>
                  <a:lnTo>
                    <a:pt x="527270" y="778506"/>
                  </a:lnTo>
                  <a:lnTo>
                    <a:pt x="527198" y="766154"/>
                  </a:lnTo>
                  <a:lnTo>
                    <a:pt x="526341" y="760711"/>
                  </a:lnTo>
                  <a:lnTo>
                    <a:pt x="522670" y="751243"/>
                  </a:lnTo>
                  <a:lnTo>
                    <a:pt x="520323" y="747577"/>
                  </a:lnTo>
                  <a:lnTo>
                    <a:pt x="520206" y="747398"/>
                  </a:lnTo>
                  <a:lnTo>
                    <a:pt x="519224" y="746436"/>
                  </a:lnTo>
                  <a:close/>
                </a:path>
                <a:path w="821055" h="1020445">
                  <a:moveTo>
                    <a:pt x="555967" y="737050"/>
                  </a:moveTo>
                  <a:lnTo>
                    <a:pt x="544820" y="737050"/>
                  </a:lnTo>
                  <a:lnTo>
                    <a:pt x="544820" y="840299"/>
                  </a:lnTo>
                  <a:lnTo>
                    <a:pt x="556358" y="840299"/>
                  </a:lnTo>
                  <a:lnTo>
                    <a:pt x="556358" y="800603"/>
                  </a:lnTo>
                  <a:lnTo>
                    <a:pt x="567105" y="800603"/>
                  </a:lnTo>
                  <a:lnTo>
                    <a:pt x="562746" y="797279"/>
                  </a:lnTo>
                  <a:lnTo>
                    <a:pt x="560318" y="793905"/>
                  </a:lnTo>
                  <a:lnTo>
                    <a:pt x="556993" y="785269"/>
                  </a:lnTo>
                  <a:lnTo>
                    <a:pt x="556162" y="780266"/>
                  </a:lnTo>
                  <a:lnTo>
                    <a:pt x="556162" y="768989"/>
                  </a:lnTo>
                  <a:lnTo>
                    <a:pt x="556898" y="764557"/>
                  </a:lnTo>
                  <a:lnTo>
                    <a:pt x="556977" y="764084"/>
                  </a:lnTo>
                  <a:lnTo>
                    <a:pt x="560236" y="755643"/>
                  </a:lnTo>
                  <a:lnTo>
                    <a:pt x="562648" y="752351"/>
                  </a:lnTo>
                  <a:lnTo>
                    <a:pt x="567220" y="748978"/>
                  </a:lnTo>
                  <a:lnTo>
                    <a:pt x="555967" y="748978"/>
                  </a:lnTo>
                  <a:lnTo>
                    <a:pt x="555967" y="737050"/>
                  </a:lnTo>
                  <a:close/>
                </a:path>
                <a:path w="821055" h="1020445">
                  <a:moveTo>
                    <a:pt x="567105" y="800603"/>
                  </a:moveTo>
                  <a:lnTo>
                    <a:pt x="557335" y="800603"/>
                  </a:lnTo>
                  <a:lnTo>
                    <a:pt x="558297" y="802135"/>
                  </a:lnTo>
                  <a:lnTo>
                    <a:pt x="574413" y="813705"/>
                  </a:lnTo>
                  <a:lnTo>
                    <a:pt x="585494" y="813705"/>
                  </a:lnTo>
                  <a:lnTo>
                    <a:pt x="591019" y="812124"/>
                  </a:lnTo>
                  <a:lnTo>
                    <a:pt x="600600" y="805769"/>
                  </a:lnTo>
                  <a:lnTo>
                    <a:pt x="602624" y="803341"/>
                  </a:lnTo>
                  <a:lnTo>
                    <a:pt x="573044" y="803341"/>
                  </a:lnTo>
                  <a:lnTo>
                    <a:pt x="569134" y="802135"/>
                  </a:lnTo>
                  <a:lnTo>
                    <a:pt x="567105" y="800603"/>
                  </a:lnTo>
                  <a:close/>
                </a:path>
                <a:path w="821055" h="1020445">
                  <a:moveTo>
                    <a:pt x="602651" y="746436"/>
                  </a:moveTo>
                  <a:lnTo>
                    <a:pt x="582561" y="746436"/>
                  </a:lnTo>
                  <a:lnTo>
                    <a:pt x="586619" y="747691"/>
                  </a:lnTo>
                  <a:lnTo>
                    <a:pt x="589845" y="750200"/>
                  </a:lnTo>
                  <a:lnTo>
                    <a:pt x="593104" y="752677"/>
                  </a:lnTo>
                  <a:lnTo>
                    <a:pt x="595532" y="756051"/>
                  </a:lnTo>
                  <a:lnTo>
                    <a:pt x="597032" y="760059"/>
                  </a:lnTo>
                  <a:lnTo>
                    <a:pt x="598759" y="764557"/>
                  </a:lnTo>
                  <a:lnTo>
                    <a:pt x="599518" y="768989"/>
                  </a:lnTo>
                  <a:lnTo>
                    <a:pt x="599518" y="780266"/>
                  </a:lnTo>
                  <a:lnTo>
                    <a:pt x="598743" y="784796"/>
                  </a:lnTo>
                  <a:lnTo>
                    <a:pt x="582496" y="803341"/>
                  </a:lnTo>
                  <a:lnTo>
                    <a:pt x="602624" y="803341"/>
                  </a:lnTo>
                  <a:lnTo>
                    <a:pt x="604348" y="801271"/>
                  </a:lnTo>
                  <a:lnTo>
                    <a:pt x="609759" y="789636"/>
                  </a:lnTo>
                  <a:lnTo>
                    <a:pt x="611111" y="782743"/>
                  </a:lnTo>
                  <a:lnTo>
                    <a:pt x="611111" y="766903"/>
                  </a:lnTo>
                  <a:lnTo>
                    <a:pt x="609810" y="760320"/>
                  </a:lnTo>
                  <a:lnTo>
                    <a:pt x="609759" y="760059"/>
                  </a:lnTo>
                  <a:lnTo>
                    <a:pt x="604348" y="748457"/>
                  </a:lnTo>
                  <a:lnTo>
                    <a:pt x="602651" y="746436"/>
                  </a:lnTo>
                  <a:close/>
                </a:path>
                <a:path w="821055" h="1020445">
                  <a:moveTo>
                    <a:pt x="585364" y="736072"/>
                  </a:moveTo>
                  <a:lnTo>
                    <a:pt x="574153" y="736072"/>
                  </a:lnTo>
                  <a:lnTo>
                    <a:pt x="570274" y="736887"/>
                  </a:lnTo>
                  <a:lnTo>
                    <a:pt x="557335" y="748978"/>
                  </a:lnTo>
                  <a:lnTo>
                    <a:pt x="567220" y="748978"/>
                  </a:lnTo>
                  <a:lnTo>
                    <a:pt x="568948" y="747691"/>
                  </a:lnTo>
                  <a:lnTo>
                    <a:pt x="568820" y="747691"/>
                  </a:lnTo>
                  <a:lnTo>
                    <a:pt x="572979" y="746436"/>
                  </a:lnTo>
                  <a:lnTo>
                    <a:pt x="602651" y="746436"/>
                  </a:lnTo>
                  <a:lnTo>
                    <a:pt x="600584" y="743975"/>
                  </a:lnTo>
                  <a:lnTo>
                    <a:pt x="590937" y="737653"/>
                  </a:lnTo>
                  <a:lnTo>
                    <a:pt x="585364" y="736072"/>
                  </a:lnTo>
                  <a:close/>
                </a:path>
                <a:path w="821055" h="1020445">
                  <a:moveTo>
                    <a:pt x="662931" y="736072"/>
                  </a:moveTo>
                  <a:lnTo>
                    <a:pt x="652241" y="736072"/>
                  </a:lnTo>
                  <a:lnTo>
                    <a:pt x="646310" y="737734"/>
                  </a:lnTo>
                  <a:lnTo>
                    <a:pt x="625191" y="767490"/>
                  </a:lnTo>
                  <a:lnTo>
                    <a:pt x="625191" y="782873"/>
                  </a:lnTo>
                  <a:lnTo>
                    <a:pt x="652958" y="813705"/>
                  </a:lnTo>
                  <a:lnTo>
                    <a:pt x="665278" y="813705"/>
                  </a:lnTo>
                  <a:lnTo>
                    <a:pt x="669857" y="812922"/>
                  </a:lnTo>
                  <a:lnTo>
                    <a:pt x="678005" y="809761"/>
                  </a:lnTo>
                  <a:lnTo>
                    <a:pt x="681427" y="807545"/>
                  </a:lnTo>
                  <a:lnTo>
                    <a:pt x="685511" y="803341"/>
                  </a:lnTo>
                  <a:lnTo>
                    <a:pt x="655533" y="803341"/>
                  </a:lnTo>
                  <a:lnTo>
                    <a:pt x="651443" y="802330"/>
                  </a:lnTo>
                  <a:lnTo>
                    <a:pt x="636728" y="778506"/>
                  </a:lnTo>
                  <a:lnTo>
                    <a:pt x="633404" y="778506"/>
                  </a:lnTo>
                  <a:lnTo>
                    <a:pt x="633404" y="768533"/>
                  </a:lnTo>
                  <a:lnTo>
                    <a:pt x="636728" y="768533"/>
                  </a:lnTo>
                  <a:lnTo>
                    <a:pt x="636728" y="766154"/>
                  </a:lnTo>
                  <a:lnTo>
                    <a:pt x="654425" y="746436"/>
                  </a:lnTo>
                  <a:lnTo>
                    <a:pt x="683239" y="746436"/>
                  </a:lnTo>
                  <a:lnTo>
                    <a:pt x="677891" y="741450"/>
                  </a:lnTo>
                  <a:lnTo>
                    <a:pt x="674420" y="739331"/>
                  </a:lnTo>
                  <a:lnTo>
                    <a:pt x="666793" y="736724"/>
                  </a:lnTo>
                  <a:lnTo>
                    <a:pt x="662931" y="736072"/>
                  </a:lnTo>
                  <a:close/>
                </a:path>
                <a:path w="821055" h="1020445">
                  <a:moveTo>
                    <a:pt x="678966" y="791608"/>
                  </a:moveTo>
                  <a:lnTo>
                    <a:pt x="663225" y="803341"/>
                  </a:lnTo>
                  <a:lnTo>
                    <a:pt x="685511" y="803341"/>
                  </a:lnTo>
                  <a:lnTo>
                    <a:pt x="686967" y="801841"/>
                  </a:lnTo>
                  <a:lnTo>
                    <a:pt x="688939" y="798517"/>
                  </a:lnTo>
                  <a:lnTo>
                    <a:pt x="690112" y="794736"/>
                  </a:lnTo>
                  <a:lnTo>
                    <a:pt x="678966" y="791608"/>
                  </a:lnTo>
                  <a:close/>
                </a:path>
                <a:path w="821055" h="1020445">
                  <a:moveTo>
                    <a:pt x="636728" y="768533"/>
                  </a:moveTo>
                  <a:lnTo>
                    <a:pt x="633404" y="768533"/>
                  </a:lnTo>
                  <a:lnTo>
                    <a:pt x="633404" y="778506"/>
                  </a:lnTo>
                  <a:lnTo>
                    <a:pt x="636728" y="778506"/>
                  </a:lnTo>
                  <a:lnTo>
                    <a:pt x="636728" y="768533"/>
                  </a:lnTo>
                  <a:close/>
                </a:path>
                <a:path w="821055" h="1020445">
                  <a:moveTo>
                    <a:pt x="683239" y="746436"/>
                  </a:moveTo>
                  <a:lnTo>
                    <a:pt x="663192" y="746436"/>
                  </a:lnTo>
                  <a:lnTo>
                    <a:pt x="666810" y="747398"/>
                  </a:lnTo>
                  <a:lnTo>
                    <a:pt x="672969" y="751243"/>
                  </a:lnTo>
                  <a:lnTo>
                    <a:pt x="675349" y="753867"/>
                  </a:lnTo>
                  <a:lnTo>
                    <a:pt x="677011" y="757191"/>
                  </a:lnTo>
                  <a:lnTo>
                    <a:pt x="678706" y="760516"/>
                  </a:lnTo>
                  <a:lnTo>
                    <a:pt x="679553" y="764296"/>
                  </a:lnTo>
                  <a:lnTo>
                    <a:pt x="679553" y="768533"/>
                  </a:lnTo>
                  <a:lnTo>
                    <a:pt x="636728" y="768533"/>
                  </a:lnTo>
                  <a:lnTo>
                    <a:pt x="636728" y="778506"/>
                  </a:lnTo>
                  <a:lnTo>
                    <a:pt x="691286" y="778506"/>
                  </a:lnTo>
                  <a:lnTo>
                    <a:pt x="691214" y="766154"/>
                  </a:lnTo>
                  <a:lnTo>
                    <a:pt x="690357" y="760711"/>
                  </a:lnTo>
                  <a:lnTo>
                    <a:pt x="686686" y="751243"/>
                  </a:lnTo>
                  <a:lnTo>
                    <a:pt x="684339" y="747577"/>
                  </a:lnTo>
                  <a:lnTo>
                    <a:pt x="684222" y="747398"/>
                  </a:lnTo>
                  <a:lnTo>
                    <a:pt x="683239" y="746436"/>
                  </a:lnTo>
                  <a:close/>
                </a:path>
                <a:path w="821055" h="1020445">
                  <a:moveTo>
                    <a:pt x="761232" y="746241"/>
                  </a:moveTo>
                  <a:lnTo>
                    <a:pt x="743285" y="746241"/>
                  </a:lnTo>
                  <a:lnTo>
                    <a:pt x="747245" y="747577"/>
                  </a:lnTo>
                  <a:lnTo>
                    <a:pt x="752492" y="752922"/>
                  </a:lnTo>
                  <a:lnTo>
                    <a:pt x="753812" y="756702"/>
                  </a:lnTo>
                  <a:lnTo>
                    <a:pt x="753812" y="763742"/>
                  </a:lnTo>
                  <a:lnTo>
                    <a:pt x="742715" y="767702"/>
                  </a:lnTo>
                  <a:lnTo>
                    <a:pt x="739016" y="768142"/>
                  </a:lnTo>
                  <a:lnTo>
                    <a:pt x="705404" y="786165"/>
                  </a:lnTo>
                  <a:lnTo>
                    <a:pt x="705316" y="795714"/>
                  </a:lnTo>
                  <a:lnTo>
                    <a:pt x="706457" y="799886"/>
                  </a:lnTo>
                  <a:lnTo>
                    <a:pt x="711020" y="806763"/>
                  </a:lnTo>
                  <a:lnTo>
                    <a:pt x="714100" y="809386"/>
                  </a:lnTo>
                  <a:lnTo>
                    <a:pt x="721857" y="813004"/>
                  </a:lnTo>
                  <a:lnTo>
                    <a:pt x="726175" y="813900"/>
                  </a:lnTo>
                  <a:lnTo>
                    <a:pt x="735300" y="813900"/>
                  </a:lnTo>
                  <a:lnTo>
                    <a:pt x="752443" y="803601"/>
                  </a:lnTo>
                  <a:lnTo>
                    <a:pt x="728343" y="803601"/>
                  </a:lnTo>
                  <a:lnTo>
                    <a:pt x="724730" y="802640"/>
                  </a:lnTo>
                  <a:lnTo>
                    <a:pt x="724470" y="802640"/>
                  </a:lnTo>
                  <a:lnTo>
                    <a:pt x="721302" y="800505"/>
                  </a:lnTo>
                  <a:lnTo>
                    <a:pt x="718337" y="798452"/>
                  </a:lnTo>
                  <a:lnTo>
                    <a:pt x="716854" y="795421"/>
                  </a:lnTo>
                  <a:lnTo>
                    <a:pt x="716854" y="788479"/>
                  </a:lnTo>
                  <a:lnTo>
                    <a:pt x="717515" y="786523"/>
                  </a:lnTo>
                  <a:lnTo>
                    <a:pt x="717636" y="786165"/>
                  </a:lnTo>
                  <a:lnTo>
                    <a:pt x="738706" y="778115"/>
                  </a:lnTo>
                  <a:lnTo>
                    <a:pt x="740727" y="777854"/>
                  </a:lnTo>
                  <a:lnTo>
                    <a:pt x="753812" y="774399"/>
                  </a:lnTo>
                  <a:lnTo>
                    <a:pt x="765350" y="774399"/>
                  </a:lnTo>
                  <a:lnTo>
                    <a:pt x="765350" y="756702"/>
                  </a:lnTo>
                  <a:lnTo>
                    <a:pt x="764439" y="752270"/>
                  </a:lnTo>
                  <a:lnTo>
                    <a:pt x="764372" y="751944"/>
                  </a:lnTo>
                  <a:lnTo>
                    <a:pt x="761232" y="746241"/>
                  </a:lnTo>
                  <a:close/>
                </a:path>
                <a:path w="821055" h="1020445">
                  <a:moveTo>
                    <a:pt x="765350" y="801972"/>
                  </a:moveTo>
                  <a:lnTo>
                    <a:pt x="753812" y="801972"/>
                  </a:lnTo>
                  <a:lnTo>
                    <a:pt x="753812" y="812140"/>
                  </a:lnTo>
                  <a:lnTo>
                    <a:pt x="765350" y="812140"/>
                  </a:lnTo>
                  <a:lnTo>
                    <a:pt x="765350" y="801972"/>
                  </a:lnTo>
                  <a:close/>
                </a:path>
                <a:path w="821055" h="1020445">
                  <a:moveTo>
                    <a:pt x="765350" y="774399"/>
                  </a:moveTo>
                  <a:lnTo>
                    <a:pt x="753812" y="774399"/>
                  </a:lnTo>
                  <a:lnTo>
                    <a:pt x="753705" y="788479"/>
                  </a:lnTo>
                  <a:lnTo>
                    <a:pt x="752997" y="791070"/>
                  </a:lnTo>
                  <a:lnTo>
                    <a:pt x="751368" y="793905"/>
                  </a:lnTo>
                  <a:lnTo>
                    <a:pt x="749771" y="796741"/>
                  </a:lnTo>
                  <a:lnTo>
                    <a:pt x="747392" y="799055"/>
                  </a:lnTo>
                  <a:lnTo>
                    <a:pt x="741102" y="802640"/>
                  </a:lnTo>
                  <a:lnTo>
                    <a:pt x="736976" y="803601"/>
                  </a:lnTo>
                  <a:lnTo>
                    <a:pt x="752443" y="803601"/>
                  </a:lnTo>
                  <a:lnTo>
                    <a:pt x="753226" y="801972"/>
                  </a:lnTo>
                  <a:lnTo>
                    <a:pt x="765350" y="801972"/>
                  </a:lnTo>
                  <a:lnTo>
                    <a:pt x="765350" y="774399"/>
                  </a:lnTo>
                  <a:close/>
                </a:path>
                <a:path w="821055" h="1020445">
                  <a:moveTo>
                    <a:pt x="739994" y="736072"/>
                  </a:moveTo>
                  <a:lnTo>
                    <a:pt x="733801" y="736072"/>
                  </a:lnTo>
                  <a:lnTo>
                    <a:pt x="729955" y="736594"/>
                  </a:lnTo>
                  <a:lnTo>
                    <a:pt x="707467" y="753671"/>
                  </a:lnTo>
                  <a:lnTo>
                    <a:pt x="718418" y="757582"/>
                  </a:lnTo>
                  <a:lnTo>
                    <a:pt x="719689" y="754845"/>
                  </a:lnTo>
                  <a:lnTo>
                    <a:pt x="721889" y="752270"/>
                  </a:lnTo>
                  <a:lnTo>
                    <a:pt x="728147" y="747446"/>
                  </a:lnTo>
                  <a:lnTo>
                    <a:pt x="732465" y="746241"/>
                  </a:lnTo>
                  <a:lnTo>
                    <a:pt x="761232" y="746241"/>
                  </a:lnTo>
                  <a:lnTo>
                    <a:pt x="760461" y="744839"/>
                  </a:lnTo>
                  <a:lnTo>
                    <a:pt x="758000" y="742183"/>
                  </a:lnTo>
                  <a:lnTo>
                    <a:pt x="752101" y="738663"/>
                  </a:lnTo>
                  <a:lnTo>
                    <a:pt x="749054" y="737506"/>
                  </a:lnTo>
                  <a:lnTo>
                    <a:pt x="745893" y="736952"/>
                  </a:lnTo>
                  <a:lnTo>
                    <a:pt x="742764" y="736365"/>
                  </a:lnTo>
                  <a:lnTo>
                    <a:pt x="739994" y="736072"/>
                  </a:lnTo>
                  <a:close/>
                </a:path>
                <a:path w="821055" h="1020445">
                  <a:moveTo>
                    <a:pt x="803029" y="719059"/>
                  </a:moveTo>
                  <a:lnTo>
                    <a:pt x="791492" y="719059"/>
                  </a:lnTo>
                  <a:lnTo>
                    <a:pt x="791492" y="798126"/>
                  </a:lnTo>
                  <a:lnTo>
                    <a:pt x="808570" y="813118"/>
                  </a:lnTo>
                  <a:lnTo>
                    <a:pt x="813980" y="813118"/>
                  </a:lnTo>
                  <a:lnTo>
                    <a:pt x="815756" y="812955"/>
                  </a:lnTo>
                  <a:lnTo>
                    <a:pt x="817158" y="812629"/>
                  </a:lnTo>
                  <a:lnTo>
                    <a:pt x="818170" y="812417"/>
                  </a:lnTo>
                  <a:lnTo>
                    <a:pt x="819651" y="812042"/>
                  </a:lnTo>
                  <a:lnTo>
                    <a:pt x="820433" y="811749"/>
                  </a:lnTo>
                  <a:lnTo>
                    <a:pt x="818219" y="801972"/>
                  </a:lnTo>
                  <a:lnTo>
                    <a:pt x="811307" y="801972"/>
                  </a:lnTo>
                  <a:lnTo>
                    <a:pt x="810097" y="801776"/>
                  </a:lnTo>
                  <a:lnTo>
                    <a:pt x="809886" y="801776"/>
                  </a:lnTo>
                  <a:lnTo>
                    <a:pt x="808162" y="801190"/>
                  </a:lnTo>
                  <a:lnTo>
                    <a:pt x="803029" y="793889"/>
                  </a:lnTo>
                  <a:lnTo>
                    <a:pt x="803029" y="719059"/>
                  </a:lnTo>
                  <a:close/>
                </a:path>
                <a:path w="821055" h="1020445">
                  <a:moveTo>
                    <a:pt x="818109" y="801483"/>
                  </a:moveTo>
                  <a:lnTo>
                    <a:pt x="817598" y="801483"/>
                  </a:lnTo>
                  <a:lnTo>
                    <a:pt x="816131" y="801776"/>
                  </a:lnTo>
                  <a:lnTo>
                    <a:pt x="814909" y="801972"/>
                  </a:lnTo>
                  <a:lnTo>
                    <a:pt x="818219" y="801972"/>
                  </a:lnTo>
                  <a:lnTo>
                    <a:pt x="818109" y="801483"/>
                  </a:lnTo>
                  <a:close/>
                </a:path>
                <a:path w="821055" h="1020445">
                  <a:moveTo>
                    <a:pt x="791492" y="737050"/>
                  </a:moveTo>
                  <a:lnTo>
                    <a:pt x="780150" y="737050"/>
                  </a:lnTo>
                  <a:lnTo>
                    <a:pt x="780150" y="746827"/>
                  </a:lnTo>
                  <a:lnTo>
                    <a:pt x="791492" y="746827"/>
                  </a:lnTo>
                  <a:lnTo>
                    <a:pt x="791492" y="737050"/>
                  </a:lnTo>
                  <a:close/>
                </a:path>
                <a:path w="821055" h="1020445">
                  <a:moveTo>
                    <a:pt x="819064" y="737050"/>
                  </a:moveTo>
                  <a:lnTo>
                    <a:pt x="803029" y="737050"/>
                  </a:lnTo>
                  <a:lnTo>
                    <a:pt x="803029" y="746827"/>
                  </a:lnTo>
                  <a:lnTo>
                    <a:pt x="819064" y="746827"/>
                  </a:lnTo>
                  <a:lnTo>
                    <a:pt x="819064" y="737050"/>
                  </a:lnTo>
                  <a:close/>
                </a:path>
                <a:path w="821055" h="1020445">
                  <a:moveTo>
                    <a:pt x="13883" y="969417"/>
                  </a:moveTo>
                  <a:lnTo>
                    <a:pt x="2933" y="972155"/>
                  </a:lnTo>
                  <a:lnTo>
                    <a:pt x="4269" y="978543"/>
                  </a:lnTo>
                  <a:lnTo>
                    <a:pt x="7447" y="983399"/>
                  </a:lnTo>
                  <a:lnTo>
                    <a:pt x="17485" y="990047"/>
                  </a:lnTo>
                  <a:lnTo>
                    <a:pt x="23824" y="991710"/>
                  </a:lnTo>
                  <a:lnTo>
                    <a:pt x="37317" y="991710"/>
                  </a:lnTo>
                  <a:lnTo>
                    <a:pt x="42433" y="990732"/>
                  </a:lnTo>
                  <a:lnTo>
                    <a:pt x="51233" y="986821"/>
                  </a:lnTo>
                  <a:lnTo>
                    <a:pt x="54655" y="984148"/>
                  </a:lnTo>
                  <a:lnTo>
                    <a:pt x="56535" y="981541"/>
                  </a:lnTo>
                  <a:lnTo>
                    <a:pt x="26561" y="981541"/>
                  </a:lnTo>
                  <a:lnTo>
                    <a:pt x="22732" y="980531"/>
                  </a:lnTo>
                  <a:lnTo>
                    <a:pt x="16898" y="976489"/>
                  </a:lnTo>
                  <a:lnTo>
                    <a:pt x="14969" y="973524"/>
                  </a:lnTo>
                  <a:lnTo>
                    <a:pt x="14817" y="973035"/>
                  </a:lnTo>
                  <a:lnTo>
                    <a:pt x="13883" y="969417"/>
                  </a:lnTo>
                  <a:close/>
                </a:path>
                <a:path w="821055" h="1020445">
                  <a:moveTo>
                    <a:pt x="40282" y="914077"/>
                  </a:moveTo>
                  <a:lnTo>
                    <a:pt x="27572" y="914077"/>
                  </a:lnTo>
                  <a:lnTo>
                    <a:pt x="22846" y="915006"/>
                  </a:lnTo>
                  <a:lnTo>
                    <a:pt x="5279" y="940965"/>
                  </a:lnTo>
                  <a:lnTo>
                    <a:pt x="6786" y="945039"/>
                  </a:lnTo>
                  <a:lnTo>
                    <a:pt x="6876" y="945283"/>
                  </a:lnTo>
                  <a:lnTo>
                    <a:pt x="10070" y="948738"/>
                  </a:lnTo>
                  <a:lnTo>
                    <a:pt x="13297" y="952160"/>
                  </a:lnTo>
                  <a:lnTo>
                    <a:pt x="18348" y="954686"/>
                  </a:lnTo>
                  <a:lnTo>
                    <a:pt x="41521" y="960129"/>
                  </a:lnTo>
                  <a:lnTo>
                    <a:pt x="44324" y="961465"/>
                  </a:lnTo>
                  <a:lnTo>
                    <a:pt x="47974" y="965017"/>
                  </a:lnTo>
                  <a:lnTo>
                    <a:pt x="48886" y="967201"/>
                  </a:lnTo>
                  <a:lnTo>
                    <a:pt x="48886" y="973035"/>
                  </a:lnTo>
                  <a:lnTo>
                    <a:pt x="47289" y="975805"/>
                  </a:lnTo>
                  <a:lnTo>
                    <a:pt x="40934" y="980400"/>
                  </a:lnTo>
                  <a:lnTo>
                    <a:pt x="36665" y="981541"/>
                  </a:lnTo>
                  <a:lnTo>
                    <a:pt x="56535" y="981541"/>
                  </a:lnTo>
                  <a:lnTo>
                    <a:pt x="59576" y="977369"/>
                  </a:lnTo>
                  <a:lnTo>
                    <a:pt x="60815" y="973524"/>
                  </a:lnTo>
                  <a:lnTo>
                    <a:pt x="60815" y="963974"/>
                  </a:lnTo>
                  <a:lnTo>
                    <a:pt x="59169" y="959689"/>
                  </a:lnTo>
                  <a:lnTo>
                    <a:pt x="52586" y="953007"/>
                  </a:lnTo>
                  <a:lnTo>
                    <a:pt x="47583" y="950514"/>
                  </a:lnTo>
                  <a:lnTo>
                    <a:pt x="25290" y="945039"/>
                  </a:lnTo>
                  <a:lnTo>
                    <a:pt x="22031" y="943654"/>
                  </a:lnTo>
                  <a:lnTo>
                    <a:pt x="17860" y="940329"/>
                  </a:lnTo>
                  <a:lnTo>
                    <a:pt x="16817" y="938064"/>
                  </a:lnTo>
                  <a:lnTo>
                    <a:pt x="16817" y="931970"/>
                  </a:lnTo>
                  <a:lnTo>
                    <a:pt x="18332" y="929314"/>
                  </a:lnTo>
                  <a:lnTo>
                    <a:pt x="24427" y="925109"/>
                  </a:lnTo>
                  <a:lnTo>
                    <a:pt x="28256" y="924050"/>
                  </a:lnTo>
                  <a:lnTo>
                    <a:pt x="55908" y="924050"/>
                  </a:lnTo>
                  <a:lnTo>
                    <a:pt x="54623" y="922225"/>
                  </a:lnTo>
                  <a:lnTo>
                    <a:pt x="46116" y="915707"/>
                  </a:lnTo>
                  <a:lnTo>
                    <a:pt x="40282" y="914077"/>
                  </a:lnTo>
                  <a:close/>
                </a:path>
                <a:path w="821055" h="1020445">
                  <a:moveTo>
                    <a:pt x="55908" y="924050"/>
                  </a:moveTo>
                  <a:lnTo>
                    <a:pt x="36208" y="924050"/>
                  </a:lnTo>
                  <a:lnTo>
                    <a:pt x="38962" y="924588"/>
                  </a:lnTo>
                  <a:lnTo>
                    <a:pt x="43264" y="926739"/>
                  </a:lnTo>
                  <a:lnTo>
                    <a:pt x="44959" y="928108"/>
                  </a:lnTo>
                  <a:lnTo>
                    <a:pt x="46198" y="929770"/>
                  </a:lnTo>
                  <a:lnTo>
                    <a:pt x="47469" y="931399"/>
                  </a:lnTo>
                  <a:lnTo>
                    <a:pt x="48430" y="933078"/>
                  </a:lnTo>
                  <a:lnTo>
                    <a:pt x="49082" y="934805"/>
                  </a:lnTo>
                  <a:lnTo>
                    <a:pt x="59101" y="931970"/>
                  </a:lnTo>
                  <a:lnTo>
                    <a:pt x="59479" y="931970"/>
                  </a:lnTo>
                  <a:lnTo>
                    <a:pt x="57725" y="926739"/>
                  </a:lnTo>
                  <a:lnTo>
                    <a:pt x="57654" y="926527"/>
                  </a:lnTo>
                  <a:lnTo>
                    <a:pt x="55908" y="924050"/>
                  </a:lnTo>
                  <a:close/>
                </a:path>
                <a:path w="821055" h="1020445">
                  <a:moveTo>
                    <a:pt x="89719" y="915055"/>
                  </a:moveTo>
                  <a:lnTo>
                    <a:pt x="78182" y="915055"/>
                  </a:lnTo>
                  <a:lnTo>
                    <a:pt x="78182" y="990145"/>
                  </a:lnTo>
                  <a:lnTo>
                    <a:pt x="89719" y="990145"/>
                  </a:lnTo>
                  <a:lnTo>
                    <a:pt x="89719" y="915055"/>
                  </a:lnTo>
                  <a:close/>
                </a:path>
                <a:path w="821055" h="1020445">
                  <a:moveTo>
                    <a:pt x="86297" y="886896"/>
                  </a:moveTo>
                  <a:lnTo>
                    <a:pt x="81800" y="886896"/>
                  </a:lnTo>
                  <a:lnTo>
                    <a:pt x="79860" y="887662"/>
                  </a:lnTo>
                  <a:lnTo>
                    <a:pt x="76634" y="890725"/>
                  </a:lnTo>
                  <a:lnTo>
                    <a:pt x="75835" y="892567"/>
                  </a:lnTo>
                  <a:lnTo>
                    <a:pt x="75835" y="896869"/>
                  </a:lnTo>
                  <a:lnTo>
                    <a:pt x="76634" y="898710"/>
                  </a:lnTo>
                  <a:lnTo>
                    <a:pt x="79860" y="901774"/>
                  </a:lnTo>
                  <a:lnTo>
                    <a:pt x="81800" y="902540"/>
                  </a:lnTo>
                  <a:lnTo>
                    <a:pt x="86297" y="902540"/>
                  </a:lnTo>
                  <a:lnTo>
                    <a:pt x="88220" y="901774"/>
                  </a:lnTo>
                  <a:lnTo>
                    <a:pt x="91447" y="898710"/>
                  </a:lnTo>
                  <a:lnTo>
                    <a:pt x="92261" y="896869"/>
                  </a:lnTo>
                  <a:lnTo>
                    <a:pt x="92261" y="892567"/>
                  </a:lnTo>
                  <a:lnTo>
                    <a:pt x="91447" y="890725"/>
                  </a:lnTo>
                  <a:lnTo>
                    <a:pt x="88220" y="887662"/>
                  </a:lnTo>
                  <a:lnTo>
                    <a:pt x="86297" y="886896"/>
                  </a:lnTo>
                  <a:close/>
                </a:path>
                <a:path w="821055" h="1020445">
                  <a:moveTo>
                    <a:pt x="119650" y="998358"/>
                  </a:moveTo>
                  <a:lnTo>
                    <a:pt x="111620" y="1003997"/>
                  </a:lnTo>
                  <a:lnTo>
                    <a:pt x="110479" y="1004844"/>
                  </a:lnTo>
                  <a:lnTo>
                    <a:pt x="112024" y="1007419"/>
                  </a:lnTo>
                  <a:lnTo>
                    <a:pt x="135588" y="1019869"/>
                  </a:lnTo>
                  <a:lnTo>
                    <a:pt x="147157" y="1019869"/>
                  </a:lnTo>
                  <a:lnTo>
                    <a:pt x="168038" y="1009700"/>
                  </a:lnTo>
                  <a:lnTo>
                    <a:pt x="136630" y="1009700"/>
                  </a:lnTo>
                  <a:lnTo>
                    <a:pt x="132964" y="1009032"/>
                  </a:lnTo>
                  <a:lnTo>
                    <a:pt x="127391" y="1006392"/>
                  </a:lnTo>
                  <a:lnTo>
                    <a:pt x="125207" y="1004844"/>
                  </a:lnTo>
                  <a:lnTo>
                    <a:pt x="122013" y="1001291"/>
                  </a:lnTo>
                  <a:lnTo>
                    <a:pt x="120693" y="999727"/>
                  </a:lnTo>
                  <a:lnTo>
                    <a:pt x="119650" y="998358"/>
                  </a:lnTo>
                  <a:close/>
                </a:path>
                <a:path w="821055" h="1020445">
                  <a:moveTo>
                    <a:pt x="173622" y="976261"/>
                  </a:moveTo>
                  <a:lnTo>
                    <a:pt x="162084" y="976261"/>
                  </a:lnTo>
                  <a:lnTo>
                    <a:pt x="162084" y="997772"/>
                  </a:lnTo>
                  <a:lnTo>
                    <a:pt x="160112" y="1002367"/>
                  </a:lnTo>
                  <a:lnTo>
                    <a:pt x="152225" y="1008233"/>
                  </a:lnTo>
                  <a:lnTo>
                    <a:pt x="147223" y="1009700"/>
                  </a:lnTo>
                  <a:lnTo>
                    <a:pt x="168038" y="1009700"/>
                  </a:lnTo>
                  <a:lnTo>
                    <a:pt x="169222" y="1008038"/>
                  </a:lnTo>
                  <a:lnTo>
                    <a:pt x="172155" y="1003997"/>
                  </a:lnTo>
                  <a:lnTo>
                    <a:pt x="173622" y="998749"/>
                  </a:lnTo>
                  <a:lnTo>
                    <a:pt x="173622" y="976261"/>
                  </a:lnTo>
                  <a:close/>
                </a:path>
                <a:path w="821055" h="1020445">
                  <a:moveTo>
                    <a:pt x="144289" y="914077"/>
                  </a:moveTo>
                  <a:lnTo>
                    <a:pt x="133078" y="914077"/>
                  </a:lnTo>
                  <a:lnTo>
                    <a:pt x="127505" y="915658"/>
                  </a:lnTo>
                  <a:lnTo>
                    <a:pt x="117816" y="921997"/>
                  </a:lnTo>
                  <a:lnTo>
                    <a:pt x="114094" y="926380"/>
                  </a:lnTo>
                  <a:lnTo>
                    <a:pt x="108683" y="937820"/>
                  </a:lnTo>
                  <a:lnTo>
                    <a:pt x="107331" y="944517"/>
                  </a:lnTo>
                  <a:lnTo>
                    <a:pt x="107331" y="960031"/>
                  </a:lnTo>
                  <a:lnTo>
                    <a:pt x="133143" y="988972"/>
                  </a:lnTo>
                  <a:lnTo>
                    <a:pt x="144094" y="988972"/>
                  </a:lnTo>
                  <a:lnTo>
                    <a:pt x="159563" y="978608"/>
                  </a:lnTo>
                  <a:lnTo>
                    <a:pt x="135946" y="978608"/>
                  </a:lnTo>
                  <a:lnTo>
                    <a:pt x="132432" y="977630"/>
                  </a:lnTo>
                  <a:lnTo>
                    <a:pt x="132117" y="977630"/>
                  </a:lnTo>
                  <a:lnTo>
                    <a:pt x="128646" y="975235"/>
                  </a:lnTo>
                  <a:lnTo>
                    <a:pt x="118924" y="946603"/>
                  </a:lnTo>
                  <a:lnTo>
                    <a:pt x="119667" y="942301"/>
                  </a:lnTo>
                  <a:lnTo>
                    <a:pt x="135881" y="924441"/>
                  </a:lnTo>
                  <a:lnTo>
                    <a:pt x="159556" y="924441"/>
                  </a:lnTo>
                  <a:lnTo>
                    <a:pt x="159249" y="924018"/>
                  </a:lnTo>
                  <a:lnTo>
                    <a:pt x="157684" y="921997"/>
                  </a:lnTo>
                  <a:lnTo>
                    <a:pt x="156153" y="919944"/>
                  </a:lnTo>
                  <a:lnTo>
                    <a:pt x="153936" y="918118"/>
                  </a:lnTo>
                  <a:lnTo>
                    <a:pt x="151036" y="916521"/>
                  </a:lnTo>
                  <a:lnTo>
                    <a:pt x="148168" y="914892"/>
                  </a:lnTo>
                  <a:lnTo>
                    <a:pt x="144289" y="914077"/>
                  </a:lnTo>
                  <a:close/>
                </a:path>
                <a:path w="821055" h="1020445">
                  <a:moveTo>
                    <a:pt x="159556" y="924441"/>
                  </a:moveTo>
                  <a:lnTo>
                    <a:pt x="145463" y="924441"/>
                  </a:lnTo>
                  <a:lnTo>
                    <a:pt x="149625" y="925680"/>
                  </a:lnTo>
                  <a:lnTo>
                    <a:pt x="149495" y="925680"/>
                  </a:lnTo>
                  <a:lnTo>
                    <a:pt x="155794" y="930308"/>
                  </a:lnTo>
                  <a:lnTo>
                    <a:pt x="158206" y="933550"/>
                  </a:lnTo>
                  <a:lnTo>
                    <a:pt x="161465" y="941829"/>
                  </a:lnTo>
                  <a:lnTo>
                    <a:pt x="162280" y="946603"/>
                  </a:lnTo>
                  <a:lnTo>
                    <a:pt x="162280" y="957554"/>
                  </a:lnTo>
                  <a:lnTo>
                    <a:pt x="149186" y="977630"/>
                  </a:lnTo>
                  <a:lnTo>
                    <a:pt x="149008" y="977630"/>
                  </a:lnTo>
                  <a:lnTo>
                    <a:pt x="145398" y="978608"/>
                  </a:lnTo>
                  <a:lnTo>
                    <a:pt x="159563" y="978608"/>
                  </a:lnTo>
                  <a:lnTo>
                    <a:pt x="160259" y="977630"/>
                  </a:lnTo>
                  <a:lnTo>
                    <a:pt x="161107" y="976261"/>
                  </a:lnTo>
                  <a:lnTo>
                    <a:pt x="173622" y="976261"/>
                  </a:lnTo>
                  <a:lnTo>
                    <a:pt x="173622" y="926983"/>
                  </a:lnTo>
                  <a:lnTo>
                    <a:pt x="161302" y="926983"/>
                  </a:lnTo>
                  <a:lnTo>
                    <a:pt x="160455" y="925680"/>
                  </a:lnTo>
                  <a:lnTo>
                    <a:pt x="159556" y="924441"/>
                  </a:lnTo>
                  <a:close/>
                </a:path>
                <a:path w="821055" h="1020445">
                  <a:moveTo>
                    <a:pt x="173622" y="915055"/>
                  </a:moveTo>
                  <a:lnTo>
                    <a:pt x="162475" y="915055"/>
                  </a:lnTo>
                  <a:lnTo>
                    <a:pt x="162475" y="926983"/>
                  </a:lnTo>
                  <a:lnTo>
                    <a:pt x="173622" y="926983"/>
                  </a:lnTo>
                  <a:lnTo>
                    <a:pt x="173622" y="915055"/>
                  </a:lnTo>
                  <a:close/>
                </a:path>
                <a:path w="821055" h="1020445">
                  <a:moveTo>
                    <a:pt x="206278" y="890025"/>
                  </a:moveTo>
                  <a:lnTo>
                    <a:pt x="194741" y="890025"/>
                  </a:lnTo>
                  <a:lnTo>
                    <a:pt x="194741" y="990145"/>
                  </a:lnTo>
                  <a:lnTo>
                    <a:pt x="206278" y="990145"/>
                  </a:lnTo>
                  <a:lnTo>
                    <a:pt x="206278" y="940606"/>
                  </a:lnTo>
                  <a:lnTo>
                    <a:pt x="207044" y="937250"/>
                  </a:lnTo>
                  <a:lnTo>
                    <a:pt x="215968" y="926788"/>
                  </a:lnTo>
                  <a:lnTo>
                    <a:pt x="206278" y="926788"/>
                  </a:lnTo>
                  <a:lnTo>
                    <a:pt x="206278" y="890025"/>
                  </a:lnTo>
                  <a:close/>
                </a:path>
                <a:path w="821055" h="1020445">
                  <a:moveTo>
                    <a:pt x="250708" y="924441"/>
                  </a:moveTo>
                  <a:lnTo>
                    <a:pt x="231471" y="924441"/>
                  </a:lnTo>
                  <a:lnTo>
                    <a:pt x="235724" y="926087"/>
                  </a:lnTo>
                  <a:lnTo>
                    <a:pt x="238788" y="929379"/>
                  </a:lnTo>
                  <a:lnTo>
                    <a:pt x="241884" y="932638"/>
                  </a:lnTo>
                  <a:lnTo>
                    <a:pt x="243312" y="936891"/>
                  </a:lnTo>
                  <a:lnTo>
                    <a:pt x="243432" y="990145"/>
                  </a:lnTo>
                  <a:lnTo>
                    <a:pt x="254970" y="990145"/>
                  </a:lnTo>
                  <a:lnTo>
                    <a:pt x="254970" y="935978"/>
                  </a:lnTo>
                  <a:lnTo>
                    <a:pt x="253914" y="930764"/>
                  </a:lnTo>
                  <a:lnTo>
                    <a:pt x="253230" y="929379"/>
                  </a:lnTo>
                  <a:lnTo>
                    <a:pt x="250708" y="924441"/>
                  </a:lnTo>
                  <a:close/>
                </a:path>
                <a:path w="821055" h="1020445">
                  <a:moveTo>
                    <a:pt x="234470" y="914077"/>
                  </a:moveTo>
                  <a:lnTo>
                    <a:pt x="223454" y="914077"/>
                  </a:lnTo>
                  <a:lnTo>
                    <a:pt x="218728" y="915234"/>
                  </a:lnTo>
                  <a:lnTo>
                    <a:pt x="211656" y="919829"/>
                  </a:lnTo>
                  <a:lnTo>
                    <a:pt x="209016" y="922909"/>
                  </a:lnTo>
                  <a:lnTo>
                    <a:pt x="207256" y="926788"/>
                  </a:lnTo>
                  <a:lnTo>
                    <a:pt x="215968" y="926788"/>
                  </a:lnTo>
                  <a:lnTo>
                    <a:pt x="218858" y="925240"/>
                  </a:lnTo>
                  <a:lnTo>
                    <a:pt x="222248" y="924441"/>
                  </a:lnTo>
                  <a:lnTo>
                    <a:pt x="250708" y="924441"/>
                  </a:lnTo>
                  <a:lnTo>
                    <a:pt x="249625" y="922290"/>
                  </a:lnTo>
                  <a:lnTo>
                    <a:pt x="246642" y="919178"/>
                  </a:lnTo>
                  <a:lnTo>
                    <a:pt x="238951" y="915104"/>
                  </a:lnTo>
                  <a:lnTo>
                    <a:pt x="234470" y="914077"/>
                  </a:lnTo>
                  <a:close/>
                </a:path>
                <a:path w="821055" h="1020445">
                  <a:moveTo>
                    <a:pt x="292698" y="897064"/>
                  </a:moveTo>
                  <a:lnTo>
                    <a:pt x="281161" y="897064"/>
                  </a:lnTo>
                  <a:lnTo>
                    <a:pt x="281161" y="976131"/>
                  </a:lnTo>
                  <a:lnTo>
                    <a:pt x="298239" y="991123"/>
                  </a:lnTo>
                  <a:lnTo>
                    <a:pt x="303649" y="991123"/>
                  </a:lnTo>
                  <a:lnTo>
                    <a:pt x="305425" y="990960"/>
                  </a:lnTo>
                  <a:lnTo>
                    <a:pt x="306826" y="990634"/>
                  </a:lnTo>
                  <a:lnTo>
                    <a:pt x="307839" y="990422"/>
                  </a:lnTo>
                  <a:lnTo>
                    <a:pt x="309320" y="990047"/>
                  </a:lnTo>
                  <a:lnTo>
                    <a:pt x="310102" y="989754"/>
                  </a:lnTo>
                  <a:lnTo>
                    <a:pt x="307888" y="979977"/>
                  </a:lnTo>
                  <a:lnTo>
                    <a:pt x="300976" y="979977"/>
                  </a:lnTo>
                  <a:lnTo>
                    <a:pt x="299766" y="979781"/>
                  </a:lnTo>
                  <a:lnTo>
                    <a:pt x="299554" y="979781"/>
                  </a:lnTo>
                  <a:lnTo>
                    <a:pt x="297831" y="979195"/>
                  </a:lnTo>
                  <a:lnTo>
                    <a:pt x="292698" y="971894"/>
                  </a:lnTo>
                  <a:lnTo>
                    <a:pt x="292698" y="897064"/>
                  </a:lnTo>
                  <a:close/>
                </a:path>
                <a:path w="821055" h="1020445">
                  <a:moveTo>
                    <a:pt x="307777" y="979488"/>
                  </a:moveTo>
                  <a:lnTo>
                    <a:pt x="307266" y="979488"/>
                  </a:lnTo>
                  <a:lnTo>
                    <a:pt x="305800" y="979781"/>
                  </a:lnTo>
                  <a:lnTo>
                    <a:pt x="304578" y="979977"/>
                  </a:lnTo>
                  <a:lnTo>
                    <a:pt x="307888" y="979977"/>
                  </a:lnTo>
                  <a:lnTo>
                    <a:pt x="307777" y="979488"/>
                  </a:lnTo>
                  <a:close/>
                </a:path>
                <a:path w="821055" h="1020445">
                  <a:moveTo>
                    <a:pt x="281161" y="915055"/>
                  </a:moveTo>
                  <a:lnTo>
                    <a:pt x="269819" y="915055"/>
                  </a:lnTo>
                  <a:lnTo>
                    <a:pt x="269819" y="924832"/>
                  </a:lnTo>
                  <a:lnTo>
                    <a:pt x="281161" y="924832"/>
                  </a:lnTo>
                  <a:lnTo>
                    <a:pt x="281161" y="915055"/>
                  </a:lnTo>
                  <a:close/>
                </a:path>
                <a:path w="821055" h="1020445">
                  <a:moveTo>
                    <a:pt x="308733" y="915055"/>
                  </a:moveTo>
                  <a:lnTo>
                    <a:pt x="292698" y="915055"/>
                  </a:lnTo>
                  <a:lnTo>
                    <a:pt x="292698" y="924832"/>
                  </a:lnTo>
                  <a:lnTo>
                    <a:pt x="308733" y="924832"/>
                  </a:lnTo>
                  <a:lnTo>
                    <a:pt x="308733" y="915055"/>
                  </a:lnTo>
                  <a:close/>
                </a:path>
                <a:path w="821055" h="1020445">
                  <a:moveTo>
                    <a:pt x="337625" y="915055"/>
                  </a:moveTo>
                  <a:lnTo>
                    <a:pt x="326088" y="915055"/>
                  </a:lnTo>
                  <a:lnTo>
                    <a:pt x="326088" y="990145"/>
                  </a:lnTo>
                  <a:lnTo>
                    <a:pt x="337625" y="990145"/>
                  </a:lnTo>
                  <a:lnTo>
                    <a:pt x="337625" y="915055"/>
                  </a:lnTo>
                  <a:close/>
                </a:path>
                <a:path w="821055" h="1020445">
                  <a:moveTo>
                    <a:pt x="334203" y="886896"/>
                  </a:moveTo>
                  <a:lnTo>
                    <a:pt x="329705" y="886896"/>
                  </a:lnTo>
                  <a:lnTo>
                    <a:pt x="327766" y="887662"/>
                  </a:lnTo>
                  <a:lnTo>
                    <a:pt x="324540" y="890725"/>
                  </a:lnTo>
                  <a:lnTo>
                    <a:pt x="323741" y="892567"/>
                  </a:lnTo>
                  <a:lnTo>
                    <a:pt x="323741" y="896869"/>
                  </a:lnTo>
                  <a:lnTo>
                    <a:pt x="324540" y="898710"/>
                  </a:lnTo>
                  <a:lnTo>
                    <a:pt x="327766" y="901774"/>
                  </a:lnTo>
                  <a:lnTo>
                    <a:pt x="329705" y="902540"/>
                  </a:lnTo>
                  <a:lnTo>
                    <a:pt x="334203" y="902540"/>
                  </a:lnTo>
                  <a:lnTo>
                    <a:pt x="336126" y="901774"/>
                  </a:lnTo>
                  <a:lnTo>
                    <a:pt x="339352" y="898710"/>
                  </a:lnTo>
                  <a:lnTo>
                    <a:pt x="340167" y="896869"/>
                  </a:lnTo>
                  <a:lnTo>
                    <a:pt x="340167" y="892567"/>
                  </a:lnTo>
                  <a:lnTo>
                    <a:pt x="339352" y="890725"/>
                  </a:lnTo>
                  <a:lnTo>
                    <a:pt x="336126" y="887662"/>
                  </a:lnTo>
                  <a:lnTo>
                    <a:pt x="334203" y="886896"/>
                  </a:lnTo>
                  <a:close/>
                </a:path>
                <a:path w="821055" h="1020445">
                  <a:moveTo>
                    <a:pt x="369903" y="915120"/>
                  </a:moveTo>
                  <a:lnTo>
                    <a:pt x="358757" y="915120"/>
                  </a:lnTo>
                  <a:lnTo>
                    <a:pt x="358757" y="990145"/>
                  </a:lnTo>
                  <a:lnTo>
                    <a:pt x="370294" y="990145"/>
                  </a:lnTo>
                  <a:lnTo>
                    <a:pt x="370294" y="940606"/>
                  </a:lnTo>
                  <a:lnTo>
                    <a:pt x="371030" y="937315"/>
                  </a:lnTo>
                  <a:lnTo>
                    <a:pt x="371125" y="936891"/>
                  </a:lnTo>
                  <a:lnTo>
                    <a:pt x="374449" y="930764"/>
                  </a:lnTo>
                  <a:lnTo>
                    <a:pt x="376714" y="928434"/>
                  </a:lnTo>
                  <a:lnTo>
                    <a:pt x="379687" y="926788"/>
                  </a:lnTo>
                  <a:lnTo>
                    <a:pt x="369903" y="926788"/>
                  </a:lnTo>
                  <a:lnTo>
                    <a:pt x="369903" y="915120"/>
                  </a:lnTo>
                  <a:close/>
                </a:path>
                <a:path w="821055" h="1020445">
                  <a:moveTo>
                    <a:pt x="413946" y="924441"/>
                  </a:moveTo>
                  <a:lnTo>
                    <a:pt x="394803" y="924441"/>
                  </a:lnTo>
                  <a:lnTo>
                    <a:pt x="399007" y="926103"/>
                  </a:lnTo>
                  <a:lnTo>
                    <a:pt x="405134" y="932719"/>
                  </a:lnTo>
                  <a:lnTo>
                    <a:pt x="406666" y="937315"/>
                  </a:lnTo>
                  <a:lnTo>
                    <a:pt x="406666" y="990145"/>
                  </a:lnTo>
                  <a:lnTo>
                    <a:pt x="418203" y="990145"/>
                  </a:lnTo>
                  <a:lnTo>
                    <a:pt x="418203" y="936044"/>
                  </a:lnTo>
                  <a:lnTo>
                    <a:pt x="417144" y="930764"/>
                  </a:lnTo>
                  <a:lnTo>
                    <a:pt x="413946" y="924441"/>
                  </a:lnTo>
                  <a:close/>
                </a:path>
                <a:path w="821055" h="1020445">
                  <a:moveTo>
                    <a:pt x="397866" y="914077"/>
                  </a:moveTo>
                  <a:lnTo>
                    <a:pt x="387111" y="914077"/>
                  </a:lnTo>
                  <a:lnTo>
                    <a:pt x="382483" y="915250"/>
                  </a:lnTo>
                  <a:lnTo>
                    <a:pt x="375313" y="919911"/>
                  </a:lnTo>
                  <a:lnTo>
                    <a:pt x="372640" y="922975"/>
                  </a:lnTo>
                  <a:lnTo>
                    <a:pt x="370881" y="926788"/>
                  </a:lnTo>
                  <a:lnTo>
                    <a:pt x="379687" y="926788"/>
                  </a:lnTo>
                  <a:lnTo>
                    <a:pt x="382483" y="925240"/>
                  </a:lnTo>
                  <a:lnTo>
                    <a:pt x="385775" y="924441"/>
                  </a:lnTo>
                  <a:lnTo>
                    <a:pt x="413946" y="924441"/>
                  </a:lnTo>
                  <a:lnTo>
                    <a:pt x="412907" y="922388"/>
                  </a:lnTo>
                  <a:lnTo>
                    <a:pt x="409941" y="919259"/>
                  </a:lnTo>
                  <a:lnTo>
                    <a:pt x="402315" y="915120"/>
                  </a:lnTo>
                  <a:lnTo>
                    <a:pt x="397866" y="914077"/>
                  </a:lnTo>
                  <a:close/>
                </a:path>
                <a:path w="821055" h="1020445">
                  <a:moveTo>
                    <a:pt x="448085" y="998358"/>
                  </a:moveTo>
                  <a:lnTo>
                    <a:pt x="440055" y="1003997"/>
                  </a:lnTo>
                  <a:lnTo>
                    <a:pt x="438914" y="1004844"/>
                  </a:lnTo>
                  <a:lnTo>
                    <a:pt x="440459" y="1007419"/>
                  </a:lnTo>
                  <a:lnTo>
                    <a:pt x="464022" y="1019869"/>
                  </a:lnTo>
                  <a:lnTo>
                    <a:pt x="475592" y="1019869"/>
                  </a:lnTo>
                  <a:lnTo>
                    <a:pt x="481035" y="1018907"/>
                  </a:lnTo>
                  <a:lnTo>
                    <a:pt x="490845" y="1015094"/>
                  </a:lnTo>
                  <a:lnTo>
                    <a:pt x="494756" y="1012112"/>
                  </a:lnTo>
                  <a:lnTo>
                    <a:pt x="496357" y="1009863"/>
                  </a:lnTo>
                  <a:lnTo>
                    <a:pt x="496473" y="1009700"/>
                  </a:lnTo>
                  <a:lnTo>
                    <a:pt x="465065" y="1009700"/>
                  </a:lnTo>
                  <a:lnTo>
                    <a:pt x="461399" y="1009032"/>
                  </a:lnTo>
                  <a:lnTo>
                    <a:pt x="455826" y="1006392"/>
                  </a:lnTo>
                  <a:lnTo>
                    <a:pt x="453642" y="1004844"/>
                  </a:lnTo>
                  <a:lnTo>
                    <a:pt x="450448" y="1001291"/>
                  </a:lnTo>
                  <a:lnTo>
                    <a:pt x="449128" y="999727"/>
                  </a:lnTo>
                  <a:lnTo>
                    <a:pt x="448085" y="998358"/>
                  </a:lnTo>
                  <a:close/>
                </a:path>
                <a:path w="821055" h="1020445">
                  <a:moveTo>
                    <a:pt x="502057" y="976261"/>
                  </a:moveTo>
                  <a:lnTo>
                    <a:pt x="490519" y="976261"/>
                  </a:lnTo>
                  <a:lnTo>
                    <a:pt x="490519" y="997772"/>
                  </a:lnTo>
                  <a:lnTo>
                    <a:pt x="488547" y="1002367"/>
                  </a:lnTo>
                  <a:lnTo>
                    <a:pt x="480660" y="1008233"/>
                  </a:lnTo>
                  <a:lnTo>
                    <a:pt x="475658" y="1009700"/>
                  </a:lnTo>
                  <a:lnTo>
                    <a:pt x="496473" y="1009700"/>
                  </a:lnTo>
                  <a:lnTo>
                    <a:pt x="497657" y="1008038"/>
                  </a:lnTo>
                  <a:lnTo>
                    <a:pt x="500590" y="1003997"/>
                  </a:lnTo>
                  <a:lnTo>
                    <a:pt x="502057" y="998749"/>
                  </a:lnTo>
                  <a:lnTo>
                    <a:pt x="502057" y="976261"/>
                  </a:lnTo>
                  <a:close/>
                </a:path>
                <a:path w="821055" h="1020445">
                  <a:moveTo>
                    <a:pt x="472724" y="914077"/>
                  </a:moveTo>
                  <a:lnTo>
                    <a:pt x="461513" y="914077"/>
                  </a:lnTo>
                  <a:lnTo>
                    <a:pt x="455940" y="915658"/>
                  </a:lnTo>
                  <a:lnTo>
                    <a:pt x="446251" y="921997"/>
                  </a:lnTo>
                  <a:lnTo>
                    <a:pt x="442528" y="926380"/>
                  </a:lnTo>
                  <a:lnTo>
                    <a:pt x="437118" y="937820"/>
                  </a:lnTo>
                  <a:lnTo>
                    <a:pt x="435766" y="944517"/>
                  </a:lnTo>
                  <a:lnTo>
                    <a:pt x="435766" y="960031"/>
                  </a:lnTo>
                  <a:lnTo>
                    <a:pt x="461578" y="988972"/>
                  </a:lnTo>
                  <a:lnTo>
                    <a:pt x="472529" y="988972"/>
                  </a:lnTo>
                  <a:lnTo>
                    <a:pt x="487998" y="978608"/>
                  </a:lnTo>
                  <a:lnTo>
                    <a:pt x="464381" y="978608"/>
                  </a:lnTo>
                  <a:lnTo>
                    <a:pt x="460867" y="977630"/>
                  </a:lnTo>
                  <a:lnTo>
                    <a:pt x="460552" y="977630"/>
                  </a:lnTo>
                  <a:lnTo>
                    <a:pt x="457080" y="975235"/>
                  </a:lnTo>
                  <a:lnTo>
                    <a:pt x="447359" y="946603"/>
                  </a:lnTo>
                  <a:lnTo>
                    <a:pt x="448102" y="942301"/>
                  </a:lnTo>
                  <a:lnTo>
                    <a:pt x="464316" y="924441"/>
                  </a:lnTo>
                  <a:lnTo>
                    <a:pt x="487991" y="924441"/>
                  </a:lnTo>
                  <a:lnTo>
                    <a:pt x="487684" y="924018"/>
                  </a:lnTo>
                  <a:lnTo>
                    <a:pt x="486119" y="921997"/>
                  </a:lnTo>
                  <a:lnTo>
                    <a:pt x="484588" y="919944"/>
                  </a:lnTo>
                  <a:lnTo>
                    <a:pt x="482371" y="918118"/>
                  </a:lnTo>
                  <a:lnTo>
                    <a:pt x="479471" y="916521"/>
                  </a:lnTo>
                  <a:lnTo>
                    <a:pt x="476603" y="914892"/>
                  </a:lnTo>
                  <a:lnTo>
                    <a:pt x="472724" y="914077"/>
                  </a:lnTo>
                  <a:close/>
                </a:path>
                <a:path w="821055" h="1020445">
                  <a:moveTo>
                    <a:pt x="487991" y="924441"/>
                  </a:moveTo>
                  <a:lnTo>
                    <a:pt x="473898" y="924441"/>
                  </a:lnTo>
                  <a:lnTo>
                    <a:pt x="478060" y="925680"/>
                  </a:lnTo>
                  <a:lnTo>
                    <a:pt x="477930" y="925680"/>
                  </a:lnTo>
                  <a:lnTo>
                    <a:pt x="484229" y="930308"/>
                  </a:lnTo>
                  <a:lnTo>
                    <a:pt x="486641" y="933550"/>
                  </a:lnTo>
                  <a:lnTo>
                    <a:pt x="489900" y="941829"/>
                  </a:lnTo>
                  <a:lnTo>
                    <a:pt x="490715" y="946603"/>
                  </a:lnTo>
                  <a:lnTo>
                    <a:pt x="490715" y="957554"/>
                  </a:lnTo>
                  <a:lnTo>
                    <a:pt x="477621" y="977630"/>
                  </a:lnTo>
                  <a:lnTo>
                    <a:pt x="477443" y="977630"/>
                  </a:lnTo>
                  <a:lnTo>
                    <a:pt x="473832" y="978608"/>
                  </a:lnTo>
                  <a:lnTo>
                    <a:pt x="487998" y="978608"/>
                  </a:lnTo>
                  <a:lnTo>
                    <a:pt x="488694" y="977630"/>
                  </a:lnTo>
                  <a:lnTo>
                    <a:pt x="489541" y="976261"/>
                  </a:lnTo>
                  <a:lnTo>
                    <a:pt x="502057" y="976261"/>
                  </a:lnTo>
                  <a:lnTo>
                    <a:pt x="502057" y="926983"/>
                  </a:lnTo>
                  <a:lnTo>
                    <a:pt x="489737" y="926983"/>
                  </a:lnTo>
                  <a:lnTo>
                    <a:pt x="488890" y="925680"/>
                  </a:lnTo>
                  <a:lnTo>
                    <a:pt x="487991" y="924441"/>
                  </a:lnTo>
                  <a:close/>
                </a:path>
                <a:path w="821055" h="1020445">
                  <a:moveTo>
                    <a:pt x="502057" y="915055"/>
                  </a:moveTo>
                  <a:lnTo>
                    <a:pt x="490910" y="915055"/>
                  </a:lnTo>
                  <a:lnTo>
                    <a:pt x="490910" y="926983"/>
                  </a:lnTo>
                  <a:lnTo>
                    <a:pt x="502057" y="926983"/>
                  </a:lnTo>
                  <a:lnTo>
                    <a:pt x="502057" y="915055"/>
                  </a:lnTo>
                  <a:close/>
                </a:path>
                <a:path w="821055" h="1020445">
                  <a:moveTo>
                    <a:pt x="530802" y="969417"/>
                  </a:moveTo>
                  <a:lnTo>
                    <a:pt x="519851" y="972155"/>
                  </a:lnTo>
                  <a:lnTo>
                    <a:pt x="521188" y="978543"/>
                  </a:lnTo>
                  <a:lnTo>
                    <a:pt x="524365" y="983399"/>
                  </a:lnTo>
                  <a:lnTo>
                    <a:pt x="534403" y="990047"/>
                  </a:lnTo>
                  <a:lnTo>
                    <a:pt x="540742" y="991710"/>
                  </a:lnTo>
                  <a:lnTo>
                    <a:pt x="554235" y="991710"/>
                  </a:lnTo>
                  <a:lnTo>
                    <a:pt x="559352" y="990732"/>
                  </a:lnTo>
                  <a:lnTo>
                    <a:pt x="568152" y="986821"/>
                  </a:lnTo>
                  <a:lnTo>
                    <a:pt x="571574" y="984148"/>
                  </a:lnTo>
                  <a:lnTo>
                    <a:pt x="573454" y="981541"/>
                  </a:lnTo>
                  <a:lnTo>
                    <a:pt x="543480" y="981541"/>
                  </a:lnTo>
                  <a:lnTo>
                    <a:pt x="539651" y="980531"/>
                  </a:lnTo>
                  <a:lnTo>
                    <a:pt x="533817" y="976489"/>
                  </a:lnTo>
                  <a:lnTo>
                    <a:pt x="531887" y="973524"/>
                  </a:lnTo>
                  <a:lnTo>
                    <a:pt x="531736" y="973035"/>
                  </a:lnTo>
                  <a:lnTo>
                    <a:pt x="530802" y="969417"/>
                  </a:lnTo>
                  <a:close/>
                </a:path>
                <a:path w="821055" h="1020445">
                  <a:moveTo>
                    <a:pt x="557201" y="914077"/>
                  </a:moveTo>
                  <a:lnTo>
                    <a:pt x="544490" y="914077"/>
                  </a:lnTo>
                  <a:lnTo>
                    <a:pt x="539765" y="915006"/>
                  </a:lnTo>
                  <a:lnTo>
                    <a:pt x="522198" y="940965"/>
                  </a:lnTo>
                  <a:lnTo>
                    <a:pt x="523704" y="945039"/>
                  </a:lnTo>
                  <a:lnTo>
                    <a:pt x="523795" y="945283"/>
                  </a:lnTo>
                  <a:lnTo>
                    <a:pt x="526989" y="948738"/>
                  </a:lnTo>
                  <a:lnTo>
                    <a:pt x="530215" y="952160"/>
                  </a:lnTo>
                  <a:lnTo>
                    <a:pt x="535267" y="954686"/>
                  </a:lnTo>
                  <a:lnTo>
                    <a:pt x="558439" y="960129"/>
                  </a:lnTo>
                  <a:lnTo>
                    <a:pt x="561242" y="961465"/>
                  </a:lnTo>
                  <a:lnTo>
                    <a:pt x="564893" y="965017"/>
                  </a:lnTo>
                  <a:lnTo>
                    <a:pt x="565805" y="967201"/>
                  </a:lnTo>
                  <a:lnTo>
                    <a:pt x="565805" y="973035"/>
                  </a:lnTo>
                  <a:lnTo>
                    <a:pt x="564208" y="975805"/>
                  </a:lnTo>
                  <a:lnTo>
                    <a:pt x="557853" y="980400"/>
                  </a:lnTo>
                  <a:lnTo>
                    <a:pt x="553583" y="981541"/>
                  </a:lnTo>
                  <a:lnTo>
                    <a:pt x="573454" y="981541"/>
                  </a:lnTo>
                  <a:lnTo>
                    <a:pt x="576495" y="977369"/>
                  </a:lnTo>
                  <a:lnTo>
                    <a:pt x="577734" y="973524"/>
                  </a:lnTo>
                  <a:lnTo>
                    <a:pt x="577734" y="963974"/>
                  </a:lnTo>
                  <a:lnTo>
                    <a:pt x="576088" y="959689"/>
                  </a:lnTo>
                  <a:lnTo>
                    <a:pt x="569504" y="953007"/>
                  </a:lnTo>
                  <a:lnTo>
                    <a:pt x="564501" y="950514"/>
                  </a:lnTo>
                  <a:lnTo>
                    <a:pt x="542209" y="945039"/>
                  </a:lnTo>
                  <a:lnTo>
                    <a:pt x="538950" y="943654"/>
                  </a:lnTo>
                  <a:lnTo>
                    <a:pt x="534778" y="940329"/>
                  </a:lnTo>
                  <a:lnTo>
                    <a:pt x="533735" y="938064"/>
                  </a:lnTo>
                  <a:lnTo>
                    <a:pt x="533735" y="931970"/>
                  </a:lnTo>
                  <a:lnTo>
                    <a:pt x="535251" y="929314"/>
                  </a:lnTo>
                  <a:lnTo>
                    <a:pt x="541345" y="925109"/>
                  </a:lnTo>
                  <a:lnTo>
                    <a:pt x="545175" y="924050"/>
                  </a:lnTo>
                  <a:lnTo>
                    <a:pt x="572827" y="924050"/>
                  </a:lnTo>
                  <a:lnTo>
                    <a:pt x="571541" y="922225"/>
                  </a:lnTo>
                  <a:lnTo>
                    <a:pt x="563035" y="915707"/>
                  </a:lnTo>
                  <a:lnTo>
                    <a:pt x="557201" y="914077"/>
                  </a:lnTo>
                  <a:close/>
                </a:path>
                <a:path w="821055" h="1020445">
                  <a:moveTo>
                    <a:pt x="572827" y="924050"/>
                  </a:moveTo>
                  <a:lnTo>
                    <a:pt x="553127" y="924050"/>
                  </a:lnTo>
                  <a:lnTo>
                    <a:pt x="555881" y="924588"/>
                  </a:lnTo>
                  <a:lnTo>
                    <a:pt x="560183" y="926739"/>
                  </a:lnTo>
                  <a:lnTo>
                    <a:pt x="561878" y="928108"/>
                  </a:lnTo>
                  <a:lnTo>
                    <a:pt x="563116" y="929770"/>
                  </a:lnTo>
                  <a:lnTo>
                    <a:pt x="564387" y="931399"/>
                  </a:lnTo>
                  <a:lnTo>
                    <a:pt x="565349" y="933078"/>
                  </a:lnTo>
                  <a:lnTo>
                    <a:pt x="566001" y="934805"/>
                  </a:lnTo>
                  <a:lnTo>
                    <a:pt x="576019" y="931970"/>
                  </a:lnTo>
                  <a:lnTo>
                    <a:pt x="576397" y="931970"/>
                  </a:lnTo>
                  <a:lnTo>
                    <a:pt x="574643" y="926739"/>
                  </a:lnTo>
                  <a:lnTo>
                    <a:pt x="574572" y="926527"/>
                  </a:lnTo>
                  <a:lnTo>
                    <a:pt x="572827" y="92405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5" name="object 115"/>
          <p:cNvGrpSpPr/>
          <p:nvPr/>
        </p:nvGrpSpPr>
        <p:grpSpPr>
          <a:xfrm>
            <a:off x="471189" y="6875117"/>
            <a:ext cx="346075" cy="1455420"/>
            <a:chOff x="471189" y="6875117"/>
            <a:chExt cx="346075" cy="1455420"/>
          </a:xfrm>
        </p:grpSpPr>
        <p:pic>
          <p:nvPicPr>
            <p:cNvPr id="116" name="object 11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71189" y="6875117"/>
              <a:ext cx="345808" cy="1455323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582980" y="7177989"/>
              <a:ext cx="115570" cy="856615"/>
            </a:xfrm>
            <a:custGeom>
              <a:avLst/>
              <a:gdLst/>
              <a:ahLst/>
              <a:cxnLst/>
              <a:rect l="l" t="t" r="r" b="b"/>
              <a:pathLst>
                <a:path w="115570" h="856615">
                  <a:moveTo>
                    <a:pt x="1613" y="799336"/>
                  </a:moveTo>
                  <a:lnTo>
                    <a:pt x="1613" y="822306"/>
                  </a:lnTo>
                  <a:lnTo>
                    <a:pt x="113466" y="822306"/>
                  </a:lnTo>
                  <a:lnTo>
                    <a:pt x="113466" y="799336"/>
                  </a:lnTo>
                  <a:lnTo>
                    <a:pt x="1613" y="799336"/>
                  </a:lnTo>
                  <a:close/>
                </a:path>
                <a:path w="115570" h="856615">
                  <a:moveTo>
                    <a:pt x="1613" y="822306"/>
                  </a:moveTo>
                  <a:lnTo>
                    <a:pt x="1613" y="856185"/>
                  </a:lnTo>
                  <a:lnTo>
                    <a:pt x="19666" y="856185"/>
                  </a:lnTo>
                  <a:lnTo>
                    <a:pt x="19666" y="822306"/>
                  </a:lnTo>
                  <a:lnTo>
                    <a:pt x="1613" y="822306"/>
                  </a:lnTo>
                  <a:close/>
                </a:path>
                <a:path w="115570" h="856615">
                  <a:moveTo>
                    <a:pt x="1613" y="764920"/>
                  </a:moveTo>
                  <a:lnTo>
                    <a:pt x="1613" y="799336"/>
                  </a:lnTo>
                  <a:lnTo>
                    <a:pt x="19666" y="799336"/>
                  </a:lnTo>
                  <a:lnTo>
                    <a:pt x="19666" y="764920"/>
                  </a:lnTo>
                  <a:lnTo>
                    <a:pt x="1613" y="764920"/>
                  </a:lnTo>
                  <a:close/>
                </a:path>
                <a:path w="115570" h="856615">
                  <a:moveTo>
                    <a:pt x="1613" y="709070"/>
                  </a:moveTo>
                  <a:lnTo>
                    <a:pt x="1613" y="732117"/>
                  </a:lnTo>
                  <a:lnTo>
                    <a:pt x="113466" y="732117"/>
                  </a:lnTo>
                  <a:lnTo>
                    <a:pt x="113466" y="709070"/>
                  </a:lnTo>
                  <a:lnTo>
                    <a:pt x="65145" y="709070"/>
                  </a:lnTo>
                  <a:lnTo>
                    <a:pt x="65145" y="715907"/>
                  </a:lnTo>
                  <a:lnTo>
                    <a:pt x="47168" y="715907"/>
                  </a:lnTo>
                  <a:lnTo>
                    <a:pt x="47168" y="709070"/>
                  </a:lnTo>
                  <a:lnTo>
                    <a:pt x="1613" y="709070"/>
                  </a:lnTo>
                  <a:close/>
                </a:path>
                <a:path w="115570" h="856615">
                  <a:moveTo>
                    <a:pt x="1613" y="641082"/>
                  </a:moveTo>
                  <a:lnTo>
                    <a:pt x="1613" y="664052"/>
                  </a:lnTo>
                  <a:lnTo>
                    <a:pt x="113466" y="664052"/>
                  </a:lnTo>
                  <a:lnTo>
                    <a:pt x="113466" y="641082"/>
                  </a:lnTo>
                  <a:lnTo>
                    <a:pt x="65145" y="641082"/>
                  </a:lnTo>
                  <a:lnTo>
                    <a:pt x="65145" y="657522"/>
                  </a:lnTo>
                  <a:lnTo>
                    <a:pt x="47168" y="657522"/>
                  </a:lnTo>
                  <a:lnTo>
                    <a:pt x="47168" y="641082"/>
                  </a:lnTo>
                  <a:lnTo>
                    <a:pt x="1613" y="641082"/>
                  </a:lnTo>
                  <a:close/>
                </a:path>
                <a:path w="115570" h="856615">
                  <a:moveTo>
                    <a:pt x="47168" y="709070"/>
                  </a:moveTo>
                  <a:lnTo>
                    <a:pt x="47168" y="715907"/>
                  </a:lnTo>
                  <a:lnTo>
                    <a:pt x="65145" y="715907"/>
                  </a:lnTo>
                  <a:lnTo>
                    <a:pt x="65145" y="709070"/>
                  </a:lnTo>
                  <a:lnTo>
                    <a:pt x="47168" y="709070"/>
                  </a:lnTo>
                  <a:close/>
                </a:path>
                <a:path w="115570" h="856615">
                  <a:moveTo>
                    <a:pt x="47168" y="664052"/>
                  </a:moveTo>
                  <a:lnTo>
                    <a:pt x="47168" y="709070"/>
                  </a:lnTo>
                  <a:lnTo>
                    <a:pt x="65145" y="709070"/>
                  </a:lnTo>
                  <a:lnTo>
                    <a:pt x="65145" y="664052"/>
                  </a:lnTo>
                  <a:lnTo>
                    <a:pt x="47168" y="664052"/>
                  </a:lnTo>
                  <a:close/>
                </a:path>
                <a:path w="115570" h="856615">
                  <a:moveTo>
                    <a:pt x="47168" y="641082"/>
                  </a:moveTo>
                  <a:lnTo>
                    <a:pt x="47168" y="657522"/>
                  </a:lnTo>
                  <a:lnTo>
                    <a:pt x="65145" y="657522"/>
                  </a:lnTo>
                  <a:lnTo>
                    <a:pt x="65145" y="641082"/>
                  </a:lnTo>
                  <a:lnTo>
                    <a:pt x="47168" y="641082"/>
                  </a:lnTo>
                  <a:close/>
                </a:path>
                <a:path w="115570" h="856615">
                  <a:moveTo>
                    <a:pt x="1613" y="576859"/>
                  </a:moveTo>
                  <a:lnTo>
                    <a:pt x="1613" y="599829"/>
                  </a:lnTo>
                  <a:lnTo>
                    <a:pt x="113466" y="599829"/>
                  </a:lnTo>
                  <a:lnTo>
                    <a:pt x="113466" y="576859"/>
                  </a:lnTo>
                  <a:lnTo>
                    <a:pt x="1613" y="576859"/>
                  </a:lnTo>
                  <a:close/>
                </a:path>
                <a:path w="115570" h="856615">
                  <a:moveTo>
                    <a:pt x="1613" y="512559"/>
                  </a:moveTo>
                  <a:lnTo>
                    <a:pt x="1613" y="535605"/>
                  </a:lnTo>
                  <a:lnTo>
                    <a:pt x="113466" y="535605"/>
                  </a:lnTo>
                  <a:lnTo>
                    <a:pt x="113466" y="512559"/>
                  </a:lnTo>
                  <a:lnTo>
                    <a:pt x="38487" y="512559"/>
                  </a:lnTo>
                  <a:lnTo>
                    <a:pt x="38487" y="490441"/>
                  </a:lnTo>
                  <a:lnTo>
                    <a:pt x="1613" y="512559"/>
                  </a:lnTo>
                  <a:close/>
                </a:path>
                <a:path w="115570" h="856615">
                  <a:moveTo>
                    <a:pt x="38487" y="490441"/>
                  </a:moveTo>
                  <a:lnTo>
                    <a:pt x="38487" y="512559"/>
                  </a:lnTo>
                  <a:lnTo>
                    <a:pt x="113466" y="467617"/>
                  </a:lnTo>
                  <a:lnTo>
                    <a:pt x="113466" y="444571"/>
                  </a:lnTo>
                  <a:lnTo>
                    <a:pt x="76668" y="444571"/>
                  </a:lnTo>
                  <a:lnTo>
                    <a:pt x="76668" y="467541"/>
                  </a:lnTo>
                  <a:lnTo>
                    <a:pt x="38487" y="490441"/>
                  </a:lnTo>
                  <a:close/>
                </a:path>
                <a:path w="115570" h="856615">
                  <a:moveTo>
                    <a:pt x="1613" y="444571"/>
                  </a:moveTo>
                  <a:lnTo>
                    <a:pt x="1613" y="467541"/>
                  </a:lnTo>
                  <a:lnTo>
                    <a:pt x="76668" y="467541"/>
                  </a:lnTo>
                  <a:lnTo>
                    <a:pt x="76668" y="444571"/>
                  </a:lnTo>
                  <a:lnTo>
                    <a:pt x="1613" y="444571"/>
                  </a:lnTo>
                  <a:close/>
                </a:path>
                <a:path w="115570" h="856615">
                  <a:moveTo>
                    <a:pt x="1613" y="381807"/>
                  </a:moveTo>
                  <a:lnTo>
                    <a:pt x="1613" y="404853"/>
                  </a:lnTo>
                  <a:lnTo>
                    <a:pt x="113466" y="404853"/>
                  </a:lnTo>
                  <a:lnTo>
                    <a:pt x="113466" y="381807"/>
                  </a:lnTo>
                  <a:lnTo>
                    <a:pt x="84350" y="381807"/>
                  </a:lnTo>
                  <a:lnTo>
                    <a:pt x="84350" y="384726"/>
                  </a:lnTo>
                  <a:lnTo>
                    <a:pt x="62533" y="388874"/>
                  </a:lnTo>
                  <a:lnTo>
                    <a:pt x="52858" y="381807"/>
                  </a:lnTo>
                  <a:lnTo>
                    <a:pt x="1613" y="381807"/>
                  </a:lnTo>
                  <a:close/>
                </a:path>
                <a:path w="115570" h="856615">
                  <a:moveTo>
                    <a:pt x="51109" y="354539"/>
                  </a:moveTo>
                  <a:lnTo>
                    <a:pt x="56848" y="359144"/>
                  </a:lnTo>
                  <a:lnTo>
                    <a:pt x="68305" y="369802"/>
                  </a:lnTo>
                  <a:lnTo>
                    <a:pt x="113466" y="341014"/>
                  </a:lnTo>
                  <a:lnTo>
                    <a:pt x="113466" y="313742"/>
                  </a:lnTo>
                  <a:lnTo>
                    <a:pt x="51109" y="354539"/>
                  </a:lnTo>
                  <a:close/>
                </a:path>
                <a:path w="115570" h="856615">
                  <a:moveTo>
                    <a:pt x="52858" y="381807"/>
                  </a:moveTo>
                  <a:lnTo>
                    <a:pt x="62533" y="388874"/>
                  </a:lnTo>
                  <a:lnTo>
                    <a:pt x="84350" y="384726"/>
                  </a:lnTo>
                  <a:lnTo>
                    <a:pt x="81212" y="381807"/>
                  </a:lnTo>
                  <a:lnTo>
                    <a:pt x="52858" y="381807"/>
                  </a:lnTo>
                  <a:close/>
                </a:path>
                <a:path w="115570" h="856615">
                  <a:moveTo>
                    <a:pt x="81212" y="381807"/>
                  </a:moveTo>
                  <a:lnTo>
                    <a:pt x="84350" y="384726"/>
                  </a:lnTo>
                  <a:lnTo>
                    <a:pt x="84350" y="381807"/>
                  </a:lnTo>
                  <a:lnTo>
                    <a:pt x="81212" y="381807"/>
                  </a:lnTo>
                  <a:close/>
                </a:path>
                <a:path w="115570" h="856615">
                  <a:moveTo>
                    <a:pt x="1613" y="314818"/>
                  </a:moveTo>
                  <a:lnTo>
                    <a:pt x="1613" y="343088"/>
                  </a:lnTo>
                  <a:lnTo>
                    <a:pt x="38872" y="371589"/>
                  </a:lnTo>
                  <a:lnTo>
                    <a:pt x="52858" y="381807"/>
                  </a:lnTo>
                  <a:lnTo>
                    <a:pt x="81212" y="381807"/>
                  </a:lnTo>
                  <a:lnTo>
                    <a:pt x="68305" y="369802"/>
                  </a:lnTo>
                  <a:lnTo>
                    <a:pt x="61765" y="373971"/>
                  </a:lnTo>
                  <a:lnTo>
                    <a:pt x="47476" y="356916"/>
                  </a:lnTo>
                  <a:lnTo>
                    <a:pt x="47476" y="351623"/>
                  </a:lnTo>
                  <a:lnTo>
                    <a:pt x="1613" y="314818"/>
                  </a:lnTo>
                  <a:close/>
                </a:path>
                <a:path w="115570" h="856615">
                  <a:moveTo>
                    <a:pt x="47476" y="356916"/>
                  </a:moveTo>
                  <a:lnTo>
                    <a:pt x="61765" y="373971"/>
                  </a:lnTo>
                  <a:lnTo>
                    <a:pt x="68305" y="369802"/>
                  </a:lnTo>
                  <a:lnTo>
                    <a:pt x="56848" y="359144"/>
                  </a:lnTo>
                  <a:lnTo>
                    <a:pt x="51109" y="354539"/>
                  </a:lnTo>
                  <a:lnTo>
                    <a:pt x="47476" y="356916"/>
                  </a:lnTo>
                  <a:close/>
                </a:path>
                <a:path w="115570" h="856615">
                  <a:moveTo>
                    <a:pt x="47476" y="351623"/>
                  </a:moveTo>
                  <a:lnTo>
                    <a:pt x="47476" y="356916"/>
                  </a:lnTo>
                  <a:lnTo>
                    <a:pt x="51109" y="354539"/>
                  </a:lnTo>
                  <a:lnTo>
                    <a:pt x="47476" y="351623"/>
                  </a:lnTo>
                  <a:close/>
                </a:path>
                <a:path w="115570" h="856615">
                  <a:moveTo>
                    <a:pt x="1613" y="260658"/>
                  </a:moveTo>
                  <a:lnTo>
                    <a:pt x="1613" y="283628"/>
                  </a:lnTo>
                  <a:lnTo>
                    <a:pt x="113466" y="283628"/>
                  </a:lnTo>
                  <a:lnTo>
                    <a:pt x="113466" y="260658"/>
                  </a:lnTo>
                  <a:lnTo>
                    <a:pt x="1613" y="260658"/>
                  </a:lnTo>
                  <a:close/>
                </a:path>
                <a:path w="115570" h="856615">
                  <a:moveTo>
                    <a:pt x="1613" y="196358"/>
                  </a:moveTo>
                  <a:lnTo>
                    <a:pt x="1613" y="219404"/>
                  </a:lnTo>
                  <a:lnTo>
                    <a:pt x="113466" y="219404"/>
                  </a:lnTo>
                  <a:lnTo>
                    <a:pt x="113466" y="196358"/>
                  </a:lnTo>
                  <a:lnTo>
                    <a:pt x="38487" y="196358"/>
                  </a:lnTo>
                  <a:lnTo>
                    <a:pt x="38487" y="174240"/>
                  </a:lnTo>
                  <a:lnTo>
                    <a:pt x="1613" y="196358"/>
                  </a:lnTo>
                  <a:close/>
                </a:path>
                <a:path w="115570" h="856615">
                  <a:moveTo>
                    <a:pt x="38487" y="174240"/>
                  </a:moveTo>
                  <a:lnTo>
                    <a:pt x="38487" y="196358"/>
                  </a:lnTo>
                  <a:lnTo>
                    <a:pt x="113466" y="151416"/>
                  </a:lnTo>
                  <a:lnTo>
                    <a:pt x="113466" y="128370"/>
                  </a:lnTo>
                  <a:lnTo>
                    <a:pt x="76668" y="128370"/>
                  </a:lnTo>
                  <a:lnTo>
                    <a:pt x="76668" y="151340"/>
                  </a:lnTo>
                  <a:lnTo>
                    <a:pt x="38487" y="174240"/>
                  </a:lnTo>
                  <a:close/>
                </a:path>
                <a:path w="115570" h="856615">
                  <a:moveTo>
                    <a:pt x="1613" y="128370"/>
                  </a:moveTo>
                  <a:lnTo>
                    <a:pt x="1613" y="151340"/>
                  </a:lnTo>
                  <a:lnTo>
                    <a:pt x="76668" y="151340"/>
                  </a:lnTo>
                  <a:lnTo>
                    <a:pt x="76668" y="128370"/>
                  </a:lnTo>
                  <a:lnTo>
                    <a:pt x="1613" y="128370"/>
                  </a:lnTo>
                  <a:close/>
                </a:path>
                <a:path w="115570" h="856615">
                  <a:moveTo>
                    <a:pt x="0" y="34749"/>
                  </a:moveTo>
                  <a:lnTo>
                    <a:pt x="0" y="51496"/>
                  </a:lnTo>
                  <a:lnTo>
                    <a:pt x="1203" y="57872"/>
                  </a:lnTo>
                  <a:lnTo>
                    <a:pt x="31113" y="88038"/>
                  </a:lnTo>
                  <a:lnTo>
                    <a:pt x="45478" y="91341"/>
                  </a:lnTo>
                  <a:lnTo>
                    <a:pt x="69677" y="91341"/>
                  </a:lnTo>
                  <a:lnTo>
                    <a:pt x="105553" y="73749"/>
                  </a:lnTo>
                  <a:lnTo>
                    <a:pt x="115003" y="50165"/>
                  </a:lnTo>
                  <a:lnTo>
                    <a:pt x="115003" y="34800"/>
                  </a:lnTo>
                  <a:lnTo>
                    <a:pt x="99331" y="0"/>
                  </a:lnTo>
                  <a:lnTo>
                    <a:pt x="97026" y="0"/>
                  </a:lnTo>
                  <a:lnTo>
                    <a:pt x="97026" y="45914"/>
                  </a:lnTo>
                  <a:lnTo>
                    <a:pt x="96335" y="49348"/>
                  </a:lnTo>
                  <a:lnTo>
                    <a:pt x="96335" y="49565"/>
                  </a:lnTo>
                  <a:lnTo>
                    <a:pt x="93185" y="56285"/>
                  </a:lnTo>
                  <a:lnTo>
                    <a:pt x="66912" y="67987"/>
                  </a:lnTo>
                  <a:lnTo>
                    <a:pt x="48039" y="67987"/>
                  </a:lnTo>
                  <a:lnTo>
                    <a:pt x="17976" y="47706"/>
                  </a:lnTo>
                  <a:lnTo>
                    <a:pt x="17976" y="6130"/>
                  </a:lnTo>
                  <a:lnTo>
                    <a:pt x="12240" y="9500"/>
                  </a:lnTo>
                  <a:lnTo>
                    <a:pt x="7887" y="14263"/>
                  </a:lnTo>
                  <a:lnTo>
                    <a:pt x="1587" y="26759"/>
                  </a:lnTo>
                  <a:lnTo>
                    <a:pt x="0" y="34749"/>
                  </a:lnTo>
                  <a:close/>
                </a:path>
                <a:path w="115570" h="856615">
                  <a:moveTo>
                    <a:pt x="55004" y="0"/>
                  </a:moveTo>
                  <a:lnTo>
                    <a:pt x="55004" y="44096"/>
                  </a:lnTo>
                  <a:lnTo>
                    <a:pt x="71444" y="44096"/>
                  </a:lnTo>
                  <a:lnTo>
                    <a:pt x="71444" y="23046"/>
                  </a:lnTo>
                  <a:lnTo>
                    <a:pt x="91264" y="23046"/>
                  </a:lnTo>
                  <a:lnTo>
                    <a:pt x="97026" y="37924"/>
                  </a:lnTo>
                  <a:lnTo>
                    <a:pt x="97026" y="0"/>
                  </a:lnTo>
                  <a:lnTo>
                    <a:pt x="55004" y="0"/>
                  </a:lnTo>
                  <a:close/>
                </a:path>
                <a:path w="115570" h="856615">
                  <a:moveTo>
                    <a:pt x="17976" y="6130"/>
                  </a:moveTo>
                  <a:lnTo>
                    <a:pt x="17976" y="39205"/>
                  </a:lnTo>
                  <a:lnTo>
                    <a:pt x="18770" y="35415"/>
                  </a:lnTo>
                  <a:lnTo>
                    <a:pt x="21945" y="29525"/>
                  </a:lnTo>
                  <a:lnTo>
                    <a:pt x="24173" y="27231"/>
                  </a:lnTo>
                  <a:lnTo>
                    <a:pt x="29781" y="24071"/>
                  </a:lnTo>
                  <a:lnTo>
                    <a:pt x="33084" y="22995"/>
                  </a:lnTo>
                  <a:lnTo>
                    <a:pt x="36874" y="22432"/>
                  </a:lnTo>
                  <a:lnTo>
                    <a:pt x="36874" y="76"/>
                  </a:lnTo>
                  <a:lnTo>
                    <a:pt x="31113" y="694"/>
                  </a:lnTo>
                  <a:lnTo>
                    <a:pt x="30216" y="790"/>
                  </a:lnTo>
                  <a:lnTo>
                    <a:pt x="29781" y="836"/>
                  </a:lnTo>
                  <a:lnTo>
                    <a:pt x="23354" y="2893"/>
                  </a:lnTo>
                  <a:lnTo>
                    <a:pt x="17976" y="6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8" name="object 118"/>
          <p:cNvGrpSpPr/>
          <p:nvPr/>
        </p:nvGrpSpPr>
        <p:grpSpPr>
          <a:xfrm>
            <a:off x="934996" y="6875117"/>
            <a:ext cx="3805554" cy="1455420"/>
            <a:chOff x="934996" y="6875117"/>
            <a:chExt cx="3805554" cy="1455420"/>
          </a:xfrm>
        </p:grpSpPr>
        <p:sp>
          <p:nvSpPr>
            <p:cNvPr id="119" name="object 119"/>
            <p:cNvSpPr/>
            <p:nvPr/>
          </p:nvSpPr>
          <p:spPr>
            <a:xfrm>
              <a:off x="934996" y="6875117"/>
              <a:ext cx="3805554" cy="1455420"/>
            </a:xfrm>
            <a:custGeom>
              <a:avLst/>
              <a:gdLst/>
              <a:ahLst/>
              <a:cxnLst/>
              <a:rect l="l" t="t" r="r" b="b"/>
              <a:pathLst>
                <a:path w="3805554" h="1455420">
                  <a:moveTo>
                    <a:pt x="3805474" y="0"/>
                  </a:moveTo>
                  <a:lnTo>
                    <a:pt x="0" y="0"/>
                  </a:lnTo>
                  <a:lnTo>
                    <a:pt x="0" y="1455323"/>
                  </a:lnTo>
                  <a:lnTo>
                    <a:pt x="3805474" y="1455323"/>
                  </a:lnTo>
                  <a:lnTo>
                    <a:pt x="38054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213402" y="7103081"/>
              <a:ext cx="3008528" cy="666987"/>
            </a:xfrm>
            <a:prstGeom prst="rect">
              <a:avLst/>
            </a:prstGeom>
          </p:spPr>
        </p:pic>
      </p:grpSp>
      <p:grpSp>
        <p:nvGrpSpPr>
          <p:cNvPr id="121" name="object 121"/>
          <p:cNvGrpSpPr/>
          <p:nvPr/>
        </p:nvGrpSpPr>
        <p:grpSpPr>
          <a:xfrm>
            <a:off x="4858470" y="6875117"/>
            <a:ext cx="3805554" cy="1455420"/>
            <a:chOff x="4858470" y="6875117"/>
            <a:chExt cx="3805554" cy="1455420"/>
          </a:xfrm>
        </p:grpSpPr>
        <p:sp>
          <p:nvSpPr>
            <p:cNvPr id="122" name="object 122"/>
            <p:cNvSpPr/>
            <p:nvPr/>
          </p:nvSpPr>
          <p:spPr>
            <a:xfrm>
              <a:off x="4858470" y="6875117"/>
              <a:ext cx="3805554" cy="1455420"/>
            </a:xfrm>
            <a:custGeom>
              <a:avLst/>
              <a:gdLst/>
              <a:ahLst/>
              <a:cxnLst/>
              <a:rect l="l" t="t" r="r" b="b"/>
              <a:pathLst>
                <a:path w="3805554" h="1455420">
                  <a:moveTo>
                    <a:pt x="3805474" y="0"/>
                  </a:moveTo>
                  <a:lnTo>
                    <a:pt x="0" y="0"/>
                  </a:lnTo>
                  <a:lnTo>
                    <a:pt x="0" y="1455323"/>
                  </a:lnTo>
                  <a:lnTo>
                    <a:pt x="3805474" y="1455323"/>
                  </a:lnTo>
                  <a:lnTo>
                    <a:pt x="38054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3" name="object 12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136876" y="7103081"/>
              <a:ext cx="3039987" cy="490547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8781943" y="6875117"/>
            <a:ext cx="4297680" cy="1455420"/>
            <a:chOff x="8781943" y="6875117"/>
            <a:chExt cx="4297680" cy="1455420"/>
          </a:xfrm>
        </p:grpSpPr>
        <p:sp>
          <p:nvSpPr>
            <p:cNvPr id="125" name="object 125"/>
            <p:cNvSpPr/>
            <p:nvPr/>
          </p:nvSpPr>
          <p:spPr>
            <a:xfrm>
              <a:off x="8781943" y="6875117"/>
              <a:ext cx="4297680" cy="1455420"/>
            </a:xfrm>
            <a:custGeom>
              <a:avLst/>
              <a:gdLst/>
              <a:ahLst/>
              <a:cxnLst/>
              <a:rect l="l" t="t" r="r" b="b"/>
              <a:pathLst>
                <a:path w="4297680" h="1455420">
                  <a:moveTo>
                    <a:pt x="4297137" y="0"/>
                  </a:moveTo>
                  <a:lnTo>
                    <a:pt x="0" y="0"/>
                  </a:lnTo>
                  <a:lnTo>
                    <a:pt x="0" y="1455323"/>
                  </a:lnTo>
                  <a:lnTo>
                    <a:pt x="4297137" y="1455323"/>
                  </a:lnTo>
                  <a:lnTo>
                    <a:pt x="429713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6" name="object 12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060349" y="7103081"/>
              <a:ext cx="3425693" cy="488982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13197078" y="6875117"/>
            <a:ext cx="4297680" cy="1455420"/>
            <a:chOff x="13197078" y="6875117"/>
            <a:chExt cx="4297680" cy="1455420"/>
          </a:xfrm>
        </p:grpSpPr>
        <p:sp>
          <p:nvSpPr>
            <p:cNvPr id="128" name="object 128"/>
            <p:cNvSpPr/>
            <p:nvPr/>
          </p:nvSpPr>
          <p:spPr>
            <a:xfrm>
              <a:off x="13197078" y="6875117"/>
              <a:ext cx="4297680" cy="1455420"/>
            </a:xfrm>
            <a:custGeom>
              <a:avLst/>
              <a:gdLst/>
              <a:ahLst/>
              <a:cxnLst/>
              <a:rect l="l" t="t" r="r" b="b"/>
              <a:pathLst>
                <a:path w="4297680" h="1455420">
                  <a:moveTo>
                    <a:pt x="4297137" y="0"/>
                  </a:moveTo>
                  <a:lnTo>
                    <a:pt x="0" y="0"/>
                  </a:lnTo>
                  <a:lnTo>
                    <a:pt x="0" y="1455323"/>
                  </a:lnTo>
                  <a:lnTo>
                    <a:pt x="4297137" y="1455323"/>
                  </a:lnTo>
                  <a:lnTo>
                    <a:pt x="429713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13476444" y="7105412"/>
              <a:ext cx="3440429" cy="994410"/>
            </a:xfrm>
            <a:custGeom>
              <a:avLst/>
              <a:gdLst/>
              <a:ahLst/>
              <a:cxnLst/>
              <a:rect l="l" t="t" r="r" b="b"/>
              <a:pathLst>
                <a:path w="3440430" h="994409">
                  <a:moveTo>
                    <a:pt x="28126" y="42059"/>
                  </a:moveTo>
                  <a:lnTo>
                    <a:pt x="6485" y="45937"/>
                  </a:lnTo>
                  <a:lnTo>
                    <a:pt x="0" y="70136"/>
                  </a:lnTo>
                  <a:lnTo>
                    <a:pt x="20548" y="84101"/>
                  </a:lnTo>
                  <a:lnTo>
                    <a:pt x="34611" y="79262"/>
                  </a:lnTo>
                  <a:lnTo>
                    <a:pt x="42059" y="58615"/>
                  </a:lnTo>
                  <a:lnTo>
                    <a:pt x="28126" y="42059"/>
                  </a:lnTo>
                  <a:close/>
                </a:path>
                <a:path w="3440430" h="994409">
                  <a:moveTo>
                    <a:pt x="148046" y="2362"/>
                  </a:moveTo>
                  <a:lnTo>
                    <a:pt x="135922" y="2362"/>
                  </a:lnTo>
                  <a:lnTo>
                    <a:pt x="135922" y="102483"/>
                  </a:lnTo>
                  <a:lnTo>
                    <a:pt x="148046" y="102483"/>
                  </a:lnTo>
                  <a:lnTo>
                    <a:pt x="148046" y="2362"/>
                  </a:lnTo>
                  <a:close/>
                </a:path>
                <a:path w="3440430" h="994409">
                  <a:moveTo>
                    <a:pt x="180959" y="2362"/>
                  </a:moveTo>
                  <a:lnTo>
                    <a:pt x="170008" y="2362"/>
                  </a:lnTo>
                  <a:lnTo>
                    <a:pt x="170008" y="11358"/>
                  </a:lnTo>
                  <a:lnTo>
                    <a:pt x="162382" y="30717"/>
                  </a:lnTo>
                  <a:lnTo>
                    <a:pt x="168639" y="35801"/>
                  </a:lnTo>
                  <a:lnTo>
                    <a:pt x="180959" y="2362"/>
                  </a:lnTo>
                  <a:close/>
                </a:path>
                <a:path w="3440430" h="994409">
                  <a:moveTo>
                    <a:pt x="204388" y="27393"/>
                  </a:moveTo>
                  <a:lnTo>
                    <a:pt x="193242" y="27393"/>
                  </a:lnTo>
                  <a:lnTo>
                    <a:pt x="193242" y="102483"/>
                  </a:lnTo>
                  <a:lnTo>
                    <a:pt x="204779" y="102483"/>
                  </a:lnTo>
                  <a:lnTo>
                    <a:pt x="205559" y="48740"/>
                  </a:lnTo>
                  <a:lnTo>
                    <a:pt x="205363" y="48740"/>
                  </a:lnTo>
                  <a:lnTo>
                    <a:pt x="222079" y="39125"/>
                  </a:lnTo>
                  <a:lnTo>
                    <a:pt x="205366" y="39125"/>
                  </a:lnTo>
                  <a:lnTo>
                    <a:pt x="204482" y="28517"/>
                  </a:lnTo>
                  <a:lnTo>
                    <a:pt x="204388" y="27393"/>
                  </a:lnTo>
                  <a:close/>
                </a:path>
                <a:path w="3440430" h="994409">
                  <a:moveTo>
                    <a:pt x="244791" y="36893"/>
                  </a:moveTo>
                  <a:lnTo>
                    <a:pt x="226317" y="36893"/>
                  </a:lnTo>
                  <a:lnTo>
                    <a:pt x="235268" y="43346"/>
                  </a:lnTo>
                  <a:lnTo>
                    <a:pt x="236653" y="102483"/>
                  </a:lnTo>
                  <a:lnTo>
                    <a:pt x="248386" y="102483"/>
                  </a:lnTo>
                  <a:lnTo>
                    <a:pt x="248386" y="48740"/>
                  </a:lnTo>
                  <a:lnTo>
                    <a:pt x="257503" y="39125"/>
                  </a:lnTo>
                  <a:lnTo>
                    <a:pt x="246431" y="39125"/>
                  </a:lnTo>
                  <a:lnTo>
                    <a:pt x="244791" y="36893"/>
                  </a:lnTo>
                  <a:close/>
                </a:path>
                <a:path w="3440430" h="994409">
                  <a:moveTo>
                    <a:pt x="289663" y="36893"/>
                  </a:moveTo>
                  <a:lnTo>
                    <a:pt x="260093" y="36893"/>
                  </a:lnTo>
                  <a:lnTo>
                    <a:pt x="278745" y="42727"/>
                  </a:lnTo>
                  <a:lnTo>
                    <a:pt x="280260" y="102483"/>
                  </a:lnTo>
                  <a:lnTo>
                    <a:pt x="291798" y="102483"/>
                  </a:lnTo>
                  <a:lnTo>
                    <a:pt x="289873" y="43346"/>
                  </a:lnTo>
                  <a:lnTo>
                    <a:pt x="289853" y="42727"/>
                  </a:lnTo>
                  <a:lnTo>
                    <a:pt x="289736" y="39125"/>
                  </a:lnTo>
                  <a:lnTo>
                    <a:pt x="289663" y="36893"/>
                  </a:lnTo>
                  <a:close/>
                </a:path>
                <a:path w="3440430" h="994409">
                  <a:moveTo>
                    <a:pt x="220618" y="26415"/>
                  </a:moveTo>
                  <a:lnTo>
                    <a:pt x="205366" y="39125"/>
                  </a:lnTo>
                  <a:lnTo>
                    <a:pt x="222079" y="39125"/>
                  </a:lnTo>
                  <a:lnTo>
                    <a:pt x="225960" y="36893"/>
                  </a:lnTo>
                  <a:lnTo>
                    <a:pt x="244791" y="36893"/>
                  </a:lnTo>
                  <a:lnTo>
                    <a:pt x="241200" y="32004"/>
                  </a:lnTo>
                  <a:lnTo>
                    <a:pt x="220618" y="26415"/>
                  </a:lnTo>
                  <a:close/>
                </a:path>
                <a:path w="3440430" h="994409">
                  <a:moveTo>
                    <a:pt x="263541" y="26415"/>
                  </a:moveTo>
                  <a:lnTo>
                    <a:pt x="246431" y="39125"/>
                  </a:lnTo>
                  <a:lnTo>
                    <a:pt x="257503" y="39125"/>
                  </a:lnTo>
                  <a:lnTo>
                    <a:pt x="259620" y="36893"/>
                  </a:lnTo>
                  <a:lnTo>
                    <a:pt x="289663" y="36893"/>
                  </a:lnTo>
                  <a:lnTo>
                    <a:pt x="281124" y="28517"/>
                  </a:lnTo>
                  <a:lnTo>
                    <a:pt x="263541" y="26415"/>
                  </a:lnTo>
                  <a:close/>
                </a:path>
                <a:path w="3440430" h="994409">
                  <a:moveTo>
                    <a:pt x="351220" y="117149"/>
                  </a:moveTo>
                  <a:lnTo>
                    <a:pt x="381921" y="132206"/>
                  </a:lnTo>
                  <a:lnTo>
                    <a:pt x="393360" y="131245"/>
                  </a:lnTo>
                  <a:lnTo>
                    <a:pt x="407359" y="120571"/>
                  </a:lnTo>
                  <a:lnTo>
                    <a:pt x="392986" y="120571"/>
                  </a:lnTo>
                  <a:lnTo>
                    <a:pt x="351220" y="117149"/>
                  </a:lnTo>
                  <a:close/>
                </a:path>
                <a:path w="3440430" h="994409">
                  <a:moveTo>
                    <a:pt x="413322" y="91663"/>
                  </a:moveTo>
                  <a:lnTo>
                    <a:pt x="399813" y="91663"/>
                  </a:lnTo>
                  <a:lnTo>
                    <a:pt x="402844" y="110109"/>
                  </a:lnTo>
                  <a:lnTo>
                    <a:pt x="392986" y="120571"/>
                  </a:lnTo>
                  <a:lnTo>
                    <a:pt x="407359" y="120571"/>
                  </a:lnTo>
                  <a:lnTo>
                    <a:pt x="412915" y="116334"/>
                  </a:lnTo>
                  <a:lnTo>
                    <a:pt x="413163" y="101310"/>
                  </a:lnTo>
                  <a:lnTo>
                    <a:pt x="413281" y="94140"/>
                  </a:lnTo>
                  <a:lnTo>
                    <a:pt x="413322" y="91663"/>
                  </a:lnTo>
                  <a:close/>
                </a:path>
                <a:path w="3440430" h="994409">
                  <a:moveTo>
                    <a:pt x="373838" y="26415"/>
                  </a:moveTo>
                  <a:lnTo>
                    <a:pt x="354854" y="38718"/>
                  </a:lnTo>
                  <a:lnTo>
                    <a:pt x="348091" y="72369"/>
                  </a:lnTo>
                  <a:lnTo>
                    <a:pt x="358846" y="94140"/>
                  </a:lnTo>
                  <a:lnTo>
                    <a:pt x="384854" y="101310"/>
                  </a:lnTo>
                  <a:lnTo>
                    <a:pt x="399813" y="91663"/>
                  </a:lnTo>
                  <a:lnTo>
                    <a:pt x="413322" y="91663"/>
                  </a:lnTo>
                  <a:lnTo>
                    <a:pt x="413334" y="90946"/>
                  </a:lnTo>
                  <a:lnTo>
                    <a:pt x="381530" y="90946"/>
                  </a:lnTo>
                  <a:lnTo>
                    <a:pt x="372665" y="89821"/>
                  </a:lnTo>
                  <a:lnTo>
                    <a:pt x="360443" y="74177"/>
                  </a:lnTo>
                  <a:lnTo>
                    <a:pt x="366081" y="42971"/>
                  </a:lnTo>
                  <a:lnTo>
                    <a:pt x="386223" y="36779"/>
                  </a:lnTo>
                  <a:lnTo>
                    <a:pt x="397445" y="36779"/>
                  </a:lnTo>
                  <a:lnTo>
                    <a:pt x="373838" y="26415"/>
                  </a:lnTo>
                  <a:close/>
                </a:path>
                <a:path w="3440430" h="994409">
                  <a:moveTo>
                    <a:pt x="397445" y="36779"/>
                  </a:moveTo>
                  <a:lnTo>
                    <a:pt x="386223" y="36779"/>
                  </a:lnTo>
                  <a:lnTo>
                    <a:pt x="398966" y="45888"/>
                  </a:lnTo>
                  <a:lnTo>
                    <a:pt x="398885" y="82602"/>
                  </a:lnTo>
                  <a:lnTo>
                    <a:pt x="381530" y="90946"/>
                  </a:lnTo>
                  <a:lnTo>
                    <a:pt x="413334" y="90946"/>
                  </a:lnTo>
                  <a:lnTo>
                    <a:pt x="414077" y="45888"/>
                  </a:lnTo>
                  <a:lnTo>
                    <a:pt x="414185" y="39321"/>
                  </a:lnTo>
                  <a:lnTo>
                    <a:pt x="403236" y="39321"/>
                  </a:lnTo>
                  <a:lnTo>
                    <a:pt x="397445" y="36779"/>
                  </a:lnTo>
                  <a:close/>
                </a:path>
                <a:path w="3440430" h="994409">
                  <a:moveTo>
                    <a:pt x="414382" y="27393"/>
                  </a:moveTo>
                  <a:lnTo>
                    <a:pt x="403236" y="27393"/>
                  </a:lnTo>
                  <a:lnTo>
                    <a:pt x="403236" y="39321"/>
                  </a:lnTo>
                  <a:lnTo>
                    <a:pt x="414185" y="39321"/>
                  </a:lnTo>
                  <a:lnTo>
                    <a:pt x="414382" y="27393"/>
                  </a:lnTo>
                  <a:close/>
                </a:path>
                <a:path w="3440430" h="994409">
                  <a:moveTo>
                    <a:pt x="459032" y="26415"/>
                  </a:moveTo>
                  <a:lnTo>
                    <a:pt x="439021" y="39288"/>
                  </a:lnTo>
                  <a:lnTo>
                    <a:pt x="431981" y="73216"/>
                  </a:lnTo>
                  <a:lnTo>
                    <a:pt x="443046" y="96030"/>
                  </a:lnTo>
                  <a:lnTo>
                    <a:pt x="466984" y="104047"/>
                  </a:lnTo>
                  <a:lnTo>
                    <a:pt x="476648" y="103265"/>
                  </a:lnTo>
                  <a:lnTo>
                    <a:pt x="488445" y="92673"/>
                  </a:lnTo>
                  <a:lnTo>
                    <a:pt x="458233" y="92673"/>
                  </a:lnTo>
                  <a:lnTo>
                    <a:pt x="444496" y="77762"/>
                  </a:lnTo>
                  <a:lnTo>
                    <a:pt x="446026" y="68849"/>
                  </a:lnTo>
                  <a:lnTo>
                    <a:pt x="440194" y="68849"/>
                  </a:lnTo>
                  <a:lnTo>
                    <a:pt x="440194" y="58876"/>
                  </a:lnTo>
                  <a:lnTo>
                    <a:pt x="447738" y="58876"/>
                  </a:lnTo>
                  <a:lnTo>
                    <a:pt x="450558" y="42450"/>
                  </a:lnTo>
                  <a:lnTo>
                    <a:pt x="473600" y="37740"/>
                  </a:lnTo>
                  <a:lnTo>
                    <a:pt x="488531" y="37740"/>
                  </a:lnTo>
                  <a:lnTo>
                    <a:pt x="484681" y="31792"/>
                  </a:lnTo>
                  <a:lnTo>
                    <a:pt x="459032" y="26415"/>
                  </a:lnTo>
                  <a:close/>
                </a:path>
                <a:path w="3440430" h="994409">
                  <a:moveTo>
                    <a:pt x="485757" y="81950"/>
                  </a:moveTo>
                  <a:lnTo>
                    <a:pt x="484779" y="84558"/>
                  </a:lnTo>
                  <a:lnTo>
                    <a:pt x="458233" y="92673"/>
                  </a:lnTo>
                  <a:lnTo>
                    <a:pt x="488445" y="92673"/>
                  </a:lnTo>
                  <a:lnTo>
                    <a:pt x="496903" y="85079"/>
                  </a:lnTo>
                  <a:lnTo>
                    <a:pt x="485757" y="81950"/>
                  </a:lnTo>
                  <a:close/>
                </a:path>
                <a:path w="3440430" h="994409">
                  <a:moveTo>
                    <a:pt x="447738" y="58876"/>
                  </a:moveTo>
                  <a:lnTo>
                    <a:pt x="440194" y="58876"/>
                  </a:lnTo>
                  <a:lnTo>
                    <a:pt x="440194" y="68849"/>
                  </a:lnTo>
                  <a:lnTo>
                    <a:pt x="446026" y="68849"/>
                  </a:lnTo>
                  <a:lnTo>
                    <a:pt x="447738" y="58876"/>
                  </a:lnTo>
                  <a:close/>
                </a:path>
                <a:path w="3440430" h="994409">
                  <a:moveTo>
                    <a:pt x="488531" y="37740"/>
                  </a:moveTo>
                  <a:lnTo>
                    <a:pt x="473600" y="37740"/>
                  </a:lnTo>
                  <a:lnTo>
                    <a:pt x="486343" y="58876"/>
                  </a:lnTo>
                  <a:lnTo>
                    <a:pt x="447738" y="58876"/>
                  </a:lnTo>
                  <a:lnTo>
                    <a:pt x="446026" y="68849"/>
                  </a:lnTo>
                  <a:lnTo>
                    <a:pt x="498076" y="68849"/>
                  </a:lnTo>
                  <a:lnTo>
                    <a:pt x="497147" y="51054"/>
                  </a:lnTo>
                  <a:lnTo>
                    <a:pt x="488531" y="37740"/>
                  </a:lnTo>
                  <a:close/>
                </a:path>
                <a:path w="3440430" h="994409">
                  <a:moveTo>
                    <a:pt x="532248" y="9402"/>
                  </a:moveTo>
                  <a:lnTo>
                    <a:pt x="520711" y="9402"/>
                  </a:lnTo>
                  <a:lnTo>
                    <a:pt x="521721" y="92086"/>
                  </a:lnTo>
                  <a:lnTo>
                    <a:pt x="543199" y="103461"/>
                  </a:lnTo>
                  <a:lnTo>
                    <a:pt x="532248" y="9402"/>
                  </a:lnTo>
                  <a:close/>
                </a:path>
                <a:path w="3440430" h="994409">
                  <a:moveTo>
                    <a:pt x="520931" y="27393"/>
                  </a:moveTo>
                  <a:lnTo>
                    <a:pt x="509369" y="27393"/>
                  </a:lnTo>
                  <a:lnTo>
                    <a:pt x="509369" y="37170"/>
                  </a:lnTo>
                  <a:lnTo>
                    <a:pt x="521050" y="37170"/>
                  </a:lnTo>
                  <a:lnTo>
                    <a:pt x="520931" y="27393"/>
                  </a:lnTo>
                  <a:close/>
                </a:path>
                <a:path w="3440430" h="994409">
                  <a:moveTo>
                    <a:pt x="548283" y="27393"/>
                  </a:moveTo>
                  <a:lnTo>
                    <a:pt x="534343" y="27393"/>
                  </a:lnTo>
                  <a:lnTo>
                    <a:pt x="535481" y="37170"/>
                  </a:lnTo>
                  <a:lnTo>
                    <a:pt x="548283" y="37170"/>
                  </a:lnTo>
                  <a:lnTo>
                    <a:pt x="548283" y="27393"/>
                  </a:lnTo>
                  <a:close/>
                </a:path>
                <a:path w="3440430" h="994409">
                  <a:moveTo>
                    <a:pt x="582260" y="9402"/>
                  </a:moveTo>
                  <a:lnTo>
                    <a:pt x="570722" y="9402"/>
                  </a:lnTo>
                  <a:lnTo>
                    <a:pt x="571733" y="92086"/>
                  </a:lnTo>
                  <a:lnTo>
                    <a:pt x="593210" y="103461"/>
                  </a:lnTo>
                  <a:lnTo>
                    <a:pt x="582260" y="9402"/>
                  </a:lnTo>
                  <a:close/>
                </a:path>
                <a:path w="3440430" h="994409">
                  <a:moveTo>
                    <a:pt x="570942" y="27393"/>
                  </a:moveTo>
                  <a:lnTo>
                    <a:pt x="559381" y="27393"/>
                  </a:lnTo>
                  <a:lnTo>
                    <a:pt x="559381" y="37170"/>
                  </a:lnTo>
                  <a:lnTo>
                    <a:pt x="571062" y="37170"/>
                  </a:lnTo>
                  <a:lnTo>
                    <a:pt x="570942" y="27393"/>
                  </a:lnTo>
                  <a:close/>
                </a:path>
                <a:path w="3440430" h="994409">
                  <a:moveTo>
                    <a:pt x="598295" y="27393"/>
                  </a:moveTo>
                  <a:lnTo>
                    <a:pt x="584354" y="27393"/>
                  </a:lnTo>
                  <a:lnTo>
                    <a:pt x="585493" y="37170"/>
                  </a:lnTo>
                  <a:lnTo>
                    <a:pt x="598295" y="37170"/>
                  </a:lnTo>
                  <a:lnTo>
                    <a:pt x="598295" y="27393"/>
                  </a:lnTo>
                  <a:close/>
                </a:path>
                <a:path w="3440430" h="994409">
                  <a:moveTo>
                    <a:pt x="627187" y="27393"/>
                  </a:moveTo>
                  <a:lnTo>
                    <a:pt x="615649" y="27393"/>
                  </a:lnTo>
                  <a:lnTo>
                    <a:pt x="615649" y="102483"/>
                  </a:lnTo>
                  <a:lnTo>
                    <a:pt x="627187" y="102483"/>
                  </a:lnTo>
                  <a:lnTo>
                    <a:pt x="627187" y="27393"/>
                  </a:lnTo>
                  <a:close/>
                </a:path>
                <a:path w="3440430" h="994409">
                  <a:moveTo>
                    <a:pt x="617328" y="0"/>
                  </a:moveTo>
                  <a:lnTo>
                    <a:pt x="621516" y="14877"/>
                  </a:lnTo>
                  <a:lnTo>
                    <a:pt x="625688" y="14112"/>
                  </a:lnTo>
                  <a:lnTo>
                    <a:pt x="617328" y="0"/>
                  </a:lnTo>
                  <a:close/>
                </a:path>
                <a:path w="3440430" h="994409">
                  <a:moveTo>
                    <a:pt x="659464" y="27393"/>
                  </a:moveTo>
                  <a:lnTo>
                    <a:pt x="648318" y="27393"/>
                  </a:lnTo>
                  <a:lnTo>
                    <a:pt x="648318" y="102483"/>
                  </a:lnTo>
                  <a:lnTo>
                    <a:pt x="659856" y="102483"/>
                  </a:lnTo>
                  <a:lnTo>
                    <a:pt x="659856" y="57311"/>
                  </a:lnTo>
                  <a:lnTo>
                    <a:pt x="664011" y="43101"/>
                  </a:lnTo>
                  <a:lnTo>
                    <a:pt x="676810" y="39125"/>
                  </a:lnTo>
                  <a:lnTo>
                    <a:pt x="660442" y="39125"/>
                  </a:lnTo>
                  <a:lnTo>
                    <a:pt x="659481" y="27588"/>
                  </a:lnTo>
                  <a:lnTo>
                    <a:pt x="659464" y="27393"/>
                  </a:lnTo>
                  <a:close/>
                </a:path>
                <a:path w="3440430" h="994409">
                  <a:moveTo>
                    <a:pt x="702054" y="36779"/>
                  </a:moveTo>
                  <a:lnTo>
                    <a:pt x="684364" y="36779"/>
                  </a:lnTo>
                  <a:lnTo>
                    <a:pt x="694696" y="45057"/>
                  </a:lnTo>
                  <a:lnTo>
                    <a:pt x="696227" y="102483"/>
                  </a:lnTo>
                  <a:lnTo>
                    <a:pt x="707765" y="102483"/>
                  </a:lnTo>
                  <a:lnTo>
                    <a:pt x="707765" y="48381"/>
                  </a:lnTo>
                  <a:lnTo>
                    <a:pt x="702054" y="36779"/>
                  </a:lnTo>
                  <a:close/>
                </a:path>
                <a:path w="3440430" h="994409">
                  <a:moveTo>
                    <a:pt x="672045" y="27588"/>
                  </a:moveTo>
                  <a:lnTo>
                    <a:pt x="660442" y="39125"/>
                  </a:lnTo>
                  <a:lnTo>
                    <a:pt x="676810" y="39125"/>
                  </a:lnTo>
                  <a:lnTo>
                    <a:pt x="684364" y="36779"/>
                  </a:lnTo>
                  <a:lnTo>
                    <a:pt x="702054" y="36779"/>
                  </a:lnTo>
                  <a:lnTo>
                    <a:pt x="699503" y="31597"/>
                  </a:lnTo>
                  <a:lnTo>
                    <a:pt x="672045" y="27588"/>
                  </a:lnTo>
                  <a:close/>
                </a:path>
                <a:path w="3440430" h="994409">
                  <a:moveTo>
                    <a:pt x="728456" y="117149"/>
                  </a:moveTo>
                  <a:lnTo>
                    <a:pt x="759157" y="132206"/>
                  </a:lnTo>
                  <a:lnTo>
                    <a:pt x="770597" y="131245"/>
                  </a:lnTo>
                  <a:lnTo>
                    <a:pt x="784595" y="120571"/>
                  </a:lnTo>
                  <a:lnTo>
                    <a:pt x="770222" y="120571"/>
                  </a:lnTo>
                  <a:lnTo>
                    <a:pt x="728456" y="117149"/>
                  </a:lnTo>
                  <a:close/>
                </a:path>
                <a:path w="3440430" h="994409">
                  <a:moveTo>
                    <a:pt x="790558" y="91663"/>
                  </a:moveTo>
                  <a:lnTo>
                    <a:pt x="777050" y="91663"/>
                  </a:lnTo>
                  <a:lnTo>
                    <a:pt x="780081" y="110109"/>
                  </a:lnTo>
                  <a:lnTo>
                    <a:pt x="770222" y="120571"/>
                  </a:lnTo>
                  <a:lnTo>
                    <a:pt x="784595" y="120571"/>
                  </a:lnTo>
                  <a:lnTo>
                    <a:pt x="790152" y="116334"/>
                  </a:lnTo>
                  <a:lnTo>
                    <a:pt x="790399" y="101310"/>
                  </a:lnTo>
                  <a:lnTo>
                    <a:pt x="790518" y="94140"/>
                  </a:lnTo>
                  <a:lnTo>
                    <a:pt x="790558" y="91663"/>
                  </a:lnTo>
                  <a:close/>
                </a:path>
                <a:path w="3440430" h="994409">
                  <a:moveTo>
                    <a:pt x="751075" y="26415"/>
                  </a:moveTo>
                  <a:lnTo>
                    <a:pt x="732090" y="38718"/>
                  </a:lnTo>
                  <a:lnTo>
                    <a:pt x="725327" y="72369"/>
                  </a:lnTo>
                  <a:lnTo>
                    <a:pt x="736083" y="94140"/>
                  </a:lnTo>
                  <a:lnTo>
                    <a:pt x="762090" y="101310"/>
                  </a:lnTo>
                  <a:lnTo>
                    <a:pt x="777050" y="91663"/>
                  </a:lnTo>
                  <a:lnTo>
                    <a:pt x="790558" y="91663"/>
                  </a:lnTo>
                  <a:lnTo>
                    <a:pt x="790570" y="90946"/>
                  </a:lnTo>
                  <a:lnTo>
                    <a:pt x="758766" y="90946"/>
                  </a:lnTo>
                  <a:lnTo>
                    <a:pt x="749901" y="89821"/>
                  </a:lnTo>
                  <a:lnTo>
                    <a:pt x="737680" y="74177"/>
                  </a:lnTo>
                  <a:lnTo>
                    <a:pt x="743318" y="42971"/>
                  </a:lnTo>
                  <a:lnTo>
                    <a:pt x="763459" y="36779"/>
                  </a:lnTo>
                  <a:lnTo>
                    <a:pt x="774682" y="36779"/>
                  </a:lnTo>
                  <a:lnTo>
                    <a:pt x="751075" y="26415"/>
                  </a:lnTo>
                  <a:close/>
                </a:path>
                <a:path w="3440430" h="994409">
                  <a:moveTo>
                    <a:pt x="774682" y="36779"/>
                  </a:moveTo>
                  <a:lnTo>
                    <a:pt x="763459" y="36779"/>
                  </a:lnTo>
                  <a:lnTo>
                    <a:pt x="776203" y="45888"/>
                  </a:lnTo>
                  <a:lnTo>
                    <a:pt x="776121" y="82602"/>
                  </a:lnTo>
                  <a:lnTo>
                    <a:pt x="758766" y="90946"/>
                  </a:lnTo>
                  <a:lnTo>
                    <a:pt x="790570" y="90946"/>
                  </a:lnTo>
                  <a:lnTo>
                    <a:pt x="791313" y="45888"/>
                  </a:lnTo>
                  <a:lnTo>
                    <a:pt x="791422" y="39321"/>
                  </a:lnTo>
                  <a:lnTo>
                    <a:pt x="780472" y="39321"/>
                  </a:lnTo>
                  <a:lnTo>
                    <a:pt x="774682" y="36779"/>
                  </a:lnTo>
                  <a:close/>
                </a:path>
                <a:path w="3440430" h="994409">
                  <a:moveTo>
                    <a:pt x="791618" y="27393"/>
                  </a:moveTo>
                  <a:lnTo>
                    <a:pt x="780472" y="27393"/>
                  </a:lnTo>
                  <a:lnTo>
                    <a:pt x="780472" y="39321"/>
                  </a:lnTo>
                  <a:lnTo>
                    <a:pt x="791422" y="39321"/>
                  </a:lnTo>
                  <a:lnTo>
                    <a:pt x="791618" y="27393"/>
                  </a:lnTo>
                  <a:close/>
                </a:path>
                <a:path w="3440430" h="994409">
                  <a:moveTo>
                    <a:pt x="881776" y="90946"/>
                  </a:moveTo>
                  <a:lnTo>
                    <a:pt x="864166" y="90946"/>
                  </a:lnTo>
                  <a:lnTo>
                    <a:pt x="893694" y="104047"/>
                  </a:lnTo>
                  <a:lnTo>
                    <a:pt x="909410" y="93683"/>
                  </a:lnTo>
                  <a:lnTo>
                    <a:pt x="890696" y="93683"/>
                  </a:lnTo>
                  <a:lnTo>
                    <a:pt x="881776" y="90946"/>
                  </a:lnTo>
                  <a:close/>
                </a:path>
                <a:path w="3440430" h="994409">
                  <a:moveTo>
                    <a:pt x="864557" y="2362"/>
                  </a:moveTo>
                  <a:lnTo>
                    <a:pt x="853020" y="2362"/>
                  </a:lnTo>
                  <a:lnTo>
                    <a:pt x="853020" y="102483"/>
                  </a:lnTo>
                  <a:lnTo>
                    <a:pt x="864166" y="102483"/>
                  </a:lnTo>
                  <a:lnTo>
                    <a:pt x="864166" y="90946"/>
                  </a:lnTo>
                  <a:lnTo>
                    <a:pt x="881776" y="90946"/>
                  </a:lnTo>
                  <a:lnTo>
                    <a:pt x="870945" y="87621"/>
                  </a:lnTo>
                  <a:lnTo>
                    <a:pt x="864362" y="64938"/>
                  </a:lnTo>
                  <a:lnTo>
                    <a:pt x="870848" y="42694"/>
                  </a:lnTo>
                  <a:lnTo>
                    <a:pt x="890761" y="36779"/>
                  </a:lnTo>
                  <a:lnTo>
                    <a:pt x="910040" y="36779"/>
                  </a:lnTo>
                  <a:lnTo>
                    <a:pt x="907006" y="34334"/>
                  </a:lnTo>
                  <a:lnTo>
                    <a:pt x="869055" y="34334"/>
                  </a:lnTo>
                  <a:lnTo>
                    <a:pt x="864557" y="2362"/>
                  </a:lnTo>
                  <a:close/>
                </a:path>
                <a:path w="3440430" h="994409">
                  <a:moveTo>
                    <a:pt x="910040" y="36779"/>
                  </a:moveTo>
                  <a:lnTo>
                    <a:pt x="890761" y="36779"/>
                  </a:lnTo>
                  <a:lnTo>
                    <a:pt x="903732" y="46393"/>
                  </a:lnTo>
                  <a:lnTo>
                    <a:pt x="903651" y="83841"/>
                  </a:lnTo>
                  <a:lnTo>
                    <a:pt x="890696" y="93683"/>
                  </a:lnTo>
                  <a:lnTo>
                    <a:pt x="909410" y="93683"/>
                  </a:lnTo>
                  <a:lnTo>
                    <a:pt x="912548" y="91614"/>
                  </a:lnTo>
                  <a:lnTo>
                    <a:pt x="919311" y="57246"/>
                  </a:lnTo>
                  <a:lnTo>
                    <a:pt x="912548" y="38799"/>
                  </a:lnTo>
                  <a:lnTo>
                    <a:pt x="910040" y="36779"/>
                  </a:lnTo>
                  <a:close/>
                </a:path>
                <a:path w="3440430" h="994409">
                  <a:moveTo>
                    <a:pt x="882352" y="26415"/>
                  </a:moveTo>
                  <a:lnTo>
                    <a:pt x="869055" y="34334"/>
                  </a:lnTo>
                  <a:lnTo>
                    <a:pt x="907006" y="34334"/>
                  </a:lnTo>
                  <a:lnTo>
                    <a:pt x="899137" y="27995"/>
                  </a:lnTo>
                  <a:lnTo>
                    <a:pt x="882352" y="26415"/>
                  </a:lnTo>
                  <a:close/>
                </a:path>
                <a:path w="3440430" h="994409">
                  <a:moveTo>
                    <a:pt x="960490" y="26415"/>
                  </a:moveTo>
                  <a:lnTo>
                    <a:pt x="940479" y="39288"/>
                  </a:lnTo>
                  <a:lnTo>
                    <a:pt x="933439" y="73216"/>
                  </a:lnTo>
                  <a:lnTo>
                    <a:pt x="944504" y="96030"/>
                  </a:lnTo>
                  <a:lnTo>
                    <a:pt x="968442" y="104047"/>
                  </a:lnTo>
                  <a:lnTo>
                    <a:pt x="978106" y="103265"/>
                  </a:lnTo>
                  <a:lnTo>
                    <a:pt x="989903" y="92673"/>
                  </a:lnTo>
                  <a:lnTo>
                    <a:pt x="959692" y="92673"/>
                  </a:lnTo>
                  <a:lnTo>
                    <a:pt x="945954" y="77762"/>
                  </a:lnTo>
                  <a:lnTo>
                    <a:pt x="947485" y="68849"/>
                  </a:lnTo>
                  <a:lnTo>
                    <a:pt x="941652" y="68849"/>
                  </a:lnTo>
                  <a:lnTo>
                    <a:pt x="941652" y="58876"/>
                  </a:lnTo>
                  <a:lnTo>
                    <a:pt x="949197" y="58876"/>
                  </a:lnTo>
                  <a:lnTo>
                    <a:pt x="952016" y="42450"/>
                  </a:lnTo>
                  <a:lnTo>
                    <a:pt x="975058" y="37740"/>
                  </a:lnTo>
                  <a:lnTo>
                    <a:pt x="989989" y="37740"/>
                  </a:lnTo>
                  <a:lnTo>
                    <a:pt x="986139" y="31792"/>
                  </a:lnTo>
                  <a:lnTo>
                    <a:pt x="960490" y="26415"/>
                  </a:lnTo>
                  <a:close/>
                </a:path>
                <a:path w="3440430" h="994409">
                  <a:moveTo>
                    <a:pt x="987215" y="81950"/>
                  </a:moveTo>
                  <a:lnTo>
                    <a:pt x="986237" y="84558"/>
                  </a:lnTo>
                  <a:lnTo>
                    <a:pt x="959692" y="92673"/>
                  </a:lnTo>
                  <a:lnTo>
                    <a:pt x="989903" y="92673"/>
                  </a:lnTo>
                  <a:lnTo>
                    <a:pt x="998361" y="85079"/>
                  </a:lnTo>
                  <a:lnTo>
                    <a:pt x="987215" y="81950"/>
                  </a:lnTo>
                  <a:close/>
                </a:path>
                <a:path w="3440430" h="994409">
                  <a:moveTo>
                    <a:pt x="949197" y="58876"/>
                  </a:moveTo>
                  <a:lnTo>
                    <a:pt x="941652" y="58876"/>
                  </a:lnTo>
                  <a:lnTo>
                    <a:pt x="941652" y="68849"/>
                  </a:lnTo>
                  <a:lnTo>
                    <a:pt x="947485" y="68849"/>
                  </a:lnTo>
                  <a:lnTo>
                    <a:pt x="949197" y="58876"/>
                  </a:lnTo>
                  <a:close/>
                </a:path>
                <a:path w="3440430" h="994409">
                  <a:moveTo>
                    <a:pt x="989989" y="37740"/>
                  </a:moveTo>
                  <a:lnTo>
                    <a:pt x="975058" y="37740"/>
                  </a:lnTo>
                  <a:lnTo>
                    <a:pt x="987802" y="58876"/>
                  </a:lnTo>
                  <a:lnTo>
                    <a:pt x="949197" y="58876"/>
                  </a:lnTo>
                  <a:lnTo>
                    <a:pt x="947485" y="68849"/>
                  </a:lnTo>
                  <a:lnTo>
                    <a:pt x="999534" y="68849"/>
                  </a:lnTo>
                  <a:lnTo>
                    <a:pt x="998606" y="51054"/>
                  </a:lnTo>
                  <a:lnTo>
                    <a:pt x="989989" y="37740"/>
                  </a:lnTo>
                  <a:close/>
                </a:path>
                <a:path w="3440430" h="994409">
                  <a:moveTo>
                    <a:pt x="1033706" y="9402"/>
                  </a:moveTo>
                  <a:lnTo>
                    <a:pt x="1022169" y="9402"/>
                  </a:lnTo>
                  <a:lnTo>
                    <a:pt x="1023179" y="92086"/>
                  </a:lnTo>
                  <a:lnTo>
                    <a:pt x="1044657" y="103461"/>
                  </a:lnTo>
                  <a:lnTo>
                    <a:pt x="1033706" y="9402"/>
                  </a:lnTo>
                  <a:close/>
                </a:path>
                <a:path w="3440430" h="994409">
                  <a:moveTo>
                    <a:pt x="1022389" y="27393"/>
                  </a:moveTo>
                  <a:lnTo>
                    <a:pt x="1010827" y="27393"/>
                  </a:lnTo>
                  <a:lnTo>
                    <a:pt x="1010827" y="37170"/>
                  </a:lnTo>
                  <a:lnTo>
                    <a:pt x="1022508" y="37170"/>
                  </a:lnTo>
                  <a:lnTo>
                    <a:pt x="1022389" y="27393"/>
                  </a:lnTo>
                  <a:close/>
                </a:path>
                <a:path w="3440430" h="994409">
                  <a:moveTo>
                    <a:pt x="1049741" y="27393"/>
                  </a:moveTo>
                  <a:lnTo>
                    <a:pt x="1035801" y="27393"/>
                  </a:lnTo>
                  <a:lnTo>
                    <a:pt x="1036939" y="37170"/>
                  </a:lnTo>
                  <a:lnTo>
                    <a:pt x="1049741" y="37170"/>
                  </a:lnTo>
                  <a:lnTo>
                    <a:pt x="1049741" y="27393"/>
                  </a:lnTo>
                  <a:close/>
                </a:path>
                <a:path w="3440430" h="994409">
                  <a:moveTo>
                    <a:pt x="1083718" y="9402"/>
                  </a:moveTo>
                  <a:lnTo>
                    <a:pt x="1072181" y="9402"/>
                  </a:lnTo>
                  <a:lnTo>
                    <a:pt x="1073191" y="92086"/>
                  </a:lnTo>
                  <a:lnTo>
                    <a:pt x="1094668" y="103461"/>
                  </a:lnTo>
                  <a:lnTo>
                    <a:pt x="1083718" y="9402"/>
                  </a:lnTo>
                  <a:close/>
                </a:path>
                <a:path w="3440430" h="994409">
                  <a:moveTo>
                    <a:pt x="1072400" y="27393"/>
                  </a:moveTo>
                  <a:lnTo>
                    <a:pt x="1060839" y="27393"/>
                  </a:lnTo>
                  <a:lnTo>
                    <a:pt x="1060839" y="37170"/>
                  </a:lnTo>
                  <a:lnTo>
                    <a:pt x="1072520" y="37170"/>
                  </a:lnTo>
                  <a:lnTo>
                    <a:pt x="1072400" y="27393"/>
                  </a:lnTo>
                  <a:close/>
                </a:path>
                <a:path w="3440430" h="994409">
                  <a:moveTo>
                    <a:pt x="1099753" y="27393"/>
                  </a:moveTo>
                  <a:lnTo>
                    <a:pt x="1085812" y="27393"/>
                  </a:lnTo>
                  <a:lnTo>
                    <a:pt x="1086951" y="37170"/>
                  </a:lnTo>
                  <a:lnTo>
                    <a:pt x="1099753" y="37170"/>
                  </a:lnTo>
                  <a:lnTo>
                    <a:pt x="1099753" y="27393"/>
                  </a:lnTo>
                  <a:close/>
                </a:path>
                <a:path w="3440430" h="994409">
                  <a:moveTo>
                    <a:pt x="1139832" y="26415"/>
                  </a:moveTo>
                  <a:lnTo>
                    <a:pt x="1119821" y="39288"/>
                  </a:lnTo>
                  <a:lnTo>
                    <a:pt x="1112781" y="73216"/>
                  </a:lnTo>
                  <a:lnTo>
                    <a:pt x="1123846" y="96030"/>
                  </a:lnTo>
                  <a:lnTo>
                    <a:pt x="1147784" y="104047"/>
                  </a:lnTo>
                  <a:lnTo>
                    <a:pt x="1157448" y="103265"/>
                  </a:lnTo>
                  <a:lnTo>
                    <a:pt x="1169245" y="92673"/>
                  </a:lnTo>
                  <a:lnTo>
                    <a:pt x="1139033" y="92673"/>
                  </a:lnTo>
                  <a:lnTo>
                    <a:pt x="1125296" y="77762"/>
                  </a:lnTo>
                  <a:lnTo>
                    <a:pt x="1126826" y="68849"/>
                  </a:lnTo>
                  <a:lnTo>
                    <a:pt x="1120994" y="68849"/>
                  </a:lnTo>
                  <a:lnTo>
                    <a:pt x="1120994" y="58876"/>
                  </a:lnTo>
                  <a:lnTo>
                    <a:pt x="1128538" y="58876"/>
                  </a:lnTo>
                  <a:lnTo>
                    <a:pt x="1131358" y="42450"/>
                  </a:lnTo>
                  <a:lnTo>
                    <a:pt x="1154400" y="37740"/>
                  </a:lnTo>
                  <a:lnTo>
                    <a:pt x="1169331" y="37740"/>
                  </a:lnTo>
                  <a:lnTo>
                    <a:pt x="1165481" y="31792"/>
                  </a:lnTo>
                  <a:lnTo>
                    <a:pt x="1139832" y="26415"/>
                  </a:lnTo>
                  <a:close/>
                </a:path>
                <a:path w="3440430" h="994409">
                  <a:moveTo>
                    <a:pt x="1166557" y="81950"/>
                  </a:moveTo>
                  <a:lnTo>
                    <a:pt x="1165579" y="84558"/>
                  </a:lnTo>
                  <a:lnTo>
                    <a:pt x="1139033" y="92673"/>
                  </a:lnTo>
                  <a:lnTo>
                    <a:pt x="1169245" y="92673"/>
                  </a:lnTo>
                  <a:lnTo>
                    <a:pt x="1177703" y="85079"/>
                  </a:lnTo>
                  <a:lnTo>
                    <a:pt x="1166557" y="81950"/>
                  </a:lnTo>
                  <a:close/>
                </a:path>
                <a:path w="3440430" h="994409">
                  <a:moveTo>
                    <a:pt x="1128538" y="58876"/>
                  </a:moveTo>
                  <a:lnTo>
                    <a:pt x="1120994" y="58876"/>
                  </a:lnTo>
                  <a:lnTo>
                    <a:pt x="1120994" y="68849"/>
                  </a:lnTo>
                  <a:lnTo>
                    <a:pt x="1126826" y="68849"/>
                  </a:lnTo>
                  <a:lnTo>
                    <a:pt x="1128538" y="58876"/>
                  </a:lnTo>
                  <a:close/>
                </a:path>
                <a:path w="3440430" h="994409">
                  <a:moveTo>
                    <a:pt x="1169331" y="37740"/>
                  </a:moveTo>
                  <a:lnTo>
                    <a:pt x="1154400" y="37740"/>
                  </a:lnTo>
                  <a:lnTo>
                    <a:pt x="1167143" y="58876"/>
                  </a:lnTo>
                  <a:lnTo>
                    <a:pt x="1128538" y="58876"/>
                  </a:lnTo>
                  <a:lnTo>
                    <a:pt x="1126826" y="68849"/>
                  </a:lnTo>
                  <a:lnTo>
                    <a:pt x="1178876" y="68849"/>
                  </a:lnTo>
                  <a:lnTo>
                    <a:pt x="1177947" y="51054"/>
                  </a:lnTo>
                  <a:lnTo>
                    <a:pt x="1169331" y="37740"/>
                  </a:lnTo>
                  <a:close/>
                </a:path>
                <a:path w="3440430" h="994409">
                  <a:moveTo>
                    <a:pt x="1207573" y="27393"/>
                  </a:moveTo>
                  <a:lnTo>
                    <a:pt x="1196427" y="27393"/>
                  </a:lnTo>
                  <a:lnTo>
                    <a:pt x="1196427" y="102483"/>
                  </a:lnTo>
                  <a:lnTo>
                    <a:pt x="1207964" y="102483"/>
                  </a:lnTo>
                  <a:lnTo>
                    <a:pt x="1208779" y="48561"/>
                  </a:lnTo>
                  <a:lnTo>
                    <a:pt x="1224713" y="38734"/>
                  </a:lnTo>
                  <a:lnTo>
                    <a:pt x="1208355" y="38734"/>
                  </a:lnTo>
                  <a:lnTo>
                    <a:pt x="1207573" y="27393"/>
                  </a:lnTo>
                  <a:close/>
                </a:path>
                <a:path w="3440430" h="994409">
                  <a:moveTo>
                    <a:pt x="1223412" y="26219"/>
                  </a:moveTo>
                  <a:lnTo>
                    <a:pt x="1208355" y="38734"/>
                  </a:lnTo>
                  <a:lnTo>
                    <a:pt x="1224713" y="38734"/>
                  </a:lnTo>
                  <a:lnTo>
                    <a:pt x="1226932" y="37365"/>
                  </a:lnTo>
                  <a:lnTo>
                    <a:pt x="1233972" y="26415"/>
                  </a:lnTo>
                  <a:lnTo>
                    <a:pt x="1223412" y="26219"/>
                  </a:lnTo>
                  <a:close/>
                </a:path>
                <a:path w="3440430" h="994409">
                  <a:moveTo>
                    <a:pt x="1242971" y="86529"/>
                  </a:moveTo>
                  <a:lnTo>
                    <a:pt x="1247453" y="103265"/>
                  </a:lnTo>
                  <a:lnTo>
                    <a:pt x="1256252" y="92054"/>
                  </a:lnTo>
                  <a:lnTo>
                    <a:pt x="1242971" y="86529"/>
                  </a:lnTo>
                  <a:close/>
                </a:path>
                <a:path w="3440430" h="994409">
                  <a:moveTo>
                    <a:pt x="1329363" y="2362"/>
                  </a:moveTo>
                  <a:lnTo>
                    <a:pt x="1317239" y="2362"/>
                  </a:lnTo>
                  <a:lnTo>
                    <a:pt x="1317239" y="102483"/>
                  </a:lnTo>
                  <a:lnTo>
                    <a:pt x="1329363" y="102483"/>
                  </a:lnTo>
                  <a:lnTo>
                    <a:pt x="1329363" y="2362"/>
                  </a:lnTo>
                  <a:close/>
                </a:path>
                <a:path w="3440430" h="994409">
                  <a:moveTo>
                    <a:pt x="1414357" y="26415"/>
                  </a:moveTo>
                  <a:lnTo>
                    <a:pt x="1394346" y="39272"/>
                  </a:lnTo>
                  <a:lnTo>
                    <a:pt x="1387306" y="72825"/>
                  </a:lnTo>
                  <a:lnTo>
                    <a:pt x="1398061" y="95736"/>
                  </a:lnTo>
                  <a:lnTo>
                    <a:pt x="1421331" y="104047"/>
                  </a:lnTo>
                  <a:lnTo>
                    <a:pt x="1440104" y="98882"/>
                  </a:lnTo>
                  <a:lnTo>
                    <a:pt x="1443159" y="93683"/>
                  </a:lnTo>
                  <a:lnTo>
                    <a:pt x="1416768" y="93683"/>
                  </a:lnTo>
                  <a:lnTo>
                    <a:pt x="1403439" y="84395"/>
                  </a:lnTo>
                  <a:lnTo>
                    <a:pt x="1399772" y="54329"/>
                  </a:lnTo>
                  <a:lnTo>
                    <a:pt x="1412890" y="37952"/>
                  </a:lnTo>
                  <a:lnTo>
                    <a:pt x="1445030" y="37952"/>
                  </a:lnTo>
                  <a:lnTo>
                    <a:pt x="1443119" y="34041"/>
                  </a:lnTo>
                  <a:lnTo>
                    <a:pt x="1414357" y="26415"/>
                  </a:lnTo>
                  <a:close/>
                </a:path>
                <a:path w="3440430" h="994409">
                  <a:moveTo>
                    <a:pt x="1450859" y="80582"/>
                  </a:moveTo>
                  <a:lnTo>
                    <a:pt x="1439322" y="80582"/>
                  </a:lnTo>
                  <a:lnTo>
                    <a:pt x="1438605" y="83319"/>
                  </a:lnTo>
                  <a:lnTo>
                    <a:pt x="1416768" y="93683"/>
                  </a:lnTo>
                  <a:lnTo>
                    <a:pt x="1443159" y="93683"/>
                  </a:lnTo>
                  <a:lnTo>
                    <a:pt x="1450859" y="80582"/>
                  </a:lnTo>
                  <a:close/>
                </a:path>
                <a:path w="3440430" h="994409">
                  <a:moveTo>
                    <a:pt x="1445030" y="37952"/>
                  </a:moveTo>
                  <a:lnTo>
                    <a:pt x="1412890" y="37952"/>
                  </a:lnTo>
                  <a:lnTo>
                    <a:pt x="1430457" y="38115"/>
                  </a:lnTo>
                  <a:lnTo>
                    <a:pt x="1439322" y="49880"/>
                  </a:lnTo>
                  <a:lnTo>
                    <a:pt x="1450859" y="49880"/>
                  </a:lnTo>
                  <a:lnTo>
                    <a:pt x="1445109" y="38115"/>
                  </a:lnTo>
                  <a:lnTo>
                    <a:pt x="1445030" y="37952"/>
                  </a:lnTo>
                  <a:close/>
                </a:path>
                <a:path w="3440430" h="994409">
                  <a:moveTo>
                    <a:pt x="1520065" y="37789"/>
                  </a:moveTo>
                  <a:lnTo>
                    <a:pt x="1487036" y="37789"/>
                  </a:lnTo>
                  <a:lnTo>
                    <a:pt x="1506134" y="37919"/>
                  </a:lnTo>
                  <a:lnTo>
                    <a:pt x="1512701" y="51836"/>
                  </a:lnTo>
                  <a:lnTo>
                    <a:pt x="1465053" y="73379"/>
                  </a:lnTo>
                  <a:lnTo>
                    <a:pt x="1469909" y="97105"/>
                  </a:lnTo>
                  <a:lnTo>
                    <a:pt x="1489822" y="104243"/>
                  </a:lnTo>
                  <a:lnTo>
                    <a:pt x="1506378" y="99403"/>
                  </a:lnTo>
                  <a:lnTo>
                    <a:pt x="1524238" y="99403"/>
                  </a:lnTo>
                  <a:lnTo>
                    <a:pt x="1524238" y="93879"/>
                  </a:lnTo>
                  <a:lnTo>
                    <a:pt x="1491582" y="93879"/>
                  </a:lnTo>
                  <a:lnTo>
                    <a:pt x="1477225" y="88794"/>
                  </a:lnTo>
                  <a:lnTo>
                    <a:pt x="1475743" y="78822"/>
                  </a:lnTo>
                  <a:lnTo>
                    <a:pt x="1505955" y="67219"/>
                  </a:lnTo>
                  <a:lnTo>
                    <a:pt x="1524238" y="67219"/>
                  </a:lnTo>
                  <a:lnTo>
                    <a:pt x="1524238" y="53009"/>
                  </a:lnTo>
                  <a:lnTo>
                    <a:pt x="1520100" y="37919"/>
                  </a:lnTo>
                  <a:lnTo>
                    <a:pt x="1520065" y="37789"/>
                  </a:lnTo>
                  <a:close/>
                </a:path>
                <a:path w="3440430" h="994409">
                  <a:moveTo>
                    <a:pt x="1524238" y="99403"/>
                  </a:moveTo>
                  <a:lnTo>
                    <a:pt x="1506378" y="99403"/>
                  </a:lnTo>
                  <a:lnTo>
                    <a:pt x="1512701" y="102483"/>
                  </a:lnTo>
                  <a:lnTo>
                    <a:pt x="1524238" y="102483"/>
                  </a:lnTo>
                  <a:lnTo>
                    <a:pt x="1524238" y="99403"/>
                  </a:lnTo>
                  <a:close/>
                </a:path>
                <a:path w="3440430" h="994409">
                  <a:moveTo>
                    <a:pt x="1524238" y="67219"/>
                  </a:moveTo>
                  <a:lnTo>
                    <a:pt x="1505955" y="67219"/>
                  </a:lnTo>
                  <a:lnTo>
                    <a:pt x="1511886" y="81413"/>
                  </a:lnTo>
                  <a:lnTo>
                    <a:pt x="1491582" y="93879"/>
                  </a:lnTo>
                  <a:lnTo>
                    <a:pt x="1524238" y="93879"/>
                  </a:lnTo>
                  <a:lnTo>
                    <a:pt x="1524238" y="67219"/>
                  </a:lnTo>
                  <a:close/>
                </a:path>
                <a:path w="3440430" h="994409">
                  <a:moveTo>
                    <a:pt x="1492690" y="26415"/>
                  </a:moveTo>
                  <a:lnTo>
                    <a:pt x="1466356" y="44014"/>
                  </a:lnTo>
                  <a:lnTo>
                    <a:pt x="1477307" y="47925"/>
                  </a:lnTo>
                  <a:lnTo>
                    <a:pt x="1486910" y="37919"/>
                  </a:lnTo>
                  <a:lnTo>
                    <a:pt x="1487036" y="37789"/>
                  </a:lnTo>
                  <a:lnTo>
                    <a:pt x="1520065" y="37789"/>
                  </a:lnTo>
                  <a:lnTo>
                    <a:pt x="1519350" y="35182"/>
                  </a:lnTo>
                  <a:lnTo>
                    <a:pt x="1492690" y="26415"/>
                  </a:lnTo>
                  <a:close/>
                </a:path>
                <a:path w="3440430" h="994409">
                  <a:moveTo>
                    <a:pt x="1556443" y="27393"/>
                  </a:moveTo>
                  <a:lnTo>
                    <a:pt x="1545296" y="27393"/>
                  </a:lnTo>
                  <a:lnTo>
                    <a:pt x="1545296" y="102483"/>
                  </a:lnTo>
                  <a:lnTo>
                    <a:pt x="1556834" y="102483"/>
                  </a:lnTo>
                  <a:lnTo>
                    <a:pt x="1556834" y="57311"/>
                  </a:lnTo>
                  <a:lnTo>
                    <a:pt x="1560989" y="43101"/>
                  </a:lnTo>
                  <a:lnTo>
                    <a:pt x="1573789" y="39125"/>
                  </a:lnTo>
                  <a:lnTo>
                    <a:pt x="1557420" y="39125"/>
                  </a:lnTo>
                  <a:lnTo>
                    <a:pt x="1556459" y="27588"/>
                  </a:lnTo>
                  <a:lnTo>
                    <a:pt x="1556443" y="27393"/>
                  </a:lnTo>
                  <a:close/>
                </a:path>
                <a:path w="3440430" h="994409">
                  <a:moveTo>
                    <a:pt x="1599032" y="36779"/>
                  </a:moveTo>
                  <a:lnTo>
                    <a:pt x="1581342" y="36779"/>
                  </a:lnTo>
                  <a:lnTo>
                    <a:pt x="1591674" y="45057"/>
                  </a:lnTo>
                  <a:lnTo>
                    <a:pt x="1593206" y="102483"/>
                  </a:lnTo>
                  <a:lnTo>
                    <a:pt x="1604743" y="102483"/>
                  </a:lnTo>
                  <a:lnTo>
                    <a:pt x="1604743" y="48381"/>
                  </a:lnTo>
                  <a:lnTo>
                    <a:pt x="1599032" y="36779"/>
                  </a:lnTo>
                  <a:close/>
                </a:path>
                <a:path w="3440430" h="994409">
                  <a:moveTo>
                    <a:pt x="1569023" y="27588"/>
                  </a:moveTo>
                  <a:lnTo>
                    <a:pt x="1557420" y="39125"/>
                  </a:lnTo>
                  <a:lnTo>
                    <a:pt x="1573789" y="39125"/>
                  </a:lnTo>
                  <a:lnTo>
                    <a:pt x="1581342" y="36779"/>
                  </a:lnTo>
                  <a:lnTo>
                    <a:pt x="1599032" y="36779"/>
                  </a:lnTo>
                  <a:lnTo>
                    <a:pt x="1596481" y="31597"/>
                  </a:lnTo>
                  <a:lnTo>
                    <a:pt x="1569023" y="27588"/>
                  </a:lnTo>
                  <a:close/>
                </a:path>
                <a:path w="3440430" h="994409">
                  <a:moveTo>
                    <a:pt x="1681166" y="9402"/>
                  </a:moveTo>
                  <a:lnTo>
                    <a:pt x="1669628" y="9402"/>
                  </a:lnTo>
                  <a:lnTo>
                    <a:pt x="1670639" y="92086"/>
                  </a:lnTo>
                  <a:lnTo>
                    <a:pt x="1692116" y="103461"/>
                  </a:lnTo>
                  <a:lnTo>
                    <a:pt x="1681166" y="9402"/>
                  </a:lnTo>
                  <a:close/>
                </a:path>
                <a:path w="3440430" h="994409">
                  <a:moveTo>
                    <a:pt x="1669848" y="27393"/>
                  </a:moveTo>
                  <a:lnTo>
                    <a:pt x="1658286" y="27393"/>
                  </a:lnTo>
                  <a:lnTo>
                    <a:pt x="1658286" y="37170"/>
                  </a:lnTo>
                  <a:lnTo>
                    <a:pt x="1669968" y="37170"/>
                  </a:lnTo>
                  <a:lnTo>
                    <a:pt x="1669848" y="27393"/>
                  </a:lnTo>
                  <a:close/>
                </a:path>
                <a:path w="3440430" h="994409">
                  <a:moveTo>
                    <a:pt x="1697200" y="27393"/>
                  </a:moveTo>
                  <a:lnTo>
                    <a:pt x="1683260" y="27393"/>
                  </a:lnTo>
                  <a:lnTo>
                    <a:pt x="1684399" y="37170"/>
                  </a:lnTo>
                  <a:lnTo>
                    <a:pt x="1697200" y="37170"/>
                  </a:lnTo>
                  <a:lnTo>
                    <a:pt x="1697200" y="27393"/>
                  </a:lnTo>
                  <a:close/>
                </a:path>
                <a:path w="3440430" h="994409">
                  <a:moveTo>
                    <a:pt x="1737280" y="26415"/>
                  </a:moveTo>
                  <a:lnTo>
                    <a:pt x="1717269" y="39288"/>
                  </a:lnTo>
                  <a:lnTo>
                    <a:pt x="1710229" y="73216"/>
                  </a:lnTo>
                  <a:lnTo>
                    <a:pt x="1721294" y="96030"/>
                  </a:lnTo>
                  <a:lnTo>
                    <a:pt x="1745232" y="104047"/>
                  </a:lnTo>
                  <a:lnTo>
                    <a:pt x="1754895" y="103265"/>
                  </a:lnTo>
                  <a:lnTo>
                    <a:pt x="1766693" y="92673"/>
                  </a:lnTo>
                  <a:lnTo>
                    <a:pt x="1736481" y="92673"/>
                  </a:lnTo>
                  <a:lnTo>
                    <a:pt x="1722744" y="77762"/>
                  </a:lnTo>
                  <a:lnTo>
                    <a:pt x="1724274" y="68849"/>
                  </a:lnTo>
                  <a:lnTo>
                    <a:pt x="1718442" y="68849"/>
                  </a:lnTo>
                  <a:lnTo>
                    <a:pt x="1718442" y="58876"/>
                  </a:lnTo>
                  <a:lnTo>
                    <a:pt x="1725986" y="58876"/>
                  </a:lnTo>
                  <a:lnTo>
                    <a:pt x="1728806" y="42450"/>
                  </a:lnTo>
                  <a:lnTo>
                    <a:pt x="1751848" y="37740"/>
                  </a:lnTo>
                  <a:lnTo>
                    <a:pt x="1766779" y="37740"/>
                  </a:lnTo>
                  <a:lnTo>
                    <a:pt x="1762929" y="31792"/>
                  </a:lnTo>
                  <a:lnTo>
                    <a:pt x="1737280" y="26415"/>
                  </a:lnTo>
                  <a:close/>
                </a:path>
                <a:path w="3440430" h="994409">
                  <a:moveTo>
                    <a:pt x="1764005" y="81950"/>
                  </a:moveTo>
                  <a:lnTo>
                    <a:pt x="1763027" y="84558"/>
                  </a:lnTo>
                  <a:lnTo>
                    <a:pt x="1736481" y="92673"/>
                  </a:lnTo>
                  <a:lnTo>
                    <a:pt x="1766693" y="92673"/>
                  </a:lnTo>
                  <a:lnTo>
                    <a:pt x="1775151" y="85079"/>
                  </a:lnTo>
                  <a:lnTo>
                    <a:pt x="1764005" y="81950"/>
                  </a:lnTo>
                  <a:close/>
                </a:path>
                <a:path w="3440430" h="994409">
                  <a:moveTo>
                    <a:pt x="1725986" y="58876"/>
                  </a:moveTo>
                  <a:lnTo>
                    <a:pt x="1718442" y="58876"/>
                  </a:lnTo>
                  <a:lnTo>
                    <a:pt x="1718442" y="68849"/>
                  </a:lnTo>
                  <a:lnTo>
                    <a:pt x="1724274" y="68849"/>
                  </a:lnTo>
                  <a:lnTo>
                    <a:pt x="1725986" y="58876"/>
                  </a:lnTo>
                  <a:close/>
                </a:path>
                <a:path w="3440430" h="994409">
                  <a:moveTo>
                    <a:pt x="1766779" y="37740"/>
                  </a:moveTo>
                  <a:lnTo>
                    <a:pt x="1751848" y="37740"/>
                  </a:lnTo>
                  <a:lnTo>
                    <a:pt x="1764591" y="58876"/>
                  </a:lnTo>
                  <a:lnTo>
                    <a:pt x="1725986" y="58876"/>
                  </a:lnTo>
                  <a:lnTo>
                    <a:pt x="1724274" y="68849"/>
                  </a:lnTo>
                  <a:lnTo>
                    <a:pt x="1776324" y="68849"/>
                  </a:lnTo>
                  <a:lnTo>
                    <a:pt x="1775395" y="51054"/>
                  </a:lnTo>
                  <a:lnTo>
                    <a:pt x="1766779" y="37740"/>
                  </a:lnTo>
                  <a:close/>
                </a:path>
                <a:path w="3440430" h="994409">
                  <a:moveTo>
                    <a:pt x="1805412" y="2362"/>
                  </a:moveTo>
                  <a:lnTo>
                    <a:pt x="1793875" y="2362"/>
                  </a:lnTo>
                  <a:lnTo>
                    <a:pt x="1793875" y="102483"/>
                  </a:lnTo>
                  <a:lnTo>
                    <a:pt x="1805412" y="102483"/>
                  </a:lnTo>
                  <a:lnTo>
                    <a:pt x="1805412" y="2362"/>
                  </a:lnTo>
                  <a:close/>
                </a:path>
                <a:path w="3440430" h="994409">
                  <a:moveTo>
                    <a:pt x="1838081" y="2362"/>
                  </a:moveTo>
                  <a:lnTo>
                    <a:pt x="1826543" y="2362"/>
                  </a:lnTo>
                  <a:lnTo>
                    <a:pt x="1826543" y="102483"/>
                  </a:lnTo>
                  <a:lnTo>
                    <a:pt x="1838081" y="102483"/>
                  </a:lnTo>
                  <a:lnTo>
                    <a:pt x="1838081" y="2362"/>
                  </a:lnTo>
                  <a:close/>
                </a:path>
                <a:path w="3440430" h="994409">
                  <a:moveTo>
                    <a:pt x="1914552" y="9402"/>
                  </a:moveTo>
                  <a:lnTo>
                    <a:pt x="1903015" y="9402"/>
                  </a:lnTo>
                  <a:lnTo>
                    <a:pt x="1904025" y="92086"/>
                  </a:lnTo>
                  <a:lnTo>
                    <a:pt x="1925503" y="103461"/>
                  </a:lnTo>
                  <a:lnTo>
                    <a:pt x="1914552" y="9402"/>
                  </a:lnTo>
                  <a:close/>
                </a:path>
                <a:path w="3440430" h="994409">
                  <a:moveTo>
                    <a:pt x="1903234" y="27393"/>
                  </a:moveTo>
                  <a:lnTo>
                    <a:pt x="1891673" y="27393"/>
                  </a:lnTo>
                  <a:lnTo>
                    <a:pt x="1891673" y="37170"/>
                  </a:lnTo>
                  <a:lnTo>
                    <a:pt x="1903354" y="37170"/>
                  </a:lnTo>
                  <a:lnTo>
                    <a:pt x="1903234" y="27393"/>
                  </a:lnTo>
                  <a:close/>
                </a:path>
                <a:path w="3440430" h="994409">
                  <a:moveTo>
                    <a:pt x="1930587" y="27393"/>
                  </a:moveTo>
                  <a:lnTo>
                    <a:pt x="1916647" y="27393"/>
                  </a:lnTo>
                  <a:lnTo>
                    <a:pt x="1917785" y="37170"/>
                  </a:lnTo>
                  <a:lnTo>
                    <a:pt x="1930587" y="37170"/>
                  </a:lnTo>
                  <a:lnTo>
                    <a:pt x="1930587" y="27393"/>
                  </a:lnTo>
                  <a:close/>
                </a:path>
                <a:path w="3440430" h="994409">
                  <a:moveTo>
                    <a:pt x="1961092" y="2362"/>
                  </a:moveTo>
                  <a:lnTo>
                    <a:pt x="1949555" y="2362"/>
                  </a:lnTo>
                  <a:lnTo>
                    <a:pt x="1949555" y="102483"/>
                  </a:lnTo>
                  <a:lnTo>
                    <a:pt x="1961092" y="102483"/>
                  </a:lnTo>
                  <a:lnTo>
                    <a:pt x="1961092" y="57311"/>
                  </a:lnTo>
                  <a:lnTo>
                    <a:pt x="1965362" y="43101"/>
                  </a:lnTo>
                  <a:lnTo>
                    <a:pt x="1978520" y="39125"/>
                  </a:lnTo>
                  <a:lnTo>
                    <a:pt x="1962070" y="39125"/>
                  </a:lnTo>
                  <a:lnTo>
                    <a:pt x="1961092" y="2362"/>
                  </a:lnTo>
                  <a:close/>
                </a:path>
                <a:path w="3440430" h="994409">
                  <a:moveTo>
                    <a:pt x="2004066" y="36779"/>
                  </a:moveTo>
                  <a:lnTo>
                    <a:pt x="1986285" y="36779"/>
                  </a:lnTo>
                  <a:lnTo>
                    <a:pt x="1996699" y="44976"/>
                  </a:lnTo>
                  <a:lnTo>
                    <a:pt x="1998247" y="102483"/>
                  </a:lnTo>
                  <a:lnTo>
                    <a:pt x="2009784" y="102483"/>
                  </a:lnTo>
                  <a:lnTo>
                    <a:pt x="2009784" y="48316"/>
                  </a:lnTo>
                  <a:lnTo>
                    <a:pt x="2004066" y="36779"/>
                  </a:lnTo>
                  <a:close/>
                </a:path>
                <a:path w="3440430" h="994409">
                  <a:moveTo>
                    <a:pt x="1973542" y="27572"/>
                  </a:moveTo>
                  <a:lnTo>
                    <a:pt x="1962070" y="39125"/>
                  </a:lnTo>
                  <a:lnTo>
                    <a:pt x="1978520" y="39125"/>
                  </a:lnTo>
                  <a:lnTo>
                    <a:pt x="1986285" y="36779"/>
                  </a:lnTo>
                  <a:lnTo>
                    <a:pt x="2004066" y="36779"/>
                  </a:lnTo>
                  <a:lnTo>
                    <a:pt x="2001457" y="31515"/>
                  </a:lnTo>
                  <a:lnTo>
                    <a:pt x="1973542" y="27572"/>
                  </a:lnTo>
                  <a:close/>
                </a:path>
                <a:path w="3440430" h="994409">
                  <a:moveTo>
                    <a:pt x="2054422" y="26415"/>
                  </a:moveTo>
                  <a:lnTo>
                    <a:pt x="2034411" y="39288"/>
                  </a:lnTo>
                  <a:lnTo>
                    <a:pt x="2027371" y="73216"/>
                  </a:lnTo>
                  <a:lnTo>
                    <a:pt x="2038436" y="96030"/>
                  </a:lnTo>
                  <a:lnTo>
                    <a:pt x="2062374" y="104047"/>
                  </a:lnTo>
                  <a:lnTo>
                    <a:pt x="2072037" y="103265"/>
                  </a:lnTo>
                  <a:lnTo>
                    <a:pt x="2083835" y="92673"/>
                  </a:lnTo>
                  <a:lnTo>
                    <a:pt x="2053623" y="92673"/>
                  </a:lnTo>
                  <a:lnTo>
                    <a:pt x="2039886" y="77762"/>
                  </a:lnTo>
                  <a:lnTo>
                    <a:pt x="2041416" y="68849"/>
                  </a:lnTo>
                  <a:lnTo>
                    <a:pt x="2035584" y="68849"/>
                  </a:lnTo>
                  <a:lnTo>
                    <a:pt x="2035584" y="58876"/>
                  </a:lnTo>
                  <a:lnTo>
                    <a:pt x="2043128" y="58876"/>
                  </a:lnTo>
                  <a:lnTo>
                    <a:pt x="2045948" y="42450"/>
                  </a:lnTo>
                  <a:lnTo>
                    <a:pt x="2068990" y="37740"/>
                  </a:lnTo>
                  <a:lnTo>
                    <a:pt x="2083921" y="37740"/>
                  </a:lnTo>
                  <a:lnTo>
                    <a:pt x="2080071" y="31792"/>
                  </a:lnTo>
                  <a:lnTo>
                    <a:pt x="2054422" y="26415"/>
                  </a:lnTo>
                  <a:close/>
                </a:path>
                <a:path w="3440430" h="994409">
                  <a:moveTo>
                    <a:pt x="2081147" y="81950"/>
                  </a:moveTo>
                  <a:lnTo>
                    <a:pt x="2080169" y="84558"/>
                  </a:lnTo>
                  <a:lnTo>
                    <a:pt x="2053623" y="92673"/>
                  </a:lnTo>
                  <a:lnTo>
                    <a:pt x="2083835" y="92673"/>
                  </a:lnTo>
                  <a:lnTo>
                    <a:pt x="2092293" y="85079"/>
                  </a:lnTo>
                  <a:lnTo>
                    <a:pt x="2081147" y="81950"/>
                  </a:lnTo>
                  <a:close/>
                </a:path>
                <a:path w="3440430" h="994409">
                  <a:moveTo>
                    <a:pt x="2043128" y="58876"/>
                  </a:moveTo>
                  <a:lnTo>
                    <a:pt x="2035584" y="58876"/>
                  </a:lnTo>
                  <a:lnTo>
                    <a:pt x="2035584" y="68849"/>
                  </a:lnTo>
                  <a:lnTo>
                    <a:pt x="2041416" y="68849"/>
                  </a:lnTo>
                  <a:lnTo>
                    <a:pt x="2043128" y="58876"/>
                  </a:lnTo>
                  <a:close/>
                </a:path>
                <a:path w="3440430" h="994409">
                  <a:moveTo>
                    <a:pt x="2083921" y="37740"/>
                  </a:moveTo>
                  <a:lnTo>
                    <a:pt x="2068990" y="37740"/>
                  </a:lnTo>
                  <a:lnTo>
                    <a:pt x="2081733" y="58876"/>
                  </a:lnTo>
                  <a:lnTo>
                    <a:pt x="2043128" y="58876"/>
                  </a:lnTo>
                  <a:lnTo>
                    <a:pt x="2041416" y="68849"/>
                  </a:lnTo>
                  <a:lnTo>
                    <a:pt x="2093466" y="68849"/>
                  </a:lnTo>
                  <a:lnTo>
                    <a:pt x="2092537" y="51054"/>
                  </a:lnTo>
                  <a:lnTo>
                    <a:pt x="2083921" y="37740"/>
                  </a:lnTo>
                  <a:close/>
                </a:path>
                <a:path w="3440430" h="994409">
                  <a:moveTo>
                    <a:pt x="2118643" y="81755"/>
                  </a:moveTo>
                  <a:lnTo>
                    <a:pt x="2107692" y="84492"/>
                  </a:lnTo>
                  <a:lnTo>
                    <a:pt x="2112206" y="95736"/>
                  </a:lnTo>
                  <a:lnTo>
                    <a:pt x="2128583" y="104047"/>
                  </a:lnTo>
                  <a:lnTo>
                    <a:pt x="2159415" y="96486"/>
                  </a:lnTo>
                  <a:lnTo>
                    <a:pt x="2160519" y="92868"/>
                  </a:lnTo>
                  <a:lnTo>
                    <a:pt x="2127491" y="92868"/>
                  </a:lnTo>
                  <a:lnTo>
                    <a:pt x="2118643" y="81755"/>
                  </a:lnTo>
                  <a:close/>
                </a:path>
                <a:path w="3440430" h="994409">
                  <a:moveTo>
                    <a:pt x="2145042" y="26415"/>
                  </a:moveTo>
                  <a:lnTo>
                    <a:pt x="2116019" y="33617"/>
                  </a:lnTo>
                  <a:lnTo>
                    <a:pt x="2110039" y="53303"/>
                  </a:lnTo>
                  <a:lnTo>
                    <a:pt x="2118056" y="64498"/>
                  </a:lnTo>
                  <a:lnTo>
                    <a:pt x="2146280" y="72466"/>
                  </a:lnTo>
                  <a:lnTo>
                    <a:pt x="2153646" y="85372"/>
                  </a:lnTo>
                  <a:lnTo>
                    <a:pt x="2145694" y="92738"/>
                  </a:lnTo>
                  <a:lnTo>
                    <a:pt x="2127491" y="92868"/>
                  </a:lnTo>
                  <a:lnTo>
                    <a:pt x="2160519" y="92868"/>
                  </a:lnTo>
                  <a:lnTo>
                    <a:pt x="2165574" y="76312"/>
                  </a:lnTo>
                  <a:lnTo>
                    <a:pt x="2157345" y="65345"/>
                  </a:lnTo>
                  <a:lnTo>
                    <a:pt x="2126791" y="55991"/>
                  </a:lnTo>
                  <a:lnTo>
                    <a:pt x="2121576" y="44307"/>
                  </a:lnTo>
                  <a:lnTo>
                    <a:pt x="2129186" y="37447"/>
                  </a:lnTo>
                  <a:lnTo>
                    <a:pt x="2160435" y="37447"/>
                  </a:lnTo>
                  <a:lnTo>
                    <a:pt x="2145042" y="26415"/>
                  </a:lnTo>
                  <a:close/>
                </a:path>
                <a:path w="3440430" h="994409">
                  <a:moveTo>
                    <a:pt x="2160435" y="37447"/>
                  </a:moveTo>
                  <a:lnTo>
                    <a:pt x="2129186" y="37447"/>
                  </a:lnTo>
                  <a:lnTo>
                    <a:pt x="2164712" y="44307"/>
                  </a:lnTo>
                  <a:lnTo>
                    <a:pt x="2164238" y="44307"/>
                  </a:lnTo>
                  <a:lnTo>
                    <a:pt x="2162413" y="38865"/>
                  </a:lnTo>
                  <a:lnTo>
                    <a:pt x="2160435" y="37447"/>
                  </a:lnTo>
                  <a:close/>
                </a:path>
                <a:path w="3440430" h="994409">
                  <a:moveTo>
                    <a:pt x="2206472" y="26415"/>
                  </a:moveTo>
                  <a:lnTo>
                    <a:pt x="2186461" y="39288"/>
                  </a:lnTo>
                  <a:lnTo>
                    <a:pt x="2179422" y="73216"/>
                  </a:lnTo>
                  <a:lnTo>
                    <a:pt x="2190486" y="96030"/>
                  </a:lnTo>
                  <a:lnTo>
                    <a:pt x="2214425" y="104047"/>
                  </a:lnTo>
                  <a:lnTo>
                    <a:pt x="2224088" y="103265"/>
                  </a:lnTo>
                  <a:lnTo>
                    <a:pt x="2235886" y="92673"/>
                  </a:lnTo>
                  <a:lnTo>
                    <a:pt x="2205674" y="92673"/>
                  </a:lnTo>
                  <a:lnTo>
                    <a:pt x="2191937" y="77762"/>
                  </a:lnTo>
                  <a:lnTo>
                    <a:pt x="2193467" y="68849"/>
                  </a:lnTo>
                  <a:lnTo>
                    <a:pt x="2187635" y="68849"/>
                  </a:lnTo>
                  <a:lnTo>
                    <a:pt x="2187635" y="58876"/>
                  </a:lnTo>
                  <a:lnTo>
                    <a:pt x="2195179" y="58876"/>
                  </a:lnTo>
                  <a:lnTo>
                    <a:pt x="2197999" y="42450"/>
                  </a:lnTo>
                  <a:lnTo>
                    <a:pt x="2221041" y="37740"/>
                  </a:lnTo>
                  <a:lnTo>
                    <a:pt x="2235971" y="37740"/>
                  </a:lnTo>
                  <a:lnTo>
                    <a:pt x="2232122" y="31792"/>
                  </a:lnTo>
                  <a:lnTo>
                    <a:pt x="2206472" y="26415"/>
                  </a:lnTo>
                  <a:close/>
                </a:path>
                <a:path w="3440430" h="994409">
                  <a:moveTo>
                    <a:pt x="2233197" y="81950"/>
                  </a:moveTo>
                  <a:lnTo>
                    <a:pt x="2232220" y="84558"/>
                  </a:lnTo>
                  <a:lnTo>
                    <a:pt x="2205674" y="92673"/>
                  </a:lnTo>
                  <a:lnTo>
                    <a:pt x="2235886" y="92673"/>
                  </a:lnTo>
                  <a:lnTo>
                    <a:pt x="2244344" y="85079"/>
                  </a:lnTo>
                  <a:lnTo>
                    <a:pt x="2233197" y="81950"/>
                  </a:lnTo>
                  <a:close/>
                </a:path>
                <a:path w="3440430" h="994409">
                  <a:moveTo>
                    <a:pt x="2195179" y="58876"/>
                  </a:moveTo>
                  <a:lnTo>
                    <a:pt x="2187635" y="58876"/>
                  </a:lnTo>
                  <a:lnTo>
                    <a:pt x="2187635" y="68849"/>
                  </a:lnTo>
                  <a:lnTo>
                    <a:pt x="2193467" y="68849"/>
                  </a:lnTo>
                  <a:lnTo>
                    <a:pt x="2195179" y="58876"/>
                  </a:lnTo>
                  <a:close/>
                </a:path>
                <a:path w="3440430" h="994409">
                  <a:moveTo>
                    <a:pt x="2235971" y="37740"/>
                  </a:moveTo>
                  <a:lnTo>
                    <a:pt x="2221041" y="37740"/>
                  </a:lnTo>
                  <a:lnTo>
                    <a:pt x="2233784" y="58876"/>
                  </a:lnTo>
                  <a:lnTo>
                    <a:pt x="2195179" y="58876"/>
                  </a:lnTo>
                  <a:lnTo>
                    <a:pt x="2193467" y="68849"/>
                  </a:lnTo>
                  <a:lnTo>
                    <a:pt x="2245517" y="68849"/>
                  </a:lnTo>
                  <a:lnTo>
                    <a:pt x="2244588" y="51054"/>
                  </a:lnTo>
                  <a:lnTo>
                    <a:pt x="2235971" y="37740"/>
                  </a:lnTo>
                  <a:close/>
                </a:path>
                <a:path w="3440430" h="994409">
                  <a:moveTo>
                    <a:pt x="2318407" y="9402"/>
                  </a:moveTo>
                  <a:lnTo>
                    <a:pt x="2306870" y="9402"/>
                  </a:lnTo>
                  <a:lnTo>
                    <a:pt x="2307880" y="92086"/>
                  </a:lnTo>
                  <a:lnTo>
                    <a:pt x="2329358" y="103461"/>
                  </a:lnTo>
                  <a:lnTo>
                    <a:pt x="2318407" y="9402"/>
                  </a:lnTo>
                  <a:close/>
                </a:path>
                <a:path w="3440430" h="994409">
                  <a:moveTo>
                    <a:pt x="2307090" y="27393"/>
                  </a:moveTo>
                  <a:lnTo>
                    <a:pt x="2295528" y="27393"/>
                  </a:lnTo>
                  <a:lnTo>
                    <a:pt x="2295528" y="37170"/>
                  </a:lnTo>
                  <a:lnTo>
                    <a:pt x="2307209" y="37170"/>
                  </a:lnTo>
                  <a:lnTo>
                    <a:pt x="2307090" y="27393"/>
                  </a:lnTo>
                  <a:close/>
                </a:path>
                <a:path w="3440430" h="994409">
                  <a:moveTo>
                    <a:pt x="2334442" y="27393"/>
                  </a:moveTo>
                  <a:lnTo>
                    <a:pt x="2320502" y="27393"/>
                  </a:lnTo>
                  <a:lnTo>
                    <a:pt x="2321640" y="37170"/>
                  </a:lnTo>
                  <a:lnTo>
                    <a:pt x="2334442" y="37170"/>
                  </a:lnTo>
                  <a:lnTo>
                    <a:pt x="2334442" y="27393"/>
                  </a:lnTo>
                  <a:close/>
                </a:path>
                <a:path w="3440430" h="994409">
                  <a:moveTo>
                    <a:pt x="2358055" y="27393"/>
                  </a:moveTo>
                  <a:lnTo>
                    <a:pt x="2345931" y="27393"/>
                  </a:lnTo>
                  <a:lnTo>
                    <a:pt x="2368810" y="102483"/>
                  </a:lnTo>
                  <a:lnTo>
                    <a:pt x="2380152" y="102483"/>
                  </a:lnTo>
                  <a:lnTo>
                    <a:pt x="2385163" y="84884"/>
                  </a:lnTo>
                  <a:lnTo>
                    <a:pt x="2375067" y="84884"/>
                  </a:lnTo>
                  <a:lnTo>
                    <a:pt x="2358055" y="27393"/>
                  </a:lnTo>
                  <a:close/>
                </a:path>
                <a:path w="3440430" h="994409">
                  <a:moveTo>
                    <a:pt x="2408471" y="44796"/>
                  </a:moveTo>
                  <a:lnTo>
                    <a:pt x="2396578" y="44796"/>
                  </a:lnTo>
                  <a:lnTo>
                    <a:pt x="2414177" y="102483"/>
                  </a:lnTo>
                  <a:lnTo>
                    <a:pt x="2425519" y="102483"/>
                  </a:lnTo>
                  <a:lnTo>
                    <a:pt x="2430881" y="84884"/>
                  </a:lnTo>
                  <a:lnTo>
                    <a:pt x="2430941" y="84688"/>
                  </a:lnTo>
                  <a:lnTo>
                    <a:pt x="2420043" y="84688"/>
                  </a:lnTo>
                  <a:lnTo>
                    <a:pt x="2408471" y="44796"/>
                  </a:lnTo>
                  <a:close/>
                </a:path>
                <a:path w="3440430" h="994409">
                  <a:moveTo>
                    <a:pt x="2403422" y="27393"/>
                  </a:moveTo>
                  <a:lnTo>
                    <a:pt x="2391102" y="27393"/>
                  </a:lnTo>
                  <a:lnTo>
                    <a:pt x="2375122" y="84688"/>
                  </a:lnTo>
                  <a:lnTo>
                    <a:pt x="2375067" y="84884"/>
                  </a:lnTo>
                  <a:lnTo>
                    <a:pt x="2385163" y="84884"/>
                  </a:lnTo>
                  <a:lnTo>
                    <a:pt x="2396578" y="44796"/>
                  </a:lnTo>
                  <a:lnTo>
                    <a:pt x="2408471" y="44796"/>
                  </a:lnTo>
                  <a:lnTo>
                    <a:pt x="2403422" y="27393"/>
                  </a:lnTo>
                  <a:close/>
                </a:path>
                <a:path w="3440430" h="994409">
                  <a:moveTo>
                    <a:pt x="2448398" y="27393"/>
                  </a:moveTo>
                  <a:lnTo>
                    <a:pt x="2436274" y="27393"/>
                  </a:lnTo>
                  <a:lnTo>
                    <a:pt x="2420043" y="84688"/>
                  </a:lnTo>
                  <a:lnTo>
                    <a:pt x="2430941" y="84688"/>
                  </a:lnTo>
                  <a:lnTo>
                    <a:pt x="2448398" y="27393"/>
                  </a:lnTo>
                  <a:close/>
                </a:path>
                <a:path w="3440430" h="994409">
                  <a:moveTo>
                    <a:pt x="2484823" y="26415"/>
                  </a:moveTo>
                  <a:lnTo>
                    <a:pt x="2468674" y="34481"/>
                  </a:lnTo>
                  <a:lnTo>
                    <a:pt x="2458994" y="50679"/>
                  </a:lnTo>
                  <a:lnTo>
                    <a:pt x="2457576" y="73086"/>
                  </a:lnTo>
                  <a:lnTo>
                    <a:pt x="2468674" y="95981"/>
                  </a:lnTo>
                  <a:lnTo>
                    <a:pt x="2491602" y="104047"/>
                  </a:lnTo>
                  <a:lnTo>
                    <a:pt x="2498381" y="104047"/>
                  </a:lnTo>
                  <a:lnTo>
                    <a:pt x="2514513" y="95981"/>
                  </a:lnTo>
                  <a:lnTo>
                    <a:pt x="2515893" y="93683"/>
                  </a:lnTo>
                  <a:lnTo>
                    <a:pt x="2491602" y="93683"/>
                  </a:lnTo>
                  <a:lnTo>
                    <a:pt x="2482215" y="92363"/>
                  </a:lnTo>
                  <a:lnTo>
                    <a:pt x="2469912" y="75008"/>
                  </a:lnTo>
                  <a:lnTo>
                    <a:pt x="2475567" y="43460"/>
                  </a:lnTo>
                  <a:lnTo>
                    <a:pt x="2496751" y="36779"/>
                  </a:lnTo>
                  <a:lnTo>
                    <a:pt x="2515608" y="36779"/>
                  </a:lnTo>
                  <a:lnTo>
                    <a:pt x="2504312" y="28028"/>
                  </a:lnTo>
                  <a:lnTo>
                    <a:pt x="2484823" y="26415"/>
                  </a:lnTo>
                  <a:close/>
                </a:path>
                <a:path w="3440430" h="994409">
                  <a:moveTo>
                    <a:pt x="2515608" y="36779"/>
                  </a:moveTo>
                  <a:lnTo>
                    <a:pt x="2496751" y="36779"/>
                  </a:lnTo>
                  <a:lnTo>
                    <a:pt x="2510097" y="46964"/>
                  </a:lnTo>
                  <a:lnTo>
                    <a:pt x="2510097" y="83612"/>
                  </a:lnTo>
                  <a:lnTo>
                    <a:pt x="2491602" y="93683"/>
                  </a:lnTo>
                  <a:lnTo>
                    <a:pt x="2515893" y="93683"/>
                  </a:lnTo>
                  <a:lnTo>
                    <a:pt x="2524193" y="79865"/>
                  </a:lnTo>
                  <a:lnTo>
                    <a:pt x="2525627" y="57507"/>
                  </a:lnTo>
                  <a:lnTo>
                    <a:pt x="2518489" y="39011"/>
                  </a:lnTo>
                  <a:lnTo>
                    <a:pt x="2515608" y="36779"/>
                  </a:lnTo>
                  <a:close/>
                </a:path>
                <a:path w="3440430" h="994409">
                  <a:moveTo>
                    <a:pt x="2634297" y="37789"/>
                  </a:moveTo>
                  <a:lnTo>
                    <a:pt x="2601267" y="37789"/>
                  </a:lnTo>
                  <a:lnTo>
                    <a:pt x="2620366" y="37919"/>
                  </a:lnTo>
                  <a:lnTo>
                    <a:pt x="2626933" y="51836"/>
                  </a:lnTo>
                  <a:lnTo>
                    <a:pt x="2579285" y="73379"/>
                  </a:lnTo>
                  <a:lnTo>
                    <a:pt x="2584141" y="97105"/>
                  </a:lnTo>
                  <a:lnTo>
                    <a:pt x="2604054" y="104243"/>
                  </a:lnTo>
                  <a:lnTo>
                    <a:pt x="2620610" y="99403"/>
                  </a:lnTo>
                  <a:lnTo>
                    <a:pt x="2638471" y="99403"/>
                  </a:lnTo>
                  <a:lnTo>
                    <a:pt x="2638471" y="93879"/>
                  </a:lnTo>
                  <a:lnTo>
                    <a:pt x="2605814" y="93879"/>
                  </a:lnTo>
                  <a:lnTo>
                    <a:pt x="2591457" y="88794"/>
                  </a:lnTo>
                  <a:lnTo>
                    <a:pt x="2589975" y="78822"/>
                  </a:lnTo>
                  <a:lnTo>
                    <a:pt x="2620187" y="67219"/>
                  </a:lnTo>
                  <a:lnTo>
                    <a:pt x="2638471" y="67219"/>
                  </a:lnTo>
                  <a:lnTo>
                    <a:pt x="2638471" y="53009"/>
                  </a:lnTo>
                  <a:lnTo>
                    <a:pt x="2634333" y="37919"/>
                  </a:lnTo>
                  <a:lnTo>
                    <a:pt x="2634297" y="37789"/>
                  </a:lnTo>
                  <a:close/>
                </a:path>
                <a:path w="3440430" h="994409">
                  <a:moveTo>
                    <a:pt x="2638471" y="99403"/>
                  </a:moveTo>
                  <a:lnTo>
                    <a:pt x="2620610" y="99403"/>
                  </a:lnTo>
                  <a:lnTo>
                    <a:pt x="2626933" y="102483"/>
                  </a:lnTo>
                  <a:lnTo>
                    <a:pt x="2638471" y="102483"/>
                  </a:lnTo>
                  <a:lnTo>
                    <a:pt x="2638471" y="99403"/>
                  </a:lnTo>
                  <a:close/>
                </a:path>
                <a:path w="3440430" h="994409">
                  <a:moveTo>
                    <a:pt x="2638471" y="67219"/>
                  </a:moveTo>
                  <a:lnTo>
                    <a:pt x="2620187" y="67219"/>
                  </a:lnTo>
                  <a:lnTo>
                    <a:pt x="2626118" y="81413"/>
                  </a:lnTo>
                  <a:lnTo>
                    <a:pt x="2605814" y="93879"/>
                  </a:lnTo>
                  <a:lnTo>
                    <a:pt x="2638471" y="93879"/>
                  </a:lnTo>
                  <a:lnTo>
                    <a:pt x="2638471" y="67219"/>
                  </a:lnTo>
                  <a:close/>
                </a:path>
                <a:path w="3440430" h="994409">
                  <a:moveTo>
                    <a:pt x="2606922" y="26415"/>
                  </a:moveTo>
                  <a:lnTo>
                    <a:pt x="2580588" y="44014"/>
                  </a:lnTo>
                  <a:lnTo>
                    <a:pt x="2591539" y="47925"/>
                  </a:lnTo>
                  <a:lnTo>
                    <a:pt x="2601142" y="37919"/>
                  </a:lnTo>
                  <a:lnTo>
                    <a:pt x="2601267" y="37789"/>
                  </a:lnTo>
                  <a:lnTo>
                    <a:pt x="2634297" y="37789"/>
                  </a:lnTo>
                  <a:lnTo>
                    <a:pt x="2633582" y="35182"/>
                  </a:lnTo>
                  <a:lnTo>
                    <a:pt x="2606922" y="26415"/>
                  </a:lnTo>
                  <a:close/>
                </a:path>
                <a:path w="3440430" h="994409">
                  <a:moveTo>
                    <a:pt x="2670675" y="27393"/>
                  </a:moveTo>
                  <a:lnTo>
                    <a:pt x="2659529" y="27393"/>
                  </a:lnTo>
                  <a:lnTo>
                    <a:pt x="2659529" y="130642"/>
                  </a:lnTo>
                  <a:lnTo>
                    <a:pt x="2671066" y="130642"/>
                  </a:lnTo>
                  <a:lnTo>
                    <a:pt x="2671066" y="90946"/>
                  </a:lnTo>
                  <a:lnTo>
                    <a:pt x="2688284" y="90946"/>
                  </a:lnTo>
                  <a:lnTo>
                    <a:pt x="2677454" y="87621"/>
                  </a:lnTo>
                  <a:lnTo>
                    <a:pt x="2670870" y="64938"/>
                  </a:lnTo>
                  <a:lnTo>
                    <a:pt x="2677356" y="42694"/>
                  </a:lnTo>
                  <a:lnTo>
                    <a:pt x="2697269" y="36779"/>
                  </a:lnTo>
                  <a:lnTo>
                    <a:pt x="2716548" y="36779"/>
                  </a:lnTo>
                  <a:lnTo>
                    <a:pt x="2716022" y="36355"/>
                  </a:lnTo>
                  <a:lnTo>
                    <a:pt x="2674064" y="36355"/>
                  </a:lnTo>
                  <a:lnTo>
                    <a:pt x="2670675" y="27393"/>
                  </a:lnTo>
                  <a:close/>
                </a:path>
                <a:path w="3440430" h="994409">
                  <a:moveTo>
                    <a:pt x="2688284" y="90946"/>
                  </a:moveTo>
                  <a:lnTo>
                    <a:pt x="2671066" y="90946"/>
                  </a:lnTo>
                  <a:lnTo>
                    <a:pt x="2700203" y="104047"/>
                  </a:lnTo>
                  <a:lnTo>
                    <a:pt x="2715918" y="93683"/>
                  </a:lnTo>
                  <a:lnTo>
                    <a:pt x="2697204" y="93683"/>
                  </a:lnTo>
                  <a:lnTo>
                    <a:pt x="2688284" y="90946"/>
                  </a:lnTo>
                  <a:close/>
                </a:path>
                <a:path w="3440430" h="994409">
                  <a:moveTo>
                    <a:pt x="2716548" y="36779"/>
                  </a:moveTo>
                  <a:lnTo>
                    <a:pt x="2697269" y="36779"/>
                  </a:lnTo>
                  <a:lnTo>
                    <a:pt x="2710241" y="46393"/>
                  </a:lnTo>
                  <a:lnTo>
                    <a:pt x="2710159" y="83841"/>
                  </a:lnTo>
                  <a:lnTo>
                    <a:pt x="2697204" y="93683"/>
                  </a:lnTo>
                  <a:lnTo>
                    <a:pt x="2715918" y="93683"/>
                  </a:lnTo>
                  <a:lnTo>
                    <a:pt x="2719057" y="91614"/>
                  </a:lnTo>
                  <a:lnTo>
                    <a:pt x="2725819" y="57246"/>
                  </a:lnTo>
                  <a:lnTo>
                    <a:pt x="2719057" y="38799"/>
                  </a:lnTo>
                  <a:lnTo>
                    <a:pt x="2716548" y="36779"/>
                  </a:lnTo>
                  <a:close/>
                </a:path>
                <a:path w="3440430" h="994409">
                  <a:moveTo>
                    <a:pt x="2688861" y="26415"/>
                  </a:moveTo>
                  <a:lnTo>
                    <a:pt x="2674064" y="36355"/>
                  </a:lnTo>
                  <a:lnTo>
                    <a:pt x="2716022" y="36355"/>
                  </a:lnTo>
                  <a:lnTo>
                    <a:pt x="2705645" y="27995"/>
                  </a:lnTo>
                  <a:lnTo>
                    <a:pt x="2688861" y="26415"/>
                  </a:lnTo>
                  <a:close/>
                </a:path>
                <a:path w="3440430" h="994409">
                  <a:moveTo>
                    <a:pt x="2795758" y="37789"/>
                  </a:moveTo>
                  <a:lnTo>
                    <a:pt x="2762729" y="37789"/>
                  </a:lnTo>
                  <a:lnTo>
                    <a:pt x="2781828" y="37919"/>
                  </a:lnTo>
                  <a:lnTo>
                    <a:pt x="2788395" y="51836"/>
                  </a:lnTo>
                  <a:lnTo>
                    <a:pt x="2740746" y="73379"/>
                  </a:lnTo>
                  <a:lnTo>
                    <a:pt x="2745602" y="97105"/>
                  </a:lnTo>
                  <a:lnTo>
                    <a:pt x="2765516" y="104243"/>
                  </a:lnTo>
                  <a:lnTo>
                    <a:pt x="2782072" y="99403"/>
                  </a:lnTo>
                  <a:lnTo>
                    <a:pt x="2799932" y="99403"/>
                  </a:lnTo>
                  <a:lnTo>
                    <a:pt x="2799932" y="93879"/>
                  </a:lnTo>
                  <a:lnTo>
                    <a:pt x="2767275" y="93879"/>
                  </a:lnTo>
                  <a:lnTo>
                    <a:pt x="2752919" y="88794"/>
                  </a:lnTo>
                  <a:lnTo>
                    <a:pt x="2751436" y="78822"/>
                  </a:lnTo>
                  <a:lnTo>
                    <a:pt x="2781648" y="67219"/>
                  </a:lnTo>
                  <a:lnTo>
                    <a:pt x="2799932" y="67219"/>
                  </a:lnTo>
                  <a:lnTo>
                    <a:pt x="2799932" y="53009"/>
                  </a:lnTo>
                  <a:lnTo>
                    <a:pt x="2795794" y="37919"/>
                  </a:lnTo>
                  <a:lnTo>
                    <a:pt x="2795758" y="37789"/>
                  </a:lnTo>
                  <a:close/>
                </a:path>
                <a:path w="3440430" h="994409">
                  <a:moveTo>
                    <a:pt x="2799932" y="99403"/>
                  </a:moveTo>
                  <a:lnTo>
                    <a:pt x="2782072" y="99403"/>
                  </a:lnTo>
                  <a:lnTo>
                    <a:pt x="2788395" y="102483"/>
                  </a:lnTo>
                  <a:lnTo>
                    <a:pt x="2799932" y="102483"/>
                  </a:lnTo>
                  <a:lnTo>
                    <a:pt x="2799932" y="99403"/>
                  </a:lnTo>
                  <a:close/>
                </a:path>
                <a:path w="3440430" h="994409">
                  <a:moveTo>
                    <a:pt x="2799932" y="67219"/>
                  </a:moveTo>
                  <a:lnTo>
                    <a:pt x="2781648" y="67219"/>
                  </a:lnTo>
                  <a:lnTo>
                    <a:pt x="2787580" y="81413"/>
                  </a:lnTo>
                  <a:lnTo>
                    <a:pt x="2767275" y="93879"/>
                  </a:lnTo>
                  <a:lnTo>
                    <a:pt x="2799932" y="93879"/>
                  </a:lnTo>
                  <a:lnTo>
                    <a:pt x="2799932" y="67219"/>
                  </a:lnTo>
                  <a:close/>
                </a:path>
                <a:path w="3440430" h="994409">
                  <a:moveTo>
                    <a:pt x="2768384" y="26415"/>
                  </a:moveTo>
                  <a:lnTo>
                    <a:pt x="2742050" y="44014"/>
                  </a:lnTo>
                  <a:lnTo>
                    <a:pt x="2753000" y="47925"/>
                  </a:lnTo>
                  <a:lnTo>
                    <a:pt x="2762604" y="37919"/>
                  </a:lnTo>
                  <a:lnTo>
                    <a:pt x="2762729" y="37789"/>
                  </a:lnTo>
                  <a:lnTo>
                    <a:pt x="2795758" y="37789"/>
                  </a:lnTo>
                  <a:lnTo>
                    <a:pt x="2795043" y="35182"/>
                  </a:lnTo>
                  <a:lnTo>
                    <a:pt x="2768384" y="26415"/>
                  </a:lnTo>
                  <a:close/>
                </a:path>
                <a:path w="3440430" h="994409">
                  <a:moveTo>
                    <a:pt x="2832136" y="27393"/>
                  </a:moveTo>
                  <a:lnTo>
                    <a:pt x="2820990" y="27393"/>
                  </a:lnTo>
                  <a:lnTo>
                    <a:pt x="2820990" y="102483"/>
                  </a:lnTo>
                  <a:lnTo>
                    <a:pt x="2832527" y="102483"/>
                  </a:lnTo>
                  <a:lnTo>
                    <a:pt x="2833342" y="48561"/>
                  </a:lnTo>
                  <a:lnTo>
                    <a:pt x="2849276" y="38734"/>
                  </a:lnTo>
                  <a:lnTo>
                    <a:pt x="2832918" y="38734"/>
                  </a:lnTo>
                  <a:lnTo>
                    <a:pt x="2832136" y="27393"/>
                  </a:lnTo>
                  <a:close/>
                </a:path>
                <a:path w="3440430" h="994409">
                  <a:moveTo>
                    <a:pt x="2847975" y="26219"/>
                  </a:moveTo>
                  <a:lnTo>
                    <a:pt x="2832918" y="38734"/>
                  </a:lnTo>
                  <a:lnTo>
                    <a:pt x="2849276" y="38734"/>
                  </a:lnTo>
                  <a:lnTo>
                    <a:pt x="2851496" y="37365"/>
                  </a:lnTo>
                  <a:lnTo>
                    <a:pt x="2858535" y="26415"/>
                  </a:lnTo>
                  <a:lnTo>
                    <a:pt x="2847975" y="26219"/>
                  </a:lnTo>
                  <a:close/>
                </a:path>
                <a:path w="3440430" h="994409">
                  <a:moveTo>
                    <a:pt x="2893538" y="9402"/>
                  </a:moveTo>
                  <a:lnTo>
                    <a:pt x="2882001" y="9402"/>
                  </a:lnTo>
                  <a:lnTo>
                    <a:pt x="2883011" y="92086"/>
                  </a:lnTo>
                  <a:lnTo>
                    <a:pt x="2904489" y="103461"/>
                  </a:lnTo>
                  <a:lnTo>
                    <a:pt x="2893538" y="9402"/>
                  </a:lnTo>
                  <a:close/>
                </a:path>
                <a:path w="3440430" h="994409">
                  <a:moveTo>
                    <a:pt x="2882221" y="27393"/>
                  </a:moveTo>
                  <a:lnTo>
                    <a:pt x="2870659" y="27393"/>
                  </a:lnTo>
                  <a:lnTo>
                    <a:pt x="2870659" y="37170"/>
                  </a:lnTo>
                  <a:lnTo>
                    <a:pt x="2882340" y="37170"/>
                  </a:lnTo>
                  <a:lnTo>
                    <a:pt x="2882221" y="27393"/>
                  </a:lnTo>
                  <a:close/>
                </a:path>
                <a:path w="3440430" h="994409">
                  <a:moveTo>
                    <a:pt x="2909573" y="27393"/>
                  </a:moveTo>
                  <a:lnTo>
                    <a:pt x="2895633" y="27393"/>
                  </a:lnTo>
                  <a:lnTo>
                    <a:pt x="2896771" y="37170"/>
                  </a:lnTo>
                  <a:lnTo>
                    <a:pt x="2909573" y="37170"/>
                  </a:lnTo>
                  <a:lnTo>
                    <a:pt x="2909573" y="27393"/>
                  </a:lnTo>
                  <a:close/>
                </a:path>
                <a:path w="3440430" h="994409">
                  <a:moveTo>
                    <a:pt x="2976793" y="27393"/>
                  </a:moveTo>
                  <a:lnTo>
                    <a:pt x="2965647" y="27393"/>
                  </a:lnTo>
                  <a:lnTo>
                    <a:pt x="2965647" y="102483"/>
                  </a:lnTo>
                  <a:lnTo>
                    <a:pt x="2977184" y="102483"/>
                  </a:lnTo>
                  <a:lnTo>
                    <a:pt x="2977184" y="57311"/>
                  </a:lnTo>
                  <a:lnTo>
                    <a:pt x="2981339" y="43101"/>
                  </a:lnTo>
                  <a:lnTo>
                    <a:pt x="2994139" y="39125"/>
                  </a:lnTo>
                  <a:lnTo>
                    <a:pt x="2977771" y="39125"/>
                  </a:lnTo>
                  <a:lnTo>
                    <a:pt x="2976809" y="27588"/>
                  </a:lnTo>
                  <a:lnTo>
                    <a:pt x="2976793" y="27393"/>
                  </a:lnTo>
                  <a:close/>
                </a:path>
                <a:path w="3440430" h="994409">
                  <a:moveTo>
                    <a:pt x="3019382" y="36779"/>
                  </a:moveTo>
                  <a:lnTo>
                    <a:pt x="3001693" y="36779"/>
                  </a:lnTo>
                  <a:lnTo>
                    <a:pt x="3012024" y="45057"/>
                  </a:lnTo>
                  <a:lnTo>
                    <a:pt x="3013556" y="102483"/>
                  </a:lnTo>
                  <a:lnTo>
                    <a:pt x="3025093" y="102483"/>
                  </a:lnTo>
                  <a:lnTo>
                    <a:pt x="3025093" y="48381"/>
                  </a:lnTo>
                  <a:lnTo>
                    <a:pt x="3019382" y="36779"/>
                  </a:lnTo>
                  <a:close/>
                </a:path>
                <a:path w="3440430" h="994409">
                  <a:moveTo>
                    <a:pt x="2989373" y="27588"/>
                  </a:moveTo>
                  <a:lnTo>
                    <a:pt x="2977771" y="39125"/>
                  </a:lnTo>
                  <a:lnTo>
                    <a:pt x="2994139" y="39125"/>
                  </a:lnTo>
                  <a:lnTo>
                    <a:pt x="3001693" y="36779"/>
                  </a:lnTo>
                  <a:lnTo>
                    <a:pt x="3019382" y="36779"/>
                  </a:lnTo>
                  <a:lnTo>
                    <a:pt x="3016831" y="31597"/>
                  </a:lnTo>
                  <a:lnTo>
                    <a:pt x="2989373" y="27588"/>
                  </a:lnTo>
                  <a:close/>
                </a:path>
                <a:path w="3440430" h="994409">
                  <a:moveTo>
                    <a:pt x="3069902" y="26415"/>
                  </a:moveTo>
                  <a:lnTo>
                    <a:pt x="3053753" y="34481"/>
                  </a:lnTo>
                  <a:lnTo>
                    <a:pt x="3044073" y="50679"/>
                  </a:lnTo>
                  <a:lnTo>
                    <a:pt x="3042655" y="73086"/>
                  </a:lnTo>
                  <a:lnTo>
                    <a:pt x="3053753" y="95981"/>
                  </a:lnTo>
                  <a:lnTo>
                    <a:pt x="3076681" y="104047"/>
                  </a:lnTo>
                  <a:lnTo>
                    <a:pt x="3083460" y="104047"/>
                  </a:lnTo>
                  <a:lnTo>
                    <a:pt x="3099593" y="95981"/>
                  </a:lnTo>
                  <a:lnTo>
                    <a:pt x="3100973" y="93683"/>
                  </a:lnTo>
                  <a:lnTo>
                    <a:pt x="3076681" y="93683"/>
                  </a:lnTo>
                  <a:lnTo>
                    <a:pt x="3067295" y="92363"/>
                  </a:lnTo>
                  <a:lnTo>
                    <a:pt x="3054991" y="75008"/>
                  </a:lnTo>
                  <a:lnTo>
                    <a:pt x="3060646" y="43460"/>
                  </a:lnTo>
                  <a:lnTo>
                    <a:pt x="3081830" y="36779"/>
                  </a:lnTo>
                  <a:lnTo>
                    <a:pt x="3100687" y="36779"/>
                  </a:lnTo>
                  <a:lnTo>
                    <a:pt x="3089392" y="28028"/>
                  </a:lnTo>
                  <a:lnTo>
                    <a:pt x="3069902" y="26415"/>
                  </a:lnTo>
                  <a:close/>
                </a:path>
                <a:path w="3440430" h="994409">
                  <a:moveTo>
                    <a:pt x="3100687" y="36779"/>
                  </a:moveTo>
                  <a:lnTo>
                    <a:pt x="3081830" y="36779"/>
                  </a:lnTo>
                  <a:lnTo>
                    <a:pt x="3095177" y="46964"/>
                  </a:lnTo>
                  <a:lnTo>
                    <a:pt x="3095177" y="83612"/>
                  </a:lnTo>
                  <a:lnTo>
                    <a:pt x="3076681" y="93683"/>
                  </a:lnTo>
                  <a:lnTo>
                    <a:pt x="3100973" y="93683"/>
                  </a:lnTo>
                  <a:lnTo>
                    <a:pt x="3109272" y="79865"/>
                  </a:lnTo>
                  <a:lnTo>
                    <a:pt x="3110706" y="57507"/>
                  </a:lnTo>
                  <a:lnTo>
                    <a:pt x="3103569" y="39011"/>
                  </a:lnTo>
                  <a:lnTo>
                    <a:pt x="3100687" y="36779"/>
                  </a:lnTo>
                  <a:close/>
                </a:path>
                <a:path w="3440430" h="994409">
                  <a:moveTo>
                    <a:pt x="3132021" y="27393"/>
                  </a:moveTo>
                  <a:lnTo>
                    <a:pt x="3119897" y="27393"/>
                  </a:lnTo>
                  <a:lnTo>
                    <a:pt x="3142776" y="102483"/>
                  </a:lnTo>
                  <a:lnTo>
                    <a:pt x="3154118" y="102483"/>
                  </a:lnTo>
                  <a:lnTo>
                    <a:pt x="3159129" y="84884"/>
                  </a:lnTo>
                  <a:lnTo>
                    <a:pt x="3149034" y="84884"/>
                  </a:lnTo>
                  <a:lnTo>
                    <a:pt x="3132021" y="27393"/>
                  </a:lnTo>
                  <a:close/>
                </a:path>
                <a:path w="3440430" h="994409">
                  <a:moveTo>
                    <a:pt x="3182437" y="44796"/>
                  </a:moveTo>
                  <a:lnTo>
                    <a:pt x="3170544" y="44796"/>
                  </a:lnTo>
                  <a:lnTo>
                    <a:pt x="3188143" y="102483"/>
                  </a:lnTo>
                  <a:lnTo>
                    <a:pt x="3199485" y="102483"/>
                  </a:lnTo>
                  <a:lnTo>
                    <a:pt x="3204847" y="84884"/>
                  </a:lnTo>
                  <a:lnTo>
                    <a:pt x="3204907" y="84688"/>
                  </a:lnTo>
                  <a:lnTo>
                    <a:pt x="3194010" y="84688"/>
                  </a:lnTo>
                  <a:lnTo>
                    <a:pt x="3182437" y="44796"/>
                  </a:lnTo>
                  <a:close/>
                </a:path>
                <a:path w="3440430" h="994409">
                  <a:moveTo>
                    <a:pt x="3177388" y="27393"/>
                  </a:moveTo>
                  <a:lnTo>
                    <a:pt x="3165069" y="27393"/>
                  </a:lnTo>
                  <a:lnTo>
                    <a:pt x="3149088" y="84688"/>
                  </a:lnTo>
                  <a:lnTo>
                    <a:pt x="3149034" y="84884"/>
                  </a:lnTo>
                  <a:lnTo>
                    <a:pt x="3159129" y="84884"/>
                  </a:lnTo>
                  <a:lnTo>
                    <a:pt x="3170544" y="44796"/>
                  </a:lnTo>
                  <a:lnTo>
                    <a:pt x="3182437" y="44796"/>
                  </a:lnTo>
                  <a:lnTo>
                    <a:pt x="3177388" y="27393"/>
                  </a:lnTo>
                  <a:close/>
                </a:path>
                <a:path w="3440430" h="994409">
                  <a:moveTo>
                    <a:pt x="3222364" y="27393"/>
                  </a:moveTo>
                  <a:lnTo>
                    <a:pt x="3210240" y="27393"/>
                  </a:lnTo>
                  <a:lnTo>
                    <a:pt x="3194010" y="84688"/>
                  </a:lnTo>
                  <a:lnTo>
                    <a:pt x="3204907" y="84688"/>
                  </a:lnTo>
                  <a:lnTo>
                    <a:pt x="3222364" y="27393"/>
                  </a:lnTo>
                  <a:close/>
                </a:path>
                <a:path w="3440430" h="994409">
                  <a:moveTo>
                    <a:pt x="28126" y="220064"/>
                  </a:moveTo>
                  <a:lnTo>
                    <a:pt x="6485" y="223942"/>
                  </a:lnTo>
                  <a:lnTo>
                    <a:pt x="0" y="248141"/>
                  </a:lnTo>
                  <a:lnTo>
                    <a:pt x="20548" y="262106"/>
                  </a:lnTo>
                  <a:lnTo>
                    <a:pt x="34611" y="257267"/>
                  </a:lnTo>
                  <a:lnTo>
                    <a:pt x="42059" y="236620"/>
                  </a:lnTo>
                  <a:lnTo>
                    <a:pt x="28126" y="220064"/>
                  </a:lnTo>
                  <a:close/>
                </a:path>
                <a:path w="3440430" h="994409">
                  <a:moveTo>
                    <a:pt x="148046" y="180367"/>
                  </a:moveTo>
                  <a:lnTo>
                    <a:pt x="135922" y="180367"/>
                  </a:lnTo>
                  <a:lnTo>
                    <a:pt x="135922" y="280488"/>
                  </a:lnTo>
                  <a:lnTo>
                    <a:pt x="148046" y="280488"/>
                  </a:lnTo>
                  <a:lnTo>
                    <a:pt x="148046" y="180367"/>
                  </a:lnTo>
                  <a:close/>
                </a:path>
                <a:path w="3440430" h="994409">
                  <a:moveTo>
                    <a:pt x="215766" y="205398"/>
                  </a:moveTo>
                  <a:lnTo>
                    <a:pt x="203642" y="205398"/>
                  </a:lnTo>
                  <a:lnTo>
                    <a:pt x="226521" y="280488"/>
                  </a:lnTo>
                  <a:lnTo>
                    <a:pt x="237863" y="280488"/>
                  </a:lnTo>
                  <a:lnTo>
                    <a:pt x="242875" y="262889"/>
                  </a:lnTo>
                  <a:lnTo>
                    <a:pt x="232779" y="262889"/>
                  </a:lnTo>
                  <a:lnTo>
                    <a:pt x="215766" y="205398"/>
                  </a:lnTo>
                  <a:close/>
                </a:path>
                <a:path w="3440430" h="994409">
                  <a:moveTo>
                    <a:pt x="266182" y="222801"/>
                  </a:moveTo>
                  <a:lnTo>
                    <a:pt x="254289" y="222801"/>
                  </a:lnTo>
                  <a:lnTo>
                    <a:pt x="271889" y="280488"/>
                  </a:lnTo>
                  <a:lnTo>
                    <a:pt x="283230" y="280488"/>
                  </a:lnTo>
                  <a:lnTo>
                    <a:pt x="288593" y="262889"/>
                  </a:lnTo>
                  <a:lnTo>
                    <a:pt x="288652" y="262693"/>
                  </a:lnTo>
                  <a:lnTo>
                    <a:pt x="277755" y="262693"/>
                  </a:lnTo>
                  <a:lnTo>
                    <a:pt x="266182" y="222801"/>
                  </a:lnTo>
                  <a:close/>
                </a:path>
                <a:path w="3440430" h="994409">
                  <a:moveTo>
                    <a:pt x="261133" y="205398"/>
                  </a:moveTo>
                  <a:lnTo>
                    <a:pt x="248814" y="205398"/>
                  </a:lnTo>
                  <a:lnTo>
                    <a:pt x="232833" y="262693"/>
                  </a:lnTo>
                  <a:lnTo>
                    <a:pt x="232779" y="262889"/>
                  </a:lnTo>
                  <a:lnTo>
                    <a:pt x="242875" y="262889"/>
                  </a:lnTo>
                  <a:lnTo>
                    <a:pt x="254289" y="222801"/>
                  </a:lnTo>
                  <a:lnTo>
                    <a:pt x="266182" y="222801"/>
                  </a:lnTo>
                  <a:lnTo>
                    <a:pt x="261133" y="205398"/>
                  </a:lnTo>
                  <a:close/>
                </a:path>
                <a:path w="3440430" h="994409">
                  <a:moveTo>
                    <a:pt x="306109" y="205398"/>
                  </a:moveTo>
                  <a:lnTo>
                    <a:pt x="293985" y="205398"/>
                  </a:lnTo>
                  <a:lnTo>
                    <a:pt x="277755" y="262693"/>
                  </a:lnTo>
                  <a:lnTo>
                    <a:pt x="288652" y="262693"/>
                  </a:lnTo>
                  <a:lnTo>
                    <a:pt x="306109" y="205398"/>
                  </a:lnTo>
                  <a:close/>
                </a:path>
                <a:path w="3440430" h="994409">
                  <a:moveTo>
                    <a:pt x="332899" y="205398"/>
                  </a:moveTo>
                  <a:lnTo>
                    <a:pt x="321362" y="205398"/>
                  </a:lnTo>
                  <a:lnTo>
                    <a:pt x="321362" y="280488"/>
                  </a:lnTo>
                  <a:lnTo>
                    <a:pt x="332899" y="280488"/>
                  </a:lnTo>
                  <a:lnTo>
                    <a:pt x="332899" y="205398"/>
                  </a:lnTo>
                  <a:close/>
                </a:path>
                <a:path w="3440430" h="994409">
                  <a:moveTo>
                    <a:pt x="323041" y="178005"/>
                  </a:moveTo>
                  <a:lnTo>
                    <a:pt x="327229" y="192882"/>
                  </a:lnTo>
                  <a:lnTo>
                    <a:pt x="331400" y="192117"/>
                  </a:lnTo>
                  <a:lnTo>
                    <a:pt x="323041" y="178005"/>
                  </a:lnTo>
                  <a:close/>
                </a:path>
                <a:path w="3440430" h="994409">
                  <a:moveTo>
                    <a:pt x="361657" y="259760"/>
                  </a:moveTo>
                  <a:lnTo>
                    <a:pt x="350707" y="262497"/>
                  </a:lnTo>
                  <a:lnTo>
                    <a:pt x="355220" y="273742"/>
                  </a:lnTo>
                  <a:lnTo>
                    <a:pt x="371598" y="282052"/>
                  </a:lnTo>
                  <a:lnTo>
                    <a:pt x="402429" y="274491"/>
                  </a:lnTo>
                  <a:lnTo>
                    <a:pt x="403534" y="270874"/>
                  </a:lnTo>
                  <a:lnTo>
                    <a:pt x="370506" y="270874"/>
                  </a:lnTo>
                  <a:lnTo>
                    <a:pt x="361657" y="259760"/>
                  </a:lnTo>
                  <a:close/>
                </a:path>
                <a:path w="3440430" h="994409">
                  <a:moveTo>
                    <a:pt x="388056" y="204420"/>
                  </a:moveTo>
                  <a:lnTo>
                    <a:pt x="359034" y="211622"/>
                  </a:lnTo>
                  <a:lnTo>
                    <a:pt x="353053" y="231308"/>
                  </a:lnTo>
                  <a:lnTo>
                    <a:pt x="361071" y="242503"/>
                  </a:lnTo>
                  <a:lnTo>
                    <a:pt x="389295" y="250471"/>
                  </a:lnTo>
                  <a:lnTo>
                    <a:pt x="396660" y="263378"/>
                  </a:lnTo>
                  <a:lnTo>
                    <a:pt x="388708" y="270743"/>
                  </a:lnTo>
                  <a:lnTo>
                    <a:pt x="370506" y="270874"/>
                  </a:lnTo>
                  <a:lnTo>
                    <a:pt x="403534" y="270874"/>
                  </a:lnTo>
                  <a:lnTo>
                    <a:pt x="408589" y="254317"/>
                  </a:lnTo>
                  <a:lnTo>
                    <a:pt x="400359" y="243350"/>
                  </a:lnTo>
                  <a:lnTo>
                    <a:pt x="369805" y="233996"/>
                  </a:lnTo>
                  <a:lnTo>
                    <a:pt x="364590" y="222312"/>
                  </a:lnTo>
                  <a:lnTo>
                    <a:pt x="372201" y="215452"/>
                  </a:lnTo>
                  <a:lnTo>
                    <a:pt x="403449" y="215452"/>
                  </a:lnTo>
                  <a:lnTo>
                    <a:pt x="388056" y="204420"/>
                  </a:lnTo>
                  <a:close/>
                </a:path>
                <a:path w="3440430" h="994409">
                  <a:moveTo>
                    <a:pt x="403449" y="215452"/>
                  </a:moveTo>
                  <a:lnTo>
                    <a:pt x="372201" y="215452"/>
                  </a:lnTo>
                  <a:lnTo>
                    <a:pt x="407726" y="222312"/>
                  </a:lnTo>
                  <a:lnTo>
                    <a:pt x="407253" y="222312"/>
                  </a:lnTo>
                  <a:lnTo>
                    <a:pt x="405427" y="216870"/>
                  </a:lnTo>
                  <a:lnTo>
                    <a:pt x="403449" y="215452"/>
                  </a:lnTo>
                  <a:close/>
                </a:path>
                <a:path w="3440430" h="994409">
                  <a:moveTo>
                    <a:pt x="437493" y="180367"/>
                  </a:moveTo>
                  <a:lnTo>
                    <a:pt x="425956" y="180367"/>
                  </a:lnTo>
                  <a:lnTo>
                    <a:pt x="425956" y="280488"/>
                  </a:lnTo>
                  <a:lnTo>
                    <a:pt x="437493" y="280488"/>
                  </a:lnTo>
                  <a:lnTo>
                    <a:pt x="437493" y="235316"/>
                  </a:lnTo>
                  <a:lnTo>
                    <a:pt x="441763" y="221107"/>
                  </a:lnTo>
                  <a:lnTo>
                    <a:pt x="454921" y="217130"/>
                  </a:lnTo>
                  <a:lnTo>
                    <a:pt x="438471" y="217130"/>
                  </a:lnTo>
                  <a:lnTo>
                    <a:pt x="437493" y="180367"/>
                  </a:lnTo>
                  <a:close/>
                </a:path>
                <a:path w="3440430" h="994409">
                  <a:moveTo>
                    <a:pt x="480466" y="214784"/>
                  </a:moveTo>
                  <a:lnTo>
                    <a:pt x="462686" y="214784"/>
                  </a:lnTo>
                  <a:lnTo>
                    <a:pt x="473099" y="222981"/>
                  </a:lnTo>
                  <a:lnTo>
                    <a:pt x="474647" y="280488"/>
                  </a:lnTo>
                  <a:lnTo>
                    <a:pt x="486185" y="280488"/>
                  </a:lnTo>
                  <a:lnTo>
                    <a:pt x="486185" y="226321"/>
                  </a:lnTo>
                  <a:lnTo>
                    <a:pt x="480466" y="214784"/>
                  </a:lnTo>
                  <a:close/>
                </a:path>
                <a:path w="3440430" h="994409">
                  <a:moveTo>
                    <a:pt x="449943" y="205577"/>
                  </a:moveTo>
                  <a:lnTo>
                    <a:pt x="438471" y="217130"/>
                  </a:lnTo>
                  <a:lnTo>
                    <a:pt x="454921" y="217130"/>
                  </a:lnTo>
                  <a:lnTo>
                    <a:pt x="462686" y="214784"/>
                  </a:lnTo>
                  <a:lnTo>
                    <a:pt x="480466" y="214784"/>
                  </a:lnTo>
                  <a:lnTo>
                    <a:pt x="477857" y="209520"/>
                  </a:lnTo>
                  <a:lnTo>
                    <a:pt x="449943" y="205577"/>
                  </a:lnTo>
                  <a:close/>
                </a:path>
                <a:path w="3440430" h="994409">
                  <a:moveTo>
                    <a:pt x="559698" y="180367"/>
                  </a:moveTo>
                  <a:lnTo>
                    <a:pt x="547574" y="180367"/>
                  </a:lnTo>
                  <a:lnTo>
                    <a:pt x="547574" y="280488"/>
                  </a:lnTo>
                  <a:lnTo>
                    <a:pt x="559698" y="280488"/>
                  </a:lnTo>
                  <a:lnTo>
                    <a:pt x="559698" y="180367"/>
                  </a:lnTo>
                  <a:close/>
                </a:path>
                <a:path w="3440430" h="994409">
                  <a:moveTo>
                    <a:pt x="644692" y="204420"/>
                  </a:moveTo>
                  <a:lnTo>
                    <a:pt x="624681" y="217277"/>
                  </a:lnTo>
                  <a:lnTo>
                    <a:pt x="617642" y="250830"/>
                  </a:lnTo>
                  <a:lnTo>
                    <a:pt x="628397" y="273742"/>
                  </a:lnTo>
                  <a:lnTo>
                    <a:pt x="651667" y="282052"/>
                  </a:lnTo>
                  <a:lnTo>
                    <a:pt x="670440" y="276887"/>
                  </a:lnTo>
                  <a:lnTo>
                    <a:pt x="673495" y="271688"/>
                  </a:lnTo>
                  <a:lnTo>
                    <a:pt x="647104" y="271688"/>
                  </a:lnTo>
                  <a:lnTo>
                    <a:pt x="633774" y="262400"/>
                  </a:lnTo>
                  <a:lnTo>
                    <a:pt x="630108" y="232334"/>
                  </a:lnTo>
                  <a:lnTo>
                    <a:pt x="643226" y="215957"/>
                  </a:lnTo>
                  <a:lnTo>
                    <a:pt x="675366" y="215957"/>
                  </a:lnTo>
                  <a:lnTo>
                    <a:pt x="673454" y="212046"/>
                  </a:lnTo>
                  <a:lnTo>
                    <a:pt x="644692" y="204420"/>
                  </a:lnTo>
                  <a:close/>
                </a:path>
                <a:path w="3440430" h="994409">
                  <a:moveTo>
                    <a:pt x="681195" y="258587"/>
                  </a:moveTo>
                  <a:lnTo>
                    <a:pt x="669657" y="258587"/>
                  </a:lnTo>
                  <a:lnTo>
                    <a:pt x="668940" y="261324"/>
                  </a:lnTo>
                  <a:lnTo>
                    <a:pt x="647104" y="271688"/>
                  </a:lnTo>
                  <a:lnTo>
                    <a:pt x="673495" y="271688"/>
                  </a:lnTo>
                  <a:lnTo>
                    <a:pt x="681195" y="258587"/>
                  </a:lnTo>
                  <a:close/>
                </a:path>
                <a:path w="3440430" h="994409">
                  <a:moveTo>
                    <a:pt x="675366" y="215957"/>
                  </a:moveTo>
                  <a:lnTo>
                    <a:pt x="643226" y="215957"/>
                  </a:lnTo>
                  <a:lnTo>
                    <a:pt x="660793" y="216120"/>
                  </a:lnTo>
                  <a:lnTo>
                    <a:pt x="669657" y="227886"/>
                  </a:lnTo>
                  <a:lnTo>
                    <a:pt x="681195" y="227886"/>
                  </a:lnTo>
                  <a:lnTo>
                    <a:pt x="675445" y="216120"/>
                  </a:lnTo>
                  <a:lnTo>
                    <a:pt x="675366" y="215957"/>
                  </a:lnTo>
                  <a:close/>
                </a:path>
                <a:path w="3440430" h="994409">
                  <a:moveTo>
                    <a:pt x="721787" y="204420"/>
                  </a:moveTo>
                  <a:lnTo>
                    <a:pt x="705638" y="212486"/>
                  </a:lnTo>
                  <a:lnTo>
                    <a:pt x="695959" y="228684"/>
                  </a:lnTo>
                  <a:lnTo>
                    <a:pt x="694541" y="251091"/>
                  </a:lnTo>
                  <a:lnTo>
                    <a:pt x="705638" y="273986"/>
                  </a:lnTo>
                  <a:lnTo>
                    <a:pt x="728566" y="282052"/>
                  </a:lnTo>
                  <a:lnTo>
                    <a:pt x="735345" y="282052"/>
                  </a:lnTo>
                  <a:lnTo>
                    <a:pt x="751478" y="273986"/>
                  </a:lnTo>
                  <a:lnTo>
                    <a:pt x="752858" y="271688"/>
                  </a:lnTo>
                  <a:lnTo>
                    <a:pt x="728566" y="271688"/>
                  </a:lnTo>
                  <a:lnTo>
                    <a:pt x="719180" y="270368"/>
                  </a:lnTo>
                  <a:lnTo>
                    <a:pt x="706877" y="253013"/>
                  </a:lnTo>
                  <a:lnTo>
                    <a:pt x="712531" y="221465"/>
                  </a:lnTo>
                  <a:lnTo>
                    <a:pt x="733716" y="214784"/>
                  </a:lnTo>
                  <a:lnTo>
                    <a:pt x="752572" y="214784"/>
                  </a:lnTo>
                  <a:lnTo>
                    <a:pt x="741277" y="206033"/>
                  </a:lnTo>
                  <a:lnTo>
                    <a:pt x="721787" y="204420"/>
                  </a:lnTo>
                  <a:close/>
                </a:path>
                <a:path w="3440430" h="994409">
                  <a:moveTo>
                    <a:pt x="752572" y="214784"/>
                  </a:moveTo>
                  <a:lnTo>
                    <a:pt x="733716" y="214784"/>
                  </a:lnTo>
                  <a:lnTo>
                    <a:pt x="747062" y="224969"/>
                  </a:lnTo>
                  <a:lnTo>
                    <a:pt x="747062" y="261618"/>
                  </a:lnTo>
                  <a:lnTo>
                    <a:pt x="728566" y="271688"/>
                  </a:lnTo>
                  <a:lnTo>
                    <a:pt x="752858" y="271688"/>
                  </a:lnTo>
                  <a:lnTo>
                    <a:pt x="761157" y="257870"/>
                  </a:lnTo>
                  <a:lnTo>
                    <a:pt x="762592" y="235512"/>
                  </a:lnTo>
                  <a:lnTo>
                    <a:pt x="755454" y="217016"/>
                  </a:lnTo>
                  <a:lnTo>
                    <a:pt x="752572" y="214784"/>
                  </a:lnTo>
                  <a:close/>
                </a:path>
                <a:path w="3440430" h="994409">
                  <a:moveTo>
                    <a:pt x="839063" y="267777"/>
                  </a:moveTo>
                  <a:lnTo>
                    <a:pt x="826743" y="267777"/>
                  </a:lnTo>
                  <a:lnTo>
                    <a:pt x="827505" y="280146"/>
                  </a:lnTo>
                  <a:lnTo>
                    <a:pt x="827526" y="280488"/>
                  </a:lnTo>
                  <a:lnTo>
                    <a:pt x="839063" y="280488"/>
                  </a:lnTo>
                  <a:lnTo>
                    <a:pt x="839063" y="267777"/>
                  </a:lnTo>
                  <a:close/>
                </a:path>
                <a:path w="3440430" h="994409">
                  <a:moveTo>
                    <a:pt x="791740" y="205398"/>
                  </a:moveTo>
                  <a:lnTo>
                    <a:pt x="780203" y="205398"/>
                  </a:lnTo>
                  <a:lnTo>
                    <a:pt x="780203" y="259499"/>
                  </a:lnTo>
                  <a:lnTo>
                    <a:pt x="788286" y="276300"/>
                  </a:lnTo>
                  <a:lnTo>
                    <a:pt x="814815" y="280146"/>
                  </a:lnTo>
                  <a:lnTo>
                    <a:pt x="824292" y="270319"/>
                  </a:lnTo>
                  <a:lnTo>
                    <a:pt x="803375" y="270319"/>
                  </a:lnTo>
                  <a:lnTo>
                    <a:pt x="793272" y="262172"/>
                  </a:lnTo>
                  <a:lnTo>
                    <a:pt x="791740" y="205398"/>
                  </a:lnTo>
                  <a:close/>
                </a:path>
                <a:path w="3440430" h="994409">
                  <a:moveTo>
                    <a:pt x="839063" y="205398"/>
                  </a:moveTo>
                  <a:lnTo>
                    <a:pt x="827526" y="205398"/>
                  </a:lnTo>
                  <a:lnTo>
                    <a:pt x="827526" y="249787"/>
                  </a:lnTo>
                  <a:lnTo>
                    <a:pt x="822425" y="264404"/>
                  </a:lnTo>
                  <a:lnTo>
                    <a:pt x="803375" y="270319"/>
                  </a:lnTo>
                  <a:lnTo>
                    <a:pt x="824292" y="270319"/>
                  </a:lnTo>
                  <a:lnTo>
                    <a:pt x="826743" y="267777"/>
                  </a:lnTo>
                  <a:lnTo>
                    <a:pt x="839063" y="267777"/>
                  </a:lnTo>
                  <a:lnTo>
                    <a:pt x="839063" y="205398"/>
                  </a:lnTo>
                  <a:close/>
                </a:path>
                <a:path w="3440430" h="994409">
                  <a:moveTo>
                    <a:pt x="871732" y="180367"/>
                  </a:moveTo>
                  <a:lnTo>
                    <a:pt x="860194" y="180367"/>
                  </a:lnTo>
                  <a:lnTo>
                    <a:pt x="860194" y="280488"/>
                  </a:lnTo>
                  <a:lnTo>
                    <a:pt x="871732" y="280488"/>
                  </a:lnTo>
                  <a:lnTo>
                    <a:pt x="871732" y="180367"/>
                  </a:lnTo>
                  <a:close/>
                </a:path>
                <a:path w="3440430" h="994409">
                  <a:moveTo>
                    <a:pt x="915090" y="204420"/>
                  </a:moveTo>
                  <a:lnTo>
                    <a:pt x="896106" y="216804"/>
                  </a:lnTo>
                  <a:lnTo>
                    <a:pt x="889343" y="251091"/>
                  </a:lnTo>
                  <a:lnTo>
                    <a:pt x="899854" y="274116"/>
                  </a:lnTo>
                  <a:lnTo>
                    <a:pt x="921218" y="282052"/>
                  </a:lnTo>
                  <a:lnTo>
                    <a:pt x="926041" y="282052"/>
                  </a:lnTo>
                  <a:lnTo>
                    <a:pt x="941066" y="272047"/>
                  </a:lnTo>
                  <a:lnTo>
                    <a:pt x="955634" y="272047"/>
                  </a:lnTo>
                  <a:lnTo>
                    <a:pt x="955634" y="271688"/>
                  </a:lnTo>
                  <a:lnTo>
                    <a:pt x="922782" y="271688"/>
                  </a:lnTo>
                  <a:lnTo>
                    <a:pt x="913917" y="270417"/>
                  </a:lnTo>
                  <a:lnTo>
                    <a:pt x="901695" y="253144"/>
                  </a:lnTo>
                  <a:lnTo>
                    <a:pt x="907334" y="221025"/>
                  </a:lnTo>
                  <a:lnTo>
                    <a:pt x="927475" y="214784"/>
                  </a:lnTo>
                  <a:lnTo>
                    <a:pt x="938383" y="214784"/>
                  </a:lnTo>
                  <a:lnTo>
                    <a:pt x="915090" y="204420"/>
                  </a:lnTo>
                  <a:close/>
                </a:path>
                <a:path w="3440430" h="994409">
                  <a:moveTo>
                    <a:pt x="955634" y="272047"/>
                  </a:moveTo>
                  <a:lnTo>
                    <a:pt x="941066" y="272047"/>
                  </a:lnTo>
                  <a:lnTo>
                    <a:pt x="944488" y="280488"/>
                  </a:lnTo>
                  <a:lnTo>
                    <a:pt x="955634" y="280488"/>
                  </a:lnTo>
                  <a:lnTo>
                    <a:pt x="955634" y="272047"/>
                  </a:lnTo>
                  <a:close/>
                </a:path>
                <a:path w="3440430" h="994409">
                  <a:moveTo>
                    <a:pt x="938383" y="214784"/>
                  </a:moveTo>
                  <a:lnTo>
                    <a:pt x="927475" y="214784"/>
                  </a:lnTo>
                  <a:lnTo>
                    <a:pt x="940218" y="223991"/>
                  </a:lnTo>
                  <a:lnTo>
                    <a:pt x="940137" y="262253"/>
                  </a:lnTo>
                  <a:lnTo>
                    <a:pt x="922782" y="271688"/>
                  </a:lnTo>
                  <a:lnTo>
                    <a:pt x="955634" y="271688"/>
                  </a:lnTo>
                  <a:lnTo>
                    <a:pt x="955634" y="217326"/>
                  </a:lnTo>
                  <a:lnTo>
                    <a:pt x="944097" y="217326"/>
                  </a:lnTo>
                  <a:lnTo>
                    <a:pt x="938383" y="214784"/>
                  </a:lnTo>
                  <a:close/>
                </a:path>
                <a:path w="3440430" h="994409">
                  <a:moveTo>
                    <a:pt x="955634" y="180367"/>
                  </a:moveTo>
                  <a:lnTo>
                    <a:pt x="944097" y="180367"/>
                  </a:lnTo>
                  <a:lnTo>
                    <a:pt x="944097" y="217326"/>
                  </a:lnTo>
                  <a:lnTo>
                    <a:pt x="955634" y="217326"/>
                  </a:lnTo>
                  <a:lnTo>
                    <a:pt x="955634" y="180367"/>
                  </a:lnTo>
                  <a:close/>
                </a:path>
                <a:path w="3440430" h="994409">
                  <a:moveTo>
                    <a:pt x="1033706" y="187407"/>
                  </a:moveTo>
                  <a:lnTo>
                    <a:pt x="1022169" y="187407"/>
                  </a:lnTo>
                  <a:lnTo>
                    <a:pt x="1023179" y="270091"/>
                  </a:lnTo>
                  <a:lnTo>
                    <a:pt x="1044657" y="281466"/>
                  </a:lnTo>
                  <a:lnTo>
                    <a:pt x="1033706" y="187407"/>
                  </a:lnTo>
                  <a:close/>
                </a:path>
                <a:path w="3440430" h="994409">
                  <a:moveTo>
                    <a:pt x="1022389" y="205398"/>
                  </a:moveTo>
                  <a:lnTo>
                    <a:pt x="1010827" y="205398"/>
                  </a:lnTo>
                  <a:lnTo>
                    <a:pt x="1010827" y="215175"/>
                  </a:lnTo>
                  <a:lnTo>
                    <a:pt x="1022508" y="215175"/>
                  </a:lnTo>
                  <a:lnTo>
                    <a:pt x="1022389" y="205398"/>
                  </a:lnTo>
                  <a:close/>
                </a:path>
                <a:path w="3440430" h="994409">
                  <a:moveTo>
                    <a:pt x="1049741" y="205398"/>
                  </a:moveTo>
                  <a:lnTo>
                    <a:pt x="1035801" y="205398"/>
                  </a:lnTo>
                  <a:lnTo>
                    <a:pt x="1036939" y="215175"/>
                  </a:lnTo>
                  <a:lnTo>
                    <a:pt x="1049741" y="215175"/>
                  </a:lnTo>
                  <a:lnTo>
                    <a:pt x="1049741" y="205398"/>
                  </a:lnTo>
                  <a:close/>
                </a:path>
                <a:path w="3440430" h="994409">
                  <a:moveTo>
                    <a:pt x="1078242" y="205398"/>
                  </a:moveTo>
                  <a:lnTo>
                    <a:pt x="1067096" y="205398"/>
                  </a:lnTo>
                  <a:lnTo>
                    <a:pt x="1067096" y="280488"/>
                  </a:lnTo>
                  <a:lnTo>
                    <a:pt x="1078634" y="280488"/>
                  </a:lnTo>
                  <a:lnTo>
                    <a:pt x="1079448" y="226566"/>
                  </a:lnTo>
                  <a:lnTo>
                    <a:pt x="1095382" y="216739"/>
                  </a:lnTo>
                  <a:lnTo>
                    <a:pt x="1079025" y="216739"/>
                  </a:lnTo>
                  <a:lnTo>
                    <a:pt x="1078242" y="205398"/>
                  </a:lnTo>
                  <a:close/>
                </a:path>
                <a:path w="3440430" h="994409">
                  <a:moveTo>
                    <a:pt x="1094082" y="204224"/>
                  </a:moveTo>
                  <a:lnTo>
                    <a:pt x="1079025" y="216739"/>
                  </a:lnTo>
                  <a:lnTo>
                    <a:pt x="1095382" y="216739"/>
                  </a:lnTo>
                  <a:lnTo>
                    <a:pt x="1097602" y="215371"/>
                  </a:lnTo>
                  <a:lnTo>
                    <a:pt x="1104641" y="204420"/>
                  </a:lnTo>
                  <a:lnTo>
                    <a:pt x="1094082" y="204224"/>
                  </a:lnTo>
                  <a:close/>
                </a:path>
                <a:path w="3440430" h="994409">
                  <a:moveTo>
                    <a:pt x="1170657" y="215794"/>
                  </a:moveTo>
                  <a:lnTo>
                    <a:pt x="1137628" y="215794"/>
                  </a:lnTo>
                  <a:lnTo>
                    <a:pt x="1156726" y="215925"/>
                  </a:lnTo>
                  <a:lnTo>
                    <a:pt x="1163294" y="229841"/>
                  </a:lnTo>
                  <a:lnTo>
                    <a:pt x="1115645" y="251384"/>
                  </a:lnTo>
                  <a:lnTo>
                    <a:pt x="1120501" y="275110"/>
                  </a:lnTo>
                  <a:lnTo>
                    <a:pt x="1140415" y="282248"/>
                  </a:lnTo>
                  <a:lnTo>
                    <a:pt x="1156971" y="277408"/>
                  </a:lnTo>
                  <a:lnTo>
                    <a:pt x="1174831" y="277408"/>
                  </a:lnTo>
                  <a:lnTo>
                    <a:pt x="1174831" y="271884"/>
                  </a:lnTo>
                  <a:lnTo>
                    <a:pt x="1142175" y="271884"/>
                  </a:lnTo>
                  <a:lnTo>
                    <a:pt x="1127818" y="266800"/>
                  </a:lnTo>
                  <a:lnTo>
                    <a:pt x="1126335" y="256827"/>
                  </a:lnTo>
                  <a:lnTo>
                    <a:pt x="1156547" y="245224"/>
                  </a:lnTo>
                  <a:lnTo>
                    <a:pt x="1174831" y="245224"/>
                  </a:lnTo>
                  <a:lnTo>
                    <a:pt x="1174831" y="231014"/>
                  </a:lnTo>
                  <a:lnTo>
                    <a:pt x="1170693" y="215925"/>
                  </a:lnTo>
                  <a:lnTo>
                    <a:pt x="1170657" y="215794"/>
                  </a:lnTo>
                  <a:close/>
                </a:path>
                <a:path w="3440430" h="994409">
                  <a:moveTo>
                    <a:pt x="1174831" y="277408"/>
                  </a:moveTo>
                  <a:lnTo>
                    <a:pt x="1156971" y="277408"/>
                  </a:lnTo>
                  <a:lnTo>
                    <a:pt x="1163294" y="280488"/>
                  </a:lnTo>
                  <a:lnTo>
                    <a:pt x="1174831" y="280488"/>
                  </a:lnTo>
                  <a:lnTo>
                    <a:pt x="1174831" y="277408"/>
                  </a:lnTo>
                  <a:close/>
                </a:path>
                <a:path w="3440430" h="994409">
                  <a:moveTo>
                    <a:pt x="1174831" y="245224"/>
                  </a:moveTo>
                  <a:lnTo>
                    <a:pt x="1156547" y="245224"/>
                  </a:lnTo>
                  <a:lnTo>
                    <a:pt x="1162479" y="259418"/>
                  </a:lnTo>
                  <a:lnTo>
                    <a:pt x="1142175" y="271884"/>
                  </a:lnTo>
                  <a:lnTo>
                    <a:pt x="1174831" y="271884"/>
                  </a:lnTo>
                  <a:lnTo>
                    <a:pt x="1174831" y="245224"/>
                  </a:lnTo>
                  <a:close/>
                </a:path>
                <a:path w="3440430" h="994409">
                  <a:moveTo>
                    <a:pt x="1143283" y="204420"/>
                  </a:moveTo>
                  <a:lnTo>
                    <a:pt x="1116949" y="222019"/>
                  </a:lnTo>
                  <a:lnTo>
                    <a:pt x="1127900" y="225930"/>
                  </a:lnTo>
                  <a:lnTo>
                    <a:pt x="1137503" y="215925"/>
                  </a:lnTo>
                  <a:lnTo>
                    <a:pt x="1137628" y="215794"/>
                  </a:lnTo>
                  <a:lnTo>
                    <a:pt x="1170657" y="215794"/>
                  </a:lnTo>
                  <a:lnTo>
                    <a:pt x="1169942" y="213187"/>
                  </a:lnTo>
                  <a:lnTo>
                    <a:pt x="1143283" y="204420"/>
                  </a:lnTo>
                  <a:close/>
                </a:path>
                <a:path w="3440430" h="994409">
                  <a:moveTo>
                    <a:pt x="1219420" y="204420"/>
                  </a:moveTo>
                  <a:lnTo>
                    <a:pt x="1199409" y="217277"/>
                  </a:lnTo>
                  <a:lnTo>
                    <a:pt x="1192369" y="250830"/>
                  </a:lnTo>
                  <a:lnTo>
                    <a:pt x="1203124" y="273742"/>
                  </a:lnTo>
                  <a:lnTo>
                    <a:pt x="1226394" y="282052"/>
                  </a:lnTo>
                  <a:lnTo>
                    <a:pt x="1245167" y="276887"/>
                  </a:lnTo>
                  <a:lnTo>
                    <a:pt x="1248222" y="271688"/>
                  </a:lnTo>
                  <a:lnTo>
                    <a:pt x="1221832" y="271688"/>
                  </a:lnTo>
                  <a:lnTo>
                    <a:pt x="1208502" y="262400"/>
                  </a:lnTo>
                  <a:lnTo>
                    <a:pt x="1204835" y="232334"/>
                  </a:lnTo>
                  <a:lnTo>
                    <a:pt x="1217953" y="215957"/>
                  </a:lnTo>
                  <a:lnTo>
                    <a:pt x="1250093" y="215957"/>
                  </a:lnTo>
                  <a:lnTo>
                    <a:pt x="1248182" y="212046"/>
                  </a:lnTo>
                  <a:lnTo>
                    <a:pt x="1219420" y="204420"/>
                  </a:lnTo>
                  <a:close/>
                </a:path>
                <a:path w="3440430" h="994409">
                  <a:moveTo>
                    <a:pt x="1255922" y="258587"/>
                  </a:moveTo>
                  <a:lnTo>
                    <a:pt x="1244385" y="258587"/>
                  </a:lnTo>
                  <a:lnTo>
                    <a:pt x="1243668" y="261324"/>
                  </a:lnTo>
                  <a:lnTo>
                    <a:pt x="1221832" y="271688"/>
                  </a:lnTo>
                  <a:lnTo>
                    <a:pt x="1248222" y="271688"/>
                  </a:lnTo>
                  <a:lnTo>
                    <a:pt x="1255922" y="258587"/>
                  </a:lnTo>
                  <a:close/>
                </a:path>
                <a:path w="3440430" h="994409">
                  <a:moveTo>
                    <a:pt x="1250093" y="215957"/>
                  </a:moveTo>
                  <a:lnTo>
                    <a:pt x="1217953" y="215957"/>
                  </a:lnTo>
                  <a:lnTo>
                    <a:pt x="1235520" y="216120"/>
                  </a:lnTo>
                  <a:lnTo>
                    <a:pt x="1244385" y="227886"/>
                  </a:lnTo>
                  <a:lnTo>
                    <a:pt x="1255922" y="227886"/>
                  </a:lnTo>
                  <a:lnTo>
                    <a:pt x="1250173" y="216120"/>
                  </a:lnTo>
                  <a:lnTo>
                    <a:pt x="1250093" y="215957"/>
                  </a:lnTo>
                  <a:close/>
                </a:path>
                <a:path w="3440430" h="994409">
                  <a:moveTo>
                    <a:pt x="1284326" y="180367"/>
                  </a:moveTo>
                  <a:lnTo>
                    <a:pt x="1272788" y="180367"/>
                  </a:lnTo>
                  <a:lnTo>
                    <a:pt x="1272788" y="280488"/>
                  </a:lnTo>
                  <a:lnTo>
                    <a:pt x="1284326" y="280488"/>
                  </a:lnTo>
                  <a:lnTo>
                    <a:pt x="1284326" y="253111"/>
                  </a:lnTo>
                  <a:lnTo>
                    <a:pt x="1283543" y="253111"/>
                  </a:lnTo>
                  <a:lnTo>
                    <a:pt x="1283428" y="244690"/>
                  </a:lnTo>
                  <a:lnTo>
                    <a:pt x="1283348" y="238836"/>
                  </a:lnTo>
                  <a:lnTo>
                    <a:pt x="1284326" y="237907"/>
                  </a:lnTo>
                  <a:lnTo>
                    <a:pt x="1284326" y="180367"/>
                  </a:lnTo>
                  <a:close/>
                </a:path>
                <a:path w="3440430" h="994409">
                  <a:moveTo>
                    <a:pt x="1300485" y="236708"/>
                  </a:moveTo>
                  <a:lnTo>
                    <a:pt x="1292241" y="244690"/>
                  </a:lnTo>
                  <a:lnTo>
                    <a:pt x="1320502" y="280488"/>
                  </a:lnTo>
                  <a:lnTo>
                    <a:pt x="1335168" y="280488"/>
                  </a:lnTo>
                  <a:lnTo>
                    <a:pt x="1300485" y="236708"/>
                  </a:lnTo>
                  <a:close/>
                </a:path>
                <a:path w="3440430" h="994409">
                  <a:moveTo>
                    <a:pt x="1284326" y="237907"/>
                  </a:moveTo>
                  <a:lnTo>
                    <a:pt x="1283348" y="238836"/>
                  </a:lnTo>
                  <a:lnTo>
                    <a:pt x="1283428" y="244690"/>
                  </a:lnTo>
                  <a:lnTo>
                    <a:pt x="1283543" y="253111"/>
                  </a:lnTo>
                  <a:lnTo>
                    <a:pt x="1284326" y="252354"/>
                  </a:lnTo>
                  <a:lnTo>
                    <a:pt x="1284326" y="237907"/>
                  </a:lnTo>
                  <a:close/>
                </a:path>
                <a:path w="3440430" h="994409">
                  <a:moveTo>
                    <a:pt x="1284326" y="252354"/>
                  </a:moveTo>
                  <a:lnTo>
                    <a:pt x="1283543" y="253111"/>
                  </a:lnTo>
                  <a:lnTo>
                    <a:pt x="1284326" y="253111"/>
                  </a:lnTo>
                  <a:lnTo>
                    <a:pt x="1284326" y="252354"/>
                  </a:lnTo>
                  <a:close/>
                </a:path>
                <a:path w="3440430" h="994409">
                  <a:moveTo>
                    <a:pt x="1332821" y="205398"/>
                  </a:moveTo>
                  <a:lnTo>
                    <a:pt x="1318546" y="205398"/>
                  </a:lnTo>
                  <a:lnTo>
                    <a:pt x="1284326" y="237907"/>
                  </a:lnTo>
                  <a:lnTo>
                    <a:pt x="1284326" y="252354"/>
                  </a:lnTo>
                  <a:lnTo>
                    <a:pt x="1292241" y="244690"/>
                  </a:lnTo>
                  <a:lnTo>
                    <a:pt x="1291170" y="243334"/>
                  </a:lnTo>
                  <a:lnTo>
                    <a:pt x="1299383" y="235316"/>
                  </a:lnTo>
                  <a:lnTo>
                    <a:pt x="1301922" y="235316"/>
                  </a:lnTo>
                  <a:lnTo>
                    <a:pt x="1332821" y="205398"/>
                  </a:lnTo>
                  <a:close/>
                </a:path>
                <a:path w="3440430" h="994409">
                  <a:moveTo>
                    <a:pt x="1299383" y="235316"/>
                  </a:moveTo>
                  <a:lnTo>
                    <a:pt x="1291170" y="243334"/>
                  </a:lnTo>
                  <a:lnTo>
                    <a:pt x="1292241" y="244690"/>
                  </a:lnTo>
                  <a:lnTo>
                    <a:pt x="1300485" y="236708"/>
                  </a:lnTo>
                  <a:lnTo>
                    <a:pt x="1299383" y="235316"/>
                  </a:lnTo>
                  <a:close/>
                </a:path>
                <a:path w="3440430" h="994409">
                  <a:moveTo>
                    <a:pt x="1301922" y="235316"/>
                  </a:moveTo>
                  <a:lnTo>
                    <a:pt x="1299383" y="235316"/>
                  </a:lnTo>
                  <a:lnTo>
                    <a:pt x="1300485" y="236708"/>
                  </a:lnTo>
                  <a:lnTo>
                    <a:pt x="1301922" y="235316"/>
                  </a:lnTo>
                  <a:close/>
                </a:path>
                <a:path w="3440430" h="994409">
                  <a:moveTo>
                    <a:pt x="1397536" y="205398"/>
                  </a:moveTo>
                  <a:lnTo>
                    <a:pt x="1386389" y="205398"/>
                  </a:lnTo>
                  <a:lnTo>
                    <a:pt x="1386389" y="280488"/>
                  </a:lnTo>
                  <a:lnTo>
                    <a:pt x="1397927" y="280488"/>
                  </a:lnTo>
                  <a:lnTo>
                    <a:pt x="1398707" y="226745"/>
                  </a:lnTo>
                  <a:lnTo>
                    <a:pt x="1398511" y="226745"/>
                  </a:lnTo>
                  <a:lnTo>
                    <a:pt x="1415227" y="217130"/>
                  </a:lnTo>
                  <a:lnTo>
                    <a:pt x="1398513" y="217130"/>
                  </a:lnTo>
                  <a:lnTo>
                    <a:pt x="1397629" y="206522"/>
                  </a:lnTo>
                  <a:lnTo>
                    <a:pt x="1397536" y="205398"/>
                  </a:lnTo>
                  <a:close/>
                </a:path>
                <a:path w="3440430" h="994409">
                  <a:moveTo>
                    <a:pt x="1437939" y="214898"/>
                  </a:moveTo>
                  <a:lnTo>
                    <a:pt x="1419465" y="214898"/>
                  </a:lnTo>
                  <a:lnTo>
                    <a:pt x="1428416" y="221351"/>
                  </a:lnTo>
                  <a:lnTo>
                    <a:pt x="1429801" y="280488"/>
                  </a:lnTo>
                  <a:lnTo>
                    <a:pt x="1441534" y="280488"/>
                  </a:lnTo>
                  <a:lnTo>
                    <a:pt x="1441534" y="226745"/>
                  </a:lnTo>
                  <a:lnTo>
                    <a:pt x="1450651" y="217130"/>
                  </a:lnTo>
                  <a:lnTo>
                    <a:pt x="1439578" y="217130"/>
                  </a:lnTo>
                  <a:lnTo>
                    <a:pt x="1437939" y="214898"/>
                  </a:lnTo>
                  <a:close/>
                </a:path>
                <a:path w="3440430" h="994409">
                  <a:moveTo>
                    <a:pt x="1482811" y="214898"/>
                  </a:moveTo>
                  <a:lnTo>
                    <a:pt x="1453240" y="214898"/>
                  </a:lnTo>
                  <a:lnTo>
                    <a:pt x="1471893" y="220732"/>
                  </a:lnTo>
                  <a:lnTo>
                    <a:pt x="1473408" y="280488"/>
                  </a:lnTo>
                  <a:lnTo>
                    <a:pt x="1484946" y="280488"/>
                  </a:lnTo>
                  <a:lnTo>
                    <a:pt x="1483021" y="221351"/>
                  </a:lnTo>
                  <a:lnTo>
                    <a:pt x="1483001" y="220732"/>
                  </a:lnTo>
                  <a:lnTo>
                    <a:pt x="1482883" y="217130"/>
                  </a:lnTo>
                  <a:lnTo>
                    <a:pt x="1482811" y="214898"/>
                  </a:lnTo>
                  <a:close/>
                </a:path>
                <a:path w="3440430" h="994409">
                  <a:moveTo>
                    <a:pt x="1413766" y="204420"/>
                  </a:moveTo>
                  <a:lnTo>
                    <a:pt x="1398513" y="217130"/>
                  </a:lnTo>
                  <a:lnTo>
                    <a:pt x="1415227" y="217130"/>
                  </a:lnTo>
                  <a:lnTo>
                    <a:pt x="1419108" y="214898"/>
                  </a:lnTo>
                  <a:lnTo>
                    <a:pt x="1437939" y="214898"/>
                  </a:lnTo>
                  <a:lnTo>
                    <a:pt x="1434348" y="210009"/>
                  </a:lnTo>
                  <a:lnTo>
                    <a:pt x="1413766" y="204420"/>
                  </a:lnTo>
                  <a:close/>
                </a:path>
                <a:path w="3440430" h="994409">
                  <a:moveTo>
                    <a:pt x="1456689" y="204420"/>
                  </a:moveTo>
                  <a:lnTo>
                    <a:pt x="1439578" y="217130"/>
                  </a:lnTo>
                  <a:lnTo>
                    <a:pt x="1450651" y="217130"/>
                  </a:lnTo>
                  <a:lnTo>
                    <a:pt x="1452768" y="214898"/>
                  </a:lnTo>
                  <a:lnTo>
                    <a:pt x="1482811" y="214898"/>
                  </a:lnTo>
                  <a:lnTo>
                    <a:pt x="1474272" y="206522"/>
                  </a:lnTo>
                  <a:lnTo>
                    <a:pt x="1456689" y="204420"/>
                  </a:lnTo>
                  <a:close/>
                </a:path>
                <a:path w="3440430" h="994409">
                  <a:moveTo>
                    <a:pt x="1510000" y="205398"/>
                  </a:moveTo>
                  <a:lnTo>
                    <a:pt x="1497485" y="205398"/>
                  </a:lnTo>
                  <a:lnTo>
                    <a:pt x="1525253" y="280879"/>
                  </a:lnTo>
                  <a:lnTo>
                    <a:pt x="1520152" y="293313"/>
                  </a:lnTo>
                  <a:lnTo>
                    <a:pt x="1505307" y="297110"/>
                  </a:lnTo>
                  <a:lnTo>
                    <a:pt x="1502374" y="307278"/>
                  </a:lnTo>
                  <a:lnTo>
                    <a:pt x="1510782" y="308647"/>
                  </a:lnTo>
                  <a:lnTo>
                    <a:pt x="1522971" y="305551"/>
                  </a:lnTo>
                  <a:lnTo>
                    <a:pt x="1539790" y="265235"/>
                  </a:lnTo>
                  <a:lnTo>
                    <a:pt x="1531510" y="265235"/>
                  </a:lnTo>
                  <a:lnTo>
                    <a:pt x="1510000" y="205398"/>
                  </a:lnTo>
                  <a:close/>
                </a:path>
                <a:path w="3440430" h="994409">
                  <a:moveTo>
                    <a:pt x="1564753" y="205398"/>
                  </a:moveTo>
                  <a:lnTo>
                    <a:pt x="1552238" y="205398"/>
                  </a:lnTo>
                  <a:lnTo>
                    <a:pt x="1531510" y="265235"/>
                  </a:lnTo>
                  <a:lnTo>
                    <a:pt x="1539790" y="265235"/>
                  </a:lnTo>
                  <a:lnTo>
                    <a:pt x="1564753" y="205398"/>
                  </a:lnTo>
                  <a:close/>
                </a:path>
                <a:path w="3440430" h="994409">
                  <a:moveTo>
                    <a:pt x="1630238" y="205398"/>
                  </a:moveTo>
                  <a:lnTo>
                    <a:pt x="1618700" y="205398"/>
                  </a:lnTo>
                  <a:lnTo>
                    <a:pt x="1618700" y="280488"/>
                  </a:lnTo>
                  <a:lnTo>
                    <a:pt x="1630238" y="280488"/>
                  </a:lnTo>
                  <a:lnTo>
                    <a:pt x="1630238" y="205398"/>
                  </a:lnTo>
                  <a:close/>
                </a:path>
                <a:path w="3440430" h="994409">
                  <a:moveTo>
                    <a:pt x="1620379" y="178005"/>
                  </a:moveTo>
                  <a:lnTo>
                    <a:pt x="1624567" y="192882"/>
                  </a:lnTo>
                  <a:lnTo>
                    <a:pt x="1628738" y="192117"/>
                  </a:lnTo>
                  <a:lnTo>
                    <a:pt x="1620379" y="178005"/>
                  </a:lnTo>
                  <a:close/>
                </a:path>
                <a:path w="3440430" h="994409">
                  <a:moveTo>
                    <a:pt x="1662515" y="205398"/>
                  </a:moveTo>
                  <a:lnTo>
                    <a:pt x="1651369" y="205398"/>
                  </a:lnTo>
                  <a:lnTo>
                    <a:pt x="1651369" y="280488"/>
                  </a:lnTo>
                  <a:lnTo>
                    <a:pt x="1662906" y="280488"/>
                  </a:lnTo>
                  <a:lnTo>
                    <a:pt x="1663687" y="226745"/>
                  </a:lnTo>
                  <a:lnTo>
                    <a:pt x="1663490" y="226745"/>
                  </a:lnTo>
                  <a:lnTo>
                    <a:pt x="1680206" y="217130"/>
                  </a:lnTo>
                  <a:lnTo>
                    <a:pt x="1663493" y="217130"/>
                  </a:lnTo>
                  <a:lnTo>
                    <a:pt x="1662609" y="206522"/>
                  </a:lnTo>
                  <a:lnTo>
                    <a:pt x="1662515" y="205398"/>
                  </a:lnTo>
                  <a:close/>
                </a:path>
                <a:path w="3440430" h="994409">
                  <a:moveTo>
                    <a:pt x="1702918" y="214898"/>
                  </a:moveTo>
                  <a:lnTo>
                    <a:pt x="1684444" y="214898"/>
                  </a:lnTo>
                  <a:lnTo>
                    <a:pt x="1693395" y="221351"/>
                  </a:lnTo>
                  <a:lnTo>
                    <a:pt x="1694781" y="280488"/>
                  </a:lnTo>
                  <a:lnTo>
                    <a:pt x="1706513" y="280488"/>
                  </a:lnTo>
                  <a:lnTo>
                    <a:pt x="1706513" y="226745"/>
                  </a:lnTo>
                  <a:lnTo>
                    <a:pt x="1715630" y="217130"/>
                  </a:lnTo>
                  <a:lnTo>
                    <a:pt x="1704558" y="217130"/>
                  </a:lnTo>
                  <a:lnTo>
                    <a:pt x="1702918" y="214898"/>
                  </a:lnTo>
                  <a:close/>
                </a:path>
                <a:path w="3440430" h="994409">
                  <a:moveTo>
                    <a:pt x="1747790" y="214898"/>
                  </a:moveTo>
                  <a:lnTo>
                    <a:pt x="1718220" y="214898"/>
                  </a:lnTo>
                  <a:lnTo>
                    <a:pt x="1736872" y="220732"/>
                  </a:lnTo>
                  <a:lnTo>
                    <a:pt x="1738388" y="280488"/>
                  </a:lnTo>
                  <a:lnTo>
                    <a:pt x="1749925" y="280488"/>
                  </a:lnTo>
                  <a:lnTo>
                    <a:pt x="1748000" y="221351"/>
                  </a:lnTo>
                  <a:lnTo>
                    <a:pt x="1747980" y="220732"/>
                  </a:lnTo>
                  <a:lnTo>
                    <a:pt x="1747863" y="217130"/>
                  </a:lnTo>
                  <a:lnTo>
                    <a:pt x="1747790" y="214898"/>
                  </a:lnTo>
                  <a:close/>
                </a:path>
                <a:path w="3440430" h="994409">
                  <a:moveTo>
                    <a:pt x="1678746" y="204420"/>
                  </a:moveTo>
                  <a:lnTo>
                    <a:pt x="1663493" y="217130"/>
                  </a:lnTo>
                  <a:lnTo>
                    <a:pt x="1680206" y="217130"/>
                  </a:lnTo>
                  <a:lnTo>
                    <a:pt x="1684088" y="214898"/>
                  </a:lnTo>
                  <a:lnTo>
                    <a:pt x="1702918" y="214898"/>
                  </a:lnTo>
                  <a:lnTo>
                    <a:pt x="1699327" y="210009"/>
                  </a:lnTo>
                  <a:lnTo>
                    <a:pt x="1678746" y="204420"/>
                  </a:lnTo>
                  <a:close/>
                </a:path>
                <a:path w="3440430" h="994409">
                  <a:moveTo>
                    <a:pt x="1721668" y="204420"/>
                  </a:moveTo>
                  <a:lnTo>
                    <a:pt x="1704558" y="217130"/>
                  </a:lnTo>
                  <a:lnTo>
                    <a:pt x="1715630" y="217130"/>
                  </a:lnTo>
                  <a:lnTo>
                    <a:pt x="1717747" y="214898"/>
                  </a:lnTo>
                  <a:lnTo>
                    <a:pt x="1747790" y="214898"/>
                  </a:lnTo>
                  <a:lnTo>
                    <a:pt x="1739251" y="206522"/>
                  </a:lnTo>
                  <a:lnTo>
                    <a:pt x="1721668" y="204420"/>
                  </a:lnTo>
                  <a:close/>
                </a:path>
                <a:path w="3440430" h="994409">
                  <a:moveTo>
                    <a:pt x="1782166" y="205398"/>
                  </a:moveTo>
                  <a:lnTo>
                    <a:pt x="1771020" y="205398"/>
                  </a:lnTo>
                  <a:lnTo>
                    <a:pt x="1771020" y="308647"/>
                  </a:lnTo>
                  <a:lnTo>
                    <a:pt x="1782557" y="308647"/>
                  </a:lnTo>
                  <a:lnTo>
                    <a:pt x="1782557" y="268951"/>
                  </a:lnTo>
                  <a:lnTo>
                    <a:pt x="1799776" y="268951"/>
                  </a:lnTo>
                  <a:lnTo>
                    <a:pt x="1788945" y="265626"/>
                  </a:lnTo>
                  <a:lnTo>
                    <a:pt x="1782362" y="242943"/>
                  </a:lnTo>
                  <a:lnTo>
                    <a:pt x="1788847" y="220699"/>
                  </a:lnTo>
                  <a:lnTo>
                    <a:pt x="1808761" y="214784"/>
                  </a:lnTo>
                  <a:lnTo>
                    <a:pt x="1828040" y="214784"/>
                  </a:lnTo>
                  <a:lnTo>
                    <a:pt x="1827514" y="214360"/>
                  </a:lnTo>
                  <a:lnTo>
                    <a:pt x="1785556" y="214360"/>
                  </a:lnTo>
                  <a:lnTo>
                    <a:pt x="1782166" y="205398"/>
                  </a:lnTo>
                  <a:close/>
                </a:path>
                <a:path w="3440430" h="994409">
                  <a:moveTo>
                    <a:pt x="1799776" y="268951"/>
                  </a:moveTo>
                  <a:lnTo>
                    <a:pt x="1782557" y="268951"/>
                  </a:lnTo>
                  <a:lnTo>
                    <a:pt x="1811694" y="282052"/>
                  </a:lnTo>
                  <a:lnTo>
                    <a:pt x="1827410" y="271688"/>
                  </a:lnTo>
                  <a:lnTo>
                    <a:pt x="1808695" y="271688"/>
                  </a:lnTo>
                  <a:lnTo>
                    <a:pt x="1799776" y="268951"/>
                  </a:lnTo>
                  <a:close/>
                </a:path>
                <a:path w="3440430" h="994409">
                  <a:moveTo>
                    <a:pt x="1828040" y="214784"/>
                  </a:moveTo>
                  <a:lnTo>
                    <a:pt x="1808761" y="214784"/>
                  </a:lnTo>
                  <a:lnTo>
                    <a:pt x="1821732" y="224398"/>
                  </a:lnTo>
                  <a:lnTo>
                    <a:pt x="1821650" y="261846"/>
                  </a:lnTo>
                  <a:lnTo>
                    <a:pt x="1808695" y="271688"/>
                  </a:lnTo>
                  <a:lnTo>
                    <a:pt x="1827410" y="271688"/>
                  </a:lnTo>
                  <a:lnTo>
                    <a:pt x="1830548" y="269619"/>
                  </a:lnTo>
                  <a:lnTo>
                    <a:pt x="1837311" y="235251"/>
                  </a:lnTo>
                  <a:lnTo>
                    <a:pt x="1830548" y="216804"/>
                  </a:lnTo>
                  <a:lnTo>
                    <a:pt x="1828040" y="214784"/>
                  </a:lnTo>
                  <a:close/>
                </a:path>
                <a:path w="3440430" h="994409">
                  <a:moveTo>
                    <a:pt x="1800352" y="204420"/>
                  </a:moveTo>
                  <a:lnTo>
                    <a:pt x="1785556" y="214360"/>
                  </a:lnTo>
                  <a:lnTo>
                    <a:pt x="1827514" y="214360"/>
                  </a:lnTo>
                  <a:lnTo>
                    <a:pt x="1817136" y="206000"/>
                  </a:lnTo>
                  <a:lnTo>
                    <a:pt x="1800352" y="204420"/>
                  </a:lnTo>
                  <a:close/>
                </a:path>
                <a:path w="3440430" h="994409">
                  <a:moveTo>
                    <a:pt x="1866056" y="205398"/>
                  </a:moveTo>
                  <a:lnTo>
                    <a:pt x="1854910" y="205398"/>
                  </a:lnTo>
                  <a:lnTo>
                    <a:pt x="1854910" y="280488"/>
                  </a:lnTo>
                  <a:lnTo>
                    <a:pt x="1866447" y="280488"/>
                  </a:lnTo>
                  <a:lnTo>
                    <a:pt x="1867262" y="226566"/>
                  </a:lnTo>
                  <a:lnTo>
                    <a:pt x="1883196" y="216739"/>
                  </a:lnTo>
                  <a:lnTo>
                    <a:pt x="1866838" y="216739"/>
                  </a:lnTo>
                  <a:lnTo>
                    <a:pt x="1866056" y="205398"/>
                  </a:lnTo>
                  <a:close/>
                </a:path>
                <a:path w="3440430" h="994409">
                  <a:moveTo>
                    <a:pt x="1881896" y="204224"/>
                  </a:moveTo>
                  <a:lnTo>
                    <a:pt x="1866838" y="216739"/>
                  </a:lnTo>
                  <a:lnTo>
                    <a:pt x="1883196" y="216739"/>
                  </a:lnTo>
                  <a:lnTo>
                    <a:pt x="1885415" y="215371"/>
                  </a:lnTo>
                  <a:lnTo>
                    <a:pt x="1892455" y="204420"/>
                  </a:lnTo>
                  <a:lnTo>
                    <a:pt x="1881896" y="204224"/>
                  </a:lnTo>
                  <a:close/>
                </a:path>
                <a:path w="3440430" h="994409">
                  <a:moveTo>
                    <a:pt x="1927572" y="204420"/>
                  </a:moveTo>
                  <a:lnTo>
                    <a:pt x="1911423" y="212486"/>
                  </a:lnTo>
                  <a:lnTo>
                    <a:pt x="1901744" y="228684"/>
                  </a:lnTo>
                  <a:lnTo>
                    <a:pt x="1900326" y="251091"/>
                  </a:lnTo>
                  <a:lnTo>
                    <a:pt x="1911423" y="273986"/>
                  </a:lnTo>
                  <a:lnTo>
                    <a:pt x="1934351" y="282052"/>
                  </a:lnTo>
                  <a:lnTo>
                    <a:pt x="1941130" y="282052"/>
                  </a:lnTo>
                  <a:lnTo>
                    <a:pt x="1957263" y="273986"/>
                  </a:lnTo>
                  <a:lnTo>
                    <a:pt x="1958643" y="271688"/>
                  </a:lnTo>
                  <a:lnTo>
                    <a:pt x="1934351" y="271688"/>
                  </a:lnTo>
                  <a:lnTo>
                    <a:pt x="1924965" y="270368"/>
                  </a:lnTo>
                  <a:lnTo>
                    <a:pt x="1912662" y="253013"/>
                  </a:lnTo>
                  <a:lnTo>
                    <a:pt x="1918316" y="221465"/>
                  </a:lnTo>
                  <a:lnTo>
                    <a:pt x="1939501" y="214784"/>
                  </a:lnTo>
                  <a:lnTo>
                    <a:pt x="1958357" y="214784"/>
                  </a:lnTo>
                  <a:lnTo>
                    <a:pt x="1947062" y="206033"/>
                  </a:lnTo>
                  <a:lnTo>
                    <a:pt x="1927572" y="204420"/>
                  </a:lnTo>
                  <a:close/>
                </a:path>
                <a:path w="3440430" h="994409">
                  <a:moveTo>
                    <a:pt x="1958357" y="214784"/>
                  </a:moveTo>
                  <a:lnTo>
                    <a:pt x="1939501" y="214784"/>
                  </a:lnTo>
                  <a:lnTo>
                    <a:pt x="1952847" y="224969"/>
                  </a:lnTo>
                  <a:lnTo>
                    <a:pt x="1952847" y="261618"/>
                  </a:lnTo>
                  <a:lnTo>
                    <a:pt x="1934351" y="271688"/>
                  </a:lnTo>
                  <a:lnTo>
                    <a:pt x="1958643" y="271688"/>
                  </a:lnTo>
                  <a:lnTo>
                    <a:pt x="1966943" y="257870"/>
                  </a:lnTo>
                  <a:lnTo>
                    <a:pt x="1968377" y="235512"/>
                  </a:lnTo>
                  <a:lnTo>
                    <a:pt x="1961239" y="217016"/>
                  </a:lnTo>
                  <a:lnTo>
                    <a:pt x="1958357" y="214784"/>
                  </a:lnTo>
                  <a:close/>
                </a:path>
                <a:path w="3440430" h="994409">
                  <a:moveTo>
                    <a:pt x="1989948" y="205398"/>
                  </a:moveTo>
                  <a:lnTo>
                    <a:pt x="1977433" y="205398"/>
                  </a:lnTo>
                  <a:lnTo>
                    <a:pt x="2005201" y="280488"/>
                  </a:lnTo>
                  <a:lnTo>
                    <a:pt x="2016934" y="280488"/>
                  </a:lnTo>
                  <a:lnTo>
                    <a:pt x="2022574" y="265235"/>
                  </a:lnTo>
                  <a:lnTo>
                    <a:pt x="2011458" y="265235"/>
                  </a:lnTo>
                  <a:lnTo>
                    <a:pt x="1989948" y="205398"/>
                  </a:lnTo>
                  <a:close/>
                </a:path>
                <a:path w="3440430" h="994409">
                  <a:moveTo>
                    <a:pt x="2044701" y="205398"/>
                  </a:moveTo>
                  <a:lnTo>
                    <a:pt x="2032186" y="205398"/>
                  </a:lnTo>
                  <a:lnTo>
                    <a:pt x="2011458" y="265235"/>
                  </a:lnTo>
                  <a:lnTo>
                    <a:pt x="2022574" y="265235"/>
                  </a:lnTo>
                  <a:lnTo>
                    <a:pt x="2044701" y="205398"/>
                  </a:lnTo>
                  <a:close/>
                </a:path>
                <a:path w="3440430" h="994409">
                  <a:moveTo>
                    <a:pt x="2080772" y="204420"/>
                  </a:moveTo>
                  <a:lnTo>
                    <a:pt x="2060761" y="217293"/>
                  </a:lnTo>
                  <a:lnTo>
                    <a:pt x="2053721" y="251221"/>
                  </a:lnTo>
                  <a:lnTo>
                    <a:pt x="2064786" y="274035"/>
                  </a:lnTo>
                  <a:lnTo>
                    <a:pt x="2088724" y="282052"/>
                  </a:lnTo>
                  <a:lnTo>
                    <a:pt x="2098387" y="281270"/>
                  </a:lnTo>
                  <a:lnTo>
                    <a:pt x="2110185" y="270678"/>
                  </a:lnTo>
                  <a:lnTo>
                    <a:pt x="2079973" y="270678"/>
                  </a:lnTo>
                  <a:lnTo>
                    <a:pt x="2066236" y="255767"/>
                  </a:lnTo>
                  <a:lnTo>
                    <a:pt x="2067766" y="246854"/>
                  </a:lnTo>
                  <a:lnTo>
                    <a:pt x="2061934" y="246854"/>
                  </a:lnTo>
                  <a:lnTo>
                    <a:pt x="2061934" y="236881"/>
                  </a:lnTo>
                  <a:lnTo>
                    <a:pt x="2069478" y="236881"/>
                  </a:lnTo>
                  <a:lnTo>
                    <a:pt x="2072298" y="220455"/>
                  </a:lnTo>
                  <a:lnTo>
                    <a:pt x="2095340" y="215745"/>
                  </a:lnTo>
                  <a:lnTo>
                    <a:pt x="2110271" y="215745"/>
                  </a:lnTo>
                  <a:lnTo>
                    <a:pt x="2106421" y="209797"/>
                  </a:lnTo>
                  <a:lnTo>
                    <a:pt x="2080772" y="204420"/>
                  </a:lnTo>
                  <a:close/>
                </a:path>
                <a:path w="3440430" h="994409">
                  <a:moveTo>
                    <a:pt x="2107497" y="259955"/>
                  </a:moveTo>
                  <a:lnTo>
                    <a:pt x="2106519" y="262563"/>
                  </a:lnTo>
                  <a:lnTo>
                    <a:pt x="2079973" y="270678"/>
                  </a:lnTo>
                  <a:lnTo>
                    <a:pt x="2110185" y="270678"/>
                  </a:lnTo>
                  <a:lnTo>
                    <a:pt x="2118643" y="263084"/>
                  </a:lnTo>
                  <a:lnTo>
                    <a:pt x="2107497" y="259955"/>
                  </a:lnTo>
                  <a:close/>
                </a:path>
                <a:path w="3440430" h="994409">
                  <a:moveTo>
                    <a:pt x="2069478" y="236881"/>
                  </a:moveTo>
                  <a:lnTo>
                    <a:pt x="2061934" y="236881"/>
                  </a:lnTo>
                  <a:lnTo>
                    <a:pt x="2061934" y="246854"/>
                  </a:lnTo>
                  <a:lnTo>
                    <a:pt x="2067766" y="246854"/>
                  </a:lnTo>
                  <a:lnTo>
                    <a:pt x="2069478" y="236881"/>
                  </a:lnTo>
                  <a:close/>
                </a:path>
                <a:path w="3440430" h="994409">
                  <a:moveTo>
                    <a:pt x="2110271" y="215745"/>
                  </a:moveTo>
                  <a:lnTo>
                    <a:pt x="2095340" y="215745"/>
                  </a:lnTo>
                  <a:lnTo>
                    <a:pt x="2108083" y="236881"/>
                  </a:lnTo>
                  <a:lnTo>
                    <a:pt x="2069478" y="236881"/>
                  </a:lnTo>
                  <a:lnTo>
                    <a:pt x="2067766" y="246854"/>
                  </a:lnTo>
                  <a:lnTo>
                    <a:pt x="2119816" y="246854"/>
                  </a:lnTo>
                  <a:lnTo>
                    <a:pt x="2118887" y="229059"/>
                  </a:lnTo>
                  <a:lnTo>
                    <a:pt x="2110271" y="215745"/>
                  </a:lnTo>
                  <a:close/>
                </a:path>
                <a:path w="3440430" h="994409">
                  <a:moveTo>
                    <a:pt x="2148513" y="205398"/>
                  </a:moveTo>
                  <a:lnTo>
                    <a:pt x="2137367" y="205398"/>
                  </a:lnTo>
                  <a:lnTo>
                    <a:pt x="2137367" y="280488"/>
                  </a:lnTo>
                  <a:lnTo>
                    <a:pt x="2148904" y="280488"/>
                  </a:lnTo>
                  <a:lnTo>
                    <a:pt x="2149685" y="226745"/>
                  </a:lnTo>
                  <a:lnTo>
                    <a:pt x="2149488" y="226745"/>
                  </a:lnTo>
                  <a:lnTo>
                    <a:pt x="2166204" y="217130"/>
                  </a:lnTo>
                  <a:lnTo>
                    <a:pt x="2149491" y="217130"/>
                  </a:lnTo>
                  <a:lnTo>
                    <a:pt x="2148607" y="206522"/>
                  </a:lnTo>
                  <a:lnTo>
                    <a:pt x="2148513" y="205398"/>
                  </a:lnTo>
                  <a:close/>
                </a:path>
                <a:path w="3440430" h="994409">
                  <a:moveTo>
                    <a:pt x="2188916" y="214898"/>
                  </a:moveTo>
                  <a:lnTo>
                    <a:pt x="2170442" y="214898"/>
                  </a:lnTo>
                  <a:lnTo>
                    <a:pt x="2179393" y="221351"/>
                  </a:lnTo>
                  <a:lnTo>
                    <a:pt x="2180778" y="280488"/>
                  </a:lnTo>
                  <a:lnTo>
                    <a:pt x="2192511" y="280488"/>
                  </a:lnTo>
                  <a:lnTo>
                    <a:pt x="2192511" y="226745"/>
                  </a:lnTo>
                  <a:lnTo>
                    <a:pt x="2201628" y="217130"/>
                  </a:lnTo>
                  <a:lnTo>
                    <a:pt x="2190556" y="217130"/>
                  </a:lnTo>
                  <a:lnTo>
                    <a:pt x="2188916" y="214898"/>
                  </a:lnTo>
                  <a:close/>
                </a:path>
                <a:path w="3440430" h="994409">
                  <a:moveTo>
                    <a:pt x="2233788" y="214898"/>
                  </a:moveTo>
                  <a:lnTo>
                    <a:pt x="2204218" y="214898"/>
                  </a:lnTo>
                  <a:lnTo>
                    <a:pt x="2222870" y="220732"/>
                  </a:lnTo>
                  <a:lnTo>
                    <a:pt x="2224385" y="280488"/>
                  </a:lnTo>
                  <a:lnTo>
                    <a:pt x="2235923" y="280488"/>
                  </a:lnTo>
                  <a:lnTo>
                    <a:pt x="2233998" y="221351"/>
                  </a:lnTo>
                  <a:lnTo>
                    <a:pt x="2233978" y="220732"/>
                  </a:lnTo>
                  <a:lnTo>
                    <a:pt x="2233861" y="217130"/>
                  </a:lnTo>
                  <a:lnTo>
                    <a:pt x="2233788" y="214898"/>
                  </a:lnTo>
                  <a:close/>
                </a:path>
                <a:path w="3440430" h="994409">
                  <a:moveTo>
                    <a:pt x="2164743" y="204420"/>
                  </a:moveTo>
                  <a:lnTo>
                    <a:pt x="2149491" y="217130"/>
                  </a:lnTo>
                  <a:lnTo>
                    <a:pt x="2166204" y="217130"/>
                  </a:lnTo>
                  <a:lnTo>
                    <a:pt x="2170085" y="214898"/>
                  </a:lnTo>
                  <a:lnTo>
                    <a:pt x="2188916" y="214898"/>
                  </a:lnTo>
                  <a:lnTo>
                    <a:pt x="2185325" y="210009"/>
                  </a:lnTo>
                  <a:lnTo>
                    <a:pt x="2164743" y="204420"/>
                  </a:lnTo>
                  <a:close/>
                </a:path>
                <a:path w="3440430" h="994409">
                  <a:moveTo>
                    <a:pt x="2207666" y="204420"/>
                  </a:moveTo>
                  <a:lnTo>
                    <a:pt x="2190556" y="217130"/>
                  </a:lnTo>
                  <a:lnTo>
                    <a:pt x="2201628" y="217130"/>
                  </a:lnTo>
                  <a:lnTo>
                    <a:pt x="2203745" y="214898"/>
                  </a:lnTo>
                  <a:lnTo>
                    <a:pt x="2233788" y="214898"/>
                  </a:lnTo>
                  <a:lnTo>
                    <a:pt x="2225249" y="206522"/>
                  </a:lnTo>
                  <a:lnTo>
                    <a:pt x="2207666" y="204420"/>
                  </a:lnTo>
                  <a:close/>
                </a:path>
                <a:path w="3440430" h="994409">
                  <a:moveTo>
                    <a:pt x="2280548" y="204420"/>
                  </a:moveTo>
                  <a:lnTo>
                    <a:pt x="2260537" y="217293"/>
                  </a:lnTo>
                  <a:lnTo>
                    <a:pt x="2253498" y="251221"/>
                  </a:lnTo>
                  <a:lnTo>
                    <a:pt x="2264562" y="274035"/>
                  </a:lnTo>
                  <a:lnTo>
                    <a:pt x="2288501" y="282052"/>
                  </a:lnTo>
                  <a:lnTo>
                    <a:pt x="2298164" y="281270"/>
                  </a:lnTo>
                  <a:lnTo>
                    <a:pt x="2309962" y="270678"/>
                  </a:lnTo>
                  <a:lnTo>
                    <a:pt x="2279750" y="270678"/>
                  </a:lnTo>
                  <a:lnTo>
                    <a:pt x="2266013" y="255767"/>
                  </a:lnTo>
                  <a:lnTo>
                    <a:pt x="2267543" y="246854"/>
                  </a:lnTo>
                  <a:lnTo>
                    <a:pt x="2261711" y="246854"/>
                  </a:lnTo>
                  <a:lnTo>
                    <a:pt x="2261711" y="236881"/>
                  </a:lnTo>
                  <a:lnTo>
                    <a:pt x="2269255" y="236881"/>
                  </a:lnTo>
                  <a:lnTo>
                    <a:pt x="2272075" y="220455"/>
                  </a:lnTo>
                  <a:lnTo>
                    <a:pt x="2295117" y="215745"/>
                  </a:lnTo>
                  <a:lnTo>
                    <a:pt x="2310047" y="215745"/>
                  </a:lnTo>
                  <a:lnTo>
                    <a:pt x="2306198" y="209797"/>
                  </a:lnTo>
                  <a:lnTo>
                    <a:pt x="2280548" y="204420"/>
                  </a:lnTo>
                  <a:close/>
                </a:path>
                <a:path w="3440430" h="994409">
                  <a:moveTo>
                    <a:pt x="2307273" y="259955"/>
                  </a:moveTo>
                  <a:lnTo>
                    <a:pt x="2306296" y="262563"/>
                  </a:lnTo>
                  <a:lnTo>
                    <a:pt x="2279750" y="270678"/>
                  </a:lnTo>
                  <a:lnTo>
                    <a:pt x="2309962" y="270678"/>
                  </a:lnTo>
                  <a:lnTo>
                    <a:pt x="2318420" y="263084"/>
                  </a:lnTo>
                  <a:lnTo>
                    <a:pt x="2307273" y="259955"/>
                  </a:lnTo>
                  <a:close/>
                </a:path>
                <a:path w="3440430" h="994409">
                  <a:moveTo>
                    <a:pt x="2269255" y="236881"/>
                  </a:moveTo>
                  <a:lnTo>
                    <a:pt x="2261711" y="236881"/>
                  </a:lnTo>
                  <a:lnTo>
                    <a:pt x="2261711" y="246854"/>
                  </a:lnTo>
                  <a:lnTo>
                    <a:pt x="2267543" y="246854"/>
                  </a:lnTo>
                  <a:lnTo>
                    <a:pt x="2269255" y="236881"/>
                  </a:lnTo>
                  <a:close/>
                </a:path>
                <a:path w="3440430" h="994409">
                  <a:moveTo>
                    <a:pt x="2310047" y="215745"/>
                  </a:moveTo>
                  <a:lnTo>
                    <a:pt x="2295117" y="215745"/>
                  </a:lnTo>
                  <a:lnTo>
                    <a:pt x="2307860" y="236881"/>
                  </a:lnTo>
                  <a:lnTo>
                    <a:pt x="2269255" y="236881"/>
                  </a:lnTo>
                  <a:lnTo>
                    <a:pt x="2267543" y="246854"/>
                  </a:lnTo>
                  <a:lnTo>
                    <a:pt x="2319593" y="246854"/>
                  </a:lnTo>
                  <a:lnTo>
                    <a:pt x="2318664" y="229059"/>
                  </a:lnTo>
                  <a:lnTo>
                    <a:pt x="2310047" y="215745"/>
                  </a:lnTo>
                  <a:close/>
                </a:path>
                <a:path w="3440430" h="994409">
                  <a:moveTo>
                    <a:pt x="2348289" y="205398"/>
                  </a:moveTo>
                  <a:lnTo>
                    <a:pt x="2337143" y="205398"/>
                  </a:lnTo>
                  <a:lnTo>
                    <a:pt x="2337143" y="280488"/>
                  </a:lnTo>
                  <a:lnTo>
                    <a:pt x="2348681" y="280488"/>
                  </a:lnTo>
                  <a:lnTo>
                    <a:pt x="2348681" y="235316"/>
                  </a:lnTo>
                  <a:lnTo>
                    <a:pt x="2352836" y="221107"/>
                  </a:lnTo>
                  <a:lnTo>
                    <a:pt x="2365635" y="217130"/>
                  </a:lnTo>
                  <a:lnTo>
                    <a:pt x="2349267" y="217130"/>
                  </a:lnTo>
                  <a:lnTo>
                    <a:pt x="2348306" y="205593"/>
                  </a:lnTo>
                  <a:lnTo>
                    <a:pt x="2348289" y="205398"/>
                  </a:lnTo>
                  <a:close/>
                </a:path>
                <a:path w="3440430" h="994409">
                  <a:moveTo>
                    <a:pt x="2390879" y="214784"/>
                  </a:moveTo>
                  <a:lnTo>
                    <a:pt x="2373189" y="214784"/>
                  </a:lnTo>
                  <a:lnTo>
                    <a:pt x="2383521" y="223062"/>
                  </a:lnTo>
                  <a:lnTo>
                    <a:pt x="2385052" y="280488"/>
                  </a:lnTo>
                  <a:lnTo>
                    <a:pt x="2396590" y="280488"/>
                  </a:lnTo>
                  <a:lnTo>
                    <a:pt x="2396590" y="226386"/>
                  </a:lnTo>
                  <a:lnTo>
                    <a:pt x="2390879" y="214784"/>
                  </a:lnTo>
                  <a:close/>
                </a:path>
                <a:path w="3440430" h="994409">
                  <a:moveTo>
                    <a:pt x="2360870" y="205593"/>
                  </a:moveTo>
                  <a:lnTo>
                    <a:pt x="2349267" y="217130"/>
                  </a:lnTo>
                  <a:lnTo>
                    <a:pt x="2365635" y="217130"/>
                  </a:lnTo>
                  <a:lnTo>
                    <a:pt x="2373189" y="214784"/>
                  </a:lnTo>
                  <a:lnTo>
                    <a:pt x="2390879" y="214784"/>
                  </a:lnTo>
                  <a:lnTo>
                    <a:pt x="2388328" y="209602"/>
                  </a:lnTo>
                  <a:lnTo>
                    <a:pt x="2360870" y="205593"/>
                  </a:lnTo>
                  <a:close/>
                </a:path>
                <a:path w="3440430" h="994409">
                  <a:moveTo>
                    <a:pt x="2434294" y="187407"/>
                  </a:moveTo>
                  <a:lnTo>
                    <a:pt x="2422757" y="187407"/>
                  </a:lnTo>
                  <a:lnTo>
                    <a:pt x="2423767" y="270091"/>
                  </a:lnTo>
                  <a:lnTo>
                    <a:pt x="2445245" y="281466"/>
                  </a:lnTo>
                  <a:lnTo>
                    <a:pt x="2434294" y="187407"/>
                  </a:lnTo>
                  <a:close/>
                </a:path>
                <a:path w="3440430" h="994409">
                  <a:moveTo>
                    <a:pt x="2422976" y="205398"/>
                  </a:moveTo>
                  <a:lnTo>
                    <a:pt x="2411415" y="205398"/>
                  </a:lnTo>
                  <a:lnTo>
                    <a:pt x="2411415" y="215175"/>
                  </a:lnTo>
                  <a:lnTo>
                    <a:pt x="2423096" y="215175"/>
                  </a:lnTo>
                  <a:lnTo>
                    <a:pt x="2422976" y="205398"/>
                  </a:lnTo>
                  <a:close/>
                </a:path>
                <a:path w="3440430" h="994409">
                  <a:moveTo>
                    <a:pt x="2450329" y="205398"/>
                  </a:moveTo>
                  <a:lnTo>
                    <a:pt x="2436389" y="205398"/>
                  </a:lnTo>
                  <a:lnTo>
                    <a:pt x="2437527" y="215175"/>
                  </a:lnTo>
                  <a:lnTo>
                    <a:pt x="2450329" y="215175"/>
                  </a:lnTo>
                  <a:lnTo>
                    <a:pt x="2450329" y="205398"/>
                  </a:lnTo>
                  <a:close/>
                </a:path>
                <a:path w="3440430" h="994409">
                  <a:moveTo>
                    <a:pt x="2530129" y="204420"/>
                  </a:moveTo>
                  <a:lnTo>
                    <a:pt x="2513980" y="212486"/>
                  </a:lnTo>
                  <a:lnTo>
                    <a:pt x="2504300" y="228684"/>
                  </a:lnTo>
                  <a:lnTo>
                    <a:pt x="2502882" y="251091"/>
                  </a:lnTo>
                  <a:lnTo>
                    <a:pt x="2513980" y="273986"/>
                  </a:lnTo>
                  <a:lnTo>
                    <a:pt x="2536908" y="282052"/>
                  </a:lnTo>
                  <a:lnTo>
                    <a:pt x="2543687" y="282052"/>
                  </a:lnTo>
                  <a:lnTo>
                    <a:pt x="2559819" y="273986"/>
                  </a:lnTo>
                  <a:lnTo>
                    <a:pt x="2561199" y="271688"/>
                  </a:lnTo>
                  <a:lnTo>
                    <a:pt x="2536908" y="271688"/>
                  </a:lnTo>
                  <a:lnTo>
                    <a:pt x="2527521" y="270368"/>
                  </a:lnTo>
                  <a:lnTo>
                    <a:pt x="2515218" y="253013"/>
                  </a:lnTo>
                  <a:lnTo>
                    <a:pt x="2520873" y="221465"/>
                  </a:lnTo>
                  <a:lnTo>
                    <a:pt x="2542057" y="214784"/>
                  </a:lnTo>
                  <a:lnTo>
                    <a:pt x="2560914" y="214784"/>
                  </a:lnTo>
                  <a:lnTo>
                    <a:pt x="2549618" y="206033"/>
                  </a:lnTo>
                  <a:lnTo>
                    <a:pt x="2530129" y="204420"/>
                  </a:lnTo>
                  <a:close/>
                </a:path>
                <a:path w="3440430" h="994409">
                  <a:moveTo>
                    <a:pt x="2560914" y="214784"/>
                  </a:moveTo>
                  <a:lnTo>
                    <a:pt x="2542057" y="214784"/>
                  </a:lnTo>
                  <a:lnTo>
                    <a:pt x="2555403" y="224969"/>
                  </a:lnTo>
                  <a:lnTo>
                    <a:pt x="2555403" y="261618"/>
                  </a:lnTo>
                  <a:lnTo>
                    <a:pt x="2536908" y="271688"/>
                  </a:lnTo>
                  <a:lnTo>
                    <a:pt x="2561199" y="271688"/>
                  </a:lnTo>
                  <a:lnTo>
                    <a:pt x="2569499" y="257870"/>
                  </a:lnTo>
                  <a:lnTo>
                    <a:pt x="2570933" y="235512"/>
                  </a:lnTo>
                  <a:lnTo>
                    <a:pt x="2563795" y="217016"/>
                  </a:lnTo>
                  <a:lnTo>
                    <a:pt x="2560914" y="214784"/>
                  </a:lnTo>
                  <a:close/>
                </a:path>
                <a:path w="3440430" h="994409">
                  <a:moveTo>
                    <a:pt x="2592504" y="205398"/>
                  </a:moveTo>
                  <a:lnTo>
                    <a:pt x="2579989" y="205398"/>
                  </a:lnTo>
                  <a:lnTo>
                    <a:pt x="2607757" y="280488"/>
                  </a:lnTo>
                  <a:lnTo>
                    <a:pt x="2619490" y="280488"/>
                  </a:lnTo>
                  <a:lnTo>
                    <a:pt x="2625130" y="265235"/>
                  </a:lnTo>
                  <a:lnTo>
                    <a:pt x="2614015" y="265235"/>
                  </a:lnTo>
                  <a:lnTo>
                    <a:pt x="2592504" y="205398"/>
                  </a:lnTo>
                  <a:close/>
                </a:path>
                <a:path w="3440430" h="994409">
                  <a:moveTo>
                    <a:pt x="2647258" y="205398"/>
                  </a:moveTo>
                  <a:lnTo>
                    <a:pt x="2634743" y="205398"/>
                  </a:lnTo>
                  <a:lnTo>
                    <a:pt x="2614015" y="265235"/>
                  </a:lnTo>
                  <a:lnTo>
                    <a:pt x="2625130" y="265235"/>
                  </a:lnTo>
                  <a:lnTo>
                    <a:pt x="2647258" y="205398"/>
                  </a:lnTo>
                  <a:close/>
                </a:path>
                <a:path w="3440430" h="994409">
                  <a:moveTo>
                    <a:pt x="2683328" y="204420"/>
                  </a:moveTo>
                  <a:lnTo>
                    <a:pt x="2663317" y="217293"/>
                  </a:lnTo>
                  <a:lnTo>
                    <a:pt x="2656277" y="251221"/>
                  </a:lnTo>
                  <a:lnTo>
                    <a:pt x="2667342" y="274035"/>
                  </a:lnTo>
                  <a:lnTo>
                    <a:pt x="2691280" y="282052"/>
                  </a:lnTo>
                  <a:lnTo>
                    <a:pt x="2700944" y="281270"/>
                  </a:lnTo>
                  <a:lnTo>
                    <a:pt x="2712741" y="270678"/>
                  </a:lnTo>
                  <a:lnTo>
                    <a:pt x="2682530" y="270678"/>
                  </a:lnTo>
                  <a:lnTo>
                    <a:pt x="2668793" y="255767"/>
                  </a:lnTo>
                  <a:lnTo>
                    <a:pt x="2670323" y="246854"/>
                  </a:lnTo>
                  <a:lnTo>
                    <a:pt x="2664491" y="246854"/>
                  </a:lnTo>
                  <a:lnTo>
                    <a:pt x="2664491" y="236881"/>
                  </a:lnTo>
                  <a:lnTo>
                    <a:pt x="2672035" y="236881"/>
                  </a:lnTo>
                  <a:lnTo>
                    <a:pt x="2674854" y="220455"/>
                  </a:lnTo>
                  <a:lnTo>
                    <a:pt x="2697897" y="215745"/>
                  </a:lnTo>
                  <a:lnTo>
                    <a:pt x="2712827" y="215745"/>
                  </a:lnTo>
                  <a:lnTo>
                    <a:pt x="2708978" y="209797"/>
                  </a:lnTo>
                  <a:lnTo>
                    <a:pt x="2683328" y="204420"/>
                  </a:lnTo>
                  <a:close/>
                </a:path>
                <a:path w="3440430" h="994409">
                  <a:moveTo>
                    <a:pt x="2710053" y="259955"/>
                  </a:moveTo>
                  <a:lnTo>
                    <a:pt x="2709075" y="262563"/>
                  </a:lnTo>
                  <a:lnTo>
                    <a:pt x="2682530" y="270678"/>
                  </a:lnTo>
                  <a:lnTo>
                    <a:pt x="2712741" y="270678"/>
                  </a:lnTo>
                  <a:lnTo>
                    <a:pt x="2721199" y="263084"/>
                  </a:lnTo>
                  <a:lnTo>
                    <a:pt x="2710053" y="259955"/>
                  </a:lnTo>
                  <a:close/>
                </a:path>
                <a:path w="3440430" h="994409">
                  <a:moveTo>
                    <a:pt x="2672035" y="236881"/>
                  </a:moveTo>
                  <a:lnTo>
                    <a:pt x="2664491" y="236881"/>
                  </a:lnTo>
                  <a:lnTo>
                    <a:pt x="2664491" y="246854"/>
                  </a:lnTo>
                  <a:lnTo>
                    <a:pt x="2670323" y="246854"/>
                  </a:lnTo>
                  <a:lnTo>
                    <a:pt x="2672035" y="236881"/>
                  </a:lnTo>
                  <a:close/>
                </a:path>
                <a:path w="3440430" h="994409">
                  <a:moveTo>
                    <a:pt x="2712827" y="215745"/>
                  </a:moveTo>
                  <a:lnTo>
                    <a:pt x="2697897" y="215745"/>
                  </a:lnTo>
                  <a:lnTo>
                    <a:pt x="2710640" y="236881"/>
                  </a:lnTo>
                  <a:lnTo>
                    <a:pt x="2672035" y="236881"/>
                  </a:lnTo>
                  <a:lnTo>
                    <a:pt x="2670323" y="246854"/>
                  </a:lnTo>
                  <a:lnTo>
                    <a:pt x="2722372" y="246854"/>
                  </a:lnTo>
                  <a:lnTo>
                    <a:pt x="2721444" y="229059"/>
                  </a:lnTo>
                  <a:lnTo>
                    <a:pt x="2712827" y="215745"/>
                  </a:lnTo>
                  <a:close/>
                </a:path>
                <a:path w="3440430" h="994409">
                  <a:moveTo>
                    <a:pt x="2751069" y="205398"/>
                  </a:moveTo>
                  <a:lnTo>
                    <a:pt x="2739923" y="205398"/>
                  </a:lnTo>
                  <a:lnTo>
                    <a:pt x="2739923" y="280488"/>
                  </a:lnTo>
                  <a:lnTo>
                    <a:pt x="2751460" y="280488"/>
                  </a:lnTo>
                  <a:lnTo>
                    <a:pt x="2752275" y="226566"/>
                  </a:lnTo>
                  <a:lnTo>
                    <a:pt x="2768209" y="216739"/>
                  </a:lnTo>
                  <a:lnTo>
                    <a:pt x="2751852" y="216739"/>
                  </a:lnTo>
                  <a:lnTo>
                    <a:pt x="2751069" y="205398"/>
                  </a:lnTo>
                  <a:close/>
                </a:path>
                <a:path w="3440430" h="994409">
                  <a:moveTo>
                    <a:pt x="2766909" y="204224"/>
                  </a:moveTo>
                  <a:lnTo>
                    <a:pt x="2751852" y="216739"/>
                  </a:lnTo>
                  <a:lnTo>
                    <a:pt x="2768209" y="216739"/>
                  </a:lnTo>
                  <a:lnTo>
                    <a:pt x="2770429" y="215371"/>
                  </a:lnTo>
                  <a:lnTo>
                    <a:pt x="2777468" y="204420"/>
                  </a:lnTo>
                  <a:lnTo>
                    <a:pt x="2766909" y="204224"/>
                  </a:lnTo>
                  <a:close/>
                </a:path>
                <a:path w="3440430" h="994409">
                  <a:moveTo>
                    <a:pt x="2846484" y="187407"/>
                  </a:moveTo>
                  <a:lnTo>
                    <a:pt x="2834947" y="187407"/>
                  </a:lnTo>
                  <a:lnTo>
                    <a:pt x="2835957" y="270091"/>
                  </a:lnTo>
                  <a:lnTo>
                    <a:pt x="2857435" y="281466"/>
                  </a:lnTo>
                  <a:lnTo>
                    <a:pt x="2846484" y="187407"/>
                  </a:lnTo>
                  <a:close/>
                </a:path>
                <a:path w="3440430" h="994409">
                  <a:moveTo>
                    <a:pt x="2835167" y="205398"/>
                  </a:moveTo>
                  <a:lnTo>
                    <a:pt x="2823605" y="205398"/>
                  </a:lnTo>
                  <a:lnTo>
                    <a:pt x="2823605" y="215175"/>
                  </a:lnTo>
                  <a:lnTo>
                    <a:pt x="2835286" y="215175"/>
                  </a:lnTo>
                  <a:lnTo>
                    <a:pt x="2835167" y="205398"/>
                  </a:lnTo>
                  <a:close/>
                </a:path>
                <a:path w="3440430" h="994409">
                  <a:moveTo>
                    <a:pt x="2862519" y="205398"/>
                  </a:moveTo>
                  <a:lnTo>
                    <a:pt x="2848579" y="205398"/>
                  </a:lnTo>
                  <a:lnTo>
                    <a:pt x="2849717" y="215175"/>
                  </a:lnTo>
                  <a:lnTo>
                    <a:pt x="2862519" y="215175"/>
                  </a:lnTo>
                  <a:lnTo>
                    <a:pt x="2862519" y="205398"/>
                  </a:lnTo>
                  <a:close/>
                </a:path>
                <a:path w="3440430" h="994409">
                  <a:moveTo>
                    <a:pt x="2891412" y="205398"/>
                  </a:moveTo>
                  <a:lnTo>
                    <a:pt x="2879874" y="205398"/>
                  </a:lnTo>
                  <a:lnTo>
                    <a:pt x="2879874" y="280488"/>
                  </a:lnTo>
                  <a:lnTo>
                    <a:pt x="2891412" y="280488"/>
                  </a:lnTo>
                  <a:lnTo>
                    <a:pt x="2891412" y="205398"/>
                  </a:lnTo>
                  <a:close/>
                </a:path>
                <a:path w="3440430" h="994409">
                  <a:moveTo>
                    <a:pt x="2881553" y="178005"/>
                  </a:moveTo>
                  <a:lnTo>
                    <a:pt x="2885741" y="192882"/>
                  </a:lnTo>
                  <a:lnTo>
                    <a:pt x="2889912" y="192117"/>
                  </a:lnTo>
                  <a:lnTo>
                    <a:pt x="2881553" y="178005"/>
                  </a:lnTo>
                  <a:close/>
                </a:path>
                <a:path w="3440430" h="994409">
                  <a:moveTo>
                    <a:pt x="2923689" y="205398"/>
                  </a:moveTo>
                  <a:lnTo>
                    <a:pt x="2912543" y="205398"/>
                  </a:lnTo>
                  <a:lnTo>
                    <a:pt x="2912543" y="280488"/>
                  </a:lnTo>
                  <a:lnTo>
                    <a:pt x="2924080" y="280488"/>
                  </a:lnTo>
                  <a:lnTo>
                    <a:pt x="2924861" y="226745"/>
                  </a:lnTo>
                  <a:lnTo>
                    <a:pt x="2924664" y="226745"/>
                  </a:lnTo>
                  <a:lnTo>
                    <a:pt x="2941380" y="217130"/>
                  </a:lnTo>
                  <a:lnTo>
                    <a:pt x="2924667" y="217130"/>
                  </a:lnTo>
                  <a:lnTo>
                    <a:pt x="2923783" y="206522"/>
                  </a:lnTo>
                  <a:lnTo>
                    <a:pt x="2923689" y="205398"/>
                  </a:lnTo>
                  <a:close/>
                </a:path>
                <a:path w="3440430" h="994409">
                  <a:moveTo>
                    <a:pt x="2964092" y="214898"/>
                  </a:moveTo>
                  <a:lnTo>
                    <a:pt x="2945618" y="214898"/>
                  </a:lnTo>
                  <a:lnTo>
                    <a:pt x="2954569" y="221351"/>
                  </a:lnTo>
                  <a:lnTo>
                    <a:pt x="2955955" y="280488"/>
                  </a:lnTo>
                  <a:lnTo>
                    <a:pt x="2967687" y="280488"/>
                  </a:lnTo>
                  <a:lnTo>
                    <a:pt x="2967687" y="226745"/>
                  </a:lnTo>
                  <a:lnTo>
                    <a:pt x="2976804" y="217130"/>
                  </a:lnTo>
                  <a:lnTo>
                    <a:pt x="2965732" y="217130"/>
                  </a:lnTo>
                  <a:lnTo>
                    <a:pt x="2964092" y="214898"/>
                  </a:lnTo>
                  <a:close/>
                </a:path>
                <a:path w="3440430" h="994409">
                  <a:moveTo>
                    <a:pt x="3008964" y="214898"/>
                  </a:moveTo>
                  <a:lnTo>
                    <a:pt x="2979394" y="214898"/>
                  </a:lnTo>
                  <a:lnTo>
                    <a:pt x="2998046" y="220732"/>
                  </a:lnTo>
                  <a:lnTo>
                    <a:pt x="2999562" y="280488"/>
                  </a:lnTo>
                  <a:lnTo>
                    <a:pt x="3011099" y="280488"/>
                  </a:lnTo>
                  <a:lnTo>
                    <a:pt x="3009174" y="221351"/>
                  </a:lnTo>
                  <a:lnTo>
                    <a:pt x="3009154" y="220732"/>
                  </a:lnTo>
                  <a:lnTo>
                    <a:pt x="3009037" y="217130"/>
                  </a:lnTo>
                  <a:lnTo>
                    <a:pt x="3008964" y="214898"/>
                  </a:lnTo>
                  <a:close/>
                </a:path>
                <a:path w="3440430" h="994409">
                  <a:moveTo>
                    <a:pt x="2939919" y="204420"/>
                  </a:moveTo>
                  <a:lnTo>
                    <a:pt x="2924667" y="217130"/>
                  </a:lnTo>
                  <a:lnTo>
                    <a:pt x="2941380" y="217130"/>
                  </a:lnTo>
                  <a:lnTo>
                    <a:pt x="2945262" y="214898"/>
                  </a:lnTo>
                  <a:lnTo>
                    <a:pt x="2964092" y="214898"/>
                  </a:lnTo>
                  <a:lnTo>
                    <a:pt x="2960501" y="210009"/>
                  </a:lnTo>
                  <a:lnTo>
                    <a:pt x="2939919" y="204420"/>
                  </a:lnTo>
                  <a:close/>
                </a:path>
                <a:path w="3440430" h="994409">
                  <a:moveTo>
                    <a:pt x="2982842" y="204420"/>
                  </a:moveTo>
                  <a:lnTo>
                    <a:pt x="2965732" y="217130"/>
                  </a:lnTo>
                  <a:lnTo>
                    <a:pt x="2976804" y="217130"/>
                  </a:lnTo>
                  <a:lnTo>
                    <a:pt x="2978921" y="214898"/>
                  </a:lnTo>
                  <a:lnTo>
                    <a:pt x="3008964" y="214898"/>
                  </a:lnTo>
                  <a:lnTo>
                    <a:pt x="3000425" y="206522"/>
                  </a:lnTo>
                  <a:lnTo>
                    <a:pt x="2982842" y="204420"/>
                  </a:lnTo>
                  <a:close/>
                </a:path>
                <a:path w="3440430" h="994409">
                  <a:moveTo>
                    <a:pt x="3055725" y="204420"/>
                  </a:moveTo>
                  <a:lnTo>
                    <a:pt x="3035714" y="217293"/>
                  </a:lnTo>
                  <a:lnTo>
                    <a:pt x="3028674" y="251221"/>
                  </a:lnTo>
                  <a:lnTo>
                    <a:pt x="3039739" y="274035"/>
                  </a:lnTo>
                  <a:lnTo>
                    <a:pt x="3063677" y="282052"/>
                  </a:lnTo>
                  <a:lnTo>
                    <a:pt x="3073340" y="281270"/>
                  </a:lnTo>
                  <a:lnTo>
                    <a:pt x="3085138" y="270678"/>
                  </a:lnTo>
                  <a:lnTo>
                    <a:pt x="3054926" y="270678"/>
                  </a:lnTo>
                  <a:lnTo>
                    <a:pt x="3041189" y="255767"/>
                  </a:lnTo>
                  <a:lnTo>
                    <a:pt x="3042719" y="246854"/>
                  </a:lnTo>
                  <a:lnTo>
                    <a:pt x="3036887" y="246854"/>
                  </a:lnTo>
                  <a:lnTo>
                    <a:pt x="3036887" y="236881"/>
                  </a:lnTo>
                  <a:lnTo>
                    <a:pt x="3044431" y="236881"/>
                  </a:lnTo>
                  <a:lnTo>
                    <a:pt x="3047251" y="220455"/>
                  </a:lnTo>
                  <a:lnTo>
                    <a:pt x="3070293" y="215745"/>
                  </a:lnTo>
                  <a:lnTo>
                    <a:pt x="3085224" y="215745"/>
                  </a:lnTo>
                  <a:lnTo>
                    <a:pt x="3081374" y="209797"/>
                  </a:lnTo>
                  <a:lnTo>
                    <a:pt x="3055725" y="204420"/>
                  </a:lnTo>
                  <a:close/>
                </a:path>
                <a:path w="3440430" h="994409">
                  <a:moveTo>
                    <a:pt x="3082450" y="259955"/>
                  </a:moveTo>
                  <a:lnTo>
                    <a:pt x="3081472" y="262563"/>
                  </a:lnTo>
                  <a:lnTo>
                    <a:pt x="3054926" y="270678"/>
                  </a:lnTo>
                  <a:lnTo>
                    <a:pt x="3085138" y="270678"/>
                  </a:lnTo>
                  <a:lnTo>
                    <a:pt x="3093596" y="263084"/>
                  </a:lnTo>
                  <a:lnTo>
                    <a:pt x="3082450" y="259955"/>
                  </a:lnTo>
                  <a:close/>
                </a:path>
                <a:path w="3440430" h="994409">
                  <a:moveTo>
                    <a:pt x="3044431" y="236881"/>
                  </a:moveTo>
                  <a:lnTo>
                    <a:pt x="3036887" y="236881"/>
                  </a:lnTo>
                  <a:lnTo>
                    <a:pt x="3036887" y="246854"/>
                  </a:lnTo>
                  <a:lnTo>
                    <a:pt x="3042719" y="246854"/>
                  </a:lnTo>
                  <a:lnTo>
                    <a:pt x="3044431" y="236881"/>
                  </a:lnTo>
                  <a:close/>
                </a:path>
                <a:path w="3440430" h="994409">
                  <a:moveTo>
                    <a:pt x="3085224" y="215745"/>
                  </a:moveTo>
                  <a:lnTo>
                    <a:pt x="3070293" y="215745"/>
                  </a:lnTo>
                  <a:lnTo>
                    <a:pt x="3083036" y="236881"/>
                  </a:lnTo>
                  <a:lnTo>
                    <a:pt x="3044431" y="236881"/>
                  </a:lnTo>
                  <a:lnTo>
                    <a:pt x="3042719" y="246854"/>
                  </a:lnTo>
                  <a:lnTo>
                    <a:pt x="3094769" y="246854"/>
                  </a:lnTo>
                  <a:lnTo>
                    <a:pt x="3093840" y="229059"/>
                  </a:lnTo>
                  <a:lnTo>
                    <a:pt x="3085224" y="215745"/>
                  </a:lnTo>
                  <a:close/>
                </a:path>
                <a:path w="3440430" h="994409">
                  <a:moveTo>
                    <a:pt x="3116247" y="264534"/>
                  </a:moveTo>
                  <a:lnTo>
                    <a:pt x="3120728" y="281270"/>
                  </a:lnTo>
                  <a:lnTo>
                    <a:pt x="3129528" y="270059"/>
                  </a:lnTo>
                  <a:lnTo>
                    <a:pt x="3116247" y="264534"/>
                  </a:lnTo>
                  <a:close/>
                </a:path>
                <a:path w="3440430" h="994409">
                  <a:moveTo>
                    <a:pt x="28126" y="398069"/>
                  </a:moveTo>
                  <a:lnTo>
                    <a:pt x="6485" y="401947"/>
                  </a:lnTo>
                  <a:lnTo>
                    <a:pt x="0" y="426146"/>
                  </a:lnTo>
                  <a:lnTo>
                    <a:pt x="20548" y="440111"/>
                  </a:lnTo>
                  <a:lnTo>
                    <a:pt x="34611" y="435272"/>
                  </a:lnTo>
                  <a:lnTo>
                    <a:pt x="42059" y="414625"/>
                  </a:lnTo>
                  <a:lnTo>
                    <a:pt x="28126" y="398069"/>
                  </a:lnTo>
                  <a:close/>
                </a:path>
                <a:path w="3440430" h="994409">
                  <a:moveTo>
                    <a:pt x="144135" y="432681"/>
                  </a:moveTo>
                  <a:lnTo>
                    <a:pt x="131620" y="432681"/>
                  </a:lnTo>
                  <a:lnTo>
                    <a:pt x="131908" y="436722"/>
                  </a:lnTo>
                  <a:lnTo>
                    <a:pt x="132011" y="438156"/>
                  </a:lnTo>
                  <a:lnTo>
                    <a:pt x="143760" y="454468"/>
                  </a:lnTo>
                  <a:lnTo>
                    <a:pt x="175292" y="460253"/>
                  </a:lnTo>
                  <a:lnTo>
                    <a:pt x="192614" y="453816"/>
                  </a:lnTo>
                  <a:lnTo>
                    <a:pt x="195945" y="448716"/>
                  </a:lnTo>
                  <a:lnTo>
                    <a:pt x="159909" y="448716"/>
                  </a:lnTo>
                  <a:lnTo>
                    <a:pt x="144135" y="432681"/>
                  </a:lnTo>
                  <a:close/>
                </a:path>
                <a:path w="3440430" h="994409">
                  <a:moveTo>
                    <a:pt x="180788" y="358177"/>
                  </a:moveTo>
                  <a:lnTo>
                    <a:pt x="156405" y="358177"/>
                  </a:lnTo>
                  <a:lnTo>
                    <a:pt x="135873" y="374473"/>
                  </a:lnTo>
                  <a:lnTo>
                    <a:pt x="136639" y="397172"/>
                  </a:lnTo>
                  <a:lnTo>
                    <a:pt x="191115" y="425087"/>
                  </a:lnTo>
                  <a:lnTo>
                    <a:pt x="186666" y="443403"/>
                  </a:lnTo>
                  <a:lnTo>
                    <a:pt x="159909" y="448716"/>
                  </a:lnTo>
                  <a:lnTo>
                    <a:pt x="195945" y="448716"/>
                  </a:lnTo>
                  <a:lnTo>
                    <a:pt x="203777" y="436722"/>
                  </a:lnTo>
                  <a:lnTo>
                    <a:pt x="198970" y="416206"/>
                  </a:lnTo>
                  <a:lnTo>
                    <a:pt x="165449" y="401002"/>
                  </a:lnTo>
                  <a:lnTo>
                    <a:pt x="147003" y="378335"/>
                  </a:lnTo>
                  <a:lnTo>
                    <a:pt x="174249" y="367759"/>
                  </a:lnTo>
                  <a:lnTo>
                    <a:pt x="192959" y="367759"/>
                  </a:lnTo>
                  <a:lnTo>
                    <a:pt x="180788" y="358177"/>
                  </a:lnTo>
                  <a:close/>
                </a:path>
                <a:path w="3440430" h="994409">
                  <a:moveTo>
                    <a:pt x="192959" y="367759"/>
                  </a:moveTo>
                  <a:lnTo>
                    <a:pt x="174249" y="367759"/>
                  </a:lnTo>
                  <a:lnTo>
                    <a:pt x="187709" y="374603"/>
                  </a:lnTo>
                  <a:lnTo>
                    <a:pt x="190675" y="383403"/>
                  </a:lnTo>
                  <a:lnTo>
                    <a:pt x="202408" y="383403"/>
                  </a:lnTo>
                  <a:lnTo>
                    <a:pt x="200819" y="374603"/>
                  </a:lnTo>
                  <a:lnTo>
                    <a:pt x="200795" y="374473"/>
                  </a:lnTo>
                  <a:lnTo>
                    <a:pt x="200681" y="373837"/>
                  </a:lnTo>
                  <a:lnTo>
                    <a:pt x="192959" y="367759"/>
                  </a:lnTo>
                  <a:close/>
                </a:path>
                <a:path w="3440430" h="994409">
                  <a:moveTo>
                    <a:pt x="245872" y="382425"/>
                  </a:moveTo>
                  <a:lnTo>
                    <a:pt x="229723" y="390491"/>
                  </a:lnTo>
                  <a:lnTo>
                    <a:pt x="220044" y="406689"/>
                  </a:lnTo>
                  <a:lnTo>
                    <a:pt x="218626" y="429096"/>
                  </a:lnTo>
                  <a:lnTo>
                    <a:pt x="229723" y="451991"/>
                  </a:lnTo>
                  <a:lnTo>
                    <a:pt x="252651" y="460057"/>
                  </a:lnTo>
                  <a:lnTo>
                    <a:pt x="259430" y="460057"/>
                  </a:lnTo>
                  <a:lnTo>
                    <a:pt x="275563" y="451991"/>
                  </a:lnTo>
                  <a:lnTo>
                    <a:pt x="276943" y="449693"/>
                  </a:lnTo>
                  <a:lnTo>
                    <a:pt x="252651" y="449693"/>
                  </a:lnTo>
                  <a:lnTo>
                    <a:pt x="243265" y="448373"/>
                  </a:lnTo>
                  <a:lnTo>
                    <a:pt x="230962" y="431018"/>
                  </a:lnTo>
                  <a:lnTo>
                    <a:pt x="236617" y="399470"/>
                  </a:lnTo>
                  <a:lnTo>
                    <a:pt x="257801" y="392789"/>
                  </a:lnTo>
                  <a:lnTo>
                    <a:pt x="276658" y="392789"/>
                  </a:lnTo>
                  <a:lnTo>
                    <a:pt x="265362" y="384038"/>
                  </a:lnTo>
                  <a:lnTo>
                    <a:pt x="245872" y="382425"/>
                  </a:lnTo>
                  <a:close/>
                </a:path>
                <a:path w="3440430" h="994409">
                  <a:moveTo>
                    <a:pt x="276658" y="392789"/>
                  </a:moveTo>
                  <a:lnTo>
                    <a:pt x="257801" y="392789"/>
                  </a:lnTo>
                  <a:lnTo>
                    <a:pt x="271147" y="402974"/>
                  </a:lnTo>
                  <a:lnTo>
                    <a:pt x="271147" y="439623"/>
                  </a:lnTo>
                  <a:lnTo>
                    <a:pt x="252651" y="449693"/>
                  </a:lnTo>
                  <a:lnTo>
                    <a:pt x="276943" y="449693"/>
                  </a:lnTo>
                  <a:lnTo>
                    <a:pt x="285243" y="435875"/>
                  </a:lnTo>
                  <a:lnTo>
                    <a:pt x="286677" y="413517"/>
                  </a:lnTo>
                  <a:lnTo>
                    <a:pt x="279539" y="395021"/>
                  </a:lnTo>
                  <a:lnTo>
                    <a:pt x="276658" y="392789"/>
                  </a:lnTo>
                  <a:close/>
                </a:path>
                <a:path w="3440430" h="994409">
                  <a:moveTo>
                    <a:pt x="315435" y="383403"/>
                  </a:moveTo>
                  <a:lnTo>
                    <a:pt x="304288" y="383403"/>
                  </a:lnTo>
                  <a:lnTo>
                    <a:pt x="304288" y="458493"/>
                  </a:lnTo>
                  <a:lnTo>
                    <a:pt x="315826" y="458493"/>
                  </a:lnTo>
                  <a:lnTo>
                    <a:pt x="316606" y="404750"/>
                  </a:lnTo>
                  <a:lnTo>
                    <a:pt x="316410" y="404750"/>
                  </a:lnTo>
                  <a:lnTo>
                    <a:pt x="333126" y="395135"/>
                  </a:lnTo>
                  <a:lnTo>
                    <a:pt x="316412" y="395135"/>
                  </a:lnTo>
                  <a:lnTo>
                    <a:pt x="315528" y="384527"/>
                  </a:lnTo>
                  <a:lnTo>
                    <a:pt x="315435" y="383403"/>
                  </a:lnTo>
                  <a:close/>
                </a:path>
                <a:path w="3440430" h="994409">
                  <a:moveTo>
                    <a:pt x="355837" y="392903"/>
                  </a:moveTo>
                  <a:lnTo>
                    <a:pt x="337364" y="392903"/>
                  </a:lnTo>
                  <a:lnTo>
                    <a:pt x="346315" y="399356"/>
                  </a:lnTo>
                  <a:lnTo>
                    <a:pt x="347700" y="458493"/>
                  </a:lnTo>
                  <a:lnTo>
                    <a:pt x="359433" y="458493"/>
                  </a:lnTo>
                  <a:lnTo>
                    <a:pt x="359433" y="404750"/>
                  </a:lnTo>
                  <a:lnTo>
                    <a:pt x="368550" y="395135"/>
                  </a:lnTo>
                  <a:lnTo>
                    <a:pt x="357477" y="395135"/>
                  </a:lnTo>
                  <a:lnTo>
                    <a:pt x="355837" y="392903"/>
                  </a:lnTo>
                  <a:close/>
                </a:path>
                <a:path w="3440430" h="994409">
                  <a:moveTo>
                    <a:pt x="400710" y="392903"/>
                  </a:moveTo>
                  <a:lnTo>
                    <a:pt x="371139" y="392903"/>
                  </a:lnTo>
                  <a:lnTo>
                    <a:pt x="389792" y="398737"/>
                  </a:lnTo>
                  <a:lnTo>
                    <a:pt x="391307" y="458493"/>
                  </a:lnTo>
                  <a:lnTo>
                    <a:pt x="402845" y="458493"/>
                  </a:lnTo>
                  <a:lnTo>
                    <a:pt x="400920" y="399356"/>
                  </a:lnTo>
                  <a:lnTo>
                    <a:pt x="400900" y="398737"/>
                  </a:lnTo>
                  <a:lnTo>
                    <a:pt x="400782" y="395135"/>
                  </a:lnTo>
                  <a:lnTo>
                    <a:pt x="400710" y="392903"/>
                  </a:lnTo>
                  <a:close/>
                </a:path>
                <a:path w="3440430" h="994409">
                  <a:moveTo>
                    <a:pt x="331665" y="382425"/>
                  </a:moveTo>
                  <a:lnTo>
                    <a:pt x="316412" y="395135"/>
                  </a:lnTo>
                  <a:lnTo>
                    <a:pt x="333126" y="395135"/>
                  </a:lnTo>
                  <a:lnTo>
                    <a:pt x="337007" y="392903"/>
                  </a:lnTo>
                  <a:lnTo>
                    <a:pt x="355837" y="392903"/>
                  </a:lnTo>
                  <a:lnTo>
                    <a:pt x="352246" y="388014"/>
                  </a:lnTo>
                  <a:lnTo>
                    <a:pt x="331665" y="382425"/>
                  </a:lnTo>
                  <a:close/>
                </a:path>
                <a:path w="3440430" h="994409">
                  <a:moveTo>
                    <a:pt x="374588" y="382425"/>
                  </a:moveTo>
                  <a:lnTo>
                    <a:pt x="357477" y="395135"/>
                  </a:lnTo>
                  <a:lnTo>
                    <a:pt x="368550" y="395135"/>
                  </a:lnTo>
                  <a:lnTo>
                    <a:pt x="370666" y="392903"/>
                  </a:lnTo>
                  <a:lnTo>
                    <a:pt x="400710" y="392903"/>
                  </a:lnTo>
                  <a:lnTo>
                    <a:pt x="392171" y="384527"/>
                  </a:lnTo>
                  <a:lnTo>
                    <a:pt x="374588" y="382425"/>
                  </a:lnTo>
                  <a:close/>
                </a:path>
                <a:path w="3440430" h="994409">
                  <a:moveTo>
                    <a:pt x="447470" y="382425"/>
                  </a:moveTo>
                  <a:lnTo>
                    <a:pt x="427459" y="395298"/>
                  </a:lnTo>
                  <a:lnTo>
                    <a:pt x="420419" y="429226"/>
                  </a:lnTo>
                  <a:lnTo>
                    <a:pt x="431484" y="452040"/>
                  </a:lnTo>
                  <a:lnTo>
                    <a:pt x="455422" y="460057"/>
                  </a:lnTo>
                  <a:lnTo>
                    <a:pt x="465086" y="459275"/>
                  </a:lnTo>
                  <a:lnTo>
                    <a:pt x="476883" y="448683"/>
                  </a:lnTo>
                  <a:lnTo>
                    <a:pt x="446672" y="448683"/>
                  </a:lnTo>
                  <a:lnTo>
                    <a:pt x="432934" y="433772"/>
                  </a:lnTo>
                  <a:lnTo>
                    <a:pt x="434465" y="424859"/>
                  </a:lnTo>
                  <a:lnTo>
                    <a:pt x="428632" y="424859"/>
                  </a:lnTo>
                  <a:lnTo>
                    <a:pt x="428632" y="414886"/>
                  </a:lnTo>
                  <a:lnTo>
                    <a:pt x="436177" y="414886"/>
                  </a:lnTo>
                  <a:lnTo>
                    <a:pt x="438996" y="398460"/>
                  </a:lnTo>
                  <a:lnTo>
                    <a:pt x="462038" y="393750"/>
                  </a:lnTo>
                  <a:lnTo>
                    <a:pt x="476969" y="393750"/>
                  </a:lnTo>
                  <a:lnTo>
                    <a:pt x="473120" y="387802"/>
                  </a:lnTo>
                  <a:lnTo>
                    <a:pt x="447470" y="382425"/>
                  </a:lnTo>
                  <a:close/>
                </a:path>
                <a:path w="3440430" h="994409">
                  <a:moveTo>
                    <a:pt x="474195" y="437960"/>
                  </a:moveTo>
                  <a:lnTo>
                    <a:pt x="473217" y="440568"/>
                  </a:lnTo>
                  <a:lnTo>
                    <a:pt x="446672" y="448683"/>
                  </a:lnTo>
                  <a:lnTo>
                    <a:pt x="476883" y="448683"/>
                  </a:lnTo>
                  <a:lnTo>
                    <a:pt x="485341" y="441089"/>
                  </a:lnTo>
                  <a:lnTo>
                    <a:pt x="474195" y="437960"/>
                  </a:lnTo>
                  <a:close/>
                </a:path>
                <a:path w="3440430" h="994409">
                  <a:moveTo>
                    <a:pt x="436177" y="414886"/>
                  </a:moveTo>
                  <a:lnTo>
                    <a:pt x="428632" y="414886"/>
                  </a:lnTo>
                  <a:lnTo>
                    <a:pt x="428632" y="424859"/>
                  </a:lnTo>
                  <a:lnTo>
                    <a:pt x="434465" y="424859"/>
                  </a:lnTo>
                  <a:lnTo>
                    <a:pt x="436177" y="414886"/>
                  </a:lnTo>
                  <a:close/>
                </a:path>
                <a:path w="3440430" h="994409">
                  <a:moveTo>
                    <a:pt x="476969" y="393750"/>
                  </a:moveTo>
                  <a:lnTo>
                    <a:pt x="462038" y="393750"/>
                  </a:lnTo>
                  <a:lnTo>
                    <a:pt x="474782" y="414886"/>
                  </a:lnTo>
                  <a:lnTo>
                    <a:pt x="436177" y="414886"/>
                  </a:lnTo>
                  <a:lnTo>
                    <a:pt x="434465" y="424859"/>
                  </a:lnTo>
                  <a:lnTo>
                    <a:pt x="486515" y="424859"/>
                  </a:lnTo>
                  <a:lnTo>
                    <a:pt x="485586" y="407064"/>
                  </a:lnTo>
                  <a:lnTo>
                    <a:pt x="476969" y="393750"/>
                  </a:lnTo>
                  <a:close/>
                </a:path>
                <a:path w="3440430" h="994409">
                  <a:moveTo>
                    <a:pt x="520687" y="365412"/>
                  </a:moveTo>
                  <a:lnTo>
                    <a:pt x="509149" y="365412"/>
                  </a:lnTo>
                  <a:lnTo>
                    <a:pt x="510160" y="448096"/>
                  </a:lnTo>
                  <a:lnTo>
                    <a:pt x="531637" y="459471"/>
                  </a:lnTo>
                  <a:lnTo>
                    <a:pt x="520687" y="365412"/>
                  </a:lnTo>
                  <a:close/>
                </a:path>
                <a:path w="3440430" h="994409">
                  <a:moveTo>
                    <a:pt x="509369" y="383403"/>
                  </a:moveTo>
                  <a:lnTo>
                    <a:pt x="497807" y="383403"/>
                  </a:lnTo>
                  <a:lnTo>
                    <a:pt x="497807" y="393180"/>
                  </a:lnTo>
                  <a:lnTo>
                    <a:pt x="509488" y="393180"/>
                  </a:lnTo>
                  <a:lnTo>
                    <a:pt x="509369" y="383403"/>
                  </a:lnTo>
                  <a:close/>
                </a:path>
                <a:path w="3440430" h="994409">
                  <a:moveTo>
                    <a:pt x="536721" y="383403"/>
                  </a:moveTo>
                  <a:lnTo>
                    <a:pt x="522781" y="383403"/>
                  </a:lnTo>
                  <a:lnTo>
                    <a:pt x="523919" y="393180"/>
                  </a:lnTo>
                  <a:lnTo>
                    <a:pt x="536721" y="393180"/>
                  </a:lnTo>
                  <a:lnTo>
                    <a:pt x="536721" y="383403"/>
                  </a:lnTo>
                  <a:close/>
                </a:path>
                <a:path w="3440430" h="994409">
                  <a:moveTo>
                    <a:pt x="565614" y="383403"/>
                  </a:moveTo>
                  <a:lnTo>
                    <a:pt x="554076" y="383403"/>
                  </a:lnTo>
                  <a:lnTo>
                    <a:pt x="554076" y="458493"/>
                  </a:lnTo>
                  <a:lnTo>
                    <a:pt x="565614" y="458493"/>
                  </a:lnTo>
                  <a:lnTo>
                    <a:pt x="565614" y="383403"/>
                  </a:lnTo>
                  <a:close/>
                </a:path>
                <a:path w="3440430" h="994409">
                  <a:moveTo>
                    <a:pt x="555755" y="356010"/>
                  </a:moveTo>
                  <a:lnTo>
                    <a:pt x="559943" y="370888"/>
                  </a:lnTo>
                  <a:lnTo>
                    <a:pt x="564114" y="370122"/>
                  </a:lnTo>
                  <a:lnTo>
                    <a:pt x="555755" y="356010"/>
                  </a:lnTo>
                  <a:close/>
                </a:path>
                <a:path w="3440430" h="994409">
                  <a:moveTo>
                    <a:pt x="597891" y="383403"/>
                  </a:moveTo>
                  <a:lnTo>
                    <a:pt x="586745" y="383403"/>
                  </a:lnTo>
                  <a:lnTo>
                    <a:pt x="586745" y="458493"/>
                  </a:lnTo>
                  <a:lnTo>
                    <a:pt x="598282" y="458493"/>
                  </a:lnTo>
                  <a:lnTo>
                    <a:pt x="599063" y="404750"/>
                  </a:lnTo>
                  <a:lnTo>
                    <a:pt x="598866" y="404750"/>
                  </a:lnTo>
                  <a:lnTo>
                    <a:pt x="615582" y="395135"/>
                  </a:lnTo>
                  <a:lnTo>
                    <a:pt x="598869" y="395135"/>
                  </a:lnTo>
                  <a:lnTo>
                    <a:pt x="597985" y="384527"/>
                  </a:lnTo>
                  <a:lnTo>
                    <a:pt x="597891" y="383403"/>
                  </a:lnTo>
                  <a:close/>
                </a:path>
                <a:path w="3440430" h="994409">
                  <a:moveTo>
                    <a:pt x="638294" y="392903"/>
                  </a:moveTo>
                  <a:lnTo>
                    <a:pt x="619821" y="392903"/>
                  </a:lnTo>
                  <a:lnTo>
                    <a:pt x="628772" y="399356"/>
                  </a:lnTo>
                  <a:lnTo>
                    <a:pt x="630157" y="458493"/>
                  </a:lnTo>
                  <a:lnTo>
                    <a:pt x="641890" y="458493"/>
                  </a:lnTo>
                  <a:lnTo>
                    <a:pt x="641890" y="404750"/>
                  </a:lnTo>
                  <a:lnTo>
                    <a:pt x="651006" y="395135"/>
                  </a:lnTo>
                  <a:lnTo>
                    <a:pt x="639934" y="395135"/>
                  </a:lnTo>
                  <a:lnTo>
                    <a:pt x="638294" y="392903"/>
                  </a:lnTo>
                  <a:close/>
                </a:path>
                <a:path w="3440430" h="994409">
                  <a:moveTo>
                    <a:pt x="683166" y="392903"/>
                  </a:moveTo>
                  <a:lnTo>
                    <a:pt x="653596" y="392903"/>
                  </a:lnTo>
                  <a:lnTo>
                    <a:pt x="672248" y="398737"/>
                  </a:lnTo>
                  <a:lnTo>
                    <a:pt x="673764" y="458493"/>
                  </a:lnTo>
                  <a:lnTo>
                    <a:pt x="685301" y="458493"/>
                  </a:lnTo>
                  <a:lnTo>
                    <a:pt x="683377" y="399356"/>
                  </a:lnTo>
                  <a:lnTo>
                    <a:pt x="683356" y="398737"/>
                  </a:lnTo>
                  <a:lnTo>
                    <a:pt x="683239" y="395135"/>
                  </a:lnTo>
                  <a:lnTo>
                    <a:pt x="683166" y="392903"/>
                  </a:lnTo>
                  <a:close/>
                </a:path>
                <a:path w="3440430" h="994409">
                  <a:moveTo>
                    <a:pt x="614122" y="382425"/>
                  </a:moveTo>
                  <a:lnTo>
                    <a:pt x="598869" y="395135"/>
                  </a:lnTo>
                  <a:lnTo>
                    <a:pt x="615582" y="395135"/>
                  </a:lnTo>
                  <a:lnTo>
                    <a:pt x="619464" y="392903"/>
                  </a:lnTo>
                  <a:lnTo>
                    <a:pt x="638294" y="392903"/>
                  </a:lnTo>
                  <a:lnTo>
                    <a:pt x="634703" y="388014"/>
                  </a:lnTo>
                  <a:lnTo>
                    <a:pt x="614122" y="382425"/>
                  </a:lnTo>
                  <a:close/>
                </a:path>
                <a:path w="3440430" h="994409">
                  <a:moveTo>
                    <a:pt x="657045" y="382425"/>
                  </a:moveTo>
                  <a:lnTo>
                    <a:pt x="639934" y="395135"/>
                  </a:lnTo>
                  <a:lnTo>
                    <a:pt x="651006" y="395135"/>
                  </a:lnTo>
                  <a:lnTo>
                    <a:pt x="653123" y="392903"/>
                  </a:lnTo>
                  <a:lnTo>
                    <a:pt x="683166" y="392903"/>
                  </a:lnTo>
                  <a:lnTo>
                    <a:pt x="674628" y="384527"/>
                  </a:lnTo>
                  <a:lnTo>
                    <a:pt x="657045" y="382425"/>
                  </a:lnTo>
                  <a:close/>
                </a:path>
                <a:path w="3440430" h="994409">
                  <a:moveTo>
                    <a:pt x="729927" y="382425"/>
                  </a:moveTo>
                  <a:lnTo>
                    <a:pt x="709916" y="395298"/>
                  </a:lnTo>
                  <a:lnTo>
                    <a:pt x="702876" y="429226"/>
                  </a:lnTo>
                  <a:lnTo>
                    <a:pt x="713941" y="452040"/>
                  </a:lnTo>
                  <a:lnTo>
                    <a:pt x="737879" y="460057"/>
                  </a:lnTo>
                  <a:lnTo>
                    <a:pt x="747542" y="459275"/>
                  </a:lnTo>
                  <a:lnTo>
                    <a:pt x="759340" y="448683"/>
                  </a:lnTo>
                  <a:lnTo>
                    <a:pt x="729128" y="448683"/>
                  </a:lnTo>
                  <a:lnTo>
                    <a:pt x="715391" y="433772"/>
                  </a:lnTo>
                  <a:lnTo>
                    <a:pt x="716921" y="424859"/>
                  </a:lnTo>
                  <a:lnTo>
                    <a:pt x="711089" y="424859"/>
                  </a:lnTo>
                  <a:lnTo>
                    <a:pt x="711089" y="414886"/>
                  </a:lnTo>
                  <a:lnTo>
                    <a:pt x="718633" y="414886"/>
                  </a:lnTo>
                  <a:lnTo>
                    <a:pt x="721453" y="398460"/>
                  </a:lnTo>
                  <a:lnTo>
                    <a:pt x="744495" y="393750"/>
                  </a:lnTo>
                  <a:lnTo>
                    <a:pt x="759426" y="393750"/>
                  </a:lnTo>
                  <a:lnTo>
                    <a:pt x="755576" y="387802"/>
                  </a:lnTo>
                  <a:lnTo>
                    <a:pt x="729927" y="382425"/>
                  </a:lnTo>
                  <a:close/>
                </a:path>
                <a:path w="3440430" h="994409">
                  <a:moveTo>
                    <a:pt x="756652" y="437960"/>
                  </a:moveTo>
                  <a:lnTo>
                    <a:pt x="755674" y="440568"/>
                  </a:lnTo>
                  <a:lnTo>
                    <a:pt x="729128" y="448683"/>
                  </a:lnTo>
                  <a:lnTo>
                    <a:pt x="759340" y="448683"/>
                  </a:lnTo>
                  <a:lnTo>
                    <a:pt x="767798" y="441089"/>
                  </a:lnTo>
                  <a:lnTo>
                    <a:pt x="756652" y="437960"/>
                  </a:lnTo>
                  <a:close/>
                </a:path>
                <a:path w="3440430" h="994409">
                  <a:moveTo>
                    <a:pt x="718633" y="414886"/>
                  </a:moveTo>
                  <a:lnTo>
                    <a:pt x="711089" y="414886"/>
                  </a:lnTo>
                  <a:lnTo>
                    <a:pt x="711089" y="424859"/>
                  </a:lnTo>
                  <a:lnTo>
                    <a:pt x="716921" y="424859"/>
                  </a:lnTo>
                  <a:lnTo>
                    <a:pt x="718633" y="414886"/>
                  </a:lnTo>
                  <a:close/>
                </a:path>
                <a:path w="3440430" h="994409">
                  <a:moveTo>
                    <a:pt x="759426" y="393750"/>
                  </a:moveTo>
                  <a:lnTo>
                    <a:pt x="744495" y="393750"/>
                  </a:lnTo>
                  <a:lnTo>
                    <a:pt x="757238" y="414886"/>
                  </a:lnTo>
                  <a:lnTo>
                    <a:pt x="718633" y="414886"/>
                  </a:lnTo>
                  <a:lnTo>
                    <a:pt x="716921" y="424859"/>
                  </a:lnTo>
                  <a:lnTo>
                    <a:pt x="768971" y="424859"/>
                  </a:lnTo>
                  <a:lnTo>
                    <a:pt x="768042" y="407064"/>
                  </a:lnTo>
                  <a:lnTo>
                    <a:pt x="759426" y="393750"/>
                  </a:lnTo>
                  <a:close/>
                </a:path>
                <a:path w="3440430" h="994409">
                  <a:moveTo>
                    <a:pt x="794148" y="437765"/>
                  </a:moveTo>
                  <a:lnTo>
                    <a:pt x="783197" y="440503"/>
                  </a:lnTo>
                  <a:lnTo>
                    <a:pt x="787711" y="451747"/>
                  </a:lnTo>
                  <a:lnTo>
                    <a:pt x="804088" y="460057"/>
                  </a:lnTo>
                  <a:lnTo>
                    <a:pt x="834920" y="452496"/>
                  </a:lnTo>
                  <a:lnTo>
                    <a:pt x="836024" y="448879"/>
                  </a:lnTo>
                  <a:lnTo>
                    <a:pt x="802997" y="448879"/>
                  </a:lnTo>
                  <a:lnTo>
                    <a:pt x="794148" y="437765"/>
                  </a:lnTo>
                  <a:close/>
                </a:path>
                <a:path w="3440430" h="994409">
                  <a:moveTo>
                    <a:pt x="820547" y="382425"/>
                  </a:moveTo>
                  <a:lnTo>
                    <a:pt x="791524" y="389628"/>
                  </a:lnTo>
                  <a:lnTo>
                    <a:pt x="785544" y="409313"/>
                  </a:lnTo>
                  <a:lnTo>
                    <a:pt x="793561" y="420508"/>
                  </a:lnTo>
                  <a:lnTo>
                    <a:pt x="821786" y="428476"/>
                  </a:lnTo>
                  <a:lnTo>
                    <a:pt x="829151" y="441383"/>
                  </a:lnTo>
                  <a:lnTo>
                    <a:pt x="821199" y="448748"/>
                  </a:lnTo>
                  <a:lnTo>
                    <a:pt x="802997" y="448879"/>
                  </a:lnTo>
                  <a:lnTo>
                    <a:pt x="836024" y="448879"/>
                  </a:lnTo>
                  <a:lnTo>
                    <a:pt x="841080" y="432322"/>
                  </a:lnTo>
                  <a:lnTo>
                    <a:pt x="832850" y="421355"/>
                  </a:lnTo>
                  <a:lnTo>
                    <a:pt x="802296" y="412001"/>
                  </a:lnTo>
                  <a:lnTo>
                    <a:pt x="797081" y="400317"/>
                  </a:lnTo>
                  <a:lnTo>
                    <a:pt x="804691" y="393457"/>
                  </a:lnTo>
                  <a:lnTo>
                    <a:pt x="835940" y="393457"/>
                  </a:lnTo>
                  <a:lnTo>
                    <a:pt x="820547" y="382425"/>
                  </a:lnTo>
                  <a:close/>
                </a:path>
                <a:path w="3440430" h="994409">
                  <a:moveTo>
                    <a:pt x="835940" y="393457"/>
                  </a:moveTo>
                  <a:lnTo>
                    <a:pt x="804691" y="393457"/>
                  </a:lnTo>
                  <a:lnTo>
                    <a:pt x="840217" y="400317"/>
                  </a:lnTo>
                  <a:lnTo>
                    <a:pt x="839744" y="400317"/>
                  </a:lnTo>
                  <a:lnTo>
                    <a:pt x="837918" y="394875"/>
                  </a:lnTo>
                  <a:lnTo>
                    <a:pt x="835940" y="393457"/>
                  </a:lnTo>
                  <a:close/>
                </a:path>
                <a:path w="3440430" h="994409">
                  <a:moveTo>
                    <a:pt x="913787" y="365412"/>
                  </a:moveTo>
                  <a:lnTo>
                    <a:pt x="902249" y="365412"/>
                  </a:lnTo>
                  <a:lnTo>
                    <a:pt x="903260" y="448096"/>
                  </a:lnTo>
                  <a:lnTo>
                    <a:pt x="924737" y="459471"/>
                  </a:lnTo>
                  <a:lnTo>
                    <a:pt x="913787" y="365412"/>
                  </a:lnTo>
                  <a:close/>
                </a:path>
                <a:path w="3440430" h="994409">
                  <a:moveTo>
                    <a:pt x="902469" y="383403"/>
                  </a:moveTo>
                  <a:lnTo>
                    <a:pt x="890908" y="383403"/>
                  </a:lnTo>
                  <a:lnTo>
                    <a:pt x="890908" y="393180"/>
                  </a:lnTo>
                  <a:lnTo>
                    <a:pt x="902589" y="393180"/>
                  </a:lnTo>
                  <a:lnTo>
                    <a:pt x="902469" y="383403"/>
                  </a:lnTo>
                  <a:close/>
                </a:path>
                <a:path w="3440430" h="994409">
                  <a:moveTo>
                    <a:pt x="929822" y="383403"/>
                  </a:moveTo>
                  <a:lnTo>
                    <a:pt x="915881" y="383403"/>
                  </a:lnTo>
                  <a:lnTo>
                    <a:pt x="917020" y="393180"/>
                  </a:lnTo>
                  <a:lnTo>
                    <a:pt x="929822" y="393180"/>
                  </a:lnTo>
                  <a:lnTo>
                    <a:pt x="929822" y="383403"/>
                  </a:lnTo>
                  <a:close/>
                </a:path>
                <a:path w="3440430" h="994409">
                  <a:moveTo>
                    <a:pt x="960327" y="358372"/>
                  </a:moveTo>
                  <a:lnTo>
                    <a:pt x="948790" y="358372"/>
                  </a:lnTo>
                  <a:lnTo>
                    <a:pt x="948790" y="458493"/>
                  </a:lnTo>
                  <a:lnTo>
                    <a:pt x="960327" y="458493"/>
                  </a:lnTo>
                  <a:lnTo>
                    <a:pt x="960327" y="413321"/>
                  </a:lnTo>
                  <a:lnTo>
                    <a:pt x="964597" y="399112"/>
                  </a:lnTo>
                  <a:lnTo>
                    <a:pt x="977755" y="395135"/>
                  </a:lnTo>
                  <a:lnTo>
                    <a:pt x="961305" y="395135"/>
                  </a:lnTo>
                  <a:lnTo>
                    <a:pt x="960327" y="358372"/>
                  </a:lnTo>
                  <a:close/>
                </a:path>
                <a:path w="3440430" h="994409">
                  <a:moveTo>
                    <a:pt x="1003300" y="392789"/>
                  </a:moveTo>
                  <a:lnTo>
                    <a:pt x="985520" y="392789"/>
                  </a:lnTo>
                  <a:lnTo>
                    <a:pt x="995933" y="400986"/>
                  </a:lnTo>
                  <a:lnTo>
                    <a:pt x="997481" y="458493"/>
                  </a:lnTo>
                  <a:lnTo>
                    <a:pt x="1009019" y="458493"/>
                  </a:lnTo>
                  <a:lnTo>
                    <a:pt x="1009019" y="404326"/>
                  </a:lnTo>
                  <a:lnTo>
                    <a:pt x="1003300" y="392789"/>
                  </a:lnTo>
                  <a:close/>
                </a:path>
                <a:path w="3440430" h="994409">
                  <a:moveTo>
                    <a:pt x="972777" y="383582"/>
                  </a:moveTo>
                  <a:lnTo>
                    <a:pt x="961305" y="395135"/>
                  </a:lnTo>
                  <a:lnTo>
                    <a:pt x="977755" y="395135"/>
                  </a:lnTo>
                  <a:lnTo>
                    <a:pt x="985520" y="392789"/>
                  </a:lnTo>
                  <a:lnTo>
                    <a:pt x="1003300" y="392789"/>
                  </a:lnTo>
                  <a:lnTo>
                    <a:pt x="1000692" y="387525"/>
                  </a:lnTo>
                  <a:lnTo>
                    <a:pt x="972777" y="383582"/>
                  </a:lnTo>
                  <a:close/>
                </a:path>
                <a:path w="3440430" h="994409">
                  <a:moveTo>
                    <a:pt x="1053656" y="382425"/>
                  </a:moveTo>
                  <a:lnTo>
                    <a:pt x="1033645" y="395298"/>
                  </a:lnTo>
                  <a:lnTo>
                    <a:pt x="1026606" y="429226"/>
                  </a:lnTo>
                  <a:lnTo>
                    <a:pt x="1037670" y="452040"/>
                  </a:lnTo>
                  <a:lnTo>
                    <a:pt x="1061609" y="460057"/>
                  </a:lnTo>
                  <a:lnTo>
                    <a:pt x="1071272" y="459275"/>
                  </a:lnTo>
                  <a:lnTo>
                    <a:pt x="1083070" y="448683"/>
                  </a:lnTo>
                  <a:lnTo>
                    <a:pt x="1052858" y="448683"/>
                  </a:lnTo>
                  <a:lnTo>
                    <a:pt x="1039121" y="433772"/>
                  </a:lnTo>
                  <a:lnTo>
                    <a:pt x="1040651" y="424859"/>
                  </a:lnTo>
                  <a:lnTo>
                    <a:pt x="1034819" y="424859"/>
                  </a:lnTo>
                  <a:lnTo>
                    <a:pt x="1034819" y="414886"/>
                  </a:lnTo>
                  <a:lnTo>
                    <a:pt x="1042363" y="414886"/>
                  </a:lnTo>
                  <a:lnTo>
                    <a:pt x="1045183" y="398460"/>
                  </a:lnTo>
                  <a:lnTo>
                    <a:pt x="1068225" y="393750"/>
                  </a:lnTo>
                  <a:lnTo>
                    <a:pt x="1083155" y="393750"/>
                  </a:lnTo>
                  <a:lnTo>
                    <a:pt x="1079306" y="387802"/>
                  </a:lnTo>
                  <a:lnTo>
                    <a:pt x="1053656" y="382425"/>
                  </a:lnTo>
                  <a:close/>
                </a:path>
                <a:path w="3440430" h="994409">
                  <a:moveTo>
                    <a:pt x="1080381" y="437960"/>
                  </a:moveTo>
                  <a:lnTo>
                    <a:pt x="1079404" y="440568"/>
                  </a:lnTo>
                  <a:lnTo>
                    <a:pt x="1052858" y="448683"/>
                  </a:lnTo>
                  <a:lnTo>
                    <a:pt x="1083070" y="448683"/>
                  </a:lnTo>
                  <a:lnTo>
                    <a:pt x="1091528" y="441089"/>
                  </a:lnTo>
                  <a:lnTo>
                    <a:pt x="1080381" y="437960"/>
                  </a:lnTo>
                  <a:close/>
                </a:path>
                <a:path w="3440430" h="994409">
                  <a:moveTo>
                    <a:pt x="1042363" y="414886"/>
                  </a:moveTo>
                  <a:lnTo>
                    <a:pt x="1034819" y="414886"/>
                  </a:lnTo>
                  <a:lnTo>
                    <a:pt x="1034819" y="424859"/>
                  </a:lnTo>
                  <a:lnTo>
                    <a:pt x="1040651" y="424859"/>
                  </a:lnTo>
                  <a:lnTo>
                    <a:pt x="1042363" y="414886"/>
                  </a:lnTo>
                  <a:close/>
                </a:path>
                <a:path w="3440430" h="994409">
                  <a:moveTo>
                    <a:pt x="1083155" y="393750"/>
                  </a:moveTo>
                  <a:lnTo>
                    <a:pt x="1068225" y="393750"/>
                  </a:lnTo>
                  <a:lnTo>
                    <a:pt x="1080968" y="414886"/>
                  </a:lnTo>
                  <a:lnTo>
                    <a:pt x="1042363" y="414886"/>
                  </a:lnTo>
                  <a:lnTo>
                    <a:pt x="1040651" y="424859"/>
                  </a:lnTo>
                  <a:lnTo>
                    <a:pt x="1092701" y="424859"/>
                  </a:lnTo>
                  <a:lnTo>
                    <a:pt x="1091772" y="407064"/>
                  </a:lnTo>
                  <a:lnTo>
                    <a:pt x="1083155" y="393750"/>
                  </a:lnTo>
                  <a:close/>
                </a:path>
                <a:path w="3440430" h="994409">
                  <a:moveTo>
                    <a:pt x="1201309" y="393799"/>
                  </a:moveTo>
                  <a:lnTo>
                    <a:pt x="1168280" y="393799"/>
                  </a:lnTo>
                  <a:lnTo>
                    <a:pt x="1187379" y="393930"/>
                  </a:lnTo>
                  <a:lnTo>
                    <a:pt x="1193946" y="407846"/>
                  </a:lnTo>
                  <a:lnTo>
                    <a:pt x="1146297" y="429389"/>
                  </a:lnTo>
                  <a:lnTo>
                    <a:pt x="1151153" y="453115"/>
                  </a:lnTo>
                  <a:lnTo>
                    <a:pt x="1171067" y="460253"/>
                  </a:lnTo>
                  <a:lnTo>
                    <a:pt x="1187623" y="455413"/>
                  </a:lnTo>
                  <a:lnTo>
                    <a:pt x="1205483" y="455413"/>
                  </a:lnTo>
                  <a:lnTo>
                    <a:pt x="1205483" y="449889"/>
                  </a:lnTo>
                  <a:lnTo>
                    <a:pt x="1172827" y="449889"/>
                  </a:lnTo>
                  <a:lnTo>
                    <a:pt x="1158470" y="444805"/>
                  </a:lnTo>
                  <a:lnTo>
                    <a:pt x="1156987" y="434832"/>
                  </a:lnTo>
                  <a:lnTo>
                    <a:pt x="1187199" y="423229"/>
                  </a:lnTo>
                  <a:lnTo>
                    <a:pt x="1205483" y="423229"/>
                  </a:lnTo>
                  <a:lnTo>
                    <a:pt x="1205483" y="409019"/>
                  </a:lnTo>
                  <a:lnTo>
                    <a:pt x="1201345" y="393930"/>
                  </a:lnTo>
                  <a:lnTo>
                    <a:pt x="1201309" y="393799"/>
                  </a:lnTo>
                  <a:close/>
                </a:path>
                <a:path w="3440430" h="994409">
                  <a:moveTo>
                    <a:pt x="1205483" y="455413"/>
                  </a:moveTo>
                  <a:lnTo>
                    <a:pt x="1187623" y="455413"/>
                  </a:lnTo>
                  <a:lnTo>
                    <a:pt x="1193946" y="458493"/>
                  </a:lnTo>
                  <a:lnTo>
                    <a:pt x="1205483" y="458493"/>
                  </a:lnTo>
                  <a:lnTo>
                    <a:pt x="1205483" y="455413"/>
                  </a:lnTo>
                  <a:close/>
                </a:path>
                <a:path w="3440430" h="994409">
                  <a:moveTo>
                    <a:pt x="1205483" y="423229"/>
                  </a:moveTo>
                  <a:lnTo>
                    <a:pt x="1187199" y="423229"/>
                  </a:lnTo>
                  <a:lnTo>
                    <a:pt x="1193131" y="437423"/>
                  </a:lnTo>
                  <a:lnTo>
                    <a:pt x="1172827" y="449889"/>
                  </a:lnTo>
                  <a:lnTo>
                    <a:pt x="1205483" y="449889"/>
                  </a:lnTo>
                  <a:lnTo>
                    <a:pt x="1205483" y="423229"/>
                  </a:lnTo>
                  <a:close/>
                </a:path>
                <a:path w="3440430" h="994409">
                  <a:moveTo>
                    <a:pt x="1173935" y="382425"/>
                  </a:moveTo>
                  <a:lnTo>
                    <a:pt x="1147601" y="400024"/>
                  </a:lnTo>
                  <a:lnTo>
                    <a:pt x="1158552" y="403935"/>
                  </a:lnTo>
                  <a:lnTo>
                    <a:pt x="1168155" y="393930"/>
                  </a:lnTo>
                  <a:lnTo>
                    <a:pt x="1168280" y="393799"/>
                  </a:lnTo>
                  <a:lnTo>
                    <a:pt x="1201309" y="393799"/>
                  </a:lnTo>
                  <a:lnTo>
                    <a:pt x="1200594" y="391192"/>
                  </a:lnTo>
                  <a:lnTo>
                    <a:pt x="1173935" y="382425"/>
                  </a:lnTo>
                  <a:close/>
                </a:path>
                <a:path w="3440430" h="994409">
                  <a:moveTo>
                    <a:pt x="1237687" y="383403"/>
                  </a:moveTo>
                  <a:lnTo>
                    <a:pt x="1226541" y="383403"/>
                  </a:lnTo>
                  <a:lnTo>
                    <a:pt x="1226541" y="486652"/>
                  </a:lnTo>
                  <a:lnTo>
                    <a:pt x="1238079" y="486652"/>
                  </a:lnTo>
                  <a:lnTo>
                    <a:pt x="1238079" y="446956"/>
                  </a:lnTo>
                  <a:lnTo>
                    <a:pt x="1255297" y="446956"/>
                  </a:lnTo>
                  <a:lnTo>
                    <a:pt x="1244466" y="443631"/>
                  </a:lnTo>
                  <a:lnTo>
                    <a:pt x="1237883" y="420948"/>
                  </a:lnTo>
                  <a:lnTo>
                    <a:pt x="1244369" y="398704"/>
                  </a:lnTo>
                  <a:lnTo>
                    <a:pt x="1264282" y="392789"/>
                  </a:lnTo>
                  <a:lnTo>
                    <a:pt x="1283561" y="392789"/>
                  </a:lnTo>
                  <a:lnTo>
                    <a:pt x="1283035" y="392365"/>
                  </a:lnTo>
                  <a:lnTo>
                    <a:pt x="1241077" y="392365"/>
                  </a:lnTo>
                  <a:lnTo>
                    <a:pt x="1237687" y="383403"/>
                  </a:lnTo>
                  <a:close/>
                </a:path>
                <a:path w="3440430" h="994409">
                  <a:moveTo>
                    <a:pt x="1255297" y="446956"/>
                  </a:moveTo>
                  <a:lnTo>
                    <a:pt x="1238079" y="446956"/>
                  </a:lnTo>
                  <a:lnTo>
                    <a:pt x="1267215" y="460057"/>
                  </a:lnTo>
                  <a:lnTo>
                    <a:pt x="1282931" y="449693"/>
                  </a:lnTo>
                  <a:lnTo>
                    <a:pt x="1264217" y="449693"/>
                  </a:lnTo>
                  <a:lnTo>
                    <a:pt x="1255297" y="446956"/>
                  </a:lnTo>
                  <a:close/>
                </a:path>
                <a:path w="3440430" h="994409">
                  <a:moveTo>
                    <a:pt x="1283561" y="392789"/>
                  </a:moveTo>
                  <a:lnTo>
                    <a:pt x="1264282" y="392789"/>
                  </a:lnTo>
                  <a:lnTo>
                    <a:pt x="1277253" y="402403"/>
                  </a:lnTo>
                  <a:lnTo>
                    <a:pt x="1277172" y="439851"/>
                  </a:lnTo>
                  <a:lnTo>
                    <a:pt x="1264217" y="449693"/>
                  </a:lnTo>
                  <a:lnTo>
                    <a:pt x="1282931" y="449693"/>
                  </a:lnTo>
                  <a:lnTo>
                    <a:pt x="1286069" y="447624"/>
                  </a:lnTo>
                  <a:lnTo>
                    <a:pt x="1292832" y="413256"/>
                  </a:lnTo>
                  <a:lnTo>
                    <a:pt x="1286069" y="394810"/>
                  </a:lnTo>
                  <a:lnTo>
                    <a:pt x="1283561" y="392789"/>
                  </a:lnTo>
                  <a:close/>
                </a:path>
                <a:path w="3440430" h="994409">
                  <a:moveTo>
                    <a:pt x="1255873" y="382425"/>
                  </a:moveTo>
                  <a:lnTo>
                    <a:pt x="1241077" y="392365"/>
                  </a:lnTo>
                  <a:lnTo>
                    <a:pt x="1283035" y="392365"/>
                  </a:lnTo>
                  <a:lnTo>
                    <a:pt x="1272658" y="384006"/>
                  </a:lnTo>
                  <a:lnTo>
                    <a:pt x="1255873" y="382425"/>
                  </a:lnTo>
                  <a:close/>
                </a:path>
                <a:path w="3440430" h="994409">
                  <a:moveTo>
                    <a:pt x="1321577" y="383403"/>
                  </a:moveTo>
                  <a:lnTo>
                    <a:pt x="1310431" y="383403"/>
                  </a:lnTo>
                  <a:lnTo>
                    <a:pt x="1310431" y="486652"/>
                  </a:lnTo>
                  <a:lnTo>
                    <a:pt x="1321969" y="486652"/>
                  </a:lnTo>
                  <a:lnTo>
                    <a:pt x="1321969" y="446956"/>
                  </a:lnTo>
                  <a:lnTo>
                    <a:pt x="1339187" y="446956"/>
                  </a:lnTo>
                  <a:lnTo>
                    <a:pt x="1328356" y="443631"/>
                  </a:lnTo>
                  <a:lnTo>
                    <a:pt x="1321773" y="420948"/>
                  </a:lnTo>
                  <a:lnTo>
                    <a:pt x="1328259" y="398704"/>
                  </a:lnTo>
                  <a:lnTo>
                    <a:pt x="1348172" y="392789"/>
                  </a:lnTo>
                  <a:lnTo>
                    <a:pt x="1367451" y="392789"/>
                  </a:lnTo>
                  <a:lnTo>
                    <a:pt x="1366925" y="392365"/>
                  </a:lnTo>
                  <a:lnTo>
                    <a:pt x="1324967" y="392365"/>
                  </a:lnTo>
                  <a:lnTo>
                    <a:pt x="1321577" y="383403"/>
                  </a:lnTo>
                  <a:close/>
                </a:path>
                <a:path w="3440430" h="994409">
                  <a:moveTo>
                    <a:pt x="1339187" y="446956"/>
                  </a:moveTo>
                  <a:lnTo>
                    <a:pt x="1321969" y="446956"/>
                  </a:lnTo>
                  <a:lnTo>
                    <a:pt x="1351105" y="460057"/>
                  </a:lnTo>
                  <a:lnTo>
                    <a:pt x="1366821" y="449693"/>
                  </a:lnTo>
                  <a:lnTo>
                    <a:pt x="1348107" y="449693"/>
                  </a:lnTo>
                  <a:lnTo>
                    <a:pt x="1339187" y="446956"/>
                  </a:lnTo>
                  <a:close/>
                </a:path>
                <a:path w="3440430" h="994409">
                  <a:moveTo>
                    <a:pt x="1367451" y="392789"/>
                  </a:moveTo>
                  <a:lnTo>
                    <a:pt x="1348172" y="392789"/>
                  </a:lnTo>
                  <a:lnTo>
                    <a:pt x="1361143" y="402403"/>
                  </a:lnTo>
                  <a:lnTo>
                    <a:pt x="1361062" y="439851"/>
                  </a:lnTo>
                  <a:lnTo>
                    <a:pt x="1348107" y="449693"/>
                  </a:lnTo>
                  <a:lnTo>
                    <a:pt x="1366821" y="449693"/>
                  </a:lnTo>
                  <a:lnTo>
                    <a:pt x="1369959" y="447624"/>
                  </a:lnTo>
                  <a:lnTo>
                    <a:pt x="1376722" y="413256"/>
                  </a:lnTo>
                  <a:lnTo>
                    <a:pt x="1369959" y="394810"/>
                  </a:lnTo>
                  <a:lnTo>
                    <a:pt x="1367451" y="392789"/>
                  </a:lnTo>
                  <a:close/>
                </a:path>
                <a:path w="3440430" h="994409">
                  <a:moveTo>
                    <a:pt x="1339763" y="382425"/>
                  </a:moveTo>
                  <a:lnTo>
                    <a:pt x="1324967" y="392365"/>
                  </a:lnTo>
                  <a:lnTo>
                    <a:pt x="1366925" y="392365"/>
                  </a:lnTo>
                  <a:lnTo>
                    <a:pt x="1356548" y="384006"/>
                  </a:lnTo>
                  <a:lnTo>
                    <a:pt x="1339763" y="382425"/>
                  </a:lnTo>
                  <a:close/>
                </a:path>
                <a:path w="3440430" h="994409">
                  <a:moveTo>
                    <a:pt x="1444186" y="383403"/>
                  </a:moveTo>
                  <a:lnTo>
                    <a:pt x="1433040" y="383403"/>
                  </a:lnTo>
                  <a:lnTo>
                    <a:pt x="1433040" y="458493"/>
                  </a:lnTo>
                  <a:lnTo>
                    <a:pt x="1444577" y="458493"/>
                  </a:lnTo>
                  <a:lnTo>
                    <a:pt x="1445358" y="404750"/>
                  </a:lnTo>
                  <a:lnTo>
                    <a:pt x="1445161" y="404750"/>
                  </a:lnTo>
                  <a:lnTo>
                    <a:pt x="1461877" y="395135"/>
                  </a:lnTo>
                  <a:lnTo>
                    <a:pt x="1445164" y="395135"/>
                  </a:lnTo>
                  <a:lnTo>
                    <a:pt x="1444280" y="384527"/>
                  </a:lnTo>
                  <a:lnTo>
                    <a:pt x="1444186" y="383403"/>
                  </a:lnTo>
                  <a:close/>
                </a:path>
                <a:path w="3440430" h="994409">
                  <a:moveTo>
                    <a:pt x="1484589" y="392903"/>
                  </a:moveTo>
                  <a:lnTo>
                    <a:pt x="1466115" y="392903"/>
                  </a:lnTo>
                  <a:lnTo>
                    <a:pt x="1475066" y="399356"/>
                  </a:lnTo>
                  <a:lnTo>
                    <a:pt x="1476451" y="458493"/>
                  </a:lnTo>
                  <a:lnTo>
                    <a:pt x="1488184" y="458493"/>
                  </a:lnTo>
                  <a:lnTo>
                    <a:pt x="1488184" y="404750"/>
                  </a:lnTo>
                  <a:lnTo>
                    <a:pt x="1497301" y="395135"/>
                  </a:lnTo>
                  <a:lnTo>
                    <a:pt x="1486229" y="395135"/>
                  </a:lnTo>
                  <a:lnTo>
                    <a:pt x="1484589" y="392903"/>
                  </a:lnTo>
                  <a:close/>
                </a:path>
                <a:path w="3440430" h="994409">
                  <a:moveTo>
                    <a:pt x="1529461" y="392903"/>
                  </a:moveTo>
                  <a:lnTo>
                    <a:pt x="1499891" y="392903"/>
                  </a:lnTo>
                  <a:lnTo>
                    <a:pt x="1518543" y="398737"/>
                  </a:lnTo>
                  <a:lnTo>
                    <a:pt x="1520059" y="458493"/>
                  </a:lnTo>
                  <a:lnTo>
                    <a:pt x="1531596" y="458493"/>
                  </a:lnTo>
                  <a:lnTo>
                    <a:pt x="1529671" y="399356"/>
                  </a:lnTo>
                  <a:lnTo>
                    <a:pt x="1529651" y="398737"/>
                  </a:lnTo>
                  <a:lnTo>
                    <a:pt x="1529534" y="395135"/>
                  </a:lnTo>
                  <a:lnTo>
                    <a:pt x="1529461" y="392903"/>
                  </a:lnTo>
                  <a:close/>
                </a:path>
                <a:path w="3440430" h="994409">
                  <a:moveTo>
                    <a:pt x="1460417" y="382425"/>
                  </a:moveTo>
                  <a:lnTo>
                    <a:pt x="1445164" y="395135"/>
                  </a:lnTo>
                  <a:lnTo>
                    <a:pt x="1461877" y="395135"/>
                  </a:lnTo>
                  <a:lnTo>
                    <a:pt x="1465759" y="392903"/>
                  </a:lnTo>
                  <a:lnTo>
                    <a:pt x="1484589" y="392903"/>
                  </a:lnTo>
                  <a:lnTo>
                    <a:pt x="1480998" y="388014"/>
                  </a:lnTo>
                  <a:lnTo>
                    <a:pt x="1460417" y="382425"/>
                  </a:lnTo>
                  <a:close/>
                </a:path>
                <a:path w="3440430" h="994409">
                  <a:moveTo>
                    <a:pt x="1503339" y="382425"/>
                  </a:moveTo>
                  <a:lnTo>
                    <a:pt x="1486229" y="395135"/>
                  </a:lnTo>
                  <a:lnTo>
                    <a:pt x="1497301" y="395135"/>
                  </a:lnTo>
                  <a:lnTo>
                    <a:pt x="1499418" y="392903"/>
                  </a:lnTo>
                  <a:lnTo>
                    <a:pt x="1529461" y="392903"/>
                  </a:lnTo>
                  <a:lnTo>
                    <a:pt x="1520922" y="384527"/>
                  </a:lnTo>
                  <a:lnTo>
                    <a:pt x="1503339" y="382425"/>
                  </a:lnTo>
                  <a:close/>
                </a:path>
                <a:path w="3440430" h="994409">
                  <a:moveTo>
                    <a:pt x="1564228" y="383403"/>
                  </a:moveTo>
                  <a:lnTo>
                    <a:pt x="1552691" y="383403"/>
                  </a:lnTo>
                  <a:lnTo>
                    <a:pt x="1552691" y="458493"/>
                  </a:lnTo>
                  <a:lnTo>
                    <a:pt x="1564228" y="458493"/>
                  </a:lnTo>
                  <a:lnTo>
                    <a:pt x="1564228" y="383403"/>
                  </a:lnTo>
                  <a:close/>
                </a:path>
                <a:path w="3440430" h="994409">
                  <a:moveTo>
                    <a:pt x="1554369" y="356010"/>
                  </a:moveTo>
                  <a:lnTo>
                    <a:pt x="1558557" y="370888"/>
                  </a:lnTo>
                  <a:lnTo>
                    <a:pt x="1562729" y="370122"/>
                  </a:lnTo>
                  <a:lnTo>
                    <a:pt x="1554369" y="356010"/>
                  </a:lnTo>
                  <a:close/>
                </a:path>
                <a:path w="3440430" h="994409">
                  <a:moveTo>
                    <a:pt x="1592986" y="437765"/>
                  </a:moveTo>
                  <a:lnTo>
                    <a:pt x="1582035" y="440503"/>
                  </a:lnTo>
                  <a:lnTo>
                    <a:pt x="1586549" y="451747"/>
                  </a:lnTo>
                  <a:lnTo>
                    <a:pt x="1602926" y="460057"/>
                  </a:lnTo>
                  <a:lnTo>
                    <a:pt x="1633757" y="452496"/>
                  </a:lnTo>
                  <a:lnTo>
                    <a:pt x="1634862" y="448879"/>
                  </a:lnTo>
                  <a:lnTo>
                    <a:pt x="1601834" y="448879"/>
                  </a:lnTo>
                  <a:lnTo>
                    <a:pt x="1592986" y="437765"/>
                  </a:lnTo>
                  <a:close/>
                </a:path>
                <a:path w="3440430" h="994409">
                  <a:moveTo>
                    <a:pt x="1619385" y="382425"/>
                  </a:moveTo>
                  <a:lnTo>
                    <a:pt x="1590362" y="389628"/>
                  </a:lnTo>
                  <a:lnTo>
                    <a:pt x="1584382" y="409313"/>
                  </a:lnTo>
                  <a:lnTo>
                    <a:pt x="1592399" y="420508"/>
                  </a:lnTo>
                  <a:lnTo>
                    <a:pt x="1620623" y="428476"/>
                  </a:lnTo>
                  <a:lnTo>
                    <a:pt x="1627989" y="441383"/>
                  </a:lnTo>
                  <a:lnTo>
                    <a:pt x="1620036" y="448748"/>
                  </a:lnTo>
                  <a:lnTo>
                    <a:pt x="1601834" y="448879"/>
                  </a:lnTo>
                  <a:lnTo>
                    <a:pt x="1634862" y="448879"/>
                  </a:lnTo>
                  <a:lnTo>
                    <a:pt x="1639917" y="432322"/>
                  </a:lnTo>
                  <a:lnTo>
                    <a:pt x="1631688" y="421355"/>
                  </a:lnTo>
                  <a:lnTo>
                    <a:pt x="1601134" y="412001"/>
                  </a:lnTo>
                  <a:lnTo>
                    <a:pt x="1595919" y="400317"/>
                  </a:lnTo>
                  <a:lnTo>
                    <a:pt x="1603529" y="393457"/>
                  </a:lnTo>
                  <a:lnTo>
                    <a:pt x="1634778" y="393457"/>
                  </a:lnTo>
                  <a:lnTo>
                    <a:pt x="1619385" y="382425"/>
                  </a:lnTo>
                  <a:close/>
                </a:path>
                <a:path w="3440430" h="994409">
                  <a:moveTo>
                    <a:pt x="1634778" y="393457"/>
                  </a:moveTo>
                  <a:lnTo>
                    <a:pt x="1603529" y="393457"/>
                  </a:lnTo>
                  <a:lnTo>
                    <a:pt x="1639055" y="400317"/>
                  </a:lnTo>
                  <a:lnTo>
                    <a:pt x="1638581" y="400317"/>
                  </a:lnTo>
                  <a:lnTo>
                    <a:pt x="1636756" y="394875"/>
                  </a:lnTo>
                  <a:lnTo>
                    <a:pt x="1634778" y="393457"/>
                  </a:lnTo>
                  <a:close/>
                </a:path>
                <a:path w="3440430" h="994409">
                  <a:moveTo>
                    <a:pt x="1668822" y="383403"/>
                  </a:moveTo>
                  <a:lnTo>
                    <a:pt x="1657284" y="383403"/>
                  </a:lnTo>
                  <a:lnTo>
                    <a:pt x="1657284" y="458493"/>
                  </a:lnTo>
                  <a:lnTo>
                    <a:pt x="1668822" y="458493"/>
                  </a:lnTo>
                  <a:lnTo>
                    <a:pt x="1668822" y="383403"/>
                  </a:lnTo>
                  <a:close/>
                </a:path>
                <a:path w="3440430" h="994409">
                  <a:moveTo>
                    <a:pt x="1658963" y="356010"/>
                  </a:moveTo>
                  <a:lnTo>
                    <a:pt x="1663151" y="370888"/>
                  </a:lnTo>
                  <a:lnTo>
                    <a:pt x="1667322" y="370122"/>
                  </a:lnTo>
                  <a:lnTo>
                    <a:pt x="1658963" y="356010"/>
                  </a:lnTo>
                  <a:close/>
                </a:path>
                <a:path w="3440430" h="994409">
                  <a:moveTo>
                    <a:pt x="1712180" y="382425"/>
                  </a:moveTo>
                  <a:lnTo>
                    <a:pt x="1693196" y="394810"/>
                  </a:lnTo>
                  <a:lnTo>
                    <a:pt x="1686433" y="429096"/>
                  </a:lnTo>
                  <a:lnTo>
                    <a:pt x="1696944" y="452121"/>
                  </a:lnTo>
                  <a:lnTo>
                    <a:pt x="1718307" y="460057"/>
                  </a:lnTo>
                  <a:lnTo>
                    <a:pt x="1723131" y="460057"/>
                  </a:lnTo>
                  <a:lnTo>
                    <a:pt x="1738156" y="450052"/>
                  </a:lnTo>
                  <a:lnTo>
                    <a:pt x="1752724" y="450052"/>
                  </a:lnTo>
                  <a:lnTo>
                    <a:pt x="1752724" y="449693"/>
                  </a:lnTo>
                  <a:lnTo>
                    <a:pt x="1719872" y="449693"/>
                  </a:lnTo>
                  <a:lnTo>
                    <a:pt x="1711007" y="448422"/>
                  </a:lnTo>
                  <a:lnTo>
                    <a:pt x="1698785" y="431149"/>
                  </a:lnTo>
                  <a:lnTo>
                    <a:pt x="1704423" y="399030"/>
                  </a:lnTo>
                  <a:lnTo>
                    <a:pt x="1724565" y="392789"/>
                  </a:lnTo>
                  <a:lnTo>
                    <a:pt x="1735473" y="392789"/>
                  </a:lnTo>
                  <a:lnTo>
                    <a:pt x="1712180" y="382425"/>
                  </a:lnTo>
                  <a:close/>
                </a:path>
                <a:path w="3440430" h="994409">
                  <a:moveTo>
                    <a:pt x="1752724" y="450052"/>
                  </a:moveTo>
                  <a:lnTo>
                    <a:pt x="1738156" y="450052"/>
                  </a:lnTo>
                  <a:lnTo>
                    <a:pt x="1741578" y="458493"/>
                  </a:lnTo>
                  <a:lnTo>
                    <a:pt x="1752724" y="458493"/>
                  </a:lnTo>
                  <a:lnTo>
                    <a:pt x="1752724" y="450052"/>
                  </a:lnTo>
                  <a:close/>
                </a:path>
                <a:path w="3440430" h="994409">
                  <a:moveTo>
                    <a:pt x="1735473" y="392789"/>
                  </a:moveTo>
                  <a:lnTo>
                    <a:pt x="1724565" y="392789"/>
                  </a:lnTo>
                  <a:lnTo>
                    <a:pt x="1737308" y="401996"/>
                  </a:lnTo>
                  <a:lnTo>
                    <a:pt x="1737227" y="440258"/>
                  </a:lnTo>
                  <a:lnTo>
                    <a:pt x="1719872" y="449693"/>
                  </a:lnTo>
                  <a:lnTo>
                    <a:pt x="1752724" y="449693"/>
                  </a:lnTo>
                  <a:lnTo>
                    <a:pt x="1752724" y="395331"/>
                  </a:lnTo>
                  <a:lnTo>
                    <a:pt x="1741187" y="395331"/>
                  </a:lnTo>
                  <a:lnTo>
                    <a:pt x="1735473" y="392789"/>
                  </a:lnTo>
                  <a:close/>
                </a:path>
                <a:path w="3440430" h="994409">
                  <a:moveTo>
                    <a:pt x="1752724" y="358372"/>
                  </a:moveTo>
                  <a:lnTo>
                    <a:pt x="1741187" y="358372"/>
                  </a:lnTo>
                  <a:lnTo>
                    <a:pt x="1741187" y="395331"/>
                  </a:lnTo>
                  <a:lnTo>
                    <a:pt x="1752724" y="395331"/>
                  </a:lnTo>
                  <a:lnTo>
                    <a:pt x="1752724" y="358372"/>
                  </a:lnTo>
                  <a:close/>
                </a:path>
                <a:path w="3440430" h="994409">
                  <a:moveTo>
                    <a:pt x="1798987" y="382425"/>
                  </a:moveTo>
                  <a:lnTo>
                    <a:pt x="1778976" y="395298"/>
                  </a:lnTo>
                  <a:lnTo>
                    <a:pt x="1771937" y="429226"/>
                  </a:lnTo>
                  <a:lnTo>
                    <a:pt x="1783001" y="452040"/>
                  </a:lnTo>
                  <a:lnTo>
                    <a:pt x="1806940" y="460057"/>
                  </a:lnTo>
                  <a:lnTo>
                    <a:pt x="1816603" y="459275"/>
                  </a:lnTo>
                  <a:lnTo>
                    <a:pt x="1828400" y="448683"/>
                  </a:lnTo>
                  <a:lnTo>
                    <a:pt x="1798189" y="448683"/>
                  </a:lnTo>
                  <a:lnTo>
                    <a:pt x="1784452" y="433772"/>
                  </a:lnTo>
                  <a:lnTo>
                    <a:pt x="1785982" y="424859"/>
                  </a:lnTo>
                  <a:lnTo>
                    <a:pt x="1780150" y="424859"/>
                  </a:lnTo>
                  <a:lnTo>
                    <a:pt x="1780150" y="414886"/>
                  </a:lnTo>
                  <a:lnTo>
                    <a:pt x="1787694" y="414886"/>
                  </a:lnTo>
                  <a:lnTo>
                    <a:pt x="1790514" y="398460"/>
                  </a:lnTo>
                  <a:lnTo>
                    <a:pt x="1813556" y="393750"/>
                  </a:lnTo>
                  <a:lnTo>
                    <a:pt x="1828486" y="393750"/>
                  </a:lnTo>
                  <a:lnTo>
                    <a:pt x="1824637" y="387802"/>
                  </a:lnTo>
                  <a:lnTo>
                    <a:pt x="1798987" y="382425"/>
                  </a:lnTo>
                  <a:close/>
                </a:path>
                <a:path w="3440430" h="994409">
                  <a:moveTo>
                    <a:pt x="1825712" y="437960"/>
                  </a:moveTo>
                  <a:lnTo>
                    <a:pt x="1824735" y="440568"/>
                  </a:lnTo>
                  <a:lnTo>
                    <a:pt x="1798189" y="448683"/>
                  </a:lnTo>
                  <a:lnTo>
                    <a:pt x="1828400" y="448683"/>
                  </a:lnTo>
                  <a:lnTo>
                    <a:pt x="1836858" y="441089"/>
                  </a:lnTo>
                  <a:lnTo>
                    <a:pt x="1825712" y="437960"/>
                  </a:lnTo>
                  <a:close/>
                </a:path>
                <a:path w="3440430" h="994409">
                  <a:moveTo>
                    <a:pt x="1787694" y="414886"/>
                  </a:moveTo>
                  <a:lnTo>
                    <a:pt x="1780150" y="414886"/>
                  </a:lnTo>
                  <a:lnTo>
                    <a:pt x="1780150" y="424859"/>
                  </a:lnTo>
                  <a:lnTo>
                    <a:pt x="1785982" y="424859"/>
                  </a:lnTo>
                  <a:lnTo>
                    <a:pt x="1787694" y="414886"/>
                  </a:lnTo>
                  <a:close/>
                </a:path>
                <a:path w="3440430" h="994409">
                  <a:moveTo>
                    <a:pt x="1828486" y="393750"/>
                  </a:moveTo>
                  <a:lnTo>
                    <a:pt x="1813556" y="393750"/>
                  </a:lnTo>
                  <a:lnTo>
                    <a:pt x="1826299" y="414886"/>
                  </a:lnTo>
                  <a:lnTo>
                    <a:pt x="1787694" y="414886"/>
                  </a:lnTo>
                  <a:lnTo>
                    <a:pt x="1785982" y="424859"/>
                  </a:lnTo>
                  <a:lnTo>
                    <a:pt x="1838032" y="424859"/>
                  </a:lnTo>
                  <a:lnTo>
                    <a:pt x="1837103" y="407064"/>
                  </a:lnTo>
                  <a:lnTo>
                    <a:pt x="1828486" y="393750"/>
                  </a:lnTo>
                  <a:close/>
                </a:path>
                <a:path w="3440430" h="994409">
                  <a:moveTo>
                    <a:pt x="1866728" y="383403"/>
                  </a:moveTo>
                  <a:lnTo>
                    <a:pt x="1855582" y="383403"/>
                  </a:lnTo>
                  <a:lnTo>
                    <a:pt x="1855582" y="458493"/>
                  </a:lnTo>
                  <a:lnTo>
                    <a:pt x="1867119" y="458493"/>
                  </a:lnTo>
                  <a:lnTo>
                    <a:pt x="1867119" y="413321"/>
                  </a:lnTo>
                  <a:lnTo>
                    <a:pt x="1871275" y="399112"/>
                  </a:lnTo>
                  <a:lnTo>
                    <a:pt x="1884074" y="395135"/>
                  </a:lnTo>
                  <a:lnTo>
                    <a:pt x="1867706" y="395135"/>
                  </a:lnTo>
                  <a:lnTo>
                    <a:pt x="1866745" y="383598"/>
                  </a:lnTo>
                  <a:lnTo>
                    <a:pt x="1866728" y="383403"/>
                  </a:lnTo>
                  <a:close/>
                </a:path>
                <a:path w="3440430" h="994409">
                  <a:moveTo>
                    <a:pt x="1909318" y="392789"/>
                  </a:moveTo>
                  <a:lnTo>
                    <a:pt x="1891628" y="392789"/>
                  </a:lnTo>
                  <a:lnTo>
                    <a:pt x="1901960" y="401067"/>
                  </a:lnTo>
                  <a:lnTo>
                    <a:pt x="1903491" y="458493"/>
                  </a:lnTo>
                  <a:lnTo>
                    <a:pt x="1915029" y="458493"/>
                  </a:lnTo>
                  <a:lnTo>
                    <a:pt x="1915029" y="404391"/>
                  </a:lnTo>
                  <a:lnTo>
                    <a:pt x="1909318" y="392789"/>
                  </a:lnTo>
                  <a:close/>
                </a:path>
                <a:path w="3440430" h="994409">
                  <a:moveTo>
                    <a:pt x="1879309" y="383598"/>
                  </a:moveTo>
                  <a:lnTo>
                    <a:pt x="1867706" y="395135"/>
                  </a:lnTo>
                  <a:lnTo>
                    <a:pt x="1884074" y="395135"/>
                  </a:lnTo>
                  <a:lnTo>
                    <a:pt x="1891628" y="392789"/>
                  </a:lnTo>
                  <a:lnTo>
                    <a:pt x="1909318" y="392789"/>
                  </a:lnTo>
                  <a:lnTo>
                    <a:pt x="1906767" y="387607"/>
                  </a:lnTo>
                  <a:lnTo>
                    <a:pt x="1879309" y="383598"/>
                  </a:lnTo>
                  <a:close/>
                </a:path>
                <a:path w="3440430" h="994409">
                  <a:moveTo>
                    <a:pt x="1952733" y="365412"/>
                  </a:moveTo>
                  <a:lnTo>
                    <a:pt x="1941195" y="365412"/>
                  </a:lnTo>
                  <a:lnTo>
                    <a:pt x="1942206" y="448096"/>
                  </a:lnTo>
                  <a:lnTo>
                    <a:pt x="1963684" y="459471"/>
                  </a:lnTo>
                  <a:lnTo>
                    <a:pt x="1952733" y="365412"/>
                  </a:lnTo>
                  <a:close/>
                </a:path>
                <a:path w="3440430" h="994409">
                  <a:moveTo>
                    <a:pt x="1941415" y="383403"/>
                  </a:moveTo>
                  <a:lnTo>
                    <a:pt x="1929854" y="383403"/>
                  </a:lnTo>
                  <a:lnTo>
                    <a:pt x="1929854" y="393180"/>
                  </a:lnTo>
                  <a:lnTo>
                    <a:pt x="1941535" y="393180"/>
                  </a:lnTo>
                  <a:lnTo>
                    <a:pt x="1941415" y="383403"/>
                  </a:lnTo>
                  <a:close/>
                </a:path>
                <a:path w="3440430" h="994409">
                  <a:moveTo>
                    <a:pt x="1968768" y="383403"/>
                  </a:moveTo>
                  <a:lnTo>
                    <a:pt x="1954827" y="383403"/>
                  </a:lnTo>
                  <a:lnTo>
                    <a:pt x="1955966" y="393180"/>
                  </a:lnTo>
                  <a:lnTo>
                    <a:pt x="1968768" y="393180"/>
                  </a:lnTo>
                  <a:lnTo>
                    <a:pt x="1968768" y="383403"/>
                  </a:lnTo>
                  <a:close/>
                </a:path>
                <a:path w="3440430" h="994409">
                  <a:moveTo>
                    <a:pt x="1997660" y="383403"/>
                  </a:moveTo>
                  <a:lnTo>
                    <a:pt x="1986123" y="383403"/>
                  </a:lnTo>
                  <a:lnTo>
                    <a:pt x="1986123" y="458493"/>
                  </a:lnTo>
                  <a:lnTo>
                    <a:pt x="1997660" y="458493"/>
                  </a:lnTo>
                  <a:lnTo>
                    <a:pt x="1997660" y="383403"/>
                  </a:lnTo>
                  <a:close/>
                </a:path>
                <a:path w="3440430" h="994409">
                  <a:moveTo>
                    <a:pt x="1987801" y="356010"/>
                  </a:moveTo>
                  <a:lnTo>
                    <a:pt x="1991989" y="370888"/>
                  </a:lnTo>
                  <a:lnTo>
                    <a:pt x="1996161" y="370122"/>
                  </a:lnTo>
                  <a:lnTo>
                    <a:pt x="1987801" y="356010"/>
                  </a:lnTo>
                  <a:close/>
                </a:path>
                <a:path w="3440430" h="994409">
                  <a:moveTo>
                    <a:pt x="2055945" y="355635"/>
                  </a:moveTo>
                  <a:lnTo>
                    <a:pt x="2024886" y="365151"/>
                  </a:lnTo>
                  <a:lnTo>
                    <a:pt x="2023876" y="458493"/>
                  </a:lnTo>
                  <a:lnTo>
                    <a:pt x="2035413" y="458493"/>
                  </a:lnTo>
                  <a:lnTo>
                    <a:pt x="2035413" y="372061"/>
                  </a:lnTo>
                  <a:lnTo>
                    <a:pt x="2046168" y="364434"/>
                  </a:lnTo>
                  <a:lnTo>
                    <a:pt x="2055945" y="355635"/>
                  </a:lnTo>
                  <a:close/>
                </a:path>
                <a:path w="3440430" h="994409">
                  <a:moveTo>
                    <a:pt x="2024688" y="383403"/>
                  </a:moveTo>
                  <a:lnTo>
                    <a:pt x="2011752" y="383403"/>
                  </a:lnTo>
                  <a:lnTo>
                    <a:pt x="2011752" y="393180"/>
                  </a:lnTo>
                  <a:lnTo>
                    <a:pt x="2024583" y="393180"/>
                  </a:lnTo>
                  <a:lnTo>
                    <a:pt x="2024688" y="383403"/>
                  </a:lnTo>
                  <a:close/>
                </a:path>
                <a:path w="3440430" h="994409">
                  <a:moveTo>
                    <a:pt x="2052230" y="383403"/>
                  </a:moveTo>
                  <a:lnTo>
                    <a:pt x="2035413" y="383403"/>
                  </a:lnTo>
                  <a:lnTo>
                    <a:pt x="2035413" y="393180"/>
                  </a:lnTo>
                  <a:lnTo>
                    <a:pt x="2052230" y="393180"/>
                  </a:lnTo>
                  <a:lnTo>
                    <a:pt x="2052230" y="383403"/>
                  </a:lnTo>
                  <a:close/>
                </a:path>
                <a:path w="3440430" h="994409">
                  <a:moveTo>
                    <a:pt x="2079937" y="383403"/>
                  </a:moveTo>
                  <a:lnTo>
                    <a:pt x="2068399" y="383403"/>
                  </a:lnTo>
                  <a:lnTo>
                    <a:pt x="2068399" y="458493"/>
                  </a:lnTo>
                  <a:lnTo>
                    <a:pt x="2079937" y="458493"/>
                  </a:lnTo>
                  <a:lnTo>
                    <a:pt x="2079937" y="383403"/>
                  </a:lnTo>
                  <a:close/>
                </a:path>
                <a:path w="3440430" h="994409">
                  <a:moveTo>
                    <a:pt x="2070078" y="356010"/>
                  </a:moveTo>
                  <a:lnTo>
                    <a:pt x="2074266" y="370888"/>
                  </a:lnTo>
                  <a:lnTo>
                    <a:pt x="2078437" y="370122"/>
                  </a:lnTo>
                  <a:lnTo>
                    <a:pt x="2070078" y="356010"/>
                  </a:lnTo>
                  <a:close/>
                </a:path>
                <a:path w="3440430" h="994409">
                  <a:moveTo>
                    <a:pt x="2124599" y="382425"/>
                  </a:moveTo>
                  <a:lnTo>
                    <a:pt x="2104588" y="395298"/>
                  </a:lnTo>
                  <a:lnTo>
                    <a:pt x="2097548" y="429226"/>
                  </a:lnTo>
                  <a:lnTo>
                    <a:pt x="2108613" y="452040"/>
                  </a:lnTo>
                  <a:lnTo>
                    <a:pt x="2132551" y="460057"/>
                  </a:lnTo>
                  <a:lnTo>
                    <a:pt x="2142215" y="459275"/>
                  </a:lnTo>
                  <a:lnTo>
                    <a:pt x="2154012" y="448683"/>
                  </a:lnTo>
                  <a:lnTo>
                    <a:pt x="2123801" y="448683"/>
                  </a:lnTo>
                  <a:lnTo>
                    <a:pt x="2110063" y="433772"/>
                  </a:lnTo>
                  <a:lnTo>
                    <a:pt x="2111593" y="424859"/>
                  </a:lnTo>
                  <a:lnTo>
                    <a:pt x="2105761" y="424859"/>
                  </a:lnTo>
                  <a:lnTo>
                    <a:pt x="2105761" y="414886"/>
                  </a:lnTo>
                  <a:lnTo>
                    <a:pt x="2113305" y="414886"/>
                  </a:lnTo>
                  <a:lnTo>
                    <a:pt x="2116125" y="398460"/>
                  </a:lnTo>
                  <a:lnTo>
                    <a:pt x="2139167" y="393750"/>
                  </a:lnTo>
                  <a:lnTo>
                    <a:pt x="2154098" y="393750"/>
                  </a:lnTo>
                  <a:lnTo>
                    <a:pt x="2150248" y="387802"/>
                  </a:lnTo>
                  <a:lnTo>
                    <a:pt x="2124599" y="382425"/>
                  </a:lnTo>
                  <a:close/>
                </a:path>
                <a:path w="3440430" h="994409">
                  <a:moveTo>
                    <a:pt x="2151324" y="437960"/>
                  </a:moveTo>
                  <a:lnTo>
                    <a:pt x="2150346" y="440568"/>
                  </a:lnTo>
                  <a:lnTo>
                    <a:pt x="2123801" y="448683"/>
                  </a:lnTo>
                  <a:lnTo>
                    <a:pt x="2154012" y="448683"/>
                  </a:lnTo>
                  <a:lnTo>
                    <a:pt x="2162470" y="441089"/>
                  </a:lnTo>
                  <a:lnTo>
                    <a:pt x="2151324" y="437960"/>
                  </a:lnTo>
                  <a:close/>
                </a:path>
                <a:path w="3440430" h="994409">
                  <a:moveTo>
                    <a:pt x="2113305" y="414886"/>
                  </a:moveTo>
                  <a:lnTo>
                    <a:pt x="2105761" y="414886"/>
                  </a:lnTo>
                  <a:lnTo>
                    <a:pt x="2105761" y="424859"/>
                  </a:lnTo>
                  <a:lnTo>
                    <a:pt x="2111593" y="424859"/>
                  </a:lnTo>
                  <a:lnTo>
                    <a:pt x="2113305" y="414886"/>
                  </a:lnTo>
                  <a:close/>
                </a:path>
                <a:path w="3440430" h="994409">
                  <a:moveTo>
                    <a:pt x="2154098" y="393750"/>
                  </a:moveTo>
                  <a:lnTo>
                    <a:pt x="2139167" y="393750"/>
                  </a:lnTo>
                  <a:lnTo>
                    <a:pt x="2151911" y="414886"/>
                  </a:lnTo>
                  <a:lnTo>
                    <a:pt x="2113305" y="414886"/>
                  </a:lnTo>
                  <a:lnTo>
                    <a:pt x="2111593" y="424859"/>
                  </a:lnTo>
                  <a:lnTo>
                    <a:pt x="2163643" y="424859"/>
                  </a:lnTo>
                  <a:lnTo>
                    <a:pt x="2162715" y="407064"/>
                  </a:lnTo>
                  <a:lnTo>
                    <a:pt x="2154098" y="393750"/>
                  </a:lnTo>
                  <a:close/>
                </a:path>
                <a:path w="3440430" h="994409">
                  <a:moveTo>
                    <a:pt x="2188820" y="437765"/>
                  </a:moveTo>
                  <a:lnTo>
                    <a:pt x="2177869" y="440503"/>
                  </a:lnTo>
                  <a:lnTo>
                    <a:pt x="2182383" y="451747"/>
                  </a:lnTo>
                  <a:lnTo>
                    <a:pt x="2198760" y="460057"/>
                  </a:lnTo>
                  <a:lnTo>
                    <a:pt x="2229592" y="452496"/>
                  </a:lnTo>
                  <a:lnTo>
                    <a:pt x="2230696" y="448879"/>
                  </a:lnTo>
                  <a:lnTo>
                    <a:pt x="2197669" y="448879"/>
                  </a:lnTo>
                  <a:lnTo>
                    <a:pt x="2188820" y="437765"/>
                  </a:lnTo>
                  <a:close/>
                </a:path>
                <a:path w="3440430" h="994409">
                  <a:moveTo>
                    <a:pt x="2215219" y="382425"/>
                  </a:moveTo>
                  <a:lnTo>
                    <a:pt x="2186197" y="389628"/>
                  </a:lnTo>
                  <a:lnTo>
                    <a:pt x="2180216" y="409313"/>
                  </a:lnTo>
                  <a:lnTo>
                    <a:pt x="2188233" y="420508"/>
                  </a:lnTo>
                  <a:lnTo>
                    <a:pt x="2216458" y="428476"/>
                  </a:lnTo>
                  <a:lnTo>
                    <a:pt x="2223823" y="441383"/>
                  </a:lnTo>
                  <a:lnTo>
                    <a:pt x="2215871" y="448748"/>
                  </a:lnTo>
                  <a:lnTo>
                    <a:pt x="2197669" y="448879"/>
                  </a:lnTo>
                  <a:lnTo>
                    <a:pt x="2230696" y="448879"/>
                  </a:lnTo>
                  <a:lnTo>
                    <a:pt x="2235752" y="432322"/>
                  </a:lnTo>
                  <a:lnTo>
                    <a:pt x="2227522" y="421355"/>
                  </a:lnTo>
                  <a:lnTo>
                    <a:pt x="2196968" y="412001"/>
                  </a:lnTo>
                  <a:lnTo>
                    <a:pt x="2191753" y="400317"/>
                  </a:lnTo>
                  <a:lnTo>
                    <a:pt x="2199363" y="393457"/>
                  </a:lnTo>
                  <a:lnTo>
                    <a:pt x="2230612" y="393457"/>
                  </a:lnTo>
                  <a:lnTo>
                    <a:pt x="2215219" y="382425"/>
                  </a:lnTo>
                  <a:close/>
                </a:path>
                <a:path w="3440430" h="994409">
                  <a:moveTo>
                    <a:pt x="2230612" y="393457"/>
                  </a:moveTo>
                  <a:lnTo>
                    <a:pt x="2199363" y="393457"/>
                  </a:lnTo>
                  <a:lnTo>
                    <a:pt x="2234889" y="400317"/>
                  </a:lnTo>
                  <a:lnTo>
                    <a:pt x="2234416" y="400317"/>
                  </a:lnTo>
                  <a:lnTo>
                    <a:pt x="2232590" y="394875"/>
                  </a:lnTo>
                  <a:lnTo>
                    <a:pt x="2230612" y="393457"/>
                  </a:lnTo>
                  <a:close/>
                </a:path>
                <a:path w="3440430" h="994409">
                  <a:moveTo>
                    <a:pt x="2299464" y="437765"/>
                  </a:moveTo>
                  <a:lnTo>
                    <a:pt x="2288513" y="440503"/>
                  </a:lnTo>
                  <a:lnTo>
                    <a:pt x="2293027" y="451747"/>
                  </a:lnTo>
                  <a:lnTo>
                    <a:pt x="2309404" y="460057"/>
                  </a:lnTo>
                  <a:lnTo>
                    <a:pt x="2340235" y="452496"/>
                  </a:lnTo>
                  <a:lnTo>
                    <a:pt x="2341340" y="448879"/>
                  </a:lnTo>
                  <a:lnTo>
                    <a:pt x="2308312" y="448879"/>
                  </a:lnTo>
                  <a:lnTo>
                    <a:pt x="2299464" y="437765"/>
                  </a:lnTo>
                  <a:close/>
                </a:path>
                <a:path w="3440430" h="994409">
                  <a:moveTo>
                    <a:pt x="2325863" y="382425"/>
                  </a:moveTo>
                  <a:lnTo>
                    <a:pt x="2296840" y="389628"/>
                  </a:lnTo>
                  <a:lnTo>
                    <a:pt x="2290860" y="409313"/>
                  </a:lnTo>
                  <a:lnTo>
                    <a:pt x="2298877" y="420508"/>
                  </a:lnTo>
                  <a:lnTo>
                    <a:pt x="2327101" y="428476"/>
                  </a:lnTo>
                  <a:lnTo>
                    <a:pt x="2334467" y="441383"/>
                  </a:lnTo>
                  <a:lnTo>
                    <a:pt x="2326514" y="448748"/>
                  </a:lnTo>
                  <a:lnTo>
                    <a:pt x="2308312" y="448879"/>
                  </a:lnTo>
                  <a:lnTo>
                    <a:pt x="2341340" y="448879"/>
                  </a:lnTo>
                  <a:lnTo>
                    <a:pt x="2346395" y="432322"/>
                  </a:lnTo>
                  <a:lnTo>
                    <a:pt x="2338166" y="421355"/>
                  </a:lnTo>
                  <a:lnTo>
                    <a:pt x="2307611" y="412001"/>
                  </a:lnTo>
                  <a:lnTo>
                    <a:pt x="2302397" y="400317"/>
                  </a:lnTo>
                  <a:lnTo>
                    <a:pt x="2310007" y="393457"/>
                  </a:lnTo>
                  <a:lnTo>
                    <a:pt x="2341256" y="393457"/>
                  </a:lnTo>
                  <a:lnTo>
                    <a:pt x="2325863" y="382425"/>
                  </a:lnTo>
                  <a:close/>
                </a:path>
                <a:path w="3440430" h="994409">
                  <a:moveTo>
                    <a:pt x="2341256" y="393457"/>
                  </a:moveTo>
                  <a:lnTo>
                    <a:pt x="2310007" y="393457"/>
                  </a:lnTo>
                  <a:lnTo>
                    <a:pt x="2345532" y="400317"/>
                  </a:lnTo>
                  <a:lnTo>
                    <a:pt x="2345059" y="400317"/>
                  </a:lnTo>
                  <a:lnTo>
                    <a:pt x="2343234" y="394875"/>
                  </a:lnTo>
                  <a:lnTo>
                    <a:pt x="2341256" y="393457"/>
                  </a:lnTo>
                  <a:close/>
                </a:path>
                <a:path w="3440430" h="994409">
                  <a:moveTo>
                    <a:pt x="2387489" y="382425"/>
                  </a:moveTo>
                  <a:lnTo>
                    <a:pt x="2371340" y="390491"/>
                  </a:lnTo>
                  <a:lnTo>
                    <a:pt x="2361660" y="406689"/>
                  </a:lnTo>
                  <a:lnTo>
                    <a:pt x="2360242" y="429096"/>
                  </a:lnTo>
                  <a:lnTo>
                    <a:pt x="2371340" y="451991"/>
                  </a:lnTo>
                  <a:lnTo>
                    <a:pt x="2394268" y="460057"/>
                  </a:lnTo>
                  <a:lnTo>
                    <a:pt x="2401047" y="460057"/>
                  </a:lnTo>
                  <a:lnTo>
                    <a:pt x="2417179" y="451991"/>
                  </a:lnTo>
                  <a:lnTo>
                    <a:pt x="2418559" y="449693"/>
                  </a:lnTo>
                  <a:lnTo>
                    <a:pt x="2394268" y="449693"/>
                  </a:lnTo>
                  <a:lnTo>
                    <a:pt x="2384882" y="448373"/>
                  </a:lnTo>
                  <a:lnTo>
                    <a:pt x="2372578" y="431018"/>
                  </a:lnTo>
                  <a:lnTo>
                    <a:pt x="2378233" y="399470"/>
                  </a:lnTo>
                  <a:lnTo>
                    <a:pt x="2399417" y="392789"/>
                  </a:lnTo>
                  <a:lnTo>
                    <a:pt x="2418274" y="392789"/>
                  </a:lnTo>
                  <a:lnTo>
                    <a:pt x="2406978" y="384038"/>
                  </a:lnTo>
                  <a:lnTo>
                    <a:pt x="2387489" y="382425"/>
                  </a:lnTo>
                  <a:close/>
                </a:path>
                <a:path w="3440430" h="994409">
                  <a:moveTo>
                    <a:pt x="2418274" y="392789"/>
                  </a:moveTo>
                  <a:lnTo>
                    <a:pt x="2399417" y="392789"/>
                  </a:lnTo>
                  <a:lnTo>
                    <a:pt x="2412763" y="402974"/>
                  </a:lnTo>
                  <a:lnTo>
                    <a:pt x="2412763" y="439623"/>
                  </a:lnTo>
                  <a:lnTo>
                    <a:pt x="2394268" y="449693"/>
                  </a:lnTo>
                  <a:lnTo>
                    <a:pt x="2418559" y="449693"/>
                  </a:lnTo>
                  <a:lnTo>
                    <a:pt x="2426859" y="435875"/>
                  </a:lnTo>
                  <a:lnTo>
                    <a:pt x="2428293" y="413517"/>
                  </a:lnTo>
                  <a:lnTo>
                    <a:pt x="2421156" y="395021"/>
                  </a:lnTo>
                  <a:lnTo>
                    <a:pt x="2418274" y="392789"/>
                  </a:lnTo>
                  <a:close/>
                </a:path>
                <a:path w="3440430" h="994409">
                  <a:moveTo>
                    <a:pt x="2504764" y="445782"/>
                  </a:moveTo>
                  <a:lnTo>
                    <a:pt x="2492445" y="445782"/>
                  </a:lnTo>
                  <a:lnTo>
                    <a:pt x="2493206" y="458151"/>
                  </a:lnTo>
                  <a:lnTo>
                    <a:pt x="2493227" y="458493"/>
                  </a:lnTo>
                  <a:lnTo>
                    <a:pt x="2504764" y="458493"/>
                  </a:lnTo>
                  <a:lnTo>
                    <a:pt x="2504764" y="445782"/>
                  </a:lnTo>
                  <a:close/>
                </a:path>
                <a:path w="3440430" h="994409">
                  <a:moveTo>
                    <a:pt x="2457442" y="383403"/>
                  </a:moveTo>
                  <a:lnTo>
                    <a:pt x="2445905" y="383403"/>
                  </a:lnTo>
                  <a:lnTo>
                    <a:pt x="2445905" y="437504"/>
                  </a:lnTo>
                  <a:lnTo>
                    <a:pt x="2453987" y="454305"/>
                  </a:lnTo>
                  <a:lnTo>
                    <a:pt x="2480517" y="458151"/>
                  </a:lnTo>
                  <a:lnTo>
                    <a:pt x="2489993" y="448324"/>
                  </a:lnTo>
                  <a:lnTo>
                    <a:pt x="2469077" y="448324"/>
                  </a:lnTo>
                  <a:lnTo>
                    <a:pt x="2458974" y="440177"/>
                  </a:lnTo>
                  <a:lnTo>
                    <a:pt x="2457442" y="383403"/>
                  </a:lnTo>
                  <a:close/>
                </a:path>
                <a:path w="3440430" h="994409">
                  <a:moveTo>
                    <a:pt x="2504764" y="383403"/>
                  </a:moveTo>
                  <a:lnTo>
                    <a:pt x="2493227" y="383403"/>
                  </a:lnTo>
                  <a:lnTo>
                    <a:pt x="2493227" y="427792"/>
                  </a:lnTo>
                  <a:lnTo>
                    <a:pt x="2488127" y="442409"/>
                  </a:lnTo>
                  <a:lnTo>
                    <a:pt x="2469077" y="448324"/>
                  </a:lnTo>
                  <a:lnTo>
                    <a:pt x="2489993" y="448324"/>
                  </a:lnTo>
                  <a:lnTo>
                    <a:pt x="2492445" y="445782"/>
                  </a:lnTo>
                  <a:lnTo>
                    <a:pt x="2504764" y="445782"/>
                  </a:lnTo>
                  <a:lnTo>
                    <a:pt x="2504764" y="383403"/>
                  </a:lnTo>
                  <a:close/>
                </a:path>
                <a:path w="3440430" h="994409">
                  <a:moveTo>
                    <a:pt x="2537042" y="383403"/>
                  </a:moveTo>
                  <a:lnTo>
                    <a:pt x="2525896" y="383403"/>
                  </a:lnTo>
                  <a:lnTo>
                    <a:pt x="2525896" y="458493"/>
                  </a:lnTo>
                  <a:lnTo>
                    <a:pt x="2537433" y="458493"/>
                  </a:lnTo>
                  <a:lnTo>
                    <a:pt x="2537433" y="413321"/>
                  </a:lnTo>
                  <a:lnTo>
                    <a:pt x="2541589" y="399112"/>
                  </a:lnTo>
                  <a:lnTo>
                    <a:pt x="2554388" y="395135"/>
                  </a:lnTo>
                  <a:lnTo>
                    <a:pt x="2538020" y="395135"/>
                  </a:lnTo>
                  <a:lnTo>
                    <a:pt x="2537058" y="383598"/>
                  </a:lnTo>
                  <a:lnTo>
                    <a:pt x="2537042" y="383403"/>
                  </a:lnTo>
                  <a:close/>
                </a:path>
                <a:path w="3440430" h="994409">
                  <a:moveTo>
                    <a:pt x="2579631" y="392789"/>
                  </a:moveTo>
                  <a:lnTo>
                    <a:pt x="2561942" y="392789"/>
                  </a:lnTo>
                  <a:lnTo>
                    <a:pt x="2572273" y="401067"/>
                  </a:lnTo>
                  <a:lnTo>
                    <a:pt x="2573805" y="458493"/>
                  </a:lnTo>
                  <a:lnTo>
                    <a:pt x="2585342" y="458493"/>
                  </a:lnTo>
                  <a:lnTo>
                    <a:pt x="2585342" y="404391"/>
                  </a:lnTo>
                  <a:lnTo>
                    <a:pt x="2579631" y="392789"/>
                  </a:lnTo>
                  <a:close/>
                </a:path>
                <a:path w="3440430" h="994409">
                  <a:moveTo>
                    <a:pt x="2549623" y="383598"/>
                  </a:moveTo>
                  <a:lnTo>
                    <a:pt x="2538020" y="395135"/>
                  </a:lnTo>
                  <a:lnTo>
                    <a:pt x="2554388" y="395135"/>
                  </a:lnTo>
                  <a:lnTo>
                    <a:pt x="2561942" y="392789"/>
                  </a:lnTo>
                  <a:lnTo>
                    <a:pt x="2579631" y="392789"/>
                  </a:lnTo>
                  <a:lnTo>
                    <a:pt x="2577081" y="387607"/>
                  </a:lnTo>
                  <a:lnTo>
                    <a:pt x="2549623" y="383598"/>
                  </a:lnTo>
                  <a:close/>
                </a:path>
                <a:path w="3440430" h="994409">
                  <a:moveTo>
                    <a:pt x="2628652" y="382425"/>
                  </a:moveTo>
                  <a:lnTo>
                    <a:pt x="2609668" y="394810"/>
                  </a:lnTo>
                  <a:lnTo>
                    <a:pt x="2602905" y="429096"/>
                  </a:lnTo>
                  <a:lnTo>
                    <a:pt x="2613416" y="452121"/>
                  </a:lnTo>
                  <a:lnTo>
                    <a:pt x="2634779" y="460057"/>
                  </a:lnTo>
                  <a:lnTo>
                    <a:pt x="2639603" y="460057"/>
                  </a:lnTo>
                  <a:lnTo>
                    <a:pt x="2654627" y="450052"/>
                  </a:lnTo>
                  <a:lnTo>
                    <a:pt x="2669196" y="450052"/>
                  </a:lnTo>
                  <a:lnTo>
                    <a:pt x="2669196" y="449693"/>
                  </a:lnTo>
                  <a:lnTo>
                    <a:pt x="2636344" y="449693"/>
                  </a:lnTo>
                  <a:lnTo>
                    <a:pt x="2627479" y="448422"/>
                  </a:lnTo>
                  <a:lnTo>
                    <a:pt x="2615257" y="431149"/>
                  </a:lnTo>
                  <a:lnTo>
                    <a:pt x="2620895" y="399030"/>
                  </a:lnTo>
                  <a:lnTo>
                    <a:pt x="2641037" y="392789"/>
                  </a:lnTo>
                  <a:lnTo>
                    <a:pt x="2651945" y="392789"/>
                  </a:lnTo>
                  <a:lnTo>
                    <a:pt x="2628652" y="382425"/>
                  </a:lnTo>
                  <a:close/>
                </a:path>
                <a:path w="3440430" h="994409">
                  <a:moveTo>
                    <a:pt x="2669196" y="450052"/>
                  </a:moveTo>
                  <a:lnTo>
                    <a:pt x="2654627" y="450052"/>
                  </a:lnTo>
                  <a:lnTo>
                    <a:pt x="2658049" y="458493"/>
                  </a:lnTo>
                  <a:lnTo>
                    <a:pt x="2669196" y="458493"/>
                  </a:lnTo>
                  <a:lnTo>
                    <a:pt x="2669196" y="450052"/>
                  </a:lnTo>
                  <a:close/>
                </a:path>
                <a:path w="3440430" h="994409">
                  <a:moveTo>
                    <a:pt x="2651945" y="392789"/>
                  </a:moveTo>
                  <a:lnTo>
                    <a:pt x="2641037" y="392789"/>
                  </a:lnTo>
                  <a:lnTo>
                    <a:pt x="2653780" y="401996"/>
                  </a:lnTo>
                  <a:lnTo>
                    <a:pt x="2653699" y="440258"/>
                  </a:lnTo>
                  <a:lnTo>
                    <a:pt x="2636344" y="449693"/>
                  </a:lnTo>
                  <a:lnTo>
                    <a:pt x="2669196" y="449693"/>
                  </a:lnTo>
                  <a:lnTo>
                    <a:pt x="2669196" y="395331"/>
                  </a:lnTo>
                  <a:lnTo>
                    <a:pt x="2657658" y="395331"/>
                  </a:lnTo>
                  <a:lnTo>
                    <a:pt x="2651945" y="392789"/>
                  </a:lnTo>
                  <a:close/>
                </a:path>
                <a:path w="3440430" h="994409">
                  <a:moveTo>
                    <a:pt x="2669196" y="358372"/>
                  </a:moveTo>
                  <a:lnTo>
                    <a:pt x="2657658" y="358372"/>
                  </a:lnTo>
                  <a:lnTo>
                    <a:pt x="2657658" y="395331"/>
                  </a:lnTo>
                  <a:lnTo>
                    <a:pt x="2669196" y="395331"/>
                  </a:lnTo>
                  <a:lnTo>
                    <a:pt x="2669196" y="358372"/>
                  </a:lnTo>
                  <a:close/>
                </a:path>
                <a:path w="3440430" h="994409">
                  <a:moveTo>
                    <a:pt x="2699555" y="437765"/>
                  </a:moveTo>
                  <a:lnTo>
                    <a:pt x="2688604" y="440503"/>
                  </a:lnTo>
                  <a:lnTo>
                    <a:pt x="2693118" y="451747"/>
                  </a:lnTo>
                  <a:lnTo>
                    <a:pt x="2709495" y="460057"/>
                  </a:lnTo>
                  <a:lnTo>
                    <a:pt x="2740326" y="452496"/>
                  </a:lnTo>
                  <a:lnTo>
                    <a:pt x="2741431" y="448879"/>
                  </a:lnTo>
                  <a:lnTo>
                    <a:pt x="2708403" y="448879"/>
                  </a:lnTo>
                  <a:lnTo>
                    <a:pt x="2699555" y="437765"/>
                  </a:lnTo>
                  <a:close/>
                </a:path>
                <a:path w="3440430" h="994409">
                  <a:moveTo>
                    <a:pt x="2725954" y="382425"/>
                  </a:moveTo>
                  <a:lnTo>
                    <a:pt x="2696931" y="389628"/>
                  </a:lnTo>
                  <a:lnTo>
                    <a:pt x="2690951" y="409313"/>
                  </a:lnTo>
                  <a:lnTo>
                    <a:pt x="2698968" y="420508"/>
                  </a:lnTo>
                  <a:lnTo>
                    <a:pt x="2727192" y="428476"/>
                  </a:lnTo>
                  <a:lnTo>
                    <a:pt x="2734558" y="441383"/>
                  </a:lnTo>
                  <a:lnTo>
                    <a:pt x="2726605" y="448748"/>
                  </a:lnTo>
                  <a:lnTo>
                    <a:pt x="2708403" y="448879"/>
                  </a:lnTo>
                  <a:lnTo>
                    <a:pt x="2741431" y="448879"/>
                  </a:lnTo>
                  <a:lnTo>
                    <a:pt x="2746486" y="432322"/>
                  </a:lnTo>
                  <a:lnTo>
                    <a:pt x="2738257" y="421355"/>
                  </a:lnTo>
                  <a:lnTo>
                    <a:pt x="2707702" y="412001"/>
                  </a:lnTo>
                  <a:lnTo>
                    <a:pt x="2702488" y="400317"/>
                  </a:lnTo>
                  <a:lnTo>
                    <a:pt x="2710098" y="393457"/>
                  </a:lnTo>
                  <a:lnTo>
                    <a:pt x="2741347" y="393457"/>
                  </a:lnTo>
                  <a:lnTo>
                    <a:pt x="2725954" y="382425"/>
                  </a:lnTo>
                  <a:close/>
                </a:path>
                <a:path w="3440430" h="994409">
                  <a:moveTo>
                    <a:pt x="2741347" y="393457"/>
                  </a:moveTo>
                  <a:lnTo>
                    <a:pt x="2710098" y="393457"/>
                  </a:lnTo>
                  <a:lnTo>
                    <a:pt x="2745623" y="400317"/>
                  </a:lnTo>
                  <a:lnTo>
                    <a:pt x="2745150" y="400317"/>
                  </a:lnTo>
                  <a:lnTo>
                    <a:pt x="2743325" y="394875"/>
                  </a:lnTo>
                  <a:lnTo>
                    <a:pt x="2741347" y="393457"/>
                  </a:lnTo>
                  <a:close/>
                </a:path>
                <a:path w="3440430" h="994409">
                  <a:moveTo>
                    <a:pt x="2781062" y="444805"/>
                  </a:moveTo>
                  <a:lnTo>
                    <a:pt x="2768547" y="444805"/>
                  </a:lnTo>
                  <a:lnTo>
                    <a:pt x="2762484" y="482936"/>
                  </a:lnTo>
                  <a:lnTo>
                    <a:pt x="2771284" y="482936"/>
                  </a:lnTo>
                  <a:lnTo>
                    <a:pt x="2781062" y="444805"/>
                  </a:lnTo>
                  <a:close/>
                </a:path>
                <a:path w="3440430" h="994409">
                  <a:moveTo>
                    <a:pt x="2769540" y="386808"/>
                  </a:moveTo>
                  <a:lnTo>
                    <a:pt x="2774022" y="403544"/>
                  </a:lnTo>
                  <a:lnTo>
                    <a:pt x="2782821" y="392333"/>
                  </a:lnTo>
                  <a:lnTo>
                    <a:pt x="2769540" y="386808"/>
                  </a:lnTo>
                  <a:close/>
                </a:path>
                <a:path w="3440430" h="994409">
                  <a:moveTo>
                    <a:pt x="2852693" y="358372"/>
                  </a:moveTo>
                  <a:lnTo>
                    <a:pt x="2841156" y="358372"/>
                  </a:lnTo>
                  <a:lnTo>
                    <a:pt x="2841156" y="458493"/>
                  </a:lnTo>
                  <a:lnTo>
                    <a:pt x="2852693" y="458493"/>
                  </a:lnTo>
                  <a:lnTo>
                    <a:pt x="2852693" y="413321"/>
                  </a:lnTo>
                  <a:lnTo>
                    <a:pt x="2856963" y="399112"/>
                  </a:lnTo>
                  <a:lnTo>
                    <a:pt x="2870121" y="395135"/>
                  </a:lnTo>
                  <a:lnTo>
                    <a:pt x="2853671" y="395135"/>
                  </a:lnTo>
                  <a:lnTo>
                    <a:pt x="2852693" y="358372"/>
                  </a:lnTo>
                  <a:close/>
                </a:path>
                <a:path w="3440430" h="994409">
                  <a:moveTo>
                    <a:pt x="2895666" y="392789"/>
                  </a:moveTo>
                  <a:lnTo>
                    <a:pt x="2877886" y="392789"/>
                  </a:lnTo>
                  <a:lnTo>
                    <a:pt x="2888299" y="400986"/>
                  </a:lnTo>
                  <a:lnTo>
                    <a:pt x="2889847" y="458493"/>
                  </a:lnTo>
                  <a:lnTo>
                    <a:pt x="2901385" y="458493"/>
                  </a:lnTo>
                  <a:lnTo>
                    <a:pt x="2901385" y="404326"/>
                  </a:lnTo>
                  <a:lnTo>
                    <a:pt x="2895666" y="392789"/>
                  </a:lnTo>
                  <a:close/>
                </a:path>
                <a:path w="3440430" h="994409">
                  <a:moveTo>
                    <a:pt x="2865143" y="383582"/>
                  </a:moveTo>
                  <a:lnTo>
                    <a:pt x="2853671" y="395135"/>
                  </a:lnTo>
                  <a:lnTo>
                    <a:pt x="2870121" y="395135"/>
                  </a:lnTo>
                  <a:lnTo>
                    <a:pt x="2877886" y="392789"/>
                  </a:lnTo>
                  <a:lnTo>
                    <a:pt x="2895666" y="392789"/>
                  </a:lnTo>
                  <a:lnTo>
                    <a:pt x="2893058" y="387525"/>
                  </a:lnTo>
                  <a:lnTo>
                    <a:pt x="2865143" y="383582"/>
                  </a:lnTo>
                  <a:close/>
                </a:path>
                <a:path w="3440430" h="994409">
                  <a:moveTo>
                    <a:pt x="2946218" y="382425"/>
                  </a:moveTo>
                  <a:lnTo>
                    <a:pt x="2930069" y="390491"/>
                  </a:lnTo>
                  <a:lnTo>
                    <a:pt x="2920389" y="406689"/>
                  </a:lnTo>
                  <a:lnTo>
                    <a:pt x="2918972" y="429096"/>
                  </a:lnTo>
                  <a:lnTo>
                    <a:pt x="2930069" y="451991"/>
                  </a:lnTo>
                  <a:lnTo>
                    <a:pt x="2952997" y="460057"/>
                  </a:lnTo>
                  <a:lnTo>
                    <a:pt x="2959776" y="460057"/>
                  </a:lnTo>
                  <a:lnTo>
                    <a:pt x="2975909" y="451991"/>
                  </a:lnTo>
                  <a:lnTo>
                    <a:pt x="2977289" y="449693"/>
                  </a:lnTo>
                  <a:lnTo>
                    <a:pt x="2952997" y="449693"/>
                  </a:lnTo>
                  <a:lnTo>
                    <a:pt x="2943611" y="448373"/>
                  </a:lnTo>
                  <a:lnTo>
                    <a:pt x="2931308" y="431018"/>
                  </a:lnTo>
                  <a:lnTo>
                    <a:pt x="2936962" y="399470"/>
                  </a:lnTo>
                  <a:lnTo>
                    <a:pt x="2958147" y="392789"/>
                  </a:lnTo>
                  <a:lnTo>
                    <a:pt x="2977003" y="392789"/>
                  </a:lnTo>
                  <a:lnTo>
                    <a:pt x="2965708" y="384038"/>
                  </a:lnTo>
                  <a:lnTo>
                    <a:pt x="2946218" y="382425"/>
                  </a:lnTo>
                  <a:close/>
                </a:path>
                <a:path w="3440430" h="994409">
                  <a:moveTo>
                    <a:pt x="2977003" y="392789"/>
                  </a:moveTo>
                  <a:lnTo>
                    <a:pt x="2958147" y="392789"/>
                  </a:lnTo>
                  <a:lnTo>
                    <a:pt x="2971493" y="402974"/>
                  </a:lnTo>
                  <a:lnTo>
                    <a:pt x="2971493" y="439623"/>
                  </a:lnTo>
                  <a:lnTo>
                    <a:pt x="2952997" y="449693"/>
                  </a:lnTo>
                  <a:lnTo>
                    <a:pt x="2977289" y="449693"/>
                  </a:lnTo>
                  <a:lnTo>
                    <a:pt x="2985588" y="435875"/>
                  </a:lnTo>
                  <a:lnTo>
                    <a:pt x="2987022" y="413517"/>
                  </a:lnTo>
                  <a:lnTo>
                    <a:pt x="2979885" y="395021"/>
                  </a:lnTo>
                  <a:lnTo>
                    <a:pt x="2977003" y="392789"/>
                  </a:lnTo>
                  <a:close/>
                </a:path>
                <a:path w="3440430" h="994409">
                  <a:moveTo>
                    <a:pt x="3008337" y="383403"/>
                  </a:moveTo>
                  <a:lnTo>
                    <a:pt x="2996213" y="383403"/>
                  </a:lnTo>
                  <a:lnTo>
                    <a:pt x="3019092" y="458493"/>
                  </a:lnTo>
                  <a:lnTo>
                    <a:pt x="3030434" y="458493"/>
                  </a:lnTo>
                  <a:lnTo>
                    <a:pt x="3035445" y="440894"/>
                  </a:lnTo>
                  <a:lnTo>
                    <a:pt x="3025350" y="440894"/>
                  </a:lnTo>
                  <a:lnTo>
                    <a:pt x="3008337" y="383403"/>
                  </a:lnTo>
                  <a:close/>
                </a:path>
                <a:path w="3440430" h="994409">
                  <a:moveTo>
                    <a:pt x="3058753" y="400806"/>
                  </a:moveTo>
                  <a:lnTo>
                    <a:pt x="3046860" y="400806"/>
                  </a:lnTo>
                  <a:lnTo>
                    <a:pt x="3064459" y="458493"/>
                  </a:lnTo>
                  <a:lnTo>
                    <a:pt x="3075801" y="458493"/>
                  </a:lnTo>
                  <a:lnTo>
                    <a:pt x="3081164" y="440894"/>
                  </a:lnTo>
                  <a:lnTo>
                    <a:pt x="3081223" y="440698"/>
                  </a:lnTo>
                  <a:lnTo>
                    <a:pt x="3070326" y="440698"/>
                  </a:lnTo>
                  <a:lnTo>
                    <a:pt x="3058753" y="400806"/>
                  </a:lnTo>
                  <a:close/>
                </a:path>
                <a:path w="3440430" h="994409">
                  <a:moveTo>
                    <a:pt x="3053704" y="383403"/>
                  </a:moveTo>
                  <a:lnTo>
                    <a:pt x="3041385" y="383403"/>
                  </a:lnTo>
                  <a:lnTo>
                    <a:pt x="3025404" y="440698"/>
                  </a:lnTo>
                  <a:lnTo>
                    <a:pt x="3025350" y="440894"/>
                  </a:lnTo>
                  <a:lnTo>
                    <a:pt x="3035445" y="440894"/>
                  </a:lnTo>
                  <a:lnTo>
                    <a:pt x="3046860" y="400806"/>
                  </a:lnTo>
                  <a:lnTo>
                    <a:pt x="3058753" y="400806"/>
                  </a:lnTo>
                  <a:lnTo>
                    <a:pt x="3053704" y="383403"/>
                  </a:lnTo>
                  <a:close/>
                </a:path>
                <a:path w="3440430" h="994409">
                  <a:moveTo>
                    <a:pt x="3098680" y="383403"/>
                  </a:moveTo>
                  <a:lnTo>
                    <a:pt x="3086556" y="383403"/>
                  </a:lnTo>
                  <a:lnTo>
                    <a:pt x="3070326" y="440698"/>
                  </a:lnTo>
                  <a:lnTo>
                    <a:pt x="3081223" y="440698"/>
                  </a:lnTo>
                  <a:lnTo>
                    <a:pt x="3098680" y="383403"/>
                  </a:lnTo>
                  <a:close/>
                </a:path>
                <a:path w="3440430" h="994409">
                  <a:moveTo>
                    <a:pt x="3176182" y="382425"/>
                  </a:moveTo>
                  <a:lnTo>
                    <a:pt x="3156171" y="395282"/>
                  </a:lnTo>
                  <a:lnTo>
                    <a:pt x="3149131" y="428835"/>
                  </a:lnTo>
                  <a:lnTo>
                    <a:pt x="3159887" y="451747"/>
                  </a:lnTo>
                  <a:lnTo>
                    <a:pt x="3183157" y="460057"/>
                  </a:lnTo>
                  <a:lnTo>
                    <a:pt x="3201929" y="454892"/>
                  </a:lnTo>
                  <a:lnTo>
                    <a:pt x="3204984" y="449693"/>
                  </a:lnTo>
                  <a:lnTo>
                    <a:pt x="3178594" y="449693"/>
                  </a:lnTo>
                  <a:lnTo>
                    <a:pt x="3165264" y="440405"/>
                  </a:lnTo>
                  <a:lnTo>
                    <a:pt x="3161598" y="410339"/>
                  </a:lnTo>
                  <a:lnTo>
                    <a:pt x="3174715" y="393962"/>
                  </a:lnTo>
                  <a:lnTo>
                    <a:pt x="3206855" y="393962"/>
                  </a:lnTo>
                  <a:lnTo>
                    <a:pt x="3204944" y="390051"/>
                  </a:lnTo>
                  <a:lnTo>
                    <a:pt x="3176182" y="382425"/>
                  </a:lnTo>
                  <a:close/>
                </a:path>
                <a:path w="3440430" h="994409">
                  <a:moveTo>
                    <a:pt x="3212685" y="436592"/>
                  </a:moveTo>
                  <a:lnTo>
                    <a:pt x="3201147" y="436592"/>
                  </a:lnTo>
                  <a:lnTo>
                    <a:pt x="3200430" y="439329"/>
                  </a:lnTo>
                  <a:lnTo>
                    <a:pt x="3178594" y="449693"/>
                  </a:lnTo>
                  <a:lnTo>
                    <a:pt x="3204984" y="449693"/>
                  </a:lnTo>
                  <a:lnTo>
                    <a:pt x="3212685" y="436592"/>
                  </a:lnTo>
                  <a:close/>
                </a:path>
                <a:path w="3440430" h="994409">
                  <a:moveTo>
                    <a:pt x="3206855" y="393962"/>
                  </a:moveTo>
                  <a:lnTo>
                    <a:pt x="3174715" y="393962"/>
                  </a:lnTo>
                  <a:lnTo>
                    <a:pt x="3192283" y="394125"/>
                  </a:lnTo>
                  <a:lnTo>
                    <a:pt x="3201147" y="405891"/>
                  </a:lnTo>
                  <a:lnTo>
                    <a:pt x="3212685" y="405891"/>
                  </a:lnTo>
                  <a:lnTo>
                    <a:pt x="3206935" y="394125"/>
                  </a:lnTo>
                  <a:lnTo>
                    <a:pt x="3206855" y="393962"/>
                  </a:lnTo>
                  <a:close/>
                </a:path>
                <a:path w="3440430" h="994409">
                  <a:moveTo>
                    <a:pt x="3281890" y="393799"/>
                  </a:moveTo>
                  <a:lnTo>
                    <a:pt x="3248861" y="393799"/>
                  </a:lnTo>
                  <a:lnTo>
                    <a:pt x="3267960" y="393930"/>
                  </a:lnTo>
                  <a:lnTo>
                    <a:pt x="3274527" y="407846"/>
                  </a:lnTo>
                  <a:lnTo>
                    <a:pt x="3226878" y="429389"/>
                  </a:lnTo>
                  <a:lnTo>
                    <a:pt x="3231734" y="453115"/>
                  </a:lnTo>
                  <a:lnTo>
                    <a:pt x="3251648" y="460253"/>
                  </a:lnTo>
                  <a:lnTo>
                    <a:pt x="3268204" y="455413"/>
                  </a:lnTo>
                  <a:lnTo>
                    <a:pt x="3286064" y="455413"/>
                  </a:lnTo>
                  <a:lnTo>
                    <a:pt x="3286064" y="449889"/>
                  </a:lnTo>
                  <a:lnTo>
                    <a:pt x="3253408" y="449889"/>
                  </a:lnTo>
                  <a:lnTo>
                    <a:pt x="3239051" y="444805"/>
                  </a:lnTo>
                  <a:lnTo>
                    <a:pt x="3237568" y="434832"/>
                  </a:lnTo>
                  <a:lnTo>
                    <a:pt x="3267780" y="423229"/>
                  </a:lnTo>
                  <a:lnTo>
                    <a:pt x="3286064" y="423229"/>
                  </a:lnTo>
                  <a:lnTo>
                    <a:pt x="3286064" y="409019"/>
                  </a:lnTo>
                  <a:lnTo>
                    <a:pt x="3281926" y="393930"/>
                  </a:lnTo>
                  <a:lnTo>
                    <a:pt x="3281890" y="393799"/>
                  </a:lnTo>
                  <a:close/>
                </a:path>
                <a:path w="3440430" h="994409">
                  <a:moveTo>
                    <a:pt x="3286064" y="455413"/>
                  </a:moveTo>
                  <a:lnTo>
                    <a:pt x="3268204" y="455413"/>
                  </a:lnTo>
                  <a:lnTo>
                    <a:pt x="3274527" y="458493"/>
                  </a:lnTo>
                  <a:lnTo>
                    <a:pt x="3286064" y="458493"/>
                  </a:lnTo>
                  <a:lnTo>
                    <a:pt x="3286064" y="455413"/>
                  </a:lnTo>
                  <a:close/>
                </a:path>
                <a:path w="3440430" h="994409">
                  <a:moveTo>
                    <a:pt x="3286064" y="423229"/>
                  </a:moveTo>
                  <a:lnTo>
                    <a:pt x="3267780" y="423229"/>
                  </a:lnTo>
                  <a:lnTo>
                    <a:pt x="3273712" y="437423"/>
                  </a:lnTo>
                  <a:lnTo>
                    <a:pt x="3253408" y="449889"/>
                  </a:lnTo>
                  <a:lnTo>
                    <a:pt x="3286064" y="449889"/>
                  </a:lnTo>
                  <a:lnTo>
                    <a:pt x="3286064" y="423229"/>
                  </a:lnTo>
                  <a:close/>
                </a:path>
                <a:path w="3440430" h="994409">
                  <a:moveTo>
                    <a:pt x="3254516" y="382425"/>
                  </a:moveTo>
                  <a:lnTo>
                    <a:pt x="3228182" y="400024"/>
                  </a:lnTo>
                  <a:lnTo>
                    <a:pt x="3239132" y="403935"/>
                  </a:lnTo>
                  <a:lnTo>
                    <a:pt x="3248736" y="393930"/>
                  </a:lnTo>
                  <a:lnTo>
                    <a:pt x="3248861" y="393799"/>
                  </a:lnTo>
                  <a:lnTo>
                    <a:pt x="3281890" y="393799"/>
                  </a:lnTo>
                  <a:lnTo>
                    <a:pt x="3281175" y="391192"/>
                  </a:lnTo>
                  <a:lnTo>
                    <a:pt x="3254516" y="382425"/>
                  </a:lnTo>
                  <a:close/>
                </a:path>
                <a:path w="3440430" h="994409">
                  <a:moveTo>
                    <a:pt x="3318268" y="383403"/>
                  </a:moveTo>
                  <a:lnTo>
                    <a:pt x="3307122" y="383403"/>
                  </a:lnTo>
                  <a:lnTo>
                    <a:pt x="3307122" y="458493"/>
                  </a:lnTo>
                  <a:lnTo>
                    <a:pt x="3318659" y="458493"/>
                  </a:lnTo>
                  <a:lnTo>
                    <a:pt x="3318659" y="413321"/>
                  </a:lnTo>
                  <a:lnTo>
                    <a:pt x="3322815" y="399112"/>
                  </a:lnTo>
                  <a:lnTo>
                    <a:pt x="3335614" y="395135"/>
                  </a:lnTo>
                  <a:lnTo>
                    <a:pt x="3319246" y="395135"/>
                  </a:lnTo>
                  <a:lnTo>
                    <a:pt x="3318285" y="383598"/>
                  </a:lnTo>
                  <a:lnTo>
                    <a:pt x="3318268" y="383403"/>
                  </a:lnTo>
                  <a:close/>
                </a:path>
                <a:path w="3440430" h="994409">
                  <a:moveTo>
                    <a:pt x="3360858" y="392789"/>
                  </a:moveTo>
                  <a:lnTo>
                    <a:pt x="3343168" y="392789"/>
                  </a:lnTo>
                  <a:lnTo>
                    <a:pt x="3353500" y="401067"/>
                  </a:lnTo>
                  <a:lnTo>
                    <a:pt x="3355031" y="458493"/>
                  </a:lnTo>
                  <a:lnTo>
                    <a:pt x="3366569" y="458493"/>
                  </a:lnTo>
                  <a:lnTo>
                    <a:pt x="3366569" y="404391"/>
                  </a:lnTo>
                  <a:lnTo>
                    <a:pt x="3360858" y="392789"/>
                  </a:lnTo>
                  <a:close/>
                </a:path>
                <a:path w="3440430" h="994409">
                  <a:moveTo>
                    <a:pt x="3330849" y="383598"/>
                  </a:moveTo>
                  <a:lnTo>
                    <a:pt x="3319246" y="395135"/>
                  </a:lnTo>
                  <a:lnTo>
                    <a:pt x="3335614" y="395135"/>
                  </a:lnTo>
                  <a:lnTo>
                    <a:pt x="3343168" y="392789"/>
                  </a:lnTo>
                  <a:lnTo>
                    <a:pt x="3360858" y="392789"/>
                  </a:lnTo>
                  <a:lnTo>
                    <a:pt x="3358307" y="387607"/>
                  </a:lnTo>
                  <a:lnTo>
                    <a:pt x="3330849" y="383598"/>
                  </a:lnTo>
                  <a:close/>
                </a:path>
                <a:path w="3440430" h="994409">
                  <a:moveTo>
                    <a:pt x="3440058" y="358372"/>
                  </a:moveTo>
                  <a:lnTo>
                    <a:pt x="3427934" y="358372"/>
                  </a:lnTo>
                  <a:lnTo>
                    <a:pt x="3427934" y="458493"/>
                  </a:lnTo>
                  <a:lnTo>
                    <a:pt x="3440058" y="458493"/>
                  </a:lnTo>
                  <a:lnTo>
                    <a:pt x="3440058" y="358372"/>
                  </a:lnTo>
                  <a:close/>
                </a:path>
                <a:path w="3440430" h="994409">
                  <a:moveTo>
                    <a:pt x="157888" y="560430"/>
                  </a:moveTo>
                  <a:lnTo>
                    <a:pt x="137877" y="573287"/>
                  </a:lnTo>
                  <a:lnTo>
                    <a:pt x="130837" y="606840"/>
                  </a:lnTo>
                  <a:lnTo>
                    <a:pt x="141592" y="629752"/>
                  </a:lnTo>
                  <a:lnTo>
                    <a:pt x="164863" y="638062"/>
                  </a:lnTo>
                  <a:lnTo>
                    <a:pt x="183635" y="632897"/>
                  </a:lnTo>
                  <a:lnTo>
                    <a:pt x="186690" y="627698"/>
                  </a:lnTo>
                  <a:lnTo>
                    <a:pt x="160300" y="627698"/>
                  </a:lnTo>
                  <a:lnTo>
                    <a:pt x="146970" y="618410"/>
                  </a:lnTo>
                  <a:lnTo>
                    <a:pt x="143304" y="588344"/>
                  </a:lnTo>
                  <a:lnTo>
                    <a:pt x="156422" y="571967"/>
                  </a:lnTo>
                  <a:lnTo>
                    <a:pt x="188561" y="571967"/>
                  </a:lnTo>
                  <a:lnTo>
                    <a:pt x="186650" y="568056"/>
                  </a:lnTo>
                  <a:lnTo>
                    <a:pt x="157888" y="560430"/>
                  </a:lnTo>
                  <a:close/>
                </a:path>
                <a:path w="3440430" h="994409">
                  <a:moveTo>
                    <a:pt x="194390" y="614597"/>
                  </a:moveTo>
                  <a:lnTo>
                    <a:pt x="182853" y="614597"/>
                  </a:lnTo>
                  <a:lnTo>
                    <a:pt x="182136" y="617334"/>
                  </a:lnTo>
                  <a:lnTo>
                    <a:pt x="160300" y="627698"/>
                  </a:lnTo>
                  <a:lnTo>
                    <a:pt x="186690" y="627698"/>
                  </a:lnTo>
                  <a:lnTo>
                    <a:pt x="194390" y="614597"/>
                  </a:lnTo>
                  <a:close/>
                </a:path>
                <a:path w="3440430" h="994409">
                  <a:moveTo>
                    <a:pt x="188561" y="571967"/>
                  </a:moveTo>
                  <a:lnTo>
                    <a:pt x="156422" y="571967"/>
                  </a:lnTo>
                  <a:lnTo>
                    <a:pt x="173988" y="572130"/>
                  </a:lnTo>
                  <a:lnTo>
                    <a:pt x="182853" y="583896"/>
                  </a:lnTo>
                  <a:lnTo>
                    <a:pt x="194390" y="583896"/>
                  </a:lnTo>
                  <a:lnTo>
                    <a:pt x="188641" y="572130"/>
                  </a:lnTo>
                  <a:lnTo>
                    <a:pt x="188561" y="571967"/>
                  </a:lnTo>
                  <a:close/>
                </a:path>
                <a:path w="3440430" h="994409">
                  <a:moveTo>
                    <a:pt x="234983" y="560430"/>
                  </a:moveTo>
                  <a:lnTo>
                    <a:pt x="218834" y="568496"/>
                  </a:lnTo>
                  <a:lnTo>
                    <a:pt x="209154" y="584694"/>
                  </a:lnTo>
                  <a:lnTo>
                    <a:pt x="207737" y="607101"/>
                  </a:lnTo>
                  <a:lnTo>
                    <a:pt x="218834" y="629996"/>
                  </a:lnTo>
                  <a:lnTo>
                    <a:pt x="241762" y="638062"/>
                  </a:lnTo>
                  <a:lnTo>
                    <a:pt x="248541" y="638062"/>
                  </a:lnTo>
                  <a:lnTo>
                    <a:pt x="264674" y="629996"/>
                  </a:lnTo>
                  <a:lnTo>
                    <a:pt x="266054" y="627698"/>
                  </a:lnTo>
                  <a:lnTo>
                    <a:pt x="241762" y="627698"/>
                  </a:lnTo>
                  <a:lnTo>
                    <a:pt x="232376" y="626378"/>
                  </a:lnTo>
                  <a:lnTo>
                    <a:pt x="220072" y="609024"/>
                  </a:lnTo>
                  <a:lnTo>
                    <a:pt x="225727" y="577475"/>
                  </a:lnTo>
                  <a:lnTo>
                    <a:pt x="246911" y="570794"/>
                  </a:lnTo>
                  <a:lnTo>
                    <a:pt x="265768" y="570794"/>
                  </a:lnTo>
                  <a:lnTo>
                    <a:pt x="254473" y="562043"/>
                  </a:lnTo>
                  <a:lnTo>
                    <a:pt x="234983" y="560430"/>
                  </a:lnTo>
                  <a:close/>
                </a:path>
                <a:path w="3440430" h="994409">
                  <a:moveTo>
                    <a:pt x="265768" y="570794"/>
                  </a:moveTo>
                  <a:lnTo>
                    <a:pt x="246911" y="570794"/>
                  </a:lnTo>
                  <a:lnTo>
                    <a:pt x="260257" y="580979"/>
                  </a:lnTo>
                  <a:lnTo>
                    <a:pt x="260257" y="617628"/>
                  </a:lnTo>
                  <a:lnTo>
                    <a:pt x="241762" y="627698"/>
                  </a:lnTo>
                  <a:lnTo>
                    <a:pt x="266054" y="627698"/>
                  </a:lnTo>
                  <a:lnTo>
                    <a:pt x="274353" y="613880"/>
                  </a:lnTo>
                  <a:lnTo>
                    <a:pt x="275787" y="591522"/>
                  </a:lnTo>
                  <a:lnTo>
                    <a:pt x="268650" y="573026"/>
                  </a:lnTo>
                  <a:lnTo>
                    <a:pt x="265768" y="570794"/>
                  </a:lnTo>
                  <a:close/>
                </a:path>
                <a:path w="3440430" h="994409">
                  <a:moveTo>
                    <a:pt x="304545" y="561408"/>
                  </a:moveTo>
                  <a:lnTo>
                    <a:pt x="293399" y="561408"/>
                  </a:lnTo>
                  <a:lnTo>
                    <a:pt x="293399" y="636498"/>
                  </a:lnTo>
                  <a:lnTo>
                    <a:pt x="304936" y="636498"/>
                  </a:lnTo>
                  <a:lnTo>
                    <a:pt x="305751" y="582576"/>
                  </a:lnTo>
                  <a:lnTo>
                    <a:pt x="321685" y="572749"/>
                  </a:lnTo>
                  <a:lnTo>
                    <a:pt x="305327" y="572749"/>
                  </a:lnTo>
                  <a:lnTo>
                    <a:pt x="304545" y="561408"/>
                  </a:lnTo>
                  <a:close/>
                </a:path>
                <a:path w="3440430" h="994409">
                  <a:moveTo>
                    <a:pt x="320384" y="560234"/>
                  </a:moveTo>
                  <a:lnTo>
                    <a:pt x="305327" y="572749"/>
                  </a:lnTo>
                  <a:lnTo>
                    <a:pt x="321685" y="572749"/>
                  </a:lnTo>
                  <a:lnTo>
                    <a:pt x="323904" y="571381"/>
                  </a:lnTo>
                  <a:lnTo>
                    <a:pt x="330944" y="560430"/>
                  </a:lnTo>
                  <a:lnTo>
                    <a:pt x="320384" y="560234"/>
                  </a:lnTo>
                  <a:close/>
                </a:path>
                <a:path w="3440430" h="994409">
                  <a:moveTo>
                    <a:pt x="355766" y="561408"/>
                  </a:moveTo>
                  <a:lnTo>
                    <a:pt x="344620" y="561408"/>
                  </a:lnTo>
                  <a:lnTo>
                    <a:pt x="344620" y="636498"/>
                  </a:lnTo>
                  <a:lnTo>
                    <a:pt x="356157" y="636498"/>
                  </a:lnTo>
                  <a:lnTo>
                    <a:pt x="356972" y="582576"/>
                  </a:lnTo>
                  <a:lnTo>
                    <a:pt x="372906" y="572749"/>
                  </a:lnTo>
                  <a:lnTo>
                    <a:pt x="356549" y="572749"/>
                  </a:lnTo>
                  <a:lnTo>
                    <a:pt x="355766" y="561408"/>
                  </a:lnTo>
                  <a:close/>
                </a:path>
                <a:path w="3440430" h="994409">
                  <a:moveTo>
                    <a:pt x="371606" y="560234"/>
                  </a:moveTo>
                  <a:lnTo>
                    <a:pt x="356549" y="572749"/>
                  </a:lnTo>
                  <a:lnTo>
                    <a:pt x="372906" y="572749"/>
                  </a:lnTo>
                  <a:lnTo>
                    <a:pt x="375126" y="571381"/>
                  </a:lnTo>
                  <a:lnTo>
                    <a:pt x="382165" y="560430"/>
                  </a:lnTo>
                  <a:lnTo>
                    <a:pt x="371606" y="560234"/>
                  </a:lnTo>
                  <a:close/>
                </a:path>
                <a:path w="3440430" h="994409">
                  <a:moveTo>
                    <a:pt x="417087" y="560430"/>
                  </a:moveTo>
                  <a:lnTo>
                    <a:pt x="397076" y="573303"/>
                  </a:lnTo>
                  <a:lnTo>
                    <a:pt x="390036" y="607231"/>
                  </a:lnTo>
                  <a:lnTo>
                    <a:pt x="401101" y="630045"/>
                  </a:lnTo>
                  <a:lnTo>
                    <a:pt x="425039" y="638062"/>
                  </a:lnTo>
                  <a:lnTo>
                    <a:pt x="434702" y="637280"/>
                  </a:lnTo>
                  <a:lnTo>
                    <a:pt x="446500" y="626688"/>
                  </a:lnTo>
                  <a:lnTo>
                    <a:pt x="416288" y="626688"/>
                  </a:lnTo>
                  <a:lnTo>
                    <a:pt x="402551" y="611778"/>
                  </a:lnTo>
                  <a:lnTo>
                    <a:pt x="404081" y="602864"/>
                  </a:lnTo>
                  <a:lnTo>
                    <a:pt x="398249" y="602864"/>
                  </a:lnTo>
                  <a:lnTo>
                    <a:pt x="398249" y="592891"/>
                  </a:lnTo>
                  <a:lnTo>
                    <a:pt x="405793" y="592891"/>
                  </a:lnTo>
                  <a:lnTo>
                    <a:pt x="408613" y="576465"/>
                  </a:lnTo>
                  <a:lnTo>
                    <a:pt x="431655" y="571755"/>
                  </a:lnTo>
                  <a:lnTo>
                    <a:pt x="446586" y="571755"/>
                  </a:lnTo>
                  <a:lnTo>
                    <a:pt x="442736" y="565807"/>
                  </a:lnTo>
                  <a:lnTo>
                    <a:pt x="417087" y="560430"/>
                  </a:lnTo>
                  <a:close/>
                </a:path>
                <a:path w="3440430" h="994409">
                  <a:moveTo>
                    <a:pt x="443812" y="615966"/>
                  </a:moveTo>
                  <a:lnTo>
                    <a:pt x="442834" y="618573"/>
                  </a:lnTo>
                  <a:lnTo>
                    <a:pt x="416288" y="626688"/>
                  </a:lnTo>
                  <a:lnTo>
                    <a:pt x="446500" y="626688"/>
                  </a:lnTo>
                  <a:lnTo>
                    <a:pt x="454958" y="619094"/>
                  </a:lnTo>
                  <a:lnTo>
                    <a:pt x="443812" y="615966"/>
                  </a:lnTo>
                  <a:close/>
                </a:path>
                <a:path w="3440430" h="994409">
                  <a:moveTo>
                    <a:pt x="405793" y="592891"/>
                  </a:moveTo>
                  <a:lnTo>
                    <a:pt x="398249" y="592891"/>
                  </a:lnTo>
                  <a:lnTo>
                    <a:pt x="398249" y="602864"/>
                  </a:lnTo>
                  <a:lnTo>
                    <a:pt x="404081" y="602864"/>
                  </a:lnTo>
                  <a:lnTo>
                    <a:pt x="405793" y="592891"/>
                  </a:lnTo>
                  <a:close/>
                </a:path>
                <a:path w="3440430" h="994409">
                  <a:moveTo>
                    <a:pt x="446586" y="571755"/>
                  </a:moveTo>
                  <a:lnTo>
                    <a:pt x="431655" y="571755"/>
                  </a:lnTo>
                  <a:lnTo>
                    <a:pt x="444398" y="592891"/>
                  </a:lnTo>
                  <a:lnTo>
                    <a:pt x="405793" y="592891"/>
                  </a:lnTo>
                  <a:lnTo>
                    <a:pt x="404081" y="602864"/>
                  </a:lnTo>
                  <a:lnTo>
                    <a:pt x="456131" y="602864"/>
                  </a:lnTo>
                  <a:lnTo>
                    <a:pt x="455202" y="585069"/>
                  </a:lnTo>
                  <a:lnTo>
                    <a:pt x="446586" y="571755"/>
                  </a:lnTo>
                  <a:close/>
                </a:path>
                <a:path w="3440430" h="994409">
                  <a:moveTo>
                    <a:pt x="497213" y="560430"/>
                  </a:moveTo>
                  <a:lnTo>
                    <a:pt x="477202" y="573287"/>
                  </a:lnTo>
                  <a:lnTo>
                    <a:pt x="470162" y="606840"/>
                  </a:lnTo>
                  <a:lnTo>
                    <a:pt x="480917" y="629752"/>
                  </a:lnTo>
                  <a:lnTo>
                    <a:pt x="504187" y="638062"/>
                  </a:lnTo>
                  <a:lnTo>
                    <a:pt x="522960" y="632897"/>
                  </a:lnTo>
                  <a:lnTo>
                    <a:pt x="526015" y="627698"/>
                  </a:lnTo>
                  <a:lnTo>
                    <a:pt x="499624" y="627698"/>
                  </a:lnTo>
                  <a:lnTo>
                    <a:pt x="486295" y="618410"/>
                  </a:lnTo>
                  <a:lnTo>
                    <a:pt x="482628" y="588344"/>
                  </a:lnTo>
                  <a:lnTo>
                    <a:pt x="495746" y="571967"/>
                  </a:lnTo>
                  <a:lnTo>
                    <a:pt x="527886" y="571967"/>
                  </a:lnTo>
                  <a:lnTo>
                    <a:pt x="525974" y="568056"/>
                  </a:lnTo>
                  <a:lnTo>
                    <a:pt x="497213" y="560430"/>
                  </a:lnTo>
                  <a:close/>
                </a:path>
                <a:path w="3440430" h="994409">
                  <a:moveTo>
                    <a:pt x="533715" y="614597"/>
                  </a:moveTo>
                  <a:lnTo>
                    <a:pt x="522178" y="614597"/>
                  </a:lnTo>
                  <a:lnTo>
                    <a:pt x="521461" y="617334"/>
                  </a:lnTo>
                  <a:lnTo>
                    <a:pt x="499624" y="627698"/>
                  </a:lnTo>
                  <a:lnTo>
                    <a:pt x="526015" y="627698"/>
                  </a:lnTo>
                  <a:lnTo>
                    <a:pt x="533715" y="614597"/>
                  </a:lnTo>
                  <a:close/>
                </a:path>
                <a:path w="3440430" h="994409">
                  <a:moveTo>
                    <a:pt x="527886" y="571967"/>
                  </a:moveTo>
                  <a:lnTo>
                    <a:pt x="495746" y="571967"/>
                  </a:lnTo>
                  <a:lnTo>
                    <a:pt x="513313" y="572130"/>
                  </a:lnTo>
                  <a:lnTo>
                    <a:pt x="522178" y="583896"/>
                  </a:lnTo>
                  <a:lnTo>
                    <a:pt x="533715" y="583896"/>
                  </a:lnTo>
                  <a:lnTo>
                    <a:pt x="527965" y="572130"/>
                  </a:lnTo>
                  <a:lnTo>
                    <a:pt x="527886" y="571967"/>
                  </a:lnTo>
                  <a:close/>
                </a:path>
                <a:path w="3440430" h="994409">
                  <a:moveTo>
                    <a:pt x="567202" y="543417"/>
                  </a:moveTo>
                  <a:lnTo>
                    <a:pt x="555665" y="543417"/>
                  </a:lnTo>
                  <a:lnTo>
                    <a:pt x="556675" y="626101"/>
                  </a:lnTo>
                  <a:lnTo>
                    <a:pt x="578153" y="637476"/>
                  </a:lnTo>
                  <a:lnTo>
                    <a:pt x="567202" y="543417"/>
                  </a:lnTo>
                  <a:close/>
                </a:path>
                <a:path w="3440430" h="994409">
                  <a:moveTo>
                    <a:pt x="555885" y="561408"/>
                  </a:moveTo>
                  <a:lnTo>
                    <a:pt x="544323" y="561408"/>
                  </a:lnTo>
                  <a:lnTo>
                    <a:pt x="544323" y="571185"/>
                  </a:lnTo>
                  <a:lnTo>
                    <a:pt x="556004" y="571185"/>
                  </a:lnTo>
                  <a:lnTo>
                    <a:pt x="555885" y="561408"/>
                  </a:lnTo>
                  <a:close/>
                </a:path>
                <a:path w="3440430" h="994409">
                  <a:moveTo>
                    <a:pt x="583237" y="561408"/>
                  </a:moveTo>
                  <a:lnTo>
                    <a:pt x="569297" y="561408"/>
                  </a:lnTo>
                  <a:lnTo>
                    <a:pt x="570435" y="571185"/>
                  </a:lnTo>
                  <a:lnTo>
                    <a:pt x="583237" y="571185"/>
                  </a:lnTo>
                  <a:lnTo>
                    <a:pt x="583237" y="561408"/>
                  </a:lnTo>
                  <a:close/>
                </a:path>
                <a:path w="3440430" h="994409">
                  <a:moveTo>
                    <a:pt x="650848" y="561408"/>
                  </a:moveTo>
                  <a:lnTo>
                    <a:pt x="639311" y="561408"/>
                  </a:lnTo>
                  <a:lnTo>
                    <a:pt x="639311" y="636498"/>
                  </a:lnTo>
                  <a:lnTo>
                    <a:pt x="650848" y="636498"/>
                  </a:lnTo>
                  <a:lnTo>
                    <a:pt x="650848" y="561408"/>
                  </a:lnTo>
                  <a:close/>
                </a:path>
                <a:path w="3440430" h="994409">
                  <a:moveTo>
                    <a:pt x="640989" y="534015"/>
                  </a:moveTo>
                  <a:lnTo>
                    <a:pt x="645177" y="548893"/>
                  </a:lnTo>
                  <a:lnTo>
                    <a:pt x="649349" y="548127"/>
                  </a:lnTo>
                  <a:lnTo>
                    <a:pt x="640989" y="534015"/>
                  </a:lnTo>
                  <a:close/>
                </a:path>
                <a:path w="3440430" h="994409">
                  <a:moveTo>
                    <a:pt x="688601" y="543417"/>
                  </a:moveTo>
                  <a:lnTo>
                    <a:pt x="677064" y="543417"/>
                  </a:lnTo>
                  <a:lnTo>
                    <a:pt x="678074" y="626101"/>
                  </a:lnTo>
                  <a:lnTo>
                    <a:pt x="699552" y="637476"/>
                  </a:lnTo>
                  <a:lnTo>
                    <a:pt x="688601" y="543417"/>
                  </a:lnTo>
                  <a:close/>
                </a:path>
                <a:path w="3440430" h="994409">
                  <a:moveTo>
                    <a:pt x="677284" y="561408"/>
                  </a:moveTo>
                  <a:lnTo>
                    <a:pt x="665722" y="561408"/>
                  </a:lnTo>
                  <a:lnTo>
                    <a:pt x="665722" y="571185"/>
                  </a:lnTo>
                  <a:lnTo>
                    <a:pt x="677403" y="571185"/>
                  </a:lnTo>
                  <a:lnTo>
                    <a:pt x="677284" y="561408"/>
                  </a:lnTo>
                  <a:close/>
                </a:path>
                <a:path w="3440430" h="994409">
                  <a:moveTo>
                    <a:pt x="704636" y="561408"/>
                  </a:moveTo>
                  <a:lnTo>
                    <a:pt x="690696" y="561408"/>
                  </a:lnTo>
                  <a:lnTo>
                    <a:pt x="691834" y="571185"/>
                  </a:lnTo>
                  <a:lnTo>
                    <a:pt x="704636" y="571185"/>
                  </a:lnTo>
                  <a:lnTo>
                    <a:pt x="704636" y="561408"/>
                  </a:lnTo>
                  <a:close/>
                </a:path>
                <a:path w="3440430" h="994409">
                  <a:moveTo>
                    <a:pt x="766847" y="545731"/>
                  </a:moveTo>
                  <a:lnTo>
                    <a:pt x="740796" y="545731"/>
                  </a:lnTo>
                  <a:lnTo>
                    <a:pt x="762665" y="557627"/>
                  </a:lnTo>
                  <a:lnTo>
                    <a:pt x="749302" y="579561"/>
                  </a:lnTo>
                  <a:lnTo>
                    <a:pt x="737048" y="608339"/>
                  </a:lnTo>
                  <a:lnTo>
                    <a:pt x="748781" y="608339"/>
                  </a:lnTo>
                  <a:lnTo>
                    <a:pt x="748846" y="603711"/>
                  </a:lnTo>
                  <a:lnTo>
                    <a:pt x="763577" y="583211"/>
                  </a:lnTo>
                  <a:lnTo>
                    <a:pt x="773224" y="551793"/>
                  </a:lnTo>
                  <a:lnTo>
                    <a:pt x="766847" y="545731"/>
                  </a:lnTo>
                  <a:close/>
                </a:path>
                <a:path w="3440430" h="994409">
                  <a:moveTo>
                    <a:pt x="756766" y="536149"/>
                  </a:moveTo>
                  <a:lnTo>
                    <a:pt x="727320" y="540223"/>
                  </a:lnTo>
                  <a:lnTo>
                    <a:pt x="716907" y="561408"/>
                  </a:lnTo>
                  <a:lnTo>
                    <a:pt x="729226" y="561408"/>
                  </a:lnTo>
                  <a:lnTo>
                    <a:pt x="729482" y="557627"/>
                  </a:lnTo>
                  <a:lnTo>
                    <a:pt x="735001" y="551793"/>
                  </a:lnTo>
                  <a:lnTo>
                    <a:pt x="740796" y="545731"/>
                  </a:lnTo>
                  <a:lnTo>
                    <a:pt x="766847" y="545731"/>
                  </a:lnTo>
                  <a:lnTo>
                    <a:pt x="756766" y="536149"/>
                  </a:lnTo>
                  <a:close/>
                </a:path>
                <a:path w="3440430" h="994409">
                  <a:moveTo>
                    <a:pt x="738824" y="620545"/>
                  </a:moveTo>
                  <a:lnTo>
                    <a:pt x="743306" y="637280"/>
                  </a:lnTo>
                  <a:lnTo>
                    <a:pt x="752105" y="626069"/>
                  </a:lnTo>
                  <a:lnTo>
                    <a:pt x="738824" y="620545"/>
                  </a:lnTo>
                  <a:close/>
                </a:path>
                <a:path w="3440430" h="994409">
                  <a:moveTo>
                    <a:pt x="28126" y="754079"/>
                  </a:moveTo>
                  <a:lnTo>
                    <a:pt x="6485" y="757957"/>
                  </a:lnTo>
                  <a:lnTo>
                    <a:pt x="0" y="782156"/>
                  </a:lnTo>
                  <a:lnTo>
                    <a:pt x="20548" y="796122"/>
                  </a:lnTo>
                  <a:lnTo>
                    <a:pt x="34611" y="791282"/>
                  </a:lnTo>
                  <a:lnTo>
                    <a:pt x="42059" y="770635"/>
                  </a:lnTo>
                  <a:lnTo>
                    <a:pt x="28126" y="754079"/>
                  </a:lnTo>
                  <a:close/>
                </a:path>
                <a:path w="3440430" h="994409">
                  <a:moveTo>
                    <a:pt x="148046" y="714383"/>
                  </a:moveTo>
                  <a:lnTo>
                    <a:pt x="135922" y="714383"/>
                  </a:lnTo>
                  <a:lnTo>
                    <a:pt x="135922" y="814503"/>
                  </a:lnTo>
                  <a:lnTo>
                    <a:pt x="148046" y="814503"/>
                  </a:lnTo>
                  <a:lnTo>
                    <a:pt x="148046" y="714383"/>
                  </a:lnTo>
                  <a:close/>
                </a:path>
                <a:path w="3440430" h="994409">
                  <a:moveTo>
                    <a:pt x="187412" y="721422"/>
                  </a:moveTo>
                  <a:lnTo>
                    <a:pt x="175874" y="721422"/>
                  </a:lnTo>
                  <a:lnTo>
                    <a:pt x="176885" y="804106"/>
                  </a:lnTo>
                  <a:lnTo>
                    <a:pt x="198363" y="815481"/>
                  </a:lnTo>
                  <a:lnTo>
                    <a:pt x="187412" y="721422"/>
                  </a:lnTo>
                  <a:close/>
                </a:path>
                <a:path w="3440430" h="994409">
                  <a:moveTo>
                    <a:pt x="176094" y="739413"/>
                  </a:moveTo>
                  <a:lnTo>
                    <a:pt x="164533" y="739413"/>
                  </a:lnTo>
                  <a:lnTo>
                    <a:pt x="164533" y="749190"/>
                  </a:lnTo>
                  <a:lnTo>
                    <a:pt x="176214" y="749190"/>
                  </a:lnTo>
                  <a:lnTo>
                    <a:pt x="176094" y="739413"/>
                  </a:lnTo>
                  <a:close/>
                </a:path>
                <a:path w="3440430" h="994409">
                  <a:moveTo>
                    <a:pt x="203447" y="739413"/>
                  </a:moveTo>
                  <a:lnTo>
                    <a:pt x="189506" y="739413"/>
                  </a:lnTo>
                  <a:lnTo>
                    <a:pt x="190645" y="749190"/>
                  </a:lnTo>
                  <a:lnTo>
                    <a:pt x="203447" y="749190"/>
                  </a:lnTo>
                  <a:lnTo>
                    <a:pt x="203447" y="739413"/>
                  </a:lnTo>
                  <a:close/>
                </a:path>
                <a:path w="3440430" h="994409">
                  <a:moveTo>
                    <a:pt x="234869" y="714383"/>
                  </a:moveTo>
                  <a:lnTo>
                    <a:pt x="223918" y="714383"/>
                  </a:lnTo>
                  <a:lnTo>
                    <a:pt x="223918" y="723378"/>
                  </a:lnTo>
                  <a:lnTo>
                    <a:pt x="216292" y="742737"/>
                  </a:lnTo>
                  <a:lnTo>
                    <a:pt x="222549" y="747821"/>
                  </a:lnTo>
                  <a:lnTo>
                    <a:pt x="234869" y="714383"/>
                  </a:lnTo>
                  <a:close/>
                </a:path>
                <a:path w="3440430" h="994409">
                  <a:moveTo>
                    <a:pt x="263732" y="738435"/>
                  </a:moveTo>
                  <a:lnTo>
                    <a:pt x="244748" y="750820"/>
                  </a:lnTo>
                  <a:lnTo>
                    <a:pt x="237985" y="785106"/>
                  </a:lnTo>
                  <a:lnTo>
                    <a:pt x="248496" y="808131"/>
                  </a:lnTo>
                  <a:lnTo>
                    <a:pt x="269860" y="816068"/>
                  </a:lnTo>
                  <a:lnTo>
                    <a:pt x="274683" y="816068"/>
                  </a:lnTo>
                  <a:lnTo>
                    <a:pt x="289708" y="806062"/>
                  </a:lnTo>
                  <a:lnTo>
                    <a:pt x="304276" y="806062"/>
                  </a:lnTo>
                  <a:lnTo>
                    <a:pt x="304276" y="805703"/>
                  </a:lnTo>
                  <a:lnTo>
                    <a:pt x="271424" y="805703"/>
                  </a:lnTo>
                  <a:lnTo>
                    <a:pt x="262559" y="804432"/>
                  </a:lnTo>
                  <a:lnTo>
                    <a:pt x="250337" y="787159"/>
                  </a:lnTo>
                  <a:lnTo>
                    <a:pt x="255976" y="755040"/>
                  </a:lnTo>
                  <a:lnTo>
                    <a:pt x="276117" y="748799"/>
                  </a:lnTo>
                  <a:lnTo>
                    <a:pt x="287025" y="748799"/>
                  </a:lnTo>
                  <a:lnTo>
                    <a:pt x="263732" y="738435"/>
                  </a:lnTo>
                  <a:close/>
                </a:path>
                <a:path w="3440430" h="994409">
                  <a:moveTo>
                    <a:pt x="304276" y="806062"/>
                  </a:moveTo>
                  <a:lnTo>
                    <a:pt x="289708" y="806062"/>
                  </a:lnTo>
                  <a:lnTo>
                    <a:pt x="293130" y="814503"/>
                  </a:lnTo>
                  <a:lnTo>
                    <a:pt x="304276" y="814503"/>
                  </a:lnTo>
                  <a:lnTo>
                    <a:pt x="304276" y="806062"/>
                  </a:lnTo>
                  <a:close/>
                </a:path>
                <a:path w="3440430" h="994409">
                  <a:moveTo>
                    <a:pt x="287025" y="748799"/>
                  </a:moveTo>
                  <a:lnTo>
                    <a:pt x="276117" y="748799"/>
                  </a:lnTo>
                  <a:lnTo>
                    <a:pt x="288860" y="758006"/>
                  </a:lnTo>
                  <a:lnTo>
                    <a:pt x="288779" y="796268"/>
                  </a:lnTo>
                  <a:lnTo>
                    <a:pt x="271424" y="805703"/>
                  </a:lnTo>
                  <a:lnTo>
                    <a:pt x="304276" y="805703"/>
                  </a:lnTo>
                  <a:lnTo>
                    <a:pt x="304276" y="751341"/>
                  </a:lnTo>
                  <a:lnTo>
                    <a:pt x="292739" y="751341"/>
                  </a:lnTo>
                  <a:lnTo>
                    <a:pt x="287025" y="748799"/>
                  </a:lnTo>
                  <a:close/>
                </a:path>
                <a:path w="3440430" h="994409">
                  <a:moveTo>
                    <a:pt x="304276" y="714383"/>
                  </a:moveTo>
                  <a:lnTo>
                    <a:pt x="292739" y="714383"/>
                  </a:lnTo>
                  <a:lnTo>
                    <a:pt x="292739" y="751341"/>
                  </a:lnTo>
                  <a:lnTo>
                    <a:pt x="304276" y="751341"/>
                  </a:lnTo>
                  <a:lnTo>
                    <a:pt x="304276" y="714383"/>
                  </a:lnTo>
                  <a:close/>
                </a:path>
                <a:path w="3440430" h="994409">
                  <a:moveTo>
                    <a:pt x="396048" y="802966"/>
                  </a:moveTo>
                  <a:lnTo>
                    <a:pt x="378438" y="802966"/>
                  </a:lnTo>
                  <a:lnTo>
                    <a:pt x="407965" y="816068"/>
                  </a:lnTo>
                  <a:lnTo>
                    <a:pt x="423681" y="805703"/>
                  </a:lnTo>
                  <a:lnTo>
                    <a:pt x="404967" y="805703"/>
                  </a:lnTo>
                  <a:lnTo>
                    <a:pt x="396048" y="802966"/>
                  </a:lnTo>
                  <a:close/>
                </a:path>
                <a:path w="3440430" h="994409">
                  <a:moveTo>
                    <a:pt x="378829" y="714383"/>
                  </a:moveTo>
                  <a:lnTo>
                    <a:pt x="367291" y="714383"/>
                  </a:lnTo>
                  <a:lnTo>
                    <a:pt x="367291" y="814503"/>
                  </a:lnTo>
                  <a:lnTo>
                    <a:pt x="378438" y="814503"/>
                  </a:lnTo>
                  <a:lnTo>
                    <a:pt x="378438" y="802966"/>
                  </a:lnTo>
                  <a:lnTo>
                    <a:pt x="396048" y="802966"/>
                  </a:lnTo>
                  <a:lnTo>
                    <a:pt x="385217" y="799641"/>
                  </a:lnTo>
                  <a:lnTo>
                    <a:pt x="378633" y="776958"/>
                  </a:lnTo>
                  <a:lnTo>
                    <a:pt x="385119" y="754714"/>
                  </a:lnTo>
                  <a:lnTo>
                    <a:pt x="405032" y="748799"/>
                  </a:lnTo>
                  <a:lnTo>
                    <a:pt x="424311" y="748799"/>
                  </a:lnTo>
                  <a:lnTo>
                    <a:pt x="421277" y="746355"/>
                  </a:lnTo>
                  <a:lnTo>
                    <a:pt x="383326" y="746355"/>
                  </a:lnTo>
                  <a:lnTo>
                    <a:pt x="378829" y="714383"/>
                  </a:lnTo>
                  <a:close/>
                </a:path>
                <a:path w="3440430" h="994409">
                  <a:moveTo>
                    <a:pt x="424311" y="748799"/>
                  </a:moveTo>
                  <a:lnTo>
                    <a:pt x="405032" y="748799"/>
                  </a:lnTo>
                  <a:lnTo>
                    <a:pt x="418004" y="758413"/>
                  </a:lnTo>
                  <a:lnTo>
                    <a:pt x="417922" y="795861"/>
                  </a:lnTo>
                  <a:lnTo>
                    <a:pt x="404967" y="805703"/>
                  </a:lnTo>
                  <a:lnTo>
                    <a:pt x="423681" y="805703"/>
                  </a:lnTo>
                  <a:lnTo>
                    <a:pt x="426819" y="803634"/>
                  </a:lnTo>
                  <a:lnTo>
                    <a:pt x="433582" y="769266"/>
                  </a:lnTo>
                  <a:lnTo>
                    <a:pt x="426819" y="750820"/>
                  </a:lnTo>
                  <a:lnTo>
                    <a:pt x="424311" y="748799"/>
                  </a:lnTo>
                  <a:close/>
                </a:path>
                <a:path w="3440430" h="994409">
                  <a:moveTo>
                    <a:pt x="396624" y="738435"/>
                  </a:moveTo>
                  <a:lnTo>
                    <a:pt x="383326" y="746355"/>
                  </a:lnTo>
                  <a:lnTo>
                    <a:pt x="421277" y="746355"/>
                  </a:lnTo>
                  <a:lnTo>
                    <a:pt x="413408" y="740016"/>
                  </a:lnTo>
                  <a:lnTo>
                    <a:pt x="396624" y="738435"/>
                  </a:lnTo>
                  <a:close/>
                </a:path>
                <a:path w="3440430" h="994409">
                  <a:moveTo>
                    <a:pt x="474761" y="738435"/>
                  </a:moveTo>
                  <a:lnTo>
                    <a:pt x="454750" y="751308"/>
                  </a:lnTo>
                  <a:lnTo>
                    <a:pt x="447711" y="785236"/>
                  </a:lnTo>
                  <a:lnTo>
                    <a:pt x="458775" y="808050"/>
                  </a:lnTo>
                  <a:lnTo>
                    <a:pt x="482714" y="816068"/>
                  </a:lnTo>
                  <a:lnTo>
                    <a:pt x="492377" y="815285"/>
                  </a:lnTo>
                  <a:lnTo>
                    <a:pt x="504175" y="804693"/>
                  </a:lnTo>
                  <a:lnTo>
                    <a:pt x="473963" y="804693"/>
                  </a:lnTo>
                  <a:lnTo>
                    <a:pt x="460226" y="789783"/>
                  </a:lnTo>
                  <a:lnTo>
                    <a:pt x="461756" y="780869"/>
                  </a:lnTo>
                  <a:lnTo>
                    <a:pt x="455924" y="780869"/>
                  </a:lnTo>
                  <a:lnTo>
                    <a:pt x="455924" y="770896"/>
                  </a:lnTo>
                  <a:lnTo>
                    <a:pt x="463468" y="770896"/>
                  </a:lnTo>
                  <a:lnTo>
                    <a:pt x="466288" y="754470"/>
                  </a:lnTo>
                  <a:lnTo>
                    <a:pt x="489330" y="749760"/>
                  </a:lnTo>
                  <a:lnTo>
                    <a:pt x="504260" y="749760"/>
                  </a:lnTo>
                  <a:lnTo>
                    <a:pt x="500411" y="743813"/>
                  </a:lnTo>
                  <a:lnTo>
                    <a:pt x="474761" y="738435"/>
                  </a:lnTo>
                  <a:close/>
                </a:path>
                <a:path w="3440430" h="994409">
                  <a:moveTo>
                    <a:pt x="501486" y="793971"/>
                  </a:moveTo>
                  <a:lnTo>
                    <a:pt x="500508" y="796578"/>
                  </a:lnTo>
                  <a:lnTo>
                    <a:pt x="473963" y="804693"/>
                  </a:lnTo>
                  <a:lnTo>
                    <a:pt x="504175" y="804693"/>
                  </a:lnTo>
                  <a:lnTo>
                    <a:pt x="512632" y="797099"/>
                  </a:lnTo>
                  <a:lnTo>
                    <a:pt x="501486" y="793971"/>
                  </a:lnTo>
                  <a:close/>
                </a:path>
                <a:path w="3440430" h="994409">
                  <a:moveTo>
                    <a:pt x="463468" y="770896"/>
                  </a:moveTo>
                  <a:lnTo>
                    <a:pt x="455924" y="770896"/>
                  </a:lnTo>
                  <a:lnTo>
                    <a:pt x="455924" y="780869"/>
                  </a:lnTo>
                  <a:lnTo>
                    <a:pt x="461756" y="780869"/>
                  </a:lnTo>
                  <a:lnTo>
                    <a:pt x="463468" y="770896"/>
                  </a:lnTo>
                  <a:close/>
                </a:path>
                <a:path w="3440430" h="994409">
                  <a:moveTo>
                    <a:pt x="504260" y="749760"/>
                  </a:moveTo>
                  <a:lnTo>
                    <a:pt x="489330" y="749760"/>
                  </a:lnTo>
                  <a:lnTo>
                    <a:pt x="502073" y="770896"/>
                  </a:lnTo>
                  <a:lnTo>
                    <a:pt x="463468" y="770896"/>
                  </a:lnTo>
                  <a:lnTo>
                    <a:pt x="461756" y="780869"/>
                  </a:lnTo>
                  <a:lnTo>
                    <a:pt x="513806" y="780869"/>
                  </a:lnTo>
                  <a:lnTo>
                    <a:pt x="512877" y="763074"/>
                  </a:lnTo>
                  <a:lnTo>
                    <a:pt x="504260" y="749760"/>
                  </a:lnTo>
                  <a:close/>
                </a:path>
                <a:path w="3440430" h="994409">
                  <a:moveTo>
                    <a:pt x="581221" y="739413"/>
                  </a:moveTo>
                  <a:lnTo>
                    <a:pt x="570075" y="739413"/>
                  </a:lnTo>
                  <a:lnTo>
                    <a:pt x="570075" y="814503"/>
                  </a:lnTo>
                  <a:lnTo>
                    <a:pt x="581612" y="814503"/>
                  </a:lnTo>
                  <a:lnTo>
                    <a:pt x="581612" y="769331"/>
                  </a:lnTo>
                  <a:lnTo>
                    <a:pt x="585767" y="755122"/>
                  </a:lnTo>
                  <a:lnTo>
                    <a:pt x="598567" y="751146"/>
                  </a:lnTo>
                  <a:lnTo>
                    <a:pt x="582199" y="751146"/>
                  </a:lnTo>
                  <a:lnTo>
                    <a:pt x="581237" y="739608"/>
                  </a:lnTo>
                  <a:lnTo>
                    <a:pt x="581221" y="739413"/>
                  </a:lnTo>
                  <a:close/>
                </a:path>
                <a:path w="3440430" h="994409">
                  <a:moveTo>
                    <a:pt x="623810" y="748799"/>
                  </a:moveTo>
                  <a:lnTo>
                    <a:pt x="606121" y="748799"/>
                  </a:lnTo>
                  <a:lnTo>
                    <a:pt x="616452" y="757077"/>
                  </a:lnTo>
                  <a:lnTo>
                    <a:pt x="617984" y="814503"/>
                  </a:lnTo>
                  <a:lnTo>
                    <a:pt x="629521" y="814503"/>
                  </a:lnTo>
                  <a:lnTo>
                    <a:pt x="629521" y="760401"/>
                  </a:lnTo>
                  <a:lnTo>
                    <a:pt x="623810" y="748799"/>
                  </a:lnTo>
                  <a:close/>
                </a:path>
                <a:path w="3440430" h="994409">
                  <a:moveTo>
                    <a:pt x="593801" y="739608"/>
                  </a:moveTo>
                  <a:lnTo>
                    <a:pt x="582199" y="751146"/>
                  </a:lnTo>
                  <a:lnTo>
                    <a:pt x="598567" y="751146"/>
                  </a:lnTo>
                  <a:lnTo>
                    <a:pt x="606121" y="748799"/>
                  </a:lnTo>
                  <a:lnTo>
                    <a:pt x="623810" y="748799"/>
                  </a:lnTo>
                  <a:lnTo>
                    <a:pt x="621259" y="743617"/>
                  </a:lnTo>
                  <a:lnTo>
                    <a:pt x="593801" y="739608"/>
                  </a:lnTo>
                  <a:close/>
                </a:path>
                <a:path w="3440430" h="994409">
                  <a:moveTo>
                    <a:pt x="662141" y="739413"/>
                  </a:moveTo>
                  <a:lnTo>
                    <a:pt x="650604" y="739413"/>
                  </a:lnTo>
                  <a:lnTo>
                    <a:pt x="650604" y="814503"/>
                  </a:lnTo>
                  <a:lnTo>
                    <a:pt x="662141" y="814503"/>
                  </a:lnTo>
                  <a:lnTo>
                    <a:pt x="662141" y="739413"/>
                  </a:lnTo>
                  <a:close/>
                </a:path>
                <a:path w="3440430" h="994409">
                  <a:moveTo>
                    <a:pt x="652282" y="712020"/>
                  </a:moveTo>
                  <a:lnTo>
                    <a:pt x="656470" y="726898"/>
                  </a:lnTo>
                  <a:lnTo>
                    <a:pt x="660642" y="726132"/>
                  </a:lnTo>
                  <a:lnTo>
                    <a:pt x="652282" y="712020"/>
                  </a:lnTo>
                  <a:close/>
                </a:path>
                <a:path w="3440430" h="994409">
                  <a:moveTo>
                    <a:pt x="706803" y="738435"/>
                  </a:moveTo>
                  <a:lnTo>
                    <a:pt x="686792" y="751292"/>
                  </a:lnTo>
                  <a:lnTo>
                    <a:pt x="679753" y="784845"/>
                  </a:lnTo>
                  <a:lnTo>
                    <a:pt x="690508" y="807757"/>
                  </a:lnTo>
                  <a:lnTo>
                    <a:pt x="713778" y="816068"/>
                  </a:lnTo>
                  <a:lnTo>
                    <a:pt x="732550" y="810902"/>
                  </a:lnTo>
                  <a:lnTo>
                    <a:pt x="735606" y="805703"/>
                  </a:lnTo>
                  <a:lnTo>
                    <a:pt x="709215" y="805703"/>
                  </a:lnTo>
                  <a:lnTo>
                    <a:pt x="695885" y="796415"/>
                  </a:lnTo>
                  <a:lnTo>
                    <a:pt x="692219" y="766349"/>
                  </a:lnTo>
                  <a:lnTo>
                    <a:pt x="705337" y="749972"/>
                  </a:lnTo>
                  <a:lnTo>
                    <a:pt x="737476" y="749972"/>
                  </a:lnTo>
                  <a:lnTo>
                    <a:pt x="735565" y="746061"/>
                  </a:lnTo>
                  <a:lnTo>
                    <a:pt x="706803" y="738435"/>
                  </a:lnTo>
                  <a:close/>
                </a:path>
                <a:path w="3440430" h="994409">
                  <a:moveTo>
                    <a:pt x="743306" y="792602"/>
                  </a:moveTo>
                  <a:lnTo>
                    <a:pt x="731768" y="792602"/>
                  </a:lnTo>
                  <a:lnTo>
                    <a:pt x="731051" y="795339"/>
                  </a:lnTo>
                  <a:lnTo>
                    <a:pt x="709215" y="805703"/>
                  </a:lnTo>
                  <a:lnTo>
                    <a:pt x="735606" y="805703"/>
                  </a:lnTo>
                  <a:lnTo>
                    <a:pt x="743306" y="792602"/>
                  </a:lnTo>
                  <a:close/>
                </a:path>
                <a:path w="3440430" h="994409">
                  <a:moveTo>
                    <a:pt x="737476" y="749972"/>
                  </a:moveTo>
                  <a:lnTo>
                    <a:pt x="705337" y="749972"/>
                  </a:lnTo>
                  <a:lnTo>
                    <a:pt x="722903" y="750135"/>
                  </a:lnTo>
                  <a:lnTo>
                    <a:pt x="731768" y="761901"/>
                  </a:lnTo>
                  <a:lnTo>
                    <a:pt x="743306" y="761901"/>
                  </a:lnTo>
                  <a:lnTo>
                    <a:pt x="737556" y="750135"/>
                  </a:lnTo>
                  <a:lnTo>
                    <a:pt x="737476" y="749972"/>
                  </a:lnTo>
                  <a:close/>
                </a:path>
                <a:path w="3440430" h="994409">
                  <a:moveTo>
                    <a:pt x="783703" y="738435"/>
                  </a:moveTo>
                  <a:lnTo>
                    <a:pt x="763691" y="751308"/>
                  </a:lnTo>
                  <a:lnTo>
                    <a:pt x="756652" y="785236"/>
                  </a:lnTo>
                  <a:lnTo>
                    <a:pt x="767717" y="808050"/>
                  </a:lnTo>
                  <a:lnTo>
                    <a:pt x="791655" y="816068"/>
                  </a:lnTo>
                  <a:lnTo>
                    <a:pt x="801318" y="815285"/>
                  </a:lnTo>
                  <a:lnTo>
                    <a:pt x="813116" y="804693"/>
                  </a:lnTo>
                  <a:lnTo>
                    <a:pt x="782904" y="804693"/>
                  </a:lnTo>
                  <a:lnTo>
                    <a:pt x="769167" y="789783"/>
                  </a:lnTo>
                  <a:lnTo>
                    <a:pt x="770697" y="780869"/>
                  </a:lnTo>
                  <a:lnTo>
                    <a:pt x="764865" y="780869"/>
                  </a:lnTo>
                  <a:lnTo>
                    <a:pt x="764865" y="770896"/>
                  </a:lnTo>
                  <a:lnTo>
                    <a:pt x="772409" y="770896"/>
                  </a:lnTo>
                  <a:lnTo>
                    <a:pt x="775229" y="754470"/>
                  </a:lnTo>
                  <a:lnTo>
                    <a:pt x="798271" y="749760"/>
                  </a:lnTo>
                  <a:lnTo>
                    <a:pt x="813201" y="749760"/>
                  </a:lnTo>
                  <a:lnTo>
                    <a:pt x="809352" y="743813"/>
                  </a:lnTo>
                  <a:lnTo>
                    <a:pt x="783703" y="738435"/>
                  </a:lnTo>
                  <a:close/>
                </a:path>
                <a:path w="3440430" h="994409">
                  <a:moveTo>
                    <a:pt x="810427" y="793971"/>
                  </a:moveTo>
                  <a:lnTo>
                    <a:pt x="809450" y="796578"/>
                  </a:lnTo>
                  <a:lnTo>
                    <a:pt x="782904" y="804693"/>
                  </a:lnTo>
                  <a:lnTo>
                    <a:pt x="813116" y="804693"/>
                  </a:lnTo>
                  <a:lnTo>
                    <a:pt x="821574" y="797099"/>
                  </a:lnTo>
                  <a:lnTo>
                    <a:pt x="810427" y="793971"/>
                  </a:lnTo>
                  <a:close/>
                </a:path>
                <a:path w="3440430" h="994409">
                  <a:moveTo>
                    <a:pt x="772409" y="770896"/>
                  </a:moveTo>
                  <a:lnTo>
                    <a:pt x="764865" y="770896"/>
                  </a:lnTo>
                  <a:lnTo>
                    <a:pt x="764865" y="780869"/>
                  </a:lnTo>
                  <a:lnTo>
                    <a:pt x="770697" y="780869"/>
                  </a:lnTo>
                  <a:lnTo>
                    <a:pt x="772409" y="770896"/>
                  </a:lnTo>
                  <a:close/>
                </a:path>
                <a:path w="3440430" h="994409">
                  <a:moveTo>
                    <a:pt x="813201" y="749760"/>
                  </a:moveTo>
                  <a:lnTo>
                    <a:pt x="798271" y="749760"/>
                  </a:lnTo>
                  <a:lnTo>
                    <a:pt x="811014" y="770896"/>
                  </a:lnTo>
                  <a:lnTo>
                    <a:pt x="772409" y="770896"/>
                  </a:lnTo>
                  <a:lnTo>
                    <a:pt x="770697" y="780869"/>
                  </a:lnTo>
                  <a:lnTo>
                    <a:pt x="822747" y="780869"/>
                  </a:lnTo>
                  <a:lnTo>
                    <a:pt x="821818" y="763074"/>
                  </a:lnTo>
                  <a:lnTo>
                    <a:pt x="813201" y="749760"/>
                  </a:lnTo>
                  <a:close/>
                </a:path>
                <a:path w="3440430" h="994409">
                  <a:moveTo>
                    <a:pt x="895637" y="721422"/>
                  </a:moveTo>
                  <a:lnTo>
                    <a:pt x="884100" y="721422"/>
                  </a:lnTo>
                  <a:lnTo>
                    <a:pt x="885110" y="804106"/>
                  </a:lnTo>
                  <a:lnTo>
                    <a:pt x="906588" y="815481"/>
                  </a:lnTo>
                  <a:lnTo>
                    <a:pt x="895637" y="721422"/>
                  </a:lnTo>
                  <a:close/>
                </a:path>
                <a:path w="3440430" h="994409">
                  <a:moveTo>
                    <a:pt x="884320" y="739413"/>
                  </a:moveTo>
                  <a:lnTo>
                    <a:pt x="872758" y="739413"/>
                  </a:lnTo>
                  <a:lnTo>
                    <a:pt x="872758" y="749190"/>
                  </a:lnTo>
                  <a:lnTo>
                    <a:pt x="884439" y="749190"/>
                  </a:lnTo>
                  <a:lnTo>
                    <a:pt x="884320" y="739413"/>
                  </a:lnTo>
                  <a:close/>
                </a:path>
                <a:path w="3440430" h="994409">
                  <a:moveTo>
                    <a:pt x="911672" y="739413"/>
                  </a:moveTo>
                  <a:lnTo>
                    <a:pt x="897732" y="739413"/>
                  </a:lnTo>
                  <a:lnTo>
                    <a:pt x="898870" y="749190"/>
                  </a:lnTo>
                  <a:lnTo>
                    <a:pt x="911672" y="749190"/>
                  </a:lnTo>
                  <a:lnTo>
                    <a:pt x="911672" y="739413"/>
                  </a:lnTo>
                  <a:close/>
                </a:path>
                <a:path w="3440430" h="994409">
                  <a:moveTo>
                    <a:pt x="951947" y="738435"/>
                  </a:moveTo>
                  <a:lnTo>
                    <a:pt x="935798" y="746501"/>
                  </a:lnTo>
                  <a:lnTo>
                    <a:pt x="926118" y="762699"/>
                  </a:lnTo>
                  <a:lnTo>
                    <a:pt x="924701" y="785106"/>
                  </a:lnTo>
                  <a:lnTo>
                    <a:pt x="935798" y="808001"/>
                  </a:lnTo>
                  <a:lnTo>
                    <a:pt x="958726" y="816068"/>
                  </a:lnTo>
                  <a:lnTo>
                    <a:pt x="965505" y="816068"/>
                  </a:lnTo>
                  <a:lnTo>
                    <a:pt x="981638" y="808001"/>
                  </a:lnTo>
                  <a:lnTo>
                    <a:pt x="983018" y="805703"/>
                  </a:lnTo>
                  <a:lnTo>
                    <a:pt x="958726" y="805703"/>
                  </a:lnTo>
                  <a:lnTo>
                    <a:pt x="949340" y="804383"/>
                  </a:lnTo>
                  <a:lnTo>
                    <a:pt x="937037" y="787029"/>
                  </a:lnTo>
                  <a:lnTo>
                    <a:pt x="942691" y="755480"/>
                  </a:lnTo>
                  <a:lnTo>
                    <a:pt x="963875" y="748799"/>
                  </a:lnTo>
                  <a:lnTo>
                    <a:pt x="982732" y="748799"/>
                  </a:lnTo>
                  <a:lnTo>
                    <a:pt x="971437" y="740048"/>
                  </a:lnTo>
                  <a:lnTo>
                    <a:pt x="951947" y="738435"/>
                  </a:lnTo>
                  <a:close/>
                </a:path>
                <a:path w="3440430" h="994409">
                  <a:moveTo>
                    <a:pt x="982732" y="748799"/>
                  </a:moveTo>
                  <a:lnTo>
                    <a:pt x="963875" y="748799"/>
                  </a:lnTo>
                  <a:lnTo>
                    <a:pt x="977222" y="758984"/>
                  </a:lnTo>
                  <a:lnTo>
                    <a:pt x="977222" y="795633"/>
                  </a:lnTo>
                  <a:lnTo>
                    <a:pt x="958726" y="805703"/>
                  </a:lnTo>
                  <a:lnTo>
                    <a:pt x="983018" y="805703"/>
                  </a:lnTo>
                  <a:lnTo>
                    <a:pt x="991317" y="791885"/>
                  </a:lnTo>
                  <a:lnTo>
                    <a:pt x="992751" y="769527"/>
                  </a:lnTo>
                  <a:lnTo>
                    <a:pt x="985614" y="751031"/>
                  </a:lnTo>
                  <a:lnTo>
                    <a:pt x="982732" y="748799"/>
                  </a:lnTo>
                  <a:close/>
                </a:path>
                <a:path w="3440430" h="994409">
                  <a:moveTo>
                    <a:pt x="1048690" y="829169"/>
                  </a:moveTo>
                  <a:lnTo>
                    <a:pt x="1079391" y="844226"/>
                  </a:lnTo>
                  <a:lnTo>
                    <a:pt x="1090831" y="843265"/>
                  </a:lnTo>
                  <a:lnTo>
                    <a:pt x="1104829" y="832591"/>
                  </a:lnTo>
                  <a:lnTo>
                    <a:pt x="1090456" y="832591"/>
                  </a:lnTo>
                  <a:lnTo>
                    <a:pt x="1048690" y="829169"/>
                  </a:lnTo>
                  <a:close/>
                </a:path>
                <a:path w="3440430" h="994409">
                  <a:moveTo>
                    <a:pt x="1110793" y="803683"/>
                  </a:moveTo>
                  <a:lnTo>
                    <a:pt x="1097284" y="803683"/>
                  </a:lnTo>
                  <a:lnTo>
                    <a:pt x="1100315" y="822129"/>
                  </a:lnTo>
                  <a:lnTo>
                    <a:pt x="1090456" y="832591"/>
                  </a:lnTo>
                  <a:lnTo>
                    <a:pt x="1104829" y="832591"/>
                  </a:lnTo>
                  <a:lnTo>
                    <a:pt x="1110386" y="828354"/>
                  </a:lnTo>
                  <a:lnTo>
                    <a:pt x="1110633" y="813330"/>
                  </a:lnTo>
                  <a:lnTo>
                    <a:pt x="1110752" y="806160"/>
                  </a:lnTo>
                  <a:lnTo>
                    <a:pt x="1110793" y="803683"/>
                  </a:lnTo>
                  <a:close/>
                </a:path>
                <a:path w="3440430" h="994409">
                  <a:moveTo>
                    <a:pt x="1071309" y="738435"/>
                  </a:moveTo>
                  <a:lnTo>
                    <a:pt x="1052324" y="750738"/>
                  </a:lnTo>
                  <a:lnTo>
                    <a:pt x="1045562" y="784389"/>
                  </a:lnTo>
                  <a:lnTo>
                    <a:pt x="1056317" y="806160"/>
                  </a:lnTo>
                  <a:lnTo>
                    <a:pt x="1082325" y="813330"/>
                  </a:lnTo>
                  <a:lnTo>
                    <a:pt x="1097284" y="803683"/>
                  </a:lnTo>
                  <a:lnTo>
                    <a:pt x="1110793" y="803683"/>
                  </a:lnTo>
                  <a:lnTo>
                    <a:pt x="1110804" y="802966"/>
                  </a:lnTo>
                  <a:lnTo>
                    <a:pt x="1079000" y="802966"/>
                  </a:lnTo>
                  <a:lnTo>
                    <a:pt x="1070135" y="801841"/>
                  </a:lnTo>
                  <a:lnTo>
                    <a:pt x="1057914" y="786198"/>
                  </a:lnTo>
                  <a:lnTo>
                    <a:pt x="1063552" y="754991"/>
                  </a:lnTo>
                  <a:lnTo>
                    <a:pt x="1083693" y="748799"/>
                  </a:lnTo>
                  <a:lnTo>
                    <a:pt x="1094916" y="748799"/>
                  </a:lnTo>
                  <a:lnTo>
                    <a:pt x="1071309" y="738435"/>
                  </a:lnTo>
                  <a:close/>
                </a:path>
                <a:path w="3440430" h="994409">
                  <a:moveTo>
                    <a:pt x="1094916" y="748799"/>
                  </a:moveTo>
                  <a:lnTo>
                    <a:pt x="1083693" y="748799"/>
                  </a:lnTo>
                  <a:lnTo>
                    <a:pt x="1096437" y="757908"/>
                  </a:lnTo>
                  <a:lnTo>
                    <a:pt x="1096355" y="794622"/>
                  </a:lnTo>
                  <a:lnTo>
                    <a:pt x="1079000" y="802966"/>
                  </a:lnTo>
                  <a:lnTo>
                    <a:pt x="1110804" y="802966"/>
                  </a:lnTo>
                  <a:lnTo>
                    <a:pt x="1111547" y="757908"/>
                  </a:lnTo>
                  <a:lnTo>
                    <a:pt x="1111656" y="751341"/>
                  </a:lnTo>
                  <a:lnTo>
                    <a:pt x="1100706" y="751341"/>
                  </a:lnTo>
                  <a:lnTo>
                    <a:pt x="1094916" y="748799"/>
                  </a:lnTo>
                  <a:close/>
                </a:path>
                <a:path w="3440430" h="994409">
                  <a:moveTo>
                    <a:pt x="1111852" y="739413"/>
                  </a:moveTo>
                  <a:lnTo>
                    <a:pt x="1100706" y="739413"/>
                  </a:lnTo>
                  <a:lnTo>
                    <a:pt x="1100706" y="751341"/>
                  </a:lnTo>
                  <a:lnTo>
                    <a:pt x="1111656" y="751341"/>
                  </a:lnTo>
                  <a:lnTo>
                    <a:pt x="1111852" y="739413"/>
                  </a:lnTo>
                  <a:close/>
                </a:path>
                <a:path w="3440430" h="994409">
                  <a:moveTo>
                    <a:pt x="1156502" y="738435"/>
                  </a:moveTo>
                  <a:lnTo>
                    <a:pt x="1136491" y="751308"/>
                  </a:lnTo>
                  <a:lnTo>
                    <a:pt x="1129452" y="785236"/>
                  </a:lnTo>
                  <a:lnTo>
                    <a:pt x="1140516" y="808050"/>
                  </a:lnTo>
                  <a:lnTo>
                    <a:pt x="1164455" y="816068"/>
                  </a:lnTo>
                  <a:lnTo>
                    <a:pt x="1174118" y="815285"/>
                  </a:lnTo>
                  <a:lnTo>
                    <a:pt x="1185916" y="804693"/>
                  </a:lnTo>
                  <a:lnTo>
                    <a:pt x="1155704" y="804693"/>
                  </a:lnTo>
                  <a:lnTo>
                    <a:pt x="1141967" y="789783"/>
                  </a:lnTo>
                  <a:lnTo>
                    <a:pt x="1143497" y="780869"/>
                  </a:lnTo>
                  <a:lnTo>
                    <a:pt x="1137665" y="780869"/>
                  </a:lnTo>
                  <a:lnTo>
                    <a:pt x="1137665" y="770896"/>
                  </a:lnTo>
                  <a:lnTo>
                    <a:pt x="1145209" y="770896"/>
                  </a:lnTo>
                  <a:lnTo>
                    <a:pt x="1148029" y="754470"/>
                  </a:lnTo>
                  <a:lnTo>
                    <a:pt x="1171071" y="749760"/>
                  </a:lnTo>
                  <a:lnTo>
                    <a:pt x="1186001" y="749760"/>
                  </a:lnTo>
                  <a:lnTo>
                    <a:pt x="1182152" y="743813"/>
                  </a:lnTo>
                  <a:lnTo>
                    <a:pt x="1156502" y="738435"/>
                  </a:lnTo>
                  <a:close/>
                </a:path>
                <a:path w="3440430" h="994409">
                  <a:moveTo>
                    <a:pt x="1183227" y="793971"/>
                  </a:moveTo>
                  <a:lnTo>
                    <a:pt x="1182250" y="796578"/>
                  </a:lnTo>
                  <a:lnTo>
                    <a:pt x="1155704" y="804693"/>
                  </a:lnTo>
                  <a:lnTo>
                    <a:pt x="1185916" y="804693"/>
                  </a:lnTo>
                  <a:lnTo>
                    <a:pt x="1194373" y="797099"/>
                  </a:lnTo>
                  <a:lnTo>
                    <a:pt x="1183227" y="793971"/>
                  </a:lnTo>
                  <a:close/>
                </a:path>
                <a:path w="3440430" h="994409">
                  <a:moveTo>
                    <a:pt x="1145209" y="770896"/>
                  </a:moveTo>
                  <a:lnTo>
                    <a:pt x="1137665" y="770896"/>
                  </a:lnTo>
                  <a:lnTo>
                    <a:pt x="1137665" y="780869"/>
                  </a:lnTo>
                  <a:lnTo>
                    <a:pt x="1143497" y="780869"/>
                  </a:lnTo>
                  <a:lnTo>
                    <a:pt x="1145209" y="770896"/>
                  </a:lnTo>
                  <a:close/>
                </a:path>
                <a:path w="3440430" h="994409">
                  <a:moveTo>
                    <a:pt x="1186001" y="749760"/>
                  </a:moveTo>
                  <a:lnTo>
                    <a:pt x="1171071" y="749760"/>
                  </a:lnTo>
                  <a:lnTo>
                    <a:pt x="1183814" y="770896"/>
                  </a:lnTo>
                  <a:lnTo>
                    <a:pt x="1145209" y="770896"/>
                  </a:lnTo>
                  <a:lnTo>
                    <a:pt x="1143497" y="780869"/>
                  </a:lnTo>
                  <a:lnTo>
                    <a:pt x="1195547" y="780869"/>
                  </a:lnTo>
                  <a:lnTo>
                    <a:pt x="1194618" y="763074"/>
                  </a:lnTo>
                  <a:lnTo>
                    <a:pt x="1186001" y="749760"/>
                  </a:lnTo>
                  <a:close/>
                </a:path>
                <a:path w="3440430" h="994409">
                  <a:moveTo>
                    <a:pt x="1229719" y="721422"/>
                  </a:moveTo>
                  <a:lnTo>
                    <a:pt x="1218182" y="721422"/>
                  </a:lnTo>
                  <a:lnTo>
                    <a:pt x="1219192" y="804106"/>
                  </a:lnTo>
                  <a:lnTo>
                    <a:pt x="1240669" y="815481"/>
                  </a:lnTo>
                  <a:lnTo>
                    <a:pt x="1229719" y="721422"/>
                  </a:lnTo>
                  <a:close/>
                </a:path>
                <a:path w="3440430" h="994409">
                  <a:moveTo>
                    <a:pt x="1218401" y="739413"/>
                  </a:moveTo>
                  <a:lnTo>
                    <a:pt x="1206840" y="739413"/>
                  </a:lnTo>
                  <a:lnTo>
                    <a:pt x="1206840" y="749190"/>
                  </a:lnTo>
                  <a:lnTo>
                    <a:pt x="1218521" y="749190"/>
                  </a:lnTo>
                  <a:lnTo>
                    <a:pt x="1218401" y="739413"/>
                  </a:lnTo>
                  <a:close/>
                </a:path>
                <a:path w="3440430" h="994409">
                  <a:moveTo>
                    <a:pt x="1245754" y="739413"/>
                  </a:moveTo>
                  <a:lnTo>
                    <a:pt x="1231813" y="739413"/>
                  </a:lnTo>
                  <a:lnTo>
                    <a:pt x="1232952" y="749190"/>
                  </a:lnTo>
                  <a:lnTo>
                    <a:pt x="1245754" y="749190"/>
                  </a:lnTo>
                  <a:lnTo>
                    <a:pt x="1245754" y="739413"/>
                  </a:lnTo>
                  <a:close/>
                </a:path>
                <a:path w="3440430" h="994409">
                  <a:moveTo>
                    <a:pt x="1338981" y="711645"/>
                  </a:moveTo>
                  <a:lnTo>
                    <a:pt x="1307922" y="721162"/>
                  </a:lnTo>
                  <a:lnTo>
                    <a:pt x="1306911" y="814503"/>
                  </a:lnTo>
                  <a:lnTo>
                    <a:pt x="1318449" y="814503"/>
                  </a:lnTo>
                  <a:lnTo>
                    <a:pt x="1318449" y="728071"/>
                  </a:lnTo>
                  <a:lnTo>
                    <a:pt x="1329204" y="720445"/>
                  </a:lnTo>
                  <a:lnTo>
                    <a:pt x="1338981" y="711645"/>
                  </a:lnTo>
                  <a:close/>
                </a:path>
                <a:path w="3440430" h="994409">
                  <a:moveTo>
                    <a:pt x="1307724" y="739413"/>
                  </a:moveTo>
                  <a:lnTo>
                    <a:pt x="1294787" y="739413"/>
                  </a:lnTo>
                  <a:lnTo>
                    <a:pt x="1294787" y="749190"/>
                  </a:lnTo>
                  <a:lnTo>
                    <a:pt x="1307618" y="749190"/>
                  </a:lnTo>
                  <a:lnTo>
                    <a:pt x="1307724" y="739413"/>
                  </a:lnTo>
                  <a:close/>
                </a:path>
                <a:path w="3440430" h="994409">
                  <a:moveTo>
                    <a:pt x="1335266" y="739413"/>
                  </a:moveTo>
                  <a:lnTo>
                    <a:pt x="1318449" y="739413"/>
                  </a:lnTo>
                  <a:lnTo>
                    <a:pt x="1318449" y="749190"/>
                  </a:lnTo>
                  <a:lnTo>
                    <a:pt x="1335266" y="749190"/>
                  </a:lnTo>
                  <a:lnTo>
                    <a:pt x="1335266" y="739413"/>
                  </a:lnTo>
                  <a:close/>
                </a:path>
                <a:path w="3440430" h="994409">
                  <a:moveTo>
                    <a:pt x="1371874" y="738435"/>
                  </a:moveTo>
                  <a:lnTo>
                    <a:pt x="1351863" y="751308"/>
                  </a:lnTo>
                  <a:lnTo>
                    <a:pt x="1344823" y="785236"/>
                  </a:lnTo>
                  <a:lnTo>
                    <a:pt x="1355888" y="808050"/>
                  </a:lnTo>
                  <a:lnTo>
                    <a:pt x="1379826" y="816068"/>
                  </a:lnTo>
                  <a:lnTo>
                    <a:pt x="1389490" y="815285"/>
                  </a:lnTo>
                  <a:lnTo>
                    <a:pt x="1401287" y="804693"/>
                  </a:lnTo>
                  <a:lnTo>
                    <a:pt x="1371076" y="804693"/>
                  </a:lnTo>
                  <a:lnTo>
                    <a:pt x="1357338" y="789783"/>
                  </a:lnTo>
                  <a:lnTo>
                    <a:pt x="1358868" y="780869"/>
                  </a:lnTo>
                  <a:lnTo>
                    <a:pt x="1353036" y="780869"/>
                  </a:lnTo>
                  <a:lnTo>
                    <a:pt x="1353036" y="770896"/>
                  </a:lnTo>
                  <a:lnTo>
                    <a:pt x="1360580" y="770896"/>
                  </a:lnTo>
                  <a:lnTo>
                    <a:pt x="1363400" y="754470"/>
                  </a:lnTo>
                  <a:lnTo>
                    <a:pt x="1386442" y="749760"/>
                  </a:lnTo>
                  <a:lnTo>
                    <a:pt x="1401373" y="749760"/>
                  </a:lnTo>
                  <a:lnTo>
                    <a:pt x="1397523" y="743813"/>
                  </a:lnTo>
                  <a:lnTo>
                    <a:pt x="1371874" y="738435"/>
                  </a:lnTo>
                  <a:close/>
                </a:path>
                <a:path w="3440430" h="994409">
                  <a:moveTo>
                    <a:pt x="1398599" y="793971"/>
                  </a:moveTo>
                  <a:lnTo>
                    <a:pt x="1397621" y="796578"/>
                  </a:lnTo>
                  <a:lnTo>
                    <a:pt x="1371076" y="804693"/>
                  </a:lnTo>
                  <a:lnTo>
                    <a:pt x="1401287" y="804693"/>
                  </a:lnTo>
                  <a:lnTo>
                    <a:pt x="1409745" y="797099"/>
                  </a:lnTo>
                  <a:lnTo>
                    <a:pt x="1398599" y="793971"/>
                  </a:lnTo>
                  <a:close/>
                </a:path>
                <a:path w="3440430" h="994409">
                  <a:moveTo>
                    <a:pt x="1360580" y="770896"/>
                  </a:moveTo>
                  <a:lnTo>
                    <a:pt x="1353036" y="770896"/>
                  </a:lnTo>
                  <a:lnTo>
                    <a:pt x="1353036" y="780869"/>
                  </a:lnTo>
                  <a:lnTo>
                    <a:pt x="1358868" y="780869"/>
                  </a:lnTo>
                  <a:lnTo>
                    <a:pt x="1360580" y="770896"/>
                  </a:lnTo>
                  <a:close/>
                </a:path>
                <a:path w="3440430" h="994409">
                  <a:moveTo>
                    <a:pt x="1401373" y="749760"/>
                  </a:moveTo>
                  <a:lnTo>
                    <a:pt x="1386442" y="749760"/>
                  </a:lnTo>
                  <a:lnTo>
                    <a:pt x="1399186" y="770896"/>
                  </a:lnTo>
                  <a:lnTo>
                    <a:pt x="1360580" y="770896"/>
                  </a:lnTo>
                  <a:lnTo>
                    <a:pt x="1358868" y="780869"/>
                  </a:lnTo>
                  <a:lnTo>
                    <a:pt x="1410919" y="780869"/>
                  </a:lnTo>
                  <a:lnTo>
                    <a:pt x="1409990" y="763074"/>
                  </a:lnTo>
                  <a:lnTo>
                    <a:pt x="1401373" y="749760"/>
                  </a:lnTo>
                  <a:close/>
                </a:path>
                <a:path w="3440430" h="994409">
                  <a:moveTo>
                    <a:pt x="1452000" y="738435"/>
                  </a:moveTo>
                  <a:lnTo>
                    <a:pt x="1431989" y="751308"/>
                  </a:lnTo>
                  <a:lnTo>
                    <a:pt x="1424949" y="785236"/>
                  </a:lnTo>
                  <a:lnTo>
                    <a:pt x="1436014" y="808050"/>
                  </a:lnTo>
                  <a:lnTo>
                    <a:pt x="1459952" y="816068"/>
                  </a:lnTo>
                  <a:lnTo>
                    <a:pt x="1469615" y="815285"/>
                  </a:lnTo>
                  <a:lnTo>
                    <a:pt x="1481413" y="804693"/>
                  </a:lnTo>
                  <a:lnTo>
                    <a:pt x="1451201" y="804693"/>
                  </a:lnTo>
                  <a:lnTo>
                    <a:pt x="1437464" y="789783"/>
                  </a:lnTo>
                  <a:lnTo>
                    <a:pt x="1438994" y="780869"/>
                  </a:lnTo>
                  <a:lnTo>
                    <a:pt x="1433162" y="780869"/>
                  </a:lnTo>
                  <a:lnTo>
                    <a:pt x="1433162" y="770896"/>
                  </a:lnTo>
                  <a:lnTo>
                    <a:pt x="1440706" y="770896"/>
                  </a:lnTo>
                  <a:lnTo>
                    <a:pt x="1443526" y="754470"/>
                  </a:lnTo>
                  <a:lnTo>
                    <a:pt x="1466568" y="749760"/>
                  </a:lnTo>
                  <a:lnTo>
                    <a:pt x="1481499" y="749760"/>
                  </a:lnTo>
                  <a:lnTo>
                    <a:pt x="1477649" y="743813"/>
                  </a:lnTo>
                  <a:lnTo>
                    <a:pt x="1452000" y="738435"/>
                  </a:lnTo>
                  <a:close/>
                </a:path>
                <a:path w="3440430" h="994409">
                  <a:moveTo>
                    <a:pt x="1478725" y="793971"/>
                  </a:moveTo>
                  <a:lnTo>
                    <a:pt x="1477747" y="796578"/>
                  </a:lnTo>
                  <a:lnTo>
                    <a:pt x="1451201" y="804693"/>
                  </a:lnTo>
                  <a:lnTo>
                    <a:pt x="1481413" y="804693"/>
                  </a:lnTo>
                  <a:lnTo>
                    <a:pt x="1489871" y="797099"/>
                  </a:lnTo>
                  <a:lnTo>
                    <a:pt x="1478725" y="793971"/>
                  </a:lnTo>
                  <a:close/>
                </a:path>
                <a:path w="3440430" h="994409">
                  <a:moveTo>
                    <a:pt x="1440706" y="770896"/>
                  </a:moveTo>
                  <a:lnTo>
                    <a:pt x="1433162" y="770896"/>
                  </a:lnTo>
                  <a:lnTo>
                    <a:pt x="1433162" y="780869"/>
                  </a:lnTo>
                  <a:lnTo>
                    <a:pt x="1438994" y="780869"/>
                  </a:lnTo>
                  <a:lnTo>
                    <a:pt x="1440706" y="770896"/>
                  </a:lnTo>
                  <a:close/>
                </a:path>
                <a:path w="3440430" h="994409">
                  <a:moveTo>
                    <a:pt x="1481499" y="749760"/>
                  </a:moveTo>
                  <a:lnTo>
                    <a:pt x="1466568" y="749760"/>
                  </a:lnTo>
                  <a:lnTo>
                    <a:pt x="1479311" y="770896"/>
                  </a:lnTo>
                  <a:lnTo>
                    <a:pt x="1440706" y="770896"/>
                  </a:lnTo>
                  <a:lnTo>
                    <a:pt x="1438994" y="780869"/>
                  </a:lnTo>
                  <a:lnTo>
                    <a:pt x="1491044" y="780869"/>
                  </a:lnTo>
                  <a:lnTo>
                    <a:pt x="1490115" y="763074"/>
                  </a:lnTo>
                  <a:lnTo>
                    <a:pt x="1481499" y="749760"/>
                  </a:lnTo>
                  <a:close/>
                </a:path>
                <a:path w="3440430" h="994409">
                  <a:moveTo>
                    <a:pt x="1530822" y="738435"/>
                  </a:moveTo>
                  <a:lnTo>
                    <a:pt x="1511837" y="750820"/>
                  </a:lnTo>
                  <a:lnTo>
                    <a:pt x="1505075" y="785106"/>
                  </a:lnTo>
                  <a:lnTo>
                    <a:pt x="1515585" y="808131"/>
                  </a:lnTo>
                  <a:lnTo>
                    <a:pt x="1536949" y="816068"/>
                  </a:lnTo>
                  <a:lnTo>
                    <a:pt x="1541772" y="816068"/>
                  </a:lnTo>
                  <a:lnTo>
                    <a:pt x="1556797" y="806062"/>
                  </a:lnTo>
                  <a:lnTo>
                    <a:pt x="1571365" y="806062"/>
                  </a:lnTo>
                  <a:lnTo>
                    <a:pt x="1571365" y="805703"/>
                  </a:lnTo>
                  <a:lnTo>
                    <a:pt x="1538513" y="805703"/>
                  </a:lnTo>
                  <a:lnTo>
                    <a:pt x="1529649" y="804432"/>
                  </a:lnTo>
                  <a:lnTo>
                    <a:pt x="1517427" y="787159"/>
                  </a:lnTo>
                  <a:lnTo>
                    <a:pt x="1523065" y="755040"/>
                  </a:lnTo>
                  <a:lnTo>
                    <a:pt x="1543206" y="748799"/>
                  </a:lnTo>
                  <a:lnTo>
                    <a:pt x="1554115" y="748799"/>
                  </a:lnTo>
                  <a:lnTo>
                    <a:pt x="1530822" y="738435"/>
                  </a:lnTo>
                  <a:close/>
                </a:path>
                <a:path w="3440430" h="994409">
                  <a:moveTo>
                    <a:pt x="1571365" y="806062"/>
                  </a:moveTo>
                  <a:lnTo>
                    <a:pt x="1556797" y="806062"/>
                  </a:lnTo>
                  <a:lnTo>
                    <a:pt x="1560219" y="814503"/>
                  </a:lnTo>
                  <a:lnTo>
                    <a:pt x="1571365" y="814503"/>
                  </a:lnTo>
                  <a:lnTo>
                    <a:pt x="1571365" y="806062"/>
                  </a:lnTo>
                  <a:close/>
                </a:path>
                <a:path w="3440430" h="994409">
                  <a:moveTo>
                    <a:pt x="1554115" y="748799"/>
                  </a:moveTo>
                  <a:lnTo>
                    <a:pt x="1543206" y="748799"/>
                  </a:lnTo>
                  <a:lnTo>
                    <a:pt x="1555950" y="758006"/>
                  </a:lnTo>
                  <a:lnTo>
                    <a:pt x="1555868" y="796268"/>
                  </a:lnTo>
                  <a:lnTo>
                    <a:pt x="1538513" y="805703"/>
                  </a:lnTo>
                  <a:lnTo>
                    <a:pt x="1571365" y="805703"/>
                  </a:lnTo>
                  <a:lnTo>
                    <a:pt x="1571365" y="751341"/>
                  </a:lnTo>
                  <a:lnTo>
                    <a:pt x="1559828" y="751341"/>
                  </a:lnTo>
                  <a:lnTo>
                    <a:pt x="1554115" y="748799"/>
                  </a:lnTo>
                  <a:close/>
                </a:path>
                <a:path w="3440430" h="994409">
                  <a:moveTo>
                    <a:pt x="1571365" y="714383"/>
                  </a:moveTo>
                  <a:lnTo>
                    <a:pt x="1559828" y="714383"/>
                  </a:lnTo>
                  <a:lnTo>
                    <a:pt x="1559828" y="751341"/>
                  </a:lnTo>
                  <a:lnTo>
                    <a:pt x="1571365" y="751341"/>
                  </a:lnTo>
                  <a:lnTo>
                    <a:pt x="1571365" y="714383"/>
                  </a:lnTo>
                  <a:close/>
                </a:path>
                <a:path w="3440430" h="994409">
                  <a:moveTo>
                    <a:pt x="1624418" y="802966"/>
                  </a:moveTo>
                  <a:lnTo>
                    <a:pt x="1606808" y="802966"/>
                  </a:lnTo>
                  <a:lnTo>
                    <a:pt x="1636336" y="816068"/>
                  </a:lnTo>
                  <a:lnTo>
                    <a:pt x="1652052" y="805703"/>
                  </a:lnTo>
                  <a:lnTo>
                    <a:pt x="1633338" y="805703"/>
                  </a:lnTo>
                  <a:lnTo>
                    <a:pt x="1624418" y="802966"/>
                  </a:lnTo>
                  <a:close/>
                </a:path>
                <a:path w="3440430" h="994409">
                  <a:moveTo>
                    <a:pt x="1607200" y="714383"/>
                  </a:moveTo>
                  <a:lnTo>
                    <a:pt x="1595662" y="714383"/>
                  </a:lnTo>
                  <a:lnTo>
                    <a:pt x="1595662" y="814503"/>
                  </a:lnTo>
                  <a:lnTo>
                    <a:pt x="1606808" y="814503"/>
                  </a:lnTo>
                  <a:lnTo>
                    <a:pt x="1606808" y="802966"/>
                  </a:lnTo>
                  <a:lnTo>
                    <a:pt x="1624418" y="802966"/>
                  </a:lnTo>
                  <a:lnTo>
                    <a:pt x="1613587" y="799641"/>
                  </a:lnTo>
                  <a:lnTo>
                    <a:pt x="1607004" y="776958"/>
                  </a:lnTo>
                  <a:lnTo>
                    <a:pt x="1613490" y="754714"/>
                  </a:lnTo>
                  <a:lnTo>
                    <a:pt x="1633403" y="748799"/>
                  </a:lnTo>
                  <a:lnTo>
                    <a:pt x="1652682" y="748799"/>
                  </a:lnTo>
                  <a:lnTo>
                    <a:pt x="1649648" y="746355"/>
                  </a:lnTo>
                  <a:lnTo>
                    <a:pt x="1611697" y="746355"/>
                  </a:lnTo>
                  <a:lnTo>
                    <a:pt x="1607200" y="714383"/>
                  </a:lnTo>
                  <a:close/>
                </a:path>
                <a:path w="3440430" h="994409">
                  <a:moveTo>
                    <a:pt x="1652682" y="748799"/>
                  </a:moveTo>
                  <a:lnTo>
                    <a:pt x="1633403" y="748799"/>
                  </a:lnTo>
                  <a:lnTo>
                    <a:pt x="1646374" y="758413"/>
                  </a:lnTo>
                  <a:lnTo>
                    <a:pt x="1646293" y="795861"/>
                  </a:lnTo>
                  <a:lnTo>
                    <a:pt x="1633338" y="805703"/>
                  </a:lnTo>
                  <a:lnTo>
                    <a:pt x="1652052" y="805703"/>
                  </a:lnTo>
                  <a:lnTo>
                    <a:pt x="1655190" y="803634"/>
                  </a:lnTo>
                  <a:lnTo>
                    <a:pt x="1661953" y="769266"/>
                  </a:lnTo>
                  <a:lnTo>
                    <a:pt x="1655190" y="750820"/>
                  </a:lnTo>
                  <a:lnTo>
                    <a:pt x="1652682" y="748799"/>
                  </a:lnTo>
                  <a:close/>
                </a:path>
                <a:path w="3440430" h="994409">
                  <a:moveTo>
                    <a:pt x="1624994" y="738435"/>
                  </a:moveTo>
                  <a:lnTo>
                    <a:pt x="1611697" y="746355"/>
                  </a:lnTo>
                  <a:lnTo>
                    <a:pt x="1649648" y="746355"/>
                  </a:lnTo>
                  <a:lnTo>
                    <a:pt x="1641779" y="740016"/>
                  </a:lnTo>
                  <a:lnTo>
                    <a:pt x="1624994" y="738435"/>
                  </a:lnTo>
                  <a:close/>
                </a:path>
                <a:path w="3440430" h="994409">
                  <a:moveTo>
                    <a:pt x="1731941" y="749809"/>
                  </a:moveTo>
                  <a:lnTo>
                    <a:pt x="1698912" y="749809"/>
                  </a:lnTo>
                  <a:lnTo>
                    <a:pt x="1718010" y="749940"/>
                  </a:lnTo>
                  <a:lnTo>
                    <a:pt x="1724577" y="763856"/>
                  </a:lnTo>
                  <a:lnTo>
                    <a:pt x="1676929" y="785399"/>
                  </a:lnTo>
                  <a:lnTo>
                    <a:pt x="1681785" y="809126"/>
                  </a:lnTo>
                  <a:lnTo>
                    <a:pt x="1701698" y="816263"/>
                  </a:lnTo>
                  <a:lnTo>
                    <a:pt x="1718255" y="811423"/>
                  </a:lnTo>
                  <a:lnTo>
                    <a:pt x="1736114" y="811423"/>
                  </a:lnTo>
                  <a:lnTo>
                    <a:pt x="1736114" y="805899"/>
                  </a:lnTo>
                  <a:lnTo>
                    <a:pt x="1703458" y="805899"/>
                  </a:lnTo>
                  <a:lnTo>
                    <a:pt x="1689102" y="800815"/>
                  </a:lnTo>
                  <a:lnTo>
                    <a:pt x="1687619" y="790842"/>
                  </a:lnTo>
                  <a:lnTo>
                    <a:pt x="1717831" y="779239"/>
                  </a:lnTo>
                  <a:lnTo>
                    <a:pt x="1736114" y="779239"/>
                  </a:lnTo>
                  <a:lnTo>
                    <a:pt x="1736114" y="765029"/>
                  </a:lnTo>
                  <a:lnTo>
                    <a:pt x="1731977" y="749940"/>
                  </a:lnTo>
                  <a:lnTo>
                    <a:pt x="1731941" y="749809"/>
                  </a:lnTo>
                  <a:close/>
                </a:path>
                <a:path w="3440430" h="994409">
                  <a:moveTo>
                    <a:pt x="1736114" y="811423"/>
                  </a:moveTo>
                  <a:lnTo>
                    <a:pt x="1718255" y="811423"/>
                  </a:lnTo>
                  <a:lnTo>
                    <a:pt x="1724577" y="814503"/>
                  </a:lnTo>
                  <a:lnTo>
                    <a:pt x="1736114" y="814503"/>
                  </a:lnTo>
                  <a:lnTo>
                    <a:pt x="1736114" y="811423"/>
                  </a:lnTo>
                  <a:close/>
                </a:path>
                <a:path w="3440430" h="994409">
                  <a:moveTo>
                    <a:pt x="1736114" y="779239"/>
                  </a:moveTo>
                  <a:lnTo>
                    <a:pt x="1717831" y="779239"/>
                  </a:lnTo>
                  <a:lnTo>
                    <a:pt x="1723762" y="793433"/>
                  </a:lnTo>
                  <a:lnTo>
                    <a:pt x="1703458" y="805899"/>
                  </a:lnTo>
                  <a:lnTo>
                    <a:pt x="1736114" y="805899"/>
                  </a:lnTo>
                  <a:lnTo>
                    <a:pt x="1736114" y="779239"/>
                  </a:lnTo>
                  <a:close/>
                </a:path>
                <a:path w="3440430" h="994409">
                  <a:moveTo>
                    <a:pt x="1704566" y="738435"/>
                  </a:moveTo>
                  <a:lnTo>
                    <a:pt x="1678232" y="756034"/>
                  </a:lnTo>
                  <a:lnTo>
                    <a:pt x="1689183" y="759945"/>
                  </a:lnTo>
                  <a:lnTo>
                    <a:pt x="1698787" y="749940"/>
                  </a:lnTo>
                  <a:lnTo>
                    <a:pt x="1698912" y="749809"/>
                  </a:lnTo>
                  <a:lnTo>
                    <a:pt x="1731941" y="749809"/>
                  </a:lnTo>
                  <a:lnTo>
                    <a:pt x="1731226" y="747202"/>
                  </a:lnTo>
                  <a:lnTo>
                    <a:pt x="1704566" y="738435"/>
                  </a:lnTo>
                  <a:close/>
                </a:path>
                <a:path w="3440430" h="994409">
                  <a:moveTo>
                    <a:pt x="1780703" y="738435"/>
                  </a:moveTo>
                  <a:lnTo>
                    <a:pt x="1760693" y="751292"/>
                  </a:lnTo>
                  <a:lnTo>
                    <a:pt x="1753653" y="784845"/>
                  </a:lnTo>
                  <a:lnTo>
                    <a:pt x="1764408" y="807757"/>
                  </a:lnTo>
                  <a:lnTo>
                    <a:pt x="1787678" y="816068"/>
                  </a:lnTo>
                  <a:lnTo>
                    <a:pt x="1806451" y="810902"/>
                  </a:lnTo>
                  <a:lnTo>
                    <a:pt x="1809506" y="805703"/>
                  </a:lnTo>
                  <a:lnTo>
                    <a:pt x="1783115" y="805703"/>
                  </a:lnTo>
                  <a:lnTo>
                    <a:pt x="1769785" y="796415"/>
                  </a:lnTo>
                  <a:lnTo>
                    <a:pt x="1766119" y="766349"/>
                  </a:lnTo>
                  <a:lnTo>
                    <a:pt x="1779237" y="749972"/>
                  </a:lnTo>
                  <a:lnTo>
                    <a:pt x="1811377" y="749972"/>
                  </a:lnTo>
                  <a:lnTo>
                    <a:pt x="1809465" y="746061"/>
                  </a:lnTo>
                  <a:lnTo>
                    <a:pt x="1780703" y="738435"/>
                  </a:lnTo>
                  <a:close/>
                </a:path>
                <a:path w="3440430" h="994409">
                  <a:moveTo>
                    <a:pt x="1817206" y="792602"/>
                  </a:moveTo>
                  <a:lnTo>
                    <a:pt x="1805668" y="792602"/>
                  </a:lnTo>
                  <a:lnTo>
                    <a:pt x="1804951" y="795339"/>
                  </a:lnTo>
                  <a:lnTo>
                    <a:pt x="1783115" y="805703"/>
                  </a:lnTo>
                  <a:lnTo>
                    <a:pt x="1809506" y="805703"/>
                  </a:lnTo>
                  <a:lnTo>
                    <a:pt x="1817206" y="792602"/>
                  </a:lnTo>
                  <a:close/>
                </a:path>
                <a:path w="3440430" h="994409">
                  <a:moveTo>
                    <a:pt x="1811377" y="749972"/>
                  </a:moveTo>
                  <a:lnTo>
                    <a:pt x="1779237" y="749972"/>
                  </a:lnTo>
                  <a:lnTo>
                    <a:pt x="1796804" y="750135"/>
                  </a:lnTo>
                  <a:lnTo>
                    <a:pt x="1805668" y="761901"/>
                  </a:lnTo>
                  <a:lnTo>
                    <a:pt x="1817206" y="761901"/>
                  </a:lnTo>
                  <a:lnTo>
                    <a:pt x="1811456" y="750135"/>
                  </a:lnTo>
                  <a:lnTo>
                    <a:pt x="1811377" y="749972"/>
                  </a:lnTo>
                  <a:close/>
                </a:path>
                <a:path w="3440430" h="994409">
                  <a:moveTo>
                    <a:pt x="1845609" y="714383"/>
                  </a:moveTo>
                  <a:lnTo>
                    <a:pt x="1834072" y="714383"/>
                  </a:lnTo>
                  <a:lnTo>
                    <a:pt x="1834072" y="814503"/>
                  </a:lnTo>
                  <a:lnTo>
                    <a:pt x="1845609" y="814503"/>
                  </a:lnTo>
                  <a:lnTo>
                    <a:pt x="1845609" y="787126"/>
                  </a:lnTo>
                  <a:lnTo>
                    <a:pt x="1844827" y="787126"/>
                  </a:lnTo>
                  <a:lnTo>
                    <a:pt x="1844712" y="778705"/>
                  </a:lnTo>
                  <a:lnTo>
                    <a:pt x="1844631" y="772851"/>
                  </a:lnTo>
                  <a:lnTo>
                    <a:pt x="1845609" y="771922"/>
                  </a:lnTo>
                  <a:lnTo>
                    <a:pt x="1845609" y="714383"/>
                  </a:lnTo>
                  <a:close/>
                </a:path>
                <a:path w="3440430" h="994409">
                  <a:moveTo>
                    <a:pt x="1861768" y="770723"/>
                  </a:moveTo>
                  <a:lnTo>
                    <a:pt x="1853524" y="778705"/>
                  </a:lnTo>
                  <a:lnTo>
                    <a:pt x="1881785" y="814503"/>
                  </a:lnTo>
                  <a:lnTo>
                    <a:pt x="1896452" y="814503"/>
                  </a:lnTo>
                  <a:lnTo>
                    <a:pt x="1861768" y="770723"/>
                  </a:lnTo>
                  <a:close/>
                </a:path>
                <a:path w="3440430" h="994409">
                  <a:moveTo>
                    <a:pt x="1845609" y="771922"/>
                  </a:moveTo>
                  <a:lnTo>
                    <a:pt x="1844631" y="772851"/>
                  </a:lnTo>
                  <a:lnTo>
                    <a:pt x="1844712" y="778705"/>
                  </a:lnTo>
                  <a:lnTo>
                    <a:pt x="1844827" y="787126"/>
                  </a:lnTo>
                  <a:lnTo>
                    <a:pt x="1845609" y="786369"/>
                  </a:lnTo>
                  <a:lnTo>
                    <a:pt x="1845609" y="771922"/>
                  </a:lnTo>
                  <a:close/>
                </a:path>
                <a:path w="3440430" h="994409">
                  <a:moveTo>
                    <a:pt x="1845609" y="786369"/>
                  </a:moveTo>
                  <a:lnTo>
                    <a:pt x="1844827" y="787126"/>
                  </a:lnTo>
                  <a:lnTo>
                    <a:pt x="1845609" y="787126"/>
                  </a:lnTo>
                  <a:lnTo>
                    <a:pt x="1845609" y="786369"/>
                  </a:lnTo>
                  <a:close/>
                </a:path>
                <a:path w="3440430" h="994409">
                  <a:moveTo>
                    <a:pt x="1894105" y="739413"/>
                  </a:moveTo>
                  <a:lnTo>
                    <a:pt x="1879830" y="739413"/>
                  </a:lnTo>
                  <a:lnTo>
                    <a:pt x="1845609" y="771922"/>
                  </a:lnTo>
                  <a:lnTo>
                    <a:pt x="1845609" y="786369"/>
                  </a:lnTo>
                  <a:lnTo>
                    <a:pt x="1853524" y="778705"/>
                  </a:lnTo>
                  <a:lnTo>
                    <a:pt x="1852453" y="777349"/>
                  </a:lnTo>
                  <a:lnTo>
                    <a:pt x="1860666" y="769331"/>
                  </a:lnTo>
                  <a:lnTo>
                    <a:pt x="1863205" y="769331"/>
                  </a:lnTo>
                  <a:lnTo>
                    <a:pt x="1894105" y="739413"/>
                  </a:lnTo>
                  <a:close/>
                </a:path>
                <a:path w="3440430" h="994409">
                  <a:moveTo>
                    <a:pt x="1860666" y="769331"/>
                  </a:moveTo>
                  <a:lnTo>
                    <a:pt x="1852453" y="777349"/>
                  </a:lnTo>
                  <a:lnTo>
                    <a:pt x="1853524" y="778705"/>
                  </a:lnTo>
                  <a:lnTo>
                    <a:pt x="1861768" y="770723"/>
                  </a:lnTo>
                  <a:lnTo>
                    <a:pt x="1860666" y="769331"/>
                  </a:lnTo>
                  <a:close/>
                </a:path>
                <a:path w="3440430" h="994409">
                  <a:moveTo>
                    <a:pt x="1863205" y="769331"/>
                  </a:moveTo>
                  <a:lnTo>
                    <a:pt x="1860666" y="769331"/>
                  </a:lnTo>
                  <a:lnTo>
                    <a:pt x="1861768" y="770723"/>
                  </a:lnTo>
                  <a:lnTo>
                    <a:pt x="1863205" y="769331"/>
                  </a:lnTo>
                  <a:close/>
                </a:path>
                <a:path w="3440430" h="994409">
                  <a:moveTo>
                    <a:pt x="1984827" y="711645"/>
                  </a:moveTo>
                  <a:lnTo>
                    <a:pt x="1953768" y="721162"/>
                  </a:lnTo>
                  <a:lnTo>
                    <a:pt x="1952757" y="814503"/>
                  </a:lnTo>
                  <a:lnTo>
                    <a:pt x="1964295" y="814503"/>
                  </a:lnTo>
                  <a:lnTo>
                    <a:pt x="1964295" y="728071"/>
                  </a:lnTo>
                  <a:lnTo>
                    <a:pt x="1975050" y="720445"/>
                  </a:lnTo>
                  <a:lnTo>
                    <a:pt x="1984827" y="711645"/>
                  </a:lnTo>
                  <a:close/>
                </a:path>
                <a:path w="3440430" h="994409">
                  <a:moveTo>
                    <a:pt x="1953570" y="739413"/>
                  </a:moveTo>
                  <a:lnTo>
                    <a:pt x="1940633" y="739413"/>
                  </a:lnTo>
                  <a:lnTo>
                    <a:pt x="1940633" y="749190"/>
                  </a:lnTo>
                  <a:lnTo>
                    <a:pt x="1953464" y="749190"/>
                  </a:lnTo>
                  <a:lnTo>
                    <a:pt x="1953570" y="739413"/>
                  </a:lnTo>
                  <a:close/>
                </a:path>
                <a:path w="3440430" h="994409">
                  <a:moveTo>
                    <a:pt x="1981112" y="739413"/>
                  </a:moveTo>
                  <a:lnTo>
                    <a:pt x="1964295" y="739413"/>
                  </a:lnTo>
                  <a:lnTo>
                    <a:pt x="1964295" y="749190"/>
                  </a:lnTo>
                  <a:lnTo>
                    <a:pt x="1981112" y="749190"/>
                  </a:lnTo>
                  <a:lnTo>
                    <a:pt x="1981112" y="739413"/>
                  </a:lnTo>
                  <a:close/>
                </a:path>
                <a:path w="3440430" h="994409">
                  <a:moveTo>
                    <a:pt x="2008427" y="739413"/>
                  </a:moveTo>
                  <a:lnTo>
                    <a:pt x="1997281" y="739413"/>
                  </a:lnTo>
                  <a:lnTo>
                    <a:pt x="1997281" y="814503"/>
                  </a:lnTo>
                  <a:lnTo>
                    <a:pt x="2008818" y="814503"/>
                  </a:lnTo>
                  <a:lnTo>
                    <a:pt x="2009633" y="760581"/>
                  </a:lnTo>
                  <a:lnTo>
                    <a:pt x="2025567" y="750754"/>
                  </a:lnTo>
                  <a:lnTo>
                    <a:pt x="2009209" y="750754"/>
                  </a:lnTo>
                  <a:lnTo>
                    <a:pt x="2008427" y="739413"/>
                  </a:lnTo>
                  <a:close/>
                </a:path>
                <a:path w="3440430" h="994409">
                  <a:moveTo>
                    <a:pt x="2024267" y="738239"/>
                  </a:moveTo>
                  <a:lnTo>
                    <a:pt x="2009209" y="750754"/>
                  </a:lnTo>
                  <a:lnTo>
                    <a:pt x="2025567" y="750754"/>
                  </a:lnTo>
                  <a:lnTo>
                    <a:pt x="2027786" y="749386"/>
                  </a:lnTo>
                  <a:lnTo>
                    <a:pt x="2034826" y="738435"/>
                  </a:lnTo>
                  <a:lnTo>
                    <a:pt x="2024267" y="738239"/>
                  </a:lnTo>
                  <a:close/>
                </a:path>
                <a:path w="3440430" h="994409">
                  <a:moveTo>
                    <a:pt x="2069943" y="738435"/>
                  </a:moveTo>
                  <a:lnTo>
                    <a:pt x="2053794" y="746501"/>
                  </a:lnTo>
                  <a:lnTo>
                    <a:pt x="2044115" y="762699"/>
                  </a:lnTo>
                  <a:lnTo>
                    <a:pt x="2042697" y="785106"/>
                  </a:lnTo>
                  <a:lnTo>
                    <a:pt x="2053794" y="808001"/>
                  </a:lnTo>
                  <a:lnTo>
                    <a:pt x="2076722" y="816068"/>
                  </a:lnTo>
                  <a:lnTo>
                    <a:pt x="2083501" y="816068"/>
                  </a:lnTo>
                  <a:lnTo>
                    <a:pt x="2099634" y="808001"/>
                  </a:lnTo>
                  <a:lnTo>
                    <a:pt x="2101014" y="805703"/>
                  </a:lnTo>
                  <a:lnTo>
                    <a:pt x="2076722" y="805703"/>
                  </a:lnTo>
                  <a:lnTo>
                    <a:pt x="2067336" y="804383"/>
                  </a:lnTo>
                  <a:lnTo>
                    <a:pt x="2055033" y="787029"/>
                  </a:lnTo>
                  <a:lnTo>
                    <a:pt x="2060687" y="755480"/>
                  </a:lnTo>
                  <a:lnTo>
                    <a:pt x="2081872" y="748799"/>
                  </a:lnTo>
                  <a:lnTo>
                    <a:pt x="2100728" y="748799"/>
                  </a:lnTo>
                  <a:lnTo>
                    <a:pt x="2089433" y="740048"/>
                  </a:lnTo>
                  <a:lnTo>
                    <a:pt x="2069943" y="738435"/>
                  </a:lnTo>
                  <a:close/>
                </a:path>
                <a:path w="3440430" h="994409">
                  <a:moveTo>
                    <a:pt x="2100728" y="748799"/>
                  </a:moveTo>
                  <a:lnTo>
                    <a:pt x="2081872" y="748799"/>
                  </a:lnTo>
                  <a:lnTo>
                    <a:pt x="2095218" y="758984"/>
                  </a:lnTo>
                  <a:lnTo>
                    <a:pt x="2095218" y="795633"/>
                  </a:lnTo>
                  <a:lnTo>
                    <a:pt x="2076722" y="805703"/>
                  </a:lnTo>
                  <a:lnTo>
                    <a:pt x="2101014" y="805703"/>
                  </a:lnTo>
                  <a:lnTo>
                    <a:pt x="2109314" y="791885"/>
                  </a:lnTo>
                  <a:lnTo>
                    <a:pt x="2110748" y="769527"/>
                  </a:lnTo>
                  <a:lnTo>
                    <a:pt x="2103610" y="751031"/>
                  </a:lnTo>
                  <a:lnTo>
                    <a:pt x="2100728" y="748799"/>
                  </a:lnTo>
                  <a:close/>
                </a:path>
                <a:path w="3440430" h="994409">
                  <a:moveTo>
                    <a:pt x="2139505" y="739413"/>
                  </a:moveTo>
                  <a:lnTo>
                    <a:pt x="2128359" y="739413"/>
                  </a:lnTo>
                  <a:lnTo>
                    <a:pt x="2128359" y="814503"/>
                  </a:lnTo>
                  <a:lnTo>
                    <a:pt x="2139897" y="814503"/>
                  </a:lnTo>
                  <a:lnTo>
                    <a:pt x="2140677" y="760760"/>
                  </a:lnTo>
                  <a:lnTo>
                    <a:pt x="2140480" y="760760"/>
                  </a:lnTo>
                  <a:lnTo>
                    <a:pt x="2157197" y="751146"/>
                  </a:lnTo>
                  <a:lnTo>
                    <a:pt x="2140483" y="751146"/>
                  </a:lnTo>
                  <a:lnTo>
                    <a:pt x="2139599" y="740537"/>
                  </a:lnTo>
                  <a:lnTo>
                    <a:pt x="2139505" y="739413"/>
                  </a:lnTo>
                  <a:close/>
                </a:path>
                <a:path w="3440430" h="994409">
                  <a:moveTo>
                    <a:pt x="2179908" y="748913"/>
                  </a:moveTo>
                  <a:lnTo>
                    <a:pt x="2161435" y="748913"/>
                  </a:lnTo>
                  <a:lnTo>
                    <a:pt x="2170386" y="755366"/>
                  </a:lnTo>
                  <a:lnTo>
                    <a:pt x="2171771" y="814503"/>
                  </a:lnTo>
                  <a:lnTo>
                    <a:pt x="2183504" y="814503"/>
                  </a:lnTo>
                  <a:lnTo>
                    <a:pt x="2183504" y="760760"/>
                  </a:lnTo>
                  <a:lnTo>
                    <a:pt x="2192620" y="751146"/>
                  </a:lnTo>
                  <a:lnTo>
                    <a:pt x="2181548" y="751146"/>
                  </a:lnTo>
                  <a:lnTo>
                    <a:pt x="2179908" y="748913"/>
                  </a:lnTo>
                  <a:close/>
                </a:path>
                <a:path w="3440430" h="994409">
                  <a:moveTo>
                    <a:pt x="2224781" y="748913"/>
                  </a:moveTo>
                  <a:lnTo>
                    <a:pt x="2195210" y="748913"/>
                  </a:lnTo>
                  <a:lnTo>
                    <a:pt x="2213863" y="754747"/>
                  </a:lnTo>
                  <a:lnTo>
                    <a:pt x="2215378" y="814503"/>
                  </a:lnTo>
                  <a:lnTo>
                    <a:pt x="2226915" y="814503"/>
                  </a:lnTo>
                  <a:lnTo>
                    <a:pt x="2224991" y="755366"/>
                  </a:lnTo>
                  <a:lnTo>
                    <a:pt x="2224970" y="754747"/>
                  </a:lnTo>
                  <a:lnTo>
                    <a:pt x="2224853" y="751146"/>
                  </a:lnTo>
                  <a:lnTo>
                    <a:pt x="2224781" y="748913"/>
                  </a:lnTo>
                  <a:close/>
                </a:path>
                <a:path w="3440430" h="994409">
                  <a:moveTo>
                    <a:pt x="2155736" y="738435"/>
                  </a:moveTo>
                  <a:lnTo>
                    <a:pt x="2140483" y="751146"/>
                  </a:lnTo>
                  <a:lnTo>
                    <a:pt x="2157197" y="751146"/>
                  </a:lnTo>
                  <a:lnTo>
                    <a:pt x="2161078" y="748913"/>
                  </a:lnTo>
                  <a:lnTo>
                    <a:pt x="2179908" y="748913"/>
                  </a:lnTo>
                  <a:lnTo>
                    <a:pt x="2176317" y="744024"/>
                  </a:lnTo>
                  <a:lnTo>
                    <a:pt x="2155736" y="738435"/>
                  </a:lnTo>
                  <a:close/>
                </a:path>
                <a:path w="3440430" h="994409">
                  <a:moveTo>
                    <a:pt x="2198659" y="738435"/>
                  </a:moveTo>
                  <a:lnTo>
                    <a:pt x="2181548" y="751146"/>
                  </a:lnTo>
                  <a:lnTo>
                    <a:pt x="2192620" y="751146"/>
                  </a:lnTo>
                  <a:lnTo>
                    <a:pt x="2194737" y="748913"/>
                  </a:lnTo>
                  <a:lnTo>
                    <a:pt x="2224781" y="748913"/>
                  </a:lnTo>
                  <a:lnTo>
                    <a:pt x="2216242" y="740537"/>
                  </a:lnTo>
                  <a:lnTo>
                    <a:pt x="2198659" y="738435"/>
                  </a:lnTo>
                  <a:close/>
                </a:path>
                <a:path w="3440430" h="994409">
                  <a:moveTo>
                    <a:pt x="2297875" y="739413"/>
                  </a:moveTo>
                  <a:lnTo>
                    <a:pt x="2286729" y="739413"/>
                  </a:lnTo>
                  <a:lnTo>
                    <a:pt x="2286729" y="814503"/>
                  </a:lnTo>
                  <a:lnTo>
                    <a:pt x="2298266" y="814503"/>
                  </a:lnTo>
                  <a:lnTo>
                    <a:pt x="2299047" y="760760"/>
                  </a:lnTo>
                  <a:lnTo>
                    <a:pt x="2298850" y="760760"/>
                  </a:lnTo>
                  <a:lnTo>
                    <a:pt x="2315566" y="751146"/>
                  </a:lnTo>
                  <a:lnTo>
                    <a:pt x="2298853" y="751146"/>
                  </a:lnTo>
                  <a:lnTo>
                    <a:pt x="2297969" y="740537"/>
                  </a:lnTo>
                  <a:lnTo>
                    <a:pt x="2297875" y="739413"/>
                  </a:lnTo>
                  <a:close/>
                </a:path>
                <a:path w="3440430" h="994409">
                  <a:moveTo>
                    <a:pt x="2338278" y="748913"/>
                  </a:moveTo>
                  <a:lnTo>
                    <a:pt x="2319804" y="748913"/>
                  </a:lnTo>
                  <a:lnTo>
                    <a:pt x="2328755" y="755366"/>
                  </a:lnTo>
                  <a:lnTo>
                    <a:pt x="2330140" y="814503"/>
                  </a:lnTo>
                  <a:lnTo>
                    <a:pt x="2341873" y="814503"/>
                  </a:lnTo>
                  <a:lnTo>
                    <a:pt x="2341873" y="760760"/>
                  </a:lnTo>
                  <a:lnTo>
                    <a:pt x="2350990" y="751146"/>
                  </a:lnTo>
                  <a:lnTo>
                    <a:pt x="2339918" y="751146"/>
                  </a:lnTo>
                  <a:lnTo>
                    <a:pt x="2338278" y="748913"/>
                  </a:lnTo>
                  <a:close/>
                </a:path>
                <a:path w="3440430" h="994409">
                  <a:moveTo>
                    <a:pt x="2383150" y="748913"/>
                  </a:moveTo>
                  <a:lnTo>
                    <a:pt x="2353580" y="748913"/>
                  </a:lnTo>
                  <a:lnTo>
                    <a:pt x="2372232" y="754747"/>
                  </a:lnTo>
                  <a:lnTo>
                    <a:pt x="2373747" y="814503"/>
                  </a:lnTo>
                  <a:lnTo>
                    <a:pt x="2385285" y="814503"/>
                  </a:lnTo>
                  <a:lnTo>
                    <a:pt x="2383360" y="755366"/>
                  </a:lnTo>
                  <a:lnTo>
                    <a:pt x="2383340" y="754747"/>
                  </a:lnTo>
                  <a:lnTo>
                    <a:pt x="2383223" y="751146"/>
                  </a:lnTo>
                  <a:lnTo>
                    <a:pt x="2383150" y="748913"/>
                  </a:lnTo>
                  <a:close/>
                </a:path>
                <a:path w="3440430" h="994409">
                  <a:moveTo>
                    <a:pt x="2314105" y="738435"/>
                  </a:moveTo>
                  <a:lnTo>
                    <a:pt x="2298853" y="751146"/>
                  </a:lnTo>
                  <a:lnTo>
                    <a:pt x="2315566" y="751146"/>
                  </a:lnTo>
                  <a:lnTo>
                    <a:pt x="2319448" y="748913"/>
                  </a:lnTo>
                  <a:lnTo>
                    <a:pt x="2338278" y="748913"/>
                  </a:lnTo>
                  <a:lnTo>
                    <a:pt x="2334687" y="744024"/>
                  </a:lnTo>
                  <a:lnTo>
                    <a:pt x="2314105" y="738435"/>
                  </a:lnTo>
                  <a:close/>
                </a:path>
                <a:path w="3440430" h="994409">
                  <a:moveTo>
                    <a:pt x="2357028" y="738435"/>
                  </a:moveTo>
                  <a:lnTo>
                    <a:pt x="2339918" y="751146"/>
                  </a:lnTo>
                  <a:lnTo>
                    <a:pt x="2350990" y="751146"/>
                  </a:lnTo>
                  <a:lnTo>
                    <a:pt x="2353107" y="748913"/>
                  </a:lnTo>
                  <a:lnTo>
                    <a:pt x="2383150" y="748913"/>
                  </a:lnTo>
                  <a:lnTo>
                    <a:pt x="2374611" y="740537"/>
                  </a:lnTo>
                  <a:lnTo>
                    <a:pt x="2357028" y="738435"/>
                  </a:lnTo>
                  <a:close/>
                </a:path>
                <a:path w="3440430" h="994409">
                  <a:moveTo>
                    <a:pt x="2430106" y="738435"/>
                  </a:moveTo>
                  <a:lnTo>
                    <a:pt x="2413957" y="746501"/>
                  </a:lnTo>
                  <a:lnTo>
                    <a:pt x="2404277" y="762699"/>
                  </a:lnTo>
                  <a:lnTo>
                    <a:pt x="2402860" y="785106"/>
                  </a:lnTo>
                  <a:lnTo>
                    <a:pt x="2413957" y="808001"/>
                  </a:lnTo>
                  <a:lnTo>
                    <a:pt x="2436885" y="816068"/>
                  </a:lnTo>
                  <a:lnTo>
                    <a:pt x="2443664" y="816068"/>
                  </a:lnTo>
                  <a:lnTo>
                    <a:pt x="2459797" y="808001"/>
                  </a:lnTo>
                  <a:lnTo>
                    <a:pt x="2461177" y="805703"/>
                  </a:lnTo>
                  <a:lnTo>
                    <a:pt x="2436885" y="805703"/>
                  </a:lnTo>
                  <a:lnTo>
                    <a:pt x="2427499" y="804383"/>
                  </a:lnTo>
                  <a:lnTo>
                    <a:pt x="2415195" y="787029"/>
                  </a:lnTo>
                  <a:lnTo>
                    <a:pt x="2420850" y="755480"/>
                  </a:lnTo>
                  <a:lnTo>
                    <a:pt x="2442034" y="748799"/>
                  </a:lnTo>
                  <a:lnTo>
                    <a:pt x="2460891" y="748799"/>
                  </a:lnTo>
                  <a:lnTo>
                    <a:pt x="2449596" y="740048"/>
                  </a:lnTo>
                  <a:lnTo>
                    <a:pt x="2430106" y="738435"/>
                  </a:lnTo>
                  <a:close/>
                </a:path>
                <a:path w="3440430" h="994409">
                  <a:moveTo>
                    <a:pt x="2460891" y="748799"/>
                  </a:moveTo>
                  <a:lnTo>
                    <a:pt x="2442034" y="748799"/>
                  </a:lnTo>
                  <a:lnTo>
                    <a:pt x="2455381" y="758984"/>
                  </a:lnTo>
                  <a:lnTo>
                    <a:pt x="2455381" y="795633"/>
                  </a:lnTo>
                  <a:lnTo>
                    <a:pt x="2436885" y="805703"/>
                  </a:lnTo>
                  <a:lnTo>
                    <a:pt x="2461177" y="805703"/>
                  </a:lnTo>
                  <a:lnTo>
                    <a:pt x="2469476" y="791885"/>
                  </a:lnTo>
                  <a:lnTo>
                    <a:pt x="2470910" y="769527"/>
                  </a:lnTo>
                  <a:lnTo>
                    <a:pt x="2463773" y="751031"/>
                  </a:lnTo>
                  <a:lnTo>
                    <a:pt x="2460891" y="748799"/>
                  </a:lnTo>
                  <a:close/>
                </a:path>
                <a:path w="3440430" h="994409">
                  <a:moveTo>
                    <a:pt x="2499668" y="739413"/>
                  </a:moveTo>
                  <a:lnTo>
                    <a:pt x="2488522" y="739413"/>
                  </a:lnTo>
                  <a:lnTo>
                    <a:pt x="2488522" y="814503"/>
                  </a:lnTo>
                  <a:lnTo>
                    <a:pt x="2500059" y="814503"/>
                  </a:lnTo>
                  <a:lnTo>
                    <a:pt x="2500874" y="760581"/>
                  </a:lnTo>
                  <a:lnTo>
                    <a:pt x="2516808" y="750754"/>
                  </a:lnTo>
                  <a:lnTo>
                    <a:pt x="2500450" y="750754"/>
                  </a:lnTo>
                  <a:lnTo>
                    <a:pt x="2499668" y="739413"/>
                  </a:lnTo>
                  <a:close/>
                </a:path>
                <a:path w="3440430" h="994409">
                  <a:moveTo>
                    <a:pt x="2515507" y="738239"/>
                  </a:moveTo>
                  <a:lnTo>
                    <a:pt x="2500450" y="750754"/>
                  </a:lnTo>
                  <a:lnTo>
                    <a:pt x="2516808" y="750754"/>
                  </a:lnTo>
                  <a:lnTo>
                    <a:pt x="2519027" y="749386"/>
                  </a:lnTo>
                  <a:lnTo>
                    <a:pt x="2526067" y="738435"/>
                  </a:lnTo>
                  <a:lnTo>
                    <a:pt x="2515507" y="738239"/>
                  </a:lnTo>
                  <a:close/>
                </a:path>
                <a:path w="3440430" h="994409">
                  <a:moveTo>
                    <a:pt x="2560988" y="738435"/>
                  </a:moveTo>
                  <a:lnTo>
                    <a:pt x="2540978" y="751308"/>
                  </a:lnTo>
                  <a:lnTo>
                    <a:pt x="2533938" y="785236"/>
                  </a:lnTo>
                  <a:lnTo>
                    <a:pt x="2545003" y="808050"/>
                  </a:lnTo>
                  <a:lnTo>
                    <a:pt x="2568941" y="816068"/>
                  </a:lnTo>
                  <a:lnTo>
                    <a:pt x="2578604" y="815285"/>
                  </a:lnTo>
                  <a:lnTo>
                    <a:pt x="2590402" y="804693"/>
                  </a:lnTo>
                  <a:lnTo>
                    <a:pt x="2560190" y="804693"/>
                  </a:lnTo>
                  <a:lnTo>
                    <a:pt x="2546453" y="789783"/>
                  </a:lnTo>
                  <a:lnTo>
                    <a:pt x="2547983" y="780869"/>
                  </a:lnTo>
                  <a:lnTo>
                    <a:pt x="2542151" y="780869"/>
                  </a:lnTo>
                  <a:lnTo>
                    <a:pt x="2542151" y="770896"/>
                  </a:lnTo>
                  <a:lnTo>
                    <a:pt x="2549695" y="770896"/>
                  </a:lnTo>
                  <a:lnTo>
                    <a:pt x="2552515" y="754470"/>
                  </a:lnTo>
                  <a:lnTo>
                    <a:pt x="2575557" y="749760"/>
                  </a:lnTo>
                  <a:lnTo>
                    <a:pt x="2590487" y="749760"/>
                  </a:lnTo>
                  <a:lnTo>
                    <a:pt x="2586638" y="743813"/>
                  </a:lnTo>
                  <a:lnTo>
                    <a:pt x="2560988" y="738435"/>
                  </a:lnTo>
                  <a:close/>
                </a:path>
                <a:path w="3440430" h="994409">
                  <a:moveTo>
                    <a:pt x="2587713" y="793971"/>
                  </a:moveTo>
                  <a:lnTo>
                    <a:pt x="2586736" y="796578"/>
                  </a:lnTo>
                  <a:lnTo>
                    <a:pt x="2560190" y="804693"/>
                  </a:lnTo>
                  <a:lnTo>
                    <a:pt x="2590402" y="804693"/>
                  </a:lnTo>
                  <a:lnTo>
                    <a:pt x="2598860" y="797099"/>
                  </a:lnTo>
                  <a:lnTo>
                    <a:pt x="2587713" y="793971"/>
                  </a:lnTo>
                  <a:close/>
                </a:path>
                <a:path w="3440430" h="994409">
                  <a:moveTo>
                    <a:pt x="2549695" y="770896"/>
                  </a:moveTo>
                  <a:lnTo>
                    <a:pt x="2542151" y="770896"/>
                  </a:lnTo>
                  <a:lnTo>
                    <a:pt x="2542151" y="780869"/>
                  </a:lnTo>
                  <a:lnTo>
                    <a:pt x="2547983" y="780869"/>
                  </a:lnTo>
                  <a:lnTo>
                    <a:pt x="2549695" y="770896"/>
                  </a:lnTo>
                  <a:close/>
                </a:path>
                <a:path w="3440430" h="994409">
                  <a:moveTo>
                    <a:pt x="2590487" y="749760"/>
                  </a:moveTo>
                  <a:lnTo>
                    <a:pt x="2575557" y="749760"/>
                  </a:lnTo>
                  <a:lnTo>
                    <a:pt x="2588300" y="770896"/>
                  </a:lnTo>
                  <a:lnTo>
                    <a:pt x="2549695" y="770896"/>
                  </a:lnTo>
                  <a:lnTo>
                    <a:pt x="2547983" y="780869"/>
                  </a:lnTo>
                  <a:lnTo>
                    <a:pt x="2600033" y="780869"/>
                  </a:lnTo>
                  <a:lnTo>
                    <a:pt x="2599104" y="763074"/>
                  </a:lnTo>
                  <a:lnTo>
                    <a:pt x="2590487" y="749760"/>
                  </a:lnTo>
                  <a:close/>
                </a:path>
                <a:path w="3440430" h="994409">
                  <a:moveTo>
                    <a:pt x="2679833" y="738435"/>
                  </a:moveTo>
                  <a:lnTo>
                    <a:pt x="2659822" y="751308"/>
                  </a:lnTo>
                  <a:lnTo>
                    <a:pt x="2652782" y="785236"/>
                  </a:lnTo>
                  <a:lnTo>
                    <a:pt x="2663847" y="808050"/>
                  </a:lnTo>
                  <a:lnTo>
                    <a:pt x="2687785" y="816068"/>
                  </a:lnTo>
                  <a:lnTo>
                    <a:pt x="2697449" y="815285"/>
                  </a:lnTo>
                  <a:lnTo>
                    <a:pt x="2709246" y="804693"/>
                  </a:lnTo>
                  <a:lnTo>
                    <a:pt x="2679034" y="804693"/>
                  </a:lnTo>
                  <a:lnTo>
                    <a:pt x="2665297" y="789783"/>
                  </a:lnTo>
                  <a:lnTo>
                    <a:pt x="2666828" y="780869"/>
                  </a:lnTo>
                  <a:lnTo>
                    <a:pt x="2660995" y="780869"/>
                  </a:lnTo>
                  <a:lnTo>
                    <a:pt x="2660995" y="770896"/>
                  </a:lnTo>
                  <a:lnTo>
                    <a:pt x="2668539" y="770896"/>
                  </a:lnTo>
                  <a:lnTo>
                    <a:pt x="2671359" y="754470"/>
                  </a:lnTo>
                  <a:lnTo>
                    <a:pt x="2694401" y="749760"/>
                  </a:lnTo>
                  <a:lnTo>
                    <a:pt x="2709332" y="749760"/>
                  </a:lnTo>
                  <a:lnTo>
                    <a:pt x="2705483" y="743813"/>
                  </a:lnTo>
                  <a:lnTo>
                    <a:pt x="2679833" y="738435"/>
                  </a:lnTo>
                  <a:close/>
                </a:path>
                <a:path w="3440430" h="994409">
                  <a:moveTo>
                    <a:pt x="2706558" y="793971"/>
                  </a:moveTo>
                  <a:lnTo>
                    <a:pt x="2705580" y="796578"/>
                  </a:lnTo>
                  <a:lnTo>
                    <a:pt x="2679034" y="804693"/>
                  </a:lnTo>
                  <a:lnTo>
                    <a:pt x="2709246" y="804693"/>
                  </a:lnTo>
                  <a:lnTo>
                    <a:pt x="2717704" y="797099"/>
                  </a:lnTo>
                  <a:lnTo>
                    <a:pt x="2706558" y="793971"/>
                  </a:lnTo>
                  <a:close/>
                </a:path>
                <a:path w="3440430" h="994409">
                  <a:moveTo>
                    <a:pt x="2668539" y="770896"/>
                  </a:moveTo>
                  <a:lnTo>
                    <a:pt x="2660995" y="770896"/>
                  </a:lnTo>
                  <a:lnTo>
                    <a:pt x="2660995" y="780869"/>
                  </a:lnTo>
                  <a:lnTo>
                    <a:pt x="2666828" y="780869"/>
                  </a:lnTo>
                  <a:lnTo>
                    <a:pt x="2668539" y="770896"/>
                  </a:lnTo>
                  <a:close/>
                </a:path>
                <a:path w="3440430" h="994409">
                  <a:moveTo>
                    <a:pt x="2709332" y="749760"/>
                  </a:moveTo>
                  <a:lnTo>
                    <a:pt x="2694401" y="749760"/>
                  </a:lnTo>
                  <a:lnTo>
                    <a:pt x="2707144" y="770896"/>
                  </a:lnTo>
                  <a:lnTo>
                    <a:pt x="2668539" y="770896"/>
                  </a:lnTo>
                  <a:lnTo>
                    <a:pt x="2666828" y="780869"/>
                  </a:lnTo>
                  <a:lnTo>
                    <a:pt x="2718877" y="780869"/>
                  </a:lnTo>
                  <a:lnTo>
                    <a:pt x="2717948" y="763074"/>
                  </a:lnTo>
                  <a:lnTo>
                    <a:pt x="2709332" y="749760"/>
                  </a:lnTo>
                  <a:close/>
                </a:path>
                <a:path w="3440430" h="994409">
                  <a:moveTo>
                    <a:pt x="2743015" y="739413"/>
                  </a:moveTo>
                  <a:lnTo>
                    <a:pt x="2729718" y="739413"/>
                  </a:lnTo>
                  <a:lnTo>
                    <a:pt x="2753575" y="776958"/>
                  </a:lnTo>
                  <a:lnTo>
                    <a:pt x="2729718" y="814503"/>
                  </a:lnTo>
                  <a:lnTo>
                    <a:pt x="2743015" y="814503"/>
                  </a:lnTo>
                  <a:lnTo>
                    <a:pt x="2761006" y="785366"/>
                  </a:lnTo>
                  <a:lnTo>
                    <a:pt x="2773476" y="785366"/>
                  </a:lnTo>
                  <a:lnTo>
                    <a:pt x="2768045" y="776958"/>
                  </a:lnTo>
                  <a:lnTo>
                    <a:pt x="2772465" y="770114"/>
                  </a:lnTo>
                  <a:lnTo>
                    <a:pt x="2761006" y="770114"/>
                  </a:lnTo>
                  <a:lnTo>
                    <a:pt x="2743015" y="739413"/>
                  </a:lnTo>
                  <a:close/>
                </a:path>
                <a:path w="3440430" h="994409">
                  <a:moveTo>
                    <a:pt x="2773476" y="785366"/>
                  </a:moveTo>
                  <a:lnTo>
                    <a:pt x="2761006" y="785366"/>
                  </a:lnTo>
                  <a:lnTo>
                    <a:pt x="2778996" y="814503"/>
                  </a:lnTo>
                  <a:lnTo>
                    <a:pt x="2792293" y="814503"/>
                  </a:lnTo>
                  <a:lnTo>
                    <a:pt x="2773476" y="785366"/>
                  </a:lnTo>
                  <a:close/>
                </a:path>
                <a:path w="3440430" h="994409">
                  <a:moveTo>
                    <a:pt x="2792293" y="739413"/>
                  </a:moveTo>
                  <a:lnTo>
                    <a:pt x="2778996" y="739413"/>
                  </a:lnTo>
                  <a:lnTo>
                    <a:pt x="2761006" y="770114"/>
                  </a:lnTo>
                  <a:lnTo>
                    <a:pt x="2772465" y="770114"/>
                  </a:lnTo>
                  <a:lnTo>
                    <a:pt x="2792293" y="739413"/>
                  </a:lnTo>
                  <a:close/>
                </a:path>
                <a:path w="3440430" h="994409">
                  <a:moveTo>
                    <a:pt x="2819902" y="739413"/>
                  </a:moveTo>
                  <a:lnTo>
                    <a:pt x="2808756" y="739413"/>
                  </a:lnTo>
                  <a:lnTo>
                    <a:pt x="2808756" y="842662"/>
                  </a:lnTo>
                  <a:lnTo>
                    <a:pt x="2820293" y="842662"/>
                  </a:lnTo>
                  <a:lnTo>
                    <a:pt x="2820293" y="802966"/>
                  </a:lnTo>
                  <a:lnTo>
                    <a:pt x="2837512" y="802966"/>
                  </a:lnTo>
                  <a:lnTo>
                    <a:pt x="2826681" y="799641"/>
                  </a:lnTo>
                  <a:lnTo>
                    <a:pt x="2820098" y="776958"/>
                  </a:lnTo>
                  <a:lnTo>
                    <a:pt x="2826583" y="754714"/>
                  </a:lnTo>
                  <a:lnTo>
                    <a:pt x="2846497" y="748799"/>
                  </a:lnTo>
                  <a:lnTo>
                    <a:pt x="2865776" y="748799"/>
                  </a:lnTo>
                  <a:lnTo>
                    <a:pt x="2865250" y="748375"/>
                  </a:lnTo>
                  <a:lnTo>
                    <a:pt x="2823292" y="748375"/>
                  </a:lnTo>
                  <a:lnTo>
                    <a:pt x="2819902" y="739413"/>
                  </a:lnTo>
                  <a:close/>
                </a:path>
                <a:path w="3440430" h="994409">
                  <a:moveTo>
                    <a:pt x="2837512" y="802966"/>
                  </a:moveTo>
                  <a:lnTo>
                    <a:pt x="2820293" y="802966"/>
                  </a:lnTo>
                  <a:lnTo>
                    <a:pt x="2849430" y="816068"/>
                  </a:lnTo>
                  <a:lnTo>
                    <a:pt x="2865146" y="805703"/>
                  </a:lnTo>
                  <a:lnTo>
                    <a:pt x="2846431" y="805703"/>
                  </a:lnTo>
                  <a:lnTo>
                    <a:pt x="2837512" y="802966"/>
                  </a:lnTo>
                  <a:close/>
                </a:path>
                <a:path w="3440430" h="994409">
                  <a:moveTo>
                    <a:pt x="2865776" y="748799"/>
                  </a:moveTo>
                  <a:lnTo>
                    <a:pt x="2846497" y="748799"/>
                  </a:lnTo>
                  <a:lnTo>
                    <a:pt x="2859468" y="758413"/>
                  </a:lnTo>
                  <a:lnTo>
                    <a:pt x="2859386" y="795861"/>
                  </a:lnTo>
                  <a:lnTo>
                    <a:pt x="2846431" y="805703"/>
                  </a:lnTo>
                  <a:lnTo>
                    <a:pt x="2865146" y="805703"/>
                  </a:lnTo>
                  <a:lnTo>
                    <a:pt x="2868284" y="803634"/>
                  </a:lnTo>
                  <a:lnTo>
                    <a:pt x="2875046" y="769266"/>
                  </a:lnTo>
                  <a:lnTo>
                    <a:pt x="2868284" y="750820"/>
                  </a:lnTo>
                  <a:lnTo>
                    <a:pt x="2865776" y="748799"/>
                  </a:lnTo>
                  <a:close/>
                </a:path>
                <a:path w="3440430" h="994409">
                  <a:moveTo>
                    <a:pt x="2838088" y="738435"/>
                  </a:moveTo>
                  <a:lnTo>
                    <a:pt x="2823292" y="748375"/>
                  </a:lnTo>
                  <a:lnTo>
                    <a:pt x="2865250" y="748375"/>
                  </a:lnTo>
                  <a:lnTo>
                    <a:pt x="2854873" y="740016"/>
                  </a:lnTo>
                  <a:lnTo>
                    <a:pt x="2838088" y="738435"/>
                  </a:lnTo>
                  <a:close/>
                </a:path>
                <a:path w="3440430" h="994409">
                  <a:moveTo>
                    <a:pt x="2916177" y="738435"/>
                  </a:moveTo>
                  <a:lnTo>
                    <a:pt x="2896166" y="751308"/>
                  </a:lnTo>
                  <a:lnTo>
                    <a:pt x="2889126" y="785236"/>
                  </a:lnTo>
                  <a:lnTo>
                    <a:pt x="2900191" y="808050"/>
                  </a:lnTo>
                  <a:lnTo>
                    <a:pt x="2924129" y="816068"/>
                  </a:lnTo>
                  <a:lnTo>
                    <a:pt x="2933792" y="815285"/>
                  </a:lnTo>
                  <a:lnTo>
                    <a:pt x="2945590" y="804693"/>
                  </a:lnTo>
                  <a:lnTo>
                    <a:pt x="2915378" y="804693"/>
                  </a:lnTo>
                  <a:lnTo>
                    <a:pt x="2901641" y="789783"/>
                  </a:lnTo>
                  <a:lnTo>
                    <a:pt x="2903171" y="780869"/>
                  </a:lnTo>
                  <a:lnTo>
                    <a:pt x="2897339" y="780869"/>
                  </a:lnTo>
                  <a:lnTo>
                    <a:pt x="2897339" y="770896"/>
                  </a:lnTo>
                  <a:lnTo>
                    <a:pt x="2904883" y="770896"/>
                  </a:lnTo>
                  <a:lnTo>
                    <a:pt x="2907703" y="754470"/>
                  </a:lnTo>
                  <a:lnTo>
                    <a:pt x="2930745" y="749760"/>
                  </a:lnTo>
                  <a:lnTo>
                    <a:pt x="2945676" y="749760"/>
                  </a:lnTo>
                  <a:lnTo>
                    <a:pt x="2941826" y="743813"/>
                  </a:lnTo>
                  <a:lnTo>
                    <a:pt x="2916177" y="738435"/>
                  </a:lnTo>
                  <a:close/>
                </a:path>
                <a:path w="3440430" h="994409">
                  <a:moveTo>
                    <a:pt x="2942902" y="793971"/>
                  </a:moveTo>
                  <a:lnTo>
                    <a:pt x="2941924" y="796578"/>
                  </a:lnTo>
                  <a:lnTo>
                    <a:pt x="2915378" y="804693"/>
                  </a:lnTo>
                  <a:lnTo>
                    <a:pt x="2945590" y="804693"/>
                  </a:lnTo>
                  <a:lnTo>
                    <a:pt x="2954048" y="797099"/>
                  </a:lnTo>
                  <a:lnTo>
                    <a:pt x="2942902" y="793971"/>
                  </a:lnTo>
                  <a:close/>
                </a:path>
                <a:path w="3440430" h="994409">
                  <a:moveTo>
                    <a:pt x="2904883" y="770896"/>
                  </a:moveTo>
                  <a:lnTo>
                    <a:pt x="2897339" y="770896"/>
                  </a:lnTo>
                  <a:lnTo>
                    <a:pt x="2897339" y="780869"/>
                  </a:lnTo>
                  <a:lnTo>
                    <a:pt x="2903171" y="780869"/>
                  </a:lnTo>
                  <a:lnTo>
                    <a:pt x="2904883" y="770896"/>
                  </a:lnTo>
                  <a:close/>
                </a:path>
                <a:path w="3440430" h="994409">
                  <a:moveTo>
                    <a:pt x="2945676" y="749760"/>
                  </a:moveTo>
                  <a:lnTo>
                    <a:pt x="2930745" y="749760"/>
                  </a:lnTo>
                  <a:lnTo>
                    <a:pt x="2943488" y="770896"/>
                  </a:lnTo>
                  <a:lnTo>
                    <a:pt x="2904883" y="770896"/>
                  </a:lnTo>
                  <a:lnTo>
                    <a:pt x="2903171" y="780869"/>
                  </a:lnTo>
                  <a:lnTo>
                    <a:pt x="2955221" y="780869"/>
                  </a:lnTo>
                  <a:lnTo>
                    <a:pt x="2954292" y="763074"/>
                  </a:lnTo>
                  <a:lnTo>
                    <a:pt x="2945676" y="749760"/>
                  </a:lnTo>
                  <a:close/>
                </a:path>
                <a:path w="3440430" h="994409">
                  <a:moveTo>
                    <a:pt x="2983918" y="739413"/>
                  </a:moveTo>
                  <a:lnTo>
                    <a:pt x="2972772" y="739413"/>
                  </a:lnTo>
                  <a:lnTo>
                    <a:pt x="2972772" y="814503"/>
                  </a:lnTo>
                  <a:lnTo>
                    <a:pt x="2984309" y="814503"/>
                  </a:lnTo>
                  <a:lnTo>
                    <a:pt x="2985124" y="760581"/>
                  </a:lnTo>
                  <a:lnTo>
                    <a:pt x="3001058" y="750754"/>
                  </a:lnTo>
                  <a:lnTo>
                    <a:pt x="2984700" y="750754"/>
                  </a:lnTo>
                  <a:lnTo>
                    <a:pt x="2983918" y="739413"/>
                  </a:lnTo>
                  <a:close/>
                </a:path>
                <a:path w="3440430" h="994409">
                  <a:moveTo>
                    <a:pt x="2999757" y="738239"/>
                  </a:moveTo>
                  <a:lnTo>
                    <a:pt x="2984700" y="750754"/>
                  </a:lnTo>
                  <a:lnTo>
                    <a:pt x="3001058" y="750754"/>
                  </a:lnTo>
                  <a:lnTo>
                    <a:pt x="3003277" y="749386"/>
                  </a:lnTo>
                  <a:lnTo>
                    <a:pt x="3010317" y="738435"/>
                  </a:lnTo>
                  <a:lnTo>
                    <a:pt x="2999757" y="738239"/>
                  </a:lnTo>
                  <a:close/>
                </a:path>
                <a:path w="3440430" h="994409">
                  <a:moveTo>
                    <a:pt x="3035530" y="739413"/>
                  </a:moveTo>
                  <a:lnTo>
                    <a:pt x="3023993" y="739413"/>
                  </a:lnTo>
                  <a:lnTo>
                    <a:pt x="3023993" y="814503"/>
                  </a:lnTo>
                  <a:lnTo>
                    <a:pt x="3035530" y="814503"/>
                  </a:lnTo>
                  <a:lnTo>
                    <a:pt x="3035530" y="739413"/>
                  </a:lnTo>
                  <a:close/>
                </a:path>
                <a:path w="3440430" h="994409">
                  <a:moveTo>
                    <a:pt x="3025672" y="712020"/>
                  </a:moveTo>
                  <a:lnTo>
                    <a:pt x="3029859" y="726898"/>
                  </a:lnTo>
                  <a:lnTo>
                    <a:pt x="3034031" y="726132"/>
                  </a:lnTo>
                  <a:lnTo>
                    <a:pt x="3025672" y="712020"/>
                  </a:lnTo>
                  <a:close/>
                </a:path>
                <a:path w="3440430" h="994409">
                  <a:moveTo>
                    <a:pt x="3080193" y="738435"/>
                  </a:moveTo>
                  <a:lnTo>
                    <a:pt x="3060182" y="751308"/>
                  </a:lnTo>
                  <a:lnTo>
                    <a:pt x="3053142" y="785236"/>
                  </a:lnTo>
                  <a:lnTo>
                    <a:pt x="3064207" y="808050"/>
                  </a:lnTo>
                  <a:lnTo>
                    <a:pt x="3088145" y="816068"/>
                  </a:lnTo>
                  <a:lnTo>
                    <a:pt x="3097808" y="815285"/>
                  </a:lnTo>
                  <a:lnTo>
                    <a:pt x="3109606" y="804693"/>
                  </a:lnTo>
                  <a:lnTo>
                    <a:pt x="3079394" y="804693"/>
                  </a:lnTo>
                  <a:lnTo>
                    <a:pt x="3065657" y="789783"/>
                  </a:lnTo>
                  <a:lnTo>
                    <a:pt x="3067187" y="780869"/>
                  </a:lnTo>
                  <a:lnTo>
                    <a:pt x="3061355" y="780869"/>
                  </a:lnTo>
                  <a:lnTo>
                    <a:pt x="3061355" y="770896"/>
                  </a:lnTo>
                  <a:lnTo>
                    <a:pt x="3068899" y="770896"/>
                  </a:lnTo>
                  <a:lnTo>
                    <a:pt x="3071719" y="754470"/>
                  </a:lnTo>
                  <a:lnTo>
                    <a:pt x="3094761" y="749760"/>
                  </a:lnTo>
                  <a:lnTo>
                    <a:pt x="3109692" y="749760"/>
                  </a:lnTo>
                  <a:lnTo>
                    <a:pt x="3105842" y="743813"/>
                  </a:lnTo>
                  <a:lnTo>
                    <a:pt x="3080193" y="738435"/>
                  </a:lnTo>
                  <a:close/>
                </a:path>
                <a:path w="3440430" h="994409">
                  <a:moveTo>
                    <a:pt x="3106918" y="793971"/>
                  </a:moveTo>
                  <a:lnTo>
                    <a:pt x="3105940" y="796578"/>
                  </a:lnTo>
                  <a:lnTo>
                    <a:pt x="3079394" y="804693"/>
                  </a:lnTo>
                  <a:lnTo>
                    <a:pt x="3109606" y="804693"/>
                  </a:lnTo>
                  <a:lnTo>
                    <a:pt x="3118064" y="797099"/>
                  </a:lnTo>
                  <a:lnTo>
                    <a:pt x="3106918" y="793971"/>
                  </a:lnTo>
                  <a:close/>
                </a:path>
                <a:path w="3440430" h="994409">
                  <a:moveTo>
                    <a:pt x="3068899" y="770896"/>
                  </a:moveTo>
                  <a:lnTo>
                    <a:pt x="3061355" y="770896"/>
                  </a:lnTo>
                  <a:lnTo>
                    <a:pt x="3061355" y="780869"/>
                  </a:lnTo>
                  <a:lnTo>
                    <a:pt x="3067187" y="780869"/>
                  </a:lnTo>
                  <a:lnTo>
                    <a:pt x="3068899" y="770896"/>
                  </a:lnTo>
                  <a:close/>
                </a:path>
                <a:path w="3440430" h="994409">
                  <a:moveTo>
                    <a:pt x="3109692" y="749760"/>
                  </a:moveTo>
                  <a:lnTo>
                    <a:pt x="3094761" y="749760"/>
                  </a:lnTo>
                  <a:lnTo>
                    <a:pt x="3107504" y="770896"/>
                  </a:lnTo>
                  <a:lnTo>
                    <a:pt x="3068899" y="770896"/>
                  </a:lnTo>
                  <a:lnTo>
                    <a:pt x="3067187" y="780869"/>
                  </a:lnTo>
                  <a:lnTo>
                    <a:pt x="3119237" y="780869"/>
                  </a:lnTo>
                  <a:lnTo>
                    <a:pt x="3118308" y="763074"/>
                  </a:lnTo>
                  <a:lnTo>
                    <a:pt x="3109692" y="749760"/>
                  </a:lnTo>
                  <a:close/>
                </a:path>
                <a:path w="3440430" h="994409">
                  <a:moveTo>
                    <a:pt x="3147934" y="739413"/>
                  </a:moveTo>
                  <a:lnTo>
                    <a:pt x="3136788" y="739413"/>
                  </a:lnTo>
                  <a:lnTo>
                    <a:pt x="3136788" y="814503"/>
                  </a:lnTo>
                  <a:lnTo>
                    <a:pt x="3148325" y="814503"/>
                  </a:lnTo>
                  <a:lnTo>
                    <a:pt x="3148325" y="769331"/>
                  </a:lnTo>
                  <a:lnTo>
                    <a:pt x="3152480" y="755122"/>
                  </a:lnTo>
                  <a:lnTo>
                    <a:pt x="3165280" y="751146"/>
                  </a:lnTo>
                  <a:lnTo>
                    <a:pt x="3148911" y="751146"/>
                  </a:lnTo>
                  <a:lnTo>
                    <a:pt x="3147950" y="739608"/>
                  </a:lnTo>
                  <a:lnTo>
                    <a:pt x="3147934" y="739413"/>
                  </a:lnTo>
                  <a:close/>
                </a:path>
                <a:path w="3440430" h="994409">
                  <a:moveTo>
                    <a:pt x="3190523" y="748799"/>
                  </a:moveTo>
                  <a:lnTo>
                    <a:pt x="3172834" y="748799"/>
                  </a:lnTo>
                  <a:lnTo>
                    <a:pt x="3183165" y="757077"/>
                  </a:lnTo>
                  <a:lnTo>
                    <a:pt x="3184697" y="814503"/>
                  </a:lnTo>
                  <a:lnTo>
                    <a:pt x="3196234" y="814503"/>
                  </a:lnTo>
                  <a:lnTo>
                    <a:pt x="3196234" y="760401"/>
                  </a:lnTo>
                  <a:lnTo>
                    <a:pt x="3190523" y="748799"/>
                  </a:lnTo>
                  <a:close/>
                </a:path>
                <a:path w="3440430" h="994409">
                  <a:moveTo>
                    <a:pt x="3160514" y="739608"/>
                  </a:moveTo>
                  <a:lnTo>
                    <a:pt x="3148911" y="751146"/>
                  </a:lnTo>
                  <a:lnTo>
                    <a:pt x="3165280" y="751146"/>
                  </a:lnTo>
                  <a:lnTo>
                    <a:pt x="3172834" y="748799"/>
                  </a:lnTo>
                  <a:lnTo>
                    <a:pt x="3190523" y="748799"/>
                  </a:lnTo>
                  <a:lnTo>
                    <a:pt x="3187972" y="743617"/>
                  </a:lnTo>
                  <a:lnTo>
                    <a:pt x="3160514" y="739608"/>
                  </a:lnTo>
                  <a:close/>
                </a:path>
                <a:path w="3440430" h="994409">
                  <a:moveTo>
                    <a:pt x="3240847" y="738435"/>
                  </a:moveTo>
                  <a:lnTo>
                    <a:pt x="3220836" y="751292"/>
                  </a:lnTo>
                  <a:lnTo>
                    <a:pt x="3213797" y="784845"/>
                  </a:lnTo>
                  <a:lnTo>
                    <a:pt x="3224552" y="807757"/>
                  </a:lnTo>
                  <a:lnTo>
                    <a:pt x="3247822" y="816068"/>
                  </a:lnTo>
                  <a:lnTo>
                    <a:pt x="3266595" y="810902"/>
                  </a:lnTo>
                  <a:lnTo>
                    <a:pt x="3269650" y="805703"/>
                  </a:lnTo>
                  <a:lnTo>
                    <a:pt x="3243259" y="805703"/>
                  </a:lnTo>
                  <a:lnTo>
                    <a:pt x="3229929" y="796415"/>
                  </a:lnTo>
                  <a:lnTo>
                    <a:pt x="3226263" y="766349"/>
                  </a:lnTo>
                  <a:lnTo>
                    <a:pt x="3239381" y="749972"/>
                  </a:lnTo>
                  <a:lnTo>
                    <a:pt x="3271521" y="749972"/>
                  </a:lnTo>
                  <a:lnTo>
                    <a:pt x="3269609" y="746061"/>
                  </a:lnTo>
                  <a:lnTo>
                    <a:pt x="3240847" y="738435"/>
                  </a:lnTo>
                  <a:close/>
                </a:path>
                <a:path w="3440430" h="994409">
                  <a:moveTo>
                    <a:pt x="3277350" y="792602"/>
                  </a:moveTo>
                  <a:lnTo>
                    <a:pt x="3265813" y="792602"/>
                  </a:lnTo>
                  <a:lnTo>
                    <a:pt x="3265096" y="795339"/>
                  </a:lnTo>
                  <a:lnTo>
                    <a:pt x="3243259" y="805703"/>
                  </a:lnTo>
                  <a:lnTo>
                    <a:pt x="3269650" y="805703"/>
                  </a:lnTo>
                  <a:lnTo>
                    <a:pt x="3277350" y="792602"/>
                  </a:lnTo>
                  <a:close/>
                </a:path>
                <a:path w="3440430" h="994409">
                  <a:moveTo>
                    <a:pt x="3271521" y="749972"/>
                  </a:moveTo>
                  <a:lnTo>
                    <a:pt x="3239381" y="749972"/>
                  </a:lnTo>
                  <a:lnTo>
                    <a:pt x="3256948" y="750135"/>
                  </a:lnTo>
                  <a:lnTo>
                    <a:pt x="3265813" y="761901"/>
                  </a:lnTo>
                  <a:lnTo>
                    <a:pt x="3277350" y="761901"/>
                  </a:lnTo>
                  <a:lnTo>
                    <a:pt x="3271600" y="750135"/>
                  </a:lnTo>
                  <a:lnTo>
                    <a:pt x="3271521" y="749972"/>
                  </a:lnTo>
                  <a:close/>
                </a:path>
                <a:path w="3440430" h="994409">
                  <a:moveTo>
                    <a:pt x="3317747" y="738435"/>
                  </a:moveTo>
                  <a:lnTo>
                    <a:pt x="3297736" y="751308"/>
                  </a:lnTo>
                  <a:lnTo>
                    <a:pt x="3290696" y="785236"/>
                  </a:lnTo>
                  <a:lnTo>
                    <a:pt x="3301761" y="808050"/>
                  </a:lnTo>
                  <a:lnTo>
                    <a:pt x="3325699" y="816068"/>
                  </a:lnTo>
                  <a:lnTo>
                    <a:pt x="3335362" y="815285"/>
                  </a:lnTo>
                  <a:lnTo>
                    <a:pt x="3347160" y="804693"/>
                  </a:lnTo>
                  <a:lnTo>
                    <a:pt x="3316948" y="804693"/>
                  </a:lnTo>
                  <a:lnTo>
                    <a:pt x="3303211" y="789783"/>
                  </a:lnTo>
                  <a:lnTo>
                    <a:pt x="3304741" y="780869"/>
                  </a:lnTo>
                  <a:lnTo>
                    <a:pt x="3298909" y="780869"/>
                  </a:lnTo>
                  <a:lnTo>
                    <a:pt x="3298909" y="770896"/>
                  </a:lnTo>
                  <a:lnTo>
                    <a:pt x="3306453" y="770896"/>
                  </a:lnTo>
                  <a:lnTo>
                    <a:pt x="3309273" y="754470"/>
                  </a:lnTo>
                  <a:lnTo>
                    <a:pt x="3332315" y="749760"/>
                  </a:lnTo>
                  <a:lnTo>
                    <a:pt x="3347246" y="749760"/>
                  </a:lnTo>
                  <a:lnTo>
                    <a:pt x="3343397" y="743813"/>
                  </a:lnTo>
                  <a:lnTo>
                    <a:pt x="3317747" y="738435"/>
                  </a:lnTo>
                  <a:close/>
                </a:path>
                <a:path w="3440430" h="994409">
                  <a:moveTo>
                    <a:pt x="3344472" y="793971"/>
                  </a:moveTo>
                  <a:lnTo>
                    <a:pt x="3343494" y="796578"/>
                  </a:lnTo>
                  <a:lnTo>
                    <a:pt x="3316948" y="804693"/>
                  </a:lnTo>
                  <a:lnTo>
                    <a:pt x="3347160" y="804693"/>
                  </a:lnTo>
                  <a:lnTo>
                    <a:pt x="3355618" y="797099"/>
                  </a:lnTo>
                  <a:lnTo>
                    <a:pt x="3344472" y="793971"/>
                  </a:lnTo>
                  <a:close/>
                </a:path>
                <a:path w="3440430" h="994409">
                  <a:moveTo>
                    <a:pt x="3306453" y="770896"/>
                  </a:moveTo>
                  <a:lnTo>
                    <a:pt x="3298909" y="770896"/>
                  </a:lnTo>
                  <a:lnTo>
                    <a:pt x="3298909" y="780869"/>
                  </a:lnTo>
                  <a:lnTo>
                    <a:pt x="3304741" y="780869"/>
                  </a:lnTo>
                  <a:lnTo>
                    <a:pt x="3306453" y="770896"/>
                  </a:lnTo>
                  <a:close/>
                </a:path>
                <a:path w="3440430" h="994409">
                  <a:moveTo>
                    <a:pt x="3347246" y="749760"/>
                  </a:moveTo>
                  <a:lnTo>
                    <a:pt x="3332315" y="749760"/>
                  </a:lnTo>
                  <a:lnTo>
                    <a:pt x="3345058" y="770896"/>
                  </a:lnTo>
                  <a:lnTo>
                    <a:pt x="3306453" y="770896"/>
                  </a:lnTo>
                  <a:lnTo>
                    <a:pt x="3304741" y="780869"/>
                  </a:lnTo>
                  <a:lnTo>
                    <a:pt x="3356791" y="780869"/>
                  </a:lnTo>
                  <a:lnTo>
                    <a:pt x="3355862" y="763074"/>
                  </a:lnTo>
                  <a:lnTo>
                    <a:pt x="3347246" y="749760"/>
                  </a:lnTo>
                  <a:close/>
                </a:path>
                <a:path w="3440430" h="994409">
                  <a:moveTo>
                    <a:pt x="3396569" y="738435"/>
                  </a:moveTo>
                  <a:lnTo>
                    <a:pt x="3377584" y="750820"/>
                  </a:lnTo>
                  <a:lnTo>
                    <a:pt x="3370822" y="785106"/>
                  </a:lnTo>
                  <a:lnTo>
                    <a:pt x="3381332" y="808131"/>
                  </a:lnTo>
                  <a:lnTo>
                    <a:pt x="3402696" y="816068"/>
                  </a:lnTo>
                  <a:lnTo>
                    <a:pt x="3407519" y="816068"/>
                  </a:lnTo>
                  <a:lnTo>
                    <a:pt x="3422544" y="806062"/>
                  </a:lnTo>
                  <a:lnTo>
                    <a:pt x="3437112" y="806062"/>
                  </a:lnTo>
                  <a:lnTo>
                    <a:pt x="3437112" y="805703"/>
                  </a:lnTo>
                  <a:lnTo>
                    <a:pt x="3404260" y="805703"/>
                  </a:lnTo>
                  <a:lnTo>
                    <a:pt x="3395396" y="804432"/>
                  </a:lnTo>
                  <a:lnTo>
                    <a:pt x="3383174" y="787159"/>
                  </a:lnTo>
                  <a:lnTo>
                    <a:pt x="3388812" y="755040"/>
                  </a:lnTo>
                  <a:lnTo>
                    <a:pt x="3408954" y="748799"/>
                  </a:lnTo>
                  <a:lnTo>
                    <a:pt x="3419862" y="748799"/>
                  </a:lnTo>
                  <a:lnTo>
                    <a:pt x="3396569" y="738435"/>
                  </a:lnTo>
                  <a:close/>
                </a:path>
                <a:path w="3440430" h="994409">
                  <a:moveTo>
                    <a:pt x="3437112" y="806062"/>
                  </a:moveTo>
                  <a:lnTo>
                    <a:pt x="3422544" y="806062"/>
                  </a:lnTo>
                  <a:lnTo>
                    <a:pt x="3425966" y="814503"/>
                  </a:lnTo>
                  <a:lnTo>
                    <a:pt x="3437112" y="814503"/>
                  </a:lnTo>
                  <a:lnTo>
                    <a:pt x="3437112" y="806062"/>
                  </a:lnTo>
                  <a:close/>
                </a:path>
                <a:path w="3440430" h="994409">
                  <a:moveTo>
                    <a:pt x="3419862" y="748799"/>
                  </a:moveTo>
                  <a:lnTo>
                    <a:pt x="3408954" y="748799"/>
                  </a:lnTo>
                  <a:lnTo>
                    <a:pt x="3421697" y="758006"/>
                  </a:lnTo>
                  <a:lnTo>
                    <a:pt x="3421615" y="796268"/>
                  </a:lnTo>
                  <a:lnTo>
                    <a:pt x="3404260" y="805703"/>
                  </a:lnTo>
                  <a:lnTo>
                    <a:pt x="3437112" y="805703"/>
                  </a:lnTo>
                  <a:lnTo>
                    <a:pt x="3437112" y="751341"/>
                  </a:lnTo>
                  <a:lnTo>
                    <a:pt x="3425575" y="751341"/>
                  </a:lnTo>
                  <a:lnTo>
                    <a:pt x="3419862" y="748799"/>
                  </a:lnTo>
                  <a:close/>
                </a:path>
                <a:path w="3440430" h="994409">
                  <a:moveTo>
                    <a:pt x="3437112" y="714383"/>
                  </a:moveTo>
                  <a:lnTo>
                    <a:pt x="3425575" y="714383"/>
                  </a:lnTo>
                  <a:lnTo>
                    <a:pt x="3425575" y="751341"/>
                  </a:lnTo>
                  <a:lnTo>
                    <a:pt x="3437112" y="751341"/>
                  </a:lnTo>
                  <a:lnTo>
                    <a:pt x="3437112" y="714383"/>
                  </a:lnTo>
                  <a:close/>
                </a:path>
                <a:path w="3440430" h="994409">
                  <a:moveTo>
                    <a:pt x="164678" y="980971"/>
                  </a:moveTo>
                  <a:lnTo>
                    <a:pt x="147068" y="980971"/>
                  </a:lnTo>
                  <a:lnTo>
                    <a:pt x="176596" y="994073"/>
                  </a:lnTo>
                  <a:lnTo>
                    <a:pt x="192311" y="983708"/>
                  </a:lnTo>
                  <a:lnTo>
                    <a:pt x="173597" y="983708"/>
                  </a:lnTo>
                  <a:lnTo>
                    <a:pt x="164678" y="980971"/>
                  </a:lnTo>
                  <a:close/>
                </a:path>
                <a:path w="3440430" h="994409">
                  <a:moveTo>
                    <a:pt x="147459" y="892388"/>
                  </a:moveTo>
                  <a:lnTo>
                    <a:pt x="135922" y="892388"/>
                  </a:lnTo>
                  <a:lnTo>
                    <a:pt x="135922" y="992508"/>
                  </a:lnTo>
                  <a:lnTo>
                    <a:pt x="147068" y="992508"/>
                  </a:lnTo>
                  <a:lnTo>
                    <a:pt x="147068" y="980971"/>
                  </a:lnTo>
                  <a:lnTo>
                    <a:pt x="164678" y="980971"/>
                  </a:lnTo>
                  <a:lnTo>
                    <a:pt x="153847" y="977647"/>
                  </a:lnTo>
                  <a:lnTo>
                    <a:pt x="147263" y="954963"/>
                  </a:lnTo>
                  <a:lnTo>
                    <a:pt x="153749" y="932719"/>
                  </a:lnTo>
                  <a:lnTo>
                    <a:pt x="173662" y="926804"/>
                  </a:lnTo>
                  <a:lnTo>
                    <a:pt x="192941" y="926804"/>
                  </a:lnTo>
                  <a:lnTo>
                    <a:pt x="189907" y="924360"/>
                  </a:lnTo>
                  <a:lnTo>
                    <a:pt x="151957" y="924360"/>
                  </a:lnTo>
                  <a:lnTo>
                    <a:pt x="147459" y="892388"/>
                  </a:lnTo>
                  <a:close/>
                </a:path>
                <a:path w="3440430" h="994409">
                  <a:moveTo>
                    <a:pt x="192941" y="926804"/>
                  </a:moveTo>
                  <a:lnTo>
                    <a:pt x="173662" y="926804"/>
                  </a:lnTo>
                  <a:lnTo>
                    <a:pt x="186634" y="936418"/>
                  </a:lnTo>
                  <a:lnTo>
                    <a:pt x="186552" y="973866"/>
                  </a:lnTo>
                  <a:lnTo>
                    <a:pt x="173597" y="983708"/>
                  </a:lnTo>
                  <a:lnTo>
                    <a:pt x="192311" y="983708"/>
                  </a:lnTo>
                  <a:lnTo>
                    <a:pt x="195450" y="981639"/>
                  </a:lnTo>
                  <a:lnTo>
                    <a:pt x="202212" y="947271"/>
                  </a:lnTo>
                  <a:lnTo>
                    <a:pt x="195450" y="928825"/>
                  </a:lnTo>
                  <a:lnTo>
                    <a:pt x="192941" y="926804"/>
                  </a:lnTo>
                  <a:close/>
                </a:path>
                <a:path w="3440430" h="994409">
                  <a:moveTo>
                    <a:pt x="165254" y="916440"/>
                  </a:moveTo>
                  <a:lnTo>
                    <a:pt x="151957" y="924360"/>
                  </a:lnTo>
                  <a:lnTo>
                    <a:pt x="189907" y="924360"/>
                  </a:lnTo>
                  <a:lnTo>
                    <a:pt x="182038" y="918021"/>
                  </a:lnTo>
                  <a:lnTo>
                    <a:pt x="165254" y="916440"/>
                  </a:lnTo>
                  <a:close/>
                </a:path>
                <a:path w="3440430" h="994409">
                  <a:moveTo>
                    <a:pt x="231398" y="917418"/>
                  </a:moveTo>
                  <a:lnTo>
                    <a:pt x="219861" y="917418"/>
                  </a:lnTo>
                  <a:lnTo>
                    <a:pt x="219861" y="992508"/>
                  </a:lnTo>
                  <a:lnTo>
                    <a:pt x="231398" y="992508"/>
                  </a:lnTo>
                  <a:lnTo>
                    <a:pt x="231398" y="917418"/>
                  </a:lnTo>
                  <a:close/>
                </a:path>
                <a:path w="3440430" h="994409">
                  <a:moveTo>
                    <a:pt x="221539" y="890025"/>
                  </a:moveTo>
                  <a:lnTo>
                    <a:pt x="225727" y="904903"/>
                  </a:lnTo>
                  <a:lnTo>
                    <a:pt x="229899" y="904137"/>
                  </a:lnTo>
                  <a:lnTo>
                    <a:pt x="221539" y="890025"/>
                  </a:lnTo>
                  <a:close/>
                </a:path>
                <a:path w="3440430" h="994409">
                  <a:moveTo>
                    <a:pt x="263676" y="917418"/>
                  </a:moveTo>
                  <a:lnTo>
                    <a:pt x="252529" y="917418"/>
                  </a:lnTo>
                  <a:lnTo>
                    <a:pt x="252529" y="992508"/>
                  </a:lnTo>
                  <a:lnTo>
                    <a:pt x="264067" y="992508"/>
                  </a:lnTo>
                  <a:lnTo>
                    <a:pt x="264881" y="938586"/>
                  </a:lnTo>
                  <a:lnTo>
                    <a:pt x="280815" y="928759"/>
                  </a:lnTo>
                  <a:lnTo>
                    <a:pt x="264458" y="928759"/>
                  </a:lnTo>
                  <a:lnTo>
                    <a:pt x="263676" y="917418"/>
                  </a:lnTo>
                  <a:close/>
                </a:path>
                <a:path w="3440430" h="994409">
                  <a:moveTo>
                    <a:pt x="279515" y="916244"/>
                  </a:moveTo>
                  <a:lnTo>
                    <a:pt x="264458" y="928759"/>
                  </a:lnTo>
                  <a:lnTo>
                    <a:pt x="280815" y="928759"/>
                  </a:lnTo>
                  <a:lnTo>
                    <a:pt x="283035" y="927391"/>
                  </a:lnTo>
                  <a:lnTo>
                    <a:pt x="290074" y="916440"/>
                  </a:lnTo>
                  <a:lnTo>
                    <a:pt x="279515" y="916244"/>
                  </a:lnTo>
                  <a:close/>
                </a:path>
                <a:path w="3440430" h="994409">
                  <a:moveTo>
                    <a:pt x="323692" y="916440"/>
                  </a:moveTo>
                  <a:lnTo>
                    <a:pt x="304708" y="928825"/>
                  </a:lnTo>
                  <a:lnTo>
                    <a:pt x="297945" y="963111"/>
                  </a:lnTo>
                  <a:lnTo>
                    <a:pt x="308456" y="986137"/>
                  </a:lnTo>
                  <a:lnTo>
                    <a:pt x="329820" y="994073"/>
                  </a:lnTo>
                  <a:lnTo>
                    <a:pt x="334643" y="994073"/>
                  </a:lnTo>
                  <a:lnTo>
                    <a:pt x="349668" y="984067"/>
                  </a:lnTo>
                  <a:lnTo>
                    <a:pt x="364236" y="984067"/>
                  </a:lnTo>
                  <a:lnTo>
                    <a:pt x="364236" y="983708"/>
                  </a:lnTo>
                  <a:lnTo>
                    <a:pt x="331384" y="983708"/>
                  </a:lnTo>
                  <a:lnTo>
                    <a:pt x="322519" y="982437"/>
                  </a:lnTo>
                  <a:lnTo>
                    <a:pt x="310297" y="965164"/>
                  </a:lnTo>
                  <a:lnTo>
                    <a:pt x="315936" y="933045"/>
                  </a:lnTo>
                  <a:lnTo>
                    <a:pt x="336077" y="926804"/>
                  </a:lnTo>
                  <a:lnTo>
                    <a:pt x="346985" y="926804"/>
                  </a:lnTo>
                  <a:lnTo>
                    <a:pt x="323692" y="916440"/>
                  </a:lnTo>
                  <a:close/>
                </a:path>
                <a:path w="3440430" h="994409">
                  <a:moveTo>
                    <a:pt x="364236" y="984067"/>
                  </a:moveTo>
                  <a:lnTo>
                    <a:pt x="349668" y="984067"/>
                  </a:lnTo>
                  <a:lnTo>
                    <a:pt x="353090" y="992508"/>
                  </a:lnTo>
                  <a:lnTo>
                    <a:pt x="364236" y="992508"/>
                  </a:lnTo>
                  <a:lnTo>
                    <a:pt x="364236" y="984067"/>
                  </a:lnTo>
                  <a:close/>
                </a:path>
                <a:path w="3440430" h="994409">
                  <a:moveTo>
                    <a:pt x="346985" y="926804"/>
                  </a:moveTo>
                  <a:lnTo>
                    <a:pt x="336077" y="926804"/>
                  </a:lnTo>
                  <a:lnTo>
                    <a:pt x="348820" y="936011"/>
                  </a:lnTo>
                  <a:lnTo>
                    <a:pt x="348739" y="974273"/>
                  </a:lnTo>
                  <a:lnTo>
                    <a:pt x="331384" y="983708"/>
                  </a:lnTo>
                  <a:lnTo>
                    <a:pt x="364236" y="983708"/>
                  </a:lnTo>
                  <a:lnTo>
                    <a:pt x="364236" y="929346"/>
                  </a:lnTo>
                  <a:lnTo>
                    <a:pt x="352699" y="929346"/>
                  </a:lnTo>
                  <a:lnTo>
                    <a:pt x="346985" y="926804"/>
                  </a:lnTo>
                  <a:close/>
                </a:path>
                <a:path w="3440430" h="994409">
                  <a:moveTo>
                    <a:pt x="364236" y="892388"/>
                  </a:moveTo>
                  <a:lnTo>
                    <a:pt x="352699" y="892388"/>
                  </a:lnTo>
                  <a:lnTo>
                    <a:pt x="352699" y="929346"/>
                  </a:lnTo>
                  <a:lnTo>
                    <a:pt x="364236" y="929346"/>
                  </a:lnTo>
                  <a:lnTo>
                    <a:pt x="364236" y="892388"/>
                  </a:lnTo>
                  <a:close/>
                </a:path>
                <a:path w="3440430" h="994409">
                  <a:moveTo>
                    <a:pt x="410499" y="916440"/>
                  </a:moveTo>
                  <a:lnTo>
                    <a:pt x="390488" y="929314"/>
                  </a:lnTo>
                  <a:lnTo>
                    <a:pt x="383449" y="963241"/>
                  </a:lnTo>
                  <a:lnTo>
                    <a:pt x="394513" y="986055"/>
                  </a:lnTo>
                  <a:lnTo>
                    <a:pt x="418452" y="994073"/>
                  </a:lnTo>
                  <a:lnTo>
                    <a:pt x="428115" y="993290"/>
                  </a:lnTo>
                  <a:lnTo>
                    <a:pt x="439913" y="982698"/>
                  </a:lnTo>
                  <a:lnTo>
                    <a:pt x="409701" y="982698"/>
                  </a:lnTo>
                  <a:lnTo>
                    <a:pt x="395964" y="967788"/>
                  </a:lnTo>
                  <a:lnTo>
                    <a:pt x="397494" y="958874"/>
                  </a:lnTo>
                  <a:lnTo>
                    <a:pt x="391662" y="958874"/>
                  </a:lnTo>
                  <a:lnTo>
                    <a:pt x="391662" y="948901"/>
                  </a:lnTo>
                  <a:lnTo>
                    <a:pt x="399206" y="948901"/>
                  </a:lnTo>
                  <a:lnTo>
                    <a:pt x="402026" y="932475"/>
                  </a:lnTo>
                  <a:lnTo>
                    <a:pt x="425068" y="927765"/>
                  </a:lnTo>
                  <a:lnTo>
                    <a:pt x="439998" y="927765"/>
                  </a:lnTo>
                  <a:lnTo>
                    <a:pt x="436149" y="921818"/>
                  </a:lnTo>
                  <a:lnTo>
                    <a:pt x="410499" y="916440"/>
                  </a:lnTo>
                  <a:close/>
                </a:path>
                <a:path w="3440430" h="994409">
                  <a:moveTo>
                    <a:pt x="437224" y="971976"/>
                  </a:moveTo>
                  <a:lnTo>
                    <a:pt x="436247" y="974583"/>
                  </a:lnTo>
                  <a:lnTo>
                    <a:pt x="409701" y="982698"/>
                  </a:lnTo>
                  <a:lnTo>
                    <a:pt x="439913" y="982698"/>
                  </a:lnTo>
                  <a:lnTo>
                    <a:pt x="448371" y="975104"/>
                  </a:lnTo>
                  <a:lnTo>
                    <a:pt x="437224" y="971976"/>
                  </a:lnTo>
                  <a:close/>
                </a:path>
                <a:path w="3440430" h="994409">
                  <a:moveTo>
                    <a:pt x="399206" y="948901"/>
                  </a:moveTo>
                  <a:lnTo>
                    <a:pt x="391662" y="948901"/>
                  </a:lnTo>
                  <a:lnTo>
                    <a:pt x="391662" y="958874"/>
                  </a:lnTo>
                  <a:lnTo>
                    <a:pt x="397494" y="958874"/>
                  </a:lnTo>
                  <a:lnTo>
                    <a:pt x="399206" y="948901"/>
                  </a:lnTo>
                  <a:close/>
                </a:path>
                <a:path w="3440430" h="994409">
                  <a:moveTo>
                    <a:pt x="439998" y="927765"/>
                  </a:moveTo>
                  <a:lnTo>
                    <a:pt x="425068" y="927765"/>
                  </a:lnTo>
                  <a:lnTo>
                    <a:pt x="437811" y="948901"/>
                  </a:lnTo>
                  <a:lnTo>
                    <a:pt x="399206" y="948901"/>
                  </a:lnTo>
                  <a:lnTo>
                    <a:pt x="397494" y="958874"/>
                  </a:lnTo>
                  <a:lnTo>
                    <a:pt x="449544" y="958874"/>
                  </a:lnTo>
                  <a:lnTo>
                    <a:pt x="448615" y="941079"/>
                  </a:lnTo>
                  <a:lnTo>
                    <a:pt x="439998" y="927765"/>
                  </a:lnTo>
                  <a:close/>
                </a:path>
                <a:path w="3440430" h="994409">
                  <a:moveTo>
                    <a:pt x="478240" y="917418"/>
                  </a:moveTo>
                  <a:lnTo>
                    <a:pt x="467094" y="917418"/>
                  </a:lnTo>
                  <a:lnTo>
                    <a:pt x="467094" y="992508"/>
                  </a:lnTo>
                  <a:lnTo>
                    <a:pt x="478632" y="992508"/>
                  </a:lnTo>
                  <a:lnTo>
                    <a:pt x="479446" y="938586"/>
                  </a:lnTo>
                  <a:lnTo>
                    <a:pt x="495380" y="928759"/>
                  </a:lnTo>
                  <a:lnTo>
                    <a:pt x="479023" y="928759"/>
                  </a:lnTo>
                  <a:lnTo>
                    <a:pt x="478240" y="917418"/>
                  </a:lnTo>
                  <a:close/>
                </a:path>
                <a:path w="3440430" h="994409">
                  <a:moveTo>
                    <a:pt x="494080" y="916244"/>
                  </a:moveTo>
                  <a:lnTo>
                    <a:pt x="479023" y="928759"/>
                  </a:lnTo>
                  <a:lnTo>
                    <a:pt x="495380" y="928759"/>
                  </a:lnTo>
                  <a:lnTo>
                    <a:pt x="497600" y="927391"/>
                  </a:lnTo>
                  <a:lnTo>
                    <a:pt x="504639" y="916440"/>
                  </a:lnTo>
                  <a:lnTo>
                    <a:pt x="494080" y="916244"/>
                  </a:lnTo>
                  <a:close/>
                </a:path>
                <a:path w="3440430" h="994409">
                  <a:moveTo>
                    <a:pt x="525942" y="971780"/>
                  </a:moveTo>
                  <a:lnTo>
                    <a:pt x="514991" y="974518"/>
                  </a:lnTo>
                  <a:lnTo>
                    <a:pt x="519505" y="985762"/>
                  </a:lnTo>
                  <a:lnTo>
                    <a:pt x="535882" y="994073"/>
                  </a:lnTo>
                  <a:lnTo>
                    <a:pt x="566714" y="986511"/>
                  </a:lnTo>
                  <a:lnTo>
                    <a:pt x="567818" y="982894"/>
                  </a:lnTo>
                  <a:lnTo>
                    <a:pt x="534790" y="982894"/>
                  </a:lnTo>
                  <a:lnTo>
                    <a:pt x="525942" y="971780"/>
                  </a:lnTo>
                  <a:close/>
                </a:path>
                <a:path w="3440430" h="994409">
                  <a:moveTo>
                    <a:pt x="552341" y="916440"/>
                  </a:moveTo>
                  <a:lnTo>
                    <a:pt x="523318" y="923643"/>
                  </a:lnTo>
                  <a:lnTo>
                    <a:pt x="517338" y="943328"/>
                  </a:lnTo>
                  <a:lnTo>
                    <a:pt x="525355" y="954523"/>
                  </a:lnTo>
                  <a:lnTo>
                    <a:pt x="553579" y="962491"/>
                  </a:lnTo>
                  <a:lnTo>
                    <a:pt x="560945" y="975398"/>
                  </a:lnTo>
                  <a:lnTo>
                    <a:pt x="552993" y="982763"/>
                  </a:lnTo>
                  <a:lnTo>
                    <a:pt x="534790" y="982894"/>
                  </a:lnTo>
                  <a:lnTo>
                    <a:pt x="567818" y="982894"/>
                  </a:lnTo>
                  <a:lnTo>
                    <a:pt x="572873" y="966337"/>
                  </a:lnTo>
                  <a:lnTo>
                    <a:pt x="564644" y="955370"/>
                  </a:lnTo>
                  <a:lnTo>
                    <a:pt x="534090" y="946017"/>
                  </a:lnTo>
                  <a:lnTo>
                    <a:pt x="528875" y="934333"/>
                  </a:lnTo>
                  <a:lnTo>
                    <a:pt x="536485" y="927472"/>
                  </a:lnTo>
                  <a:lnTo>
                    <a:pt x="567734" y="927472"/>
                  </a:lnTo>
                  <a:lnTo>
                    <a:pt x="552341" y="916440"/>
                  </a:lnTo>
                  <a:close/>
                </a:path>
                <a:path w="3440430" h="994409">
                  <a:moveTo>
                    <a:pt x="567734" y="927472"/>
                  </a:moveTo>
                  <a:lnTo>
                    <a:pt x="536485" y="927472"/>
                  </a:lnTo>
                  <a:lnTo>
                    <a:pt x="572011" y="934333"/>
                  </a:lnTo>
                  <a:lnTo>
                    <a:pt x="571537" y="934333"/>
                  </a:lnTo>
                  <a:lnTo>
                    <a:pt x="569712" y="928890"/>
                  </a:lnTo>
                  <a:lnTo>
                    <a:pt x="567734" y="927472"/>
                  </a:lnTo>
                  <a:close/>
                </a:path>
                <a:path w="3440430" h="994409">
                  <a:moveTo>
                    <a:pt x="594168" y="976555"/>
                  </a:moveTo>
                  <a:lnTo>
                    <a:pt x="598649" y="993290"/>
                  </a:lnTo>
                  <a:lnTo>
                    <a:pt x="607449" y="982079"/>
                  </a:lnTo>
                  <a:lnTo>
                    <a:pt x="594168" y="976555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0" name="object 130"/>
          <p:cNvGrpSpPr/>
          <p:nvPr/>
        </p:nvGrpSpPr>
        <p:grpSpPr>
          <a:xfrm>
            <a:off x="17612213" y="6875117"/>
            <a:ext cx="2024380" cy="1455420"/>
            <a:chOff x="17612213" y="6875117"/>
            <a:chExt cx="2024380" cy="1455420"/>
          </a:xfrm>
        </p:grpSpPr>
        <p:sp>
          <p:nvSpPr>
            <p:cNvPr id="131" name="object 131"/>
            <p:cNvSpPr/>
            <p:nvPr/>
          </p:nvSpPr>
          <p:spPr>
            <a:xfrm>
              <a:off x="17612213" y="6875117"/>
              <a:ext cx="2024380" cy="1455420"/>
            </a:xfrm>
            <a:custGeom>
              <a:avLst/>
              <a:gdLst/>
              <a:ahLst/>
              <a:cxnLst/>
              <a:rect l="l" t="t" r="r" b="b"/>
              <a:pathLst>
                <a:path w="2024380" h="1455420">
                  <a:moveTo>
                    <a:pt x="2024009" y="0"/>
                  </a:moveTo>
                  <a:lnTo>
                    <a:pt x="0" y="0"/>
                  </a:lnTo>
                  <a:lnTo>
                    <a:pt x="0" y="1455323"/>
                  </a:lnTo>
                  <a:lnTo>
                    <a:pt x="2024009" y="1455323"/>
                  </a:lnTo>
                  <a:lnTo>
                    <a:pt x="2024009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2" name="object 13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890618" y="7104646"/>
              <a:ext cx="1452273" cy="1021433"/>
            </a:xfrm>
            <a:prstGeom prst="rect">
              <a:avLst/>
            </a:prstGeom>
          </p:spPr>
        </p:pic>
      </p:grpSp>
      <p:grpSp>
        <p:nvGrpSpPr>
          <p:cNvPr id="133" name="object 133"/>
          <p:cNvGrpSpPr/>
          <p:nvPr/>
        </p:nvGrpSpPr>
        <p:grpSpPr>
          <a:xfrm>
            <a:off x="471189" y="8448450"/>
            <a:ext cx="335915" cy="1259205"/>
            <a:chOff x="471189" y="8448450"/>
            <a:chExt cx="335915" cy="1259205"/>
          </a:xfrm>
        </p:grpSpPr>
        <p:pic>
          <p:nvPicPr>
            <p:cNvPr id="134" name="object 13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71189" y="8448450"/>
              <a:ext cx="335337" cy="1258658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579600" y="8624249"/>
              <a:ext cx="107950" cy="916940"/>
            </a:xfrm>
            <a:custGeom>
              <a:avLst/>
              <a:gdLst/>
              <a:ahLst/>
              <a:cxnLst/>
              <a:rect l="l" t="t" r="r" b="b"/>
              <a:pathLst>
                <a:path w="107950" h="916940">
                  <a:moveTo>
                    <a:pt x="1512" y="863243"/>
                  </a:moveTo>
                  <a:lnTo>
                    <a:pt x="1512" y="884777"/>
                  </a:lnTo>
                  <a:lnTo>
                    <a:pt x="106375" y="884777"/>
                  </a:lnTo>
                  <a:lnTo>
                    <a:pt x="106375" y="863243"/>
                  </a:lnTo>
                  <a:lnTo>
                    <a:pt x="1512" y="863243"/>
                  </a:lnTo>
                  <a:close/>
                </a:path>
                <a:path w="107950" h="916940">
                  <a:moveTo>
                    <a:pt x="1512" y="884777"/>
                  </a:moveTo>
                  <a:lnTo>
                    <a:pt x="1512" y="916539"/>
                  </a:lnTo>
                  <a:lnTo>
                    <a:pt x="18437" y="916539"/>
                  </a:lnTo>
                  <a:lnTo>
                    <a:pt x="18437" y="884777"/>
                  </a:lnTo>
                  <a:lnTo>
                    <a:pt x="1512" y="884777"/>
                  </a:lnTo>
                  <a:close/>
                </a:path>
                <a:path w="107950" h="916940">
                  <a:moveTo>
                    <a:pt x="1512" y="830978"/>
                  </a:moveTo>
                  <a:lnTo>
                    <a:pt x="1512" y="863243"/>
                  </a:lnTo>
                  <a:lnTo>
                    <a:pt x="18437" y="863243"/>
                  </a:lnTo>
                  <a:lnTo>
                    <a:pt x="18437" y="830978"/>
                  </a:lnTo>
                  <a:lnTo>
                    <a:pt x="1512" y="830978"/>
                  </a:lnTo>
                  <a:close/>
                </a:path>
                <a:path w="107950" h="916940">
                  <a:moveTo>
                    <a:pt x="72" y="772641"/>
                  </a:moveTo>
                  <a:lnTo>
                    <a:pt x="72" y="785845"/>
                  </a:lnTo>
                  <a:lnTo>
                    <a:pt x="1248" y="791870"/>
                  </a:lnTo>
                  <a:lnTo>
                    <a:pt x="36322" y="822767"/>
                  </a:lnTo>
                  <a:lnTo>
                    <a:pt x="43476" y="823848"/>
                  </a:lnTo>
                  <a:lnTo>
                    <a:pt x="64434" y="823848"/>
                  </a:lnTo>
                  <a:lnTo>
                    <a:pt x="101933" y="802625"/>
                  </a:lnTo>
                  <a:lnTo>
                    <a:pt x="107815" y="785701"/>
                  </a:lnTo>
                  <a:lnTo>
                    <a:pt x="107815" y="772497"/>
                  </a:lnTo>
                  <a:lnTo>
                    <a:pt x="90674" y="743881"/>
                  </a:lnTo>
                  <a:lnTo>
                    <a:pt x="90674" y="782772"/>
                  </a:lnTo>
                  <a:lnTo>
                    <a:pt x="89930" y="786013"/>
                  </a:lnTo>
                  <a:lnTo>
                    <a:pt x="61986" y="802025"/>
                  </a:lnTo>
                  <a:lnTo>
                    <a:pt x="45781" y="802025"/>
                  </a:lnTo>
                  <a:lnTo>
                    <a:pt x="17285" y="782916"/>
                  </a:lnTo>
                  <a:lnTo>
                    <a:pt x="17285" y="743988"/>
                  </a:lnTo>
                  <a:lnTo>
                    <a:pt x="13828" y="747073"/>
                  </a:lnTo>
                  <a:lnTo>
                    <a:pt x="9362" y="751010"/>
                  </a:lnTo>
                  <a:lnTo>
                    <a:pt x="5953" y="755716"/>
                  </a:lnTo>
                  <a:lnTo>
                    <a:pt x="1248" y="766615"/>
                  </a:lnTo>
                  <a:lnTo>
                    <a:pt x="72" y="772641"/>
                  </a:lnTo>
                  <a:close/>
                </a:path>
                <a:path w="107950" h="916940">
                  <a:moveTo>
                    <a:pt x="17285" y="743988"/>
                  </a:moveTo>
                  <a:lnTo>
                    <a:pt x="17285" y="775618"/>
                  </a:lnTo>
                  <a:lnTo>
                    <a:pt x="18029" y="772377"/>
                  </a:lnTo>
                  <a:lnTo>
                    <a:pt x="19517" y="769544"/>
                  </a:lnTo>
                  <a:lnTo>
                    <a:pt x="45781" y="756364"/>
                  </a:lnTo>
                  <a:lnTo>
                    <a:pt x="61986" y="756364"/>
                  </a:lnTo>
                  <a:lnTo>
                    <a:pt x="90674" y="775474"/>
                  </a:lnTo>
                  <a:lnTo>
                    <a:pt x="90674" y="743881"/>
                  </a:lnTo>
                  <a:lnTo>
                    <a:pt x="89666" y="742992"/>
                  </a:lnTo>
                  <a:lnTo>
                    <a:pt x="84264" y="739943"/>
                  </a:lnTo>
                  <a:lnTo>
                    <a:pt x="71588" y="735622"/>
                  </a:lnTo>
                  <a:lnTo>
                    <a:pt x="64434" y="734542"/>
                  </a:lnTo>
                  <a:lnTo>
                    <a:pt x="43476" y="734542"/>
                  </a:lnTo>
                  <a:lnTo>
                    <a:pt x="36322" y="735646"/>
                  </a:lnTo>
                  <a:lnTo>
                    <a:pt x="30032" y="737855"/>
                  </a:lnTo>
                  <a:lnTo>
                    <a:pt x="23694" y="740015"/>
                  </a:lnTo>
                  <a:lnTo>
                    <a:pt x="18293" y="743088"/>
                  </a:lnTo>
                  <a:lnTo>
                    <a:pt x="17285" y="743988"/>
                  </a:lnTo>
                  <a:close/>
                </a:path>
                <a:path w="107950" h="916940">
                  <a:moveTo>
                    <a:pt x="1512" y="698315"/>
                  </a:moveTo>
                  <a:lnTo>
                    <a:pt x="1512" y="719921"/>
                  </a:lnTo>
                  <a:lnTo>
                    <a:pt x="79343" y="719801"/>
                  </a:lnTo>
                  <a:lnTo>
                    <a:pt x="85296" y="718307"/>
                  </a:lnTo>
                  <a:lnTo>
                    <a:pt x="85657" y="718217"/>
                  </a:lnTo>
                  <a:lnTo>
                    <a:pt x="107815" y="687488"/>
                  </a:lnTo>
                  <a:lnTo>
                    <a:pt x="107815" y="671835"/>
                  </a:lnTo>
                  <a:lnTo>
                    <a:pt x="106423" y="664921"/>
                  </a:lnTo>
                  <a:lnTo>
                    <a:pt x="100853" y="652870"/>
                  </a:lnTo>
                  <a:lnTo>
                    <a:pt x="96700" y="648140"/>
                  </a:lnTo>
                  <a:lnTo>
                    <a:pt x="90962" y="644596"/>
                  </a:lnTo>
                  <a:lnTo>
                    <a:pt x="90962" y="683503"/>
                  </a:lnTo>
                  <a:lnTo>
                    <a:pt x="90266" y="686840"/>
                  </a:lnTo>
                  <a:lnTo>
                    <a:pt x="87481" y="692457"/>
                  </a:lnTo>
                  <a:lnTo>
                    <a:pt x="85296" y="694594"/>
                  </a:lnTo>
                  <a:lnTo>
                    <a:pt x="79343" y="697571"/>
                  </a:lnTo>
                  <a:lnTo>
                    <a:pt x="75502" y="698315"/>
                  </a:lnTo>
                  <a:lnTo>
                    <a:pt x="1512" y="698315"/>
                  </a:lnTo>
                  <a:close/>
                </a:path>
                <a:path w="107950" h="916940">
                  <a:moveTo>
                    <a:pt x="1512" y="639546"/>
                  </a:moveTo>
                  <a:lnTo>
                    <a:pt x="1512" y="661080"/>
                  </a:lnTo>
                  <a:lnTo>
                    <a:pt x="75502" y="661080"/>
                  </a:lnTo>
                  <a:lnTo>
                    <a:pt x="78863" y="661731"/>
                  </a:lnTo>
                  <a:lnTo>
                    <a:pt x="79343" y="661824"/>
                  </a:lnTo>
                  <a:lnTo>
                    <a:pt x="82320" y="663313"/>
                  </a:lnTo>
                  <a:lnTo>
                    <a:pt x="85296" y="664753"/>
                  </a:lnTo>
                  <a:lnTo>
                    <a:pt x="87481" y="666866"/>
                  </a:lnTo>
                  <a:lnTo>
                    <a:pt x="90266" y="672387"/>
                  </a:lnTo>
                  <a:lnTo>
                    <a:pt x="90962" y="675724"/>
                  </a:lnTo>
                  <a:lnTo>
                    <a:pt x="90962" y="644596"/>
                  </a:lnTo>
                  <a:lnTo>
                    <a:pt x="85657" y="641274"/>
                  </a:lnTo>
                  <a:lnTo>
                    <a:pt x="79343" y="639668"/>
                  </a:lnTo>
                  <a:lnTo>
                    <a:pt x="1512" y="639546"/>
                  </a:lnTo>
                  <a:close/>
                </a:path>
                <a:path w="107950" h="916940">
                  <a:moveTo>
                    <a:pt x="0" y="572758"/>
                  </a:moveTo>
                  <a:lnTo>
                    <a:pt x="0" y="588075"/>
                  </a:lnTo>
                  <a:lnTo>
                    <a:pt x="1176" y="594029"/>
                  </a:lnTo>
                  <a:lnTo>
                    <a:pt x="29528" y="621901"/>
                  </a:lnTo>
                  <a:lnTo>
                    <a:pt x="42660" y="624926"/>
                  </a:lnTo>
                  <a:lnTo>
                    <a:pt x="65299" y="624926"/>
                  </a:lnTo>
                  <a:lnTo>
                    <a:pt x="102005" y="605048"/>
                  </a:lnTo>
                  <a:lnTo>
                    <a:pt x="107815" y="588363"/>
                  </a:lnTo>
                  <a:lnTo>
                    <a:pt x="107815" y="573047"/>
                  </a:lnTo>
                  <a:lnTo>
                    <a:pt x="106279" y="565700"/>
                  </a:lnTo>
                  <a:lnTo>
                    <a:pt x="100133" y="553457"/>
                  </a:lnTo>
                  <a:lnTo>
                    <a:pt x="95859" y="548679"/>
                  </a:lnTo>
                  <a:lnTo>
                    <a:pt x="90746" y="545495"/>
                  </a:lnTo>
                  <a:lnTo>
                    <a:pt x="90746" y="585482"/>
                  </a:lnTo>
                  <a:lnTo>
                    <a:pt x="90050" y="588771"/>
                  </a:lnTo>
                  <a:lnTo>
                    <a:pt x="63042" y="603103"/>
                  </a:lnTo>
                  <a:lnTo>
                    <a:pt x="44629" y="603103"/>
                  </a:lnTo>
                  <a:lnTo>
                    <a:pt x="17981" y="588579"/>
                  </a:lnTo>
                  <a:lnTo>
                    <a:pt x="17981" y="589029"/>
                  </a:lnTo>
                  <a:lnTo>
                    <a:pt x="17141" y="585098"/>
                  </a:lnTo>
                  <a:lnTo>
                    <a:pt x="17141" y="545771"/>
                  </a:lnTo>
                  <a:lnTo>
                    <a:pt x="12291" y="548655"/>
                  </a:lnTo>
                  <a:lnTo>
                    <a:pt x="7922" y="553337"/>
                  </a:lnTo>
                  <a:lnTo>
                    <a:pt x="1584" y="565388"/>
                  </a:lnTo>
                  <a:lnTo>
                    <a:pt x="0" y="572758"/>
                  </a:lnTo>
                  <a:close/>
                </a:path>
                <a:path w="107950" h="916940">
                  <a:moveTo>
                    <a:pt x="71588" y="539437"/>
                  </a:moveTo>
                  <a:lnTo>
                    <a:pt x="71588" y="560971"/>
                  </a:lnTo>
                  <a:lnTo>
                    <a:pt x="75814" y="561259"/>
                  </a:lnTo>
                  <a:lnTo>
                    <a:pt x="79343" y="562195"/>
                  </a:lnTo>
                  <a:lnTo>
                    <a:pt x="82175" y="563780"/>
                  </a:lnTo>
                  <a:lnTo>
                    <a:pt x="84624" y="565108"/>
                  </a:lnTo>
                  <a:lnTo>
                    <a:pt x="85104" y="565417"/>
                  </a:lnTo>
                  <a:lnTo>
                    <a:pt x="87217" y="567695"/>
                  </a:lnTo>
                  <a:lnTo>
                    <a:pt x="88657" y="570624"/>
                  </a:lnTo>
                  <a:lnTo>
                    <a:pt x="90050" y="573531"/>
                  </a:lnTo>
                  <a:lnTo>
                    <a:pt x="90746" y="577128"/>
                  </a:lnTo>
                  <a:lnTo>
                    <a:pt x="90746" y="545495"/>
                  </a:lnTo>
                  <a:lnTo>
                    <a:pt x="85104" y="541935"/>
                  </a:lnTo>
                  <a:lnTo>
                    <a:pt x="84624" y="541724"/>
                  </a:lnTo>
                  <a:lnTo>
                    <a:pt x="78646" y="539869"/>
                  </a:lnTo>
                  <a:lnTo>
                    <a:pt x="72237" y="539476"/>
                  </a:lnTo>
                  <a:lnTo>
                    <a:pt x="71588" y="539437"/>
                  </a:lnTo>
                  <a:close/>
                </a:path>
                <a:path w="107950" h="916940">
                  <a:moveTo>
                    <a:pt x="17141" y="545771"/>
                  </a:moveTo>
                  <a:lnTo>
                    <a:pt x="17141" y="576696"/>
                  </a:lnTo>
                  <a:lnTo>
                    <a:pt x="17981" y="572495"/>
                  </a:lnTo>
                  <a:lnTo>
                    <a:pt x="17981" y="572720"/>
                  </a:lnTo>
                  <a:lnTo>
                    <a:pt x="19445" y="569974"/>
                  </a:lnTo>
                  <a:lnTo>
                    <a:pt x="20934" y="567045"/>
                  </a:lnTo>
                  <a:lnTo>
                    <a:pt x="22542" y="565471"/>
                  </a:lnTo>
                  <a:lnTo>
                    <a:pt x="23286" y="564802"/>
                  </a:lnTo>
                  <a:lnTo>
                    <a:pt x="29072" y="561979"/>
                  </a:lnTo>
                  <a:lnTo>
                    <a:pt x="32649" y="561139"/>
                  </a:lnTo>
                  <a:lnTo>
                    <a:pt x="35722" y="560964"/>
                  </a:lnTo>
                  <a:lnTo>
                    <a:pt x="36874" y="560899"/>
                  </a:lnTo>
                  <a:lnTo>
                    <a:pt x="36874" y="539293"/>
                  </a:lnTo>
                  <a:lnTo>
                    <a:pt x="29768" y="539965"/>
                  </a:lnTo>
                  <a:lnTo>
                    <a:pt x="23430" y="541981"/>
                  </a:lnTo>
                  <a:lnTo>
                    <a:pt x="17141" y="545771"/>
                  </a:lnTo>
                  <a:close/>
                </a:path>
                <a:path w="107950" h="916940">
                  <a:moveTo>
                    <a:pt x="1512" y="503642"/>
                  </a:moveTo>
                  <a:lnTo>
                    <a:pt x="1512" y="525249"/>
                  </a:lnTo>
                  <a:lnTo>
                    <a:pt x="106375" y="525249"/>
                  </a:lnTo>
                  <a:lnTo>
                    <a:pt x="106375" y="503642"/>
                  </a:lnTo>
                  <a:lnTo>
                    <a:pt x="61073" y="503642"/>
                  </a:lnTo>
                  <a:lnTo>
                    <a:pt x="61073" y="510052"/>
                  </a:lnTo>
                  <a:lnTo>
                    <a:pt x="44220" y="510052"/>
                  </a:lnTo>
                  <a:lnTo>
                    <a:pt x="44220" y="503642"/>
                  </a:lnTo>
                  <a:lnTo>
                    <a:pt x="1512" y="503642"/>
                  </a:lnTo>
                  <a:close/>
                </a:path>
                <a:path w="107950" h="916940">
                  <a:moveTo>
                    <a:pt x="1512" y="439904"/>
                  </a:moveTo>
                  <a:lnTo>
                    <a:pt x="1512" y="461438"/>
                  </a:lnTo>
                  <a:lnTo>
                    <a:pt x="106375" y="461438"/>
                  </a:lnTo>
                  <a:lnTo>
                    <a:pt x="106375" y="439904"/>
                  </a:lnTo>
                  <a:lnTo>
                    <a:pt x="61073" y="439904"/>
                  </a:lnTo>
                  <a:lnTo>
                    <a:pt x="61073" y="455316"/>
                  </a:lnTo>
                  <a:lnTo>
                    <a:pt x="44220" y="455316"/>
                  </a:lnTo>
                  <a:lnTo>
                    <a:pt x="44220" y="439904"/>
                  </a:lnTo>
                  <a:lnTo>
                    <a:pt x="1512" y="439904"/>
                  </a:lnTo>
                  <a:close/>
                </a:path>
                <a:path w="107950" h="916940">
                  <a:moveTo>
                    <a:pt x="44220" y="503642"/>
                  </a:moveTo>
                  <a:lnTo>
                    <a:pt x="44220" y="510052"/>
                  </a:lnTo>
                  <a:lnTo>
                    <a:pt x="61073" y="510052"/>
                  </a:lnTo>
                  <a:lnTo>
                    <a:pt x="61073" y="503642"/>
                  </a:lnTo>
                  <a:lnTo>
                    <a:pt x="44220" y="503642"/>
                  </a:lnTo>
                  <a:close/>
                </a:path>
                <a:path w="107950" h="916940">
                  <a:moveTo>
                    <a:pt x="44220" y="461438"/>
                  </a:moveTo>
                  <a:lnTo>
                    <a:pt x="44220" y="503642"/>
                  </a:lnTo>
                  <a:lnTo>
                    <a:pt x="61073" y="503642"/>
                  </a:lnTo>
                  <a:lnTo>
                    <a:pt x="61073" y="461438"/>
                  </a:lnTo>
                  <a:lnTo>
                    <a:pt x="44220" y="461438"/>
                  </a:lnTo>
                  <a:close/>
                </a:path>
                <a:path w="107950" h="916940">
                  <a:moveTo>
                    <a:pt x="44220" y="439904"/>
                  </a:moveTo>
                  <a:lnTo>
                    <a:pt x="44220" y="455316"/>
                  </a:lnTo>
                  <a:lnTo>
                    <a:pt x="61073" y="455316"/>
                  </a:lnTo>
                  <a:lnTo>
                    <a:pt x="61073" y="439904"/>
                  </a:lnTo>
                  <a:lnTo>
                    <a:pt x="44220" y="439904"/>
                  </a:lnTo>
                  <a:close/>
                </a:path>
                <a:path w="107950" h="916940">
                  <a:moveTo>
                    <a:pt x="1512" y="372060"/>
                  </a:moveTo>
                  <a:lnTo>
                    <a:pt x="1512" y="421106"/>
                  </a:lnTo>
                  <a:lnTo>
                    <a:pt x="106375" y="421106"/>
                  </a:lnTo>
                  <a:lnTo>
                    <a:pt x="106375" y="399500"/>
                  </a:lnTo>
                  <a:lnTo>
                    <a:pt x="68996" y="399500"/>
                  </a:lnTo>
                  <a:lnTo>
                    <a:pt x="68996" y="406990"/>
                  </a:lnTo>
                  <a:lnTo>
                    <a:pt x="52143" y="406990"/>
                  </a:lnTo>
                  <a:lnTo>
                    <a:pt x="52143" y="399500"/>
                  </a:lnTo>
                  <a:lnTo>
                    <a:pt x="18437" y="399500"/>
                  </a:lnTo>
                  <a:lnTo>
                    <a:pt x="18437" y="345455"/>
                  </a:lnTo>
                  <a:lnTo>
                    <a:pt x="12963" y="348749"/>
                  </a:lnTo>
                  <a:lnTo>
                    <a:pt x="8906" y="353262"/>
                  </a:lnTo>
                  <a:lnTo>
                    <a:pt x="5977" y="359168"/>
                  </a:lnTo>
                  <a:lnTo>
                    <a:pt x="3000" y="365026"/>
                  </a:lnTo>
                  <a:lnTo>
                    <a:pt x="1512" y="372060"/>
                  </a:lnTo>
                  <a:close/>
                </a:path>
                <a:path w="107950" h="916940">
                  <a:moveTo>
                    <a:pt x="52143" y="399500"/>
                  </a:moveTo>
                  <a:lnTo>
                    <a:pt x="52143" y="406990"/>
                  </a:lnTo>
                  <a:lnTo>
                    <a:pt x="68996" y="406990"/>
                  </a:lnTo>
                  <a:lnTo>
                    <a:pt x="68996" y="399500"/>
                  </a:lnTo>
                  <a:lnTo>
                    <a:pt x="52143" y="399500"/>
                  </a:lnTo>
                  <a:close/>
                </a:path>
                <a:path w="107950" h="916940">
                  <a:moveTo>
                    <a:pt x="18437" y="345455"/>
                  </a:moveTo>
                  <a:lnTo>
                    <a:pt x="18437" y="376141"/>
                  </a:lnTo>
                  <a:lnTo>
                    <a:pt x="19253" y="372780"/>
                  </a:lnTo>
                  <a:lnTo>
                    <a:pt x="22518" y="367595"/>
                  </a:lnTo>
                  <a:lnTo>
                    <a:pt x="24679" y="365698"/>
                  </a:lnTo>
                  <a:lnTo>
                    <a:pt x="30056" y="363297"/>
                  </a:lnTo>
                  <a:lnTo>
                    <a:pt x="32961" y="362697"/>
                  </a:lnTo>
                  <a:lnTo>
                    <a:pt x="39155" y="362697"/>
                  </a:lnTo>
                  <a:lnTo>
                    <a:pt x="52143" y="376141"/>
                  </a:lnTo>
                  <a:lnTo>
                    <a:pt x="52143" y="399500"/>
                  </a:lnTo>
                  <a:lnTo>
                    <a:pt x="68996" y="399500"/>
                  </a:lnTo>
                  <a:lnTo>
                    <a:pt x="68996" y="372060"/>
                  </a:lnTo>
                  <a:lnTo>
                    <a:pt x="67651" y="365026"/>
                  </a:lnTo>
                  <a:lnTo>
                    <a:pt x="42708" y="340947"/>
                  </a:lnTo>
                  <a:lnTo>
                    <a:pt x="29264" y="340947"/>
                  </a:lnTo>
                  <a:lnTo>
                    <a:pt x="23334" y="342507"/>
                  </a:lnTo>
                  <a:lnTo>
                    <a:pt x="18437" y="345455"/>
                  </a:lnTo>
                  <a:close/>
                </a:path>
                <a:path w="107950" h="916940">
                  <a:moveTo>
                    <a:pt x="72" y="278001"/>
                  </a:moveTo>
                  <a:lnTo>
                    <a:pt x="72" y="291204"/>
                  </a:lnTo>
                  <a:lnTo>
                    <a:pt x="1248" y="297230"/>
                  </a:lnTo>
                  <a:lnTo>
                    <a:pt x="36322" y="328127"/>
                  </a:lnTo>
                  <a:lnTo>
                    <a:pt x="43476" y="329207"/>
                  </a:lnTo>
                  <a:lnTo>
                    <a:pt x="64434" y="329207"/>
                  </a:lnTo>
                  <a:lnTo>
                    <a:pt x="101933" y="307985"/>
                  </a:lnTo>
                  <a:lnTo>
                    <a:pt x="107815" y="291060"/>
                  </a:lnTo>
                  <a:lnTo>
                    <a:pt x="107815" y="277857"/>
                  </a:lnTo>
                  <a:lnTo>
                    <a:pt x="90674" y="249241"/>
                  </a:lnTo>
                  <a:lnTo>
                    <a:pt x="90674" y="288132"/>
                  </a:lnTo>
                  <a:lnTo>
                    <a:pt x="89930" y="291372"/>
                  </a:lnTo>
                  <a:lnTo>
                    <a:pt x="61986" y="307385"/>
                  </a:lnTo>
                  <a:lnTo>
                    <a:pt x="45781" y="307385"/>
                  </a:lnTo>
                  <a:lnTo>
                    <a:pt x="17285" y="288276"/>
                  </a:lnTo>
                  <a:lnTo>
                    <a:pt x="17285" y="249348"/>
                  </a:lnTo>
                  <a:lnTo>
                    <a:pt x="13828" y="252433"/>
                  </a:lnTo>
                  <a:lnTo>
                    <a:pt x="9362" y="256370"/>
                  </a:lnTo>
                  <a:lnTo>
                    <a:pt x="5953" y="261076"/>
                  </a:lnTo>
                  <a:lnTo>
                    <a:pt x="1248" y="271975"/>
                  </a:lnTo>
                  <a:lnTo>
                    <a:pt x="72" y="278001"/>
                  </a:lnTo>
                  <a:close/>
                </a:path>
                <a:path w="107950" h="916940">
                  <a:moveTo>
                    <a:pt x="17285" y="249348"/>
                  </a:moveTo>
                  <a:lnTo>
                    <a:pt x="17285" y="280977"/>
                  </a:lnTo>
                  <a:lnTo>
                    <a:pt x="18029" y="277736"/>
                  </a:lnTo>
                  <a:lnTo>
                    <a:pt x="19517" y="274904"/>
                  </a:lnTo>
                  <a:lnTo>
                    <a:pt x="45781" y="261724"/>
                  </a:lnTo>
                  <a:lnTo>
                    <a:pt x="61986" y="261724"/>
                  </a:lnTo>
                  <a:lnTo>
                    <a:pt x="90674" y="280833"/>
                  </a:lnTo>
                  <a:lnTo>
                    <a:pt x="90674" y="249241"/>
                  </a:lnTo>
                  <a:lnTo>
                    <a:pt x="89666" y="248352"/>
                  </a:lnTo>
                  <a:lnTo>
                    <a:pt x="84264" y="245303"/>
                  </a:lnTo>
                  <a:lnTo>
                    <a:pt x="71588" y="240982"/>
                  </a:lnTo>
                  <a:lnTo>
                    <a:pt x="64434" y="239901"/>
                  </a:lnTo>
                  <a:lnTo>
                    <a:pt x="43476" y="239901"/>
                  </a:lnTo>
                  <a:lnTo>
                    <a:pt x="36322" y="241006"/>
                  </a:lnTo>
                  <a:lnTo>
                    <a:pt x="30032" y="243214"/>
                  </a:lnTo>
                  <a:lnTo>
                    <a:pt x="23694" y="245375"/>
                  </a:lnTo>
                  <a:lnTo>
                    <a:pt x="18293" y="248448"/>
                  </a:lnTo>
                  <a:lnTo>
                    <a:pt x="17285" y="249348"/>
                  </a:lnTo>
                  <a:close/>
                </a:path>
                <a:path w="107950" h="916940">
                  <a:moveTo>
                    <a:pt x="1512" y="201370"/>
                  </a:moveTo>
                  <a:lnTo>
                    <a:pt x="1512" y="222905"/>
                  </a:lnTo>
                  <a:lnTo>
                    <a:pt x="106375" y="222905"/>
                  </a:lnTo>
                  <a:lnTo>
                    <a:pt x="106375" y="201370"/>
                  </a:lnTo>
                  <a:lnTo>
                    <a:pt x="1512" y="201370"/>
                  </a:lnTo>
                  <a:close/>
                </a:path>
                <a:path w="107950" h="916940">
                  <a:moveTo>
                    <a:pt x="1512" y="159526"/>
                  </a:moveTo>
                  <a:lnTo>
                    <a:pt x="1512" y="181132"/>
                  </a:lnTo>
                  <a:lnTo>
                    <a:pt x="106375" y="181132"/>
                  </a:lnTo>
                  <a:lnTo>
                    <a:pt x="106375" y="159526"/>
                  </a:lnTo>
                  <a:lnTo>
                    <a:pt x="36082" y="159526"/>
                  </a:lnTo>
                  <a:lnTo>
                    <a:pt x="36082" y="138791"/>
                  </a:lnTo>
                  <a:lnTo>
                    <a:pt x="1512" y="159526"/>
                  </a:lnTo>
                  <a:close/>
                </a:path>
                <a:path w="107950" h="916940">
                  <a:moveTo>
                    <a:pt x="36082" y="138791"/>
                  </a:moveTo>
                  <a:lnTo>
                    <a:pt x="36082" y="159526"/>
                  </a:lnTo>
                  <a:lnTo>
                    <a:pt x="106375" y="117394"/>
                  </a:lnTo>
                  <a:lnTo>
                    <a:pt x="106375" y="95787"/>
                  </a:lnTo>
                  <a:lnTo>
                    <a:pt x="71877" y="95787"/>
                  </a:lnTo>
                  <a:lnTo>
                    <a:pt x="71877" y="117322"/>
                  </a:lnTo>
                  <a:lnTo>
                    <a:pt x="36082" y="138791"/>
                  </a:lnTo>
                  <a:close/>
                </a:path>
                <a:path w="107950" h="916940">
                  <a:moveTo>
                    <a:pt x="1512" y="95787"/>
                  </a:moveTo>
                  <a:lnTo>
                    <a:pt x="1512" y="117322"/>
                  </a:lnTo>
                  <a:lnTo>
                    <a:pt x="71877" y="117322"/>
                  </a:lnTo>
                  <a:lnTo>
                    <a:pt x="71877" y="95787"/>
                  </a:lnTo>
                  <a:lnTo>
                    <a:pt x="1512" y="95787"/>
                  </a:lnTo>
                  <a:close/>
                </a:path>
                <a:path w="107950" h="916940">
                  <a:moveTo>
                    <a:pt x="1512" y="32265"/>
                  </a:moveTo>
                  <a:lnTo>
                    <a:pt x="1512" y="53799"/>
                  </a:lnTo>
                  <a:lnTo>
                    <a:pt x="106375" y="53799"/>
                  </a:lnTo>
                  <a:lnTo>
                    <a:pt x="106375" y="32265"/>
                  </a:lnTo>
                  <a:lnTo>
                    <a:pt x="1512" y="32265"/>
                  </a:lnTo>
                  <a:close/>
                </a:path>
                <a:path w="107950" h="916940">
                  <a:moveTo>
                    <a:pt x="1512" y="53799"/>
                  </a:moveTo>
                  <a:lnTo>
                    <a:pt x="1512" y="85560"/>
                  </a:lnTo>
                  <a:lnTo>
                    <a:pt x="18437" y="85560"/>
                  </a:lnTo>
                  <a:lnTo>
                    <a:pt x="18437" y="53799"/>
                  </a:lnTo>
                  <a:lnTo>
                    <a:pt x="1512" y="53799"/>
                  </a:lnTo>
                  <a:close/>
                </a:path>
                <a:path w="107950" h="916940">
                  <a:moveTo>
                    <a:pt x="1512" y="0"/>
                  </a:moveTo>
                  <a:lnTo>
                    <a:pt x="1512" y="32265"/>
                  </a:lnTo>
                  <a:lnTo>
                    <a:pt x="18437" y="32265"/>
                  </a:lnTo>
                  <a:lnTo>
                    <a:pt x="18437" y="0"/>
                  </a:lnTo>
                  <a:lnTo>
                    <a:pt x="1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6" name="object 136"/>
          <p:cNvGrpSpPr/>
          <p:nvPr/>
        </p:nvGrpSpPr>
        <p:grpSpPr>
          <a:xfrm>
            <a:off x="924526" y="8448450"/>
            <a:ext cx="3805554" cy="1259205"/>
            <a:chOff x="924526" y="8448450"/>
            <a:chExt cx="3805554" cy="1259205"/>
          </a:xfrm>
        </p:grpSpPr>
        <p:sp>
          <p:nvSpPr>
            <p:cNvPr id="137" name="object 137"/>
            <p:cNvSpPr/>
            <p:nvPr/>
          </p:nvSpPr>
          <p:spPr>
            <a:xfrm>
              <a:off x="924526" y="8448450"/>
              <a:ext cx="3805554" cy="1259205"/>
            </a:xfrm>
            <a:custGeom>
              <a:avLst/>
              <a:gdLst/>
              <a:ahLst/>
              <a:cxnLst/>
              <a:rect l="l" t="t" r="r" b="b"/>
              <a:pathLst>
                <a:path w="3805554" h="1259204">
                  <a:moveTo>
                    <a:pt x="3805474" y="0"/>
                  </a:moveTo>
                  <a:lnTo>
                    <a:pt x="0" y="0"/>
                  </a:lnTo>
                  <a:lnTo>
                    <a:pt x="0" y="1258658"/>
                  </a:lnTo>
                  <a:lnTo>
                    <a:pt x="3805474" y="1258658"/>
                  </a:lnTo>
                  <a:lnTo>
                    <a:pt x="38054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202931" y="8677978"/>
              <a:ext cx="2824347" cy="483702"/>
            </a:xfrm>
            <a:prstGeom prst="rect">
              <a:avLst/>
            </a:prstGeom>
          </p:spPr>
        </p:pic>
      </p:grpSp>
      <p:grpSp>
        <p:nvGrpSpPr>
          <p:cNvPr id="139" name="object 139"/>
          <p:cNvGrpSpPr/>
          <p:nvPr/>
        </p:nvGrpSpPr>
        <p:grpSpPr>
          <a:xfrm>
            <a:off x="4847999" y="8448450"/>
            <a:ext cx="3805554" cy="1259205"/>
            <a:chOff x="4847999" y="8448450"/>
            <a:chExt cx="3805554" cy="1259205"/>
          </a:xfrm>
        </p:grpSpPr>
        <p:sp>
          <p:nvSpPr>
            <p:cNvPr id="140" name="object 140"/>
            <p:cNvSpPr/>
            <p:nvPr/>
          </p:nvSpPr>
          <p:spPr>
            <a:xfrm>
              <a:off x="4847999" y="8448450"/>
              <a:ext cx="3805554" cy="1259205"/>
            </a:xfrm>
            <a:custGeom>
              <a:avLst/>
              <a:gdLst/>
              <a:ahLst/>
              <a:cxnLst/>
              <a:rect l="l" t="t" r="r" b="b"/>
              <a:pathLst>
                <a:path w="3805554" h="1259204">
                  <a:moveTo>
                    <a:pt x="3805474" y="0"/>
                  </a:moveTo>
                  <a:lnTo>
                    <a:pt x="0" y="0"/>
                  </a:lnTo>
                  <a:lnTo>
                    <a:pt x="0" y="1258658"/>
                  </a:lnTo>
                  <a:lnTo>
                    <a:pt x="3805474" y="1258658"/>
                  </a:lnTo>
                  <a:lnTo>
                    <a:pt x="38054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1" name="object 1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126404" y="8676414"/>
              <a:ext cx="2897909" cy="666987"/>
            </a:xfrm>
            <a:prstGeom prst="rect">
              <a:avLst/>
            </a:prstGeom>
          </p:spPr>
        </p:pic>
      </p:grpSp>
      <p:grpSp>
        <p:nvGrpSpPr>
          <p:cNvPr id="142" name="object 142"/>
          <p:cNvGrpSpPr/>
          <p:nvPr/>
        </p:nvGrpSpPr>
        <p:grpSpPr>
          <a:xfrm>
            <a:off x="8771473" y="8448450"/>
            <a:ext cx="4297680" cy="1259205"/>
            <a:chOff x="8771473" y="8448450"/>
            <a:chExt cx="4297680" cy="1259205"/>
          </a:xfrm>
        </p:grpSpPr>
        <p:sp>
          <p:nvSpPr>
            <p:cNvPr id="143" name="object 143"/>
            <p:cNvSpPr/>
            <p:nvPr/>
          </p:nvSpPr>
          <p:spPr>
            <a:xfrm>
              <a:off x="8771473" y="8448450"/>
              <a:ext cx="4297680" cy="1259205"/>
            </a:xfrm>
            <a:custGeom>
              <a:avLst/>
              <a:gdLst/>
              <a:ahLst/>
              <a:cxnLst/>
              <a:rect l="l" t="t" r="r" b="b"/>
              <a:pathLst>
                <a:path w="4297680" h="1259204">
                  <a:moveTo>
                    <a:pt x="4297137" y="0"/>
                  </a:moveTo>
                  <a:lnTo>
                    <a:pt x="0" y="0"/>
                  </a:lnTo>
                  <a:lnTo>
                    <a:pt x="0" y="1258658"/>
                  </a:lnTo>
                  <a:lnTo>
                    <a:pt x="4297137" y="1258658"/>
                  </a:lnTo>
                  <a:lnTo>
                    <a:pt x="429713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4" name="object 14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049878" y="8677978"/>
              <a:ext cx="2131667" cy="666987"/>
            </a:xfrm>
            <a:prstGeom prst="rect">
              <a:avLst/>
            </a:prstGeom>
          </p:spPr>
        </p:pic>
      </p:grpSp>
      <p:grpSp>
        <p:nvGrpSpPr>
          <p:cNvPr id="145" name="object 145"/>
          <p:cNvGrpSpPr/>
          <p:nvPr/>
        </p:nvGrpSpPr>
        <p:grpSpPr>
          <a:xfrm>
            <a:off x="13186607" y="8448450"/>
            <a:ext cx="4297680" cy="1259205"/>
            <a:chOff x="13186607" y="8448450"/>
            <a:chExt cx="4297680" cy="1259205"/>
          </a:xfrm>
        </p:grpSpPr>
        <p:sp>
          <p:nvSpPr>
            <p:cNvPr id="146" name="object 146"/>
            <p:cNvSpPr/>
            <p:nvPr/>
          </p:nvSpPr>
          <p:spPr>
            <a:xfrm>
              <a:off x="13186607" y="8448450"/>
              <a:ext cx="4297680" cy="1259205"/>
            </a:xfrm>
            <a:custGeom>
              <a:avLst/>
              <a:gdLst/>
              <a:ahLst/>
              <a:cxnLst/>
              <a:rect l="l" t="t" r="r" b="b"/>
              <a:pathLst>
                <a:path w="4297680" h="1259204">
                  <a:moveTo>
                    <a:pt x="4297137" y="0"/>
                  </a:moveTo>
                  <a:lnTo>
                    <a:pt x="0" y="0"/>
                  </a:lnTo>
                  <a:lnTo>
                    <a:pt x="0" y="1258658"/>
                  </a:lnTo>
                  <a:lnTo>
                    <a:pt x="4297137" y="1258658"/>
                  </a:lnTo>
                  <a:lnTo>
                    <a:pt x="429713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7" name="object 14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3465013" y="8677978"/>
              <a:ext cx="2627259" cy="666987"/>
            </a:xfrm>
            <a:prstGeom prst="rect">
              <a:avLst/>
            </a:prstGeom>
          </p:spPr>
        </p:pic>
      </p:grpSp>
      <p:grpSp>
        <p:nvGrpSpPr>
          <p:cNvPr id="148" name="object 148"/>
          <p:cNvGrpSpPr/>
          <p:nvPr/>
        </p:nvGrpSpPr>
        <p:grpSpPr>
          <a:xfrm>
            <a:off x="17601742" y="8448450"/>
            <a:ext cx="2034539" cy="1259205"/>
            <a:chOff x="17601742" y="8448450"/>
            <a:chExt cx="2034539" cy="1259205"/>
          </a:xfrm>
        </p:grpSpPr>
        <p:sp>
          <p:nvSpPr>
            <p:cNvPr id="149" name="object 149"/>
            <p:cNvSpPr/>
            <p:nvPr/>
          </p:nvSpPr>
          <p:spPr>
            <a:xfrm>
              <a:off x="17601742" y="8448450"/>
              <a:ext cx="2034539" cy="1259205"/>
            </a:xfrm>
            <a:custGeom>
              <a:avLst/>
              <a:gdLst/>
              <a:ahLst/>
              <a:cxnLst/>
              <a:rect l="l" t="t" r="r" b="b"/>
              <a:pathLst>
                <a:path w="2034540" h="1259204">
                  <a:moveTo>
                    <a:pt x="2034479" y="0"/>
                  </a:moveTo>
                  <a:lnTo>
                    <a:pt x="0" y="0"/>
                  </a:lnTo>
                  <a:lnTo>
                    <a:pt x="0" y="1258658"/>
                  </a:lnTo>
                  <a:lnTo>
                    <a:pt x="2034479" y="1258658"/>
                  </a:lnTo>
                  <a:lnTo>
                    <a:pt x="2034479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0" name="object 15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880148" y="8676414"/>
              <a:ext cx="1548800" cy="640393"/>
            </a:xfrm>
            <a:prstGeom prst="rect">
              <a:avLst/>
            </a:prstGeom>
          </p:spPr>
        </p:pic>
      </p:grpSp>
      <p:grpSp>
        <p:nvGrpSpPr>
          <p:cNvPr id="151" name="object 151"/>
          <p:cNvGrpSpPr/>
          <p:nvPr/>
        </p:nvGrpSpPr>
        <p:grpSpPr>
          <a:xfrm>
            <a:off x="471189" y="9825105"/>
            <a:ext cx="346075" cy="1485265"/>
            <a:chOff x="471189" y="9825105"/>
            <a:chExt cx="346075" cy="1485265"/>
          </a:xfrm>
        </p:grpSpPr>
        <p:pic>
          <p:nvPicPr>
            <p:cNvPr id="152" name="object 15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71189" y="9825105"/>
              <a:ext cx="345808" cy="1484823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83056" y="9974093"/>
              <a:ext cx="114926" cy="1188892"/>
            </a:xfrm>
            <a:prstGeom prst="rect">
              <a:avLst/>
            </a:prstGeom>
          </p:spPr>
        </p:pic>
      </p:grpSp>
      <p:grpSp>
        <p:nvGrpSpPr>
          <p:cNvPr id="154" name="object 154"/>
          <p:cNvGrpSpPr/>
          <p:nvPr/>
        </p:nvGrpSpPr>
        <p:grpSpPr>
          <a:xfrm>
            <a:off x="934996" y="9825105"/>
            <a:ext cx="3805554" cy="1485265"/>
            <a:chOff x="934996" y="9825105"/>
            <a:chExt cx="3805554" cy="1485265"/>
          </a:xfrm>
        </p:grpSpPr>
        <p:sp>
          <p:nvSpPr>
            <p:cNvPr id="155" name="object 155"/>
            <p:cNvSpPr/>
            <p:nvPr/>
          </p:nvSpPr>
          <p:spPr>
            <a:xfrm>
              <a:off x="934996" y="9825105"/>
              <a:ext cx="3805554" cy="1485265"/>
            </a:xfrm>
            <a:custGeom>
              <a:avLst/>
              <a:gdLst/>
              <a:ahLst/>
              <a:cxnLst/>
              <a:rect l="l" t="t" r="r" b="b"/>
              <a:pathLst>
                <a:path w="3805554" h="1485265">
                  <a:moveTo>
                    <a:pt x="3805474" y="0"/>
                  </a:moveTo>
                  <a:lnTo>
                    <a:pt x="0" y="0"/>
                  </a:lnTo>
                  <a:lnTo>
                    <a:pt x="0" y="1484823"/>
                  </a:lnTo>
                  <a:lnTo>
                    <a:pt x="3805474" y="1484823"/>
                  </a:lnTo>
                  <a:lnTo>
                    <a:pt x="38054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6" name="object 15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213402" y="10053069"/>
              <a:ext cx="3243076" cy="668552"/>
            </a:xfrm>
            <a:prstGeom prst="rect">
              <a:avLst/>
            </a:prstGeom>
          </p:spPr>
        </p:pic>
      </p:grpSp>
      <p:grpSp>
        <p:nvGrpSpPr>
          <p:cNvPr id="157" name="object 157"/>
          <p:cNvGrpSpPr/>
          <p:nvPr/>
        </p:nvGrpSpPr>
        <p:grpSpPr>
          <a:xfrm>
            <a:off x="4858470" y="9825105"/>
            <a:ext cx="3805554" cy="1485265"/>
            <a:chOff x="4858470" y="9825105"/>
            <a:chExt cx="3805554" cy="1485265"/>
          </a:xfrm>
        </p:grpSpPr>
        <p:sp>
          <p:nvSpPr>
            <p:cNvPr id="158" name="object 158"/>
            <p:cNvSpPr/>
            <p:nvPr/>
          </p:nvSpPr>
          <p:spPr>
            <a:xfrm>
              <a:off x="4858470" y="9825105"/>
              <a:ext cx="3805554" cy="1485265"/>
            </a:xfrm>
            <a:custGeom>
              <a:avLst/>
              <a:gdLst/>
              <a:ahLst/>
              <a:cxnLst/>
              <a:rect l="l" t="t" r="r" b="b"/>
              <a:pathLst>
                <a:path w="3805554" h="1485265">
                  <a:moveTo>
                    <a:pt x="3805474" y="0"/>
                  </a:moveTo>
                  <a:lnTo>
                    <a:pt x="0" y="0"/>
                  </a:lnTo>
                  <a:lnTo>
                    <a:pt x="0" y="1484823"/>
                  </a:lnTo>
                  <a:lnTo>
                    <a:pt x="3805474" y="1484823"/>
                  </a:lnTo>
                  <a:lnTo>
                    <a:pt x="38054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9" name="object 15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136876" y="10053069"/>
              <a:ext cx="3083008" cy="668552"/>
            </a:xfrm>
            <a:prstGeom prst="rect">
              <a:avLst/>
            </a:prstGeom>
          </p:spPr>
        </p:pic>
      </p:grpSp>
      <p:grpSp>
        <p:nvGrpSpPr>
          <p:cNvPr id="160" name="object 160"/>
          <p:cNvGrpSpPr/>
          <p:nvPr/>
        </p:nvGrpSpPr>
        <p:grpSpPr>
          <a:xfrm>
            <a:off x="8781943" y="9825105"/>
            <a:ext cx="4297680" cy="1485265"/>
            <a:chOff x="8781943" y="9825105"/>
            <a:chExt cx="4297680" cy="1485265"/>
          </a:xfrm>
        </p:grpSpPr>
        <p:sp>
          <p:nvSpPr>
            <p:cNvPr id="161" name="object 161"/>
            <p:cNvSpPr/>
            <p:nvPr/>
          </p:nvSpPr>
          <p:spPr>
            <a:xfrm>
              <a:off x="8781943" y="9825105"/>
              <a:ext cx="4297680" cy="1485265"/>
            </a:xfrm>
            <a:custGeom>
              <a:avLst/>
              <a:gdLst/>
              <a:ahLst/>
              <a:cxnLst/>
              <a:rect l="l" t="t" r="r" b="b"/>
              <a:pathLst>
                <a:path w="4297680" h="1485265">
                  <a:moveTo>
                    <a:pt x="4297137" y="0"/>
                  </a:moveTo>
                  <a:lnTo>
                    <a:pt x="0" y="0"/>
                  </a:lnTo>
                  <a:lnTo>
                    <a:pt x="0" y="1484823"/>
                  </a:lnTo>
                  <a:lnTo>
                    <a:pt x="4297137" y="1484823"/>
                  </a:lnTo>
                  <a:lnTo>
                    <a:pt x="429713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2" name="object 16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060349" y="10053069"/>
              <a:ext cx="3583720" cy="284578"/>
            </a:xfrm>
            <a:prstGeom prst="rect">
              <a:avLst/>
            </a:prstGeom>
          </p:spPr>
        </p:pic>
      </p:grpSp>
      <p:grpSp>
        <p:nvGrpSpPr>
          <p:cNvPr id="163" name="object 163"/>
          <p:cNvGrpSpPr/>
          <p:nvPr/>
        </p:nvGrpSpPr>
        <p:grpSpPr>
          <a:xfrm>
            <a:off x="13197078" y="9825105"/>
            <a:ext cx="4297680" cy="1485265"/>
            <a:chOff x="13197078" y="9825105"/>
            <a:chExt cx="4297680" cy="1485265"/>
          </a:xfrm>
        </p:grpSpPr>
        <p:sp>
          <p:nvSpPr>
            <p:cNvPr id="164" name="object 164"/>
            <p:cNvSpPr/>
            <p:nvPr/>
          </p:nvSpPr>
          <p:spPr>
            <a:xfrm>
              <a:off x="13197078" y="9825105"/>
              <a:ext cx="4297680" cy="1485265"/>
            </a:xfrm>
            <a:custGeom>
              <a:avLst/>
              <a:gdLst/>
              <a:ahLst/>
              <a:cxnLst/>
              <a:rect l="l" t="t" r="r" b="b"/>
              <a:pathLst>
                <a:path w="4297680" h="1485265">
                  <a:moveTo>
                    <a:pt x="4297137" y="0"/>
                  </a:moveTo>
                  <a:lnTo>
                    <a:pt x="0" y="0"/>
                  </a:lnTo>
                  <a:lnTo>
                    <a:pt x="0" y="1484823"/>
                  </a:lnTo>
                  <a:lnTo>
                    <a:pt x="4297137" y="1484823"/>
                  </a:lnTo>
                  <a:lnTo>
                    <a:pt x="429713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5" name="object 16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3475483" y="10054634"/>
              <a:ext cx="2033991" cy="666987"/>
            </a:xfrm>
            <a:prstGeom prst="rect">
              <a:avLst/>
            </a:prstGeom>
          </p:spPr>
        </p:pic>
      </p:grpSp>
      <p:grpSp>
        <p:nvGrpSpPr>
          <p:cNvPr id="166" name="object 166"/>
          <p:cNvGrpSpPr/>
          <p:nvPr/>
        </p:nvGrpSpPr>
        <p:grpSpPr>
          <a:xfrm>
            <a:off x="17612213" y="9825105"/>
            <a:ext cx="2024380" cy="1485265"/>
            <a:chOff x="17612213" y="9825105"/>
            <a:chExt cx="2024380" cy="1485265"/>
          </a:xfrm>
        </p:grpSpPr>
        <p:sp>
          <p:nvSpPr>
            <p:cNvPr id="167" name="object 167"/>
            <p:cNvSpPr/>
            <p:nvPr/>
          </p:nvSpPr>
          <p:spPr>
            <a:xfrm>
              <a:off x="17612213" y="9825105"/>
              <a:ext cx="2024380" cy="1485265"/>
            </a:xfrm>
            <a:custGeom>
              <a:avLst/>
              <a:gdLst/>
              <a:ahLst/>
              <a:cxnLst/>
              <a:rect l="l" t="t" r="r" b="b"/>
              <a:pathLst>
                <a:path w="2024380" h="1485265">
                  <a:moveTo>
                    <a:pt x="2024009" y="0"/>
                  </a:moveTo>
                  <a:lnTo>
                    <a:pt x="0" y="0"/>
                  </a:lnTo>
                  <a:lnTo>
                    <a:pt x="0" y="1484823"/>
                  </a:lnTo>
                  <a:lnTo>
                    <a:pt x="2024009" y="1484823"/>
                  </a:lnTo>
                  <a:lnTo>
                    <a:pt x="2024009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8" name="object 16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7890618" y="10054634"/>
              <a:ext cx="1498813" cy="1021433"/>
            </a:xfrm>
            <a:prstGeom prst="rect">
              <a:avLst/>
            </a:prstGeom>
          </p:spPr>
        </p:pic>
      </p:grpSp>
      <p:pic>
        <p:nvPicPr>
          <p:cNvPr id="169" name="object 169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942379" y="429306"/>
            <a:ext cx="4431327" cy="395799"/>
          </a:xfrm>
          <a:prstGeom prst="rect">
            <a:avLst/>
          </a:prstGeom>
        </p:spPr>
      </p:pic>
      <p:pic>
        <p:nvPicPr>
          <p:cNvPr id="170" name="object 170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492131" y="502602"/>
            <a:ext cx="209417" cy="20941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20104100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8650" y="2169567"/>
              <a:ext cx="2732916" cy="47713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98389" y="1335038"/>
              <a:ext cx="17507585" cy="5715"/>
            </a:xfrm>
            <a:custGeom>
              <a:avLst/>
              <a:gdLst/>
              <a:ahLst/>
              <a:cxnLst/>
              <a:rect l="l" t="t" r="r" b="b"/>
              <a:pathLst>
                <a:path w="17507585" h="5715">
                  <a:moveTo>
                    <a:pt x="17507320" y="0"/>
                  </a:moveTo>
                  <a:lnTo>
                    <a:pt x="0" y="0"/>
                  </a:lnTo>
                  <a:lnTo>
                    <a:pt x="0" y="5235"/>
                  </a:lnTo>
                  <a:lnTo>
                    <a:pt x="17507320" y="5235"/>
                  </a:lnTo>
                  <a:lnTo>
                    <a:pt x="17507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0670" y="799427"/>
              <a:ext cx="222790" cy="11021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06176" y="756603"/>
              <a:ext cx="627380" cy="403225"/>
            </a:xfrm>
            <a:custGeom>
              <a:avLst/>
              <a:gdLst/>
              <a:ahLst/>
              <a:cxnLst/>
              <a:rect l="l" t="t" r="r" b="b"/>
              <a:pathLst>
                <a:path w="627380" h="403225">
                  <a:moveTo>
                    <a:pt x="550194" y="0"/>
                  </a:moveTo>
                  <a:lnTo>
                    <a:pt x="520585" y="2737"/>
                  </a:lnTo>
                  <a:lnTo>
                    <a:pt x="520935" y="2737"/>
                  </a:lnTo>
                  <a:lnTo>
                    <a:pt x="498494" y="8598"/>
                  </a:lnTo>
                  <a:lnTo>
                    <a:pt x="483807" y="14510"/>
                  </a:lnTo>
                  <a:lnTo>
                    <a:pt x="478575" y="17197"/>
                  </a:lnTo>
                  <a:lnTo>
                    <a:pt x="0" y="17197"/>
                  </a:lnTo>
                  <a:lnTo>
                    <a:pt x="3381" y="26131"/>
                  </a:lnTo>
                  <a:lnTo>
                    <a:pt x="12518" y="33302"/>
                  </a:lnTo>
                  <a:lnTo>
                    <a:pt x="25894" y="38073"/>
                  </a:lnTo>
                  <a:lnTo>
                    <a:pt x="41994" y="39805"/>
                  </a:lnTo>
                  <a:lnTo>
                    <a:pt x="380656" y="39805"/>
                  </a:lnTo>
                  <a:lnTo>
                    <a:pt x="368008" y="41111"/>
                  </a:lnTo>
                  <a:lnTo>
                    <a:pt x="340180" y="50256"/>
                  </a:lnTo>
                  <a:lnTo>
                    <a:pt x="312353" y="75077"/>
                  </a:lnTo>
                  <a:lnTo>
                    <a:pt x="299704" y="123413"/>
                  </a:lnTo>
                  <a:lnTo>
                    <a:pt x="299704" y="248556"/>
                  </a:lnTo>
                  <a:lnTo>
                    <a:pt x="304900" y="287753"/>
                  </a:lnTo>
                  <a:lnTo>
                    <a:pt x="319839" y="323131"/>
                  </a:lnTo>
                  <a:lnTo>
                    <a:pt x="343549" y="353456"/>
                  </a:lnTo>
                  <a:lnTo>
                    <a:pt x="375059" y="377491"/>
                  </a:lnTo>
                  <a:lnTo>
                    <a:pt x="431989" y="400315"/>
                  </a:lnTo>
                  <a:lnTo>
                    <a:pt x="456434" y="402684"/>
                  </a:lnTo>
                  <a:lnTo>
                    <a:pt x="479689" y="402684"/>
                  </a:lnTo>
                  <a:lnTo>
                    <a:pt x="479689" y="163964"/>
                  </a:lnTo>
                  <a:lnTo>
                    <a:pt x="481114" y="147172"/>
                  </a:lnTo>
                  <a:lnTo>
                    <a:pt x="486347" y="129327"/>
                  </a:lnTo>
                  <a:lnTo>
                    <a:pt x="496822" y="111928"/>
                  </a:lnTo>
                  <a:lnTo>
                    <a:pt x="513971" y="96474"/>
                  </a:lnTo>
                  <a:lnTo>
                    <a:pt x="525137" y="89684"/>
                  </a:lnTo>
                  <a:lnTo>
                    <a:pt x="480022" y="89684"/>
                  </a:lnTo>
                  <a:lnTo>
                    <a:pt x="480022" y="74454"/>
                  </a:lnTo>
                  <a:lnTo>
                    <a:pt x="534277" y="44485"/>
                  </a:lnTo>
                  <a:lnTo>
                    <a:pt x="573569" y="44485"/>
                  </a:lnTo>
                  <a:lnTo>
                    <a:pt x="572122" y="43041"/>
                  </a:lnTo>
                  <a:lnTo>
                    <a:pt x="572122" y="33490"/>
                  </a:lnTo>
                  <a:lnTo>
                    <a:pt x="572280" y="33302"/>
                  </a:lnTo>
                  <a:lnTo>
                    <a:pt x="576033" y="29588"/>
                  </a:lnTo>
                  <a:lnTo>
                    <a:pt x="624239" y="29588"/>
                  </a:lnTo>
                  <a:lnTo>
                    <a:pt x="613487" y="20199"/>
                  </a:lnTo>
                  <a:lnTo>
                    <a:pt x="595884" y="9963"/>
                  </a:lnTo>
                  <a:lnTo>
                    <a:pt x="574629" y="2737"/>
                  </a:lnTo>
                  <a:lnTo>
                    <a:pt x="550194" y="0"/>
                  </a:lnTo>
                  <a:close/>
                </a:path>
                <a:path w="627380" h="403225">
                  <a:moveTo>
                    <a:pt x="573569" y="44485"/>
                  </a:moveTo>
                  <a:lnTo>
                    <a:pt x="534277" y="44485"/>
                  </a:lnTo>
                  <a:lnTo>
                    <a:pt x="558113" y="46420"/>
                  </a:lnTo>
                  <a:lnTo>
                    <a:pt x="479962" y="89684"/>
                  </a:lnTo>
                  <a:lnTo>
                    <a:pt x="525137" y="89684"/>
                  </a:lnTo>
                  <a:lnTo>
                    <a:pt x="542293" y="79252"/>
                  </a:lnTo>
                  <a:lnTo>
                    <a:pt x="579903" y="57819"/>
                  </a:lnTo>
                  <a:lnTo>
                    <a:pt x="599467" y="46944"/>
                  </a:lnTo>
                  <a:lnTo>
                    <a:pt x="576033" y="46944"/>
                  </a:lnTo>
                  <a:lnTo>
                    <a:pt x="573569" y="44485"/>
                  </a:lnTo>
                  <a:close/>
                </a:path>
                <a:path w="627380" h="403225">
                  <a:moveTo>
                    <a:pt x="624239" y="29588"/>
                  </a:moveTo>
                  <a:lnTo>
                    <a:pt x="585574" y="29588"/>
                  </a:lnTo>
                  <a:lnTo>
                    <a:pt x="589518" y="33490"/>
                  </a:lnTo>
                  <a:lnTo>
                    <a:pt x="589486" y="43041"/>
                  </a:lnTo>
                  <a:lnTo>
                    <a:pt x="585606" y="46944"/>
                  </a:lnTo>
                  <a:lnTo>
                    <a:pt x="599467" y="46944"/>
                  </a:lnTo>
                  <a:lnTo>
                    <a:pt x="626815" y="31837"/>
                  </a:lnTo>
                  <a:lnTo>
                    <a:pt x="624239" y="29588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936710" y="756608"/>
              <a:ext cx="104775" cy="126364"/>
            </a:xfrm>
            <a:custGeom>
              <a:avLst/>
              <a:gdLst/>
              <a:ahLst/>
              <a:cxnLst/>
              <a:rect l="l" t="t" r="r" b="b"/>
              <a:pathLst>
                <a:path w="104775" h="126365">
                  <a:moveTo>
                    <a:pt x="96266" y="31826"/>
                  </a:moveTo>
                  <a:lnTo>
                    <a:pt x="82791" y="20104"/>
                  </a:lnTo>
                  <a:lnTo>
                    <a:pt x="65227" y="9906"/>
                  </a:lnTo>
                  <a:lnTo>
                    <a:pt x="44030" y="2717"/>
                  </a:lnTo>
                  <a:lnTo>
                    <a:pt x="19646" y="0"/>
                  </a:lnTo>
                  <a:lnTo>
                    <a:pt x="15328" y="63"/>
                  </a:lnTo>
                  <a:lnTo>
                    <a:pt x="15328" y="12166"/>
                  </a:lnTo>
                  <a:lnTo>
                    <a:pt x="36487" y="14300"/>
                  </a:lnTo>
                  <a:lnTo>
                    <a:pt x="55499" y="19977"/>
                  </a:lnTo>
                  <a:lnTo>
                    <a:pt x="71932" y="28168"/>
                  </a:lnTo>
                  <a:lnTo>
                    <a:pt x="85382" y="37820"/>
                  </a:lnTo>
                  <a:lnTo>
                    <a:pt x="96266" y="31826"/>
                  </a:lnTo>
                  <a:close/>
                </a:path>
                <a:path w="104775" h="126365">
                  <a:moveTo>
                    <a:pt x="104686" y="42824"/>
                  </a:moveTo>
                  <a:lnTo>
                    <a:pt x="63728" y="70485"/>
                  </a:lnTo>
                  <a:lnTo>
                    <a:pt x="32816" y="91706"/>
                  </a:lnTo>
                  <a:lnTo>
                    <a:pt x="13004" y="105994"/>
                  </a:lnTo>
                  <a:lnTo>
                    <a:pt x="0" y="116497"/>
                  </a:lnTo>
                  <a:lnTo>
                    <a:pt x="1028" y="125780"/>
                  </a:lnTo>
                  <a:lnTo>
                    <a:pt x="87464" y="62191"/>
                  </a:lnTo>
                  <a:lnTo>
                    <a:pt x="104686" y="42824"/>
                  </a:lnTo>
                  <a:close/>
                </a:path>
              </a:pathLst>
            </a:custGeom>
            <a:solidFill>
              <a:srgbClr val="DF1E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742133" y="786186"/>
              <a:ext cx="299720" cy="195580"/>
            </a:xfrm>
            <a:custGeom>
              <a:avLst/>
              <a:gdLst/>
              <a:ahLst/>
              <a:cxnLst/>
              <a:rect l="l" t="t" r="r" b="b"/>
              <a:pathLst>
                <a:path w="299719" h="195580">
                  <a:moveTo>
                    <a:pt x="107391" y="152615"/>
                  </a:moveTo>
                  <a:lnTo>
                    <a:pt x="105994" y="140169"/>
                  </a:lnTo>
                  <a:lnTo>
                    <a:pt x="101650" y="129311"/>
                  </a:lnTo>
                  <a:lnTo>
                    <a:pt x="94195" y="119608"/>
                  </a:lnTo>
                  <a:lnTo>
                    <a:pt x="83413" y="110617"/>
                  </a:lnTo>
                  <a:lnTo>
                    <a:pt x="12763" y="60794"/>
                  </a:lnTo>
                  <a:lnTo>
                    <a:pt x="7416" y="67792"/>
                  </a:lnTo>
                  <a:lnTo>
                    <a:pt x="3403" y="75755"/>
                  </a:lnTo>
                  <a:lnTo>
                    <a:pt x="876" y="84505"/>
                  </a:lnTo>
                  <a:lnTo>
                    <a:pt x="0" y="93903"/>
                  </a:lnTo>
                  <a:lnTo>
                    <a:pt x="1397" y="105549"/>
                  </a:lnTo>
                  <a:lnTo>
                    <a:pt x="5346" y="116192"/>
                  </a:lnTo>
                  <a:lnTo>
                    <a:pt x="11518" y="125514"/>
                  </a:lnTo>
                  <a:lnTo>
                    <a:pt x="19596" y="133223"/>
                  </a:lnTo>
                  <a:lnTo>
                    <a:pt x="107365" y="195160"/>
                  </a:lnTo>
                  <a:lnTo>
                    <a:pt x="107391" y="152615"/>
                  </a:lnTo>
                  <a:close/>
                </a:path>
                <a:path w="299719" h="195580">
                  <a:moveTo>
                    <a:pt x="222173" y="16840"/>
                  </a:moveTo>
                  <a:lnTo>
                    <a:pt x="198310" y="14897"/>
                  </a:lnTo>
                  <a:lnTo>
                    <a:pt x="144056" y="44869"/>
                  </a:lnTo>
                  <a:lnTo>
                    <a:pt x="144056" y="60083"/>
                  </a:lnTo>
                  <a:lnTo>
                    <a:pt x="222173" y="16840"/>
                  </a:lnTo>
                  <a:close/>
                </a:path>
                <a:path w="299719" h="195580">
                  <a:moveTo>
                    <a:pt x="253542" y="3898"/>
                  </a:moveTo>
                  <a:lnTo>
                    <a:pt x="249656" y="0"/>
                  </a:lnTo>
                  <a:lnTo>
                    <a:pt x="244830" y="0"/>
                  </a:lnTo>
                  <a:lnTo>
                    <a:pt x="240068" y="0"/>
                  </a:lnTo>
                  <a:lnTo>
                    <a:pt x="236156" y="3860"/>
                  </a:lnTo>
                  <a:lnTo>
                    <a:pt x="236156" y="13449"/>
                  </a:lnTo>
                  <a:lnTo>
                    <a:pt x="240030" y="17348"/>
                  </a:lnTo>
                  <a:lnTo>
                    <a:pt x="249631" y="17348"/>
                  </a:lnTo>
                  <a:lnTo>
                    <a:pt x="253542" y="13411"/>
                  </a:lnTo>
                  <a:lnTo>
                    <a:pt x="253542" y="3898"/>
                  </a:lnTo>
                  <a:close/>
                </a:path>
                <a:path w="299719" h="195580">
                  <a:moveTo>
                    <a:pt x="299300" y="13258"/>
                  </a:moveTo>
                  <a:lnTo>
                    <a:pt x="297802" y="10325"/>
                  </a:lnTo>
                  <a:lnTo>
                    <a:pt x="294233" y="5829"/>
                  </a:lnTo>
                  <a:lnTo>
                    <a:pt x="290855" y="2247"/>
                  </a:lnTo>
                  <a:lnTo>
                    <a:pt x="243928" y="28244"/>
                  </a:lnTo>
                  <a:lnTo>
                    <a:pt x="206324" y="49669"/>
                  </a:lnTo>
                  <a:lnTo>
                    <a:pt x="161963" y="81013"/>
                  </a:lnTo>
                  <a:lnTo>
                    <a:pt x="143852" y="129159"/>
                  </a:lnTo>
                  <a:lnTo>
                    <a:pt x="143700" y="134378"/>
                  </a:lnTo>
                  <a:lnTo>
                    <a:pt x="158559" y="123469"/>
                  </a:lnTo>
                  <a:lnTo>
                    <a:pt x="160274" y="114477"/>
                  </a:lnTo>
                  <a:lnTo>
                    <a:pt x="164846" y="102069"/>
                  </a:lnTo>
                  <a:lnTo>
                    <a:pt x="173748" y="88379"/>
                  </a:lnTo>
                  <a:lnTo>
                    <a:pt x="188518" y="75526"/>
                  </a:lnTo>
                  <a:lnTo>
                    <a:pt x="216052" y="59182"/>
                  </a:lnTo>
                  <a:lnTo>
                    <a:pt x="252996" y="38506"/>
                  </a:lnTo>
                  <a:lnTo>
                    <a:pt x="299300" y="132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587320" y="796380"/>
              <a:ext cx="200025" cy="83820"/>
            </a:xfrm>
            <a:custGeom>
              <a:avLst/>
              <a:gdLst/>
              <a:ahLst/>
              <a:cxnLst/>
              <a:rect l="l" t="t" r="r" b="b"/>
              <a:pathLst>
                <a:path w="200025" h="83819">
                  <a:moveTo>
                    <a:pt x="199495" y="0"/>
                  </a:moveTo>
                  <a:lnTo>
                    <a:pt x="0" y="0"/>
                  </a:lnTo>
                  <a:lnTo>
                    <a:pt x="118542" y="83608"/>
                  </a:lnTo>
                  <a:lnTo>
                    <a:pt x="130983" y="35620"/>
                  </a:lnTo>
                  <a:lnTo>
                    <a:pt x="158834" y="10760"/>
                  </a:lnTo>
                  <a:lnTo>
                    <a:pt x="186777" y="1422"/>
                  </a:lnTo>
                  <a:lnTo>
                    <a:pt x="199495" y="0"/>
                  </a:lnTo>
                  <a:close/>
                </a:path>
              </a:pathLst>
            </a:custGeom>
            <a:solidFill>
              <a:srgbClr val="FFD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298384" y="855617"/>
              <a:ext cx="911860" cy="220345"/>
            </a:xfrm>
            <a:custGeom>
              <a:avLst/>
              <a:gdLst/>
              <a:ahLst/>
              <a:cxnLst/>
              <a:rect l="l" t="t" r="r" b="b"/>
              <a:pathLst>
                <a:path w="911860" h="220344">
                  <a:moveTo>
                    <a:pt x="188937" y="183476"/>
                  </a:moveTo>
                  <a:lnTo>
                    <a:pt x="150418" y="154825"/>
                  </a:lnTo>
                  <a:lnTo>
                    <a:pt x="142290" y="164312"/>
                  </a:lnTo>
                  <a:lnTo>
                    <a:pt x="132232" y="171373"/>
                  </a:lnTo>
                  <a:lnTo>
                    <a:pt x="120472" y="175768"/>
                  </a:lnTo>
                  <a:lnTo>
                    <a:pt x="107175" y="177292"/>
                  </a:lnTo>
                  <a:lnTo>
                    <a:pt x="83807" y="172237"/>
                  </a:lnTo>
                  <a:lnTo>
                    <a:pt x="65011" y="158203"/>
                  </a:lnTo>
                  <a:lnTo>
                    <a:pt x="52489" y="136867"/>
                  </a:lnTo>
                  <a:lnTo>
                    <a:pt x="47942" y="109905"/>
                  </a:lnTo>
                  <a:lnTo>
                    <a:pt x="52514" y="82943"/>
                  </a:lnTo>
                  <a:lnTo>
                    <a:pt x="65201" y="61620"/>
                  </a:lnTo>
                  <a:lnTo>
                    <a:pt x="84429" y="47599"/>
                  </a:lnTo>
                  <a:lnTo>
                    <a:pt x="108661" y="42557"/>
                  </a:lnTo>
                  <a:lnTo>
                    <a:pt x="120840" y="43700"/>
                  </a:lnTo>
                  <a:lnTo>
                    <a:pt x="131521" y="47015"/>
                  </a:lnTo>
                  <a:lnTo>
                    <a:pt x="140703" y="52387"/>
                  </a:lnTo>
                  <a:lnTo>
                    <a:pt x="148361" y="59677"/>
                  </a:lnTo>
                  <a:lnTo>
                    <a:pt x="183921" y="30721"/>
                  </a:lnTo>
                  <a:lnTo>
                    <a:pt x="168643" y="16319"/>
                  </a:lnTo>
                  <a:lnTo>
                    <a:pt x="150634" y="6832"/>
                  </a:lnTo>
                  <a:lnTo>
                    <a:pt x="131559" y="1600"/>
                  </a:lnTo>
                  <a:lnTo>
                    <a:pt x="113131" y="0"/>
                  </a:lnTo>
                  <a:lnTo>
                    <a:pt x="67843" y="7734"/>
                  </a:lnTo>
                  <a:lnTo>
                    <a:pt x="32016" y="29794"/>
                  </a:lnTo>
                  <a:lnTo>
                    <a:pt x="8470" y="64439"/>
                  </a:lnTo>
                  <a:lnTo>
                    <a:pt x="0" y="109905"/>
                  </a:lnTo>
                  <a:lnTo>
                    <a:pt x="8470" y="155384"/>
                  </a:lnTo>
                  <a:lnTo>
                    <a:pt x="32016" y="190017"/>
                  </a:lnTo>
                  <a:lnTo>
                    <a:pt x="67843" y="212077"/>
                  </a:lnTo>
                  <a:lnTo>
                    <a:pt x="113131" y="219824"/>
                  </a:lnTo>
                  <a:lnTo>
                    <a:pt x="134632" y="217627"/>
                  </a:lnTo>
                  <a:lnTo>
                    <a:pt x="155257" y="210947"/>
                  </a:lnTo>
                  <a:lnTo>
                    <a:pt x="173761" y="199618"/>
                  </a:lnTo>
                  <a:lnTo>
                    <a:pt x="188937" y="183476"/>
                  </a:lnTo>
                  <a:close/>
                </a:path>
                <a:path w="911860" h="220344">
                  <a:moveTo>
                    <a:pt x="349034" y="142722"/>
                  </a:moveTo>
                  <a:lnTo>
                    <a:pt x="342785" y="111620"/>
                  </a:lnTo>
                  <a:lnTo>
                    <a:pt x="338988" y="106337"/>
                  </a:lnTo>
                  <a:lnTo>
                    <a:pt x="325716" y="87858"/>
                  </a:lnTo>
                  <a:lnTo>
                    <a:pt x="304609" y="75260"/>
                  </a:lnTo>
                  <a:lnTo>
                    <a:pt x="304609" y="142722"/>
                  </a:lnTo>
                  <a:lnTo>
                    <a:pt x="302183" y="157467"/>
                  </a:lnTo>
                  <a:lnTo>
                    <a:pt x="295186" y="168948"/>
                  </a:lnTo>
                  <a:lnTo>
                    <a:pt x="284010" y="176390"/>
                  </a:lnTo>
                  <a:lnTo>
                    <a:pt x="269074" y="179031"/>
                  </a:lnTo>
                  <a:lnTo>
                    <a:pt x="254152" y="176390"/>
                  </a:lnTo>
                  <a:lnTo>
                    <a:pt x="242976" y="168948"/>
                  </a:lnTo>
                  <a:lnTo>
                    <a:pt x="235966" y="157467"/>
                  </a:lnTo>
                  <a:lnTo>
                    <a:pt x="233540" y="142722"/>
                  </a:lnTo>
                  <a:lnTo>
                    <a:pt x="235966" y="127901"/>
                  </a:lnTo>
                  <a:lnTo>
                    <a:pt x="242976" y="116420"/>
                  </a:lnTo>
                  <a:lnTo>
                    <a:pt x="254152" y="108991"/>
                  </a:lnTo>
                  <a:lnTo>
                    <a:pt x="269074" y="106337"/>
                  </a:lnTo>
                  <a:lnTo>
                    <a:pt x="284010" y="108991"/>
                  </a:lnTo>
                  <a:lnTo>
                    <a:pt x="295186" y="116420"/>
                  </a:lnTo>
                  <a:lnTo>
                    <a:pt x="302183" y="127901"/>
                  </a:lnTo>
                  <a:lnTo>
                    <a:pt x="304609" y="142722"/>
                  </a:lnTo>
                  <a:lnTo>
                    <a:pt x="304609" y="75260"/>
                  </a:lnTo>
                  <a:lnTo>
                    <a:pt x="300316" y="72694"/>
                  </a:lnTo>
                  <a:lnTo>
                    <a:pt x="269074" y="67360"/>
                  </a:lnTo>
                  <a:lnTo>
                    <a:pt x="237845" y="72694"/>
                  </a:lnTo>
                  <a:lnTo>
                    <a:pt x="212445" y="87858"/>
                  </a:lnTo>
                  <a:lnTo>
                    <a:pt x="195376" y="111620"/>
                  </a:lnTo>
                  <a:lnTo>
                    <a:pt x="189128" y="142722"/>
                  </a:lnTo>
                  <a:lnTo>
                    <a:pt x="195376" y="173812"/>
                  </a:lnTo>
                  <a:lnTo>
                    <a:pt x="212445" y="197573"/>
                  </a:lnTo>
                  <a:lnTo>
                    <a:pt x="237845" y="212737"/>
                  </a:lnTo>
                  <a:lnTo>
                    <a:pt x="269074" y="218071"/>
                  </a:lnTo>
                  <a:lnTo>
                    <a:pt x="300304" y="212737"/>
                  </a:lnTo>
                  <a:lnTo>
                    <a:pt x="325704" y="197573"/>
                  </a:lnTo>
                  <a:lnTo>
                    <a:pt x="339039" y="179031"/>
                  </a:lnTo>
                  <a:lnTo>
                    <a:pt x="342785" y="173812"/>
                  </a:lnTo>
                  <a:lnTo>
                    <a:pt x="349034" y="142722"/>
                  </a:lnTo>
                  <a:close/>
                </a:path>
                <a:path w="911860" h="220344">
                  <a:moveTo>
                    <a:pt x="466737" y="68872"/>
                  </a:moveTo>
                  <a:lnTo>
                    <a:pt x="462597" y="67703"/>
                  </a:lnTo>
                  <a:lnTo>
                    <a:pt x="456996" y="67386"/>
                  </a:lnTo>
                  <a:lnTo>
                    <a:pt x="451942" y="67386"/>
                  </a:lnTo>
                  <a:lnTo>
                    <a:pt x="438543" y="69075"/>
                  </a:lnTo>
                  <a:lnTo>
                    <a:pt x="427431" y="74129"/>
                  </a:lnTo>
                  <a:lnTo>
                    <a:pt x="418211" y="82448"/>
                  </a:lnTo>
                  <a:lnTo>
                    <a:pt x="410489" y="93954"/>
                  </a:lnTo>
                  <a:lnTo>
                    <a:pt x="409892" y="93954"/>
                  </a:lnTo>
                  <a:lnTo>
                    <a:pt x="409892" y="70891"/>
                  </a:lnTo>
                  <a:lnTo>
                    <a:pt x="365467" y="70891"/>
                  </a:lnTo>
                  <a:lnTo>
                    <a:pt x="365442" y="214515"/>
                  </a:lnTo>
                  <a:lnTo>
                    <a:pt x="409867" y="214515"/>
                  </a:lnTo>
                  <a:lnTo>
                    <a:pt x="409867" y="154546"/>
                  </a:lnTo>
                  <a:lnTo>
                    <a:pt x="411035" y="134937"/>
                  </a:lnTo>
                  <a:lnTo>
                    <a:pt x="416166" y="119722"/>
                  </a:lnTo>
                  <a:lnTo>
                    <a:pt x="427609" y="109880"/>
                  </a:lnTo>
                  <a:lnTo>
                    <a:pt x="447789" y="106387"/>
                  </a:lnTo>
                  <a:lnTo>
                    <a:pt x="454329" y="106387"/>
                  </a:lnTo>
                  <a:lnTo>
                    <a:pt x="460514" y="107594"/>
                  </a:lnTo>
                  <a:lnTo>
                    <a:pt x="466737" y="109359"/>
                  </a:lnTo>
                  <a:lnTo>
                    <a:pt x="466737" y="68872"/>
                  </a:lnTo>
                  <a:close/>
                </a:path>
                <a:path w="911860" h="220344">
                  <a:moveTo>
                    <a:pt x="620890" y="135305"/>
                  </a:moveTo>
                  <a:lnTo>
                    <a:pt x="618896" y="108483"/>
                  </a:lnTo>
                  <a:lnTo>
                    <a:pt x="611111" y="86918"/>
                  </a:lnTo>
                  <a:lnTo>
                    <a:pt x="594893" y="72555"/>
                  </a:lnTo>
                  <a:lnTo>
                    <a:pt x="567575" y="67335"/>
                  </a:lnTo>
                  <a:lnTo>
                    <a:pt x="552729" y="69367"/>
                  </a:lnTo>
                  <a:lnTo>
                    <a:pt x="540677" y="74663"/>
                  </a:lnTo>
                  <a:lnTo>
                    <a:pt x="531558" y="82054"/>
                  </a:lnTo>
                  <a:lnTo>
                    <a:pt x="525538" y="90385"/>
                  </a:lnTo>
                  <a:lnTo>
                    <a:pt x="524941" y="90385"/>
                  </a:lnTo>
                  <a:lnTo>
                    <a:pt x="524941" y="70891"/>
                  </a:lnTo>
                  <a:lnTo>
                    <a:pt x="482282" y="70891"/>
                  </a:lnTo>
                  <a:lnTo>
                    <a:pt x="482282" y="214452"/>
                  </a:lnTo>
                  <a:lnTo>
                    <a:pt x="526707" y="214452"/>
                  </a:lnTo>
                  <a:lnTo>
                    <a:pt x="526707" y="142963"/>
                  </a:lnTo>
                  <a:lnTo>
                    <a:pt x="527672" y="129387"/>
                  </a:lnTo>
                  <a:lnTo>
                    <a:pt x="531482" y="117678"/>
                  </a:lnTo>
                  <a:lnTo>
                    <a:pt x="539559" y="109448"/>
                  </a:lnTo>
                  <a:lnTo>
                    <a:pt x="553351" y="106337"/>
                  </a:lnTo>
                  <a:lnTo>
                    <a:pt x="566572" y="109918"/>
                  </a:lnTo>
                  <a:lnTo>
                    <a:pt x="573455" y="119049"/>
                  </a:lnTo>
                  <a:lnTo>
                    <a:pt x="576059" y="131292"/>
                  </a:lnTo>
                  <a:lnTo>
                    <a:pt x="576465" y="144170"/>
                  </a:lnTo>
                  <a:lnTo>
                    <a:pt x="576465" y="214490"/>
                  </a:lnTo>
                  <a:lnTo>
                    <a:pt x="620890" y="214490"/>
                  </a:lnTo>
                  <a:lnTo>
                    <a:pt x="620890" y="135305"/>
                  </a:lnTo>
                  <a:close/>
                </a:path>
                <a:path w="911860" h="220344">
                  <a:moveTo>
                    <a:pt x="780618" y="142697"/>
                  </a:moveTo>
                  <a:lnTo>
                    <a:pt x="778154" y="126441"/>
                  </a:lnTo>
                  <a:lnTo>
                    <a:pt x="775906" y="111594"/>
                  </a:lnTo>
                  <a:lnTo>
                    <a:pt x="768908" y="99275"/>
                  </a:lnTo>
                  <a:lnTo>
                    <a:pt x="762419" y="87845"/>
                  </a:lnTo>
                  <a:lnTo>
                    <a:pt x="741159" y="72669"/>
                  </a:lnTo>
                  <a:lnTo>
                    <a:pt x="736206" y="71729"/>
                  </a:lnTo>
                  <a:lnTo>
                    <a:pt x="736206" y="126441"/>
                  </a:lnTo>
                  <a:lnTo>
                    <a:pt x="677570" y="126441"/>
                  </a:lnTo>
                  <a:lnTo>
                    <a:pt x="680212" y="116344"/>
                  </a:lnTo>
                  <a:lnTo>
                    <a:pt x="686371" y="107657"/>
                  </a:lnTo>
                  <a:lnTo>
                    <a:pt x="695960" y="101574"/>
                  </a:lnTo>
                  <a:lnTo>
                    <a:pt x="708952" y="99275"/>
                  </a:lnTo>
                  <a:lnTo>
                    <a:pt x="720013" y="101447"/>
                  </a:lnTo>
                  <a:lnTo>
                    <a:pt x="728700" y="107315"/>
                  </a:lnTo>
                  <a:lnTo>
                    <a:pt x="734326" y="115963"/>
                  </a:lnTo>
                  <a:lnTo>
                    <a:pt x="736206" y="126441"/>
                  </a:lnTo>
                  <a:lnTo>
                    <a:pt x="736206" y="71729"/>
                  </a:lnTo>
                  <a:lnTo>
                    <a:pt x="681888" y="72669"/>
                  </a:lnTo>
                  <a:lnTo>
                    <a:pt x="639419" y="111594"/>
                  </a:lnTo>
                  <a:lnTo>
                    <a:pt x="633171" y="142697"/>
                  </a:lnTo>
                  <a:lnTo>
                    <a:pt x="638251" y="168021"/>
                  </a:lnTo>
                  <a:lnTo>
                    <a:pt x="639457" y="173850"/>
                  </a:lnTo>
                  <a:lnTo>
                    <a:pt x="656488" y="197548"/>
                  </a:lnTo>
                  <a:lnTo>
                    <a:pt x="681888" y="212725"/>
                  </a:lnTo>
                  <a:lnTo>
                    <a:pt x="713117" y="218059"/>
                  </a:lnTo>
                  <a:lnTo>
                    <a:pt x="730351" y="216154"/>
                  </a:lnTo>
                  <a:lnTo>
                    <a:pt x="746798" y="210629"/>
                  </a:lnTo>
                  <a:lnTo>
                    <a:pt x="761580" y="201714"/>
                  </a:lnTo>
                  <a:lnTo>
                    <a:pt x="773811" y="189674"/>
                  </a:lnTo>
                  <a:lnTo>
                    <a:pt x="766572" y="184327"/>
                  </a:lnTo>
                  <a:lnTo>
                    <a:pt x="742734" y="166890"/>
                  </a:lnTo>
                  <a:lnTo>
                    <a:pt x="736688" y="173850"/>
                  </a:lnTo>
                  <a:lnTo>
                    <a:pt x="729538" y="179374"/>
                  </a:lnTo>
                  <a:lnTo>
                    <a:pt x="721067" y="183019"/>
                  </a:lnTo>
                  <a:lnTo>
                    <a:pt x="711034" y="184327"/>
                  </a:lnTo>
                  <a:lnTo>
                    <a:pt x="699071" y="182359"/>
                  </a:lnTo>
                  <a:lnTo>
                    <a:pt x="689216" y="176771"/>
                  </a:lnTo>
                  <a:lnTo>
                    <a:pt x="681901" y="168021"/>
                  </a:lnTo>
                  <a:lnTo>
                    <a:pt x="677583" y="156578"/>
                  </a:lnTo>
                  <a:lnTo>
                    <a:pt x="780618" y="156578"/>
                  </a:lnTo>
                  <a:lnTo>
                    <a:pt x="780618" y="142697"/>
                  </a:lnTo>
                  <a:close/>
                </a:path>
                <a:path w="911860" h="220344">
                  <a:moveTo>
                    <a:pt x="840752" y="4940"/>
                  </a:moveTo>
                  <a:lnTo>
                    <a:pt x="796328" y="4940"/>
                  </a:lnTo>
                  <a:lnTo>
                    <a:pt x="796328" y="110350"/>
                  </a:lnTo>
                  <a:lnTo>
                    <a:pt x="796328" y="214490"/>
                  </a:lnTo>
                  <a:lnTo>
                    <a:pt x="840752" y="214490"/>
                  </a:lnTo>
                  <a:lnTo>
                    <a:pt x="840752" y="110350"/>
                  </a:lnTo>
                  <a:lnTo>
                    <a:pt x="840752" y="4940"/>
                  </a:lnTo>
                  <a:close/>
                </a:path>
                <a:path w="911860" h="220344">
                  <a:moveTo>
                    <a:pt x="911237" y="4940"/>
                  </a:moveTo>
                  <a:lnTo>
                    <a:pt x="866813" y="4940"/>
                  </a:lnTo>
                  <a:lnTo>
                    <a:pt x="866813" y="110350"/>
                  </a:lnTo>
                  <a:lnTo>
                    <a:pt x="866813" y="214490"/>
                  </a:lnTo>
                  <a:lnTo>
                    <a:pt x="911237" y="214490"/>
                  </a:lnTo>
                  <a:lnTo>
                    <a:pt x="911237" y="110350"/>
                  </a:lnTo>
                  <a:lnTo>
                    <a:pt x="911237" y="4940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3325" y="860545"/>
              <a:ext cx="226780" cy="21312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94635" y="753903"/>
              <a:ext cx="1568450" cy="419100"/>
            </a:xfrm>
            <a:custGeom>
              <a:avLst/>
              <a:gdLst/>
              <a:ahLst/>
              <a:cxnLst/>
              <a:rect l="l" t="t" r="r" b="b"/>
              <a:pathLst>
                <a:path w="1568450" h="419100">
                  <a:moveTo>
                    <a:pt x="144068" y="248475"/>
                  </a:moveTo>
                  <a:lnTo>
                    <a:pt x="138785" y="219862"/>
                  </a:lnTo>
                  <a:lnTo>
                    <a:pt x="127330" y="202374"/>
                  </a:lnTo>
                  <a:lnTo>
                    <a:pt x="127330" y="248475"/>
                  </a:lnTo>
                  <a:lnTo>
                    <a:pt x="123482" y="270357"/>
                  </a:lnTo>
                  <a:lnTo>
                    <a:pt x="112560" y="288277"/>
                  </a:lnTo>
                  <a:lnTo>
                    <a:pt x="96405" y="299643"/>
                  </a:lnTo>
                  <a:lnTo>
                    <a:pt x="95351" y="300367"/>
                  </a:lnTo>
                  <a:lnTo>
                    <a:pt x="72631" y="304838"/>
                  </a:lnTo>
                  <a:lnTo>
                    <a:pt x="49885" y="300367"/>
                  </a:lnTo>
                  <a:lnTo>
                    <a:pt x="37655" y="292277"/>
                  </a:lnTo>
                  <a:lnTo>
                    <a:pt x="31597" y="288277"/>
                  </a:lnTo>
                  <a:lnTo>
                    <a:pt x="19405" y="270357"/>
                  </a:lnTo>
                  <a:lnTo>
                    <a:pt x="14935" y="248475"/>
                  </a:lnTo>
                  <a:lnTo>
                    <a:pt x="19405" y="226606"/>
                  </a:lnTo>
                  <a:lnTo>
                    <a:pt x="31584" y="208699"/>
                  </a:lnTo>
                  <a:lnTo>
                    <a:pt x="37655" y="204673"/>
                  </a:lnTo>
                  <a:lnTo>
                    <a:pt x="49872" y="196583"/>
                  </a:lnTo>
                  <a:lnTo>
                    <a:pt x="72631" y="192100"/>
                  </a:lnTo>
                  <a:lnTo>
                    <a:pt x="95415" y="196583"/>
                  </a:lnTo>
                  <a:lnTo>
                    <a:pt x="112623" y="208699"/>
                  </a:lnTo>
                  <a:lnTo>
                    <a:pt x="123507" y="226606"/>
                  </a:lnTo>
                  <a:lnTo>
                    <a:pt x="127330" y="248475"/>
                  </a:lnTo>
                  <a:lnTo>
                    <a:pt x="127330" y="202374"/>
                  </a:lnTo>
                  <a:lnTo>
                    <a:pt x="124015" y="197307"/>
                  </a:lnTo>
                  <a:lnTo>
                    <a:pt x="116065" y="192100"/>
                  </a:lnTo>
                  <a:lnTo>
                    <a:pt x="101422" y="182524"/>
                  </a:lnTo>
                  <a:lnTo>
                    <a:pt x="72631" y="177190"/>
                  </a:lnTo>
                  <a:lnTo>
                    <a:pt x="57086" y="178816"/>
                  </a:lnTo>
                  <a:lnTo>
                    <a:pt x="41897" y="183794"/>
                  </a:lnTo>
                  <a:lnTo>
                    <a:pt x="28498" y="192278"/>
                  </a:lnTo>
                  <a:lnTo>
                    <a:pt x="18313" y="204431"/>
                  </a:lnTo>
                  <a:lnTo>
                    <a:pt x="18161" y="204673"/>
                  </a:lnTo>
                  <a:lnTo>
                    <a:pt x="16751" y="204673"/>
                  </a:lnTo>
                  <a:lnTo>
                    <a:pt x="16751" y="107010"/>
                  </a:lnTo>
                  <a:lnTo>
                    <a:pt x="0" y="107010"/>
                  </a:lnTo>
                  <a:lnTo>
                    <a:pt x="0" y="316204"/>
                  </a:lnTo>
                  <a:lnTo>
                    <a:pt x="16751" y="316204"/>
                  </a:lnTo>
                  <a:lnTo>
                    <a:pt x="16751" y="292277"/>
                  </a:lnTo>
                  <a:lnTo>
                    <a:pt x="18161" y="292277"/>
                  </a:lnTo>
                  <a:lnTo>
                    <a:pt x="57111" y="318135"/>
                  </a:lnTo>
                  <a:lnTo>
                    <a:pt x="72631" y="319760"/>
                  </a:lnTo>
                  <a:lnTo>
                    <a:pt x="101409" y="314439"/>
                  </a:lnTo>
                  <a:lnTo>
                    <a:pt x="116078" y="304838"/>
                  </a:lnTo>
                  <a:lnTo>
                    <a:pt x="124002" y="299643"/>
                  </a:lnTo>
                  <a:lnTo>
                    <a:pt x="138772" y="277088"/>
                  </a:lnTo>
                  <a:lnTo>
                    <a:pt x="144068" y="248475"/>
                  </a:lnTo>
                  <a:close/>
                </a:path>
                <a:path w="1568450" h="419100">
                  <a:moveTo>
                    <a:pt x="693026" y="0"/>
                  </a:moveTo>
                  <a:lnTo>
                    <a:pt x="679564" y="0"/>
                  </a:lnTo>
                  <a:lnTo>
                    <a:pt x="679564" y="418846"/>
                  </a:lnTo>
                  <a:lnTo>
                    <a:pt x="693026" y="418846"/>
                  </a:lnTo>
                  <a:lnTo>
                    <a:pt x="693026" y="0"/>
                  </a:lnTo>
                  <a:close/>
                </a:path>
                <a:path w="1568450" h="419100">
                  <a:moveTo>
                    <a:pt x="1558264" y="198170"/>
                  </a:moveTo>
                  <a:lnTo>
                    <a:pt x="1553565" y="190906"/>
                  </a:lnTo>
                  <a:lnTo>
                    <a:pt x="1553413" y="190665"/>
                  </a:lnTo>
                  <a:lnTo>
                    <a:pt x="1553756" y="190665"/>
                  </a:lnTo>
                  <a:lnTo>
                    <a:pt x="1554429" y="190411"/>
                  </a:lnTo>
                  <a:lnTo>
                    <a:pt x="1557324" y="187109"/>
                  </a:lnTo>
                  <a:lnTo>
                    <a:pt x="1557553" y="186499"/>
                  </a:lnTo>
                  <a:lnTo>
                    <a:pt x="1555026" y="180378"/>
                  </a:lnTo>
                  <a:lnTo>
                    <a:pt x="1554238" y="179959"/>
                  </a:lnTo>
                  <a:lnTo>
                    <a:pt x="1553591" y="179743"/>
                  </a:lnTo>
                  <a:lnTo>
                    <a:pt x="1553845" y="179743"/>
                  </a:lnTo>
                  <a:lnTo>
                    <a:pt x="1553298" y="179666"/>
                  </a:lnTo>
                  <a:lnTo>
                    <a:pt x="1553298" y="183476"/>
                  </a:lnTo>
                  <a:lnTo>
                    <a:pt x="1552257" y="183476"/>
                  </a:lnTo>
                  <a:lnTo>
                    <a:pt x="1552536" y="183718"/>
                  </a:lnTo>
                  <a:lnTo>
                    <a:pt x="1552917" y="184226"/>
                  </a:lnTo>
                  <a:lnTo>
                    <a:pt x="1552917" y="185953"/>
                  </a:lnTo>
                  <a:lnTo>
                    <a:pt x="1552511" y="186499"/>
                  </a:lnTo>
                  <a:lnTo>
                    <a:pt x="1552714" y="186499"/>
                  </a:lnTo>
                  <a:lnTo>
                    <a:pt x="1551203" y="187109"/>
                  </a:lnTo>
                  <a:lnTo>
                    <a:pt x="1547698" y="187109"/>
                  </a:lnTo>
                  <a:lnTo>
                    <a:pt x="1547698" y="182791"/>
                  </a:lnTo>
                  <a:lnTo>
                    <a:pt x="1549095" y="182791"/>
                  </a:lnTo>
                  <a:lnTo>
                    <a:pt x="1553298" y="183476"/>
                  </a:lnTo>
                  <a:lnTo>
                    <a:pt x="1553298" y="179666"/>
                  </a:lnTo>
                  <a:lnTo>
                    <a:pt x="1551305" y="179349"/>
                  </a:lnTo>
                  <a:lnTo>
                    <a:pt x="1543062" y="179349"/>
                  </a:lnTo>
                  <a:lnTo>
                    <a:pt x="1543062" y="198170"/>
                  </a:lnTo>
                  <a:lnTo>
                    <a:pt x="1547723" y="198170"/>
                  </a:lnTo>
                  <a:lnTo>
                    <a:pt x="1547723" y="190906"/>
                  </a:lnTo>
                  <a:lnTo>
                    <a:pt x="1548841" y="190906"/>
                  </a:lnTo>
                  <a:lnTo>
                    <a:pt x="1553159" y="198170"/>
                  </a:lnTo>
                  <a:lnTo>
                    <a:pt x="1558264" y="198170"/>
                  </a:lnTo>
                  <a:close/>
                </a:path>
                <a:path w="1568450" h="419100">
                  <a:moveTo>
                    <a:pt x="1568043" y="191376"/>
                  </a:moveTo>
                  <a:lnTo>
                    <a:pt x="1567942" y="185953"/>
                  </a:lnTo>
                  <a:lnTo>
                    <a:pt x="1567599" y="184226"/>
                  </a:lnTo>
                  <a:lnTo>
                    <a:pt x="1567395" y="183718"/>
                  </a:lnTo>
                  <a:lnTo>
                    <a:pt x="1566595" y="181940"/>
                  </a:lnTo>
                  <a:lnTo>
                    <a:pt x="1565744" y="179959"/>
                  </a:lnTo>
                  <a:lnTo>
                    <a:pt x="1565656" y="179743"/>
                  </a:lnTo>
                  <a:lnTo>
                    <a:pt x="1564373" y="177838"/>
                  </a:lnTo>
                  <a:lnTo>
                    <a:pt x="1563281" y="176771"/>
                  </a:lnTo>
                  <a:lnTo>
                    <a:pt x="1563281" y="191376"/>
                  </a:lnTo>
                  <a:lnTo>
                    <a:pt x="1563039" y="192659"/>
                  </a:lnTo>
                  <a:lnTo>
                    <a:pt x="1561693" y="195910"/>
                  </a:lnTo>
                  <a:lnTo>
                    <a:pt x="1561642" y="196062"/>
                  </a:lnTo>
                  <a:lnTo>
                    <a:pt x="1560703" y="197535"/>
                  </a:lnTo>
                  <a:lnTo>
                    <a:pt x="1558315" y="200037"/>
                  </a:lnTo>
                  <a:lnTo>
                    <a:pt x="1556893" y="201041"/>
                  </a:lnTo>
                  <a:lnTo>
                    <a:pt x="1553629" y="202501"/>
                  </a:lnTo>
                  <a:lnTo>
                    <a:pt x="1551863" y="202844"/>
                  </a:lnTo>
                  <a:lnTo>
                    <a:pt x="1548142" y="202844"/>
                  </a:lnTo>
                  <a:lnTo>
                    <a:pt x="1536725" y="191376"/>
                  </a:lnTo>
                  <a:lnTo>
                    <a:pt x="1536827" y="185953"/>
                  </a:lnTo>
                  <a:lnTo>
                    <a:pt x="1536877" y="185686"/>
                  </a:lnTo>
                  <a:lnTo>
                    <a:pt x="1536979" y="185153"/>
                  </a:lnTo>
                  <a:lnTo>
                    <a:pt x="1548117" y="174955"/>
                  </a:lnTo>
                  <a:lnTo>
                    <a:pt x="1551876" y="174955"/>
                  </a:lnTo>
                  <a:lnTo>
                    <a:pt x="1553629" y="175323"/>
                  </a:lnTo>
                  <a:lnTo>
                    <a:pt x="1555242" y="176072"/>
                  </a:lnTo>
                  <a:lnTo>
                    <a:pt x="1556880" y="176784"/>
                  </a:lnTo>
                  <a:lnTo>
                    <a:pt x="1562315" y="183476"/>
                  </a:lnTo>
                  <a:lnTo>
                    <a:pt x="1563039" y="185153"/>
                  </a:lnTo>
                  <a:lnTo>
                    <a:pt x="1563141" y="185686"/>
                  </a:lnTo>
                  <a:lnTo>
                    <a:pt x="1563192" y="185953"/>
                  </a:lnTo>
                  <a:lnTo>
                    <a:pt x="1563281" y="191376"/>
                  </a:lnTo>
                  <a:lnTo>
                    <a:pt x="1563281" y="176771"/>
                  </a:lnTo>
                  <a:lnTo>
                    <a:pt x="1562722" y="176225"/>
                  </a:lnTo>
                  <a:lnTo>
                    <a:pt x="1561465" y="174955"/>
                  </a:lnTo>
                  <a:lnTo>
                    <a:pt x="1561096" y="174574"/>
                  </a:lnTo>
                  <a:lnTo>
                    <a:pt x="1559191" y="173291"/>
                  </a:lnTo>
                  <a:lnTo>
                    <a:pt x="1556994" y="172351"/>
                  </a:lnTo>
                  <a:lnTo>
                    <a:pt x="1554848" y="171386"/>
                  </a:lnTo>
                  <a:lnTo>
                    <a:pt x="1552473" y="170891"/>
                  </a:lnTo>
                  <a:lnTo>
                    <a:pt x="1547520" y="170891"/>
                  </a:lnTo>
                  <a:lnTo>
                    <a:pt x="1532229" y="185153"/>
                  </a:lnTo>
                  <a:lnTo>
                    <a:pt x="1532115" y="185686"/>
                  </a:lnTo>
                  <a:lnTo>
                    <a:pt x="1532064" y="185953"/>
                  </a:lnTo>
                  <a:lnTo>
                    <a:pt x="1531962" y="191376"/>
                  </a:lnTo>
                  <a:lnTo>
                    <a:pt x="1532432" y="193725"/>
                  </a:lnTo>
                  <a:lnTo>
                    <a:pt x="1547495" y="206895"/>
                  </a:lnTo>
                  <a:lnTo>
                    <a:pt x="1552498" y="206895"/>
                  </a:lnTo>
                  <a:lnTo>
                    <a:pt x="1554835" y="206425"/>
                  </a:lnTo>
                  <a:lnTo>
                    <a:pt x="1559191" y="204533"/>
                  </a:lnTo>
                  <a:lnTo>
                    <a:pt x="1561096" y="203238"/>
                  </a:lnTo>
                  <a:lnTo>
                    <a:pt x="1561490" y="202844"/>
                  </a:lnTo>
                  <a:lnTo>
                    <a:pt x="1564309" y="200037"/>
                  </a:lnTo>
                  <a:lnTo>
                    <a:pt x="1565592" y="198170"/>
                  </a:lnTo>
                  <a:lnTo>
                    <a:pt x="1565897" y="197535"/>
                  </a:lnTo>
                  <a:lnTo>
                    <a:pt x="1567573" y="193725"/>
                  </a:lnTo>
                  <a:lnTo>
                    <a:pt x="1568043" y="191376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2981" y="875791"/>
              <a:ext cx="210657" cy="1952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24639" y="935364"/>
              <a:ext cx="134348" cy="1390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78900" y="935344"/>
              <a:ext cx="84880" cy="13572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784206" y="862539"/>
              <a:ext cx="242570" cy="208915"/>
            </a:xfrm>
            <a:custGeom>
              <a:avLst/>
              <a:gdLst/>
              <a:ahLst/>
              <a:cxnLst/>
              <a:rect l="l" t="t" r="r" b="b"/>
              <a:pathLst>
                <a:path w="242570" h="208915">
                  <a:moveTo>
                    <a:pt x="33172" y="0"/>
                  </a:moveTo>
                  <a:lnTo>
                    <a:pt x="0" y="0"/>
                  </a:lnTo>
                  <a:lnTo>
                    <a:pt x="0" y="208521"/>
                  </a:lnTo>
                  <a:lnTo>
                    <a:pt x="33172" y="208521"/>
                  </a:lnTo>
                  <a:lnTo>
                    <a:pt x="33172" y="0"/>
                  </a:lnTo>
                  <a:close/>
                </a:path>
                <a:path w="242570" h="208915">
                  <a:moveTo>
                    <a:pt x="91503" y="76161"/>
                  </a:moveTo>
                  <a:lnTo>
                    <a:pt x="58343" y="76161"/>
                  </a:lnTo>
                  <a:lnTo>
                    <a:pt x="58343" y="208559"/>
                  </a:lnTo>
                  <a:lnTo>
                    <a:pt x="91503" y="208559"/>
                  </a:lnTo>
                  <a:lnTo>
                    <a:pt x="91503" y="76161"/>
                  </a:lnTo>
                  <a:close/>
                </a:path>
                <a:path w="242570" h="208915">
                  <a:moveTo>
                    <a:pt x="96202" y="25488"/>
                  </a:moveTo>
                  <a:lnTo>
                    <a:pt x="94132" y="20764"/>
                  </a:lnTo>
                  <a:lnTo>
                    <a:pt x="85940" y="13322"/>
                  </a:lnTo>
                  <a:lnTo>
                    <a:pt x="86093" y="13322"/>
                  </a:lnTo>
                  <a:lnTo>
                    <a:pt x="80708" y="11341"/>
                  </a:lnTo>
                  <a:lnTo>
                    <a:pt x="68567" y="11341"/>
                  </a:lnTo>
                  <a:lnTo>
                    <a:pt x="63538" y="13322"/>
                  </a:lnTo>
                  <a:lnTo>
                    <a:pt x="55600" y="21221"/>
                  </a:lnTo>
                  <a:lnTo>
                    <a:pt x="53632" y="25869"/>
                  </a:lnTo>
                  <a:lnTo>
                    <a:pt x="53632" y="36499"/>
                  </a:lnTo>
                  <a:lnTo>
                    <a:pt x="55626" y="41148"/>
                  </a:lnTo>
                  <a:lnTo>
                    <a:pt x="63639" y="49161"/>
                  </a:lnTo>
                  <a:lnTo>
                    <a:pt x="63779" y="49161"/>
                  </a:lnTo>
                  <a:lnTo>
                    <a:pt x="68567" y="51028"/>
                  </a:lnTo>
                  <a:lnTo>
                    <a:pt x="80708" y="51028"/>
                  </a:lnTo>
                  <a:lnTo>
                    <a:pt x="85826" y="49161"/>
                  </a:lnTo>
                  <a:lnTo>
                    <a:pt x="94119" y="41617"/>
                  </a:lnTo>
                  <a:lnTo>
                    <a:pt x="96202" y="36880"/>
                  </a:lnTo>
                  <a:lnTo>
                    <a:pt x="96202" y="25488"/>
                  </a:lnTo>
                  <a:close/>
                </a:path>
                <a:path w="242570" h="208915">
                  <a:moveTo>
                    <a:pt x="242443" y="118135"/>
                  </a:moveTo>
                  <a:lnTo>
                    <a:pt x="237439" y="97370"/>
                  </a:lnTo>
                  <a:lnTo>
                    <a:pt x="235546" y="93573"/>
                  </a:lnTo>
                  <a:lnTo>
                    <a:pt x="227799" y="84023"/>
                  </a:lnTo>
                  <a:lnTo>
                    <a:pt x="222770" y="80175"/>
                  </a:lnTo>
                  <a:lnTo>
                    <a:pt x="210413" y="74282"/>
                  </a:lnTo>
                  <a:lnTo>
                    <a:pt x="202907" y="72809"/>
                  </a:lnTo>
                  <a:lnTo>
                    <a:pt x="194068" y="72809"/>
                  </a:lnTo>
                  <a:lnTo>
                    <a:pt x="156565" y="90754"/>
                  </a:lnTo>
                  <a:lnTo>
                    <a:pt x="153428" y="97370"/>
                  </a:lnTo>
                  <a:lnTo>
                    <a:pt x="152869" y="97370"/>
                  </a:lnTo>
                  <a:lnTo>
                    <a:pt x="152869" y="76123"/>
                  </a:lnTo>
                  <a:lnTo>
                    <a:pt x="121373" y="76123"/>
                  </a:lnTo>
                  <a:lnTo>
                    <a:pt x="121373" y="208508"/>
                  </a:lnTo>
                  <a:lnTo>
                    <a:pt x="154546" y="208508"/>
                  </a:lnTo>
                  <a:lnTo>
                    <a:pt x="154546" y="131813"/>
                  </a:lnTo>
                  <a:lnTo>
                    <a:pt x="155092" y="127596"/>
                  </a:lnTo>
                  <a:lnTo>
                    <a:pt x="179235" y="102590"/>
                  </a:lnTo>
                  <a:lnTo>
                    <a:pt x="190652" y="102590"/>
                  </a:lnTo>
                  <a:lnTo>
                    <a:pt x="209270" y="137807"/>
                  </a:lnTo>
                  <a:lnTo>
                    <a:pt x="209270" y="208508"/>
                  </a:lnTo>
                  <a:lnTo>
                    <a:pt x="242443" y="208508"/>
                  </a:lnTo>
                  <a:lnTo>
                    <a:pt x="242443" y="118135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18573" y="870130"/>
              <a:ext cx="2069560" cy="24049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577666" y="873397"/>
              <a:ext cx="212229" cy="1819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0172" y="1106968"/>
            <a:ext cx="5829300" cy="324485"/>
            <a:chOff x="1170172" y="1106968"/>
            <a:chExt cx="5829300" cy="324485"/>
          </a:xfrm>
        </p:grpSpPr>
        <p:sp>
          <p:nvSpPr>
            <p:cNvPr id="3" name="object 3"/>
            <p:cNvSpPr/>
            <p:nvPr/>
          </p:nvSpPr>
          <p:spPr>
            <a:xfrm>
              <a:off x="1170172" y="1106968"/>
              <a:ext cx="5829300" cy="324485"/>
            </a:xfrm>
            <a:custGeom>
              <a:avLst/>
              <a:gdLst/>
              <a:ahLst/>
              <a:cxnLst/>
              <a:rect l="l" t="t" r="r" b="b"/>
              <a:pathLst>
                <a:path w="5829300" h="324484">
                  <a:moveTo>
                    <a:pt x="5828884" y="0"/>
                  </a:moveTo>
                  <a:lnTo>
                    <a:pt x="0" y="0"/>
                  </a:lnTo>
                  <a:lnTo>
                    <a:pt x="0" y="324084"/>
                  </a:lnTo>
                  <a:lnTo>
                    <a:pt x="5828884" y="324084"/>
                  </a:lnTo>
                  <a:lnTo>
                    <a:pt x="5828884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477706" y="1199590"/>
              <a:ext cx="1211399" cy="169373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056384" y="1106968"/>
            <a:ext cx="8475980" cy="324485"/>
            <a:chOff x="7056384" y="1106968"/>
            <a:chExt cx="8475980" cy="324485"/>
          </a:xfrm>
        </p:grpSpPr>
        <p:sp>
          <p:nvSpPr>
            <p:cNvPr id="6" name="object 6"/>
            <p:cNvSpPr/>
            <p:nvPr/>
          </p:nvSpPr>
          <p:spPr>
            <a:xfrm>
              <a:off x="7056384" y="1106968"/>
              <a:ext cx="8475980" cy="324485"/>
            </a:xfrm>
            <a:custGeom>
              <a:avLst/>
              <a:gdLst/>
              <a:ahLst/>
              <a:cxnLst/>
              <a:rect l="l" t="t" r="r" b="b"/>
              <a:pathLst>
                <a:path w="8475980" h="324484">
                  <a:moveTo>
                    <a:pt x="8475772" y="0"/>
                  </a:moveTo>
                  <a:lnTo>
                    <a:pt x="0" y="0"/>
                  </a:lnTo>
                  <a:lnTo>
                    <a:pt x="0" y="324084"/>
                  </a:lnTo>
                  <a:lnTo>
                    <a:pt x="8475772" y="324084"/>
                  </a:lnTo>
                  <a:lnTo>
                    <a:pt x="8475772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82125" y="1199590"/>
              <a:ext cx="1222821" cy="169373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5589502" y="1106968"/>
            <a:ext cx="3774440" cy="324485"/>
            <a:chOff x="15589502" y="1106968"/>
            <a:chExt cx="3774440" cy="324485"/>
          </a:xfrm>
        </p:grpSpPr>
        <p:sp>
          <p:nvSpPr>
            <p:cNvPr id="9" name="object 9"/>
            <p:cNvSpPr/>
            <p:nvPr/>
          </p:nvSpPr>
          <p:spPr>
            <a:xfrm>
              <a:off x="15589502" y="1106968"/>
              <a:ext cx="3774440" cy="324485"/>
            </a:xfrm>
            <a:custGeom>
              <a:avLst/>
              <a:gdLst/>
              <a:ahLst/>
              <a:cxnLst/>
              <a:rect l="l" t="t" r="r" b="b"/>
              <a:pathLst>
                <a:path w="3774440" h="324484">
                  <a:moveTo>
                    <a:pt x="3774441" y="0"/>
                  </a:moveTo>
                  <a:lnTo>
                    <a:pt x="0" y="0"/>
                  </a:lnTo>
                  <a:lnTo>
                    <a:pt x="0" y="324084"/>
                  </a:lnTo>
                  <a:lnTo>
                    <a:pt x="3774441" y="324084"/>
                  </a:lnTo>
                  <a:lnTo>
                    <a:pt x="3774441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25861" y="1199590"/>
              <a:ext cx="1093297" cy="169373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170172" y="1545723"/>
            <a:ext cx="3698240" cy="573405"/>
            <a:chOff x="1170172" y="1545723"/>
            <a:chExt cx="3698240" cy="573405"/>
          </a:xfrm>
        </p:grpSpPr>
        <p:sp>
          <p:nvSpPr>
            <p:cNvPr id="12" name="object 12"/>
            <p:cNvSpPr/>
            <p:nvPr/>
          </p:nvSpPr>
          <p:spPr>
            <a:xfrm>
              <a:off x="1170172" y="1545723"/>
              <a:ext cx="3698240" cy="573405"/>
            </a:xfrm>
            <a:custGeom>
              <a:avLst/>
              <a:gdLst/>
              <a:ahLst/>
              <a:cxnLst/>
              <a:rect l="l" t="t" r="r" b="b"/>
              <a:pathLst>
                <a:path w="3698240" h="573405">
                  <a:moveTo>
                    <a:pt x="3697997" y="0"/>
                  </a:moveTo>
                  <a:lnTo>
                    <a:pt x="0" y="0"/>
                  </a:lnTo>
                  <a:lnTo>
                    <a:pt x="0" y="573332"/>
                  </a:lnTo>
                  <a:lnTo>
                    <a:pt x="3697997" y="573332"/>
                  </a:lnTo>
                  <a:lnTo>
                    <a:pt x="3697997" y="0"/>
                  </a:lnTo>
                  <a:close/>
                </a:path>
              </a:pathLst>
            </a:custGeom>
            <a:solidFill>
              <a:srgbClr val="DBEAC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41605" y="1687272"/>
              <a:ext cx="952171" cy="12692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16388" y="1904828"/>
              <a:ext cx="2010323" cy="108477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4944609" y="1545723"/>
            <a:ext cx="3698240" cy="573405"/>
            <a:chOff x="4944609" y="1545723"/>
            <a:chExt cx="3698240" cy="573405"/>
          </a:xfrm>
        </p:grpSpPr>
        <p:sp>
          <p:nvSpPr>
            <p:cNvPr id="16" name="object 16"/>
            <p:cNvSpPr/>
            <p:nvPr/>
          </p:nvSpPr>
          <p:spPr>
            <a:xfrm>
              <a:off x="4944609" y="1545723"/>
              <a:ext cx="3698240" cy="573405"/>
            </a:xfrm>
            <a:custGeom>
              <a:avLst/>
              <a:gdLst/>
              <a:ahLst/>
              <a:cxnLst/>
              <a:rect l="l" t="t" r="r" b="b"/>
              <a:pathLst>
                <a:path w="3698240" h="573405">
                  <a:moveTo>
                    <a:pt x="3697997" y="0"/>
                  </a:moveTo>
                  <a:lnTo>
                    <a:pt x="0" y="0"/>
                  </a:lnTo>
                  <a:lnTo>
                    <a:pt x="0" y="573332"/>
                  </a:lnTo>
                  <a:lnTo>
                    <a:pt x="3697997" y="573332"/>
                  </a:lnTo>
                  <a:lnTo>
                    <a:pt x="3697997" y="0"/>
                  </a:lnTo>
                  <a:close/>
                </a:path>
              </a:pathLst>
            </a:custGeom>
            <a:solidFill>
              <a:srgbClr val="DBEAC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84501" y="1680125"/>
              <a:ext cx="1213548" cy="13406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22065" y="1904828"/>
              <a:ext cx="1749551" cy="108477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8719056" y="1545723"/>
            <a:ext cx="4176395" cy="573405"/>
            <a:chOff x="8719056" y="1545723"/>
            <a:chExt cx="4176395" cy="573405"/>
          </a:xfrm>
        </p:grpSpPr>
        <p:sp>
          <p:nvSpPr>
            <p:cNvPr id="20" name="object 20"/>
            <p:cNvSpPr/>
            <p:nvPr/>
          </p:nvSpPr>
          <p:spPr>
            <a:xfrm>
              <a:off x="8719056" y="1545723"/>
              <a:ext cx="4176395" cy="573405"/>
            </a:xfrm>
            <a:custGeom>
              <a:avLst/>
              <a:gdLst/>
              <a:ahLst/>
              <a:cxnLst/>
              <a:rect l="l" t="t" r="r" b="b"/>
              <a:pathLst>
                <a:path w="4176395" h="573405">
                  <a:moveTo>
                    <a:pt x="4175774" y="0"/>
                  </a:moveTo>
                  <a:lnTo>
                    <a:pt x="0" y="0"/>
                  </a:lnTo>
                  <a:lnTo>
                    <a:pt x="0" y="573332"/>
                  </a:lnTo>
                  <a:lnTo>
                    <a:pt x="4175774" y="573332"/>
                  </a:lnTo>
                  <a:lnTo>
                    <a:pt x="4175774" y="0"/>
                  </a:lnTo>
                  <a:close/>
                </a:path>
              </a:pathLst>
            </a:custGeom>
            <a:solidFill>
              <a:srgbClr val="DBEAC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13670" y="1680125"/>
              <a:ext cx="977772" cy="1674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80869" y="1904828"/>
              <a:ext cx="2053706" cy="108477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2971269" y="1545723"/>
            <a:ext cx="4176395" cy="573405"/>
            <a:chOff x="12971269" y="1545723"/>
            <a:chExt cx="4176395" cy="573405"/>
          </a:xfrm>
        </p:grpSpPr>
        <p:sp>
          <p:nvSpPr>
            <p:cNvPr id="24" name="object 24"/>
            <p:cNvSpPr/>
            <p:nvPr/>
          </p:nvSpPr>
          <p:spPr>
            <a:xfrm>
              <a:off x="12971269" y="1545723"/>
              <a:ext cx="4176395" cy="573405"/>
            </a:xfrm>
            <a:custGeom>
              <a:avLst/>
              <a:gdLst/>
              <a:ahLst/>
              <a:cxnLst/>
              <a:rect l="l" t="t" r="r" b="b"/>
              <a:pathLst>
                <a:path w="4176394" h="573405">
                  <a:moveTo>
                    <a:pt x="4175774" y="0"/>
                  </a:moveTo>
                  <a:lnTo>
                    <a:pt x="0" y="0"/>
                  </a:lnTo>
                  <a:lnTo>
                    <a:pt x="0" y="573332"/>
                  </a:lnTo>
                  <a:lnTo>
                    <a:pt x="4175774" y="573332"/>
                  </a:lnTo>
                  <a:lnTo>
                    <a:pt x="4175774" y="0"/>
                  </a:lnTo>
                  <a:close/>
                </a:path>
              </a:pathLst>
            </a:custGeom>
            <a:solidFill>
              <a:srgbClr val="DBEA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4730930" y="1680125"/>
              <a:ext cx="647700" cy="134620"/>
            </a:xfrm>
            <a:custGeom>
              <a:avLst/>
              <a:gdLst/>
              <a:ahLst/>
              <a:cxnLst/>
              <a:rect l="l" t="t" r="r" b="b"/>
              <a:pathLst>
                <a:path w="647700" h="134619">
                  <a:moveTo>
                    <a:pt x="25592" y="92963"/>
                  </a:moveTo>
                  <a:lnTo>
                    <a:pt x="0" y="92963"/>
                  </a:lnTo>
                  <a:lnTo>
                    <a:pt x="94" y="97157"/>
                  </a:lnTo>
                  <a:lnTo>
                    <a:pt x="146" y="99457"/>
                  </a:lnTo>
                  <a:lnTo>
                    <a:pt x="24180" y="129427"/>
                  </a:lnTo>
                  <a:lnTo>
                    <a:pt x="50390" y="134008"/>
                  </a:lnTo>
                  <a:lnTo>
                    <a:pt x="57746" y="133722"/>
                  </a:lnTo>
                  <a:lnTo>
                    <a:pt x="96239" y="111836"/>
                  </a:lnTo>
                  <a:lnTo>
                    <a:pt x="45524" y="111836"/>
                  </a:lnTo>
                  <a:lnTo>
                    <a:pt x="41672" y="111185"/>
                  </a:lnTo>
                  <a:lnTo>
                    <a:pt x="41538" y="111185"/>
                  </a:lnTo>
                  <a:lnTo>
                    <a:pt x="37808" y="109759"/>
                  </a:lnTo>
                  <a:lnTo>
                    <a:pt x="25637" y="93634"/>
                  </a:lnTo>
                  <a:lnTo>
                    <a:pt x="25592" y="92963"/>
                  </a:lnTo>
                  <a:close/>
                </a:path>
                <a:path w="647700" h="134619">
                  <a:moveTo>
                    <a:pt x="59980" y="5436"/>
                  </a:moveTo>
                  <a:lnTo>
                    <a:pt x="41574" y="5436"/>
                  </a:lnTo>
                  <a:lnTo>
                    <a:pt x="33430" y="7024"/>
                  </a:lnTo>
                  <a:lnTo>
                    <a:pt x="3257" y="35731"/>
                  </a:lnTo>
                  <a:lnTo>
                    <a:pt x="3257" y="52548"/>
                  </a:lnTo>
                  <a:lnTo>
                    <a:pt x="6223" y="59735"/>
                  </a:lnTo>
                  <a:lnTo>
                    <a:pt x="6291" y="59898"/>
                  </a:lnTo>
                  <a:lnTo>
                    <a:pt x="51001" y="80808"/>
                  </a:lnTo>
                  <a:lnTo>
                    <a:pt x="55561" y="81907"/>
                  </a:lnTo>
                  <a:lnTo>
                    <a:pt x="59409" y="83129"/>
                  </a:lnTo>
                  <a:lnTo>
                    <a:pt x="65721" y="85816"/>
                  </a:lnTo>
                  <a:lnTo>
                    <a:pt x="68123" y="87445"/>
                  </a:lnTo>
                  <a:lnTo>
                    <a:pt x="71429" y="91293"/>
                  </a:lnTo>
                  <a:lnTo>
                    <a:pt x="72257" y="93634"/>
                  </a:lnTo>
                  <a:lnTo>
                    <a:pt x="72257" y="99457"/>
                  </a:lnTo>
                  <a:lnTo>
                    <a:pt x="54564" y="111836"/>
                  </a:lnTo>
                  <a:lnTo>
                    <a:pt x="96239" y="111836"/>
                  </a:lnTo>
                  <a:lnTo>
                    <a:pt x="96953" y="110798"/>
                  </a:lnTo>
                  <a:lnTo>
                    <a:pt x="98908" y="104160"/>
                  </a:lnTo>
                  <a:lnTo>
                    <a:pt x="98908" y="91293"/>
                  </a:lnTo>
                  <a:lnTo>
                    <a:pt x="97951" y="86671"/>
                  </a:lnTo>
                  <a:lnTo>
                    <a:pt x="96078" y="82640"/>
                  </a:lnTo>
                  <a:lnTo>
                    <a:pt x="94245" y="78609"/>
                  </a:lnTo>
                  <a:lnTo>
                    <a:pt x="61445" y="59735"/>
                  </a:lnTo>
                  <a:lnTo>
                    <a:pt x="50207" y="57048"/>
                  </a:lnTo>
                  <a:lnTo>
                    <a:pt x="30336" y="43773"/>
                  </a:lnTo>
                  <a:lnTo>
                    <a:pt x="30417" y="38846"/>
                  </a:lnTo>
                  <a:lnTo>
                    <a:pt x="39579" y="29379"/>
                  </a:lnTo>
                  <a:lnTo>
                    <a:pt x="42552" y="28157"/>
                  </a:lnTo>
                  <a:lnTo>
                    <a:pt x="46196" y="27546"/>
                  </a:lnTo>
                  <a:lnTo>
                    <a:pt x="94049" y="27546"/>
                  </a:lnTo>
                  <a:lnTo>
                    <a:pt x="87384" y="17794"/>
                  </a:lnTo>
                  <a:lnTo>
                    <a:pt x="81968" y="13376"/>
                  </a:lnTo>
                  <a:lnTo>
                    <a:pt x="68083" y="7024"/>
                  </a:lnTo>
                  <a:lnTo>
                    <a:pt x="59980" y="5436"/>
                  </a:lnTo>
                  <a:close/>
                </a:path>
                <a:path w="647700" h="134619">
                  <a:moveTo>
                    <a:pt x="94049" y="27546"/>
                  </a:moveTo>
                  <a:lnTo>
                    <a:pt x="56865" y="27546"/>
                  </a:lnTo>
                  <a:lnTo>
                    <a:pt x="61893" y="28910"/>
                  </a:lnTo>
                  <a:lnTo>
                    <a:pt x="69304" y="34367"/>
                  </a:lnTo>
                  <a:lnTo>
                    <a:pt x="71401" y="38195"/>
                  </a:lnTo>
                  <a:lnTo>
                    <a:pt x="71890" y="43122"/>
                  </a:lnTo>
                  <a:lnTo>
                    <a:pt x="97238" y="43122"/>
                  </a:lnTo>
                  <a:lnTo>
                    <a:pt x="97117" y="35731"/>
                  </a:lnTo>
                  <a:lnTo>
                    <a:pt x="96719" y="34367"/>
                  </a:lnTo>
                  <a:lnTo>
                    <a:pt x="95201" y="29379"/>
                  </a:lnTo>
                  <a:lnTo>
                    <a:pt x="95121" y="29114"/>
                  </a:lnTo>
                  <a:lnTo>
                    <a:pt x="94049" y="27546"/>
                  </a:lnTo>
                  <a:close/>
                </a:path>
                <a:path w="647700" h="134619">
                  <a:moveTo>
                    <a:pt x="167596" y="37197"/>
                  </a:moveTo>
                  <a:lnTo>
                    <a:pt x="152204" y="37197"/>
                  </a:lnTo>
                  <a:lnTo>
                    <a:pt x="144182" y="39233"/>
                  </a:lnTo>
                  <a:lnTo>
                    <a:pt x="117307" y="72165"/>
                  </a:lnTo>
                  <a:lnTo>
                    <a:pt x="115902" y="85755"/>
                  </a:lnTo>
                  <a:lnTo>
                    <a:pt x="116207" y="91985"/>
                  </a:lnTo>
                  <a:lnTo>
                    <a:pt x="116253" y="92928"/>
                  </a:lnTo>
                  <a:lnTo>
                    <a:pt x="137524" y="128205"/>
                  </a:lnTo>
                  <a:lnTo>
                    <a:pt x="162445" y="134069"/>
                  </a:lnTo>
                  <a:lnTo>
                    <a:pt x="170181" y="134069"/>
                  </a:lnTo>
                  <a:lnTo>
                    <a:pt x="201998" y="114646"/>
                  </a:lnTo>
                  <a:lnTo>
                    <a:pt x="158515" y="114646"/>
                  </a:lnTo>
                  <a:lnTo>
                    <a:pt x="154749" y="113730"/>
                  </a:lnTo>
                  <a:lnTo>
                    <a:pt x="141617" y="96688"/>
                  </a:lnTo>
                  <a:lnTo>
                    <a:pt x="141625" y="91985"/>
                  </a:lnTo>
                  <a:lnTo>
                    <a:pt x="126286" y="91985"/>
                  </a:lnTo>
                  <a:lnTo>
                    <a:pt x="126286" y="75860"/>
                  </a:lnTo>
                  <a:lnTo>
                    <a:pt x="141652" y="75860"/>
                  </a:lnTo>
                  <a:lnTo>
                    <a:pt x="141657" y="73010"/>
                  </a:lnTo>
                  <a:lnTo>
                    <a:pt x="157884" y="56620"/>
                  </a:lnTo>
                  <a:lnTo>
                    <a:pt x="199059" y="56620"/>
                  </a:lnTo>
                  <a:lnTo>
                    <a:pt x="196810" y="53057"/>
                  </a:lnTo>
                  <a:lnTo>
                    <a:pt x="188750" y="45097"/>
                  </a:lnTo>
                  <a:lnTo>
                    <a:pt x="184067" y="42144"/>
                  </a:lnTo>
                  <a:lnTo>
                    <a:pt x="178692" y="40190"/>
                  </a:lnTo>
                  <a:lnTo>
                    <a:pt x="173358" y="38195"/>
                  </a:lnTo>
                  <a:lnTo>
                    <a:pt x="167596" y="37197"/>
                  </a:lnTo>
                  <a:close/>
                </a:path>
                <a:path w="647700" h="134619">
                  <a:moveTo>
                    <a:pt x="180891" y="103774"/>
                  </a:moveTo>
                  <a:lnTo>
                    <a:pt x="165763" y="114646"/>
                  </a:lnTo>
                  <a:lnTo>
                    <a:pt x="201998" y="114646"/>
                  </a:lnTo>
                  <a:lnTo>
                    <a:pt x="203734" y="111144"/>
                  </a:lnTo>
                  <a:lnTo>
                    <a:pt x="204793" y="106135"/>
                  </a:lnTo>
                  <a:lnTo>
                    <a:pt x="204867" y="105785"/>
                  </a:lnTo>
                  <a:lnTo>
                    <a:pt x="204956" y="105362"/>
                  </a:lnTo>
                  <a:lnTo>
                    <a:pt x="180891" y="103774"/>
                  </a:lnTo>
                  <a:close/>
                </a:path>
                <a:path w="647700" h="134619">
                  <a:moveTo>
                    <a:pt x="141652" y="75860"/>
                  </a:moveTo>
                  <a:lnTo>
                    <a:pt x="126286" y="75860"/>
                  </a:lnTo>
                  <a:lnTo>
                    <a:pt x="126286" y="91985"/>
                  </a:lnTo>
                  <a:lnTo>
                    <a:pt x="141625" y="91985"/>
                  </a:lnTo>
                  <a:lnTo>
                    <a:pt x="141652" y="75860"/>
                  </a:lnTo>
                  <a:close/>
                </a:path>
                <a:path w="647700" h="134619">
                  <a:moveTo>
                    <a:pt x="199059" y="56620"/>
                  </a:moveTo>
                  <a:lnTo>
                    <a:pt x="165621" y="56620"/>
                  </a:lnTo>
                  <a:lnTo>
                    <a:pt x="169263" y="57536"/>
                  </a:lnTo>
                  <a:lnTo>
                    <a:pt x="169079" y="57536"/>
                  </a:lnTo>
                  <a:lnTo>
                    <a:pt x="171790" y="59124"/>
                  </a:lnTo>
                  <a:lnTo>
                    <a:pt x="174681" y="60753"/>
                  </a:lnTo>
                  <a:lnTo>
                    <a:pt x="176941" y="63013"/>
                  </a:lnTo>
                  <a:lnTo>
                    <a:pt x="180198" y="68795"/>
                  </a:lnTo>
                  <a:lnTo>
                    <a:pt x="181013" y="72165"/>
                  </a:lnTo>
                  <a:lnTo>
                    <a:pt x="181013" y="75860"/>
                  </a:lnTo>
                  <a:lnTo>
                    <a:pt x="141652" y="75860"/>
                  </a:lnTo>
                  <a:lnTo>
                    <a:pt x="141625" y="91985"/>
                  </a:lnTo>
                  <a:lnTo>
                    <a:pt x="205506" y="91985"/>
                  </a:lnTo>
                  <a:lnTo>
                    <a:pt x="205506" y="76858"/>
                  </a:lnTo>
                  <a:lnTo>
                    <a:pt x="204386" y="69895"/>
                  </a:lnTo>
                  <a:lnTo>
                    <a:pt x="199907" y="57964"/>
                  </a:lnTo>
                  <a:lnTo>
                    <a:pt x="199059" y="56620"/>
                  </a:lnTo>
                  <a:close/>
                </a:path>
                <a:path w="647700" h="134619">
                  <a:moveTo>
                    <a:pt x="251152" y="38419"/>
                  </a:moveTo>
                  <a:lnTo>
                    <a:pt x="225926" y="38419"/>
                  </a:lnTo>
                  <a:lnTo>
                    <a:pt x="225926" y="132237"/>
                  </a:lnTo>
                  <a:lnTo>
                    <a:pt x="251946" y="132237"/>
                  </a:lnTo>
                  <a:lnTo>
                    <a:pt x="251946" y="75331"/>
                  </a:lnTo>
                  <a:lnTo>
                    <a:pt x="252801" y="71951"/>
                  </a:lnTo>
                  <a:lnTo>
                    <a:pt x="268030" y="59674"/>
                  </a:lnTo>
                  <a:lnTo>
                    <a:pt x="282852" y="59674"/>
                  </a:lnTo>
                  <a:lnTo>
                    <a:pt x="282852" y="54788"/>
                  </a:lnTo>
                  <a:lnTo>
                    <a:pt x="251152" y="54788"/>
                  </a:lnTo>
                  <a:lnTo>
                    <a:pt x="251152" y="38419"/>
                  </a:lnTo>
                  <a:close/>
                </a:path>
                <a:path w="647700" h="134619">
                  <a:moveTo>
                    <a:pt x="282852" y="59674"/>
                  </a:moveTo>
                  <a:lnTo>
                    <a:pt x="273649" y="59674"/>
                  </a:lnTo>
                  <a:lnTo>
                    <a:pt x="275624" y="59817"/>
                  </a:lnTo>
                  <a:lnTo>
                    <a:pt x="280865" y="60509"/>
                  </a:lnTo>
                  <a:lnTo>
                    <a:pt x="280574" y="60509"/>
                  </a:lnTo>
                  <a:lnTo>
                    <a:pt x="281630" y="60713"/>
                  </a:lnTo>
                  <a:lnTo>
                    <a:pt x="282852" y="61079"/>
                  </a:lnTo>
                  <a:lnTo>
                    <a:pt x="282852" y="59674"/>
                  </a:lnTo>
                  <a:close/>
                </a:path>
                <a:path w="647700" h="134619">
                  <a:moveTo>
                    <a:pt x="277375" y="37156"/>
                  </a:moveTo>
                  <a:lnTo>
                    <a:pt x="269164" y="37156"/>
                  </a:lnTo>
                  <a:lnTo>
                    <a:pt x="264772" y="38581"/>
                  </a:lnTo>
                  <a:lnTo>
                    <a:pt x="260741" y="41595"/>
                  </a:lnTo>
                  <a:lnTo>
                    <a:pt x="256710" y="44567"/>
                  </a:lnTo>
                  <a:lnTo>
                    <a:pt x="253839" y="48965"/>
                  </a:lnTo>
                  <a:lnTo>
                    <a:pt x="252129" y="54788"/>
                  </a:lnTo>
                  <a:lnTo>
                    <a:pt x="282852" y="54788"/>
                  </a:lnTo>
                  <a:lnTo>
                    <a:pt x="282852" y="37991"/>
                  </a:lnTo>
                  <a:lnTo>
                    <a:pt x="281712" y="37706"/>
                  </a:lnTo>
                  <a:lnTo>
                    <a:pt x="280388" y="37482"/>
                  </a:lnTo>
                  <a:lnTo>
                    <a:pt x="277375" y="37156"/>
                  </a:lnTo>
                  <a:close/>
                </a:path>
                <a:path w="647700" h="134619">
                  <a:moveTo>
                    <a:pt x="322634" y="38419"/>
                  </a:moveTo>
                  <a:lnTo>
                    <a:pt x="295148" y="38419"/>
                  </a:lnTo>
                  <a:lnTo>
                    <a:pt x="327948" y="132237"/>
                  </a:lnTo>
                  <a:lnTo>
                    <a:pt x="357266" y="132237"/>
                  </a:lnTo>
                  <a:lnTo>
                    <a:pt x="366598" y="105545"/>
                  </a:lnTo>
                  <a:lnTo>
                    <a:pt x="342119" y="105545"/>
                  </a:lnTo>
                  <a:lnTo>
                    <a:pt x="322634" y="38419"/>
                  </a:lnTo>
                  <a:close/>
                </a:path>
                <a:path w="647700" h="134619">
                  <a:moveTo>
                    <a:pt x="390066" y="38419"/>
                  </a:moveTo>
                  <a:lnTo>
                    <a:pt x="362519" y="38419"/>
                  </a:lnTo>
                  <a:lnTo>
                    <a:pt x="343096" y="105545"/>
                  </a:lnTo>
                  <a:lnTo>
                    <a:pt x="366598" y="105545"/>
                  </a:lnTo>
                  <a:lnTo>
                    <a:pt x="390066" y="38419"/>
                  </a:lnTo>
                  <a:close/>
                </a:path>
                <a:path w="647700" h="134619">
                  <a:moveTo>
                    <a:pt x="432841" y="38419"/>
                  </a:moveTo>
                  <a:lnTo>
                    <a:pt x="406821" y="38419"/>
                  </a:lnTo>
                  <a:lnTo>
                    <a:pt x="406821" y="132237"/>
                  </a:lnTo>
                  <a:lnTo>
                    <a:pt x="432841" y="132237"/>
                  </a:lnTo>
                  <a:lnTo>
                    <a:pt x="432841" y="38419"/>
                  </a:lnTo>
                  <a:close/>
                </a:path>
                <a:path w="647700" h="134619">
                  <a:moveTo>
                    <a:pt x="423761" y="0"/>
                  </a:moveTo>
                  <a:lnTo>
                    <a:pt x="416024" y="0"/>
                  </a:lnTo>
                  <a:lnTo>
                    <a:pt x="412705" y="1303"/>
                  </a:lnTo>
                  <a:lnTo>
                    <a:pt x="407208" y="6474"/>
                  </a:lnTo>
                  <a:lnTo>
                    <a:pt x="405844" y="9548"/>
                  </a:lnTo>
                  <a:lnTo>
                    <a:pt x="405844" y="16756"/>
                  </a:lnTo>
                  <a:lnTo>
                    <a:pt x="407208" y="19871"/>
                  </a:lnTo>
                  <a:lnTo>
                    <a:pt x="409936" y="22477"/>
                  </a:lnTo>
                  <a:lnTo>
                    <a:pt x="412705" y="25042"/>
                  </a:lnTo>
                  <a:lnTo>
                    <a:pt x="416024" y="26325"/>
                  </a:lnTo>
                  <a:lnTo>
                    <a:pt x="423761" y="26325"/>
                  </a:lnTo>
                  <a:lnTo>
                    <a:pt x="427059" y="25042"/>
                  </a:lnTo>
                  <a:lnTo>
                    <a:pt x="432556" y="19871"/>
                  </a:lnTo>
                  <a:lnTo>
                    <a:pt x="433941" y="16756"/>
                  </a:lnTo>
                  <a:lnTo>
                    <a:pt x="433941" y="9548"/>
                  </a:lnTo>
                  <a:lnTo>
                    <a:pt x="432556" y="6474"/>
                  </a:lnTo>
                  <a:lnTo>
                    <a:pt x="429787" y="3909"/>
                  </a:lnTo>
                  <a:lnTo>
                    <a:pt x="427059" y="1303"/>
                  </a:lnTo>
                  <a:lnTo>
                    <a:pt x="423761" y="0"/>
                  </a:lnTo>
                  <a:close/>
                </a:path>
                <a:path w="647700" h="134619">
                  <a:moveTo>
                    <a:pt x="507576" y="37197"/>
                  </a:moveTo>
                  <a:lnTo>
                    <a:pt x="489904" y="37197"/>
                  </a:lnTo>
                  <a:lnTo>
                    <a:pt x="481719" y="39253"/>
                  </a:lnTo>
                  <a:lnTo>
                    <a:pt x="454727" y="72165"/>
                  </a:lnTo>
                  <a:lnTo>
                    <a:pt x="453338" y="85694"/>
                  </a:lnTo>
                  <a:lnTo>
                    <a:pt x="453617" y="91313"/>
                  </a:lnTo>
                  <a:lnTo>
                    <a:pt x="474715" y="127961"/>
                  </a:lnTo>
                  <a:lnTo>
                    <a:pt x="499514" y="134069"/>
                  </a:lnTo>
                  <a:lnTo>
                    <a:pt x="507861" y="134069"/>
                  </a:lnTo>
                  <a:lnTo>
                    <a:pt x="515089" y="132542"/>
                  </a:lnTo>
                  <a:lnTo>
                    <a:pt x="527305" y="126434"/>
                  </a:lnTo>
                  <a:lnTo>
                    <a:pt x="532089" y="122199"/>
                  </a:lnTo>
                  <a:lnTo>
                    <a:pt x="537670" y="113485"/>
                  </a:lnTo>
                  <a:lnTo>
                    <a:pt x="495788" y="113485"/>
                  </a:lnTo>
                  <a:lnTo>
                    <a:pt x="492266" y="112386"/>
                  </a:lnTo>
                  <a:lnTo>
                    <a:pt x="479785" y="91313"/>
                  </a:lnTo>
                  <a:lnTo>
                    <a:pt x="479904" y="78708"/>
                  </a:lnTo>
                  <a:lnTo>
                    <a:pt x="495788" y="57475"/>
                  </a:lnTo>
                  <a:lnTo>
                    <a:pt x="537688" y="57475"/>
                  </a:lnTo>
                  <a:lnTo>
                    <a:pt x="531906" y="48802"/>
                  </a:lnTo>
                  <a:lnTo>
                    <a:pt x="527040" y="44628"/>
                  </a:lnTo>
                  <a:lnTo>
                    <a:pt x="514743" y="38683"/>
                  </a:lnTo>
                  <a:lnTo>
                    <a:pt x="507576" y="37197"/>
                  </a:lnTo>
                  <a:close/>
                </a:path>
                <a:path w="647700" h="134619">
                  <a:moveTo>
                    <a:pt x="541414" y="97849"/>
                  </a:moveTo>
                  <a:lnTo>
                    <a:pt x="516860" y="97849"/>
                  </a:lnTo>
                  <a:lnTo>
                    <a:pt x="516453" y="100597"/>
                  </a:lnTo>
                  <a:lnTo>
                    <a:pt x="516372" y="101147"/>
                  </a:lnTo>
                  <a:lnTo>
                    <a:pt x="502792" y="113485"/>
                  </a:lnTo>
                  <a:lnTo>
                    <a:pt x="537670" y="113485"/>
                  </a:lnTo>
                  <a:lnTo>
                    <a:pt x="541343" y="99101"/>
                  </a:lnTo>
                  <a:lnTo>
                    <a:pt x="541414" y="97849"/>
                  </a:lnTo>
                  <a:close/>
                </a:path>
                <a:path w="647700" h="134619">
                  <a:moveTo>
                    <a:pt x="537688" y="57475"/>
                  </a:moveTo>
                  <a:lnTo>
                    <a:pt x="504583" y="57475"/>
                  </a:lnTo>
                  <a:lnTo>
                    <a:pt x="508431" y="58921"/>
                  </a:lnTo>
                  <a:lnTo>
                    <a:pt x="511363" y="61812"/>
                  </a:lnTo>
                  <a:lnTo>
                    <a:pt x="514336" y="64662"/>
                  </a:lnTo>
                  <a:lnTo>
                    <a:pt x="516168" y="68429"/>
                  </a:lnTo>
                  <a:lnTo>
                    <a:pt x="516860" y="73112"/>
                  </a:lnTo>
                  <a:lnTo>
                    <a:pt x="541414" y="73112"/>
                  </a:lnTo>
                  <a:lnTo>
                    <a:pt x="541178" y="68429"/>
                  </a:lnTo>
                  <a:lnTo>
                    <a:pt x="541059" y="66088"/>
                  </a:lnTo>
                  <a:lnTo>
                    <a:pt x="541048" y="65864"/>
                  </a:lnTo>
                  <a:lnTo>
                    <a:pt x="539073" y="59552"/>
                  </a:lnTo>
                  <a:lnTo>
                    <a:pt x="537688" y="57475"/>
                  </a:lnTo>
                  <a:close/>
                </a:path>
                <a:path w="647700" h="134619">
                  <a:moveTo>
                    <a:pt x="609420" y="37197"/>
                  </a:moveTo>
                  <a:lnTo>
                    <a:pt x="594028" y="37197"/>
                  </a:lnTo>
                  <a:lnTo>
                    <a:pt x="586007" y="39233"/>
                  </a:lnTo>
                  <a:lnTo>
                    <a:pt x="559132" y="72165"/>
                  </a:lnTo>
                  <a:lnTo>
                    <a:pt x="557727" y="85755"/>
                  </a:lnTo>
                  <a:lnTo>
                    <a:pt x="558032" y="91985"/>
                  </a:lnTo>
                  <a:lnTo>
                    <a:pt x="558078" y="92928"/>
                  </a:lnTo>
                  <a:lnTo>
                    <a:pt x="559132" y="99605"/>
                  </a:lnTo>
                  <a:lnTo>
                    <a:pt x="560767" y="105362"/>
                  </a:lnTo>
                  <a:lnTo>
                    <a:pt x="560888" y="105785"/>
                  </a:lnTo>
                  <a:lnTo>
                    <a:pt x="590801" y="132603"/>
                  </a:lnTo>
                  <a:lnTo>
                    <a:pt x="604269" y="134069"/>
                  </a:lnTo>
                  <a:lnTo>
                    <a:pt x="612006" y="134069"/>
                  </a:lnTo>
                  <a:lnTo>
                    <a:pt x="643822" y="114646"/>
                  </a:lnTo>
                  <a:lnTo>
                    <a:pt x="600340" y="114646"/>
                  </a:lnTo>
                  <a:lnTo>
                    <a:pt x="596573" y="113730"/>
                  </a:lnTo>
                  <a:lnTo>
                    <a:pt x="583441" y="96688"/>
                  </a:lnTo>
                  <a:lnTo>
                    <a:pt x="583449" y="91985"/>
                  </a:lnTo>
                  <a:lnTo>
                    <a:pt x="568110" y="91985"/>
                  </a:lnTo>
                  <a:lnTo>
                    <a:pt x="568110" y="75860"/>
                  </a:lnTo>
                  <a:lnTo>
                    <a:pt x="583477" y="75860"/>
                  </a:lnTo>
                  <a:lnTo>
                    <a:pt x="583482" y="73010"/>
                  </a:lnTo>
                  <a:lnTo>
                    <a:pt x="599709" y="56620"/>
                  </a:lnTo>
                  <a:lnTo>
                    <a:pt x="640883" y="56620"/>
                  </a:lnTo>
                  <a:lnTo>
                    <a:pt x="638635" y="53057"/>
                  </a:lnTo>
                  <a:lnTo>
                    <a:pt x="630574" y="45097"/>
                  </a:lnTo>
                  <a:lnTo>
                    <a:pt x="625891" y="42144"/>
                  </a:lnTo>
                  <a:lnTo>
                    <a:pt x="620516" y="40190"/>
                  </a:lnTo>
                  <a:lnTo>
                    <a:pt x="615182" y="38195"/>
                  </a:lnTo>
                  <a:lnTo>
                    <a:pt x="609420" y="37197"/>
                  </a:lnTo>
                  <a:close/>
                </a:path>
                <a:path w="647700" h="134619">
                  <a:moveTo>
                    <a:pt x="622715" y="103774"/>
                  </a:moveTo>
                  <a:lnTo>
                    <a:pt x="607588" y="114646"/>
                  </a:lnTo>
                  <a:lnTo>
                    <a:pt x="643822" y="114646"/>
                  </a:lnTo>
                  <a:lnTo>
                    <a:pt x="645559" y="111144"/>
                  </a:lnTo>
                  <a:lnTo>
                    <a:pt x="646617" y="106135"/>
                  </a:lnTo>
                  <a:lnTo>
                    <a:pt x="646691" y="105785"/>
                  </a:lnTo>
                  <a:lnTo>
                    <a:pt x="646781" y="105362"/>
                  </a:lnTo>
                  <a:lnTo>
                    <a:pt x="622715" y="103774"/>
                  </a:lnTo>
                  <a:close/>
                </a:path>
                <a:path w="647700" h="134619">
                  <a:moveTo>
                    <a:pt x="583477" y="75860"/>
                  </a:moveTo>
                  <a:lnTo>
                    <a:pt x="568110" y="75860"/>
                  </a:lnTo>
                  <a:lnTo>
                    <a:pt x="568110" y="91985"/>
                  </a:lnTo>
                  <a:lnTo>
                    <a:pt x="583449" y="91985"/>
                  </a:lnTo>
                  <a:lnTo>
                    <a:pt x="583477" y="75860"/>
                  </a:lnTo>
                  <a:close/>
                </a:path>
                <a:path w="647700" h="134619">
                  <a:moveTo>
                    <a:pt x="640883" y="56620"/>
                  </a:moveTo>
                  <a:lnTo>
                    <a:pt x="607445" y="56620"/>
                  </a:lnTo>
                  <a:lnTo>
                    <a:pt x="611088" y="57536"/>
                  </a:lnTo>
                  <a:lnTo>
                    <a:pt x="610903" y="57536"/>
                  </a:lnTo>
                  <a:lnTo>
                    <a:pt x="613614" y="59124"/>
                  </a:lnTo>
                  <a:lnTo>
                    <a:pt x="616506" y="60753"/>
                  </a:lnTo>
                  <a:lnTo>
                    <a:pt x="618766" y="63013"/>
                  </a:lnTo>
                  <a:lnTo>
                    <a:pt x="622023" y="68795"/>
                  </a:lnTo>
                  <a:lnTo>
                    <a:pt x="622837" y="72165"/>
                  </a:lnTo>
                  <a:lnTo>
                    <a:pt x="622837" y="75860"/>
                  </a:lnTo>
                  <a:lnTo>
                    <a:pt x="583477" y="75860"/>
                  </a:lnTo>
                  <a:lnTo>
                    <a:pt x="583449" y="91985"/>
                  </a:lnTo>
                  <a:lnTo>
                    <a:pt x="647330" y="91985"/>
                  </a:lnTo>
                  <a:lnTo>
                    <a:pt x="647330" y="76858"/>
                  </a:lnTo>
                  <a:lnTo>
                    <a:pt x="646211" y="69895"/>
                  </a:lnTo>
                  <a:lnTo>
                    <a:pt x="641731" y="57964"/>
                  </a:lnTo>
                  <a:lnTo>
                    <a:pt x="640883" y="56620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745749" y="1901285"/>
              <a:ext cx="2627827" cy="112019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17223491" y="1545723"/>
            <a:ext cx="2140585" cy="573405"/>
            <a:chOff x="17223491" y="1545723"/>
            <a:chExt cx="2140585" cy="573405"/>
          </a:xfrm>
        </p:grpSpPr>
        <p:sp>
          <p:nvSpPr>
            <p:cNvPr id="28" name="object 28"/>
            <p:cNvSpPr/>
            <p:nvPr/>
          </p:nvSpPr>
          <p:spPr>
            <a:xfrm>
              <a:off x="17223491" y="1545723"/>
              <a:ext cx="2140585" cy="573405"/>
            </a:xfrm>
            <a:custGeom>
              <a:avLst/>
              <a:gdLst/>
              <a:ahLst/>
              <a:cxnLst/>
              <a:rect l="l" t="t" r="r" b="b"/>
              <a:pathLst>
                <a:path w="2140584" h="573405">
                  <a:moveTo>
                    <a:pt x="2140443" y="0"/>
                  </a:moveTo>
                  <a:lnTo>
                    <a:pt x="0" y="0"/>
                  </a:lnTo>
                  <a:lnTo>
                    <a:pt x="0" y="573332"/>
                  </a:lnTo>
                  <a:lnTo>
                    <a:pt x="2140443" y="573332"/>
                  </a:lnTo>
                  <a:lnTo>
                    <a:pt x="2140443" y="0"/>
                  </a:lnTo>
                  <a:close/>
                </a:path>
              </a:pathLst>
            </a:custGeom>
            <a:solidFill>
              <a:srgbClr val="DBEA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7985220" y="1687272"/>
              <a:ext cx="619760" cy="160655"/>
            </a:xfrm>
            <a:custGeom>
              <a:avLst/>
              <a:gdLst/>
              <a:ahLst/>
              <a:cxnLst/>
              <a:rect l="l" t="t" r="r" b="b"/>
              <a:pathLst>
                <a:path w="619759" h="160655">
                  <a:moveTo>
                    <a:pt x="26447" y="0"/>
                  </a:moveTo>
                  <a:lnTo>
                    <a:pt x="0" y="0"/>
                  </a:lnTo>
                  <a:lnTo>
                    <a:pt x="0" y="125090"/>
                  </a:lnTo>
                  <a:lnTo>
                    <a:pt x="80075" y="125090"/>
                  </a:lnTo>
                  <a:lnTo>
                    <a:pt x="80075" y="103285"/>
                  </a:lnTo>
                  <a:lnTo>
                    <a:pt x="26447" y="103285"/>
                  </a:lnTo>
                  <a:lnTo>
                    <a:pt x="26447" y="0"/>
                  </a:lnTo>
                  <a:close/>
                </a:path>
                <a:path w="619759" h="160655">
                  <a:moveTo>
                    <a:pt x="152417" y="30051"/>
                  </a:moveTo>
                  <a:lnTo>
                    <a:pt x="133442" y="30051"/>
                  </a:lnTo>
                  <a:lnTo>
                    <a:pt x="125237" y="32087"/>
                  </a:lnTo>
                  <a:lnTo>
                    <a:pt x="98159" y="64927"/>
                  </a:lnTo>
                  <a:lnTo>
                    <a:pt x="96754" y="78548"/>
                  </a:lnTo>
                  <a:lnTo>
                    <a:pt x="97019" y="83821"/>
                  </a:lnTo>
                  <a:lnTo>
                    <a:pt x="97105" y="85538"/>
                  </a:lnTo>
                  <a:lnTo>
                    <a:pt x="125237" y="124907"/>
                  </a:lnTo>
                  <a:lnTo>
                    <a:pt x="133442" y="126923"/>
                  </a:lnTo>
                  <a:lnTo>
                    <a:pt x="152417" y="126923"/>
                  </a:lnTo>
                  <a:lnTo>
                    <a:pt x="160602" y="124907"/>
                  </a:lnTo>
                  <a:lnTo>
                    <a:pt x="174406" y="116804"/>
                  </a:lnTo>
                  <a:lnTo>
                    <a:pt x="179740" y="111144"/>
                  </a:lnTo>
                  <a:lnTo>
                    <a:pt x="182003" y="106766"/>
                  </a:lnTo>
                  <a:lnTo>
                    <a:pt x="138695" y="106766"/>
                  </a:lnTo>
                  <a:lnTo>
                    <a:pt x="135030" y="105545"/>
                  </a:lnTo>
                  <a:lnTo>
                    <a:pt x="123201" y="83821"/>
                  </a:lnTo>
                  <a:lnTo>
                    <a:pt x="123201" y="72908"/>
                  </a:lnTo>
                  <a:lnTo>
                    <a:pt x="138695" y="49901"/>
                  </a:lnTo>
                  <a:lnTo>
                    <a:pt x="181823" y="49901"/>
                  </a:lnTo>
                  <a:lnTo>
                    <a:pt x="179740" y="45850"/>
                  </a:lnTo>
                  <a:lnTo>
                    <a:pt x="174406" y="40190"/>
                  </a:lnTo>
                  <a:lnTo>
                    <a:pt x="160602" y="32087"/>
                  </a:lnTo>
                  <a:lnTo>
                    <a:pt x="152417" y="30051"/>
                  </a:lnTo>
                  <a:close/>
                </a:path>
                <a:path w="619759" h="160655">
                  <a:moveTo>
                    <a:pt x="181823" y="49901"/>
                  </a:moveTo>
                  <a:lnTo>
                    <a:pt x="147368" y="49901"/>
                  </a:lnTo>
                  <a:lnTo>
                    <a:pt x="150972" y="51143"/>
                  </a:lnTo>
                  <a:lnTo>
                    <a:pt x="156754" y="56111"/>
                  </a:lnTo>
                  <a:lnTo>
                    <a:pt x="158933" y="59491"/>
                  </a:lnTo>
                  <a:lnTo>
                    <a:pt x="160399" y="63767"/>
                  </a:lnTo>
                  <a:lnTo>
                    <a:pt x="161905" y="68042"/>
                  </a:lnTo>
                  <a:lnTo>
                    <a:pt x="162658" y="72908"/>
                  </a:lnTo>
                  <a:lnTo>
                    <a:pt x="162658" y="83821"/>
                  </a:lnTo>
                  <a:lnTo>
                    <a:pt x="161905" y="88687"/>
                  </a:lnTo>
                  <a:lnTo>
                    <a:pt x="160399" y="92963"/>
                  </a:lnTo>
                  <a:lnTo>
                    <a:pt x="158933" y="97238"/>
                  </a:lnTo>
                  <a:lnTo>
                    <a:pt x="156754" y="100618"/>
                  </a:lnTo>
                  <a:lnTo>
                    <a:pt x="153863" y="103102"/>
                  </a:lnTo>
                  <a:lnTo>
                    <a:pt x="150972" y="105545"/>
                  </a:lnTo>
                  <a:lnTo>
                    <a:pt x="147368" y="106766"/>
                  </a:lnTo>
                  <a:lnTo>
                    <a:pt x="182003" y="106766"/>
                  </a:lnTo>
                  <a:lnTo>
                    <a:pt x="189106" y="78548"/>
                  </a:lnTo>
                  <a:lnTo>
                    <a:pt x="188825" y="72908"/>
                  </a:lnTo>
                  <a:lnTo>
                    <a:pt x="188755" y="71508"/>
                  </a:lnTo>
                  <a:lnTo>
                    <a:pt x="187701" y="64927"/>
                  </a:lnTo>
                  <a:lnTo>
                    <a:pt x="185945" y="58804"/>
                  </a:lnTo>
                  <a:lnTo>
                    <a:pt x="183487" y="53139"/>
                  </a:lnTo>
                  <a:lnTo>
                    <a:pt x="181823" y="49901"/>
                  </a:lnTo>
                  <a:close/>
                </a:path>
                <a:path w="619759" h="160655">
                  <a:moveTo>
                    <a:pt x="212000" y="138161"/>
                  </a:moveTo>
                  <a:lnTo>
                    <a:pt x="206136" y="157585"/>
                  </a:lnTo>
                  <a:lnTo>
                    <a:pt x="208009" y="158358"/>
                  </a:lnTo>
                  <a:lnTo>
                    <a:pt x="210371" y="158989"/>
                  </a:lnTo>
                  <a:lnTo>
                    <a:pt x="213221" y="159478"/>
                  </a:lnTo>
                  <a:lnTo>
                    <a:pt x="216112" y="160007"/>
                  </a:lnTo>
                  <a:lnTo>
                    <a:pt x="219207" y="160272"/>
                  </a:lnTo>
                  <a:lnTo>
                    <a:pt x="228939" y="160272"/>
                  </a:lnTo>
                  <a:lnTo>
                    <a:pt x="234436" y="159234"/>
                  </a:lnTo>
                  <a:lnTo>
                    <a:pt x="243557" y="155121"/>
                  </a:lnTo>
                  <a:lnTo>
                    <a:pt x="247324" y="152210"/>
                  </a:lnTo>
                  <a:lnTo>
                    <a:pt x="250297" y="148423"/>
                  </a:lnTo>
                  <a:lnTo>
                    <a:pt x="253310" y="144676"/>
                  </a:lnTo>
                  <a:lnTo>
                    <a:pt x="255692" y="140279"/>
                  </a:lnTo>
                  <a:lnTo>
                    <a:pt x="255868" y="139770"/>
                  </a:lnTo>
                  <a:lnTo>
                    <a:pt x="218682" y="139770"/>
                  </a:lnTo>
                  <a:lnTo>
                    <a:pt x="215604" y="139200"/>
                  </a:lnTo>
                  <a:lnTo>
                    <a:pt x="215386" y="139200"/>
                  </a:lnTo>
                  <a:lnTo>
                    <a:pt x="212000" y="138161"/>
                  </a:lnTo>
                  <a:close/>
                </a:path>
                <a:path w="619759" h="160655">
                  <a:moveTo>
                    <a:pt x="226353" y="31272"/>
                  </a:moveTo>
                  <a:lnTo>
                    <a:pt x="198990" y="31272"/>
                  </a:lnTo>
                  <a:lnTo>
                    <a:pt x="232645" y="127778"/>
                  </a:lnTo>
                  <a:lnTo>
                    <a:pt x="229977" y="134680"/>
                  </a:lnTo>
                  <a:lnTo>
                    <a:pt x="228491" y="136757"/>
                  </a:lnTo>
                  <a:lnTo>
                    <a:pt x="224867" y="139200"/>
                  </a:lnTo>
                  <a:lnTo>
                    <a:pt x="222729" y="139770"/>
                  </a:lnTo>
                  <a:lnTo>
                    <a:pt x="255868" y="139770"/>
                  </a:lnTo>
                  <a:lnTo>
                    <a:pt x="257443" y="135230"/>
                  </a:lnTo>
                  <a:lnTo>
                    <a:pt x="269741" y="100170"/>
                  </a:lnTo>
                  <a:lnTo>
                    <a:pt x="245777" y="100170"/>
                  </a:lnTo>
                  <a:lnTo>
                    <a:pt x="226353" y="31272"/>
                  </a:lnTo>
                  <a:close/>
                </a:path>
                <a:path w="619759" h="160655">
                  <a:moveTo>
                    <a:pt x="293907" y="31272"/>
                  </a:moveTo>
                  <a:lnTo>
                    <a:pt x="266360" y="31272"/>
                  </a:lnTo>
                  <a:lnTo>
                    <a:pt x="246754" y="100170"/>
                  </a:lnTo>
                  <a:lnTo>
                    <a:pt x="269741" y="100170"/>
                  </a:lnTo>
                  <a:lnTo>
                    <a:pt x="293907" y="31272"/>
                  </a:lnTo>
                  <a:close/>
                </a:path>
                <a:path w="619759" h="160655">
                  <a:moveTo>
                    <a:pt x="385358" y="49046"/>
                  </a:moveTo>
                  <a:lnTo>
                    <a:pt x="352222" y="49046"/>
                  </a:lnTo>
                  <a:lnTo>
                    <a:pt x="355643" y="50105"/>
                  </a:lnTo>
                  <a:lnTo>
                    <a:pt x="358045" y="52222"/>
                  </a:lnTo>
                  <a:lnTo>
                    <a:pt x="360488" y="54340"/>
                  </a:lnTo>
                  <a:lnTo>
                    <a:pt x="361710" y="57333"/>
                  </a:lnTo>
                  <a:lnTo>
                    <a:pt x="361710" y="63563"/>
                  </a:lnTo>
                  <a:lnTo>
                    <a:pt x="334346" y="70445"/>
                  </a:lnTo>
                  <a:lnTo>
                    <a:pt x="329908" y="71218"/>
                  </a:lnTo>
                  <a:lnTo>
                    <a:pt x="303745" y="93675"/>
                  </a:lnTo>
                  <a:lnTo>
                    <a:pt x="303751" y="105097"/>
                  </a:lnTo>
                  <a:lnTo>
                    <a:pt x="328910" y="126862"/>
                  </a:lnTo>
                  <a:lnTo>
                    <a:pt x="339538" y="126862"/>
                  </a:lnTo>
                  <a:lnTo>
                    <a:pt x="362321" y="112080"/>
                  </a:lnTo>
                  <a:lnTo>
                    <a:pt x="387730" y="112080"/>
                  </a:lnTo>
                  <a:lnTo>
                    <a:pt x="387730" y="108904"/>
                  </a:lnTo>
                  <a:lnTo>
                    <a:pt x="338357" y="108904"/>
                  </a:lnTo>
                  <a:lnTo>
                    <a:pt x="335059" y="107988"/>
                  </a:lnTo>
                  <a:lnTo>
                    <a:pt x="332453" y="106156"/>
                  </a:lnTo>
                  <a:lnTo>
                    <a:pt x="329887" y="104283"/>
                  </a:lnTo>
                  <a:lnTo>
                    <a:pt x="328605" y="101575"/>
                  </a:lnTo>
                  <a:lnTo>
                    <a:pt x="328605" y="95589"/>
                  </a:lnTo>
                  <a:lnTo>
                    <a:pt x="348578" y="85144"/>
                  </a:lnTo>
                  <a:lnTo>
                    <a:pt x="350329" y="84859"/>
                  </a:lnTo>
                  <a:lnTo>
                    <a:pt x="361893" y="81602"/>
                  </a:lnTo>
                  <a:lnTo>
                    <a:pt x="387730" y="81602"/>
                  </a:lnTo>
                  <a:lnTo>
                    <a:pt x="387730" y="56233"/>
                  </a:lnTo>
                  <a:lnTo>
                    <a:pt x="386651" y="51449"/>
                  </a:lnTo>
                  <a:lnTo>
                    <a:pt x="385358" y="49046"/>
                  </a:lnTo>
                  <a:close/>
                </a:path>
                <a:path w="619759" h="160655">
                  <a:moveTo>
                    <a:pt x="387730" y="112080"/>
                  </a:moveTo>
                  <a:lnTo>
                    <a:pt x="363054" y="112080"/>
                  </a:lnTo>
                  <a:lnTo>
                    <a:pt x="363054" y="125090"/>
                  </a:lnTo>
                  <a:lnTo>
                    <a:pt x="387730" y="125090"/>
                  </a:lnTo>
                  <a:lnTo>
                    <a:pt x="387730" y="112080"/>
                  </a:lnTo>
                  <a:close/>
                </a:path>
                <a:path w="619759" h="160655">
                  <a:moveTo>
                    <a:pt x="387730" y="81602"/>
                  </a:moveTo>
                  <a:lnTo>
                    <a:pt x="361893" y="81602"/>
                  </a:lnTo>
                  <a:lnTo>
                    <a:pt x="361893" y="94856"/>
                  </a:lnTo>
                  <a:lnTo>
                    <a:pt x="361058" y="97808"/>
                  </a:lnTo>
                  <a:lnTo>
                    <a:pt x="346175" y="108904"/>
                  </a:lnTo>
                  <a:lnTo>
                    <a:pt x="387730" y="108904"/>
                  </a:lnTo>
                  <a:lnTo>
                    <a:pt x="387730" y="81602"/>
                  </a:lnTo>
                  <a:close/>
                </a:path>
                <a:path w="619759" h="160655">
                  <a:moveTo>
                    <a:pt x="353118" y="30051"/>
                  </a:moveTo>
                  <a:lnTo>
                    <a:pt x="340413" y="30051"/>
                  </a:lnTo>
                  <a:lnTo>
                    <a:pt x="333817" y="31191"/>
                  </a:lnTo>
                  <a:lnTo>
                    <a:pt x="322456" y="35711"/>
                  </a:lnTo>
                  <a:lnTo>
                    <a:pt x="317834" y="38928"/>
                  </a:lnTo>
                  <a:lnTo>
                    <a:pt x="314251" y="43122"/>
                  </a:lnTo>
                  <a:lnTo>
                    <a:pt x="310668" y="47275"/>
                  </a:lnTo>
                  <a:lnTo>
                    <a:pt x="308261" y="52222"/>
                  </a:lnTo>
                  <a:lnTo>
                    <a:pt x="307401" y="56233"/>
                  </a:lnTo>
                  <a:lnTo>
                    <a:pt x="307288" y="56763"/>
                  </a:lnTo>
                  <a:lnTo>
                    <a:pt x="307166" y="57333"/>
                  </a:lnTo>
                  <a:lnTo>
                    <a:pt x="307044" y="57903"/>
                  </a:lnTo>
                  <a:lnTo>
                    <a:pt x="331109" y="59857"/>
                  </a:lnTo>
                  <a:lnTo>
                    <a:pt x="332005" y="56763"/>
                  </a:lnTo>
                  <a:lnTo>
                    <a:pt x="333735" y="54340"/>
                  </a:lnTo>
                  <a:lnTo>
                    <a:pt x="333837" y="54197"/>
                  </a:lnTo>
                  <a:lnTo>
                    <a:pt x="336523" y="52222"/>
                  </a:lnTo>
                  <a:lnTo>
                    <a:pt x="339348" y="50105"/>
                  </a:lnTo>
                  <a:lnTo>
                    <a:pt x="343101" y="49046"/>
                  </a:lnTo>
                  <a:lnTo>
                    <a:pt x="385358" y="49046"/>
                  </a:lnTo>
                  <a:lnTo>
                    <a:pt x="382334" y="43427"/>
                  </a:lnTo>
                  <a:lnTo>
                    <a:pt x="379382" y="40129"/>
                  </a:lnTo>
                  <a:lnTo>
                    <a:pt x="371930" y="34998"/>
                  </a:lnTo>
                  <a:lnTo>
                    <a:pt x="367675" y="33105"/>
                  </a:lnTo>
                  <a:lnTo>
                    <a:pt x="358106" y="30661"/>
                  </a:lnTo>
                  <a:lnTo>
                    <a:pt x="353118" y="30051"/>
                  </a:lnTo>
                  <a:close/>
                </a:path>
                <a:path w="619759" h="160655">
                  <a:moveTo>
                    <a:pt x="437376" y="0"/>
                  </a:moveTo>
                  <a:lnTo>
                    <a:pt x="411357" y="0"/>
                  </a:lnTo>
                  <a:lnTo>
                    <a:pt x="411357" y="125090"/>
                  </a:lnTo>
                  <a:lnTo>
                    <a:pt x="437376" y="125090"/>
                  </a:lnTo>
                  <a:lnTo>
                    <a:pt x="437376" y="0"/>
                  </a:lnTo>
                  <a:close/>
                </a:path>
                <a:path w="619759" h="160655">
                  <a:moveTo>
                    <a:pt x="493910" y="8795"/>
                  </a:moveTo>
                  <a:lnTo>
                    <a:pt x="467890" y="8795"/>
                  </a:lnTo>
                  <a:lnTo>
                    <a:pt x="467849" y="105830"/>
                  </a:lnTo>
                  <a:lnTo>
                    <a:pt x="469132" y="110920"/>
                  </a:lnTo>
                  <a:lnTo>
                    <a:pt x="474344" y="118982"/>
                  </a:lnTo>
                  <a:lnTo>
                    <a:pt x="477988" y="121955"/>
                  </a:lnTo>
                  <a:lnTo>
                    <a:pt x="487695" y="125905"/>
                  </a:lnTo>
                  <a:lnTo>
                    <a:pt x="488199" y="125905"/>
                  </a:lnTo>
                  <a:lnTo>
                    <a:pt x="492892" y="126617"/>
                  </a:lnTo>
                  <a:lnTo>
                    <a:pt x="502542" y="126251"/>
                  </a:lnTo>
                  <a:lnTo>
                    <a:pt x="505413" y="125905"/>
                  </a:lnTo>
                  <a:lnTo>
                    <a:pt x="507775" y="125335"/>
                  </a:lnTo>
                  <a:lnTo>
                    <a:pt x="510136" y="124805"/>
                  </a:lnTo>
                  <a:lnTo>
                    <a:pt x="511969" y="124337"/>
                  </a:lnTo>
                  <a:lnTo>
                    <a:pt x="513272" y="123930"/>
                  </a:lnTo>
                  <a:lnTo>
                    <a:pt x="509446" y="105830"/>
                  </a:lnTo>
                  <a:lnTo>
                    <a:pt x="509360" y="105423"/>
                  </a:lnTo>
                  <a:lnTo>
                    <a:pt x="500954" y="105423"/>
                  </a:lnTo>
                  <a:lnTo>
                    <a:pt x="499407" y="105158"/>
                  </a:lnTo>
                  <a:lnTo>
                    <a:pt x="496760" y="104099"/>
                  </a:lnTo>
                  <a:lnTo>
                    <a:pt x="495742" y="103183"/>
                  </a:lnTo>
                  <a:lnTo>
                    <a:pt x="494276" y="100536"/>
                  </a:lnTo>
                  <a:lnTo>
                    <a:pt x="493910" y="98663"/>
                  </a:lnTo>
                  <a:lnTo>
                    <a:pt x="493910" y="8795"/>
                  </a:lnTo>
                  <a:close/>
                </a:path>
                <a:path w="619759" h="160655">
                  <a:moveTo>
                    <a:pt x="509205" y="104690"/>
                  </a:moveTo>
                  <a:lnTo>
                    <a:pt x="508528" y="104690"/>
                  </a:lnTo>
                  <a:lnTo>
                    <a:pt x="506126" y="105158"/>
                  </a:lnTo>
                  <a:lnTo>
                    <a:pt x="504538" y="105423"/>
                  </a:lnTo>
                  <a:lnTo>
                    <a:pt x="509360" y="105423"/>
                  </a:lnTo>
                  <a:lnTo>
                    <a:pt x="509304" y="105158"/>
                  </a:lnTo>
                  <a:lnTo>
                    <a:pt x="509205" y="104690"/>
                  </a:lnTo>
                  <a:close/>
                </a:path>
                <a:path w="619759" h="160655">
                  <a:moveTo>
                    <a:pt x="467880" y="31272"/>
                  </a:moveTo>
                  <a:lnTo>
                    <a:pt x="455063" y="31272"/>
                  </a:lnTo>
                  <a:lnTo>
                    <a:pt x="455063" y="50818"/>
                  </a:lnTo>
                  <a:lnTo>
                    <a:pt x="467872" y="50818"/>
                  </a:lnTo>
                  <a:lnTo>
                    <a:pt x="467880" y="31272"/>
                  </a:lnTo>
                  <a:close/>
                </a:path>
                <a:path w="619759" h="160655">
                  <a:moveTo>
                    <a:pt x="511562" y="31272"/>
                  </a:moveTo>
                  <a:lnTo>
                    <a:pt x="493910" y="31272"/>
                  </a:lnTo>
                  <a:lnTo>
                    <a:pt x="493910" y="50818"/>
                  </a:lnTo>
                  <a:lnTo>
                    <a:pt x="511562" y="50818"/>
                  </a:lnTo>
                  <a:lnTo>
                    <a:pt x="511562" y="31272"/>
                  </a:lnTo>
                  <a:close/>
                </a:path>
                <a:path w="619759" h="160655">
                  <a:moveTo>
                    <a:pt x="537509" y="138161"/>
                  </a:moveTo>
                  <a:lnTo>
                    <a:pt x="531646" y="157585"/>
                  </a:lnTo>
                  <a:lnTo>
                    <a:pt x="533519" y="158358"/>
                  </a:lnTo>
                  <a:lnTo>
                    <a:pt x="535881" y="158989"/>
                  </a:lnTo>
                  <a:lnTo>
                    <a:pt x="538731" y="159478"/>
                  </a:lnTo>
                  <a:lnTo>
                    <a:pt x="541622" y="160007"/>
                  </a:lnTo>
                  <a:lnTo>
                    <a:pt x="544717" y="160272"/>
                  </a:lnTo>
                  <a:lnTo>
                    <a:pt x="554449" y="160272"/>
                  </a:lnTo>
                  <a:lnTo>
                    <a:pt x="559946" y="159234"/>
                  </a:lnTo>
                  <a:lnTo>
                    <a:pt x="569067" y="155121"/>
                  </a:lnTo>
                  <a:lnTo>
                    <a:pt x="572834" y="152210"/>
                  </a:lnTo>
                  <a:lnTo>
                    <a:pt x="575806" y="148423"/>
                  </a:lnTo>
                  <a:lnTo>
                    <a:pt x="578820" y="144676"/>
                  </a:lnTo>
                  <a:lnTo>
                    <a:pt x="581202" y="140279"/>
                  </a:lnTo>
                  <a:lnTo>
                    <a:pt x="581378" y="139770"/>
                  </a:lnTo>
                  <a:lnTo>
                    <a:pt x="544192" y="139770"/>
                  </a:lnTo>
                  <a:lnTo>
                    <a:pt x="541113" y="139200"/>
                  </a:lnTo>
                  <a:lnTo>
                    <a:pt x="540895" y="139200"/>
                  </a:lnTo>
                  <a:lnTo>
                    <a:pt x="537509" y="138161"/>
                  </a:lnTo>
                  <a:close/>
                </a:path>
                <a:path w="619759" h="160655">
                  <a:moveTo>
                    <a:pt x="551863" y="31272"/>
                  </a:moveTo>
                  <a:lnTo>
                    <a:pt x="524500" y="31272"/>
                  </a:lnTo>
                  <a:lnTo>
                    <a:pt x="558154" y="127778"/>
                  </a:lnTo>
                  <a:lnTo>
                    <a:pt x="555487" y="134680"/>
                  </a:lnTo>
                  <a:lnTo>
                    <a:pt x="554001" y="136757"/>
                  </a:lnTo>
                  <a:lnTo>
                    <a:pt x="550377" y="139200"/>
                  </a:lnTo>
                  <a:lnTo>
                    <a:pt x="548239" y="139770"/>
                  </a:lnTo>
                  <a:lnTo>
                    <a:pt x="581378" y="139770"/>
                  </a:lnTo>
                  <a:lnTo>
                    <a:pt x="582953" y="135230"/>
                  </a:lnTo>
                  <a:lnTo>
                    <a:pt x="595250" y="100170"/>
                  </a:lnTo>
                  <a:lnTo>
                    <a:pt x="571286" y="100170"/>
                  </a:lnTo>
                  <a:lnTo>
                    <a:pt x="551863" y="31272"/>
                  </a:lnTo>
                  <a:close/>
                </a:path>
                <a:path w="619759" h="160655">
                  <a:moveTo>
                    <a:pt x="619417" y="31272"/>
                  </a:moveTo>
                  <a:lnTo>
                    <a:pt x="591870" y="31272"/>
                  </a:lnTo>
                  <a:lnTo>
                    <a:pt x="572264" y="100170"/>
                  </a:lnTo>
                  <a:lnTo>
                    <a:pt x="595250" y="100170"/>
                  </a:lnTo>
                  <a:lnTo>
                    <a:pt x="619417" y="31272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598388" y="1903973"/>
              <a:ext cx="1391604" cy="108029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1440764" y="2522897"/>
            <a:ext cx="16372840" cy="1183005"/>
          </a:xfrm>
          <a:custGeom>
            <a:avLst/>
            <a:gdLst/>
            <a:ahLst/>
            <a:cxnLst/>
            <a:rect l="l" t="t" r="r" b="b"/>
            <a:pathLst>
              <a:path w="16372840" h="1183004">
                <a:moveTo>
                  <a:pt x="1672180" y="356496"/>
                </a:moveTo>
                <a:lnTo>
                  <a:pt x="1664323" y="357459"/>
                </a:lnTo>
                <a:lnTo>
                  <a:pt x="1658733" y="364609"/>
                </a:lnTo>
                <a:lnTo>
                  <a:pt x="1660658" y="380324"/>
                </a:lnTo>
                <a:lnTo>
                  <a:pt x="1667808" y="385913"/>
                </a:lnTo>
                <a:lnTo>
                  <a:pt x="1675666" y="384950"/>
                </a:lnTo>
                <a:lnTo>
                  <a:pt x="1672298" y="357459"/>
                </a:lnTo>
                <a:lnTo>
                  <a:pt x="1672180" y="356496"/>
                </a:lnTo>
                <a:close/>
              </a:path>
              <a:path w="16372840" h="1183004">
                <a:moveTo>
                  <a:pt x="1676998" y="355906"/>
                </a:moveTo>
                <a:lnTo>
                  <a:pt x="1672180" y="356496"/>
                </a:lnTo>
                <a:lnTo>
                  <a:pt x="1675495" y="383560"/>
                </a:lnTo>
                <a:lnTo>
                  <a:pt x="1675562" y="384104"/>
                </a:lnTo>
                <a:lnTo>
                  <a:pt x="1675666" y="384950"/>
                </a:lnTo>
                <a:lnTo>
                  <a:pt x="1679727" y="384453"/>
                </a:lnTo>
                <a:lnTo>
                  <a:pt x="1678782" y="370723"/>
                </a:lnTo>
                <a:lnTo>
                  <a:pt x="1678741" y="370133"/>
                </a:lnTo>
                <a:lnTo>
                  <a:pt x="1677188" y="357459"/>
                </a:lnTo>
                <a:lnTo>
                  <a:pt x="1677071" y="356496"/>
                </a:lnTo>
                <a:lnTo>
                  <a:pt x="1676998" y="355906"/>
                </a:lnTo>
                <a:close/>
              </a:path>
              <a:path w="16372840" h="1183004">
                <a:moveTo>
                  <a:pt x="1678814" y="370723"/>
                </a:moveTo>
                <a:lnTo>
                  <a:pt x="1679194" y="376717"/>
                </a:lnTo>
                <a:lnTo>
                  <a:pt x="1679666" y="383560"/>
                </a:lnTo>
                <a:lnTo>
                  <a:pt x="1679727" y="384453"/>
                </a:lnTo>
                <a:lnTo>
                  <a:pt x="1680496" y="384453"/>
                </a:lnTo>
                <a:lnTo>
                  <a:pt x="1678814" y="370723"/>
                </a:lnTo>
                <a:close/>
              </a:path>
              <a:path w="16372840" h="1183004">
                <a:moveTo>
                  <a:pt x="1682535" y="355505"/>
                </a:moveTo>
                <a:lnTo>
                  <a:pt x="1676703" y="355906"/>
                </a:lnTo>
                <a:lnTo>
                  <a:pt x="1677762" y="355906"/>
                </a:lnTo>
                <a:lnTo>
                  <a:pt x="1678741" y="370133"/>
                </a:lnTo>
                <a:lnTo>
                  <a:pt x="1680386" y="383560"/>
                </a:lnTo>
                <a:lnTo>
                  <a:pt x="1680496" y="384453"/>
                </a:lnTo>
                <a:lnTo>
                  <a:pt x="1679431" y="384453"/>
                </a:lnTo>
                <a:lnTo>
                  <a:pt x="1684503" y="384104"/>
                </a:lnTo>
                <a:lnTo>
                  <a:pt x="1682669" y="357459"/>
                </a:lnTo>
                <a:lnTo>
                  <a:pt x="1682562" y="355906"/>
                </a:lnTo>
                <a:lnTo>
                  <a:pt x="1682535" y="355505"/>
                </a:lnTo>
                <a:close/>
              </a:path>
              <a:path w="16372840" h="1183004">
                <a:moveTo>
                  <a:pt x="1690432" y="354961"/>
                </a:moveTo>
                <a:lnTo>
                  <a:pt x="1682535" y="355505"/>
                </a:lnTo>
                <a:lnTo>
                  <a:pt x="1684466" y="383560"/>
                </a:lnTo>
                <a:lnTo>
                  <a:pt x="1684503" y="384104"/>
                </a:lnTo>
                <a:lnTo>
                  <a:pt x="1692401" y="383560"/>
                </a:lnTo>
                <a:lnTo>
                  <a:pt x="1698362" y="376717"/>
                </a:lnTo>
                <a:lnTo>
                  <a:pt x="1697275" y="360922"/>
                </a:lnTo>
                <a:lnTo>
                  <a:pt x="1690432" y="354961"/>
                </a:lnTo>
                <a:close/>
              </a:path>
              <a:path w="16372840" h="1183004">
                <a:moveTo>
                  <a:pt x="1677762" y="355906"/>
                </a:moveTo>
                <a:lnTo>
                  <a:pt x="1676998" y="355906"/>
                </a:lnTo>
                <a:lnTo>
                  <a:pt x="1678741" y="370133"/>
                </a:lnTo>
                <a:lnTo>
                  <a:pt x="1677869" y="357459"/>
                </a:lnTo>
                <a:lnTo>
                  <a:pt x="1677762" y="355906"/>
                </a:lnTo>
                <a:close/>
              </a:path>
              <a:path w="16372840" h="1183004">
                <a:moveTo>
                  <a:pt x="3005260" y="266472"/>
                </a:moveTo>
                <a:lnTo>
                  <a:pt x="2998980" y="293312"/>
                </a:lnTo>
                <a:lnTo>
                  <a:pt x="2998900" y="293655"/>
                </a:lnTo>
                <a:lnTo>
                  <a:pt x="2998823" y="293984"/>
                </a:lnTo>
                <a:lnTo>
                  <a:pt x="2998729" y="294385"/>
                </a:lnTo>
                <a:lnTo>
                  <a:pt x="3006437" y="296188"/>
                </a:lnTo>
                <a:lnTo>
                  <a:pt x="3014147" y="291402"/>
                </a:lnTo>
                <a:lnTo>
                  <a:pt x="3017754" y="275986"/>
                </a:lnTo>
                <a:lnTo>
                  <a:pt x="3012967" y="268276"/>
                </a:lnTo>
                <a:lnTo>
                  <a:pt x="3005260" y="266472"/>
                </a:lnTo>
                <a:close/>
              </a:path>
              <a:path w="16372840" h="1183004">
                <a:moveTo>
                  <a:pt x="2996423" y="265056"/>
                </a:moveTo>
                <a:lnTo>
                  <a:pt x="2983748" y="265928"/>
                </a:lnTo>
                <a:lnTo>
                  <a:pt x="2977786" y="272771"/>
                </a:lnTo>
                <a:lnTo>
                  <a:pt x="2978873" y="288566"/>
                </a:lnTo>
                <a:lnTo>
                  <a:pt x="2985716" y="294527"/>
                </a:lnTo>
                <a:lnTo>
                  <a:pt x="2993614" y="293984"/>
                </a:lnTo>
                <a:lnTo>
                  <a:pt x="2991844" y="268276"/>
                </a:lnTo>
                <a:lnTo>
                  <a:pt x="2991720" y="266472"/>
                </a:lnTo>
                <a:lnTo>
                  <a:pt x="2991646" y="265399"/>
                </a:lnTo>
                <a:lnTo>
                  <a:pt x="2996446" y="265399"/>
                </a:lnTo>
                <a:lnTo>
                  <a:pt x="2996423" y="265056"/>
                </a:lnTo>
                <a:close/>
              </a:path>
              <a:path w="16372840" h="1183004">
                <a:moveTo>
                  <a:pt x="3000672" y="265399"/>
                </a:moveTo>
                <a:lnTo>
                  <a:pt x="2997407" y="279355"/>
                </a:lnTo>
                <a:lnTo>
                  <a:pt x="2998368" y="293312"/>
                </a:lnTo>
                <a:lnTo>
                  <a:pt x="2998391" y="293655"/>
                </a:lnTo>
                <a:lnTo>
                  <a:pt x="2996241" y="293803"/>
                </a:lnTo>
                <a:lnTo>
                  <a:pt x="2998729" y="294385"/>
                </a:lnTo>
                <a:lnTo>
                  <a:pt x="3005260" y="266472"/>
                </a:lnTo>
                <a:lnTo>
                  <a:pt x="3000672" y="265399"/>
                </a:lnTo>
                <a:close/>
              </a:path>
              <a:path w="16372840" h="1183004">
                <a:moveTo>
                  <a:pt x="2996446" y="265399"/>
                </a:moveTo>
                <a:lnTo>
                  <a:pt x="2991646" y="265399"/>
                </a:lnTo>
                <a:lnTo>
                  <a:pt x="2993567" y="293312"/>
                </a:lnTo>
                <a:lnTo>
                  <a:pt x="2993614" y="293984"/>
                </a:lnTo>
                <a:lnTo>
                  <a:pt x="2996241" y="293803"/>
                </a:lnTo>
                <a:lnTo>
                  <a:pt x="2994142" y="293312"/>
                </a:lnTo>
                <a:lnTo>
                  <a:pt x="2997330" y="279684"/>
                </a:lnTo>
                <a:lnTo>
                  <a:pt x="2997407" y="279355"/>
                </a:lnTo>
                <a:lnTo>
                  <a:pt x="2996644" y="268276"/>
                </a:lnTo>
                <a:lnTo>
                  <a:pt x="2996520" y="266472"/>
                </a:lnTo>
                <a:lnTo>
                  <a:pt x="2996446" y="265399"/>
                </a:lnTo>
                <a:close/>
              </a:path>
              <a:path w="16372840" h="1183004">
                <a:moveTo>
                  <a:pt x="2997430" y="279684"/>
                </a:moveTo>
                <a:lnTo>
                  <a:pt x="2995252" y="288566"/>
                </a:lnTo>
                <a:lnTo>
                  <a:pt x="2994142" y="293312"/>
                </a:lnTo>
                <a:lnTo>
                  <a:pt x="2996241" y="293803"/>
                </a:lnTo>
                <a:lnTo>
                  <a:pt x="2998391" y="293655"/>
                </a:lnTo>
                <a:lnTo>
                  <a:pt x="2997430" y="279684"/>
                </a:lnTo>
                <a:close/>
              </a:path>
              <a:path w="16372840" h="1183004">
                <a:moveTo>
                  <a:pt x="2998573" y="264908"/>
                </a:moveTo>
                <a:lnTo>
                  <a:pt x="2996423" y="265056"/>
                </a:lnTo>
                <a:lnTo>
                  <a:pt x="2997407" y="279355"/>
                </a:lnTo>
                <a:lnTo>
                  <a:pt x="3000548" y="265928"/>
                </a:lnTo>
                <a:lnTo>
                  <a:pt x="3000672" y="265399"/>
                </a:lnTo>
                <a:lnTo>
                  <a:pt x="2998573" y="264908"/>
                </a:lnTo>
                <a:close/>
              </a:path>
              <a:path w="16372840" h="1183004">
                <a:moveTo>
                  <a:pt x="4263517" y="575578"/>
                </a:moveTo>
                <a:lnTo>
                  <a:pt x="4260252" y="589534"/>
                </a:lnTo>
                <a:lnTo>
                  <a:pt x="4262118" y="589970"/>
                </a:lnTo>
                <a:lnTo>
                  <a:pt x="4264036" y="589970"/>
                </a:lnTo>
                <a:lnTo>
                  <a:pt x="4263638" y="578947"/>
                </a:lnTo>
                <a:lnTo>
                  <a:pt x="4263517" y="575578"/>
                </a:lnTo>
                <a:close/>
              </a:path>
              <a:path w="16372840" h="1183004">
                <a:moveTo>
                  <a:pt x="4267826" y="561253"/>
                </a:moveTo>
                <a:lnTo>
                  <a:pt x="4265211" y="561253"/>
                </a:lnTo>
                <a:lnTo>
                  <a:pt x="4266782" y="561621"/>
                </a:lnTo>
                <a:lnTo>
                  <a:pt x="4263517" y="575578"/>
                </a:lnTo>
                <a:lnTo>
                  <a:pt x="4263916" y="586657"/>
                </a:lnTo>
                <a:lnTo>
                  <a:pt x="4264036" y="589970"/>
                </a:lnTo>
                <a:lnTo>
                  <a:pt x="4262118" y="589970"/>
                </a:lnTo>
                <a:lnTo>
                  <a:pt x="4268852" y="589728"/>
                </a:lnTo>
                <a:lnTo>
                  <a:pt x="4268032" y="566977"/>
                </a:lnTo>
                <a:lnTo>
                  <a:pt x="4267908" y="563531"/>
                </a:lnTo>
                <a:lnTo>
                  <a:pt x="4267826" y="561253"/>
                </a:lnTo>
                <a:close/>
              </a:path>
              <a:path w="16372840" h="1183004">
                <a:moveTo>
                  <a:pt x="4276223" y="561253"/>
                </a:moveTo>
                <a:lnTo>
                  <a:pt x="4267826" y="561253"/>
                </a:lnTo>
                <a:lnTo>
                  <a:pt x="4268741" y="586657"/>
                </a:lnTo>
                <a:lnTo>
                  <a:pt x="4268852" y="589728"/>
                </a:lnTo>
                <a:lnTo>
                  <a:pt x="4274240" y="589534"/>
                </a:lnTo>
                <a:lnTo>
                  <a:pt x="4276678" y="589534"/>
                </a:lnTo>
                <a:lnTo>
                  <a:pt x="4282945" y="582799"/>
                </a:lnTo>
                <a:lnTo>
                  <a:pt x="4282375" y="566977"/>
                </a:lnTo>
                <a:lnTo>
                  <a:pt x="4276223" y="561253"/>
                </a:lnTo>
                <a:close/>
              </a:path>
              <a:path w="16372840" h="1183004">
                <a:moveTo>
                  <a:pt x="4262195" y="560548"/>
                </a:moveTo>
                <a:lnTo>
                  <a:pt x="4255664" y="588460"/>
                </a:lnTo>
                <a:lnTo>
                  <a:pt x="4260252" y="589534"/>
                </a:lnTo>
                <a:lnTo>
                  <a:pt x="4263517" y="575578"/>
                </a:lnTo>
                <a:lnTo>
                  <a:pt x="4263207" y="566977"/>
                </a:lnTo>
                <a:lnTo>
                  <a:pt x="4263083" y="563531"/>
                </a:lnTo>
                <a:lnTo>
                  <a:pt x="4263001" y="561253"/>
                </a:lnTo>
                <a:lnTo>
                  <a:pt x="4265211" y="561253"/>
                </a:lnTo>
                <a:lnTo>
                  <a:pt x="4262195" y="560548"/>
                </a:lnTo>
                <a:close/>
              </a:path>
              <a:path w="16372840" h="1183004">
                <a:moveTo>
                  <a:pt x="4254487" y="558744"/>
                </a:moveTo>
                <a:lnTo>
                  <a:pt x="4246776" y="563531"/>
                </a:lnTo>
                <a:lnTo>
                  <a:pt x="4243170" y="578947"/>
                </a:lnTo>
                <a:lnTo>
                  <a:pt x="4247956" y="586657"/>
                </a:lnTo>
                <a:lnTo>
                  <a:pt x="4255664" y="588460"/>
                </a:lnTo>
                <a:lnTo>
                  <a:pt x="4261944" y="561621"/>
                </a:lnTo>
                <a:lnTo>
                  <a:pt x="4262030" y="561253"/>
                </a:lnTo>
                <a:lnTo>
                  <a:pt x="4262137" y="560795"/>
                </a:lnTo>
                <a:lnTo>
                  <a:pt x="4262195" y="560548"/>
                </a:lnTo>
                <a:lnTo>
                  <a:pt x="4254487" y="558744"/>
                </a:lnTo>
                <a:close/>
              </a:path>
              <a:path w="16372840" h="1183004">
                <a:moveTo>
                  <a:pt x="4275731" y="560795"/>
                </a:moveTo>
                <a:lnTo>
                  <a:pt x="4263001" y="561253"/>
                </a:lnTo>
                <a:lnTo>
                  <a:pt x="4263478" y="574504"/>
                </a:lnTo>
                <a:lnTo>
                  <a:pt x="4263517" y="575578"/>
                </a:lnTo>
                <a:lnTo>
                  <a:pt x="4266782" y="561621"/>
                </a:lnTo>
                <a:lnTo>
                  <a:pt x="4265211" y="561253"/>
                </a:lnTo>
                <a:lnTo>
                  <a:pt x="4276223" y="561253"/>
                </a:lnTo>
                <a:lnTo>
                  <a:pt x="4275731" y="560795"/>
                </a:lnTo>
                <a:close/>
              </a:path>
              <a:path w="16372840" h="1183004">
                <a:moveTo>
                  <a:pt x="6525800" y="481007"/>
                </a:moveTo>
                <a:lnTo>
                  <a:pt x="6521289" y="508499"/>
                </a:lnTo>
                <a:lnTo>
                  <a:pt x="6521231" y="508853"/>
                </a:lnTo>
                <a:lnTo>
                  <a:pt x="6521158" y="509296"/>
                </a:lnTo>
                <a:lnTo>
                  <a:pt x="6528970" y="510577"/>
                </a:lnTo>
                <a:lnTo>
                  <a:pt x="6536341" y="505284"/>
                </a:lnTo>
                <a:lnTo>
                  <a:pt x="6538905" y="489661"/>
                </a:lnTo>
                <a:lnTo>
                  <a:pt x="6533612" y="482289"/>
                </a:lnTo>
                <a:lnTo>
                  <a:pt x="6525800" y="481007"/>
                </a:lnTo>
                <a:close/>
              </a:path>
              <a:path w="16372840" h="1183004">
                <a:moveTo>
                  <a:pt x="6518633" y="494529"/>
                </a:moveTo>
                <a:lnTo>
                  <a:pt x="6517215" y="502955"/>
                </a:lnTo>
                <a:lnTo>
                  <a:pt x="6516306" y="508499"/>
                </a:lnTo>
                <a:lnTo>
                  <a:pt x="6521158" y="509296"/>
                </a:lnTo>
                <a:lnTo>
                  <a:pt x="6521231" y="508853"/>
                </a:lnTo>
                <a:lnTo>
                  <a:pt x="6519149" y="508853"/>
                </a:lnTo>
                <a:lnTo>
                  <a:pt x="6518633" y="494529"/>
                </a:lnTo>
                <a:close/>
              </a:path>
              <a:path w="16372840" h="1183004">
                <a:moveTo>
                  <a:pt x="6518111" y="480031"/>
                </a:moveTo>
                <a:lnTo>
                  <a:pt x="6505382" y="480490"/>
                </a:lnTo>
                <a:lnTo>
                  <a:pt x="6499200" y="487134"/>
                </a:lnTo>
                <a:lnTo>
                  <a:pt x="6499770" y="502955"/>
                </a:lnTo>
                <a:lnTo>
                  <a:pt x="6506414" y="509138"/>
                </a:lnTo>
                <a:lnTo>
                  <a:pt x="6514325" y="508853"/>
                </a:lnTo>
                <a:lnTo>
                  <a:pt x="6513368" y="482289"/>
                </a:lnTo>
                <a:lnTo>
                  <a:pt x="6513293" y="480211"/>
                </a:lnTo>
                <a:lnTo>
                  <a:pt x="6518118" y="480211"/>
                </a:lnTo>
                <a:lnTo>
                  <a:pt x="6518111" y="480031"/>
                </a:lnTo>
                <a:close/>
              </a:path>
              <a:path w="16372840" h="1183004">
                <a:moveTo>
                  <a:pt x="6518118" y="480211"/>
                </a:moveTo>
                <a:lnTo>
                  <a:pt x="6513293" y="480211"/>
                </a:lnTo>
                <a:lnTo>
                  <a:pt x="6514113" y="502955"/>
                </a:lnTo>
                <a:lnTo>
                  <a:pt x="6514196" y="505284"/>
                </a:lnTo>
                <a:lnTo>
                  <a:pt x="6514312" y="508499"/>
                </a:lnTo>
                <a:lnTo>
                  <a:pt x="6514325" y="508853"/>
                </a:lnTo>
                <a:lnTo>
                  <a:pt x="6518459" y="508853"/>
                </a:lnTo>
                <a:lnTo>
                  <a:pt x="6516306" y="508499"/>
                </a:lnTo>
                <a:lnTo>
                  <a:pt x="6518598" y="494529"/>
                </a:lnTo>
                <a:lnTo>
                  <a:pt x="6518627" y="494355"/>
                </a:lnTo>
                <a:lnTo>
                  <a:pt x="6518192" y="482289"/>
                </a:lnTo>
                <a:lnTo>
                  <a:pt x="6518118" y="480211"/>
                </a:lnTo>
                <a:close/>
              </a:path>
              <a:path w="16372840" h="1183004">
                <a:moveTo>
                  <a:pt x="6520948" y="480211"/>
                </a:moveTo>
                <a:lnTo>
                  <a:pt x="6518627" y="494355"/>
                </a:lnTo>
                <a:lnTo>
                  <a:pt x="6518936" y="502955"/>
                </a:lnTo>
                <a:lnTo>
                  <a:pt x="6519020" y="505284"/>
                </a:lnTo>
                <a:lnTo>
                  <a:pt x="6519136" y="508499"/>
                </a:lnTo>
                <a:lnTo>
                  <a:pt x="6519149" y="508853"/>
                </a:lnTo>
                <a:lnTo>
                  <a:pt x="6521231" y="508853"/>
                </a:lnTo>
                <a:lnTo>
                  <a:pt x="6525800" y="481007"/>
                </a:lnTo>
                <a:lnTo>
                  <a:pt x="6520948" y="480211"/>
                </a:lnTo>
                <a:close/>
              </a:path>
              <a:path w="16372840" h="1183004">
                <a:moveTo>
                  <a:pt x="6519852" y="480031"/>
                </a:moveTo>
                <a:lnTo>
                  <a:pt x="6518111" y="480031"/>
                </a:lnTo>
                <a:lnTo>
                  <a:pt x="6518627" y="494355"/>
                </a:lnTo>
                <a:lnTo>
                  <a:pt x="6520817" y="481007"/>
                </a:lnTo>
                <a:lnTo>
                  <a:pt x="6520902" y="480490"/>
                </a:lnTo>
                <a:lnTo>
                  <a:pt x="6520948" y="480211"/>
                </a:lnTo>
                <a:lnTo>
                  <a:pt x="6519852" y="480031"/>
                </a:lnTo>
                <a:close/>
              </a:path>
              <a:path w="16372840" h="1183004">
                <a:moveTo>
                  <a:pt x="7459097" y="634954"/>
                </a:moveTo>
                <a:lnTo>
                  <a:pt x="7450682" y="662357"/>
                </a:lnTo>
                <a:lnTo>
                  <a:pt x="7458249" y="664681"/>
                </a:lnTo>
                <a:lnTo>
                  <a:pt x="7466267" y="660430"/>
                </a:lnTo>
                <a:lnTo>
                  <a:pt x="7470915" y="645296"/>
                </a:lnTo>
                <a:lnTo>
                  <a:pt x="7466664" y="637278"/>
                </a:lnTo>
                <a:lnTo>
                  <a:pt x="7459097" y="634954"/>
                </a:lnTo>
                <a:close/>
              </a:path>
              <a:path w="16372840" h="1183004">
                <a:moveTo>
                  <a:pt x="7454501" y="633542"/>
                </a:moveTo>
                <a:lnTo>
                  <a:pt x="7450891" y="645296"/>
                </a:lnTo>
                <a:lnTo>
                  <a:pt x="7450423" y="646448"/>
                </a:lnTo>
                <a:lnTo>
                  <a:pt x="7448111" y="660430"/>
                </a:lnTo>
                <a:lnTo>
                  <a:pt x="7448027" y="660946"/>
                </a:lnTo>
                <a:lnTo>
                  <a:pt x="7447950" y="661518"/>
                </a:lnTo>
                <a:lnTo>
                  <a:pt x="7450682" y="662357"/>
                </a:lnTo>
                <a:lnTo>
                  <a:pt x="7459097" y="634954"/>
                </a:lnTo>
                <a:lnTo>
                  <a:pt x="7454501" y="633542"/>
                </a:lnTo>
                <a:close/>
              </a:path>
              <a:path w="16372840" h="1183004">
                <a:moveTo>
                  <a:pt x="7450274" y="647306"/>
                </a:moveTo>
                <a:lnTo>
                  <a:pt x="7446243" y="660430"/>
                </a:lnTo>
                <a:lnTo>
                  <a:pt x="7446194" y="660592"/>
                </a:lnTo>
                <a:lnTo>
                  <a:pt x="7446085" y="660946"/>
                </a:lnTo>
                <a:lnTo>
                  <a:pt x="7447950" y="661518"/>
                </a:lnTo>
                <a:lnTo>
                  <a:pt x="7448027" y="660946"/>
                </a:lnTo>
                <a:lnTo>
                  <a:pt x="7450274" y="647306"/>
                </a:lnTo>
                <a:close/>
              </a:path>
              <a:path w="16372840" h="1183004">
                <a:moveTo>
                  <a:pt x="7447761" y="632303"/>
                </a:moveTo>
                <a:lnTo>
                  <a:pt x="7443145" y="660430"/>
                </a:lnTo>
                <a:lnTo>
                  <a:pt x="7443119" y="660592"/>
                </a:lnTo>
                <a:lnTo>
                  <a:pt x="7447013" y="661231"/>
                </a:lnTo>
                <a:lnTo>
                  <a:pt x="7446085" y="660946"/>
                </a:lnTo>
                <a:lnTo>
                  <a:pt x="7450537" y="646448"/>
                </a:lnTo>
                <a:lnTo>
                  <a:pt x="7450605" y="645296"/>
                </a:lnTo>
                <a:lnTo>
                  <a:pt x="7452541" y="633542"/>
                </a:lnTo>
                <a:lnTo>
                  <a:pt x="7452614" y="633100"/>
                </a:lnTo>
                <a:lnTo>
                  <a:pt x="7447761" y="632303"/>
                </a:lnTo>
                <a:close/>
              </a:path>
              <a:path w="16372840" h="1183004">
                <a:moveTo>
                  <a:pt x="7439950" y="631022"/>
                </a:moveTo>
                <a:lnTo>
                  <a:pt x="7432578" y="636315"/>
                </a:lnTo>
                <a:lnTo>
                  <a:pt x="7430014" y="651938"/>
                </a:lnTo>
                <a:lnTo>
                  <a:pt x="7435307" y="659310"/>
                </a:lnTo>
                <a:lnTo>
                  <a:pt x="7443119" y="660592"/>
                </a:lnTo>
                <a:lnTo>
                  <a:pt x="7447761" y="632303"/>
                </a:lnTo>
                <a:lnTo>
                  <a:pt x="7439950" y="631022"/>
                </a:lnTo>
                <a:close/>
              </a:path>
              <a:path w="16372840" h="1183004">
                <a:moveTo>
                  <a:pt x="7452614" y="633100"/>
                </a:moveTo>
                <a:lnTo>
                  <a:pt x="7450423" y="646448"/>
                </a:lnTo>
                <a:lnTo>
                  <a:pt x="7450891" y="645296"/>
                </a:lnTo>
                <a:lnTo>
                  <a:pt x="7454501" y="633542"/>
                </a:lnTo>
                <a:lnTo>
                  <a:pt x="7453572" y="633257"/>
                </a:lnTo>
                <a:lnTo>
                  <a:pt x="7452614" y="633100"/>
                </a:lnTo>
                <a:close/>
              </a:path>
              <a:path w="16372840" h="1183004">
                <a:moveTo>
                  <a:pt x="8668038" y="1027572"/>
                </a:moveTo>
                <a:lnTo>
                  <a:pt x="8667664" y="1032200"/>
                </a:lnTo>
                <a:lnTo>
                  <a:pt x="8667550" y="1033612"/>
                </a:lnTo>
                <a:lnTo>
                  <a:pt x="8667472" y="1034583"/>
                </a:lnTo>
                <a:lnTo>
                  <a:pt x="8675362" y="1035220"/>
                </a:lnTo>
                <a:lnTo>
                  <a:pt x="8678576" y="1032486"/>
                </a:lnTo>
                <a:lnTo>
                  <a:pt x="8670725" y="1032486"/>
                </a:lnTo>
                <a:lnTo>
                  <a:pt x="8668038" y="1027572"/>
                </a:lnTo>
                <a:close/>
              </a:path>
              <a:path w="16372840" h="1183004">
                <a:moveTo>
                  <a:pt x="8663848" y="1019910"/>
                </a:moveTo>
                <a:lnTo>
                  <a:pt x="8662855" y="1032200"/>
                </a:lnTo>
                <a:lnTo>
                  <a:pt x="8662741" y="1033612"/>
                </a:lnTo>
                <a:lnTo>
                  <a:pt x="8662694" y="1034197"/>
                </a:lnTo>
                <a:lnTo>
                  <a:pt x="8667472" y="1034583"/>
                </a:lnTo>
                <a:lnTo>
                  <a:pt x="8668038" y="1027572"/>
                </a:lnTo>
                <a:lnTo>
                  <a:pt x="8663848" y="1019910"/>
                </a:lnTo>
                <a:close/>
              </a:path>
              <a:path w="16372840" h="1183004">
                <a:moveTo>
                  <a:pt x="8663848" y="1019910"/>
                </a:moveTo>
                <a:lnTo>
                  <a:pt x="8659640" y="1033612"/>
                </a:lnTo>
                <a:lnTo>
                  <a:pt x="8661545" y="1034197"/>
                </a:lnTo>
                <a:lnTo>
                  <a:pt x="8662694" y="1034197"/>
                </a:lnTo>
                <a:lnTo>
                  <a:pt x="8663848" y="1019910"/>
                </a:lnTo>
                <a:close/>
              </a:path>
              <a:path w="16372840" h="1183004">
                <a:moveTo>
                  <a:pt x="8660626" y="1014019"/>
                </a:moveTo>
                <a:lnTo>
                  <a:pt x="8655043" y="1032200"/>
                </a:lnTo>
                <a:lnTo>
                  <a:pt x="8659640" y="1033612"/>
                </a:lnTo>
                <a:lnTo>
                  <a:pt x="8663848" y="1019910"/>
                </a:lnTo>
                <a:lnTo>
                  <a:pt x="8660626" y="1014019"/>
                </a:lnTo>
                <a:close/>
              </a:path>
              <a:path w="16372840" h="1183004">
                <a:moveTo>
                  <a:pt x="8668747" y="1018782"/>
                </a:moveTo>
                <a:lnTo>
                  <a:pt x="8668135" y="1026365"/>
                </a:lnTo>
                <a:lnTo>
                  <a:pt x="8668038" y="1027572"/>
                </a:lnTo>
                <a:lnTo>
                  <a:pt x="8670725" y="1032486"/>
                </a:lnTo>
                <a:lnTo>
                  <a:pt x="8674972" y="1030163"/>
                </a:lnTo>
                <a:lnTo>
                  <a:pt x="8668747" y="1018782"/>
                </a:lnTo>
                <a:close/>
              </a:path>
              <a:path w="16372840" h="1183004">
                <a:moveTo>
                  <a:pt x="8682743" y="1023547"/>
                </a:moveTo>
                <a:lnTo>
                  <a:pt x="8681917" y="1026365"/>
                </a:lnTo>
                <a:lnTo>
                  <a:pt x="8670725" y="1032486"/>
                </a:lnTo>
                <a:lnTo>
                  <a:pt x="8678576" y="1032486"/>
                </a:lnTo>
                <a:lnTo>
                  <a:pt x="8682275" y="1029340"/>
                </a:lnTo>
                <a:lnTo>
                  <a:pt x="8682743" y="1023547"/>
                </a:lnTo>
                <a:close/>
              </a:path>
              <a:path w="16372840" h="1183004">
                <a:moveTo>
                  <a:pt x="8655891" y="1002473"/>
                </a:moveTo>
                <a:lnTo>
                  <a:pt x="8647872" y="1006724"/>
                </a:lnTo>
                <a:lnTo>
                  <a:pt x="8643225" y="1021858"/>
                </a:lnTo>
                <a:lnTo>
                  <a:pt x="8647475" y="1029876"/>
                </a:lnTo>
                <a:lnTo>
                  <a:pt x="8655043" y="1032200"/>
                </a:lnTo>
                <a:lnTo>
                  <a:pt x="8660626" y="1014019"/>
                </a:lnTo>
                <a:lnTo>
                  <a:pt x="8657093" y="1007559"/>
                </a:lnTo>
                <a:lnTo>
                  <a:pt x="8656970" y="1007335"/>
                </a:lnTo>
                <a:lnTo>
                  <a:pt x="8662275" y="1004433"/>
                </a:lnTo>
                <a:lnTo>
                  <a:pt x="8655891" y="1002473"/>
                </a:lnTo>
                <a:close/>
              </a:path>
              <a:path w="16372840" h="1183004">
                <a:moveTo>
                  <a:pt x="8669778" y="1006009"/>
                </a:moveTo>
                <a:lnTo>
                  <a:pt x="8668838" y="1017656"/>
                </a:lnTo>
                <a:lnTo>
                  <a:pt x="8668747" y="1018782"/>
                </a:lnTo>
                <a:lnTo>
                  <a:pt x="8674972" y="1030163"/>
                </a:lnTo>
                <a:lnTo>
                  <a:pt x="8681917" y="1026365"/>
                </a:lnTo>
                <a:lnTo>
                  <a:pt x="8682743" y="1023547"/>
                </a:lnTo>
                <a:lnTo>
                  <a:pt x="8683379" y="1015664"/>
                </a:lnTo>
                <a:lnTo>
                  <a:pt x="8679849" y="1009209"/>
                </a:lnTo>
                <a:lnTo>
                  <a:pt x="8677735" y="1006724"/>
                </a:lnTo>
                <a:lnTo>
                  <a:pt x="8678628" y="1006724"/>
                </a:lnTo>
                <a:lnTo>
                  <a:pt x="8669778" y="1006009"/>
                </a:lnTo>
                <a:close/>
              </a:path>
              <a:path w="16372840" h="1183004">
                <a:moveTo>
                  <a:pt x="8665891" y="1013559"/>
                </a:moveTo>
                <a:lnTo>
                  <a:pt x="8665657" y="1014019"/>
                </a:lnTo>
                <a:lnTo>
                  <a:pt x="8663848" y="1019910"/>
                </a:lnTo>
                <a:lnTo>
                  <a:pt x="8668038" y="1027572"/>
                </a:lnTo>
                <a:lnTo>
                  <a:pt x="8668656" y="1019910"/>
                </a:lnTo>
                <a:lnTo>
                  <a:pt x="8668747" y="1018782"/>
                </a:lnTo>
                <a:lnTo>
                  <a:pt x="8665891" y="1013559"/>
                </a:lnTo>
                <a:close/>
              </a:path>
              <a:path w="16372840" h="1183004">
                <a:moveTo>
                  <a:pt x="8683379" y="1015664"/>
                </a:moveTo>
                <a:lnTo>
                  <a:pt x="8682743" y="1023547"/>
                </a:lnTo>
                <a:lnTo>
                  <a:pt x="8684468" y="1017656"/>
                </a:lnTo>
                <a:lnTo>
                  <a:pt x="8683379" y="1015664"/>
                </a:lnTo>
                <a:close/>
              </a:path>
              <a:path w="16372840" h="1183004">
                <a:moveTo>
                  <a:pt x="8662610" y="1007559"/>
                </a:moveTo>
                <a:lnTo>
                  <a:pt x="8660626" y="1014019"/>
                </a:lnTo>
                <a:lnTo>
                  <a:pt x="8663848" y="1019910"/>
                </a:lnTo>
                <a:lnTo>
                  <a:pt x="8664557" y="1011119"/>
                </a:lnTo>
                <a:lnTo>
                  <a:pt x="8662610" y="1007559"/>
                </a:lnTo>
                <a:close/>
              </a:path>
              <a:path w="16372840" h="1183004">
                <a:moveTo>
                  <a:pt x="8664557" y="1011119"/>
                </a:moveTo>
                <a:lnTo>
                  <a:pt x="8664029" y="1017656"/>
                </a:lnTo>
                <a:lnTo>
                  <a:pt x="8663961" y="1018498"/>
                </a:lnTo>
                <a:lnTo>
                  <a:pt x="8663848" y="1019910"/>
                </a:lnTo>
                <a:lnTo>
                  <a:pt x="8665798" y="1013559"/>
                </a:lnTo>
                <a:lnTo>
                  <a:pt x="8664557" y="1011119"/>
                </a:lnTo>
                <a:close/>
              </a:path>
              <a:path w="16372840" h="1183004">
                <a:moveTo>
                  <a:pt x="8666560" y="1005749"/>
                </a:moveTo>
                <a:lnTo>
                  <a:pt x="8668055" y="1006208"/>
                </a:lnTo>
                <a:lnTo>
                  <a:pt x="8666547" y="1011119"/>
                </a:lnTo>
                <a:lnTo>
                  <a:pt x="8665891" y="1013559"/>
                </a:lnTo>
                <a:lnTo>
                  <a:pt x="8668747" y="1018782"/>
                </a:lnTo>
                <a:lnTo>
                  <a:pt x="8669653" y="1007559"/>
                </a:lnTo>
                <a:lnTo>
                  <a:pt x="8669778" y="1006009"/>
                </a:lnTo>
                <a:lnTo>
                  <a:pt x="8666560" y="1005749"/>
                </a:lnTo>
                <a:close/>
              </a:path>
              <a:path w="16372840" h="1183004">
                <a:moveTo>
                  <a:pt x="8679849" y="1009209"/>
                </a:moveTo>
                <a:lnTo>
                  <a:pt x="8683379" y="1015664"/>
                </a:lnTo>
                <a:lnTo>
                  <a:pt x="8683512" y="1014019"/>
                </a:lnTo>
                <a:lnTo>
                  <a:pt x="8683549" y="1013559"/>
                </a:lnTo>
                <a:lnTo>
                  <a:pt x="8679849" y="1009209"/>
                </a:lnTo>
                <a:close/>
              </a:path>
              <a:path w="16372840" h="1183004">
                <a:moveTo>
                  <a:pt x="8661217" y="1005012"/>
                </a:moveTo>
                <a:lnTo>
                  <a:pt x="8656970" y="1007335"/>
                </a:lnTo>
                <a:lnTo>
                  <a:pt x="8660626" y="1014019"/>
                </a:lnTo>
                <a:lnTo>
                  <a:pt x="8662610" y="1007559"/>
                </a:lnTo>
                <a:lnTo>
                  <a:pt x="8661217" y="1005012"/>
                </a:lnTo>
                <a:close/>
              </a:path>
              <a:path w="16372840" h="1183004">
                <a:moveTo>
                  <a:pt x="8666560" y="1005749"/>
                </a:moveTo>
                <a:lnTo>
                  <a:pt x="8664990" y="1005749"/>
                </a:lnTo>
                <a:lnTo>
                  <a:pt x="8664557" y="1011119"/>
                </a:lnTo>
                <a:lnTo>
                  <a:pt x="8665891" y="1013559"/>
                </a:lnTo>
                <a:lnTo>
                  <a:pt x="8666547" y="1011119"/>
                </a:lnTo>
                <a:lnTo>
                  <a:pt x="8668055" y="1006208"/>
                </a:lnTo>
                <a:lnTo>
                  <a:pt x="8666560" y="1005749"/>
                </a:lnTo>
                <a:close/>
              </a:path>
              <a:path w="16372840" h="1183004">
                <a:moveTo>
                  <a:pt x="8663458" y="1004797"/>
                </a:moveTo>
                <a:lnTo>
                  <a:pt x="8662678" y="1007335"/>
                </a:lnTo>
                <a:lnTo>
                  <a:pt x="8662610" y="1007559"/>
                </a:lnTo>
                <a:lnTo>
                  <a:pt x="8664557" y="1011119"/>
                </a:lnTo>
                <a:lnTo>
                  <a:pt x="8664844" y="1007559"/>
                </a:lnTo>
                <a:lnTo>
                  <a:pt x="8664969" y="1006009"/>
                </a:lnTo>
                <a:lnTo>
                  <a:pt x="8664990" y="1005749"/>
                </a:lnTo>
                <a:lnTo>
                  <a:pt x="8666560" y="1005749"/>
                </a:lnTo>
                <a:lnTo>
                  <a:pt x="8663458" y="1004797"/>
                </a:lnTo>
                <a:close/>
              </a:path>
              <a:path w="16372840" h="1183004">
                <a:moveTo>
                  <a:pt x="8668162" y="1001214"/>
                </a:moveTo>
                <a:lnTo>
                  <a:pt x="8662275" y="1004433"/>
                </a:lnTo>
                <a:lnTo>
                  <a:pt x="8666560" y="1005749"/>
                </a:lnTo>
                <a:lnTo>
                  <a:pt x="8678628" y="1006724"/>
                </a:lnTo>
                <a:lnTo>
                  <a:pt x="8677735" y="1006724"/>
                </a:lnTo>
                <a:lnTo>
                  <a:pt x="8679849" y="1009209"/>
                </a:lnTo>
                <a:lnTo>
                  <a:pt x="8676872" y="1003765"/>
                </a:lnTo>
                <a:lnTo>
                  <a:pt x="8668162" y="1001214"/>
                </a:lnTo>
                <a:close/>
              </a:path>
              <a:path w="16372840" h="1183004">
                <a:moveTo>
                  <a:pt x="8662275" y="1004433"/>
                </a:moveTo>
                <a:lnTo>
                  <a:pt x="8661217" y="1005012"/>
                </a:lnTo>
                <a:lnTo>
                  <a:pt x="8662487" y="1007335"/>
                </a:lnTo>
                <a:lnTo>
                  <a:pt x="8662610" y="1007559"/>
                </a:lnTo>
                <a:lnTo>
                  <a:pt x="8663391" y="1005012"/>
                </a:lnTo>
                <a:lnTo>
                  <a:pt x="8663458" y="1004797"/>
                </a:lnTo>
                <a:lnTo>
                  <a:pt x="8662275" y="1004433"/>
                </a:lnTo>
                <a:close/>
              </a:path>
              <a:path w="16372840" h="1183004">
                <a:moveTo>
                  <a:pt x="10510121" y="6903"/>
                </a:moveTo>
                <a:lnTo>
                  <a:pt x="10501154" y="21408"/>
                </a:lnTo>
                <a:lnTo>
                  <a:pt x="10505390" y="29153"/>
                </a:lnTo>
                <a:lnTo>
                  <a:pt x="10498071" y="33156"/>
                </a:lnTo>
                <a:lnTo>
                  <a:pt x="10501780" y="35449"/>
                </a:lnTo>
                <a:lnTo>
                  <a:pt x="10510613" y="33365"/>
                </a:lnTo>
                <a:lnTo>
                  <a:pt x="10518938" y="19899"/>
                </a:lnTo>
                <a:lnTo>
                  <a:pt x="10516855" y="11066"/>
                </a:lnTo>
                <a:lnTo>
                  <a:pt x="10510121" y="6903"/>
                </a:lnTo>
                <a:close/>
              </a:path>
              <a:path w="16372840" h="1183004">
                <a:moveTo>
                  <a:pt x="10487388" y="6325"/>
                </a:moveTo>
                <a:lnTo>
                  <a:pt x="10480443" y="10123"/>
                </a:lnTo>
                <a:lnTo>
                  <a:pt x="10478552" y="16578"/>
                </a:lnTo>
                <a:lnTo>
                  <a:pt x="10477929" y="18900"/>
                </a:lnTo>
                <a:lnTo>
                  <a:pt x="10485488" y="32723"/>
                </a:lnTo>
                <a:lnTo>
                  <a:pt x="10494198" y="35274"/>
                </a:lnTo>
                <a:lnTo>
                  <a:pt x="10498071" y="33156"/>
                </a:lnTo>
                <a:lnTo>
                  <a:pt x="10490975" y="28769"/>
                </a:lnTo>
                <a:lnTo>
                  <a:pt x="10495527" y="21408"/>
                </a:lnTo>
                <a:lnTo>
                  <a:pt x="10494812" y="19899"/>
                </a:lnTo>
                <a:lnTo>
                  <a:pt x="10487388" y="6325"/>
                </a:lnTo>
                <a:close/>
              </a:path>
              <a:path w="16372840" h="1183004">
                <a:moveTo>
                  <a:pt x="10498227" y="26143"/>
                </a:moveTo>
                <a:lnTo>
                  <a:pt x="10495047" y="31286"/>
                </a:lnTo>
                <a:lnTo>
                  <a:pt x="10498071" y="33156"/>
                </a:lnTo>
                <a:lnTo>
                  <a:pt x="10501143" y="31476"/>
                </a:lnTo>
                <a:lnTo>
                  <a:pt x="10498227" y="26143"/>
                </a:lnTo>
                <a:close/>
              </a:path>
              <a:path w="16372840" h="1183004">
                <a:moveTo>
                  <a:pt x="10501154" y="21408"/>
                </a:moveTo>
                <a:lnTo>
                  <a:pt x="10498227" y="26143"/>
                </a:lnTo>
                <a:lnTo>
                  <a:pt x="10501039" y="31286"/>
                </a:lnTo>
                <a:lnTo>
                  <a:pt x="10501143" y="31476"/>
                </a:lnTo>
                <a:lnTo>
                  <a:pt x="10505390" y="29153"/>
                </a:lnTo>
                <a:lnTo>
                  <a:pt x="10501154" y="21408"/>
                </a:lnTo>
                <a:close/>
              </a:path>
              <a:path w="16372840" h="1183004">
                <a:moveTo>
                  <a:pt x="10495637" y="21408"/>
                </a:moveTo>
                <a:lnTo>
                  <a:pt x="10492599" y="26143"/>
                </a:lnTo>
                <a:lnTo>
                  <a:pt x="10490975" y="28769"/>
                </a:lnTo>
                <a:lnTo>
                  <a:pt x="10495047" y="31286"/>
                </a:lnTo>
                <a:lnTo>
                  <a:pt x="10498227" y="26143"/>
                </a:lnTo>
                <a:lnTo>
                  <a:pt x="10495637" y="21408"/>
                </a:lnTo>
                <a:close/>
              </a:path>
              <a:path w="16372840" h="1183004">
                <a:moveTo>
                  <a:pt x="10498513" y="16578"/>
                </a:moveTo>
                <a:lnTo>
                  <a:pt x="10496460" y="19899"/>
                </a:lnTo>
                <a:lnTo>
                  <a:pt x="10495637" y="21408"/>
                </a:lnTo>
                <a:lnTo>
                  <a:pt x="10498227" y="26143"/>
                </a:lnTo>
                <a:lnTo>
                  <a:pt x="10501154" y="21408"/>
                </a:lnTo>
                <a:lnTo>
                  <a:pt x="10498513" y="16578"/>
                </a:lnTo>
                <a:close/>
              </a:path>
              <a:path w="16372840" h="1183004">
                <a:moveTo>
                  <a:pt x="10491636" y="4002"/>
                </a:moveTo>
                <a:lnTo>
                  <a:pt x="10487388" y="6325"/>
                </a:lnTo>
                <a:lnTo>
                  <a:pt x="10495637" y="21408"/>
                </a:lnTo>
                <a:lnTo>
                  <a:pt x="10496460" y="19899"/>
                </a:lnTo>
                <a:lnTo>
                  <a:pt x="10498513" y="16578"/>
                </a:lnTo>
                <a:lnTo>
                  <a:pt x="10491636" y="4002"/>
                </a:lnTo>
                <a:close/>
              </a:path>
              <a:path w="16372840" h="1183004">
                <a:moveTo>
                  <a:pt x="10506050" y="4386"/>
                </a:moveTo>
                <a:lnTo>
                  <a:pt x="10498513" y="16578"/>
                </a:lnTo>
                <a:lnTo>
                  <a:pt x="10501154" y="21408"/>
                </a:lnTo>
                <a:lnTo>
                  <a:pt x="10510121" y="6903"/>
                </a:lnTo>
                <a:lnTo>
                  <a:pt x="10506050" y="4386"/>
                </a:lnTo>
                <a:close/>
              </a:path>
              <a:path w="16372840" h="1183004">
                <a:moveTo>
                  <a:pt x="10498955" y="0"/>
                </a:moveTo>
                <a:lnTo>
                  <a:pt x="10491636" y="4002"/>
                </a:lnTo>
                <a:lnTo>
                  <a:pt x="10498513" y="16578"/>
                </a:lnTo>
                <a:lnTo>
                  <a:pt x="10506050" y="4386"/>
                </a:lnTo>
                <a:lnTo>
                  <a:pt x="10498955" y="0"/>
                </a:lnTo>
                <a:close/>
              </a:path>
              <a:path w="16372840" h="1183004">
                <a:moveTo>
                  <a:pt x="11994606" y="958449"/>
                </a:moveTo>
                <a:lnTo>
                  <a:pt x="11995195" y="962594"/>
                </a:lnTo>
                <a:lnTo>
                  <a:pt x="11995315" y="963437"/>
                </a:lnTo>
                <a:lnTo>
                  <a:pt x="12002571" y="968888"/>
                </a:lnTo>
                <a:lnTo>
                  <a:pt x="12010407" y="967775"/>
                </a:lnTo>
                <a:lnTo>
                  <a:pt x="12010124" y="965782"/>
                </a:lnTo>
                <a:lnTo>
                  <a:pt x="12010029" y="965112"/>
                </a:lnTo>
                <a:lnTo>
                  <a:pt x="12005530" y="965112"/>
                </a:lnTo>
                <a:lnTo>
                  <a:pt x="12001458" y="962594"/>
                </a:lnTo>
                <a:lnTo>
                  <a:pt x="11994606" y="958449"/>
                </a:lnTo>
                <a:close/>
              </a:path>
              <a:path w="16372840" h="1183004">
                <a:moveTo>
                  <a:pt x="12013067" y="952920"/>
                </a:moveTo>
                <a:lnTo>
                  <a:pt x="12009189" y="959194"/>
                </a:lnTo>
                <a:lnTo>
                  <a:pt x="12010278" y="966867"/>
                </a:lnTo>
                <a:lnTo>
                  <a:pt x="12010313" y="967111"/>
                </a:lnTo>
                <a:lnTo>
                  <a:pt x="12010407" y="967775"/>
                </a:lnTo>
                <a:lnTo>
                  <a:pt x="12015083" y="967111"/>
                </a:lnTo>
                <a:lnTo>
                  <a:pt x="12013162" y="953584"/>
                </a:lnTo>
                <a:lnTo>
                  <a:pt x="12013067" y="952920"/>
                </a:lnTo>
                <a:close/>
              </a:path>
              <a:path w="16372840" h="1183004">
                <a:moveTo>
                  <a:pt x="12013225" y="953584"/>
                </a:moveTo>
                <a:lnTo>
                  <a:pt x="12013538" y="956231"/>
                </a:lnTo>
                <a:lnTo>
                  <a:pt x="12015048" y="966867"/>
                </a:lnTo>
                <a:lnTo>
                  <a:pt x="12015083" y="967111"/>
                </a:lnTo>
                <a:lnTo>
                  <a:pt x="12015344" y="967111"/>
                </a:lnTo>
                <a:lnTo>
                  <a:pt x="12016375" y="966867"/>
                </a:lnTo>
                <a:lnTo>
                  <a:pt x="12013225" y="953584"/>
                </a:lnTo>
                <a:close/>
              </a:path>
              <a:path w="16372840" h="1183004">
                <a:moveTo>
                  <a:pt x="12016558" y="947275"/>
                </a:moveTo>
                <a:lnTo>
                  <a:pt x="12013067" y="952920"/>
                </a:lnTo>
                <a:lnTo>
                  <a:pt x="12016375" y="966867"/>
                </a:lnTo>
                <a:lnTo>
                  <a:pt x="12020947" y="965782"/>
                </a:lnTo>
                <a:lnTo>
                  <a:pt x="12016673" y="947762"/>
                </a:lnTo>
                <a:lnTo>
                  <a:pt x="12016558" y="947275"/>
                </a:lnTo>
                <a:close/>
              </a:path>
              <a:path w="16372840" h="1183004">
                <a:moveTo>
                  <a:pt x="12022147" y="936132"/>
                </a:moveTo>
                <a:lnTo>
                  <a:pt x="12021740" y="936132"/>
                </a:lnTo>
                <a:lnTo>
                  <a:pt x="12015546" y="937601"/>
                </a:lnTo>
                <a:lnTo>
                  <a:pt x="12020762" y="940826"/>
                </a:lnTo>
                <a:lnTo>
                  <a:pt x="12020545" y="940826"/>
                </a:lnTo>
                <a:lnTo>
                  <a:pt x="12016558" y="947275"/>
                </a:lnTo>
                <a:lnTo>
                  <a:pt x="12020947" y="965782"/>
                </a:lnTo>
                <a:lnTo>
                  <a:pt x="12028650" y="963956"/>
                </a:lnTo>
                <a:lnTo>
                  <a:pt x="12033412" y="956231"/>
                </a:lnTo>
                <a:lnTo>
                  <a:pt x="12029759" y="940826"/>
                </a:lnTo>
                <a:lnTo>
                  <a:pt x="12022147" y="936132"/>
                </a:lnTo>
                <a:close/>
              </a:path>
              <a:path w="16372840" h="1183004">
                <a:moveTo>
                  <a:pt x="12008138" y="951790"/>
                </a:moveTo>
                <a:lnTo>
                  <a:pt x="12001458" y="962594"/>
                </a:lnTo>
                <a:lnTo>
                  <a:pt x="12005530" y="965112"/>
                </a:lnTo>
                <a:lnTo>
                  <a:pt x="12009189" y="959194"/>
                </a:lnTo>
                <a:lnTo>
                  <a:pt x="12008138" y="951790"/>
                </a:lnTo>
                <a:close/>
              </a:path>
              <a:path w="16372840" h="1183004">
                <a:moveTo>
                  <a:pt x="12009189" y="959194"/>
                </a:moveTo>
                <a:lnTo>
                  <a:pt x="12005530" y="965112"/>
                </a:lnTo>
                <a:lnTo>
                  <a:pt x="12010029" y="965112"/>
                </a:lnTo>
                <a:lnTo>
                  <a:pt x="12009189" y="959194"/>
                </a:lnTo>
                <a:close/>
              </a:path>
              <a:path w="16372840" h="1183004">
                <a:moveTo>
                  <a:pt x="12006377" y="939393"/>
                </a:moveTo>
                <a:lnTo>
                  <a:pt x="11998539" y="940506"/>
                </a:lnTo>
                <a:lnTo>
                  <a:pt x="11996975" y="942589"/>
                </a:lnTo>
                <a:lnTo>
                  <a:pt x="11993217" y="948667"/>
                </a:lnTo>
                <a:lnTo>
                  <a:pt x="11994606" y="958449"/>
                </a:lnTo>
                <a:lnTo>
                  <a:pt x="12001458" y="962594"/>
                </a:lnTo>
                <a:lnTo>
                  <a:pt x="12008138" y="951790"/>
                </a:lnTo>
                <a:lnTo>
                  <a:pt x="12006377" y="939393"/>
                </a:lnTo>
                <a:close/>
              </a:path>
              <a:path w="16372840" h="1183004">
                <a:moveTo>
                  <a:pt x="12011507" y="946340"/>
                </a:moveTo>
                <a:lnTo>
                  <a:pt x="12008138" y="951790"/>
                </a:lnTo>
                <a:lnTo>
                  <a:pt x="12009084" y="958449"/>
                </a:lnTo>
                <a:lnTo>
                  <a:pt x="12009189" y="959194"/>
                </a:lnTo>
                <a:lnTo>
                  <a:pt x="12013067" y="952920"/>
                </a:lnTo>
                <a:lnTo>
                  <a:pt x="12012907" y="951790"/>
                </a:lnTo>
                <a:lnTo>
                  <a:pt x="12012470" y="950403"/>
                </a:lnTo>
                <a:lnTo>
                  <a:pt x="12011507" y="946340"/>
                </a:lnTo>
                <a:close/>
              </a:path>
              <a:path w="16372840" h="1183004">
                <a:moveTo>
                  <a:pt x="11993217" y="948667"/>
                </a:moveTo>
                <a:lnTo>
                  <a:pt x="11992641" y="949599"/>
                </a:lnTo>
                <a:lnTo>
                  <a:pt x="11994206" y="956231"/>
                </a:lnTo>
                <a:lnTo>
                  <a:pt x="11993915" y="953584"/>
                </a:lnTo>
                <a:lnTo>
                  <a:pt x="11993217" y="948667"/>
                </a:lnTo>
                <a:close/>
              </a:path>
              <a:path w="16372840" h="1183004">
                <a:moveTo>
                  <a:pt x="12015028" y="940826"/>
                </a:moveTo>
                <a:lnTo>
                  <a:pt x="12013826" y="942589"/>
                </a:lnTo>
                <a:lnTo>
                  <a:pt x="12012016" y="945517"/>
                </a:lnTo>
                <a:lnTo>
                  <a:pt x="12012596" y="949599"/>
                </a:lnTo>
                <a:lnTo>
                  <a:pt x="12012710" y="950403"/>
                </a:lnTo>
                <a:lnTo>
                  <a:pt x="12012799" y="951790"/>
                </a:lnTo>
                <a:lnTo>
                  <a:pt x="12013067" y="952920"/>
                </a:lnTo>
                <a:lnTo>
                  <a:pt x="12016558" y="947275"/>
                </a:lnTo>
                <a:lnTo>
                  <a:pt x="12015028" y="940826"/>
                </a:lnTo>
                <a:close/>
              </a:path>
              <a:path w="16372840" h="1183004">
                <a:moveTo>
                  <a:pt x="12009759" y="938974"/>
                </a:moveTo>
                <a:lnTo>
                  <a:pt x="12009331" y="938974"/>
                </a:lnTo>
                <a:lnTo>
                  <a:pt x="12006377" y="939393"/>
                </a:lnTo>
                <a:lnTo>
                  <a:pt x="12008138" y="951790"/>
                </a:lnTo>
                <a:lnTo>
                  <a:pt x="12011507" y="946340"/>
                </a:lnTo>
                <a:lnTo>
                  <a:pt x="12009859" y="939393"/>
                </a:lnTo>
                <a:lnTo>
                  <a:pt x="12009759" y="938974"/>
                </a:lnTo>
                <a:close/>
              </a:path>
              <a:path w="16372840" h="1183004">
                <a:moveTo>
                  <a:pt x="12012016" y="945517"/>
                </a:moveTo>
                <a:lnTo>
                  <a:pt x="12011507" y="946340"/>
                </a:lnTo>
                <a:lnTo>
                  <a:pt x="12012799" y="951790"/>
                </a:lnTo>
                <a:lnTo>
                  <a:pt x="12012710" y="950403"/>
                </a:lnTo>
                <a:lnTo>
                  <a:pt x="12012133" y="946340"/>
                </a:lnTo>
                <a:lnTo>
                  <a:pt x="12012016" y="945517"/>
                </a:lnTo>
                <a:close/>
              </a:path>
              <a:path w="16372840" h="1183004">
                <a:moveTo>
                  <a:pt x="11996975" y="942589"/>
                </a:moveTo>
                <a:lnTo>
                  <a:pt x="11993088" y="947762"/>
                </a:lnTo>
                <a:lnTo>
                  <a:pt x="11993217" y="948667"/>
                </a:lnTo>
                <a:lnTo>
                  <a:pt x="11996975" y="942589"/>
                </a:lnTo>
                <a:close/>
              </a:path>
              <a:path w="16372840" h="1183004">
                <a:moveTo>
                  <a:pt x="12016532" y="938211"/>
                </a:moveTo>
                <a:lnTo>
                  <a:pt x="12015114" y="940506"/>
                </a:lnTo>
                <a:lnTo>
                  <a:pt x="12015028" y="940826"/>
                </a:lnTo>
                <a:lnTo>
                  <a:pt x="12016558" y="947275"/>
                </a:lnTo>
                <a:lnTo>
                  <a:pt x="12020545" y="940826"/>
                </a:lnTo>
                <a:lnTo>
                  <a:pt x="12020762" y="940826"/>
                </a:lnTo>
                <a:lnTo>
                  <a:pt x="12016532" y="938211"/>
                </a:lnTo>
                <a:close/>
              </a:path>
              <a:path w="16372840" h="1183004">
                <a:moveTo>
                  <a:pt x="12014331" y="937889"/>
                </a:moveTo>
                <a:lnTo>
                  <a:pt x="12009759" y="938974"/>
                </a:lnTo>
                <a:lnTo>
                  <a:pt x="12011507" y="946340"/>
                </a:lnTo>
                <a:lnTo>
                  <a:pt x="12012016" y="945517"/>
                </a:lnTo>
                <a:lnTo>
                  <a:pt x="12011146" y="939393"/>
                </a:lnTo>
                <a:lnTo>
                  <a:pt x="12011086" y="938974"/>
                </a:lnTo>
                <a:lnTo>
                  <a:pt x="12014589" y="938974"/>
                </a:lnTo>
                <a:lnTo>
                  <a:pt x="12014408" y="938211"/>
                </a:lnTo>
                <a:lnTo>
                  <a:pt x="12014331" y="937889"/>
                </a:lnTo>
                <a:close/>
              </a:path>
              <a:path w="16372840" h="1183004">
                <a:moveTo>
                  <a:pt x="12014589" y="938974"/>
                </a:moveTo>
                <a:lnTo>
                  <a:pt x="12011086" y="938974"/>
                </a:lnTo>
                <a:lnTo>
                  <a:pt x="12012016" y="945517"/>
                </a:lnTo>
                <a:lnTo>
                  <a:pt x="12014916" y="940826"/>
                </a:lnTo>
                <a:lnTo>
                  <a:pt x="12014952" y="940506"/>
                </a:lnTo>
                <a:lnTo>
                  <a:pt x="12014688" y="939393"/>
                </a:lnTo>
                <a:lnTo>
                  <a:pt x="12014589" y="938974"/>
                </a:lnTo>
                <a:close/>
              </a:path>
              <a:path w="16372840" h="1183004">
                <a:moveTo>
                  <a:pt x="12009799" y="934049"/>
                </a:moveTo>
                <a:lnTo>
                  <a:pt x="12000967" y="936132"/>
                </a:lnTo>
                <a:lnTo>
                  <a:pt x="11996975" y="942589"/>
                </a:lnTo>
                <a:lnTo>
                  <a:pt x="11998539" y="940506"/>
                </a:lnTo>
                <a:lnTo>
                  <a:pt x="12009331" y="938974"/>
                </a:lnTo>
                <a:lnTo>
                  <a:pt x="12009759" y="938974"/>
                </a:lnTo>
                <a:lnTo>
                  <a:pt x="12015546" y="937601"/>
                </a:lnTo>
                <a:lnTo>
                  <a:pt x="12009799" y="934049"/>
                </a:lnTo>
                <a:close/>
              </a:path>
              <a:path w="16372840" h="1183004">
                <a:moveTo>
                  <a:pt x="12015546" y="937601"/>
                </a:moveTo>
                <a:lnTo>
                  <a:pt x="12014331" y="937889"/>
                </a:lnTo>
                <a:lnTo>
                  <a:pt x="12014952" y="940506"/>
                </a:lnTo>
                <a:lnTo>
                  <a:pt x="12015028" y="940826"/>
                </a:lnTo>
                <a:lnTo>
                  <a:pt x="12015114" y="940506"/>
                </a:lnTo>
                <a:lnTo>
                  <a:pt x="12016532" y="938211"/>
                </a:lnTo>
                <a:lnTo>
                  <a:pt x="12015546" y="937601"/>
                </a:lnTo>
                <a:close/>
              </a:path>
              <a:path w="16372840" h="1183004">
                <a:moveTo>
                  <a:pt x="13596187" y="562715"/>
                </a:moveTo>
                <a:lnTo>
                  <a:pt x="13588484" y="564542"/>
                </a:lnTo>
                <a:lnTo>
                  <a:pt x="13583721" y="572267"/>
                </a:lnTo>
                <a:lnTo>
                  <a:pt x="13587375" y="587672"/>
                </a:lnTo>
                <a:lnTo>
                  <a:pt x="13595100" y="592435"/>
                </a:lnTo>
                <a:lnTo>
                  <a:pt x="13602803" y="590608"/>
                </a:lnTo>
                <a:lnTo>
                  <a:pt x="13596187" y="562715"/>
                </a:lnTo>
                <a:close/>
              </a:path>
              <a:path w="16372840" h="1183004">
                <a:moveTo>
                  <a:pt x="13600759" y="561631"/>
                </a:moveTo>
                <a:lnTo>
                  <a:pt x="13596187" y="562715"/>
                </a:lnTo>
                <a:lnTo>
                  <a:pt x="13602803" y="590608"/>
                </a:lnTo>
                <a:lnTo>
                  <a:pt x="13605742" y="589911"/>
                </a:lnTo>
                <a:lnTo>
                  <a:pt x="13604067" y="589911"/>
                </a:lnTo>
                <a:lnTo>
                  <a:pt x="13604067" y="575580"/>
                </a:lnTo>
                <a:lnTo>
                  <a:pt x="13600759" y="561631"/>
                </a:lnTo>
                <a:close/>
              </a:path>
              <a:path w="16372840" h="1183004">
                <a:moveTo>
                  <a:pt x="13604067" y="575580"/>
                </a:moveTo>
                <a:lnTo>
                  <a:pt x="13604067" y="589911"/>
                </a:lnTo>
                <a:lnTo>
                  <a:pt x="13605742" y="589911"/>
                </a:lnTo>
                <a:lnTo>
                  <a:pt x="13607373" y="589524"/>
                </a:lnTo>
                <a:lnTo>
                  <a:pt x="13604067" y="575580"/>
                </a:lnTo>
                <a:close/>
              </a:path>
              <a:path w="16372840" h="1183004">
                <a:moveTo>
                  <a:pt x="13608781" y="561244"/>
                </a:moveTo>
                <a:lnTo>
                  <a:pt x="13604067" y="561244"/>
                </a:lnTo>
                <a:lnTo>
                  <a:pt x="13604067" y="575580"/>
                </a:lnTo>
                <a:lnTo>
                  <a:pt x="13607373" y="589524"/>
                </a:lnTo>
                <a:lnTo>
                  <a:pt x="13605742" y="589911"/>
                </a:lnTo>
                <a:lnTo>
                  <a:pt x="13608781" y="589911"/>
                </a:lnTo>
                <a:lnTo>
                  <a:pt x="13608781" y="561244"/>
                </a:lnTo>
                <a:close/>
              </a:path>
              <a:path w="16372840" h="1183004">
                <a:moveTo>
                  <a:pt x="13616696" y="561244"/>
                </a:moveTo>
                <a:lnTo>
                  <a:pt x="13608781" y="561244"/>
                </a:lnTo>
                <a:lnTo>
                  <a:pt x="13608781" y="589911"/>
                </a:lnTo>
                <a:lnTo>
                  <a:pt x="13616696" y="589911"/>
                </a:lnTo>
                <a:lnTo>
                  <a:pt x="13623113" y="583493"/>
                </a:lnTo>
                <a:lnTo>
                  <a:pt x="13623113" y="567661"/>
                </a:lnTo>
                <a:lnTo>
                  <a:pt x="13616696" y="561244"/>
                </a:lnTo>
                <a:close/>
              </a:path>
              <a:path w="16372840" h="1183004">
                <a:moveTo>
                  <a:pt x="13604067" y="561244"/>
                </a:moveTo>
                <a:lnTo>
                  <a:pt x="13602390" y="561244"/>
                </a:lnTo>
                <a:lnTo>
                  <a:pt x="13600759" y="561631"/>
                </a:lnTo>
                <a:lnTo>
                  <a:pt x="13604067" y="575580"/>
                </a:lnTo>
                <a:lnTo>
                  <a:pt x="13604067" y="561244"/>
                </a:lnTo>
                <a:close/>
              </a:path>
              <a:path w="16372840" h="1183004">
                <a:moveTo>
                  <a:pt x="15013573" y="561244"/>
                </a:moveTo>
                <a:lnTo>
                  <a:pt x="15005657" y="561244"/>
                </a:lnTo>
                <a:lnTo>
                  <a:pt x="14999239" y="567661"/>
                </a:lnTo>
                <a:lnTo>
                  <a:pt x="14999239" y="583493"/>
                </a:lnTo>
                <a:lnTo>
                  <a:pt x="15005657" y="589911"/>
                </a:lnTo>
                <a:lnTo>
                  <a:pt x="15013573" y="589911"/>
                </a:lnTo>
                <a:lnTo>
                  <a:pt x="15013573" y="561244"/>
                </a:lnTo>
                <a:close/>
              </a:path>
              <a:path w="16372840" h="1183004">
                <a:moveTo>
                  <a:pt x="15017229" y="561244"/>
                </a:moveTo>
                <a:lnTo>
                  <a:pt x="15013573" y="561244"/>
                </a:lnTo>
                <a:lnTo>
                  <a:pt x="15013573" y="589911"/>
                </a:lnTo>
                <a:lnTo>
                  <a:pt x="15018287" y="589911"/>
                </a:lnTo>
                <a:lnTo>
                  <a:pt x="15018287" y="575577"/>
                </a:lnTo>
                <a:lnTo>
                  <a:pt x="15016183" y="561399"/>
                </a:lnTo>
                <a:lnTo>
                  <a:pt x="15017229" y="561244"/>
                </a:lnTo>
                <a:close/>
              </a:path>
              <a:path w="16372840" h="1183004">
                <a:moveTo>
                  <a:pt x="15018287" y="575577"/>
                </a:moveTo>
                <a:lnTo>
                  <a:pt x="15018287" y="589911"/>
                </a:lnTo>
                <a:lnTo>
                  <a:pt x="15019345" y="589911"/>
                </a:lnTo>
                <a:lnTo>
                  <a:pt x="15020392" y="589755"/>
                </a:lnTo>
                <a:lnTo>
                  <a:pt x="15018287" y="575577"/>
                </a:lnTo>
                <a:close/>
              </a:path>
              <a:path w="16372840" h="1183004">
                <a:moveTo>
                  <a:pt x="15020958" y="561244"/>
                </a:moveTo>
                <a:lnTo>
                  <a:pt x="15018287" y="561244"/>
                </a:lnTo>
                <a:lnTo>
                  <a:pt x="15018287" y="575577"/>
                </a:lnTo>
                <a:lnTo>
                  <a:pt x="15020289" y="589059"/>
                </a:lnTo>
                <a:lnTo>
                  <a:pt x="15020392" y="589755"/>
                </a:lnTo>
                <a:lnTo>
                  <a:pt x="15025087" y="589059"/>
                </a:lnTo>
                <a:lnTo>
                  <a:pt x="15020981" y="561399"/>
                </a:lnTo>
                <a:lnTo>
                  <a:pt x="15020958" y="561244"/>
                </a:lnTo>
                <a:close/>
              </a:path>
              <a:path w="16372840" h="1183004">
                <a:moveTo>
                  <a:pt x="15028708" y="559540"/>
                </a:moveTo>
                <a:lnTo>
                  <a:pt x="15020878" y="560703"/>
                </a:lnTo>
                <a:lnTo>
                  <a:pt x="15025087" y="589059"/>
                </a:lnTo>
                <a:lnTo>
                  <a:pt x="15032917" y="587896"/>
                </a:lnTo>
                <a:lnTo>
                  <a:pt x="15038322" y="580607"/>
                </a:lnTo>
                <a:lnTo>
                  <a:pt x="15035999" y="564946"/>
                </a:lnTo>
                <a:lnTo>
                  <a:pt x="15028708" y="559540"/>
                </a:lnTo>
                <a:close/>
              </a:path>
              <a:path w="16372840" h="1183004">
                <a:moveTo>
                  <a:pt x="15020878" y="560703"/>
                </a:moveTo>
                <a:lnTo>
                  <a:pt x="15016183" y="561399"/>
                </a:lnTo>
                <a:lnTo>
                  <a:pt x="15018287" y="575577"/>
                </a:lnTo>
                <a:lnTo>
                  <a:pt x="15018287" y="561244"/>
                </a:lnTo>
                <a:lnTo>
                  <a:pt x="15020958" y="561244"/>
                </a:lnTo>
                <a:lnTo>
                  <a:pt x="15020878" y="560703"/>
                </a:lnTo>
                <a:close/>
              </a:path>
              <a:path w="16372840" h="1183004">
                <a:moveTo>
                  <a:pt x="10498513" y="1168021"/>
                </a:moveTo>
                <a:lnTo>
                  <a:pt x="10497511" y="1180435"/>
                </a:lnTo>
                <a:lnTo>
                  <a:pt x="10497442" y="1181285"/>
                </a:lnTo>
                <a:lnTo>
                  <a:pt x="10497359" y="1182308"/>
                </a:lnTo>
                <a:lnTo>
                  <a:pt x="10498949" y="1182436"/>
                </a:lnTo>
                <a:lnTo>
                  <a:pt x="10499853" y="1182308"/>
                </a:lnTo>
                <a:lnTo>
                  <a:pt x="10500542" y="1182308"/>
                </a:lnTo>
                <a:lnTo>
                  <a:pt x="10498513" y="1168021"/>
                </a:lnTo>
                <a:close/>
              </a:path>
              <a:path w="16372840" h="1183004">
                <a:moveTo>
                  <a:pt x="10494889" y="1153349"/>
                </a:moveTo>
                <a:lnTo>
                  <a:pt x="10492702" y="1180435"/>
                </a:lnTo>
                <a:lnTo>
                  <a:pt x="10492582" y="1181922"/>
                </a:lnTo>
                <a:lnTo>
                  <a:pt x="10497359" y="1182308"/>
                </a:lnTo>
                <a:lnTo>
                  <a:pt x="10498513" y="1168021"/>
                </a:lnTo>
                <a:lnTo>
                  <a:pt x="10498544" y="1167636"/>
                </a:lnTo>
                <a:lnTo>
                  <a:pt x="10497174" y="1158592"/>
                </a:lnTo>
                <a:lnTo>
                  <a:pt x="10496497" y="1153830"/>
                </a:lnTo>
                <a:lnTo>
                  <a:pt x="10498076" y="1153606"/>
                </a:lnTo>
                <a:lnTo>
                  <a:pt x="10494889" y="1153349"/>
                </a:lnTo>
                <a:close/>
              </a:path>
              <a:path w="16372840" h="1183004">
                <a:moveTo>
                  <a:pt x="10501172" y="1153166"/>
                </a:moveTo>
                <a:lnTo>
                  <a:pt x="10498076" y="1153606"/>
                </a:lnTo>
                <a:lnTo>
                  <a:pt x="10500853" y="1153830"/>
                </a:lnTo>
                <a:lnTo>
                  <a:pt x="10499658" y="1153830"/>
                </a:lnTo>
                <a:lnTo>
                  <a:pt x="10499362" y="1157505"/>
                </a:lnTo>
                <a:lnTo>
                  <a:pt x="10498458" y="1167636"/>
                </a:lnTo>
                <a:lnTo>
                  <a:pt x="10500276" y="1180435"/>
                </a:lnTo>
                <a:lnTo>
                  <a:pt x="10500396" y="1181285"/>
                </a:lnTo>
                <a:lnTo>
                  <a:pt x="10500434" y="1181548"/>
                </a:lnTo>
                <a:lnTo>
                  <a:pt x="10500542" y="1182308"/>
                </a:lnTo>
                <a:lnTo>
                  <a:pt x="10499852" y="1182308"/>
                </a:lnTo>
                <a:lnTo>
                  <a:pt x="10505203" y="1181548"/>
                </a:lnTo>
                <a:lnTo>
                  <a:pt x="10501266" y="1153830"/>
                </a:lnTo>
                <a:lnTo>
                  <a:pt x="10501172" y="1153166"/>
                </a:lnTo>
                <a:close/>
              </a:path>
              <a:path w="16372840" h="1183004">
                <a:moveTo>
                  <a:pt x="10486998" y="1152712"/>
                </a:moveTo>
                <a:lnTo>
                  <a:pt x="10480085" y="1158592"/>
                </a:lnTo>
                <a:lnTo>
                  <a:pt x="10478908" y="1173179"/>
                </a:lnTo>
                <a:lnTo>
                  <a:pt x="10478812" y="1174373"/>
                </a:lnTo>
                <a:lnTo>
                  <a:pt x="10484692" y="1181285"/>
                </a:lnTo>
                <a:lnTo>
                  <a:pt x="10492582" y="1181922"/>
                </a:lnTo>
                <a:lnTo>
                  <a:pt x="10494850" y="1153830"/>
                </a:lnTo>
                <a:lnTo>
                  <a:pt x="10494889" y="1153349"/>
                </a:lnTo>
                <a:lnTo>
                  <a:pt x="10486998" y="1152712"/>
                </a:lnTo>
                <a:close/>
              </a:path>
              <a:path w="16372840" h="1183004">
                <a:moveTo>
                  <a:pt x="10509009" y="1152053"/>
                </a:moveTo>
                <a:lnTo>
                  <a:pt x="10501172" y="1153166"/>
                </a:lnTo>
                <a:lnTo>
                  <a:pt x="10505045" y="1180435"/>
                </a:lnTo>
                <a:lnTo>
                  <a:pt x="10505166" y="1181285"/>
                </a:lnTo>
                <a:lnTo>
                  <a:pt x="10505203" y="1181548"/>
                </a:lnTo>
                <a:lnTo>
                  <a:pt x="10513040" y="1180435"/>
                </a:lnTo>
                <a:lnTo>
                  <a:pt x="10518492" y="1173179"/>
                </a:lnTo>
                <a:lnTo>
                  <a:pt x="10516265" y="1157505"/>
                </a:lnTo>
                <a:lnTo>
                  <a:pt x="10509009" y="1152053"/>
                </a:lnTo>
                <a:close/>
              </a:path>
              <a:path w="16372840" h="1183004">
                <a:moveTo>
                  <a:pt x="10498076" y="1153606"/>
                </a:moveTo>
                <a:lnTo>
                  <a:pt x="10496497" y="1153830"/>
                </a:lnTo>
                <a:lnTo>
                  <a:pt x="10498458" y="1167636"/>
                </a:lnTo>
                <a:lnTo>
                  <a:pt x="10499274" y="1158592"/>
                </a:lnTo>
                <a:lnTo>
                  <a:pt x="10499658" y="1153830"/>
                </a:lnTo>
                <a:lnTo>
                  <a:pt x="10500853" y="1153830"/>
                </a:lnTo>
                <a:lnTo>
                  <a:pt x="10498076" y="1153606"/>
                </a:lnTo>
                <a:close/>
              </a:path>
              <a:path w="16372840" h="1183004">
                <a:moveTo>
                  <a:pt x="4818" y="560760"/>
                </a:moveTo>
                <a:lnTo>
                  <a:pt x="0" y="561350"/>
                </a:lnTo>
                <a:lnTo>
                  <a:pt x="3295" y="588251"/>
                </a:lnTo>
                <a:lnTo>
                  <a:pt x="3413" y="589214"/>
                </a:lnTo>
                <a:lnTo>
                  <a:pt x="3485" y="589804"/>
                </a:lnTo>
                <a:lnTo>
                  <a:pt x="8304" y="589214"/>
                </a:lnTo>
                <a:lnTo>
                  <a:pt x="4891" y="561350"/>
                </a:lnTo>
                <a:lnTo>
                  <a:pt x="4818" y="560760"/>
                </a:lnTo>
                <a:close/>
              </a:path>
              <a:path w="16372840" h="1183004">
                <a:moveTo>
                  <a:pt x="12676" y="559797"/>
                </a:moveTo>
                <a:lnTo>
                  <a:pt x="4818" y="560760"/>
                </a:lnTo>
                <a:lnTo>
                  <a:pt x="8186" y="588251"/>
                </a:lnTo>
                <a:lnTo>
                  <a:pt x="8304" y="589214"/>
                </a:lnTo>
                <a:lnTo>
                  <a:pt x="16162" y="588251"/>
                </a:lnTo>
                <a:lnTo>
                  <a:pt x="21751" y="581101"/>
                </a:lnTo>
                <a:lnTo>
                  <a:pt x="19826" y="565387"/>
                </a:lnTo>
                <a:lnTo>
                  <a:pt x="12676" y="559797"/>
                </a:lnTo>
                <a:close/>
              </a:path>
              <a:path w="16372840" h="1183004">
                <a:moveTo>
                  <a:pt x="53008" y="554856"/>
                </a:moveTo>
                <a:lnTo>
                  <a:pt x="45151" y="555819"/>
                </a:lnTo>
                <a:lnTo>
                  <a:pt x="39561" y="562969"/>
                </a:lnTo>
                <a:lnTo>
                  <a:pt x="41487" y="578684"/>
                </a:lnTo>
                <a:lnTo>
                  <a:pt x="48637" y="584273"/>
                </a:lnTo>
                <a:lnTo>
                  <a:pt x="56494" y="583310"/>
                </a:lnTo>
                <a:lnTo>
                  <a:pt x="53126" y="555819"/>
                </a:lnTo>
                <a:lnTo>
                  <a:pt x="53008" y="554856"/>
                </a:lnTo>
                <a:close/>
              </a:path>
              <a:path w="16372840" h="1183004">
                <a:moveTo>
                  <a:pt x="62646" y="553676"/>
                </a:moveTo>
                <a:lnTo>
                  <a:pt x="53008" y="554856"/>
                </a:lnTo>
                <a:lnTo>
                  <a:pt x="56494" y="583310"/>
                </a:lnTo>
                <a:lnTo>
                  <a:pt x="66132" y="582130"/>
                </a:lnTo>
                <a:lnTo>
                  <a:pt x="62646" y="553676"/>
                </a:lnTo>
                <a:close/>
              </a:path>
              <a:path w="16372840" h="1183004">
                <a:moveTo>
                  <a:pt x="70503" y="552713"/>
                </a:moveTo>
                <a:lnTo>
                  <a:pt x="62646" y="553676"/>
                </a:lnTo>
                <a:lnTo>
                  <a:pt x="66014" y="581167"/>
                </a:lnTo>
                <a:lnTo>
                  <a:pt x="66132" y="582130"/>
                </a:lnTo>
                <a:lnTo>
                  <a:pt x="73989" y="581167"/>
                </a:lnTo>
                <a:lnTo>
                  <a:pt x="79578" y="574017"/>
                </a:lnTo>
                <a:lnTo>
                  <a:pt x="77653" y="558302"/>
                </a:lnTo>
                <a:lnTo>
                  <a:pt x="70503" y="552713"/>
                </a:lnTo>
                <a:close/>
              </a:path>
              <a:path w="16372840" h="1183004">
                <a:moveTo>
                  <a:pt x="110836" y="547772"/>
                </a:moveTo>
                <a:lnTo>
                  <a:pt x="102978" y="548735"/>
                </a:lnTo>
                <a:lnTo>
                  <a:pt x="97389" y="555885"/>
                </a:lnTo>
                <a:lnTo>
                  <a:pt x="99314" y="571599"/>
                </a:lnTo>
                <a:lnTo>
                  <a:pt x="106464" y="577189"/>
                </a:lnTo>
                <a:lnTo>
                  <a:pt x="114321" y="576226"/>
                </a:lnTo>
                <a:lnTo>
                  <a:pt x="110954" y="548735"/>
                </a:lnTo>
                <a:lnTo>
                  <a:pt x="110836" y="547772"/>
                </a:lnTo>
                <a:close/>
              </a:path>
              <a:path w="16372840" h="1183004">
                <a:moveTo>
                  <a:pt x="120474" y="546591"/>
                </a:moveTo>
                <a:lnTo>
                  <a:pt x="110836" y="547772"/>
                </a:lnTo>
                <a:lnTo>
                  <a:pt x="114321" y="576226"/>
                </a:lnTo>
                <a:lnTo>
                  <a:pt x="123959" y="575045"/>
                </a:lnTo>
                <a:lnTo>
                  <a:pt x="120474" y="546591"/>
                </a:lnTo>
                <a:close/>
              </a:path>
              <a:path w="16372840" h="1183004">
                <a:moveTo>
                  <a:pt x="128331" y="545629"/>
                </a:moveTo>
                <a:lnTo>
                  <a:pt x="120474" y="546591"/>
                </a:lnTo>
                <a:lnTo>
                  <a:pt x="123841" y="574083"/>
                </a:lnTo>
                <a:lnTo>
                  <a:pt x="123959" y="575045"/>
                </a:lnTo>
                <a:lnTo>
                  <a:pt x="131817" y="574083"/>
                </a:lnTo>
                <a:lnTo>
                  <a:pt x="137406" y="566933"/>
                </a:lnTo>
                <a:lnTo>
                  <a:pt x="135481" y="551218"/>
                </a:lnTo>
                <a:lnTo>
                  <a:pt x="128331" y="545629"/>
                </a:lnTo>
                <a:close/>
              </a:path>
              <a:path w="16372840" h="1183004">
                <a:moveTo>
                  <a:pt x="168663" y="540688"/>
                </a:moveTo>
                <a:lnTo>
                  <a:pt x="160806" y="541650"/>
                </a:lnTo>
                <a:lnTo>
                  <a:pt x="155217" y="548800"/>
                </a:lnTo>
                <a:lnTo>
                  <a:pt x="157142" y="564515"/>
                </a:lnTo>
                <a:lnTo>
                  <a:pt x="164292" y="570104"/>
                </a:lnTo>
                <a:lnTo>
                  <a:pt x="172149" y="569142"/>
                </a:lnTo>
                <a:lnTo>
                  <a:pt x="168781" y="541650"/>
                </a:lnTo>
                <a:lnTo>
                  <a:pt x="168663" y="540688"/>
                </a:lnTo>
                <a:close/>
              </a:path>
              <a:path w="16372840" h="1183004">
                <a:moveTo>
                  <a:pt x="178301" y="539507"/>
                </a:moveTo>
                <a:lnTo>
                  <a:pt x="168663" y="540688"/>
                </a:lnTo>
                <a:lnTo>
                  <a:pt x="172149" y="569142"/>
                </a:lnTo>
                <a:lnTo>
                  <a:pt x="181787" y="567961"/>
                </a:lnTo>
                <a:lnTo>
                  <a:pt x="178301" y="539507"/>
                </a:lnTo>
                <a:close/>
              </a:path>
              <a:path w="16372840" h="1183004">
                <a:moveTo>
                  <a:pt x="186158" y="538545"/>
                </a:moveTo>
                <a:lnTo>
                  <a:pt x="178301" y="539507"/>
                </a:lnTo>
                <a:lnTo>
                  <a:pt x="181669" y="566998"/>
                </a:lnTo>
                <a:lnTo>
                  <a:pt x="181787" y="567961"/>
                </a:lnTo>
                <a:lnTo>
                  <a:pt x="189644" y="566998"/>
                </a:lnTo>
                <a:lnTo>
                  <a:pt x="195234" y="559848"/>
                </a:lnTo>
                <a:lnTo>
                  <a:pt x="193308" y="544134"/>
                </a:lnTo>
                <a:lnTo>
                  <a:pt x="186158" y="538545"/>
                </a:lnTo>
                <a:close/>
              </a:path>
              <a:path w="16372840" h="1183004">
                <a:moveTo>
                  <a:pt x="226491" y="533604"/>
                </a:moveTo>
                <a:lnTo>
                  <a:pt x="218633" y="534566"/>
                </a:lnTo>
                <a:lnTo>
                  <a:pt x="213044" y="541716"/>
                </a:lnTo>
                <a:lnTo>
                  <a:pt x="214969" y="557431"/>
                </a:lnTo>
                <a:lnTo>
                  <a:pt x="222119" y="563020"/>
                </a:lnTo>
                <a:lnTo>
                  <a:pt x="229977" y="562057"/>
                </a:lnTo>
                <a:lnTo>
                  <a:pt x="226609" y="534566"/>
                </a:lnTo>
                <a:lnTo>
                  <a:pt x="226491" y="533604"/>
                </a:lnTo>
                <a:close/>
              </a:path>
              <a:path w="16372840" h="1183004">
                <a:moveTo>
                  <a:pt x="236129" y="532423"/>
                </a:moveTo>
                <a:lnTo>
                  <a:pt x="226491" y="533604"/>
                </a:lnTo>
                <a:lnTo>
                  <a:pt x="229977" y="562057"/>
                </a:lnTo>
                <a:lnTo>
                  <a:pt x="239614" y="560877"/>
                </a:lnTo>
                <a:lnTo>
                  <a:pt x="236129" y="532423"/>
                </a:lnTo>
                <a:close/>
              </a:path>
              <a:path w="16372840" h="1183004">
                <a:moveTo>
                  <a:pt x="243986" y="531460"/>
                </a:moveTo>
                <a:lnTo>
                  <a:pt x="236129" y="532423"/>
                </a:lnTo>
                <a:lnTo>
                  <a:pt x="239497" y="559914"/>
                </a:lnTo>
                <a:lnTo>
                  <a:pt x="239614" y="560877"/>
                </a:lnTo>
                <a:lnTo>
                  <a:pt x="247472" y="559914"/>
                </a:lnTo>
                <a:lnTo>
                  <a:pt x="253061" y="552764"/>
                </a:lnTo>
                <a:lnTo>
                  <a:pt x="251136" y="537050"/>
                </a:lnTo>
                <a:lnTo>
                  <a:pt x="243986" y="531460"/>
                </a:lnTo>
                <a:close/>
              </a:path>
              <a:path w="16372840" h="1183004">
                <a:moveTo>
                  <a:pt x="284318" y="526519"/>
                </a:moveTo>
                <a:lnTo>
                  <a:pt x="276461" y="527482"/>
                </a:lnTo>
                <a:lnTo>
                  <a:pt x="270872" y="534632"/>
                </a:lnTo>
                <a:lnTo>
                  <a:pt x="272797" y="550346"/>
                </a:lnTo>
                <a:lnTo>
                  <a:pt x="279947" y="555936"/>
                </a:lnTo>
                <a:lnTo>
                  <a:pt x="287804" y="554973"/>
                </a:lnTo>
                <a:lnTo>
                  <a:pt x="284436" y="527482"/>
                </a:lnTo>
                <a:lnTo>
                  <a:pt x="284318" y="526519"/>
                </a:lnTo>
                <a:close/>
              </a:path>
              <a:path w="16372840" h="1183004">
                <a:moveTo>
                  <a:pt x="293956" y="525338"/>
                </a:moveTo>
                <a:lnTo>
                  <a:pt x="284318" y="526519"/>
                </a:lnTo>
                <a:lnTo>
                  <a:pt x="287804" y="554973"/>
                </a:lnTo>
                <a:lnTo>
                  <a:pt x="297442" y="553792"/>
                </a:lnTo>
                <a:lnTo>
                  <a:pt x="293956" y="525338"/>
                </a:lnTo>
                <a:close/>
              </a:path>
              <a:path w="16372840" h="1183004">
                <a:moveTo>
                  <a:pt x="301814" y="524376"/>
                </a:moveTo>
                <a:lnTo>
                  <a:pt x="293956" y="525338"/>
                </a:lnTo>
                <a:lnTo>
                  <a:pt x="297324" y="552830"/>
                </a:lnTo>
                <a:lnTo>
                  <a:pt x="297442" y="553792"/>
                </a:lnTo>
                <a:lnTo>
                  <a:pt x="305299" y="552830"/>
                </a:lnTo>
                <a:lnTo>
                  <a:pt x="310889" y="545680"/>
                </a:lnTo>
                <a:lnTo>
                  <a:pt x="308963" y="529965"/>
                </a:lnTo>
                <a:lnTo>
                  <a:pt x="301814" y="524376"/>
                </a:lnTo>
                <a:close/>
              </a:path>
              <a:path w="16372840" h="1183004">
                <a:moveTo>
                  <a:pt x="342146" y="519435"/>
                </a:moveTo>
                <a:lnTo>
                  <a:pt x="334288" y="520398"/>
                </a:lnTo>
                <a:lnTo>
                  <a:pt x="328699" y="527548"/>
                </a:lnTo>
                <a:lnTo>
                  <a:pt x="330624" y="543262"/>
                </a:lnTo>
                <a:lnTo>
                  <a:pt x="337774" y="548851"/>
                </a:lnTo>
                <a:lnTo>
                  <a:pt x="345632" y="547889"/>
                </a:lnTo>
                <a:lnTo>
                  <a:pt x="342264" y="520398"/>
                </a:lnTo>
                <a:lnTo>
                  <a:pt x="342146" y="519435"/>
                </a:lnTo>
                <a:close/>
              </a:path>
              <a:path w="16372840" h="1183004">
                <a:moveTo>
                  <a:pt x="351784" y="518254"/>
                </a:moveTo>
                <a:lnTo>
                  <a:pt x="342146" y="519435"/>
                </a:lnTo>
                <a:lnTo>
                  <a:pt x="345632" y="547889"/>
                </a:lnTo>
                <a:lnTo>
                  <a:pt x="355270" y="546708"/>
                </a:lnTo>
                <a:lnTo>
                  <a:pt x="351784" y="518254"/>
                </a:lnTo>
                <a:close/>
              </a:path>
              <a:path w="16372840" h="1183004">
                <a:moveTo>
                  <a:pt x="359641" y="517292"/>
                </a:moveTo>
                <a:lnTo>
                  <a:pt x="351784" y="518254"/>
                </a:lnTo>
                <a:lnTo>
                  <a:pt x="355152" y="545746"/>
                </a:lnTo>
                <a:lnTo>
                  <a:pt x="355270" y="546708"/>
                </a:lnTo>
                <a:lnTo>
                  <a:pt x="363127" y="545746"/>
                </a:lnTo>
                <a:lnTo>
                  <a:pt x="368716" y="538596"/>
                </a:lnTo>
                <a:lnTo>
                  <a:pt x="366791" y="522881"/>
                </a:lnTo>
                <a:lnTo>
                  <a:pt x="359641" y="517292"/>
                </a:lnTo>
                <a:close/>
              </a:path>
              <a:path w="16372840" h="1183004">
                <a:moveTo>
                  <a:pt x="399973" y="512351"/>
                </a:moveTo>
                <a:lnTo>
                  <a:pt x="392116" y="513313"/>
                </a:lnTo>
                <a:lnTo>
                  <a:pt x="386527" y="520463"/>
                </a:lnTo>
                <a:lnTo>
                  <a:pt x="388452" y="536178"/>
                </a:lnTo>
                <a:lnTo>
                  <a:pt x="395602" y="541767"/>
                </a:lnTo>
                <a:lnTo>
                  <a:pt x="403459" y="540805"/>
                </a:lnTo>
                <a:lnTo>
                  <a:pt x="400091" y="513313"/>
                </a:lnTo>
                <a:lnTo>
                  <a:pt x="399973" y="512351"/>
                </a:lnTo>
                <a:close/>
              </a:path>
              <a:path w="16372840" h="1183004">
                <a:moveTo>
                  <a:pt x="409611" y="511170"/>
                </a:moveTo>
                <a:lnTo>
                  <a:pt x="399973" y="512351"/>
                </a:lnTo>
                <a:lnTo>
                  <a:pt x="403459" y="540805"/>
                </a:lnTo>
                <a:lnTo>
                  <a:pt x="413097" y="539624"/>
                </a:lnTo>
                <a:lnTo>
                  <a:pt x="409611" y="511170"/>
                </a:lnTo>
                <a:close/>
              </a:path>
              <a:path w="16372840" h="1183004">
                <a:moveTo>
                  <a:pt x="417469" y="510207"/>
                </a:moveTo>
                <a:lnTo>
                  <a:pt x="409611" y="511170"/>
                </a:lnTo>
                <a:lnTo>
                  <a:pt x="412979" y="538661"/>
                </a:lnTo>
                <a:lnTo>
                  <a:pt x="413097" y="539624"/>
                </a:lnTo>
                <a:lnTo>
                  <a:pt x="420954" y="538661"/>
                </a:lnTo>
                <a:lnTo>
                  <a:pt x="426544" y="531511"/>
                </a:lnTo>
                <a:lnTo>
                  <a:pt x="424619" y="515797"/>
                </a:lnTo>
                <a:lnTo>
                  <a:pt x="417469" y="510207"/>
                </a:lnTo>
                <a:close/>
              </a:path>
              <a:path w="16372840" h="1183004">
                <a:moveTo>
                  <a:pt x="457801" y="505266"/>
                </a:moveTo>
                <a:lnTo>
                  <a:pt x="449944" y="506229"/>
                </a:lnTo>
                <a:lnTo>
                  <a:pt x="444354" y="513379"/>
                </a:lnTo>
                <a:lnTo>
                  <a:pt x="446279" y="529094"/>
                </a:lnTo>
                <a:lnTo>
                  <a:pt x="453429" y="534683"/>
                </a:lnTo>
                <a:lnTo>
                  <a:pt x="461287" y="533720"/>
                </a:lnTo>
                <a:lnTo>
                  <a:pt x="457919" y="506229"/>
                </a:lnTo>
                <a:lnTo>
                  <a:pt x="457801" y="505266"/>
                </a:lnTo>
                <a:close/>
              </a:path>
              <a:path w="16372840" h="1183004">
                <a:moveTo>
                  <a:pt x="467439" y="504086"/>
                </a:moveTo>
                <a:lnTo>
                  <a:pt x="457801" y="505266"/>
                </a:lnTo>
                <a:lnTo>
                  <a:pt x="461287" y="533720"/>
                </a:lnTo>
                <a:lnTo>
                  <a:pt x="470925" y="532540"/>
                </a:lnTo>
                <a:lnTo>
                  <a:pt x="467439" y="504086"/>
                </a:lnTo>
                <a:close/>
              </a:path>
              <a:path w="16372840" h="1183004">
                <a:moveTo>
                  <a:pt x="475296" y="503123"/>
                </a:moveTo>
                <a:lnTo>
                  <a:pt x="467439" y="504086"/>
                </a:lnTo>
                <a:lnTo>
                  <a:pt x="470807" y="531577"/>
                </a:lnTo>
                <a:lnTo>
                  <a:pt x="470925" y="532540"/>
                </a:lnTo>
                <a:lnTo>
                  <a:pt x="478782" y="531577"/>
                </a:lnTo>
                <a:lnTo>
                  <a:pt x="484371" y="524427"/>
                </a:lnTo>
                <a:lnTo>
                  <a:pt x="482446" y="508712"/>
                </a:lnTo>
                <a:lnTo>
                  <a:pt x="475296" y="503123"/>
                </a:lnTo>
                <a:close/>
              </a:path>
              <a:path w="16372840" h="1183004">
                <a:moveTo>
                  <a:pt x="515628" y="498182"/>
                </a:moveTo>
                <a:lnTo>
                  <a:pt x="507771" y="499145"/>
                </a:lnTo>
                <a:lnTo>
                  <a:pt x="502182" y="506295"/>
                </a:lnTo>
                <a:lnTo>
                  <a:pt x="504107" y="522009"/>
                </a:lnTo>
                <a:lnTo>
                  <a:pt x="511257" y="527599"/>
                </a:lnTo>
                <a:lnTo>
                  <a:pt x="519114" y="526636"/>
                </a:lnTo>
                <a:lnTo>
                  <a:pt x="515746" y="499145"/>
                </a:lnTo>
                <a:lnTo>
                  <a:pt x="515628" y="498182"/>
                </a:lnTo>
                <a:close/>
              </a:path>
              <a:path w="16372840" h="1183004">
                <a:moveTo>
                  <a:pt x="525266" y="497001"/>
                </a:moveTo>
                <a:lnTo>
                  <a:pt x="515628" y="498182"/>
                </a:lnTo>
                <a:lnTo>
                  <a:pt x="519114" y="526636"/>
                </a:lnTo>
                <a:lnTo>
                  <a:pt x="528752" y="525455"/>
                </a:lnTo>
                <a:lnTo>
                  <a:pt x="525266" y="497001"/>
                </a:lnTo>
                <a:close/>
              </a:path>
              <a:path w="16372840" h="1183004">
                <a:moveTo>
                  <a:pt x="533124" y="496039"/>
                </a:moveTo>
                <a:lnTo>
                  <a:pt x="525266" y="497001"/>
                </a:lnTo>
                <a:lnTo>
                  <a:pt x="528634" y="524493"/>
                </a:lnTo>
                <a:lnTo>
                  <a:pt x="528752" y="525455"/>
                </a:lnTo>
                <a:lnTo>
                  <a:pt x="536610" y="524493"/>
                </a:lnTo>
                <a:lnTo>
                  <a:pt x="542199" y="517343"/>
                </a:lnTo>
                <a:lnTo>
                  <a:pt x="540274" y="501628"/>
                </a:lnTo>
                <a:lnTo>
                  <a:pt x="533124" y="496039"/>
                </a:lnTo>
                <a:close/>
              </a:path>
              <a:path w="16372840" h="1183004">
                <a:moveTo>
                  <a:pt x="573456" y="491098"/>
                </a:moveTo>
                <a:lnTo>
                  <a:pt x="565599" y="492060"/>
                </a:lnTo>
                <a:lnTo>
                  <a:pt x="560009" y="499210"/>
                </a:lnTo>
                <a:lnTo>
                  <a:pt x="561935" y="514925"/>
                </a:lnTo>
                <a:lnTo>
                  <a:pt x="569084" y="520514"/>
                </a:lnTo>
                <a:lnTo>
                  <a:pt x="576942" y="519552"/>
                </a:lnTo>
                <a:lnTo>
                  <a:pt x="573574" y="492060"/>
                </a:lnTo>
                <a:lnTo>
                  <a:pt x="573456" y="491098"/>
                </a:lnTo>
                <a:close/>
              </a:path>
              <a:path w="16372840" h="1183004">
                <a:moveTo>
                  <a:pt x="583094" y="489917"/>
                </a:moveTo>
                <a:lnTo>
                  <a:pt x="573456" y="491098"/>
                </a:lnTo>
                <a:lnTo>
                  <a:pt x="576942" y="519552"/>
                </a:lnTo>
                <a:lnTo>
                  <a:pt x="586580" y="518371"/>
                </a:lnTo>
                <a:lnTo>
                  <a:pt x="583094" y="489917"/>
                </a:lnTo>
                <a:close/>
              </a:path>
              <a:path w="16372840" h="1183004">
                <a:moveTo>
                  <a:pt x="590951" y="488955"/>
                </a:moveTo>
                <a:lnTo>
                  <a:pt x="583094" y="489917"/>
                </a:lnTo>
                <a:lnTo>
                  <a:pt x="586462" y="517408"/>
                </a:lnTo>
                <a:lnTo>
                  <a:pt x="586580" y="518371"/>
                </a:lnTo>
                <a:lnTo>
                  <a:pt x="594437" y="517408"/>
                </a:lnTo>
                <a:lnTo>
                  <a:pt x="600026" y="510258"/>
                </a:lnTo>
                <a:lnTo>
                  <a:pt x="598101" y="494544"/>
                </a:lnTo>
                <a:lnTo>
                  <a:pt x="590951" y="488955"/>
                </a:lnTo>
                <a:close/>
              </a:path>
              <a:path w="16372840" h="1183004">
                <a:moveTo>
                  <a:pt x="631284" y="484014"/>
                </a:moveTo>
                <a:lnTo>
                  <a:pt x="623426" y="484976"/>
                </a:lnTo>
                <a:lnTo>
                  <a:pt x="617837" y="492126"/>
                </a:lnTo>
                <a:lnTo>
                  <a:pt x="619762" y="507841"/>
                </a:lnTo>
                <a:lnTo>
                  <a:pt x="626912" y="513430"/>
                </a:lnTo>
                <a:lnTo>
                  <a:pt x="634769" y="512468"/>
                </a:lnTo>
                <a:lnTo>
                  <a:pt x="631402" y="484976"/>
                </a:lnTo>
                <a:lnTo>
                  <a:pt x="631284" y="484014"/>
                </a:lnTo>
                <a:close/>
              </a:path>
              <a:path w="16372840" h="1183004">
                <a:moveTo>
                  <a:pt x="640922" y="482833"/>
                </a:moveTo>
                <a:lnTo>
                  <a:pt x="631284" y="484014"/>
                </a:lnTo>
                <a:lnTo>
                  <a:pt x="634769" y="512468"/>
                </a:lnTo>
                <a:lnTo>
                  <a:pt x="644407" y="511287"/>
                </a:lnTo>
                <a:lnTo>
                  <a:pt x="640922" y="482833"/>
                </a:lnTo>
                <a:close/>
              </a:path>
              <a:path w="16372840" h="1183004">
                <a:moveTo>
                  <a:pt x="648779" y="481870"/>
                </a:moveTo>
                <a:lnTo>
                  <a:pt x="640922" y="482833"/>
                </a:lnTo>
                <a:lnTo>
                  <a:pt x="644289" y="510324"/>
                </a:lnTo>
                <a:lnTo>
                  <a:pt x="644407" y="511287"/>
                </a:lnTo>
                <a:lnTo>
                  <a:pt x="652265" y="510324"/>
                </a:lnTo>
                <a:lnTo>
                  <a:pt x="657854" y="503174"/>
                </a:lnTo>
                <a:lnTo>
                  <a:pt x="655929" y="487460"/>
                </a:lnTo>
                <a:lnTo>
                  <a:pt x="648779" y="481870"/>
                </a:lnTo>
                <a:close/>
              </a:path>
              <a:path w="16372840" h="1183004">
                <a:moveTo>
                  <a:pt x="689111" y="476929"/>
                </a:moveTo>
                <a:lnTo>
                  <a:pt x="681254" y="477892"/>
                </a:lnTo>
                <a:lnTo>
                  <a:pt x="675664" y="485042"/>
                </a:lnTo>
                <a:lnTo>
                  <a:pt x="677590" y="500756"/>
                </a:lnTo>
                <a:lnTo>
                  <a:pt x="684740" y="506346"/>
                </a:lnTo>
                <a:lnTo>
                  <a:pt x="692597" y="505383"/>
                </a:lnTo>
                <a:lnTo>
                  <a:pt x="689229" y="477892"/>
                </a:lnTo>
                <a:lnTo>
                  <a:pt x="689111" y="476929"/>
                </a:lnTo>
                <a:close/>
              </a:path>
              <a:path w="16372840" h="1183004">
                <a:moveTo>
                  <a:pt x="698749" y="475749"/>
                </a:moveTo>
                <a:lnTo>
                  <a:pt x="689111" y="476929"/>
                </a:lnTo>
                <a:lnTo>
                  <a:pt x="692597" y="505383"/>
                </a:lnTo>
                <a:lnTo>
                  <a:pt x="702235" y="504202"/>
                </a:lnTo>
                <a:lnTo>
                  <a:pt x="698749" y="475749"/>
                </a:lnTo>
                <a:close/>
              </a:path>
              <a:path w="16372840" h="1183004">
                <a:moveTo>
                  <a:pt x="706606" y="474786"/>
                </a:moveTo>
                <a:lnTo>
                  <a:pt x="698749" y="475749"/>
                </a:lnTo>
                <a:lnTo>
                  <a:pt x="702117" y="503240"/>
                </a:lnTo>
                <a:lnTo>
                  <a:pt x="702235" y="504202"/>
                </a:lnTo>
                <a:lnTo>
                  <a:pt x="710092" y="503240"/>
                </a:lnTo>
                <a:lnTo>
                  <a:pt x="715681" y="496090"/>
                </a:lnTo>
                <a:lnTo>
                  <a:pt x="713756" y="480375"/>
                </a:lnTo>
                <a:lnTo>
                  <a:pt x="706606" y="474786"/>
                </a:lnTo>
                <a:close/>
              </a:path>
              <a:path w="16372840" h="1183004">
                <a:moveTo>
                  <a:pt x="746939" y="469845"/>
                </a:moveTo>
                <a:lnTo>
                  <a:pt x="739081" y="470807"/>
                </a:lnTo>
                <a:lnTo>
                  <a:pt x="733492" y="477957"/>
                </a:lnTo>
                <a:lnTo>
                  <a:pt x="735417" y="493672"/>
                </a:lnTo>
                <a:lnTo>
                  <a:pt x="742567" y="499261"/>
                </a:lnTo>
                <a:lnTo>
                  <a:pt x="750425" y="498299"/>
                </a:lnTo>
                <a:lnTo>
                  <a:pt x="747057" y="470807"/>
                </a:lnTo>
                <a:lnTo>
                  <a:pt x="746939" y="469845"/>
                </a:lnTo>
                <a:close/>
              </a:path>
              <a:path w="16372840" h="1183004">
                <a:moveTo>
                  <a:pt x="756577" y="468664"/>
                </a:moveTo>
                <a:lnTo>
                  <a:pt x="746939" y="469845"/>
                </a:lnTo>
                <a:lnTo>
                  <a:pt x="750425" y="498299"/>
                </a:lnTo>
                <a:lnTo>
                  <a:pt x="760062" y="497118"/>
                </a:lnTo>
                <a:lnTo>
                  <a:pt x="756577" y="468664"/>
                </a:lnTo>
                <a:close/>
              </a:path>
              <a:path w="16372840" h="1183004">
                <a:moveTo>
                  <a:pt x="764434" y="467702"/>
                </a:moveTo>
                <a:lnTo>
                  <a:pt x="756577" y="468664"/>
                </a:lnTo>
                <a:lnTo>
                  <a:pt x="759945" y="496156"/>
                </a:lnTo>
                <a:lnTo>
                  <a:pt x="760062" y="497118"/>
                </a:lnTo>
                <a:lnTo>
                  <a:pt x="767920" y="496156"/>
                </a:lnTo>
                <a:lnTo>
                  <a:pt x="773509" y="489006"/>
                </a:lnTo>
                <a:lnTo>
                  <a:pt x="771584" y="473291"/>
                </a:lnTo>
                <a:lnTo>
                  <a:pt x="764434" y="467702"/>
                </a:lnTo>
                <a:close/>
              </a:path>
              <a:path w="16372840" h="1183004">
                <a:moveTo>
                  <a:pt x="804766" y="462761"/>
                </a:moveTo>
                <a:lnTo>
                  <a:pt x="796909" y="463723"/>
                </a:lnTo>
                <a:lnTo>
                  <a:pt x="791320" y="470873"/>
                </a:lnTo>
                <a:lnTo>
                  <a:pt x="793245" y="486588"/>
                </a:lnTo>
                <a:lnTo>
                  <a:pt x="800395" y="492177"/>
                </a:lnTo>
                <a:lnTo>
                  <a:pt x="808252" y="491215"/>
                </a:lnTo>
                <a:lnTo>
                  <a:pt x="804884" y="463723"/>
                </a:lnTo>
                <a:lnTo>
                  <a:pt x="804766" y="462761"/>
                </a:lnTo>
                <a:close/>
              </a:path>
              <a:path w="16372840" h="1183004">
                <a:moveTo>
                  <a:pt x="814404" y="461580"/>
                </a:moveTo>
                <a:lnTo>
                  <a:pt x="804766" y="462761"/>
                </a:lnTo>
                <a:lnTo>
                  <a:pt x="808252" y="491215"/>
                </a:lnTo>
                <a:lnTo>
                  <a:pt x="817890" y="490034"/>
                </a:lnTo>
                <a:lnTo>
                  <a:pt x="814404" y="461580"/>
                </a:lnTo>
                <a:close/>
              </a:path>
              <a:path w="16372840" h="1183004">
                <a:moveTo>
                  <a:pt x="822261" y="460617"/>
                </a:moveTo>
                <a:lnTo>
                  <a:pt x="814404" y="461580"/>
                </a:lnTo>
                <a:lnTo>
                  <a:pt x="817772" y="489071"/>
                </a:lnTo>
                <a:lnTo>
                  <a:pt x="817890" y="490034"/>
                </a:lnTo>
                <a:lnTo>
                  <a:pt x="825747" y="489071"/>
                </a:lnTo>
                <a:lnTo>
                  <a:pt x="831337" y="481921"/>
                </a:lnTo>
                <a:lnTo>
                  <a:pt x="829411" y="466207"/>
                </a:lnTo>
                <a:lnTo>
                  <a:pt x="822261" y="460617"/>
                </a:lnTo>
                <a:close/>
              </a:path>
              <a:path w="16372840" h="1183004">
                <a:moveTo>
                  <a:pt x="862594" y="455676"/>
                </a:moveTo>
                <a:lnTo>
                  <a:pt x="854737" y="456639"/>
                </a:lnTo>
                <a:lnTo>
                  <a:pt x="849147" y="463789"/>
                </a:lnTo>
                <a:lnTo>
                  <a:pt x="851072" y="479504"/>
                </a:lnTo>
                <a:lnTo>
                  <a:pt x="858222" y="485093"/>
                </a:lnTo>
                <a:lnTo>
                  <a:pt x="866080" y="484130"/>
                </a:lnTo>
                <a:lnTo>
                  <a:pt x="862712" y="456639"/>
                </a:lnTo>
                <a:lnTo>
                  <a:pt x="862594" y="455676"/>
                </a:lnTo>
                <a:close/>
              </a:path>
              <a:path w="16372840" h="1183004">
                <a:moveTo>
                  <a:pt x="872232" y="454496"/>
                </a:moveTo>
                <a:lnTo>
                  <a:pt x="862594" y="455676"/>
                </a:lnTo>
                <a:lnTo>
                  <a:pt x="866080" y="484130"/>
                </a:lnTo>
                <a:lnTo>
                  <a:pt x="875718" y="482950"/>
                </a:lnTo>
                <a:lnTo>
                  <a:pt x="872232" y="454496"/>
                </a:lnTo>
                <a:close/>
              </a:path>
              <a:path w="16372840" h="1183004">
                <a:moveTo>
                  <a:pt x="880089" y="453533"/>
                </a:moveTo>
                <a:lnTo>
                  <a:pt x="872232" y="454496"/>
                </a:lnTo>
                <a:lnTo>
                  <a:pt x="875600" y="481987"/>
                </a:lnTo>
                <a:lnTo>
                  <a:pt x="875718" y="482950"/>
                </a:lnTo>
                <a:lnTo>
                  <a:pt x="883575" y="481987"/>
                </a:lnTo>
                <a:lnTo>
                  <a:pt x="889164" y="474837"/>
                </a:lnTo>
                <a:lnTo>
                  <a:pt x="887239" y="459122"/>
                </a:lnTo>
                <a:lnTo>
                  <a:pt x="880089" y="453533"/>
                </a:lnTo>
                <a:close/>
              </a:path>
              <a:path w="16372840" h="1183004">
                <a:moveTo>
                  <a:pt x="920421" y="448592"/>
                </a:moveTo>
                <a:lnTo>
                  <a:pt x="912564" y="449555"/>
                </a:lnTo>
                <a:lnTo>
                  <a:pt x="906975" y="456705"/>
                </a:lnTo>
                <a:lnTo>
                  <a:pt x="908900" y="472419"/>
                </a:lnTo>
                <a:lnTo>
                  <a:pt x="916050" y="478009"/>
                </a:lnTo>
                <a:lnTo>
                  <a:pt x="923907" y="477046"/>
                </a:lnTo>
                <a:lnTo>
                  <a:pt x="920539" y="449555"/>
                </a:lnTo>
                <a:lnTo>
                  <a:pt x="920421" y="448592"/>
                </a:lnTo>
                <a:close/>
              </a:path>
              <a:path w="16372840" h="1183004">
                <a:moveTo>
                  <a:pt x="930059" y="447411"/>
                </a:moveTo>
                <a:lnTo>
                  <a:pt x="920421" y="448592"/>
                </a:lnTo>
                <a:lnTo>
                  <a:pt x="923907" y="477046"/>
                </a:lnTo>
                <a:lnTo>
                  <a:pt x="933545" y="475865"/>
                </a:lnTo>
                <a:lnTo>
                  <a:pt x="930059" y="447411"/>
                </a:lnTo>
                <a:close/>
              </a:path>
              <a:path w="16372840" h="1183004">
                <a:moveTo>
                  <a:pt x="937917" y="446449"/>
                </a:moveTo>
                <a:lnTo>
                  <a:pt x="930059" y="447411"/>
                </a:lnTo>
                <a:lnTo>
                  <a:pt x="933427" y="474903"/>
                </a:lnTo>
                <a:lnTo>
                  <a:pt x="933545" y="475865"/>
                </a:lnTo>
                <a:lnTo>
                  <a:pt x="941402" y="474903"/>
                </a:lnTo>
                <a:lnTo>
                  <a:pt x="946992" y="467753"/>
                </a:lnTo>
                <a:lnTo>
                  <a:pt x="945067" y="452038"/>
                </a:lnTo>
                <a:lnTo>
                  <a:pt x="937917" y="446449"/>
                </a:lnTo>
                <a:close/>
              </a:path>
              <a:path w="16372840" h="1183004">
                <a:moveTo>
                  <a:pt x="978249" y="441508"/>
                </a:moveTo>
                <a:lnTo>
                  <a:pt x="970392" y="442470"/>
                </a:lnTo>
                <a:lnTo>
                  <a:pt x="964802" y="449620"/>
                </a:lnTo>
                <a:lnTo>
                  <a:pt x="966727" y="465335"/>
                </a:lnTo>
                <a:lnTo>
                  <a:pt x="973877" y="470924"/>
                </a:lnTo>
                <a:lnTo>
                  <a:pt x="981735" y="469962"/>
                </a:lnTo>
                <a:lnTo>
                  <a:pt x="978367" y="442470"/>
                </a:lnTo>
                <a:lnTo>
                  <a:pt x="978249" y="441508"/>
                </a:lnTo>
                <a:close/>
              </a:path>
              <a:path w="16372840" h="1183004">
                <a:moveTo>
                  <a:pt x="987887" y="440327"/>
                </a:moveTo>
                <a:lnTo>
                  <a:pt x="978249" y="441508"/>
                </a:lnTo>
                <a:lnTo>
                  <a:pt x="981735" y="469962"/>
                </a:lnTo>
                <a:lnTo>
                  <a:pt x="991373" y="468781"/>
                </a:lnTo>
                <a:lnTo>
                  <a:pt x="987887" y="440327"/>
                </a:lnTo>
                <a:close/>
              </a:path>
              <a:path w="16372840" h="1183004">
                <a:moveTo>
                  <a:pt x="995744" y="439364"/>
                </a:moveTo>
                <a:lnTo>
                  <a:pt x="987887" y="440327"/>
                </a:lnTo>
                <a:lnTo>
                  <a:pt x="991255" y="467818"/>
                </a:lnTo>
                <a:lnTo>
                  <a:pt x="991373" y="468781"/>
                </a:lnTo>
                <a:lnTo>
                  <a:pt x="999230" y="467818"/>
                </a:lnTo>
                <a:lnTo>
                  <a:pt x="1004819" y="460668"/>
                </a:lnTo>
                <a:lnTo>
                  <a:pt x="1002894" y="444954"/>
                </a:lnTo>
                <a:lnTo>
                  <a:pt x="995744" y="439364"/>
                </a:lnTo>
                <a:close/>
              </a:path>
              <a:path w="16372840" h="1183004">
                <a:moveTo>
                  <a:pt x="1036076" y="434423"/>
                </a:moveTo>
                <a:lnTo>
                  <a:pt x="1028219" y="435386"/>
                </a:lnTo>
                <a:lnTo>
                  <a:pt x="1022630" y="442536"/>
                </a:lnTo>
                <a:lnTo>
                  <a:pt x="1024555" y="458251"/>
                </a:lnTo>
                <a:lnTo>
                  <a:pt x="1031705" y="463840"/>
                </a:lnTo>
                <a:lnTo>
                  <a:pt x="1039562" y="462877"/>
                </a:lnTo>
                <a:lnTo>
                  <a:pt x="1036194" y="435386"/>
                </a:lnTo>
                <a:lnTo>
                  <a:pt x="1036076" y="434423"/>
                </a:lnTo>
                <a:close/>
              </a:path>
              <a:path w="16372840" h="1183004">
                <a:moveTo>
                  <a:pt x="1045714" y="433243"/>
                </a:moveTo>
                <a:lnTo>
                  <a:pt x="1036076" y="434423"/>
                </a:lnTo>
                <a:lnTo>
                  <a:pt x="1039562" y="462877"/>
                </a:lnTo>
                <a:lnTo>
                  <a:pt x="1049200" y="461697"/>
                </a:lnTo>
                <a:lnTo>
                  <a:pt x="1045714" y="433243"/>
                </a:lnTo>
                <a:close/>
              </a:path>
              <a:path w="16372840" h="1183004">
                <a:moveTo>
                  <a:pt x="1053572" y="432280"/>
                </a:moveTo>
                <a:lnTo>
                  <a:pt x="1045714" y="433243"/>
                </a:lnTo>
                <a:lnTo>
                  <a:pt x="1049082" y="460734"/>
                </a:lnTo>
                <a:lnTo>
                  <a:pt x="1049200" y="461697"/>
                </a:lnTo>
                <a:lnTo>
                  <a:pt x="1057058" y="460734"/>
                </a:lnTo>
                <a:lnTo>
                  <a:pt x="1062647" y="453584"/>
                </a:lnTo>
                <a:lnTo>
                  <a:pt x="1060722" y="437869"/>
                </a:lnTo>
                <a:lnTo>
                  <a:pt x="1053572" y="432280"/>
                </a:lnTo>
                <a:close/>
              </a:path>
              <a:path w="16372840" h="1183004">
                <a:moveTo>
                  <a:pt x="1093904" y="427339"/>
                </a:moveTo>
                <a:lnTo>
                  <a:pt x="1086047" y="428302"/>
                </a:lnTo>
                <a:lnTo>
                  <a:pt x="1080457" y="435452"/>
                </a:lnTo>
                <a:lnTo>
                  <a:pt x="1082383" y="451166"/>
                </a:lnTo>
                <a:lnTo>
                  <a:pt x="1089532" y="456756"/>
                </a:lnTo>
                <a:lnTo>
                  <a:pt x="1097390" y="455793"/>
                </a:lnTo>
                <a:lnTo>
                  <a:pt x="1094022" y="428302"/>
                </a:lnTo>
                <a:lnTo>
                  <a:pt x="1093904" y="427339"/>
                </a:lnTo>
                <a:close/>
              </a:path>
              <a:path w="16372840" h="1183004">
                <a:moveTo>
                  <a:pt x="1103542" y="426159"/>
                </a:moveTo>
                <a:lnTo>
                  <a:pt x="1093904" y="427339"/>
                </a:lnTo>
                <a:lnTo>
                  <a:pt x="1097390" y="455793"/>
                </a:lnTo>
                <a:lnTo>
                  <a:pt x="1107028" y="454612"/>
                </a:lnTo>
                <a:lnTo>
                  <a:pt x="1103542" y="426159"/>
                </a:lnTo>
                <a:close/>
              </a:path>
              <a:path w="16372840" h="1183004">
                <a:moveTo>
                  <a:pt x="1111399" y="425196"/>
                </a:moveTo>
                <a:lnTo>
                  <a:pt x="1103542" y="426159"/>
                </a:lnTo>
                <a:lnTo>
                  <a:pt x="1106910" y="453650"/>
                </a:lnTo>
                <a:lnTo>
                  <a:pt x="1107028" y="454612"/>
                </a:lnTo>
                <a:lnTo>
                  <a:pt x="1114885" y="453650"/>
                </a:lnTo>
                <a:lnTo>
                  <a:pt x="1120474" y="446500"/>
                </a:lnTo>
                <a:lnTo>
                  <a:pt x="1118549" y="430785"/>
                </a:lnTo>
                <a:lnTo>
                  <a:pt x="1111399" y="425196"/>
                </a:lnTo>
                <a:close/>
              </a:path>
              <a:path w="16372840" h="1183004">
                <a:moveTo>
                  <a:pt x="1151732" y="420255"/>
                </a:moveTo>
                <a:lnTo>
                  <a:pt x="1143874" y="421218"/>
                </a:lnTo>
                <a:lnTo>
                  <a:pt x="1138285" y="428367"/>
                </a:lnTo>
                <a:lnTo>
                  <a:pt x="1140210" y="444082"/>
                </a:lnTo>
                <a:lnTo>
                  <a:pt x="1147360" y="449671"/>
                </a:lnTo>
                <a:lnTo>
                  <a:pt x="1155217" y="448709"/>
                </a:lnTo>
                <a:lnTo>
                  <a:pt x="1151850" y="421218"/>
                </a:lnTo>
                <a:lnTo>
                  <a:pt x="1151732" y="420255"/>
                </a:lnTo>
                <a:close/>
              </a:path>
              <a:path w="16372840" h="1183004">
                <a:moveTo>
                  <a:pt x="1161369" y="419074"/>
                </a:moveTo>
                <a:lnTo>
                  <a:pt x="1151732" y="420255"/>
                </a:lnTo>
                <a:lnTo>
                  <a:pt x="1155217" y="448709"/>
                </a:lnTo>
                <a:lnTo>
                  <a:pt x="1164855" y="447528"/>
                </a:lnTo>
                <a:lnTo>
                  <a:pt x="1161369" y="419074"/>
                </a:lnTo>
                <a:close/>
              </a:path>
              <a:path w="16372840" h="1183004">
                <a:moveTo>
                  <a:pt x="1169227" y="418112"/>
                </a:moveTo>
                <a:lnTo>
                  <a:pt x="1161369" y="419074"/>
                </a:lnTo>
                <a:lnTo>
                  <a:pt x="1164737" y="446566"/>
                </a:lnTo>
                <a:lnTo>
                  <a:pt x="1164855" y="447528"/>
                </a:lnTo>
                <a:lnTo>
                  <a:pt x="1172713" y="446566"/>
                </a:lnTo>
                <a:lnTo>
                  <a:pt x="1178302" y="439416"/>
                </a:lnTo>
                <a:lnTo>
                  <a:pt x="1176377" y="423701"/>
                </a:lnTo>
                <a:lnTo>
                  <a:pt x="1169227" y="418112"/>
                </a:lnTo>
                <a:close/>
              </a:path>
              <a:path w="16372840" h="1183004">
                <a:moveTo>
                  <a:pt x="1209559" y="413171"/>
                </a:moveTo>
                <a:lnTo>
                  <a:pt x="1201702" y="414133"/>
                </a:lnTo>
                <a:lnTo>
                  <a:pt x="1196112" y="421283"/>
                </a:lnTo>
                <a:lnTo>
                  <a:pt x="1198038" y="436998"/>
                </a:lnTo>
                <a:lnTo>
                  <a:pt x="1205188" y="442587"/>
                </a:lnTo>
                <a:lnTo>
                  <a:pt x="1213045" y="441625"/>
                </a:lnTo>
                <a:lnTo>
                  <a:pt x="1209677" y="414133"/>
                </a:lnTo>
                <a:lnTo>
                  <a:pt x="1209559" y="413171"/>
                </a:lnTo>
                <a:close/>
              </a:path>
              <a:path w="16372840" h="1183004">
                <a:moveTo>
                  <a:pt x="1219197" y="411990"/>
                </a:moveTo>
                <a:lnTo>
                  <a:pt x="1209559" y="413171"/>
                </a:lnTo>
                <a:lnTo>
                  <a:pt x="1213045" y="441625"/>
                </a:lnTo>
                <a:lnTo>
                  <a:pt x="1222683" y="440444"/>
                </a:lnTo>
                <a:lnTo>
                  <a:pt x="1219197" y="411990"/>
                </a:lnTo>
                <a:close/>
              </a:path>
              <a:path w="16372840" h="1183004">
                <a:moveTo>
                  <a:pt x="1227054" y="411027"/>
                </a:moveTo>
                <a:lnTo>
                  <a:pt x="1219197" y="411990"/>
                </a:lnTo>
                <a:lnTo>
                  <a:pt x="1222565" y="439481"/>
                </a:lnTo>
                <a:lnTo>
                  <a:pt x="1222683" y="440444"/>
                </a:lnTo>
                <a:lnTo>
                  <a:pt x="1230540" y="439481"/>
                </a:lnTo>
                <a:lnTo>
                  <a:pt x="1236130" y="432331"/>
                </a:lnTo>
                <a:lnTo>
                  <a:pt x="1234204" y="416617"/>
                </a:lnTo>
                <a:lnTo>
                  <a:pt x="1227054" y="411027"/>
                </a:lnTo>
                <a:close/>
              </a:path>
              <a:path w="16372840" h="1183004">
                <a:moveTo>
                  <a:pt x="1267387" y="406086"/>
                </a:moveTo>
                <a:lnTo>
                  <a:pt x="1259529" y="407049"/>
                </a:lnTo>
                <a:lnTo>
                  <a:pt x="1253940" y="414199"/>
                </a:lnTo>
                <a:lnTo>
                  <a:pt x="1255865" y="429914"/>
                </a:lnTo>
                <a:lnTo>
                  <a:pt x="1263015" y="435503"/>
                </a:lnTo>
                <a:lnTo>
                  <a:pt x="1270872" y="434540"/>
                </a:lnTo>
                <a:lnTo>
                  <a:pt x="1267505" y="407049"/>
                </a:lnTo>
                <a:lnTo>
                  <a:pt x="1267387" y="406086"/>
                </a:lnTo>
                <a:close/>
              </a:path>
              <a:path w="16372840" h="1183004">
                <a:moveTo>
                  <a:pt x="1277025" y="404906"/>
                </a:moveTo>
                <a:lnTo>
                  <a:pt x="1267387" y="406086"/>
                </a:lnTo>
                <a:lnTo>
                  <a:pt x="1270872" y="434540"/>
                </a:lnTo>
                <a:lnTo>
                  <a:pt x="1280510" y="433360"/>
                </a:lnTo>
                <a:lnTo>
                  <a:pt x="1277025" y="404906"/>
                </a:lnTo>
                <a:close/>
              </a:path>
              <a:path w="16372840" h="1183004">
                <a:moveTo>
                  <a:pt x="1284882" y="403943"/>
                </a:moveTo>
                <a:lnTo>
                  <a:pt x="1277025" y="404906"/>
                </a:lnTo>
                <a:lnTo>
                  <a:pt x="1280392" y="432397"/>
                </a:lnTo>
                <a:lnTo>
                  <a:pt x="1280510" y="433360"/>
                </a:lnTo>
                <a:lnTo>
                  <a:pt x="1288368" y="432397"/>
                </a:lnTo>
                <a:lnTo>
                  <a:pt x="1293957" y="425247"/>
                </a:lnTo>
                <a:lnTo>
                  <a:pt x="1292032" y="409532"/>
                </a:lnTo>
                <a:lnTo>
                  <a:pt x="1284882" y="403943"/>
                </a:lnTo>
                <a:close/>
              </a:path>
              <a:path w="16372840" h="1183004">
                <a:moveTo>
                  <a:pt x="1325214" y="399002"/>
                </a:moveTo>
                <a:lnTo>
                  <a:pt x="1317357" y="399965"/>
                </a:lnTo>
                <a:lnTo>
                  <a:pt x="1311768" y="407115"/>
                </a:lnTo>
                <a:lnTo>
                  <a:pt x="1313693" y="422829"/>
                </a:lnTo>
                <a:lnTo>
                  <a:pt x="1320843" y="428419"/>
                </a:lnTo>
                <a:lnTo>
                  <a:pt x="1328700" y="427456"/>
                </a:lnTo>
                <a:lnTo>
                  <a:pt x="1325332" y="399965"/>
                </a:lnTo>
                <a:lnTo>
                  <a:pt x="1325214" y="399002"/>
                </a:lnTo>
                <a:close/>
              </a:path>
              <a:path w="16372840" h="1183004">
                <a:moveTo>
                  <a:pt x="1334852" y="397821"/>
                </a:moveTo>
                <a:lnTo>
                  <a:pt x="1325214" y="399002"/>
                </a:lnTo>
                <a:lnTo>
                  <a:pt x="1328700" y="427456"/>
                </a:lnTo>
                <a:lnTo>
                  <a:pt x="1338338" y="426275"/>
                </a:lnTo>
                <a:lnTo>
                  <a:pt x="1334852" y="397821"/>
                </a:lnTo>
                <a:close/>
              </a:path>
              <a:path w="16372840" h="1183004">
                <a:moveTo>
                  <a:pt x="1342709" y="396859"/>
                </a:moveTo>
                <a:lnTo>
                  <a:pt x="1334852" y="397821"/>
                </a:lnTo>
                <a:lnTo>
                  <a:pt x="1338220" y="425313"/>
                </a:lnTo>
                <a:lnTo>
                  <a:pt x="1338338" y="426275"/>
                </a:lnTo>
                <a:lnTo>
                  <a:pt x="1346195" y="425313"/>
                </a:lnTo>
                <a:lnTo>
                  <a:pt x="1351785" y="418163"/>
                </a:lnTo>
                <a:lnTo>
                  <a:pt x="1349859" y="402448"/>
                </a:lnTo>
                <a:lnTo>
                  <a:pt x="1342709" y="396859"/>
                </a:lnTo>
                <a:close/>
              </a:path>
              <a:path w="16372840" h="1183004">
                <a:moveTo>
                  <a:pt x="1383042" y="391918"/>
                </a:moveTo>
                <a:lnTo>
                  <a:pt x="1375184" y="392880"/>
                </a:lnTo>
                <a:lnTo>
                  <a:pt x="1369595" y="400030"/>
                </a:lnTo>
                <a:lnTo>
                  <a:pt x="1371520" y="415745"/>
                </a:lnTo>
                <a:lnTo>
                  <a:pt x="1378670" y="421334"/>
                </a:lnTo>
                <a:lnTo>
                  <a:pt x="1386528" y="420372"/>
                </a:lnTo>
                <a:lnTo>
                  <a:pt x="1383160" y="392880"/>
                </a:lnTo>
                <a:lnTo>
                  <a:pt x="1383042" y="391918"/>
                </a:lnTo>
                <a:close/>
              </a:path>
              <a:path w="16372840" h="1183004">
                <a:moveTo>
                  <a:pt x="1392680" y="390737"/>
                </a:moveTo>
                <a:lnTo>
                  <a:pt x="1383042" y="391918"/>
                </a:lnTo>
                <a:lnTo>
                  <a:pt x="1386528" y="420372"/>
                </a:lnTo>
                <a:lnTo>
                  <a:pt x="1396166" y="419191"/>
                </a:lnTo>
                <a:lnTo>
                  <a:pt x="1392680" y="390737"/>
                </a:lnTo>
                <a:close/>
              </a:path>
              <a:path w="16372840" h="1183004">
                <a:moveTo>
                  <a:pt x="1400537" y="389774"/>
                </a:moveTo>
                <a:lnTo>
                  <a:pt x="1392680" y="390737"/>
                </a:lnTo>
                <a:lnTo>
                  <a:pt x="1396048" y="418228"/>
                </a:lnTo>
                <a:lnTo>
                  <a:pt x="1396166" y="419191"/>
                </a:lnTo>
                <a:lnTo>
                  <a:pt x="1404023" y="418228"/>
                </a:lnTo>
                <a:lnTo>
                  <a:pt x="1409612" y="411078"/>
                </a:lnTo>
                <a:lnTo>
                  <a:pt x="1407687" y="395364"/>
                </a:lnTo>
                <a:lnTo>
                  <a:pt x="1400537" y="389774"/>
                </a:lnTo>
                <a:close/>
              </a:path>
              <a:path w="16372840" h="1183004">
                <a:moveTo>
                  <a:pt x="1440869" y="384833"/>
                </a:moveTo>
                <a:lnTo>
                  <a:pt x="1433012" y="385796"/>
                </a:lnTo>
                <a:lnTo>
                  <a:pt x="1427423" y="392946"/>
                </a:lnTo>
                <a:lnTo>
                  <a:pt x="1429348" y="408661"/>
                </a:lnTo>
                <a:lnTo>
                  <a:pt x="1436498" y="414250"/>
                </a:lnTo>
                <a:lnTo>
                  <a:pt x="1444355" y="413287"/>
                </a:lnTo>
                <a:lnTo>
                  <a:pt x="1440987" y="385796"/>
                </a:lnTo>
                <a:lnTo>
                  <a:pt x="1440869" y="384833"/>
                </a:lnTo>
                <a:close/>
              </a:path>
              <a:path w="16372840" h="1183004">
                <a:moveTo>
                  <a:pt x="1450507" y="383653"/>
                </a:moveTo>
                <a:lnTo>
                  <a:pt x="1440869" y="384833"/>
                </a:lnTo>
                <a:lnTo>
                  <a:pt x="1444355" y="413287"/>
                </a:lnTo>
                <a:lnTo>
                  <a:pt x="1453993" y="412107"/>
                </a:lnTo>
                <a:lnTo>
                  <a:pt x="1450507" y="383653"/>
                </a:lnTo>
                <a:close/>
              </a:path>
              <a:path w="16372840" h="1183004">
                <a:moveTo>
                  <a:pt x="1458365" y="382690"/>
                </a:moveTo>
                <a:lnTo>
                  <a:pt x="1450507" y="383653"/>
                </a:lnTo>
                <a:lnTo>
                  <a:pt x="1453875" y="411144"/>
                </a:lnTo>
                <a:lnTo>
                  <a:pt x="1453993" y="412107"/>
                </a:lnTo>
                <a:lnTo>
                  <a:pt x="1461851" y="411144"/>
                </a:lnTo>
                <a:lnTo>
                  <a:pt x="1467440" y="403994"/>
                </a:lnTo>
                <a:lnTo>
                  <a:pt x="1465515" y="388279"/>
                </a:lnTo>
                <a:lnTo>
                  <a:pt x="1458365" y="382690"/>
                </a:lnTo>
                <a:close/>
              </a:path>
              <a:path w="16372840" h="1183004">
                <a:moveTo>
                  <a:pt x="1498697" y="377749"/>
                </a:moveTo>
                <a:lnTo>
                  <a:pt x="1490840" y="378712"/>
                </a:lnTo>
                <a:lnTo>
                  <a:pt x="1485250" y="385862"/>
                </a:lnTo>
                <a:lnTo>
                  <a:pt x="1487176" y="401576"/>
                </a:lnTo>
                <a:lnTo>
                  <a:pt x="1494326" y="407166"/>
                </a:lnTo>
                <a:lnTo>
                  <a:pt x="1502183" y="406203"/>
                </a:lnTo>
                <a:lnTo>
                  <a:pt x="1498815" y="378712"/>
                </a:lnTo>
                <a:lnTo>
                  <a:pt x="1498697" y="377749"/>
                </a:lnTo>
                <a:close/>
              </a:path>
              <a:path w="16372840" h="1183004">
                <a:moveTo>
                  <a:pt x="1508335" y="376568"/>
                </a:moveTo>
                <a:lnTo>
                  <a:pt x="1498697" y="377749"/>
                </a:lnTo>
                <a:lnTo>
                  <a:pt x="1502183" y="406203"/>
                </a:lnTo>
                <a:lnTo>
                  <a:pt x="1511821" y="405022"/>
                </a:lnTo>
                <a:lnTo>
                  <a:pt x="1508335" y="376568"/>
                </a:lnTo>
                <a:close/>
              </a:path>
              <a:path w="16372840" h="1183004">
                <a:moveTo>
                  <a:pt x="1516192" y="375606"/>
                </a:moveTo>
                <a:lnTo>
                  <a:pt x="1508335" y="376568"/>
                </a:lnTo>
                <a:lnTo>
                  <a:pt x="1511703" y="404060"/>
                </a:lnTo>
                <a:lnTo>
                  <a:pt x="1511821" y="405022"/>
                </a:lnTo>
                <a:lnTo>
                  <a:pt x="1519678" y="404060"/>
                </a:lnTo>
                <a:lnTo>
                  <a:pt x="1525267" y="396910"/>
                </a:lnTo>
                <a:lnTo>
                  <a:pt x="1523342" y="381195"/>
                </a:lnTo>
                <a:lnTo>
                  <a:pt x="1516192" y="375606"/>
                </a:lnTo>
                <a:close/>
              </a:path>
              <a:path w="16372840" h="1183004">
                <a:moveTo>
                  <a:pt x="1556525" y="370665"/>
                </a:moveTo>
                <a:lnTo>
                  <a:pt x="1548667" y="371628"/>
                </a:lnTo>
                <a:lnTo>
                  <a:pt x="1543078" y="378777"/>
                </a:lnTo>
                <a:lnTo>
                  <a:pt x="1545003" y="394492"/>
                </a:lnTo>
                <a:lnTo>
                  <a:pt x="1552153" y="400081"/>
                </a:lnTo>
                <a:lnTo>
                  <a:pt x="1560010" y="399119"/>
                </a:lnTo>
                <a:lnTo>
                  <a:pt x="1556643" y="371628"/>
                </a:lnTo>
                <a:lnTo>
                  <a:pt x="1556525" y="370665"/>
                </a:lnTo>
                <a:close/>
              </a:path>
              <a:path w="16372840" h="1183004">
                <a:moveTo>
                  <a:pt x="1566163" y="369484"/>
                </a:moveTo>
                <a:lnTo>
                  <a:pt x="1556525" y="370665"/>
                </a:lnTo>
                <a:lnTo>
                  <a:pt x="1560010" y="399119"/>
                </a:lnTo>
                <a:lnTo>
                  <a:pt x="1569649" y="397938"/>
                </a:lnTo>
                <a:lnTo>
                  <a:pt x="1566163" y="369484"/>
                </a:lnTo>
                <a:close/>
              </a:path>
              <a:path w="16372840" h="1183004">
                <a:moveTo>
                  <a:pt x="1574020" y="368522"/>
                </a:moveTo>
                <a:lnTo>
                  <a:pt x="1566163" y="369484"/>
                </a:lnTo>
                <a:lnTo>
                  <a:pt x="1569531" y="396976"/>
                </a:lnTo>
                <a:lnTo>
                  <a:pt x="1569649" y="397938"/>
                </a:lnTo>
                <a:lnTo>
                  <a:pt x="1577506" y="396976"/>
                </a:lnTo>
                <a:lnTo>
                  <a:pt x="1583095" y="389826"/>
                </a:lnTo>
                <a:lnTo>
                  <a:pt x="1581170" y="374111"/>
                </a:lnTo>
                <a:lnTo>
                  <a:pt x="1574020" y="368522"/>
                </a:lnTo>
                <a:close/>
              </a:path>
              <a:path w="16372840" h="1183004">
                <a:moveTo>
                  <a:pt x="1614352" y="363581"/>
                </a:moveTo>
                <a:lnTo>
                  <a:pt x="1606495" y="364543"/>
                </a:lnTo>
                <a:lnTo>
                  <a:pt x="1600906" y="371693"/>
                </a:lnTo>
                <a:lnTo>
                  <a:pt x="1602831" y="387408"/>
                </a:lnTo>
                <a:lnTo>
                  <a:pt x="1609981" y="392997"/>
                </a:lnTo>
                <a:lnTo>
                  <a:pt x="1617838" y="392035"/>
                </a:lnTo>
                <a:lnTo>
                  <a:pt x="1614470" y="364543"/>
                </a:lnTo>
                <a:lnTo>
                  <a:pt x="1614352" y="363581"/>
                </a:lnTo>
                <a:close/>
              </a:path>
              <a:path w="16372840" h="1183004">
                <a:moveTo>
                  <a:pt x="1623990" y="362400"/>
                </a:moveTo>
                <a:lnTo>
                  <a:pt x="1614352" y="363581"/>
                </a:lnTo>
                <a:lnTo>
                  <a:pt x="1617838" y="392035"/>
                </a:lnTo>
                <a:lnTo>
                  <a:pt x="1627476" y="390854"/>
                </a:lnTo>
                <a:lnTo>
                  <a:pt x="1623990" y="362400"/>
                </a:lnTo>
                <a:close/>
              </a:path>
              <a:path w="16372840" h="1183004">
                <a:moveTo>
                  <a:pt x="1631848" y="361437"/>
                </a:moveTo>
                <a:lnTo>
                  <a:pt x="1623990" y="362400"/>
                </a:lnTo>
                <a:lnTo>
                  <a:pt x="1627358" y="389891"/>
                </a:lnTo>
                <a:lnTo>
                  <a:pt x="1627476" y="390854"/>
                </a:lnTo>
                <a:lnTo>
                  <a:pt x="1635333" y="389891"/>
                </a:lnTo>
                <a:lnTo>
                  <a:pt x="1640923" y="382741"/>
                </a:lnTo>
                <a:lnTo>
                  <a:pt x="1638998" y="367027"/>
                </a:lnTo>
                <a:lnTo>
                  <a:pt x="1631848" y="361437"/>
                </a:lnTo>
                <a:close/>
              </a:path>
              <a:path w="16372840" h="1183004">
                <a:moveTo>
                  <a:pt x="1730312" y="352216"/>
                </a:moveTo>
                <a:lnTo>
                  <a:pt x="1722415" y="352759"/>
                </a:lnTo>
                <a:lnTo>
                  <a:pt x="1716454" y="359602"/>
                </a:lnTo>
                <a:lnTo>
                  <a:pt x="1717541" y="375397"/>
                </a:lnTo>
                <a:lnTo>
                  <a:pt x="1724384" y="381358"/>
                </a:lnTo>
                <a:lnTo>
                  <a:pt x="1732281" y="380815"/>
                </a:lnTo>
                <a:lnTo>
                  <a:pt x="1730350" y="352759"/>
                </a:lnTo>
                <a:lnTo>
                  <a:pt x="1730312" y="352216"/>
                </a:lnTo>
                <a:close/>
              </a:path>
              <a:path w="16372840" h="1183004">
                <a:moveTo>
                  <a:pt x="1739868" y="351558"/>
                </a:moveTo>
                <a:lnTo>
                  <a:pt x="1730312" y="352216"/>
                </a:lnTo>
                <a:lnTo>
                  <a:pt x="1732198" y="379613"/>
                </a:lnTo>
                <a:lnTo>
                  <a:pt x="1732281" y="380815"/>
                </a:lnTo>
                <a:lnTo>
                  <a:pt x="1741837" y="380157"/>
                </a:lnTo>
                <a:lnTo>
                  <a:pt x="1739951" y="352759"/>
                </a:lnTo>
                <a:lnTo>
                  <a:pt x="1739868" y="351558"/>
                </a:lnTo>
                <a:close/>
              </a:path>
              <a:path w="16372840" h="1183004">
                <a:moveTo>
                  <a:pt x="1747765" y="351014"/>
                </a:moveTo>
                <a:lnTo>
                  <a:pt x="1739868" y="351558"/>
                </a:lnTo>
                <a:lnTo>
                  <a:pt x="1741799" y="379613"/>
                </a:lnTo>
                <a:lnTo>
                  <a:pt x="1741837" y="380157"/>
                </a:lnTo>
                <a:lnTo>
                  <a:pt x="1749734" y="379613"/>
                </a:lnTo>
                <a:lnTo>
                  <a:pt x="1755695" y="372770"/>
                </a:lnTo>
                <a:lnTo>
                  <a:pt x="1754608" y="356975"/>
                </a:lnTo>
                <a:lnTo>
                  <a:pt x="1747765" y="351014"/>
                </a:lnTo>
                <a:close/>
              </a:path>
              <a:path w="16372840" h="1183004">
                <a:moveTo>
                  <a:pt x="1787646" y="348269"/>
                </a:moveTo>
                <a:lnTo>
                  <a:pt x="1779748" y="348812"/>
                </a:lnTo>
                <a:lnTo>
                  <a:pt x="1773787" y="355655"/>
                </a:lnTo>
                <a:lnTo>
                  <a:pt x="1774874" y="371450"/>
                </a:lnTo>
                <a:lnTo>
                  <a:pt x="1781717" y="377411"/>
                </a:lnTo>
                <a:lnTo>
                  <a:pt x="1789614" y="376868"/>
                </a:lnTo>
                <a:lnTo>
                  <a:pt x="1787683" y="348812"/>
                </a:lnTo>
                <a:lnTo>
                  <a:pt x="1787646" y="348269"/>
                </a:lnTo>
                <a:close/>
              </a:path>
              <a:path w="16372840" h="1183004">
                <a:moveTo>
                  <a:pt x="1797201" y="347611"/>
                </a:moveTo>
                <a:lnTo>
                  <a:pt x="1787646" y="348269"/>
                </a:lnTo>
                <a:lnTo>
                  <a:pt x="1789532" y="375666"/>
                </a:lnTo>
                <a:lnTo>
                  <a:pt x="1789614" y="376868"/>
                </a:lnTo>
                <a:lnTo>
                  <a:pt x="1799170" y="376210"/>
                </a:lnTo>
                <a:lnTo>
                  <a:pt x="1797284" y="348812"/>
                </a:lnTo>
                <a:lnTo>
                  <a:pt x="1797201" y="347611"/>
                </a:lnTo>
                <a:close/>
              </a:path>
              <a:path w="16372840" h="1183004">
                <a:moveTo>
                  <a:pt x="1805099" y="347067"/>
                </a:moveTo>
                <a:lnTo>
                  <a:pt x="1797201" y="347611"/>
                </a:lnTo>
                <a:lnTo>
                  <a:pt x="1799133" y="375666"/>
                </a:lnTo>
                <a:lnTo>
                  <a:pt x="1799170" y="376210"/>
                </a:lnTo>
                <a:lnTo>
                  <a:pt x="1807067" y="375666"/>
                </a:lnTo>
                <a:lnTo>
                  <a:pt x="1813029" y="368823"/>
                </a:lnTo>
                <a:lnTo>
                  <a:pt x="1811941" y="353029"/>
                </a:lnTo>
                <a:lnTo>
                  <a:pt x="1805099" y="347067"/>
                </a:lnTo>
                <a:close/>
              </a:path>
              <a:path w="16372840" h="1183004">
                <a:moveTo>
                  <a:pt x="1844979" y="344322"/>
                </a:moveTo>
                <a:lnTo>
                  <a:pt x="1837082" y="344866"/>
                </a:lnTo>
                <a:lnTo>
                  <a:pt x="1831120" y="351708"/>
                </a:lnTo>
                <a:lnTo>
                  <a:pt x="1832208" y="367503"/>
                </a:lnTo>
                <a:lnTo>
                  <a:pt x="1839050" y="373464"/>
                </a:lnTo>
                <a:lnTo>
                  <a:pt x="1846948" y="372921"/>
                </a:lnTo>
                <a:lnTo>
                  <a:pt x="1845016" y="344866"/>
                </a:lnTo>
                <a:lnTo>
                  <a:pt x="1844979" y="344322"/>
                </a:lnTo>
                <a:close/>
              </a:path>
              <a:path w="16372840" h="1183004">
                <a:moveTo>
                  <a:pt x="1854535" y="343664"/>
                </a:moveTo>
                <a:lnTo>
                  <a:pt x="1844979" y="344322"/>
                </a:lnTo>
                <a:lnTo>
                  <a:pt x="1846865" y="371719"/>
                </a:lnTo>
                <a:lnTo>
                  <a:pt x="1846948" y="372921"/>
                </a:lnTo>
                <a:lnTo>
                  <a:pt x="1856503" y="372263"/>
                </a:lnTo>
                <a:lnTo>
                  <a:pt x="1854617" y="344866"/>
                </a:lnTo>
                <a:lnTo>
                  <a:pt x="1854535" y="343664"/>
                </a:lnTo>
                <a:close/>
              </a:path>
              <a:path w="16372840" h="1183004">
                <a:moveTo>
                  <a:pt x="1862432" y="343120"/>
                </a:moveTo>
                <a:lnTo>
                  <a:pt x="1854535" y="343664"/>
                </a:lnTo>
                <a:lnTo>
                  <a:pt x="1856466" y="371719"/>
                </a:lnTo>
                <a:lnTo>
                  <a:pt x="1856503" y="372263"/>
                </a:lnTo>
                <a:lnTo>
                  <a:pt x="1864401" y="371719"/>
                </a:lnTo>
                <a:lnTo>
                  <a:pt x="1870362" y="364877"/>
                </a:lnTo>
                <a:lnTo>
                  <a:pt x="1869275" y="349082"/>
                </a:lnTo>
                <a:lnTo>
                  <a:pt x="1862432" y="343120"/>
                </a:lnTo>
                <a:close/>
              </a:path>
              <a:path w="16372840" h="1183004">
                <a:moveTo>
                  <a:pt x="1902312" y="340375"/>
                </a:moveTo>
                <a:lnTo>
                  <a:pt x="1894415" y="340919"/>
                </a:lnTo>
                <a:lnTo>
                  <a:pt x="1888453" y="347761"/>
                </a:lnTo>
                <a:lnTo>
                  <a:pt x="1889541" y="363556"/>
                </a:lnTo>
                <a:lnTo>
                  <a:pt x="1896384" y="369518"/>
                </a:lnTo>
                <a:lnTo>
                  <a:pt x="1904281" y="368974"/>
                </a:lnTo>
                <a:lnTo>
                  <a:pt x="1902350" y="340919"/>
                </a:lnTo>
                <a:lnTo>
                  <a:pt x="1902312" y="340375"/>
                </a:lnTo>
                <a:close/>
              </a:path>
              <a:path w="16372840" h="1183004">
                <a:moveTo>
                  <a:pt x="1911868" y="339717"/>
                </a:moveTo>
                <a:lnTo>
                  <a:pt x="1902312" y="340375"/>
                </a:lnTo>
                <a:lnTo>
                  <a:pt x="1904198" y="367773"/>
                </a:lnTo>
                <a:lnTo>
                  <a:pt x="1904281" y="368974"/>
                </a:lnTo>
                <a:lnTo>
                  <a:pt x="1913837" y="368316"/>
                </a:lnTo>
                <a:lnTo>
                  <a:pt x="1911951" y="340919"/>
                </a:lnTo>
                <a:lnTo>
                  <a:pt x="1911868" y="339717"/>
                </a:lnTo>
                <a:close/>
              </a:path>
              <a:path w="16372840" h="1183004">
                <a:moveTo>
                  <a:pt x="1919765" y="339174"/>
                </a:moveTo>
                <a:lnTo>
                  <a:pt x="1911868" y="339717"/>
                </a:lnTo>
                <a:lnTo>
                  <a:pt x="1913799" y="367773"/>
                </a:lnTo>
                <a:lnTo>
                  <a:pt x="1913837" y="368316"/>
                </a:lnTo>
                <a:lnTo>
                  <a:pt x="1921734" y="367773"/>
                </a:lnTo>
                <a:lnTo>
                  <a:pt x="1927695" y="360930"/>
                </a:lnTo>
                <a:lnTo>
                  <a:pt x="1926608" y="345135"/>
                </a:lnTo>
                <a:lnTo>
                  <a:pt x="1919765" y="339174"/>
                </a:lnTo>
                <a:close/>
              </a:path>
              <a:path w="16372840" h="1183004">
                <a:moveTo>
                  <a:pt x="1959646" y="336428"/>
                </a:moveTo>
                <a:lnTo>
                  <a:pt x="1951748" y="336972"/>
                </a:lnTo>
                <a:lnTo>
                  <a:pt x="1945787" y="343815"/>
                </a:lnTo>
                <a:lnTo>
                  <a:pt x="1946874" y="359609"/>
                </a:lnTo>
                <a:lnTo>
                  <a:pt x="1953717" y="365571"/>
                </a:lnTo>
                <a:lnTo>
                  <a:pt x="1961614" y="365027"/>
                </a:lnTo>
                <a:lnTo>
                  <a:pt x="1959683" y="336972"/>
                </a:lnTo>
                <a:lnTo>
                  <a:pt x="1959646" y="336428"/>
                </a:lnTo>
                <a:close/>
              </a:path>
              <a:path w="16372840" h="1183004">
                <a:moveTo>
                  <a:pt x="1969201" y="335770"/>
                </a:moveTo>
                <a:lnTo>
                  <a:pt x="1959646" y="336428"/>
                </a:lnTo>
                <a:lnTo>
                  <a:pt x="1961532" y="363826"/>
                </a:lnTo>
                <a:lnTo>
                  <a:pt x="1961614" y="365027"/>
                </a:lnTo>
                <a:lnTo>
                  <a:pt x="1971170" y="364369"/>
                </a:lnTo>
                <a:lnTo>
                  <a:pt x="1969284" y="336972"/>
                </a:lnTo>
                <a:lnTo>
                  <a:pt x="1969201" y="335770"/>
                </a:lnTo>
                <a:close/>
              </a:path>
              <a:path w="16372840" h="1183004">
                <a:moveTo>
                  <a:pt x="1977098" y="335227"/>
                </a:moveTo>
                <a:lnTo>
                  <a:pt x="1969201" y="335770"/>
                </a:lnTo>
                <a:lnTo>
                  <a:pt x="1971132" y="363826"/>
                </a:lnTo>
                <a:lnTo>
                  <a:pt x="1971170" y="364369"/>
                </a:lnTo>
                <a:lnTo>
                  <a:pt x="1979067" y="363826"/>
                </a:lnTo>
                <a:lnTo>
                  <a:pt x="1985029" y="356983"/>
                </a:lnTo>
                <a:lnTo>
                  <a:pt x="1983941" y="341188"/>
                </a:lnTo>
                <a:lnTo>
                  <a:pt x="1977098" y="335227"/>
                </a:lnTo>
                <a:close/>
              </a:path>
              <a:path w="16372840" h="1183004">
                <a:moveTo>
                  <a:pt x="2016979" y="332481"/>
                </a:moveTo>
                <a:lnTo>
                  <a:pt x="2009081" y="333025"/>
                </a:lnTo>
                <a:lnTo>
                  <a:pt x="2003120" y="339868"/>
                </a:lnTo>
                <a:lnTo>
                  <a:pt x="2004207" y="355663"/>
                </a:lnTo>
                <a:lnTo>
                  <a:pt x="2011050" y="361624"/>
                </a:lnTo>
                <a:lnTo>
                  <a:pt x="2018948" y="361080"/>
                </a:lnTo>
                <a:lnTo>
                  <a:pt x="2017016" y="333025"/>
                </a:lnTo>
                <a:lnTo>
                  <a:pt x="2016979" y="332481"/>
                </a:lnTo>
                <a:close/>
              </a:path>
              <a:path w="16372840" h="1183004">
                <a:moveTo>
                  <a:pt x="2026534" y="331823"/>
                </a:moveTo>
                <a:lnTo>
                  <a:pt x="2016979" y="332481"/>
                </a:lnTo>
                <a:lnTo>
                  <a:pt x="2018865" y="359879"/>
                </a:lnTo>
                <a:lnTo>
                  <a:pt x="2018948" y="361080"/>
                </a:lnTo>
                <a:lnTo>
                  <a:pt x="2028503" y="360422"/>
                </a:lnTo>
                <a:lnTo>
                  <a:pt x="2026617" y="333025"/>
                </a:lnTo>
                <a:lnTo>
                  <a:pt x="2026534" y="331823"/>
                </a:lnTo>
                <a:close/>
              </a:path>
              <a:path w="16372840" h="1183004">
                <a:moveTo>
                  <a:pt x="2034432" y="331280"/>
                </a:moveTo>
                <a:lnTo>
                  <a:pt x="2026534" y="331823"/>
                </a:lnTo>
                <a:lnTo>
                  <a:pt x="2028466" y="359879"/>
                </a:lnTo>
                <a:lnTo>
                  <a:pt x="2028503" y="360422"/>
                </a:lnTo>
                <a:lnTo>
                  <a:pt x="2036401" y="359879"/>
                </a:lnTo>
                <a:lnTo>
                  <a:pt x="2042362" y="353036"/>
                </a:lnTo>
                <a:lnTo>
                  <a:pt x="2041275" y="337241"/>
                </a:lnTo>
                <a:lnTo>
                  <a:pt x="2034432" y="331280"/>
                </a:lnTo>
                <a:close/>
              </a:path>
              <a:path w="16372840" h="1183004">
                <a:moveTo>
                  <a:pt x="2074312" y="328534"/>
                </a:moveTo>
                <a:lnTo>
                  <a:pt x="2066415" y="329078"/>
                </a:lnTo>
                <a:lnTo>
                  <a:pt x="2060453" y="335921"/>
                </a:lnTo>
                <a:lnTo>
                  <a:pt x="2061541" y="351716"/>
                </a:lnTo>
                <a:lnTo>
                  <a:pt x="2068383" y="357677"/>
                </a:lnTo>
                <a:lnTo>
                  <a:pt x="2076281" y="357133"/>
                </a:lnTo>
                <a:lnTo>
                  <a:pt x="2074350" y="329078"/>
                </a:lnTo>
                <a:lnTo>
                  <a:pt x="2074312" y="328534"/>
                </a:lnTo>
                <a:close/>
              </a:path>
              <a:path w="16372840" h="1183004">
                <a:moveTo>
                  <a:pt x="2083868" y="327877"/>
                </a:moveTo>
                <a:lnTo>
                  <a:pt x="2074312" y="328534"/>
                </a:lnTo>
                <a:lnTo>
                  <a:pt x="2076198" y="355932"/>
                </a:lnTo>
                <a:lnTo>
                  <a:pt x="2076281" y="357133"/>
                </a:lnTo>
                <a:lnTo>
                  <a:pt x="2085836" y="356476"/>
                </a:lnTo>
                <a:lnTo>
                  <a:pt x="2083950" y="329078"/>
                </a:lnTo>
                <a:lnTo>
                  <a:pt x="2083868" y="327877"/>
                </a:lnTo>
                <a:close/>
              </a:path>
              <a:path w="16372840" h="1183004">
                <a:moveTo>
                  <a:pt x="2091765" y="327333"/>
                </a:moveTo>
                <a:lnTo>
                  <a:pt x="2083868" y="327877"/>
                </a:lnTo>
                <a:lnTo>
                  <a:pt x="2085799" y="355932"/>
                </a:lnTo>
                <a:lnTo>
                  <a:pt x="2085836" y="356476"/>
                </a:lnTo>
                <a:lnTo>
                  <a:pt x="2093734" y="355932"/>
                </a:lnTo>
                <a:lnTo>
                  <a:pt x="2099695" y="349089"/>
                </a:lnTo>
                <a:lnTo>
                  <a:pt x="2098608" y="333294"/>
                </a:lnTo>
                <a:lnTo>
                  <a:pt x="2091765" y="327333"/>
                </a:lnTo>
                <a:close/>
              </a:path>
              <a:path w="16372840" h="1183004">
                <a:moveTo>
                  <a:pt x="2131645" y="324588"/>
                </a:moveTo>
                <a:lnTo>
                  <a:pt x="2123748" y="325131"/>
                </a:lnTo>
                <a:lnTo>
                  <a:pt x="2117786" y="331974"/>
                </a:lnTo>
                <a:lnTo>
                  <a:pt x="2118874" y="347769"/>
                </a:lnTo>
                <a:lnTo>
                  <a:pt x="2125717" y="353730"/>
                </a:lnTo>
                <a:lnTo>
                  <a:pt x="2133614" y="353187"/>
                </a:lnTo>
                <a:lnTo>
                  <a:pt x="2131683" y="325131"/>
                </a:lnTo>
                <a:lnTo>
                  <a:pt x="2131645" y="324588"/>
                </a:lnTo>
                <a:close/>
              </a:path>
              <a:path w="16372840" h="1183004">
                <a:moveTo>
                  <a:pt x="2141201" y="323930"/>
                </a:moveTo>
                <a:lnTo>
                  <a:pt x="2131645" y="324588"/>
                </a:lnTo>
                <a:lnTo>
                  <a:pt x="2133531" y="351985"/>
                </a:lnTo>
                <a:lnTo>
                  <a:pt x="2133614" y="353187"/>
                </a:lnTo>
                <a:lnTo>
                  <a:pt x="2143170" y="352529"/>
                </a:lnTo>
                <a:lnTo>
                  <a:pt x="2141284" y="325131"/>
                </a:lnTo>
                <a:lnTo>
                  <a:pt x="2141201" y="323930"/>
                </a:lnTo>
                <a:close/>
              </a:path>
              <a:path w="16372840" h="1183004">
                <a:moveTo>
                  <a:pt x="2149098" y="323386"/>
                </a:moveTo>
                <a:lnTo>
                  <a:pt x="2141201" y="323930"/>
                </a:lnTo>
                <a:lnTo>
                  <a:pt x="2143132" y="351985"/>
                </a:lnTo>
                <a:lnTo>
                  <a:pt x="2143170" y="352529"/>
                </a:lnTo>
                <a:lnTo>
                  <a:pt x="2151067" y="351985"/>
                </a:lnTo>
                <a:lnTo>
                  <a:pt x="2157028" y="345142"/>
                </a:lnTo>
                <a:lnTo>
                  <a:pt x="2155941" y="329347"/>
                </a:lnTo>
                <a:lnTo>
                  <a:pt x="2149098" y="323386"/>
                </a:lnTo>
                <a:close/>
              </a:path>
              <a:path w="16372840" h="1183004">
                <a:moveTo>
                  <a:pt x="2188979" y="320641"/>
                </a:moveTo>
                <a:lnTo>
                  <a:pt x="2181081" y="321184"/>
                </a:lnTo>
                <a:lnTo>
                  <a:pt x="2175120" y="328027"/>
                </a:lnTo>
                <a:lnTo>
                  <a:pt x="2176207" y="343822"/>
                </a:lnTo>
                <a:lnTo>
                  <a:pt x="2183050" y="349783"/>
                </a:lnTo>
                <a:lnTo>
                  <a:pt x="2190947" y="349240"/>
                </a:lnTo>
                <a:lnTo>
                  <a:pt x="2189016" y="321184"/>
                </a:lnTo>
                <a:lnTo>
                  <a:pt x="2188979" y="320641"/>
                </a:lnTo>
                <a:close/>
              </a:path>
              <a:path w="16372840" h="1183004">
                <a:moveTo>
                  <a:pt x="2198534" y="319983"/>
                </a:moveTo>
                <a:lnTo>
                  <a:pt x="2188979" y="320641"/>
                </a:lnTo>
                <a:lnTo>
                  <a:pt x="2190865" y="348038"/>
                </a:lnTo>
                <a:lnTo>
                  <a:pt x="2190947" y="349240"/>
                </a:lnTo>
                <a:lnTo>
                  <a:pt x="2200503" y="348582"/>
                </a:lnTo>
                <a:lnTo>
                  <a:pt x="2198617" y="321184"/>
                </a:lnTo>
                <a:lnTo>
                  <a:pt x="2198534" y="319983"/>
                </a:lnTo>
                <a:close/>
              </a:path>
              <a:path w="16372840" h="1183004">
                <a:moveTo>
                  <a:pt x="2206431" y="319439"/>
                </a:moveTo>
                <a:lnTo>
                  <a:pt x="2198534" y="319983"/>
                </a:lnTo>
                <a:lnTo>
                  <a:pt x="2200465" y="348038"/>
                </a:lnTo>
                <a:lnTo>
                  <a:pt x="2200503" y="348582"/>
                </a:lnTo>
                <a:lnTo>
                  <a:pt x="2208400" y="348038"/>
                </a:lnTo>
                <a:lnTo>
                  <a:pt x="2214362" y="341195"/>
                </a:lnTo>
                <a:lnTo>
                  <a:pt x="2213274" y="325401"/>
                </a:lnTo>
                <a:lnTo>
                  <a:pt x="2206431" y="319439"/>
                </a:lnTo>
                <a:close/>
              </a:path>
              <a:path w="16372840" h="1183004">
                <a:moveTo>
                  <a:pt x="2246312" y="316694"/>
                </a:moveTo>
                <a:lnTo>
                  <a:pt x="2238414" y="317237"/>
                </a:lnTo>
                <a:lnTo>
                  <a:pt x="2232453" y="324080"/>
                </a:lnTo>
                <a:lnTo>
                  <a:pt x="2233540" y="339875"/>
                </a:lnTo>
                <a:lnTo>
                  <a:pt x="2240383" y="345836"/>
                </a:lnTo>
                <a:lnTo>
                  <a:pt x="2248281" y="345293"/>
                </a:lnTo>
                <a:lnTo>
                  <a:pt x="2246349" y="317237"/>
                </a:lnTo>
                <a:lnTo>
                  <a:pt x="2246312" y="316694"/>
                </a:lnTo>
                <a:close/>
              </a:path>
              <a:path w="16372840" h="1183004">
                <a:moveTo>
                  <a:pt x="2255867" y="316036"/>
                </a:moveTo>
                <a:lnTo>
                  <a:pt x="2246312" y="316694"/>
                </a:lnTo>
                <a:lnTo>
                  <a:pt x="2248198" y="344091"/>
                </a:lnTo>
                <a:lnTo>
                  <a:pt x="2248281" y="345293"/>
                </a:lnTo>
                <a:lnTo>
                  <a:pt x="2257836" y="344635"/>
                </a:lnTo>
                <a:lnTo>
                  <a:pt x="2255950" y="317237"/>
                </a:lnTo>
                <a:lnTo>
                  <a:pt x="2255867" y="316036"/>
                </a:lnTo>
                <a:close/>
              </a:path>
              <a:path w="16372840" h="1183004">
                <a:moveTo>
                  <a:pt x="2263765" y="315492"/>
                </a:moveTo>
                <a:lnTo>
                  <a:pt x="2255867" y="316036"/>
                </a:lnTo>
                <a:lnTo>
                  <a:pt x="2257799" y="344091"/>
                </a:lnTo>
                <a:lnTo>
                  <a:pt x="2257836" y="344635"/>
                </a:lnTo>
                <a:lnTo>
                  <a:pt x="2265734" y="344091"/>
                </a:lnTo>
                <a:lnTo>
                  <a:pt x="2271695" y="337249"/>
                </a:lnTo>
                <a:lnTo>
                  <a:pt x="2270608" y="321454"/>
                </a:lnTo>
                <a:lnTo>
                  <a:pt x="2263765" y="315492"/>
                </a:lnTo>
                <a:close/>
              </a:path>
              <a:path w="16372840" h="1183004">
                <a:moveTo>
                  <a:pt x="2303645" y="312747"/>
                </a:moveTo>
                <a:lnTo>
                  <a:pt x="2295748" y="313291"/>
                </a:lnTo>
                <a:lnTo>
                  <a:pt x="2289786" y="320134"/>
                </a:lnTo>
                <a:lnTo>
                  <a:pt x="2290874" y="335928"/>
                </a:lnTo>
                <a:lnTo>
                  <a:pt x="2297716" y="341890"/>
                </a:lnTo>
                <a:lnTo>
                  <a:pt x="2305614" y="341346"/>
                </a:lnTo>
                <a:lnTo>
                  <a:pt x="2303683" y="313291"/>
                </a:lnTo>
                <a:lnTo>
                  <a:pt x="2303645" y="312747"/>
                </a:lnTo>
                <a:close/>
              </a:path>
              <a:path w="16372840" h="1183004">
                <a:moveTo>
                  <a:pt x="2313201" y="312089"/>
                </a:moveTo>
                <a:lnTo>
                  <a:pt x="2303645" y="312747"/>
                </a:lnTo>
                <a:lnTo>
                  <a:pt x="2305531" y="340144"/>
                </a:lnTo>
                <a:lnTo>
                  <a:pt x="2305614" y="341346"/>
                </a:lnTo>
                <a:lnTo>
                  <a:pt x="2315169" y="340688"/>
                </a:lnTo>
                <a:lnTo>
                  <a:pt x="2313283" y="313291"/>
                </a:lnTo>
                <a:lnTo>
                  <a:pt x="2313201" y="312089"/>
                </a:lnTo>
                <a:close/>
              </a:path>
              <a:path w="16372840" h="1183004">
                <a:moveTo>
                  <a:pt x="2321098" y="311546"/>
                </a:moveTo>
                <a:lnTo>
                  <a:pt x="2313201" y="312089"/>
                </a:lnTo>
                <a:lnTo>
                  <a:pt x="2315132" y="340144"/>
                </a:lnTo>
                <a:lnTo>
                  <a:pt x="2315169" y="340688"/>
                </a:lnTo>
                <a:lnTo>
                  <a:pt x="2323067" y="340144"/>
                </a:lnTo>
                <a:lnTo>
                  <a:pt x="2329028" y="333302"/>
                </a:lnTo>
                <a:lnTo>
                  <a:pt x="2327941" y="317507"/>
                </a:lnTo>
                <a:lnTo>
                  <a:pt x="2321098" y="311546"/>
                </a:lnTo>
                <a:close/>
              </a:path>
              <a:path w="16372840" h="1183004">
                <a:moveTo>
                  <a:pt x="2360978" y="308800"/>
                </a:moveTo>
                <a:lnTo>
                  <a:pt x="2353081" y="309344"/>
                </a:lnTo>
                <a:lnTo>
                  <a:pt x="2347120" y="316187"/>
                </a:lnTo>
                <a:lnTo>
                  <a:pt x="2348207" y="331981"/>
                </a:lnTo>
                <a:lnTo>
                  <a:pt x="2355050" y="337943"/>
                </a:lnTo>
                <a:lnTo>
                  <a:pt x="2362947" y="337399"/>
                </a:lnTo>
                <a:lnTo>
                  <a:pt x="2361016" y="309344"/>
                </a:lnTo>
                <a:lnTo>
                  <a:pt x="2360978" y="308800"/>
                </a:lnTo>
                <a:close/>
              </a:path>
              <a:path w="16372840" h="1183004">
                <a:moveTo>
                  <a:pt x="2370534" y="308142"/>
                </a:moveTo>
                <a:lnTo>
                  <a:pt x="2360978" y="308800"/>
                </a:lnTo>
                <a:lnTo>
                  <a:pt x="2362864" y="336198"/>
                </a:lnTo>
                <a:lnTo>
                  <a:pt x="2362947" y="337399"/>
                </a:lnTo>
                <a:lnTo>
                  <a:pt x="2372503" y="336741"/>
                </a:lnTo>
                <a:lnTo>
                  <a:pt x="2370617" y="309344"/>
                </a:lnTo>
                <a:lnTo>
                  <a:pt x="2370534" y="308142"/>
                </a:lnTo>
                <a:close/>
              </a:path>
              <a:path w="16372840" h="1183004">
                <a:moveTo>
                  <a:pt x="2378431" y="307599"/>
                </a:moveTo>
                <a:lnTo>
                  <a:pt x="2370534" y="308142"/>
                </a:lnTo>
                <a:lnTo>
                  <a:pt x="2372465" y="336198"/>
                </a:lnTo>
                <a:lnTo>
                  <a:pt x="2372503" y="336741"/>
                </a:lnTo>
                <a:lnTo>
                  <a:pt x="2380400" y="336198"/>
                </a:lnTo>
                <a:lnTo>
                  <a:pt x="2386361" y="329355"/>
                </a:lnTo>
                <a:lnTo>
                  <a:pt x="2385274" y="313560"/>
                </a:lnTo>
                <a:lnTo>
                  <a:pt x="2378431" y="307599"/>
                </a:lnTo>
                <a:close/>
              </a:path>
              <a:path w="16372840" h="1183004">
                <a:moveTo>
                  <a:pt x="2418312" y="304853"/>
                </a:moveTo>
                <a:lnTo>
                  <a:pt x="2410414" y="305397"/>
                </a:lnTo>
                <a:lnTo>
                  <a:pt x="2404453" y="312240"/>
                </a:lnTo>
                <a:lnTo>
                  <a:pt x="2405540" y="328035"/>
                </a:lnTo>
                <a:lnTo>
                  <a:pt x="2412383" y="333996"/>
                </a:lnTo>
                <a:lnTo>
                  <a:pt x="2420280" y="333452"/>
                </a:lnTo>
                <a:lnTo>
                  <a:pt x="2418349" y="305397"/>
                </a:lnTo>
                <a:lnTo>
                  <a:pt x="2418312" y="304853"/>
                </a:lnTo>
                <a:close/>
              </a:path>
              <a:path w="16372840" h="1183004">
                <a:moveTo>
                  <a:pt x="2427867" y="304195"/>
                </a:moveTo>
                <a:lnTo>
                  <a:pt x="2418312" y="304853"/>
                </a:lnTo>
                <a:lnTo>
                  <a:pt x="2420198" y="332251"/>
                </a:lnTo>
                <a:lnTo>
                  <a:pt x="2420280" y="333452"/>
                </a:lnTo>
                <a:lnTo>
                  <a:pt x="2429836" y="332794"/>
                </a:lnTo>
                <a:lnTo>
                  <a:pt x="2427950" y="305397"/>
                </a:lnTo>
                <a:lnTo>
                  <a:pt x="2427867" y="304195"/>
                </a:lnTo>
                <a:close/>
              </a:path>
              <a:path w="16372840" h="1183004">
                <a:moveTo>
                  <a:pt x="2435765" y="303652"/>
                </a:moveTo>
                <a:lnTo>
                  <a:pt x="2427867" y="304195"/>
                </a:lnTo>
                <a:lnTo>
                  <a:pt x="2429799" y="332251"/>
                </a:lnTo>
                <a:lnTo>
                  <a:pt x="2429836" y="332794"/>
                </a:lnTo>
                <a:lnTo>
                  <a:pt x="2437733" y="332251"/>
                </a:lnTo>
                <a:lnTo>
                  <a:pt x="2443695" y="325408"/>
                </a:lnTo>
                <a:lnTo>
                  <a:pt x="2442607" y="309613"/>
                </a:lnTo>
                <a:lnTo>
                  <a:pt x="2435765" y="303652"/>
                </a:lnTo>
                <a:close/>
              </a:path>
              <a:path w="16372840" h="1183004">
                <a:moveTo>
                  <a:pt x="2475645" y="300906"/>
                </a:moveTo>
                <a:lnTo>
                  <a:pt x="2467748" y="301450"/>
                </a:lnTo>
                <a:lnTo>
                  <a:pt x="2461786" y="308293"/>
                </a:lnTo>
                <a:lnTo>
                  <a:pt x="2462874" y="324088"/>
                </a:lnTo>
                <a:lnTo>
                  <a:pt x="2469716" y="330049"/>
                </a:lnTo>
                <a:lnTo>
                  <a:pt x="2477614" y="329505"/>
                </a:lnTo>
                <a:lnTo>
                  <a:pt x="2475682" y="301450"/>
                </a:lnTo>
                <a:lnTo>
                  <a:pt x="2475645" y="300906"/>
                </a:lnTo>
                <a:close/>
              </a:path>
              <a:path w="16372840" h="1183004">
                <a:moveTo>
                  <a:pt x="2485201" y="300249"/>
                </a:moveTo>
                <a:lnTo>
                  <a:pt x="2475645" y="300906"/>
                </a:lnTo>
                <a:lnTo>
                  <a:pt x="2477531" y="328304"/>
                </a:lnTo>
                <a:lnTo>
                  <a:pt x="2477614" y="329505"/>
                </a:lnTo>
                <a:lnTo>
                  <a:pt x="2487169" y="328848"/>
                </a:lnTo>
                <a:lnTo>
                  <a:pt x="2485283" y="301450"/>
                </a:lnTo>
                <a:lnTo>
                  <a:pt x="2485201" y="300249"/>
                </a:lnTo>
                <a:close/>
              </a:path>
              <a:path w="16372840" h="1183004">
                <a:moveTo>
                  <a:pt x="2493098" y="299705"/>
                </a:moveTo>
                <a:lnTo>
                  <a:pt x="2485201" y="300249"/>
                </a:lnTo>
                <a:lnTo>
                  <a:pt x="2487132" y="328304"/>
                </a:lnTo>
                <a:lnTo>
                  <a:pt x="2487169" y="328848"/>
                </a:lnTo>
                <a:lnTo>
                  <a:pt x="2495067" y="328304"/>
                </a:lnTo>
                <a:lnTo>
                  <a:pt x="2501028" y="321461"/>
                </a:lnTo>
                <a:lnTo>
                  <a:pt x="2499941" y="305666"/>
                </a:lnTo>
                <a:lnTo>
                  <a:pt x="2493098" y="299705"/>
                </a:lnTo>
                <a:close/>
              </a:path>
              <a:path w="16372840" h="1183004">
                <a:moveTo>
                  <a:pt x="2532978" y="296960"/>
                </a:moveTo>
                <a:lnTo>
                  <a:pt x="2525081" y="297503"/>
                </a:lnTo>
                <a:lnTo>
                  <a:pt x="2519120" y="304346"/>
                </a:lnTo>
                <a:lnTo>
                  <a:pt x="2520207" y="320141"/>
                </a:lnTo>
                <a:lnTo>
                  <a:pt x="2527050" y="326102"/>
                </a:lnTo>
                <a:lnTo>
                  <a:pt x="2534947" y="325559"/>
                </a:lnTo>
                <a:lnTo>
                  <a:pt x="2533016" y="297503"/>
                </a:lnTo>
                <a:lnTo>
                  <a:pt x="2532978" y="296960"/>
                </a:lnTo>
                <a:close/>
              </a:path>
              <a:path w="16372840" h="1183004">
                <a:moveTo>
                  <a:pt x="2542534" y="296302"/>
                </a:moveTo>
                <a:lnTo>
                  <a:pt x="2532978" y="296960"/>
                </a:lnTo>
                <a:lnTo>
                  <a:pt x="2534864" y="324357"/>
                </a:lnTo>
                <a:lnTo>
                  <a:pt x="2534947" y="325559"/>
                </a:lnTo>
                <a:lnTo>
                  <a:pt x="2544503" y="324901"/>
                </a:lnTo>
                <a:lnTo>
                  <a:pt x="2542617" y="297503"/>
                </a:lnTo>
                <a:lnTo>
                  <a:pt x="2542534" y="296302"/>
                </a:lnTo>
                <a:close/>
              </a:path>
              <a:path w="16372840" h="1183004">
                <a:moveTo>
                  <a:pt x="2550431" y="295758"/>
                </a:moveTo>
                <a:lnTo>
                  <a:pt x="2542534" y="296302"/>
                </a:lnTo>
                <a:lnTo>
                  <a:pt x="2544465" y="324357"/>
                </a:lnTo>
                <a:lnTo>
                  <a:pt x="2544503" y="324901"/>
                </a:lnTo>
                <a:lnTo>
                  <a:pt x="2552400" y="324357"/>
                </a:lnTo>
                <a:lnTo>
                  <a:pt x="2558361" y="317514"/>
                </a:lnTo>
                <a:lnTo>
                  <a:pt x="2557274" y="301719"/>
                </a:lnTo>
                <a:lnTo>
                  <a:pt x="2550431" y="295758"/>
                </a:lnTo>
                <a:close/>
              </a:path>
              <a:path w="16372840" h="1183004">
                <a:moveTo>
                  <a:pt x="2590312" y="293013"/>
                </a:moveTo>
                <a:lnTo>
                  <a:pt x="2582414" y="293556"/>
                </a:lnTo>
                <a:lnTo>
                  <a:pt x="2576453" y="300399"/>
                </a:lnTo>
                <a:lnTo>
                  <a:pt x="2577540" y="316194"/>
                </a:lnTo>
                <a:lnTo>
                  <a:pt x="2584383" y="322155"/>
                </a:lnTo>
                <a:lnTo>
                  <a:pt x="2592280" y="321612"/>
                </a:lnTo>
                <a:lnTo>
                  <a:pt x="2590349" y="293556"/>
                </a:lnTo>
                <a:lnTo>
                  <a:pt x="2590312" y="293013"/>
                </a:lnTo>
                <a:close/>
              </a:path>
              <a:path w="16372840" h="1183004">
                <a:moveTo>
                  <a:pt x="2599867" y="292355"/>
                </a:moveTo>
                <a:lnTo>
                  <a:pt x="2590312" y="293013"/>
                </a:lnTo>
                <a:lnTo>
                  <a:pt x="2592198" y="320410"/>
                </a:lnTo>
                <a:lnTo>
                  <a:pt x="2592280" y="321612"/>
                </a:lnTo>
                <a:lnTo>
                  <a:pt x="2601836" y="320954"/>
                </a:lnTo>
                <a:lnTo>
                  <a:pt x="2599950" y="293556"/>
                </a:lnTo>
                <a:lnTo>
                  <a:pt x="2599867" y="292355"/>
                </a:lnTo>
                <a:close/>
              </a:path>
              <a:path w="16372840" h="1183004">
                <a:moveTo>
                  <a:pt x="2607765" y="291811"/>
                </a:moveTo>
                <a:lnTo>
                  <a:pt x="2599867" y="292355"/>
                </a:lnTo>
                <a:lnTo>
                  <a:pt x="2601799" y="320410"/>
                </a:lnTo>
                <a:lnTo>
                  <a:pt x="2601836" y="320954"/>
                </a:lnTo>
                <a:lnTo>
                  <a:pt x="2609733" y="320410"/>
                </a:lnTo>
                <a:lnTo>
                  <a:pt x="2615695" y="313567"/>
                </a:lnTo>
                <a:lnTo>
                  <a:pt x="2614607" y="297773"/>
                </a:lnTo>
                <a:lnTo>
                  <a:pt x="2607765" y="291811"/>
                </a:lnTo>
                <a:close/>
              </a:path>
              <a:path w="16372840" h="1183004">
                <a:moveTo>
                  <a:pt x="2647645" y="289066"/>
                </a:moveTo>
                <a:lnTo>
                  <a:pt x="2639748" y="289610"/>
                </a:lnTo>
                <a:lnTo>
                  <a:pt x="2633786" y="296452"/>
                </a:lnTo>
                <a:lnTo>
                  <a:pt x="2634874" y="312247"/>
                </a:lnTo>
                <a:lnTo>
                  <a:pt x="2641716" y="318209"/>
                </a:lnTo>
                <a:lnTo>
                  <a:pt x="2649614" y="317665"/>
                </a:lnTo>
                <a:lnTo>
                  <a:pt x="2647682" y="289610"/>
                </a:lnTo>
                <a:lnTo>
                  <a:pt x="2647645" y="289066"/>
                </a:lnTo>
                <a:close/>
              </a:path>
              <a:path w="16372840" h="1183004">
                <a:moveTo>
                  <a:pt x="2657201" y="288408"/>
                </a:moveTo>
                <a:lnTo>
                  <a:pt x="2647645" y="289066"/>
                </a:lnTo>
                <a:lnTo>
                  <a:pt x="2649531" y="316463"/>
                </a:lnTo>
                <a:lnTo>
                  <a:pt x="2649614" y="317665"/>
                </a:lnTo>
                <a:lnTo>
                  <a:pt x="2659169" y="317007"/>
                </a:lnTo>
                <a:lnTo>
                  <a:pt x="2657283" y="289610"/>
                </a:lnTo>
                <a:lnTo>
                  <a:pt x="2657201" y="288408"/>
                </a:lnTo>
                <a:close/>
              </a:path>
              <a:path w="16372840" h="1183004">
                <a:moveTo>
                  <a:pt x="2665098" y="287864"/>
                </a:moveTo>
                <a:lnTo>
                  <a:pt x="2657201" y="288408"/>
                </a:lnTo>
                <a:lnTo>
                  <a:pt x="2659132" y="316463"/>
                </a:lnTo>
                <a:lnTo>
                  <a:pt x="2659169" y="317007"/>
                </a:lnTo>
                <a:lnTo>
                  <a:pt x="2667067" y="316463"/>
                </a:lnTo>
                <a:lnTo>
                  <a:pt x="2673028" y="309621"/>
                </a:lnTo>
                <a:lnTo>
                  <a:pt x="2671941" y="293826"/>
                </a:lnTo>
                <a:lnTo>
                  <a:pt x="2665098" y="287864"/>
                </a:lnTo>
                <a:close/>
              </a:path>
              <a:path w="16372840" h="1183004">
                <a:moveTo>
                  <a:pt x="2704978" y="285119"/>
                </a:moveTo>
                <a:lnTo>
                  <a:pt x="2697081" y="285663"/>
                </a:lnTo>
                <a:lnTo>
                  <a:pt x="2691120" y="292505"/>
                </a:lnTo>
                <a:lnTo>
                  <a:pt x="2692207" y="308300"/>
                </a:lnTo>
                <a:lnTo>
                  <a:pt x="2699050" y="314262"/>
                </a:lnTo>
                <a:lnTo>
                  <a:pt x="2706947" y="313718"/>
                </a:lnTo>
                <a:lnTo>
                  <a:pt x="2705016" y="285663"/>
                </a:lnTo>
                <a:lnTo>
                  <a:pt x="2704978" y="285119"/>
                </a:lnTo>
                <a:close/>
              </a:path>
              <a:path w="16372840" h="1183004">
                <a:moveTo>
                  <a:pt x="2714534" y="284461"/>
                </a:moveTo>
                <a:lnTo>
                  <a:pt x="2704978" y="285119"/>
                </a:lnTo>
                <a:lnTo>
                  <a:pt x="2706864" y="312517"/>
                </a:lnTo>
                <a:lnTo>
                  <a:pt x="2706947" y="313718"/>
                </a:lnTo>
                <a:lnTo>
                  <a:pt x="2716503" y="313060"/>
                </a:lnTo>
                <a:lnTo>
                  <a:pt x="2714617" y="285663"/>
                </a:lnTo>
                <a:lnTo>
                  <a:pt x="2714534" y="284461"/>
                </a:lnTo>
                <a:close/>
              </a:path>
              <a:path w="16372840" h="1183004">
                <a:moveTo>
                  <a:pt x="2722431" y="283918"/>
                </a:moveTo>
                <a:lnTo>
                  <a:pt x="2714534" y="284461"/>
                </a:lnTo>
                <a:lnTo>
                  <a:pt x="2716465" y="312517"/>
                </a:lnTo>
                <a:lnTo>
                  <a:pt x="2716503" y="313060"/>
                </a:lnTo>
                <a:lnTo>
                  <a:pt x="2724400" y="312517"/>
                </a:lnTo>
                <a:lnTo>
                  <a:pt x="2730361" y="305674"/>
                </a:lnTo>
                <a:lnTo>
                  <a:pt x="2729274" y="289879"/>
                </a:lnTo>
                <a:lnTo>
                  <a:pt x="2722431" y="283918"/>
                </a:lnTo>
                <a:close/>
              </a:path>
              <a:path w="16372840" h="1183004">
                <a:moveTo>
                  <a:pt x="2762312" y="281172"/>
                </a:moveTo>
                <a:lnTo>
                  <a:pt x="2754414" y="281716"/>
                </a:lnTo>
                <a:lnTo>
                  <a:pt x="2748453" y="288559"/>
                </a:lnTo>
                <a:lnTo>
                  <a:pt x="2749540" y="304353"/>
                </a:lnTo>
                <a:lnTo>
                  <a:pt x="2756383" y="310315"/>
                </a:lnTo>
                <a:lnTo>
                  <a:pt x="2764280" y="309771"/>
                </a:lnTo>
                <a:lnTo>
                  <a:pt x="2762349" y="281716"/>
                </a:lnTo>
                <a:lnTo>
                  <a:pt x="2762312" y="281172"/>
                </a:lnTo>
                <a:close/>
              </a:path>
              <a:path w="16372840" h="1183004">
                <a:moveTo>
                  <a:pt x="2771867" y="280514"/>
                </a:moveTo>
                <a:lnTo>
                  <a:pt x="2762312" y="281172"/>
                </a:lnTo>
                <a:lnTo>
                  <a:pt x="2764198" y="308570"/>
                </a:lnTo>
                <a:lnTo>
                  <a:pt x="2764280" y="309771"/>
                </a:lnTo>
                <a:lnTo>
                  <a:pt x="2773836" y="309113"/>
                </a:lnTo>
                <a:lnTo>
                  <a:pt x="2771950" y="281716"/>
                </a:lnTo>
                <a:lnTo>
                  <a:pt x="2771867" y="280514"/>
                </a:lnTo>
                <a:close/>
              </a:path>
              <a:path w="16372840" h="1183004">
                <a:moveTo>
                  <a:pt x="2779765" y="279971"/>
                </a:moveTo>
                <a:lnTo>
                  <a:pt x="2771867" y="280514"/>
                </a:lnTo>
                <a:lnTo>
                  <a:pt x="2773798" y="308570"/>
                </a:lnTo>
                <a:lnTo>
                  <a:pt x="2773836" y="309113"/>
                </a:lnTo>
                <a:lnTo>
                  <a:pt x="2781733" y="308570"/>
                </a:lnTo>
                <a:lnTo>
                  <a:pt x="2787695" y="301727"/>
                </a:lnTo>
                <a:lnTo>
                  <a:pt x="2786607" y="285932"/>
                </a:lnTo>
                <a:lnTo>
                  <a:pt x="2779765" y="279971"/>
                </a:lnTo>
                <a:close/>
              </a:path>
              <a:path w="16372840" h="1183004">
                <a:moveTo>
                  <a:pt x="2819645" y="277225"/>
                </a:moveTo>
                <a:lnTo>
                  <a:pt x="2811747" y="277769"/>
                </a:lnTo>
                <a:lnTo>
                  <a:pt x="2805786" y="284612"/>
                </a:lnTo>
                <a:lnTo>
                  <a:pt x="2806873" y="300407"/>
                </a:lnTo>
                <a:lnTo>
                  <a:pt x="2813716" y="306368"/>
                </a:lnTo>
                <a:lnTo>
                  <a:pt x="2821614" y="305824"/>
                </a:lnTo>
                <a:lnTo>
                  <a:pt x="2819682" y="277769"/>
                </a:lnTo>
                <a:lnTo>
                  <a:pt x="2819645" y="277225"/>
                </a:lnTo>
                <a:close/>
              </a:path>
              <a:path w="16372840" h="1183004">
                <a:moveTo>
                  <a:pt x="2829200" y="276567"/>
                </a:moveTo>
                <a:lnTo>
                  <a:pt x="2819645" y="277225"/>
                </a:lnTo>
                <a:lnTo>
                  <a:pt x="2821531" y="304623"/>
                </a:lnTo>
                <a:lnTo>
                  <a:pt x="2821614" y="305824"/>
                </a:lnTo>
                <a:lnTo>
                  <a:pt x="2831169" y="305166"/>
                </a:lnTo>
                <a:lnTo>
                  <a:pt x="2829283" y="277769"/>
                </a:lnTo>
                <a:lnTo>
                  <a:pt x="2829200" y="276567"/>
                </a:lnTo>
                <a:close/>
              </a:path>
              <a:path w="16372840" h="1183004">
                <a:moveTo>
                  <a:pt x="2837098" y="276024"/>
                </a:moveTo>
                <a:lnTo>
                  <a:pt x="2829200" y="276567"/>
                </a:lnTo>
                <a:lnTo>
                  <a:pt x="2831132" y="304623"/>
                </a:lnTo>
                <a:lnTo>
                  <a:pt x="2831169" y="305166"/>
                </a:lnTo>
                <a:lnTo>
                  <a:pt x="2839067" y="304623"/>
                </a:lnTo>
                <a:lnTo>
                  <a:pt x="2845028" y="297780"/>
                </a:lnTo>
                <a:lnTo>
                  <a:pt x="2843941" y="281985"/>
                </a:lnTo>
                <a:lnTo>
                  <a:pt x="2837098" y="276024"/>
                </a:lnTo>
                <a:close/>
              </a:path>
              <a:path w="16372840" h="1183004">
                <a:moveTo>
                  <a:pt x="2876978" y="273278"/>
                </a:moveTo>
                <a:lnTo>
                  <a:pt x="2869081" y="273822"/>
                </a:lnTo>
                <a:lnTo>
                  <a:pt x="2863120" y="280665"/>
                </a:lnTo>
                <a:lnTo>
                  <a:pt x="2864207" y="296460"/>
                </a:lnTo>
                <a:lnTo>
                  <a:pt x="2871050" y="302421"/>
                </a:lnTo>
                <a:lnTo>
                  <a:pt x="2878947" y="301877"/>
                </a:lnTo>
                <a:lnTo>
                  <a:pt x="2877016" y="273822"/>
                </a:lnTo>
                <a:lnTo>
                  <a:pt x="2876978" y="273278"/>
                </a:lnTo>
                <a:close/>
              </a:path>
              <a:path w="16372840" h="1183004">
                <a:moveTo>
                  <a:pt x="2886534" y="272621"/>
                </a:moveTo>
                <a:lnTo>
                  <a:pt x="2876978" y="273278"/>
                </a:lnTo>
                <a:lnTo>
                  <a:pt x="2878864" y="300676"/>
                </a:lnTo>
                <a:lnTo>
                  <a:pt x="2878947" y="301877"/>
                </a:lnTo>
                <a:lnTo>
                  <a:pt x="2888503" y="301220"/>
                </a:lnTo>
                <a:lnTo>
                  <a:pt x="2886616" y="273822"/>
                </a:lnTo>
                <a:lnTo>
                  <a:pt x="2886534" y="272621"/>
                </a:lnTo>
                <a:close/>
              </a:path>
              <a:path w="16372840" h="1183004">
                <a:moveTo>
                  <a:pt x="2894431" y="272077"/>
                </a:moveTo>
                <a:lnTo>
                  <a:pt x="2886534" y="272621"/>
                </a:lnTo>
                <a:lnTo>
                  <a:pt x="2888465" y="300676"/>
                </a:lnTo>
                <a:lnTo>
                  <a:pt x="2888503" y="301220"/>
                </a:lnTo>
                <a:lnTo>
                  <a:pt x="2896400" y="300676"/>
                </a:lnTo>
                <a:lnTo>
                  <a:pt x="2902361" y="293833"/>
                </a:lnTo>
                <a:lnTo>
                  <a:pt x="2901274" y="278038"/>
                </a:lnTo>
                <a:lnTo>
                  <a:pt x="2894431" y="272077"/>
                </a:lnTo>
                <a:close/>
              </a:path>
              <a:path w="16372840" h="1183004">
                <a:moveTo>
                  <a:pt x="2934312" y="269332"/>
                </a:moveTo>
                <a:lnTo>
                  <a:pt x="2926414" y="269875"/>
                </a:lnTo>
                <a:lnTo>
                  <a:pt x="2920453" y="276718"/>
                </a:lnTo>
                <a:lnTo>
                  <a:pt x="2921540" y="292513"/>
                </a:lnTo>
                <a:lnTo>
                  <a:pt x="2928383" y="298474"/>
                </a:lnTo>
                <a:lnTo>
                  <a:pt x="2936280" y="297931"/>
                </a:lnTo>
                <a:lnTo>
                  <a:pt x="2934349" y="269875"/>
                </a:lnTo>
                <a:lnTo>
                  <a:pt x="2934312" y="269332"/>
                </a:lnTo>
                <a:close/>
              </a:path>
              <a:path w="16372840" h="1183004">
                <a:moveTo>
                  <a:pt x="2943867" y="268674"/>
                </a:moveTo>
                <a:lnTo>
                  <a:pt x="2934312" y="269332"/>
                </a:lnTo>
                <a:lnTo>
                  <a:pt x="2936198" y="296729"/>
                </a:lnTo>
                <a:lnTo>
                  <a:pt x="2936280" y="297931"/>
                </a:lnTo>
                <a:lnTo>
                  <a:pt x="2945836" y="297273"/>
                </a:lnTo>
                <a:lnTo>
                  <a:pt x="2943950" y="269875"/>
                </a:lnTo>
                <a:lnTo>
                  <a:pt x="2943867" y="268674"/>
                </a:lnTo>
                <a:close/>
              </a:path>
              <a:path w="16372840" h="1183004">
                <a:moveTo>
                  <a:pt x="2951764" y="268130"/>
                </a:moveTo>
                <a:lnTo>
                  <a:pt x="2943867" y="268674"/>
                </a:lnTo>
                <a:lnTo>
                  <a:pt x="2945799" y="296729"/>
                </a:lnTo>
                <a:lnTo>
                  <a:pt x="2945836" y="297273"/>
                </a:lnTo>
                <a:lnTo>
                  <a:pt x="2953733" y="296729"/>
                </a:lnTo>
                <a:lnTo>
                  <a:pt x="2959695" y="289886"/>
                </a:lnTo>
                <a:lnTo>
                  <a:pt x="2958607" y="274091"/>
                </a:lnTo>
                <a:lnTo>
                  <a:pt x="2951764" y="268130"/>
                </a:lnTo>
                <a:close/>
              </a:path>
              <a:path w="16372840" h="1183004">
                <a:moveTo>
                  <a:pt x="3060308" y="279351"/>
                </a:moveTo>
                <a:lnTo>
                  <a:pt x="3053777" y="307264"/>
                </a:lnTo>
                <a:lnTo>
                  <a:pt x="3061485" y="309068"/>
                </a:lnTo>
                <a:lnTo>
                  <a:pt x="3069196" y="304281"/>
                </a:lnTo>
                <a:lnTo>
                  <a:pt x="3072802" y="288865"/>
                </a:lnTo>
                <a:lnTo>
                  <a:pt x="3068016" y="281155"/>
                </a:lnTo>
                <a:lnTo>
                  <a:pt x="3060308" y="279351"/>
                </a:lnTo>
                <a:close/>
              </a:path>
              <a:path w="16372840" h="1183004">
                <a:moveTo>
                  <a:pt x="3051133" y="277205"/>
                </a:moveTo>
                <a:lnTo>
                  <a:pt x="3044603" y="305118"/>
                </a:lnTo>
                <a:lnTo>
                  <a:pt x="3053777" y="307264"/>
                </a:lnTo>
                <a:lnTo>
                  <a:pt x="3060308" y="279351"/>
                </a:lnTo>
                <a:lnTo>
                  <a:pt x="3051133" y="277205"/>
                </a:lnTo>
                <a:close/>
              </a:path>
              <a:path w="16372840" h="1183004">
                <a:moveTo>
                  <a:pt x="3043425" y="275401"/>
                </a:moveTo>
                <a:lnTo>
                  <a:pt x="3035715" y="280188"/>
                </a:lnTo>
                <a:lnTo>
                  <a:pt x="3032108" y="295604"/>
                </a:lnTo>
                <a:lnTo>
                  <a:pt x="3036895" y="303314"/>
                </a:lnTo>
                <a:lnTo>
                  <a:pt x="3044603" y="305118"/>
                </a:lnTo>
                <a:lnTo>
                  <a:pt x="3051133" y="277205"/>
                </a:lnTo>
                <a:lnTo>
                  <a:pt x="3043425" y="275401"/>
                </a:lnTo>
                <a:close/>
              </a:path>
              <a:path w="16372840" h="1183004">
                <a:moveTo>
                  <a:pt x="3115356" y="292231"/>
                </a:moveTo>
                <a:lnTo>
                  <a:pt x="3108826" y="320143"/>
                </a:lnTo>
                <a:lnTo>
                  <a:pt x="3116534" y="321947"/>
                </a:lnTo>
                <a:lnTo>
                  <a:pt x="3124244" y="317160"/>
                </a:lnTo>
                <a:lnTo>
                  <a:pt x="3127851" y="301744"/>
                </a:lnTo>
                <a:lnTo>
                  <a:pt x="3123064" y="294034"/>
                </a:lnTo>
                <a:lnTo>
                  <a:pt x="3115356" y="292231"/>
                </a:lnTo>
                <a:close/>
              </a:path>
              <a:path w="16372840" h="1183004">
                <a:moveTo>
                  <a:pt x="3106181" y="290084"/>
                </a:moveTo>
                <a:lnTo>
                  <a:pt x="3099651" y="317997"/>
                </a:lnTo>
                <a:lnTo>
                  <a:pt x="3108826" y="320143"/>
                </a:lnTo>
                <a:lnTo>
                  <a:pt x="3115356" y="292231"/>
                </a:lnTo>
                <a:lnTo>
                  <a:pt x="3106181" y="290084"/>
                </a:lnTo>
                <a:close/>
              </a:path>
              <a:path w="16372840" h="1183004">
                <a:moveTo>
                  <a:pt x="3098474" y="288281"/>
                </a:moveTo>
                <a:lnTo>
                  <a:pt x="3090763" y="293067"/>
                </a:lnTo>
                <a:lnTo>
                  <a:pt x="3087156" y="308483"/>
                </a:lnTo>
                <a:lnTo>
                  <a:pt x="3091943" y="316194"/>
                </a:lnTo>
                <a:lnTo>
                  <a:pt x="3099651" y="317997"/>
                </a:lnTo>
                <a:lnTo>
                  <a:pt x="3106181" y="290084"/>
                </a:lnTo>
                <a:lnTo>
                  <a:pt x="3098474" y="288281"/>
                </a:lnTo>
                <a:close/>
              </a:path>
              <a:path w="16372840" h="1183004">
                <a:moveTo>
                  <a:pt x="3170404" y="305110"/>
                </a:moveTo>
                <a:lnTo>
                  <a:pt x="3163874" y="333023"/>
                </a:lnTo>
                <a:lnTo>
                  <a:pt x="3171582" y="334826"/>
                </a:lnTo>
                <a:lnTo>
                  <a:pt x="3179292" y="330039"/>
                </a:lnTo>
                <a:lnTo>
                  <a:pt x="3182899" y="314624"/>
                </a:lnTo>
                <a:lnTo>
                  <a:pt x="3178112" y="306913"/>
                </a:lnTo>
                <a:lnTo>
                  <a:pt x="3170404" y="305110"/>
                </a:lnTo>
                <a:close/>
              </a:path>
              <a:path w="16372840" h="1183004">
                <a:moveTo>
                  <a:pt x="3161230" y="302963"/>
                </a:moveTo>
                <a:lnTo>
                  <a:pt x="3154699" y="330876"/>
                </a:lnTo>
                <a:lnTo>
                  <a:pt x="3163874" y="333023"/>
                </a:lnTo>
                <a:lnTo>
                  <a:pt x="3170404" y="305110"/>
                </a:lnTo>
                <a:lnTo>
                  <a:pt x="3161230" y="302963"/>
                </a:lnTo>
                <a:close/>
              </a:path>
              <a:path w="16372840" h="1183004">
                <a:moveTo>
                  <a:pt x="3153522" y="301160"/>
                </a:moveTo>
                <a:lnTo>
                  <a:pt x="3145811" y="305946"/>
                </a:lnTo>
                <a:lnTo>
                  <a:pt x="3142205" y="321362"/>
                </a:lnTo>
                <a:lnTo>
                  <a:pt x="3146991" y="329073"/>
                </a:lnTo>
                <a:lnTo>
                  <a:pt x="3154699" y="330876"/>
                </a:lnTo>
                <a:lnTo>
                  <a:pt x="3161230" y="302963"/>
                </a:lnTo>
                <a:lnTo>
                  <a:pt x="3153522" y="301160"/>
                </a:lnTo>
                <a:close/>
              </a:path>
              <a:path w="16372840" h="1183004">
                <a:moveTo>
                  <a:pt x="3225453" y="317989"/>
                </a:moveTo>
                <a:lnTo>
                  <a:pt x="3218922" y="345902"/>
                </a:lnTo>
                <a:lnTo>
                  <a:pt x="3226630" y="347705"/>
                </a:lnTo>
                <a:lnTo>
                  <a:pt x="3234340" y="342919"/>
                </a:lnTo>
                <a:lnTo>
                  <a:pt x="3237947" y="327503"/>
                </a:lnTo>
                <a:lnTo>
                  <a:pt x="3233161" y="319792"/>
                </a:lnTo>
                <a:lnTo>
                  <a:pt x="3225453" y="317989"/>
                </a:lnTo>
                <a:close/>
              </a:path>
              <a:path w="16372840" h="1183004">
                <a:moveTo>
                  <a:pt x="3216278" y="315842"/>
                </a:moveTo>
                <a:lnTo>
                  <a:pt x="3209747" y="343755"/>
                </a:lnTo>
                <a:lnTo>
                  <a:pt x="3218922" y="345902"/>
                </a:lnTo>
                <a:lnTo>
                  <a:pt x="3225453" y="317989"/>
                </a:lnTo>
                <a:lnTo>
                  <a:pt x="3216278" y="315842"/>
                </a:lnTo>
                <a:close/>
              </a:path>
              <a:path w="16372840" h="1183004">
                <a:moveTo>
                  <a:pt x="3208570" y="314039"/>
                </a:moveTo>
                <a:lnTo>
                  <a:pt x="3200860" y="318826"/>
                </a:lnTo>
                <a:lnTo>
                  <a:pt x="3197253" y="334241"/>
                </a:lnTo>
                <a:lnTo>
                  <a:pt x="3202039" y="341952"/>
                </a:lnTo>
                <a:lnTo>
                  <a:pt x="3209747" y="343755"/>
                </a:lnTo>
                <a:lnTo>
                  <a:pt x="3216278" y="315842"/>
                </a:lnTo>
                <a:lnTo>
                  <a:pt x="3208570" y="314039"/>
                </a:lnTo>
                <a:close/>
              </a:path>
              <a:path w="16372840" h="1183004">
                <a:moveTo>
                  <a:pt x="3280501" y="330868"/>
                </a:moveTo>
                <a:lnTo>
                  <a:pt x="3273970" y="358781"/>
                </a:lnTo>
                <a:lnTo>
                  <a:pt x="3281678" y="360584"/>
                </a:lnTo>
                <a:lnTo>
                  <a:pt x="3289389" y="355798"/>
                </a:lnTo>
                <a:lnTo>
                  <a:pt x="3292996" y="340382"/>
                </a:lnTo>
                <a:lnTo>
                  <a:pt x="3288209" y="332672"/>
                </a:lnTo>
                <a:lnTo>
                  <a:pt x="3280501" y="330868"/>
                </a:lnTo>
                <a:close/>
              </a:path>
              <a:path w="16372840" h="1183004">
                <a:moveTo>
                  <a:pt x="3271326" y="328722"/>
                </a:moveTo>
                <a:lnTo>
                  <a:pt x="3264796" y="356635"/>
                </a:lnTo>
                <a:lnTo>
                  <a:pt x="3273970" y="358781"/>
                </a:lnTo>
                <a:lnTo>
                  <a:pt x="3280501" y="330868"/>
                </a:lnTo>
                <a:lnTo>
                  <a:pt x="3271326" y="328722"/>
                </a:lnTo>
                <a:close/>
              </a:path>
              <a:path w="16372840" h="1183004">
                <a:moveTo>
                  <a:pt x="3263618" y="326918"/>
                </a:moveTo>
                <a:lnTo>
                  <a:pt x="3255908" y="331705"/>
                </a:lnTo>
                <a:lnTo>
                  <a:pt x="3252301" y="347121"/>
                </a:lnTo>
                <a:lnTo>
                  <a:pt x="3257088" y="354831"/>
                </a:lnTo>
                <a:lnTo>
                  <a:pt x="3264796" y="356635"/>
                </a:lnTo>
                <a:lnTo>
                  <a:pt x="3271326" y="328722"/>
                </a:lnTo>
                <a:lnTo>
                  <a:pt x="3263618" y="326918"/>
                </a:lnTo>
                <a:close/>
              </a:path>
              <a:path w="16372840" h="1183004">
                <a:moveTo>
                  <a:pt x="3335549" y="343747"/>
                </a:moveTo>
                <a:lnTo>
                  <a:pt x="3329019" y="371660"/>
                </a:lnTo>
                <a:lnTo>
                  <a:pt x="3336727" y="373464"/>
                </a:lnTo>
                <a:lnTo>
                  <a:pt x="3344437" y="368677"/>
                </a:lnTo>
                <a:lnTo>
                  <a:pt x="3348044" y="353261"/>
                </a:lnTo>
                <a:lnTo>
                  <a:pt x="3343257" y="345551"/>
                </a:lnTo>
                <a:lnTo>
                  <a:pt x="3335549" y="343747"/>
                </a:lnTo>
                <a:close/>
              </a:path>
              <a:path w="16372840" h="1183004">
                <a:moveTo>
                  <a:pt x="3326374" y="341601"/>
                </a:moveTo>
                <a:lnTo>
                  <a:pt x="3319844" y="369514"/>
                </a:lnTo>
                <a:lnTo>
                  <a:pt x="3329019" y="371660"/>
                </a:lnTo>
                <a:lnTo>
                  <a:pt x="3335549" y="343747"/>
                </a:lnTo>
                <a:lnTo>
                  <a:pt x="3326374" y="341601"/>
                </a:lnTo>
                <a:close/>
              </a:path>
              <a:path w="16372840" h="1183004">
                <a:moveTo>
                  <a:pt x="3318667" y="339798"/>
                </a:moveTo>
                <a:lnTo>
                  <a:pt x="3310956" y="344584"/>
                </a:lnTo>
                <a:lnTo>
                  <a:pt x="3307350" y="360000"/>
                </a:lnTo>
                <a:lnTo>
                  <a:pt x="3312136" y="367710"/>
                </a:lnTo>
                <a:lnTo>
                  <a:pt x="3319844" y="369514"/>
                </a:lnTo>
                <a:lnTo>
                  <a:pt x="3326374" y="341601"/>
                </a:lnTo>
                <a:lnTo>
                  <a:pt x="3318667" y="339798"/>
                </a:lnTo>
                <a:close/>
              </a:path>
              <a:path w="16372840" h="1183004">
                <a:moveTo>
                  <a:pt x="3390597" y="356627"/>
                </a:moveTo>
                <a:lnTo>
                  <a:pt x="3384067" y="384539"/>
                </a:lnTo>
                <a:lnTo>
                  <a:pt x="3391775" y="386343"/>
                </a:lnTo>
                <a:lnTo>
                  <a:pt x="3399485" y="381556"/>
                </a:lnTo>
                <a:lnTo>
                  <a:pt x="3403092" y="366140"/>
                </a:lnTo>
                <a:lnTo>
                  <a:pt x="3398306" y="358430"/>
                </a:lnTo>
                <a:lnTo>
                  <a:pt x="3390597" y="356627"/>
                </a:lnTo>
                <a:close/>
              </a:path>
              <a:path w="16372840" h="1183004">
                <a:moveTo>
                  <a:pt x="3381423" y="354480"/>
                </a:moveTo>
                <a:lnTo>
                  <a:pt x="3374892" y="382393"/>
                </a:lnTo>
                <a:lnTo>
                  <a:pt x="3384067" y="384539"/>
                </a:lnTo>
                <a:lnTo>
                  <a:pt x="3390597" y="356627"/>
                </a:lnTo>
                <a:lnTo>
                  <a:pt x="3381423" y="354480"/>
                </a:lnTo>
                <a:close/>
              </a:path>
              <a:path w="16372840" h="1183004">
                <a:moveTo>
                  <a:pt x="3373715" y="352677"/>
                </a:moveTo>
                <a:lnTo>
                  <a:pt x="3366005" y="357463"/>
                </a:lnTo>
                <a:lnTo>
                  <a:pt x="3362398" y="372879"/>
                </a:lnTo>
                <a:lnTo>
                  <a:pt x="3367184" y="380590"/>
                </a:lnTo>
                <a:lnTo>
                  <a:pt x="3374892" y="382393"/>
                </a:lnTo>
                <a:lnTo>
                  <a:pt x="3381423" y="354480"/>
                </a:lnTo>
                <a:lnTo>
                  <a:pt x="3373715" y="352677"/>
                </a:lnTo>
                <a:close/>
              </a:path>
              <a:path w="16372840" h="1183004">
                <a:moveTo>
                  <a:pt x="3445646" y="369506"/>
                </a:moveTo>
                <a:lnTo>
                  <a:pt x="3439115" y="397419"/>
                </a:lnTo>
                <a:lnTo>
                  <a:pt x="3446823" y="399222"/>
                </a:lnTo>
                <a:lnTo>
                  <a:pt x="3454533" y="394436"/>
                </a:lnTo>
                <a:lnTo>
                  <a:pt x="3458140" y="379020"/>
                </a:lnTo>
                <a:lnTo>
                  <a:pt x="3453354" y="371309"/>
                </a:lnTo>
                <a:lnTo>
                  <a:pt x="3445646" y="369506"/>
                </a:lnTo>
                <a:close/>
              </a:path>
              <a:path w="16372840" h="1183004">
                <a:moveTo>
                  <a:pt x="3436471" y="367359"/>
                </a:moveTo>
                <a:lnTo>
                  <a:pt x="3429941" y="395272"/>
                </a:lnTo>
                <a:lnTo>
                  <a:pt x="3439115" y="397419"/>
                </a:lnTo>
                <a:lnTo>
                  <a:pt x="3445646" y="369506"/>
                </a:lnTo>
                <a:lnTo>
                  <a:pt x="3436471" y="367359"/>
                </a:lnTo>
                <a:close/>
              </a:path>
              <a:path w="16372840" h="1183004">
                <a:moveTo>
                  <a:pt x="3428763" y="365556"/>
                </a:moveTo>
                <a:lnTo>
                  <a:pt x="3421053" y="370343"/>
                </a:lnTo>
                <a:lnTo>
                  <a:pt x="3417446" y="385758"/>
                </a:lnTo>
                <a:lnTo>
                  <a:pt x="3422232" y="393469"/>
                </a:lnTo>
                <a:lnTo>
                  <a:pt x="3429941" y="395272"/>
                </a:lnTo>
                <a:lnTo>
                  <a:pt x="3436471" y="367359"/>
                </a:lnTo>
                <a:lnTo>
                  <a:pt x="3428763" y="365556"/>
                </a:lnTo>
                <a:close/>
              </a:path>
              <a:path w="16372840" h="1183004">
                <a:moveTo>
                  <a:pt x="3500694" y="382385"/>
                </a:moveTo>
                <a:lnTo>
                  <a:pt x="3494164" y="410298"/>
                </a:lnTo>
                <a:lnTo>
                  <a:pt x="3501871" y="412101"/>
                </a:lnTo>
                <a:lnTo>
                  <a:pt x="3509582" y="407315"/>
                </a:lnTo>
                <a:lnTo>
                  <a:pt x="3513188" y="391899"/>
                </a:lnTo>
                <a:lnTo>
                  <a:pt x="3508402" y="384188"/>
                </a:lnTo>
                <a:lnTo>
                  <a:pt x="3500694" y="382385"/>
                </a:lnTo>
                <a:close/>
              </a:path>
              <a:path w="16372840" h="1183004">
                <a:moveTo>
                  <a:pt x="3491519" y="380239"/>
                </a:moveTo>
                <a:lnTo>
                  <a:pt x="3484989" y="408151"/>
                </a:lnTo>
                <a:lnTo>
                  <a:pt x="3494164" y="410298"/>
                </a:lnTo>
                <a:lnTo>
                  <a:pt x="3500694" y="382385"/>
                </a:lnTo>
                <a:lnTo>
                  <a:pt x="3491519" y="380239"/>
                </a:lnTo>
                <a:close/>
              </a:path>
              <a:path w="16372840" h="1183004">
                <a:moveTo>
                  <a:pt x="3483811" y="378435"/>
                </a:moveTo>
                <a:lnTo>
                  <a:pt x="3476101" y="383222"/>
                </a:lnTo>
                <a:lnTo>
                  <a:pt x="3472494" y="398638"/>
                </a:lnTo>
                <a:lnTo>
                  <a:pt x="3477281" y="406348"/>
                </a:lnTo>
                <a:lnTo>
                  <a:pt x="3484989" y="408151"/>
                </a:lnTo>
                <a:lnTo>
                  <a:pt x="3491519" y="380239"/>
                </a:lnTo>
                <a:lnTo>
                  <a:pt x="3483811" y="378435"/>
                </a:lnTo>
                <a:close/>
              </a:path>
              <a:path w="16372840" h="1183004">
                <a:moveTo>
                  <a:pt x="3555742" y="395264"/>
                </a:moveTo>
                <a:lnTo>
                  <a:pt x="3549212" y="423177"/>
                </a:lnTo>
                <a:lnTo>
                  <a:pt x="3556920" y="424981"/>
                </a:lnTo>
                <a:lnTo>
                  <a:pt x="3564630" y="420194"/>
                </a:lnTo>
                <a:lnTo>
                  <a:pt x="3568237" y="404778"/>
                </a:lnTo>
                <a:lnTo>
                  <a:pt x="3563450" y="397068"/>
                </a:lnTo>
                <a:lnTo>
                  <a:pt x="3555742" y="395264"/>
                </a:lnTo>
                <a:close/>
              </a:path>
              <a:path w="16372840" h="1183004">
                <a:moveTo>
                  <a:pt x="3546568" y="393118"/>
                </a:moveTo>
                <a:lnTo>
                  <a:pt x="3540037" y="421031"/>
                </a:lnTo>
                <a:lnTo>
                  <a:pt x="3549212" y="423177"/>
                </a:lnTo>
                <a:lnTo>
                  <a:pt x="3555742" y="395264"/>
                </a:lnTo>
                <a:lnTo>
                  <a:pt x="3546568" y="393118"/>
                </a:lnTo>
                <a:close/>
              </a:path>
              <a:path w="16372840" h="1183004">
                <a:moveTo>
                  <a:pt x="3538860" y="391314"/>
                </a:moveTo>
                <a:lnTo>
                  <a:pt x="3531149" y="396101"/>
                </a:lnTo>
                <a:lnTo>
                  <a:pt x="3527542" y="411517"/>
                </a:lnTo>
                <a:lnTo>
                  <a:pt x="3532329" y="419227"/>
                </a:lnTo>
                <a:lnTo>
                  <a:pt x="3540037" y="421031"/>
                </a:lnTo>
                <a:lnTo>
                  <a:pt x="3546568" y="393118"/>
                </a:lnTo>
                <a:lnTo>
                  <a:pt x="3538860" y="391314"/>
                </a:lnTo>
                <a:close/>
              </a:path>
              <a:path w="16372840" h="1183004">
                <a:moveTo>
                  <a:pt x="3610791" y="408144"/>
                </a:moveTo>
                <a:lnTo>
                  <a:pt x="3604260" y="436056"/>
                </a:lnTo>
                <a:lnTo>
                  <a:pt x="3611968" y="437860"/>
                </a:lnTo>
                <a:lnTo>
                  <a:pt x="3619678" y="433073"/>
                </a:lnTo>
                <a:lnTo>
                  <a:pt x="3623285" y="417657"/>
                </a:lnTo>
                <a:lnTo>
                  <a:pt x="3618498" y="409947"/>
                </a:lnTo>
                <a:lnTo>
                  <a:pt x="3610791" y="408144"/>
                </a:lnTo>
                <a:close/>
              </a:path>
              <a:path w="16372840" h="1183004">
                <a:moveTo>
                  <a:pt x="3601616" y="405997"/>
                </a:moveTo>
                <a:lnTo>
                  <a:pt x="3595085" y="433910"/>
                </a:lnTo>
                <a:lnTo>
                  <a:pt x="3604260" y="436056"/>
                </a:lnTo>
                <a:lnTo>
                  <a:pt x="3610791" y="408144"/>
                </a:lnTo>
                <a:lnTo>
                  <a:pt x="3601616" y="405997"/>
                </a:lnTo>
                <a:close/>
              </a:path>
              <a:path w="16372840" h="1183004">
                <a:moveTo>
                  <a:pt x="3593908" y="404194"/>
                </a:moveTo>
                <a:lnTo>
                  <a:pt x="3586197" y="408980"/>
                </a:lnTo>
                <a:lnTo>
                  <a:pt x="3582591" y="424396"/>
                </a:lnTo>
                <a:lnTo>
                  <a:pt x="3587377" y="432106"/>
                </a:lnTo>
                <a:lnTo>
                  <a:pt x="3595085" y="433910"/>
                </a:lnTo>
                <a:lnTo>
                  <a:pt x="3601616" y="405997"/>
                </a:lnTo>
                <a:lnTo>
                  <a:pt x="3593908" y="404194"/>
                </a:lnTo>
                <a:close/>
              </a:path>
              <a:path w="16372840" h="1183004">
                <a:moveTo>
                  <a:pt x="3665839" y="421023"/>
                </a:moveTo>
                <a:lnTo>
                  <a:pt x="3659308" y="448936"/>
                </a:lnTo>
                <a:lnTo>
                  <a:pt x="3667016" y="450739"/>
                </a:lnTo>
                <a:lnTo>
                  <a:pt x="3674727" y="445952"/>
                </a:lnTo>
                <a:lnTo>
                  <a:pt x="3678333" y="430537"/>
                </a:lnTo>
                <a:lnTo>
                  <a:pt x="3673547" y="422826"/>
                </a:lnTo>
                <a:lnTo>
                  <a:pt x="3665839" y="421023"/>
                </a:lnTo>
                <a:close/>
              </a:path>
              <a:path w="16372840" h="1183004">
                <a:moveTo>
                  <a:pt x="3656664" y="418876"/>
                </a:moveTo>
                <a:lnTo>
                  <a:pt x="3650133" y="446789"/>
                </a:lnTo>
                <a:lnTo>
                  <a:pt x="3659308" y="448936"/>
                </a:lnTo>
                <a:lnTo>
                  <a:pt x="3665839" y="421023"/>
                </a:lnTo>
                <a:lnTo>
                  <a:pt x="3656664" y="418876"/>
                </a:lnTo>
                <a:close/>
              </a:path>
              <a:path w="16372840" h="1183004">
                <a:moveTo>
                  <a:pt x="3648956" y="417073"/>
                </a:moveTo>
                <a:lnTo>
                  <a:pt x="3641246" y="421859"/>
                </a:lnTo>
                <a:lnTo>
                  <a:pt x="3637639" y="437275"/>
                </a:lnTo>
                <a:lnTo>
                  <a:pt x="3642426" y="444986"/>
                </a:lnTo>
                <a:lnTo>
                  <a:pt x="3650133" y="446789"/>
                </a:lnTo>
                <a:lnTo>
                  <a:pt x="3656664" y="418876"/>
                </a:lnTo>
                <a:lnTo>
                  <a:pt x="3648956" y="417073"/>
                </a:lnTo>
                <a:close/>
              </a:path>
              <a:path w="16372840" h="1183004">
                <a:moveTo>
                  <a:pt x="3720887" y="433902"/>
                </a:moveTo>
                <a:lnTo>
                  <a:pt x="3714356" y="461815"/>
                </a:lnTo>
                <a:lnTo>
                  <a:pt x="3722064" y="463618"/>
                </a:lnTo>
                <a:lnTo>
                  <a:pt x="3729775" y="458832"/>
                </a:lnTo>
                <a:lnTo>
                  <a:pt x="3733381" y="443416"/>
                </a:lnTo>
                <a:lnTo>
                  <a:pt x="3728595" y="435705"/>
                </a:lnTo>
                <a:lnTo>
                  <a:pt x="3720887" y="433902"/>
                </a:lnTo>
                <a:close/>
              </a:path>
              <a:path w="16372840" h="1183004">
                <a:moveTo>
                  <a:pt x="3711712" y="431755"/>
                </a:moveTo>
                <a:lnTo>
                  <a:pt x="3705182" y="459668"/>
                </a:lnTo>
                <a:lnTo>
                  <a:pt x="3714356" y="461815"/>
                </a:lnTo>
                <a:lnTo>
                  <a:pt x="3720887" y="433902"/>
                </a:lnTo>
                <a:lnTo>
                  <a:pt x="3711712" y="431755"/>
                </a:lnTo>
                <a:close/>
              </a:path>
              <a:path w="16372840" h="1183004">
                <a:moveTo>
                  <a:pt x="3704004" y="429952"/>
                </a:moveTo>
                <a:lnTo>
                  <a:pt x="3696294" y="434739"/>
                </a:lnTo>
                <a:lnTo>
                  <a:pt x="3692687" y="450154"/>
                </a:lnTo>
                <a:lnTo>
                  <a:pt x="3697474" y="457865"/>
                </a:lnTo>
                <a:lnTo>
                  <a:pt x="3705182" y="459668"/>
                </a:lnTo>
                <a:lnTo>
                  <a:pt x="3711712" y="431755"/>
                </a:lnTo>
                <a:lnTo>
                  <a:pt x="3704004" y="429952"/>
                </a:lnTo>
                <a:close/>
              </a:path>
              <a:path w="16372840" h="1183004">
                <a:moveTo>
                  <a:pt x="3775935" y="446781"/>
                </a:moveTo>
                <a:lnTo>
                  <a:pt x="3769405" y="474694"/>
                </a:lnTo>
                <a:lnTo>
                  <a:pt x="3777113" y="476497"/>
                </a:lnTo>
                <a:lnTo>
                  <a:pt x="3784823" y="471711"/>
                </a:lnTo>
                <a:lnTo>
                  <a:pt x="3788430" y="456295"/>
                </a:lnTo>
                <a:lnTo>
                  <a:pt x="3783643" y="448585"/>
                </a:lnTo>
                <a:lnTo>
                  <a:pt x="3775935" y="446781"/>
                </a:lnTo>
                <a:close/>
              </a:path>
              <a:path w="16372840" h="1183004">
                <a:moveTo>
                  <a:pt x="3766761" y="444635"/>
                </a:moveTo>
                <a:lnTo>
                  <a:pt x="3760230" y="472547"/>
                </a:lnTo>
                <a:lnTo>
                  <a:pt x="3769405" y="474694"/>
                </a:lnTo>
                <a:lnTo>
                  <a:pt x="3775935" y="446781"/>
                </a:lnTo>
                <a:lnTo>
                  <a:pt x="3766761" y="444635"/>
                </a:lnTo>
                <a:close/>
              </a:path>
              <a:path w="16372840" h="1183004">
                <a:moveTo>
                  <a:pt x="3759053" y="442831"/>
                </a:moveTo>
                <a:lnTo>
                  <a:pt x="3751342" y="447618"/>
                </a:lnTo>
                <a:lnTo>
                  <a:pt x="3747736" y="463034"/>
                </a:lnTo>
                <a:lnTo>
                  <a:pt x="3752522" y="470744"/>
                </a:lnTo>
                <a:lnTo>
                  <a:pt x="3760230" y="472547"/>
                </a:lnTo>
                <a:lnTo>
                  <a:pt x="3766761" y="444635"/>
                </a:lnTo>
                <a:lnTo>
                  <a:pt x="3759053" y="442831"/>
                </a:lnTo>
                <a:close/>
              </a:path>
              <a:path w="16372840" h="1183004">
                <a:moveTo>
                  <a:pt x="3830984" y="459660"/>
                </a:moveTo>
                <a:lnTo>
                  <a:pt x="3824453" y="487573"/>
                </a:lnTo>
                <a:lnTo>
                  <a:pt x="3832161" y="489377"/>
                </a:lnTo>
                <a:lnTo>
                  <a:pt x="3839871" y="484590"/>
                </a:lnTo>
                <a:lnTo>
                  <a:pt x="3843478" y="469174"/>
                </a:lnTo>
                <a:lnTo>
                  <a:pt x="3838691" y="461464"/>
                </a:lnTo>
                <a:lnTo>
                  <a:pt x="3830984" y="459660"/>
                </a:lnTo>
                <a:close/>
              </a:path>
              <a:path w="16372840" h="1183004">
                <a:moveTo>
                  <a:pt x="3821809" y="457514"/>
                </a:moveTo>
                <a:lnTo>
                  <a:pt x="3815278" y="485427"/>
                </a:lnTo>
                <a:lnTo>
                  <a:pt x="3824453" y="487573"/>
                </a:lnTo>
                <a:lnTo>
                  <a:pt x="3830984" y="459660"/>
                </a:lnTo>
                <a:lnTo>
                  <a:pt x="3821809" y="457514"/>
                </a:lnTo>
                <a:close/>
              </a:path>
              <a:path w="16372840" h="1183004">
                <a:moveTo>
                  <a:pt x="3814101" y="455710"/>
                </a:moveTo>
                <a:lnTo>
                  <a:pt x="3806390" y="460497"/>
                </a:lnTo>
                <a:lnTo>
                  <a:pt x="3802784" y="475913"/>
                </a:lnTo>
                <a:lnTo>
                  <a:pt x="3807570" y="483623"/>
                </a:lnTo>
                <a:lnTo>
                  <a:pt x="3815278" y="485427"/>
                </a:lnTo>
                <a:lnTo>
                  <a:pt x="3821809" y="457514"/>
                </a:lnTo>
                <a:lnTo>
                  <a:pt x="3814101" y="455710"/>
                </a:lnTo>
                <a:close/>
              </a:path>
              <a:path w="16372840" h="1183004">
                <a:moveTo>
                  <a:pt x="3886032" y="472540"/>
                </a:moveTo>
                <a:lnTo>
                  <a:pt x="3879501" y="500452"/>
                </a:lnTo>
                <a:lnTo>
                  <a:pt x="3887209" y="502256"/>
                </a:lnTo>
                <a:lnTo>
                  <a:pt x="3894920" y="497469"/>
                </a:lnTo>
                <a:lnTo>
                  <a:pt x="3898526" y="482053"/>
                </a:lnTo>
                <a:lnTo>
                  <a:pt x="3893740" y="474343"/>
                </a:lnTo>
                <a:lnTo>
                  <a:pt x="3886032" y="472540"/>
                </a:lnTo>
                <a:close/>
              </a:path>
              <a:path w="16372840" h="1183004">
                <a:moveTo>
                  <a:pt x="3876857" y="470393"/>
                </a:moveTo>
                <a:lnTo>
                  <a:pt x="3870326" y="498306"/>
                </a:lnTo>
                <a:lnTo>
                  <a:pt x="3879501" y="500452"/>
                </a:lnTo>
                <a:lnTo>
                  <a:pt x="3886032" y="472540"/>
                </a:lnTo>
                <a:lnTo>
                  <a:pt x="3876857" y="470393"/>
                </a:lnTo>
                <a:close/>
              </a:path>
              <a:path w="16372840" h="1183004">
                <a:moveTo>
                  <a:pt x="3869149" y="468590"/>
                </a:moveTo>
                <a:lnTo>
                  <a:pt x="3861439" y="473376"/>
                </a:lnTo>
                <a:lnTo>
                  <a:pt x="3857832" y="488792"/>
                </a:lnTo>
                <a:lnTo>
                  <a:pt x="3862619" y="496503"/>
                </a:lnTo>
                <a:lnTo>
                  <a:pt x="3870326" y="498306"/>
                </a:lnTo>
                <a:lnTo>
                  <a:pt x="3876857" y="470393"/>
                </a:lnTo>
                <a:lnTo>
                  <a:pt x="3869149" y="468590"/>
                </a:lnTo>
                <a:close/>
              </a:path>
              <a:path w="16372840" h="1183004">
                <a:moveTo>
                  <a:pt x="3941080" y="485419"/>
                </a:moveTo>
                <a:lnTo>
                  <a:pt x="3934549" y="513332"/>
                </a:lnTo>
                <a:lnTo>
                  <a:pt x="3942257" y="515135"/>
                </a:lnTo>
                <a:lnTo>
                  <a:pt x="3949968" y="510348"/>
                </a:lnTo>
                <a:lnTo>
                  <a:pt x="3953575" y="494933"/>
                </a:lnTo>
                <a:lnTo>
                  <a:pt x="3948788" y="487222"/>
                </a:lnTo>
                <a:lnTo>
                  <a:pt x="3941080" y="485419"/>
                </a:lnTo>
                <a:close/>
              </a:path>
              <a:path w="16372840" h="1183004">
                <a:moveTo>
                  <a:pt x="3931905" y="483272"/>
                </a:moveTo>
                <a:lnTo>
                  <a:pt x="3925375" y="511185"/>
                </a:lnTo>
                <a:lnTo>
                  <a:pt x="3934549" y="513332"/>
                </a:lnTo>
                <a:lnTo>
                  <a:pt x="3941080" y="485419"/>
                </a:lnTo>
                <a:lnTo>
                  <a:pt x="3931905" y="483272"/>
                </a:lnTo>
                <a:close/>
              </a:path>
              <a:path w="16372840" h="1183004">
                <a:moveTo>
                  <a:pt x="3924197" y="481469"/>
                </a:moveTo>
                <a:lnTo>
                  <a:pt x="3916487" y="486255"/>
                </a:lnTo>
                <a:lnTo>
                  <a:pt x="3912880" y="501671"/>
                </a:lnTo>
                <a:lnTo>
                  <a:pt x="3917667" y="509382"/>
                </a:lnTo>
                <a:lnTo>
                  <a:pt x="3925375" y="511185"/>
                </a:lnTo>
                <a:lnTo>
                  <a:pt x="3931905" y="483272"/>
                </a:lnTo>
                <a:lnTo>
                  <a:pt x="3924197" y="481469"/>
                </a:lnTo>
                <a:close/>
              </a:path>
              <a:path w="16372840" h="1183004">
                <a:moveTo>
                  <a:pt x="3996128" y="498298"/>
                </a:moveTo>
                <a:lnTo>
                  <a:pt x="3989598" y="526211"/>
                </a:lnTo>
                <a:lnTo>
                  <a:pt x="3997306" y="528014"/>
                </a:lnTo>
                <a:lnTo>
                  <a:pt x="4005016" y="523228"/>
                </a:lnTo>
                <a:lnTo>
                  <a:pt x="4008623" y="507812"/>
                </a:lnTo>
                <a:lnTo>
                  <a:pt x="4003836" y="500101"/>
                </a:lnTo>
                <a:lnTo>
                  <a:pt x="3996128" y="498298"/>
                </a:lnTo>
                <a:close/>
              </a:path>
              <a:path w="16372840" h="1183004">
                <a:moveTo>
                  <a:pt x="3986953" y="496151"/>
                </a:moveTo>
                <a:lnTo>
                  <a:pt x="3980423" y="524064"/>
                </a:lnTo>
                <a:lnTo>
                  <a:pt x="3989598" y="526211"/>
                </a:lnTo>
                <a:lnTo>
                  <a:pt x="3996128" y="498298"/>
                </a:lnTo>
                <a:lnTo>
                  <a:pt x="3986953" y="496151"/>
                </a:lnTo>
                <a:close/>
              </a:path>
              <a:path w="16372840" h="1183004">
                <a:moveTo>
                  <a:pt x="3979246" y="494348"/>
                </a:moveTo>
                <a:lnTo>
                  <a:pt x="3971535" y="499135"/>
                </a:lnTo>
                <a:lnTo>
                  <a:pt x="3967929" y="514551"/>
                </a:lnTo>
                <a:lnTo>
                  <a:pt x="3972715" y="522261"/>
                </a:lnTo>
                <a:lnTo>
                  <a:pt x="3980423" y="524064"/>
                </a:lnTo>
                <a:lnTo>
                  <a:pt x="3986953" y="496151"/>
                </a:lnTo>
                <a:lnTo>
                  <a:pt x="3979246" y="494348"/>
                </a:lnTo>
                <a:close/>
              </a:path>
              <a:path w="16372840" h="1183004">
                <a:moveTo>
                  <a:pt x="4051176" y="511177"/>
                </a:moveTo>
                <a:lnTo>
                  <a:pt x="4044646" y="539090"/>
                </a:lnTo>
                <a:lnTo>
                  <a:pt x="4052354" y="540893"/>
                </a:lnTo>
                <a:lnTo>
                  <a:pt x="4060064" y="536107"/>
                </a:lnTo>
                <a:lnTo>
                  <a:pt x="4063671" y="520691"/>
                </a:lnTo>
                <a:lnTo>
                  <a:pt x="4058885" y="512981"/>
                </a:lnTo>
                <a:lnTo>
                  <a:pt x="4051176" y="511177"/>
                </a:lnTo>
                <a:close/>
              </a:path>
              <a:path w="16372840" h="1183004">
                <a:moveTo>
                  <a:pt x="4042002" y="509031"/>
                </a:moveTo>
                <a:lnTo>
                  <a:pt x="4035471" y="536944"/>
                </a:lnTo>
                <a:lnTo>
                  <a:pt x="4044646" y="539090"/>
                </a:lnTo>
                <a:lnTo>
                  <a:pt x="4051176" y="511177"/>
                </a:lnTo>
                <a:lnTo>
                  <a:pt x="4042002" y="509031"/>
                </a:lnTo>
                <a:close/>
              </a:path>
              <a:path w="16372840" h="1183004">
                <a:moveTo>
                  <a:pt x="4034294" y="507227"/>
                </a:moveTo>
                <a:lnTo>
                  <a:pt x="4026584" y="512014"/>
                </a:lnTo>
                <a:lnTo>
                  <a:pt x="4022977" y="527430"/>
                </a:lnTo>
                <a:lnTo>
                  <a:pt x="4027763" y="535140"/>
                </a:lnTo>
                <a:lnTo>
                  <a:pt x="4035471" y="536944"/>
                </a:lnTo>
                <a:lnTo>
                  <a:pt x="4042002" y="509031"/>
                </a:lnTo>
                <a:lnTo>
                  <a:pt x="4034294" y="507227"/>
                </a:lnTo>
                <a:close/>
              </a:path>
              <a:path w="16372840" h="1183004">
                <a:moveTo>
                  <a:pt x="4106225" y="524056"/>
                </a:moveTo>
                <a:lnTo>
                  <a:pt x="4099694" y="551969"/>
                </a:lnTo>
                <a:lnTo>
                  <a:pt x="4107402" y="553773"/>
                </a:lnTo>
                <a:lnTo>
                  <a:pt x="4115113" y="548986"/>
                </a:lnTo>
                <a:lnTo>
                  <a:pt x="4118719" y="533570"/>
                </a:lnTo>
                <a:lnTo>
                  <a:pt x="4113933" y="525860"/>
                </a:lnTo>
                <a:lnTo>
                  <a:pt x="4106225" y="524056"/>
                </a:lnTo>
                <a:close/>
              </a:path>
              <a:path w="16372840" h="1183004">
                <a:moveTo>
                  <a:pt x="4097050" y="521910"/>
                </a:moveTo>
                <a:lnTo>
                  <a:pt x="4090520" y="549823"/>
                </a:lnTo>
                <a:lnTo>
                  <a:pt x="4099694" y="551969"/>
                </a:lnTo>
                <a:lnTo>
                  <a:pt x="4106225" y="524056"/>
                </a:lnTo>
                <a:lnTo>
                  <a:pt x="4097050" y="521910"/>
                </a:lnTo>
                <a:close/>
              </a:path>
              <a:path w="16372840" h="1183004">
                <a:moveTo>
                  <a:pt x="4089342" y="520107"/>
                </a:moveTo>
                <a:lnTo>
                  <a:pt x="4081632" y="524893"/>
                </a:lnTo>
                <a:lnTo>
                  <a:pt x="4078025" y="540309"/>
                </a:lnTo>
                <a:lnTo>
                  <a:pt x="4082812" y="548019"/>
                </a:lnTo>
                <a:lnTo>
                  <a:pt x="4090520" y="549823"/>
                </a:lnTo>
                <a:lnTo>
                  <a:pt x="4097050" y="521910"/>
                </a:lnTo>
                <a:lnTo>
                  <a:pt x="4089342" y="520107"/>
                </a:lnTo>
                <a:close/>
              </a:path>
              <a:path w="16372840" h="1183004">
                <a:moveTo>
                  <a:pt x="4161273" y="536936"/>
                </a:moveTo>
                <a:lnTo>
                  <a:pt x="4154743" y="564849"/>
                </a:lnTo>
                <a:lnTo>
                  <a:pt x="4162450" y="566652"/>
                </a:lnTo>
                <a:lnTo>
                  <a:pt x="4170161" y="561865"/>
                </a:lnTo>
                <a:lnTo>
                  <a:pt x="4173767" y="546449"/>
                </a:lnTo>
                <a:lnTo>
                  <a:pt x="4168981" y="538739"/>
                </a:lnTo>
                <a:lnTo>
                  <a:pt x="4161273" y="536936"/>
                </a:lnTo>
                <a:close/>
              </a:path>
              <a:path w="16372840" h="1183004">
                <a:moveTo>
                  <a:pt x="4152098" y="534789"/>
                </a:moveTo>
                <a:lnTo>
                  <a:pt x="4145568" y="562702"/>
                </a:lnTo>
                <a:lnTo>
                  <a:pt x="4154743" y="564849"/>
                </a:lnTo>
                <a:lnTo>
                  <a:pt x="4161273" y="536936"/>
                </a:lnTo>
                <a:lnTo>
                  <a:pt x="4152098" y="534789"/>
                </a:lnTo>
                <a:close/>
              </a:path>
              <a:path w="16372840" h="1183004">
                <a:moveTo>
                  <a:pt x="4144390" y="532986"/>
                </a:moveTo>
                <a:lnTo>
                  <a:pt x="4136680" y="537772"/>
                </a:lnTo>
                <a:lnTo>
                  <a:pt x="4133073" y="553188"/>
                </a:lnTo>
                <a:lnTo>
                  <a:pt x="4137860" y="560899"/>
                </a:lnTo>
                <a:lnTo>
                  <a:pt x="4145568" y="562702"/>
                </a:lnTo>
                <a:lnTo>
                  <a:pt x="4152098" y="534789"/>
                </a:lnTo>
                <a:lnTo>
                  <a:pt x="4144390" y="532986"/>
                </a:lnTo>
                <a:close/>
              </a:path>
              <a:path w="16372840" h="1183004">
                <a:moveTo>
                  <a:pt x="4216321" y="549815"/>
                </a:moveTo>
                <a:lnTo>
                  <a:pt x="4209791" y="577728"/>
                </a:lnTo>
                <a:lnTo>
                  <a:pt x="4217499" y="579531"/>
                </a:lnTo>
                <a:lnTo>
                  <a:pt x="4225209" y="574744"/>
                </a:lnTo>
                <a:lnTo>
                  <a:pt x="4228816" y="559329"/>
                </a:lnTo>
                <a:lnTo>
                  <a:pt x="4224029" y="551618"/>
                </a:lnTo>
                <a:lnTo>
                  <a:pt x="4216321" y="549815"/>
                </a:lnTo>
                <a:close/>
              </a:path>
              <a:path w="16372840" h="1183004">
                <a:moveTo>
                  <a:pt x="4207147" y="547668"/>
                </a:moveTo>
                <a:lnTo>
                  <a:pt x="4200616" y="575581"/>
                </a:lnTo>
                <a:lnTo>
                  <a:pt x="4209791" y="577728"/>
                </a:lnTo>
                <a:lnTo>
                  <a:pt x="4216321" y="549815"/>
                </a:lnTo>
                <a:lnTo>
                  <a:pt x="4207147" y="547668"/>
                </a:lnTo>
                <a:close/>
              </a:path>
              <a:path w="16372840" h="1183004">
                <a:moveTo>
                  <a:pt x="4199439" y="545865"/>
                </a:moveTo>
                <a:lnTo>
                  <a:pt x="4191728" y="550652"/>
                </a:lnTo>
                <a:lnTo>
                  <a:pt x="4188121" y="566067"/>
                </a:lnTo>
                <a:lnTo>
                  <a:pt x="4192908" y="573778"/>
                </a:lnTo>
                <a:lnTo>
                  <a:pt x="4200616" y="575581"/>
                </a:lnTo>
                <a:lnTo>
                  <a:pt x="4207147" y="547668"/>
                </a:lnTo>
                <a:lnTo>
                  <a:pt x="4199439" y="545865"/>
                </a:lnTo>
                <a:close/>
              </a:path>
              <a:path w="16372840" h="1183004">
                <a:moveTo>
                  <a:pt x="4316006" y="559344"/>
                </a:moveTo>
                <a:lnTo>
                  <a:pt x="4308095" y="559629"/>
                </a:lnTo>
                <a:lnTo>
                  <a:pt x="4301913" y="566273"/>
                </a:lnTo>
                <a:lnTo>
                  <a:pt x="4302433" y="580716"/>
                </a:lnTo>
                <a:lnTo>
                  <a:pt x="4302483" y="582095"/>
                </a:lnTo>
                <a:lnTo>
                  <a:pt x="4309127" y="588277"/>
                </a:lnTo>
                <a:lnTo>
                  <a:pt x="4317038" y="587992"/>
                </a:lnTo>
                <a:lnTo>
                  <a:pt x="4316016" y="559629"/>
                </a:lnTo>
                <a:lnTo>
                  <a:pt x="4316006" y="559344"/>
                </a:lnTo>
                <a:close/>
              </a:path>
              <a:path w="16372840" h="1183004">
                <a:moveTo>
                  <a:pt x="4325643" y="558997"/>
                </a:moveTo>
                <a:lnTo>
                  <a:pt x="4316006" y="559344"/>
                </a:lnTo>
                <a:lnTo>
                  <a:pt x="4317015" y="587360"/>
                </a:lnTo>
                <a:lnTo>
                  <a:pt x="4317038" y="587992"/>
                </a:lnTo>
                <a:lnTo>
                  <a:pt x="4326675" y="587645"/>
                </a:lnTo>
                <a:lnTo>
                  <a:pt x="4325666" y="559629"/>
                </a:lnTo>
                <a:lnTo>
                  <a:pt x="4325643" y="558997"/>
                </a:lnTo>
                <a:close/>
              </a:path>
              <a:path w="16372840" h="1183004">
                <a:moveTo>
                  <a:pt x="4333554" y="558712"/>
                </a:moveTo>
                <a:lnTo>
                  <a:pt x="4325643" y="558997"/>
                </a:lnTo>
                <a:lnTo>
                  <a:pt x="4326665" y="587360"/>
                </a:lnTo>
                <a:lnTo>
                  <a:pt x="4326675" y="587645"/>
                </a:lnTo>
                <a:lnTo>
                  <a:pt x="4334586" y="587360"/>
                </a:lnTo>
                <a:lnTo>
                  <a:pt x="4340768" y="580716"/>
                </a:lnTo>
                <a:lnTo>
                  <a:pt x="4340248" y="566273"/>
                </a:lnTo>
                <a:lnTo>
                  <a:pt x="4340198" y="564894"/>
                </a:lnTo>
                <a:lnTo>
                  <a:pt x="4333554" y="558712"/>
                </a:lnTo>
                <a:close/>
              </a:path>
              <a:path w="16372840" h="1183004">
                <a:moveTo>
                  <a:pt x="4373829" y="557262"/>
                </a:moveTo>
                <a:lnTo>
                  <a:pt x="4365918" y="557546"/>
                </a:lnTo>
                <a:lnTo>
                  <a:pt x="4359736" y="564191"/>
                </a:lnTo>
                <a:lnTo>
                  <a:pt x="4360256" y="578634"/>
                </a:lnTo>
                <a:lnTo>
                  <a:pt x="4360306" y="580012"/>
                </a:lnTo>
                <a:lnTo>
                  <a:pt x="4366950" y="586195"/>
                </a:lnTo>
                <a:lnTo>
                  <a:pt x="4374861" y="585910"/>
                </a:lnTo>
                <a:lnTo>
                  <a:pt x="4373839" y="557546"/>
                </a:lnTo>
                <a:lnTo>
                  <a:pt x="4373829" y="557262"/>
                </a:lnTo>
                <a:close/>
              </a:path>
              <a:path w="16372840" h="1183004">
                <a:moveTo>
                  <a:pt x="4383467" y="556914"/>
                </a:moveTo>
                <a:lnTo>
                  <a:pt x="4373829" y="557262"/>
                </a:lnTo>
                <a:lnTo>
                  <a:pt x="4374838" y="585278"/>
                </a:lnTo>
                <a:lnTo>
                  <a:pt x="4374861" y="585910"/>
                </a:lnTo>
                <a:lnTo>
                  <a:pt x="4384498" y="585563"/>
                </a:lnTo>
                <a:lnTo>
                  <a:pt x="4383489" y="557546"/>
                </a:lnTo>
                <a:lnTo>
                  <a:pt x="4383467" y="556914"/>
                </a:lnTo>
                <a:close/>
              </a:path>
              <a:path w="16372840" h="1183004">
                <a:moveTo>
                  <a:pt x="4391377" y="556630"/>
                </a:moveTo>
                <a:lnTo>
                  <a:pt x="4383467" y="556914"/>
                </a:lnTo>
                <a:lnTo>
                  <a:pt x="4384488" y="585278"/>
                </a:lnTo>
                <a:lnTo>
                  <a:pt x="4384498" y="585563"/>
                </a:lnTo>
                <a:lnTo>
                  <a:pt x="4392409" y="585278"/>
                </a:lnTo>
                <a:lnTo>
                  <a:pt x="4398591" y="578634"/>
                </a:lnTo>
                <a:lnTo>
                  <a:pt x="4398071" y="564191"/>
                </a:lnTo>
                <a:lnTo>
                  <a:pt x="4398022" y="562812"/>
                </a:lnTo>
                <a:lnTo>
                  <a:pt x="4391377" y="556630"/>
                </a:lnTo>
                <a:close/>
              </a:path>
              <a:path w="16372840" h="1183004">
                <a:moveTo>
                  <a:pt x="4431653" y="555179"/>
                </a:moveTo>
                <a:lnTo>
                  <a:pt x="4423742" y="555464"/>
                </a:lnTo>
                <a:lnTo>
                  <a:pt x="4417560" y="562108"/>
                </a:lnTo>
                <a:lnTo>
                  <a:pt x="4418080" y="576551"/>
                </a:lnTo>
                <a:lnTo>
                  <a:pt x="4418129" y="577930"/>
                </a:lnTo>
                <a:lnTo>
                  <a:pt x="4424773" y="584112"/>
                </a:lnTo>
                <a:lnTo>
                  <a:pt x="4432684" y="583827"/>
                </a:lnTo>
                <a:lnTo>
                  <a:pt x="4431663" y="555464"/>
                </a:lnTo>
                <a:lnTo>
                  <a:pt x="4431653" y="555179"/>
                </a:lnTo>
                <a:close/>
              </a:path>
              <a:path w="16372840" h="1183004">
                <a:moveTo>
                  <a:pt x="4441290" y="554832"/>
                </a:moveTo>
                <a:lnTo>
                  <a:pt x="4431653" y="555179"/>
                </a:lnTo>
                <a:lnTo>
                  <a:pt x="4432662" y="583195"/>
                </a:lnTo>
                <a:lnTo>
                  <a:pt x="4432684" y="583827"/>
                </a:lnTo>
                <a:lnTo>
                  <a:pt x="4442322" y="583480"/>
                </a:lnTo>
                <a:lnTo>
                  <a:pt x="4441313" y="555464"/>
                </a:lnTo>
                <a:lnTo>
                  <a:pt x="4441290" y="554832"/>
                </a:lnTo>
                <a:close/>
              </a:path>
              <a:path w="16372840" h="1183004">
                <a:moveTo>
                  <a:pt x="4449201" y="554547"/>
                </a:moveTo>
                <a:lnTo>
                  <a:pt x="4441290" y="554832"/>
                </a:lnTo>
                <a:lnTo>
                  <a:pt x="4442311" y="583195"/>
                </a:lnTo>
                <a:lnTo>
                  <a:pt x="4442322" y="583480"/>
                </a:lnTo>
                <a:lnTo>
                  <a:pt x="4450233" y="583195"/>
                </a:lnTo>
                <a:lnTo>
                  <a:pt x="4456415" y="576551"/>
                </a:lnTo>
                <a:lnTo>
                  <a:pt x="4455894" y="562108"/>
                </a:lnTo>
                <a:lnTo>
                  <a:pt x="4455845" y="560729"/>
                </a:lnTo>
                <a:lnTo>
                  <a:pt x="4449201" y="554547"/>
                </a:lnTo>
                <a:close/>
              </a:path>
              <a:path w="16372840" h="1183004">
                <a:moveTo>
                  <a:pt x="4489476" y="553096"/>
                </a:moveTo>
                <a:lnTo>
                  <a:pt x="4481565" y="553381"/>
                </a:lnTo>
                <a:lnTo>
                  <a:pt x="4475383" y="560025"/>
                </a:lnTo>
                <a:lnTo>
                  <a:pt x="4475903" y="574468"/>
                </a:lnTo>
                <a:lnTo>
                  <a:pt x="4475953" y="575847"/>
                </a:lnTo>
                <a:lnTo>
                  <a:pt x="4482597" y="582029"/>
                </a:lnTo>
                <a:lnTo>
                  <a:pt x="4490508" y="581744"/>
                </a:lnTo>
                <a:lnTo>
                  <a:pt x="4489486" y="553381"/>
                </a:lnTo>
                <a:lnTo>
                  <a:pt x="4489476" y="553096"/>
                </a:lnTo>
                <a:close/>
              </a:path>
              <a:path w="16372840" h="1183004">
                <a:moveTo>
                  <a:pt x="4499113" y="552749"/>
                </a:moveTo>
                <a:lnTo>
                  <a:pt x="4489476" y="553096"/>
                </a:lnTo>
                <a:lnTo>
                  <a:pt x="4490485" y="581112"/>
                </a:lnTo>
                <a:lnTo>
                  <a:pt x="4490508" y="581744"/>
                </a:lnTo>
                <a:lnTo>
                  <a:pt x="4500145" y="581397"/>
                </a:lnTo>
                <a:lnTo>
                  <a:pt x="4499136" y="553381"/>
                </a:lnTo>
                <a:lnTo>
                  <a:pt x="4499113" y="552749"/>
                </a:lnTo>
                <a:close/>
              </a:path>
              <a:path w="16372840" h="1183004">
                <a:moveTo>
                  <a:pt x="4507024" y="552464"/>
                </a:moveTo>
                <a:lnTo>
                  <a:pt x="4499113" y="552749"/>
                </a:lnTo>
                <a:lnTo>
                  <a:pt x="4500135" y="581112"/>
                </a:lnTo>
                <a:lnTo>
                  <a:pt x="4500145" y="581397"/>
                </a:lnTo>
                <a:lnTo>
                  <a:pt x="4508056" y="581112"/>
                </a:lnTo>
                <a:lnTo>
                  <a:pt x="4514238" y="574468"/>
                </a:lnTo>
                <a:lnTo>
                  <a:pt x="4513718" y="560025"/>
                </a:lnTo>
                <a:lnTo>
                  <a:pt x="4513668" y="558646"/>
                </a:lnTo>
                <a:lnTo>
                  <a:pt x="4507024" y="552464"/>
                </a:lnTo>
                <a:close/>
              </a:path>
              <a:path w="16372840" h="1183004">
                <a:moveTo>
                  <a:pt x="4547299" y="551014"/>
                </a:moveTo>
                <a:lnTo>
                  <a:pt x="4539388" y="551299"/>
                </a:lnTo>
                <a:lnTo>
                  <a:pt x="4533206" y="557943"/>
                </a:lnTo>
                <a:lnTo>
                  <a:pt x="4533726" y="572386"/>
                </a:lnTo>
                <a:lnTo>
                  <a:pt x="4533776" y="573765"/>
                </a:lnTo>
                <a:lnTo>
                  <a:pt x="4540420" y="579947"/>
                </a:lnTo>
                <a:lnTo>
                  <a:pt x="4548331" y="579662"/>
                </a:lnTo>
                <a:lnTo>
                  <a:pt x="4547309" y="551299"/>
                </a:lnTo>
                <a:lnTo>
                  <a:pt x="4547299" y="551014"/>
                </a:lnTo>
                <a:close/>
              </a:path>
              <a:path w="16372840" h="1183004">
                <a:moveTo>
                  <a:pt x="4556936" y="550667"/>
                </a:moveTo>
                <a:lnTo>
                  <a:pt x="4547299" y="551014"/>
                </a:lnTo>
                <a:lnTo>
                  <a:pt x="4548308" y="579030"/>
                </a:lnTo>
                <a:lnTo>
                  <a:pt x="4548331" y="579662"/>
                </a:lnTo>
                <a:lnTo>
                  <a:pt x="4557968" y="579315"/>
                </a:lnTo>
                <a:lnTo>
                  <a:pt x="4556959" y="551299"/>
                </a:lnTo>
                <a:lnTo>
                  <a:pt x="4556936" y="550667"/>
                </a:lnTo>
                <a:close/>
              </a:path>
              <a:path w="16372840" h="1183004">
                <a:moveTo>
                  <a:pt x="4564847" y="550382"/>
                </a:moveTo>
                <a:lnTo>
                  <a:pt x="4556936" y="550667"/>
                </a:lnTo>
                <a:lnTo>
                  <a:pt x="4557958" y="579030"/>
                </a:lnTo>
                <a:lnTo>
                  <a:pt x="4557968" y="579315"/>
                </a:lnTo>
                <a:lnTo>
                  <a:pt x="4565879" y="579030"/>
                </a:lnTo>
                <a:lnTo>
                  <a:pt x="4572061" y="572386"/>
                </a:lnTo>
                <a:lnTo>
                  <a:pt x="4571541" y="557943"/>
                </a:lnTo>
                <a:lnTo>
                  <a:pt x="4571491" y="556564"/>
                </a:lnTo>
                <a:lnTo>
                  <a:pt x="4564847" y="550382"/>
                </a:lnTo>
                <a:close/>
              </a:path>
              <a:path w="16372840" h="1183004">
                <a:moveTo>
                  <a:pt x="4605123" y="548931"/>
                </a:moveTo>
                <a:lnTo>
                  <a:pt x="4597212" y="549216"/>
                </a:lnTo>
                <a:lnTo>
                  <a:pt x="4591029" y="555860"/>
                </a:lnTo>
                <a:lnTo>
                  <a:pt x="4591550" y="570303"/>
                </a:lnTo>
                <a:lnTo>
                  <a:pt x="4591599" y="571682"/>
                </a:lnTo>
                <a:lnTo>
                  <a:pt x="4598243" y="577864"/>
                </a:lnTo>
                <a:lnTo>
                  <a:pt x="4606154" y="577579"/>
                </a:lnTo>
                <a:lnTo>
                  <a:pt x="4605133" y="549216"/>
                </a:lnTo>
                <a:lnTo>
                  <a:pt x="4605123" y="548931"/>
                </a:lnTo>
                <a:close/>
              </a:path>
              <a:path w="16372840" h="1183004">
                <a:moveTo>
                  <a:pt x="4614760" y="548584"/>
                </a:moveTo>
                <a:lnTo>
                  <a:pt x="4605123" y="548931"/>
                </a:lnTo>
                <a:lnTo>
                  <a:pt x="4606132" y="576947"/>
                </a:lnTo>
                <a:lnTo>
                  <a:pt x="4606154" y="577579"/>
                </a:lnTo>
                <a:lnTo>
                  <a:pt x="4615792" y="577232"/>
                </a:lnTo>
                <a:lnTo>
                  <a:pt x="4614783" y="549216"/>
                </a:lnTo>
                <a:lnTo>
                  <a:pt x="4614760" y="548584"/>
                </a:lnTo>
                <a:close/>
              </a:path>
              <a:path w="16372840" h="1183004">
                <a:moveTo>
                  <a:pt x="4622671" y="548299"/>
                </a:moveTo>
                <a:lnTo>
                  <a:pt x="4614760" y="548584"/>
                </a:lnTo>
                <a:lnTo>
                  <a:pt x="4615781" y="576947"/>
                </a:lnTo>
                <a:lnTo>
                  <a:pt x="4615792" y="577232"/>
                </a:lnTo>
                <a:lnTo>
                  <a:pt x="4623703" y="576947"/>
                </a:lnTo>
                <a:lnTo>
                  <a:pt x="4629885" y="570303"/>
                </a:lnTo>
                <a:lnTo>
                  <a:pt x="4629365" y="555860"/>
                </a:lnTo>
                <a:lnTo>
                  <a:pt x="4629315" y="554481"/>
                </a:lnTo>
                <a:lnTo>
                  <a:pt x="4622671" y="548299"/>
                </a:lnTo>
                <a:close/>
              </a:path>
              <a:path w="16372840" h="1183004">
                <a:moveTo>
                  <a:pt x="4662946" y="546848"/>
                </a:moveTo>
                <a:lnTo>
                  <a:pt x="4655035" y="547133"/>
                </a:lnTo>
                <a:lnTo>
                  <a:pt x="4648853" y="553777"/>
                </a:lnTo>
                <a:lnTo>
                  <a:pt x="4649373" y="568220"/>
                </a:lnTo>
                <a:lnTo>
                  <a:pt x="4649423" y="569599"/>
                </a:lnTo>
                <a:lnTo>
                  <a:pt x="4656067" y="575781"/>
                </a:lnTo>
                <a:lnTo>
                  <a:pt x="4663978" y="575497"/>
                </a:lnTo>
                <a:lnTo>
                  <a:pt x="4662956" y="547133"/>
                </a:lnTo>
                <a:lnTo>
                  <a:pt x="4662946" y="546848"/>
                </a:lnTo>
                <a:close/>
              </a:path>
              <a:path w="16372840" h="1183004">
                <a:moveTo>
                  <a:pt x="4672583" y="546501"/>
                </a:moveTo>
                <a:lnTo>
                  <a:pt x="4662946" y="546848"/>
                </a:lnTo>
                <a:lnTo>
                  <a:pt x="4663955" y="574865"/>
                </a:lnTo>
                <a:lnTo>
                  <a:pt x="4663978" y="575497"/>
                </a:lnTo>
                <a:lnTo>
                  <a:pt x="4673615" y="575149"/>
                </a:lnTo>
                <a:lnTo>
                  <a:pt x="4672606" y="547133"/>
                </a:lnTo>
                <a:lnTo>
                  <a:pt x="4672583" y="546501"/>
                </a:lnTo>
                <a:close/>
              </a:path>
              <a:path w="16372840" h="1183004">
                <a:moveTo>
                  <a:pt x="4680494" y="546216"/>
                </a:moveTo>
                <a:lnTo>
                  <a:pt x="4672583" y="546501"/>
                </a:lnTo>
                <a:lnTo>
                  <a:pt x="4673605" y="574865"/>
                </a:lnTo>
                <a:lnTo>
                  <a:pt x="4673615" y="575149"/>
                </a:lnTo>
                <a:lnTo>
                  <a:pt x="4681526" y="574865"/>
                </a:lnTo>
                <a:lnTo>
                  <a:pt x="4687708" y="568220"/>
                </a:lnTo>
                <a:lnTo>
                  <a:pt x="4687188" y="553777"/>
                </a:lnTo>
                <a:lnTo>
                  <a:pt x="4687138" y="552399"/>
                </a:lnTo>
                <a:lnTo>
                  <a:pt x="4680494" y="546216"/>
                </a:lnTo>
                <a:close/>
              </a:path>
              <a:path w="16372840" h="1183004">
                <a:moveTo>
                  <a:pt x="4720769" y="544766"/>
                </a:moveTo>
                <a:lnTo>
                  <a:pt x="4712858" y="545051"/>
                </a:lnTo>
                <a:lnTo>
                  <a:pt x="4706676" y="551695"/>
                </a:lnTo>
                <a:lnTo>
                  <a:pt x="4707196" y="566138"/>
                </a:lnTo>
                <a:lnTo>
                  <a:pt x="4707246" y="567517"/>
                </a:lnTo>
                <a:lnTo>
                  <a:pt x="4713890" y="573699"/>
                </a:lnTo>
                <a:lnTo>
                  <a:pt x="4721801" y="573414"/>
                </a:lnTo>
                <a:lnTo>
                  <a:pt x="4720780" y="545051"/>
                </a:lnTo>
                <a:lnTo>
                  <a:pt x="4720769" y="544766"/>
                </a:lnTo>
                <a:close/>
              </a:path>
              <a:path w="16372840" h="1183004">
                <a:moveTo>
                  <a:pt x="4730406" y="544419"/>
                </a:moveTo>
                <a:lnTo>
                  <a:pt x="4720769" y="544766"/>
                </a:lnTo>
                <a:lnTo>
                  <a:pt x="4721778" y="572782"/>
                </a:lnTo>
                <a:lnTo>
                  <a:pt x="4721801" y="573414"/>
                </a:lnTo>
                <a:lnTo>
                  <a:pt x="4731438" y="573067"/>
                </a:lnTo>
                <a:lnTo>
                  <a:pt x="4730429" y="545051"/>
                </a:lnTo>
                <a:lnTo>
                  <a:pt x="4730406" y="544419"/>
                </a:lnTo>
                <a:close/>
              </a:path>
              <a:path w="16372840" h="1183004">
                <a:moveTo>
                  <a:pt x="4738317" y="544134"/>
                </a:moveTo>
                <a:lnTo>
                  <a:pt x="4730406" y="544419"/>
                </a:lnTo>
                <a:lnTo>
                  <a:pt x="4731428" y="572782"/>
                </a:lnTo>
                <a:lnTo>
                  <a:pt x="4731438" y="573067"/>
                </a:lnTo>
                <a:lnTo>
                  <a:pt x="4739349" y="572782"/>
                </a:lnTo>
                <a:lnTo>
                  <a:pt x="4745531" y="566138"/>
                </a:lnTo>
                <a:lnTo>
                  <a:pt x="4745011" y="551695"/>
                </a:lnTo>
                <a:lnTo>
                  <a:pt x="4744961" y="550316"/>
                </a:lnTo>
                <a:lnTo>
                  <a:pt x="4738317" y="544134"/>
                </a:lnTo>
                <a:close/>
              </a:path>
              <a:path w="16372840" h="1183004">
                <a:moveTo>
                  <a:pt x="4778592" y="542683"/>
                </a:moveTo>
                <a:lnTo>
                  <a:pt x="4770682" y="542968"/>
                </a:lnTo>
                <a:lnTo>
                  <a:pt x="4764499" y="549612"/>
                </a:lnTo>
                <a:lnTo>
                  <a:pt x="4765020" y="564055"/>
                </a:lnTo>
                <a:lnTo>
                  <a:pt x="4765069" y="565434"/>
                </a:lnTo>
                <a:lnTo>
                  <a:pt x="4771714" y="571616"/>
                </a:lnTo>
                <a:lnTo>
                  <a:pt x="4779624" y="571331"/>
                </a:lnTo>
                <a:lnTo>
                  <a:pt x="4778603" y="542968"/>
                </a:lnTo>
                <a:lnTo>
                  <a:pt x="4778592" y="542683"/>
                </a:lnTo>
                <a:close/>
              </a:path>
              <a:path w="16372840" h="1183004">
                <a:moveTo>
                  <a:pt x="4788230" y="542336"/>
                </a:moveTo>
                <a:lnTo>
                  <a:pt x="4778592" y="542683"/>
                </a:lnTo>
                <a:lnTo>
                  <a:pt x="4779601" y="570699"/>
                </a:lnTo>
                <a:lnTo>
                  <a:pt x="4779624" y="571331"/>
                </a:lnTo>
                <a:lnTo>
                  <a:pt x="4789261" y="570984"/>
                </a:lnTo>
                <a:lnTo>
                  <a:pt x="4788252" y="542968"/>
                </a:lnTo>
                <a:lnTo>
                  <a:pt x="4788230" y="542336"/>
                </a:lnTo>
                <a:close/>
              </a:path>
              <a:path w="16372840" h="1183004">
                <a:moveTo>
                  <a:pt x="4796141" y="542051"/>
                </a:moveTo>
                <a:lnTo>
                  <a:pt x="4788230" y="542336"/>
                </a:lnTo>
                <a:lnTo>
                  <a:pt x="4789251" y="570699"/>
                </a:lnTo>
                <a:lnTo>
                  <a:pt x="4789261" y="570984"/>
                </a:lnTo>
                <a:lnTo>
                  <a:pt x="4797172" y="570699"/>
                </a:lnTo>
                <a:lnTo>
                  <a:pt x="4803355" y="564055"/>
                </a:lnTo>
                <a:lnTo>
                  <a:pt x="4802834" y="549612"/>
                </a:lnTo>
                <a:lnTo>
                  <a:pt x="4802785" y="548233"/>
                </a:lnTo>
                <a:lnTo>
                  <a:pt x="4796141" y="542051"/>
                </a:lnTo>
                <a:close/>
              </a:path>
              <a:path w="16372840" h="1183004">
                <a:moveTo>
                  <a:pt x="4836416" y="540601"/>
                </a:moveTo>
                <a:lnTo>
                  <a:pt x="4828505" y="540886"/>
                </a:lnTo>
                <a:lnTo>
                  <a:pt x="4822323" y="547530"/>
                </a:lnTo>
                <a:lnTo>
                  <a:pt x="4822843" y="561973"/>
                </a:lnTo>
                <a:lnTo>
                  <a:pt x="4822893" y="563351"/>
                </a:lnTo>
                <a:lnTo>
                  <a:pt x="4829537" y="569534"/>
                </a:lnTo>
                <a:lnTo>
                  <a:pt x="4837448" y="569249"/>
                </a:lnTo>
                <a:lnTo>
                  <a:pt x="4836426" y="540886"/>
                </a:lnTo>
                <a:lnTo>
                  <a:pt x="4836416" y="540601"/>
                </a:lnTo>
                <a:close/>
              </a:path>
              <a:path w="16372840" h="1183004">
                <a:moveTo>
                  <a:pt x="4846053" y="540254"/>
                </a:moveTo>
                <a:lnTo>
                  <a:pt x="4836416" y="540601"/>
                </a:lnTo>
                <a:lnTo>
                  <a:pt x="4837425" y="568617"/>
                </a:lnTo>
                <a:lnTo>
                  <a:pt x="4837448" y="569249"/>
                </a:lnTo>
                <a:lnTo>
                  <a:pt x="4847085" y="568902"/>
                </a:lnTo>
                <a:lnTo>
                  <a:pt x="4846076" y="540886"/>
                </a:lnTo>
                <a:lnTo>
                  <a:pt x="4846053" y="540254"/>
                </a:lnTo>
                <a:close/>
              </a:path>
              <a:path w="16372840" h="1183004">
                <a:moveTo>
                  <a:pt x="4853964" y="539969"/>
                </a:moveTo>
                <a:lnTo>
                  <a:pt x="4846053" y="540254"/>
                </a:lnTo>
                <a:lnTo>
                  <a:pt x="4847075" y="568617"/>
                </a:lnTo>
                <a:lnTo>
                  <a:pt x="4847085" y="568902"/>
                </a:lnTo>
                <a:lnTo>
                  <a:pt x="4854996" y="568617"/>
                </a:lnTo>
                <a:lnTo>
                  <a:pt x="4861178" y="561973"/>
                </a:lnTo>
                <a:lnTo>
                  <a:pt x="4860658" y="547530"/>
                </a:lnTo>
                <a:lnTo>
                  <a:pt x="4860608" y="546151"/>
                </a:lnTo>
                <a:lnTo>
                  <a:pt x="4853964" y="539969"/>
                </a:lnTo>
                <a:close/>
              </a:path>
              <a:path w="16372840" h="1183004">
                <a:moveTo>
                  <a:pt x="4894239" y="538518"/>
                </a:moveTo>
                <a:lnTo>
                  <a:pt x="4886328" y="538803"/>
                </a:lnTo>
                <a:lnTo>
                  <a:pt x="4880146" y="545447"/>
                </a:lnTo>
                <a:lnTo>
                  <a:pt x="4880666" y="559890"/>
                </a:lnTo>
                <a:lnTo>
                  <a:pt x="4880716" y="561269"/>
                </a:lnTo>
                <a:lnTo>
                  <a:pt x="4887360" y="567451"/>
                </a:lnTo>
                <a:lnTo>
                  <a:pt x="4895271" y="567166"/>
                </a:lnTo>
                <a:lnTo>
                  <a:pt x="4894249" y="538803"/>
                </a:lnTo>
                <a:lnTo>
                  <a:pt x="4894239" y="538518"/>
                </a:lnTo>
                <a:close/>
              </a:path>
              <a:path w="16372840" h="1183004">
                <a:moveTo>
                  <a:pt x="4903876" y="538171"/>
                </a:moveTo>
                <a:lnTo>
                  <a:pt x="4894239" y="538518"/>
                </a:lnTo>
                <a:lnTo>
                  <a:pt x="4895248" y="566534"/>
                </a:lnTo>
                <a:lnTo>
                  <a:pt x="4895271" y="567166"/>
                </a:lnTo>
                <a:lnTo>
                  <a:pt x="4904908" y="566819"/>
                </a:lnTo>
                <a:lnTo>
                  <a:pt x="4903899" y="538803"/>
                </a:lnTo>
                <a:lnTo>
                  <a:pt x="4903876" y="538171"/>
                </a:lnTo>
                <a:close/>
              </a:path>
              <a:path w="16372840" h="1183004">
                <a:moveTo>
                  <a:pt x="4911787" y="537886"/>
                </a:moveTo>
                <a:lnTo>
                  <a:pt x="4903876" y="538171"/>
                </a:lnTo>
                <a:lnTo>
                  <a:pt x="4904898" y="566534"/>
                </a:lnTo>
                <a:lnTo>
                  <a:pt x="4904908" y="566819"/>
                </a:lnTo>
                <a:lnTo>
                  <a:pt x="4912819" y="566534"/>
                </a:lnTo>
                <a:lnTo>
                  <a:pt x="4919001" y="559890"/>
                </a:lnTo>
                <a:lnTo>
                  <a:pt x="4918481" y="545447"/>
                </a:lnTo>
                <a:lnTo>
                  <a:pt x="4918431" y="544068"/>
                </a:lnTo>
                <a:lnTo>
                  <a:pt x="4911787" y="537886"/>
                </a:lnTo>
                <a:close/>
              </a:path>
              <a:path w="16372840" h="1183004">
                <a:moveTo>
                  <a:pt x="4952062" y="536435"/>
                </a:moveTo>
                <a:lnTo>
                  <a:pt x="4944151" y="536720"/>
                </a:lnTo>
                <a:lnTo>
                  <a:pt x="4937970" y="543364"/>
                </a:lnTo>
                <a:lnTo>
                  <a:pt x="4938490" y="557807"/>
                </a:lnTo>
                <a:lnTo>
                  <a:pt x="4938539" y="559186"/>
                </a:lnTo>
                <a:lnTo>
                  <a:pt x="4945183" y="565368"/>
                </a:lnTo>
                <a:lnTo>
                  <a:pt x="4953094" y="565083"/>
                </a:lnTo>
                <a:lnTo>
                  <a:pt x="4952073" y="536720"/>
                </a:lnTo>
                <a:lnTo>
                  <a:pt x="4952062" y="536435"/>
                </a:lnTo>
                <a:close/>
              </a:path>
              <a:path w="16372840" h="1183004">
                <a:moveTo>
                  <a:pt x="4961700" y="536088"/>
                </a:moveTo>
                <a:lnTo>
                  <a:pt x="4952062" y="536435"/>
                </a:lnTo>
                <a:lnTo>
                  <a:pt x="4953071" y="564451"/>
                </a:lnTo>
                <a:lnTo>
                  <a:pt x="4953094" y="565083"/>
                </a:lnTo>
                <a:lnTo>
                  <a:pt x="4962731" y="564736"/>
                </a:lnTo>
                <a:lnTo>
                  <a:pt x="4961722" y="536720"/>
                </a:lnTo>
                <a:lnTo>
                  <a:pt x="4961700" y="536088"/>
                </a:lnTo>
                <a:close/>
              </a:path>
              <a:path w="16372840" h="1183004">
                <a:moveTo>
                  <a:pt x="4969611" y="535803"/>
                </a:moveTo>
                <a:lnTo>
                  <a:pt x="4961700" y="536088"/>
                </a:lnTo>
                <a:lnTo>
                  <a:pt x="4962721" y="564451"/>
                </a:lnTo>
                <a:lnTo>
                  <a:pt x="4962731" y="564736"/>
                </a:lnTo>
                <a:lnTo>
                  <a:pt x="4970642" y="564451"/>
                </a:lnTo>
                <a:lnTo>
                  <a:pt x="4976825" y="557807"/>
                </a:lnTo>
                <a:lnTo>
                  <a:pt x="4976304" y="543364"/>
                </a:lnTo>
                <a:lnTo>
                  <a:pt x="4976255" y="541985"/>
                </a:lnTo>
                <a:lnTo>
                  <a:pt x="4969611" y="535803"/>
                </a:lnTo>
                <a:close/>
              </a:path>
              <a:path w="16372840" h="1183004">
                <a:moveTo>
                  <a:pt x="5009886" y="534353"/>
                </a:moveTo>
                <a:lnTo>
                  <a:pt x="5001975" y="534638"/>
                </a:lnTo>
                <a:lnTo>
                  <a:pt x="4995793" y="541282"/>
                </a:lnTo>
                <a:lnTo>
                  <a:pt x="4996313" y="555725"/>
                </a:lnTo>
                <a:lnTo>
                  <a:pt x="4996363" y="557104"/>
                </a:lnTo>
                <a:lnTo>
                  <a:pt x="5003007" y="563286"/>
                </a:lnTo>
                <a:lnTo>
                  <a:pt x="5010918" y="563001"/>
                </a:lnTo>
                <a:lnTo>
                  <a:pt x="5009896" y="534638"/>
                </a:lnTo>
                <a:lnTo>
                  <a:pt x="5009886" y="534353"/>
                </a:lnTo>
                <a:close/>
              </a:path>
              <a:path w="16372840" h="1183004">
                <a:moveTo>
                  <a:pt x="5019523" y="534006"/>
                </a:moveTo>
                <a:lnTo>
                  <a:pt x="5009886" y="534353"/>
                </a:lnTo>
                <a:lnTo>
                  <a:pt x="5010895" y="562369"/>
                </a:lnTo>
                <a:lnTo>
                  <a:pt x="5010918" y="563001"/>
                </a:lnTo>
                <a:lnTo>
                  <a:pt x="5020555" y="562654"/>
                </a:lnTo>
                <a:lnTo>
                  <a:pt x="5019546" y="534638"/>
                </a:lnTo>
                <a:lnTo>
                  <a:pt x="5019523" y="534006"/>
                </a:lnTo>
                <a:close/>
              </a:path>
              <a:path w="16372840" h="1183004">
                <a:moveTo>
                  <a:pt x="5027434" y="533721"/>
                </a:moveTo>
                <a:lnTo>
                  <a:pt x="5019523" y="534006"/>
                </a:lnTo>
                <a:lnTo>
                  <a:pt x="5020545" y="562369"/>
                </a:lnTo>
                <a:lnTo>
                  <a:pt x="5020555" y="562654"/>
                </a:lnTo>
                <a:lnTo>
                  <a:pt x="5028466" y="562369"/>
                </a:lnTo>
                <a:lnTo>
                  <a:pt x="5034648" y="555725"/>
                </a:lnTo>
                <a:lnTo>
                  <a:pt x="5034128" y="541282"/>
                </a:lnTo>
                <a:lnTo>
                  <a:pt x="5034078" y="539903"/>
                </a:lnTo>
                <a:lnTo>
                  <a:pt x="5027434" y="533721"/>
                </a:lnTo>
                <a:close/>
              </a:path>
              <a:path w="16372840" h="1183004">
                <a:moveTo>
                  <a:pt x="5067709" y="532270"/>
                </a:moveTo>
                <a:lnTo>
                  <a:pt x="5059798" y="532555"/>
                </a:lnTo>
                <a:lnTo>
                  <a:pt x="5053616" y="539199"/>
                </a:lnTo>
                <a:lnTo>
                  <a:pt x="5054136" y="553642"/>
                </a:lnTo>
                <a:lnTo>
                  <a:pt x="5054186" y="555021"/>
                </a:lnTo>
                <a:lnTo>
                  <a:pt x="5060830" y="561203"/>
                </a:lnTo>
                <a:lnTo>
                  <a:pt x="5068741" y="560918"/>
                </a:lnTo>
                <a:lnTo>
                  <a:pt x="5067719" y="532555"/>
                </a:lnTo>
                <a:lnTo>
                  <a:pt x="5067709" y="532270"/>
                </a:lnTo>
                <a:close/>
              </a:path>
              <a:path w="16372840" h="1183004">
                <a:moveTo>
                  <a:pt x="5077347" y="531923"/>
                </a:moveTo>
                <a:lnTo>
                  <a:pt x="5067709" y="532270"/>
                </a:lnTo>
                <a:lnTo>
                  <a:pt x="5068718" y="560286"/>
                </a:lnTo>
                <a:lnTo>
                  <a:pt x="5068741" y="560918"/>
                </a:lnTo>
                <a:lnTo>
                  <a:pt x="5078378" y="560571"/>
                </a:lnTo>
                <a:lnTo>
                  <a:pt x="5077369" y="532555"/>
                </a:lnTo>
                <a:lnTo>
                  <a:pt x="5077347" y="531923"/>
                </a:lnTo>
                <a:close/>
              </a:path>
              <a:path w="16372840" h="1183004">
                <a:moveTo>
                  <a:pt x="5085257" y="531638"/>
                </a:moveTo>
                <a:lnTo>
                  <a:pt x="5077347" y="531923"/>
                </a:lnTo>
                <a:lnTo>
                  <a:pt x="5078368" y="560286"/>
                </a:lnTo>
                <a:lnTo>
                  <a:pt x="5078378" y="560571"/>
                </a:lnTo>
                <a:lnTo>
                  <a:pt x="5086289" y="560286"/>
                </a:lnTo>
                <a:lnTo>
                  <a:pt x="5092471" y="553642"/>
                </a:lnTo>
                <a:lnTo>
                  <a:pt x="5091951" y="539199"/>
                </a:lnTo>
                <a:lnTo>
                  <a:pt x="5091902" y="537820"/>
                </a:lnTo>
                <a:lnTo>
                  <a:pt x="5085257" y="531638"/>
                </a:lnTo>
                <a:close/>
              </a:path>
              <a:path w="16372840" h="1183004">
                <a:moveTo>
                  <a:pt x="5125532" y="530187"/>
                </a:moveTo>
                <a:lnTo>
                  <a:pt x="5117621" y="530472"/>
                </a:lnTo>
                <a:lnTo>
                  <a:pt x="5111440" y="537116"/>
                </a:lnTo>
                <a:lnTo>
                  <a:pt x="5111960" y="551559"/>
                </a:lnTo>
                <a:lnTo>
                  <a:pt x="5112009" y="552938"/>
                </a:lnTo>
                <a:lnTo>
                  <a:pt x="5118653" y="559121"/>
                </a:lnTo>
                <a:lnTo>
                  <a:pt x="5126564" y="558836"/>
                </a:lnTo>
                <a:lnTo>
                  <a:pt x="5125543" y="530472"/>
                </a:lnTo>
                <a:lnTo>
                  <a:pt x="5125532" y="530187"/>
                </a:lnTo>
                <a:close/>
              </a:path>
              <a:path w="16372840" h="1183004">
                <a:moveTo>
                  <a:pt x="5135170" y="529840"/>
                </a:moveTo>
                <a:lnTo>
                  <a:pt x="5125532" y="530187"/>
                </a:lnTo>
                <a:lnTo>
                  <a:pt x="5126542" y="558204"/>
                </a:lnTo>
                <a:lnTo>
                  <a:pt x="5126564" y="558836"/>
                </a:lnTo>
                <a:lnTo>
                  <a:pt x="5136201" y="558488"/>
                </a:lnTo>
                <a:lnTo>
                  <a:pt x="5135192" y="530472"/>
                </a:lnTo>
                <a:lnTo>
                  <a:pt x="5135170" y="529840"/>
                </a:lnTo>
                <a:close/>
              </a:path>
              <a:path w="16372840" h="1183004">
                <a:moveTo>
                  <a:pt x="5143081" y="529555"/>
                </a:moveTo>
                <a:lnTo>
                  <a:pt x="5135170" y="529840"/>
                </a:lnTo>
                <a:lnTo>
                  <a:pt x="5136191" y="558204"/>
                </a:lnTo>
                <a:lnTo>
                  <a:pt x="5136201" y="558488"/>
                </a:lnTo>
                <a:lnTo>
                  <a:pt x="5144113" y="558204"/>
                </a:lnTo>
                <a:lnTo>
                  <a:pt x="5150295" y="551559"/>
                </a:lnTo>
                <a:lnTo>
                  <a:pt x="5149774" y="537116"/>
                </a:lnTo>
                <a:lnTo>
                  <a:pt x="5149725" y="535738"/>
                </a:lnTo>
                <a:lnTo>
                  <a:pt x="5143081" y="529555"/>
                </a:lnTo>
                <a:close/>
              </a:path>
              <a:path w="16372840" h="1183004">
                <a:moveTo>
                  <a:pt x="5183356" y="528105"/>
                </a:moveTo>
                <a:lnTo>
                  <a:pt x="5175445" y="528390"/>
                </a:lnTo>
                <a:lnTo>
                  <a:pt x="5169263" y="535034"/>
                </a:lnTo>
                <a:lnTo>
                  <a:pt x="5169783" y="549477"/>
                </a:lnTo>
                <a:lnTo>
                  <a:pt x="5169833" y="550856"/>
                </a:lnTo>
                <a:lnTo>
                  <a:pt x="5176477" y="557038"/>
                </a:lnTo>
                <a:lnTo>
                  <a:pt x="5184388" y="556753"/>
                </a:lnTo>
                <a:lnTo>
                  <a:pt x="5183366" y="528390"/>
                </a:lnTo>
                <a:lnTo>
                  <a:pt x="5183356" y="528105"/>
                </a:lnTo>
                <a:close/>
              </a:path>
              <a:path w="16372840" h="1183004">
                <a:moveTo>
                  <a:pt x="5192993" y="527758"/>
                </a:moveTo>
                <a:lnTo>
                  <a:pt x="5183356" y="528105"/>
                </a:lnTo>
                <a:lnTo>
                  <a:pt x="5184365" y="556121"/>
                </a:lnTo>
                <a:lnTo>
                  <a:pt x="5184388" y="556753"/>
                </a:lnTo>
                <a:lnTo>
                  <a:pt x="5194025" y="556406"/>
                </a:lnTo>
                <a:lnTo>
                  <a:pt x="5193016" y="528390"/>
                </a:lnTo>
                <a:lnTo>
                  <a:pt x="5192993" y="527758"/>
                </a:lnTo>
                <a:close/>
              </a:path>
              <a:path w="16372840" h="1183004">
                <a:moveTo>
                  <a:pt x="5200904" y="527473"/>
                </a:moveTo>
                <a:lnTo>
                  <a:pt x="5192993" y="527758"/>
                </a:lnTo>
                <a:lnTo>
                  <a:pt x="5194015" y="556121"/>
                </a:lnTo>
                <a:lnTo>
                  <a:pt x="5194025" y="556406"/>
                </a:lnTo>
                <a:lnTo>
                  <a:pt x="5201936" y="556121"/>
                </a:lnTo>
                <a:lnTo>
                  <a:pt x="5208118" y="549477"/>
                </a:lnTo>
                <a:lnTo>
                  <a:pt x="5207598" y="535034"/>
                </a:lnTo>
                <a:lnTo>
                  <a:pt x="5207548" y="533655"/>
                </a:lnTo>
                <a:lnTo>
                  <a:pt x="5200904" y="527473"/>
                </a:lnTo>
                <a:close/>
              </a:path>
              <a:path w="16372840" h="1183004">
                <a:moveTo>
                  <a:pt x="5241179" y="526022"/>
                </a:moveTo>
                <a:lnTo>
                  <a:pt x="5233268" y="526307"/>
                </a:lnTo>
                <a:lnTo>
                  <a:pt x="5227086" y="532951"/>
                </a:lnTo>
                <a:lnTo>
                  <a:pt x="5227606" y="547394"/>
                </a:lnTo>
                <a:lnTo>
                  <a:pt x="5227656" y="548773"/>
                </a:lnTo>
                <a:lnTo>
                  <a:pt x="5234300" y="554955"/>
                </a:lnTo>
                <a:lnTo>
                  <a:pt x="5242211" y="554670"/>
                </a:lnTo>
                <a:lnTo>
                  <a:pt x="5241189" y="526307"/>
                </a:lnTo>
                <a:lnTo>
                  <a:pt x="5241179" y="526022"/>
                </a:lnTo>
                <a:close/>
              </a:path>
              <a:path w="16372840" h="1183004">
                <a:moveTo>
                  <a:pt x="5250816" y="525675"/>
                </a:moveTo>
                <a:lnTo>
                  <a:pt x="5241179" y="526022"/>
                </a:lnTo>
                <a:lnTo>
                  <a:pt x="5242188" y="554038"/>
                </a:lnTo>
                <a:lnTo>
                  <a:pt x="5242211" y="554670"/>
                </a:lnTo>
                <a:lnTo>
                  <a:pt x="5251848" y="554323"/>
                </a:lnTo>
                <a:lnTo>
                  <a:pt x="5250839" y="526307"/>
                </a:lnTo>
                <a:lnTo>
                  <a:pt x="5250816" y="525675"/>
                </a:lnTo>
                <a:close/>
              </a:path>
              <a:path w="16372840" h="1183004">
                <a:moveTo>
                  <a:pt x="5258727" y="525390"/>
                </a:moveTo>
                <a:lnTo>
                  <a:pt x="5250816" y="525675"/>
                </a:lnTo>
                <a:lnTo>
                  <a:pt x="5251838" y="554038"/>
                </a:lnTo>
                <a:lnTo>
                  <a:pt x="5251848" y="554323"/>
                </a:lnTo>
                <a:lnTo>
                  <a:pt x="5259759" y="554038"/>
                </a:lnTo>
                <a:lnTo>
                  <a:pt x="5265941" y="547394"/>
                </a:lnTo>
                <a:lnTo>
                  <a:pt x="5265421" y="532951"/>
                </a:lnTo>
                <a:lnTo>
                  <a:pt x="5265372" y="531572"/>
                </a:lnTo>
                <a:lnTo>
                  <a:pt x="5258727" y="525390"/>
                </a:lnTo>
                <a:close/>
              </a:path>
              <a:path w="16372840" h="1183004">
                <a:moveTo>
                  <a:pt x="5299003" y="523940"/>
                </a:moveTo>
                <a:lnTo>
                  <a:pt x="5291092" y="524225"/>
                </a:lnTo>
                <a:lnTo>
                  <a:pt x="5284910" y="530869"/>
                </a:lnTo>
                <a:lnTo>
                  <a:pt x="5285430" y="545312"/>
                </a:lnTo>
                <a:lnTo>
                  <a:pt x="5285479" y="546691"/>
                </a:lnTo>
                <a:lnTo>
                  <a:pt x="5292123" y="552873"/>
                </a:lnTo>
                <a:lnTo>
                  <a:pt x="5300034" y="552588"/>
                </a:lnTo>
                <a:lnTo>
                  <a:pt x="5299013" y="524225"/>
                </a:lnTo>
                <a:lnTo>
                  <a:pt x="5299003" y="523940"/>
                </a:lnTo>
                <a:close/>
              </a:path>
              <a:path w="16372840" h="1183004">
                <a:moveTo>
                  <a:pt x="5308640" y="523592"/>
                </a:moveTo>
                <a:lnTo>
                  <a:pt x="5299003" y="523940"/>
                </a:lnTo>
                <a:lnTo>
                  <a:pt x="5300012" y="551956"/>
                </a:lnTo>
                <a:lnTo>
                  <a:pt x="5300034" y="552588"/>
                </a:lnTo>
                <a:lnTo>
                  <a:pt x="5309672" y="552241"/>
                </a:lnTo>
                <a:lnTo>
                  <a:pt x="5308662" y="524225"/>
                </a:lnTo>
                <a:lnTo>
                  <a:pt x="5308640" y="523592"/>
                </a:lnTo>
                <a:close/>
              </a:path>
              <a:path w="16372840" h="1183004">
                <a:moveTo>
                  <a:pt x="5316551" y="523308"/>
                </a:moveTo>
                <a:lnTo>
                  <a:pt x="5308640" y="523592"/>
                </a:lnTo>
                <a:lnTo>
                  <a:pt x="5309661" y="551956"/>
                </a:lnTo>
                <a:lnTo>
                  <a:pt x="5309672" y="552241"/>
                </a:lnTo>
                <a:lnTo>
                  <a:pt x="5317583" y="551956"/>
                </a:lnTo>
                <a:lnTo>
                  <a:pt x="5323765" y="545312"/>
                </a:lnTo>
                <a:lnTo>
                  <a:pt x="5323244" y="530869"/>
                </a:lnTo>
                <a:lnTo>
                  <a:pt x="5323195" y="529490"/>
                </a:lnTo>
                <a:lnTo>
                  <a:pt x="5316551" y="523308"/>
                </a:lnTo>
                <a:close/>
              </a:path>
              <a:path w="16372840" h="1183004">
                <a:moveTo>
                  <a:pt x="5356826" y="521857"/>
                </a:moveTo>
                <a:lnTo>
                  <a:pt x="5348915" y="522142"/>
                </a:lnTo>
                <a:lnTo>
                  <a:pt x="5342733" y="528786"/>
                </a:lnTo>
                <a:lnTo>
                  <a:pt x="5343253" y="543229"/>
                </a:lnTo>
                <a:lnTo>
                  <a:pt x="5343303" y="544608"/>
                </a:lnTo>
                <a:lnTo>
                  <a:pt x="5349947" y="550790"/>
                </a:lnTo>
                <a:lnTo>
                  <a:pt x="5357858" y="550505"/>
                </a:lnTo>
                <a:lnTo>
                  <a:pt x="5356836" y="522142"/>
                </a:lnTo>
                <a:lnTo>
                  <a:pt x="5356826" y="521857"/>
                </a:lnTo>
                <a:close/>
              </a:path>
              <a:path w="16372840" h="1183004">
                <a:moveTo>
                  <a:pt x="5366463" y="521510"/>
                </a:moveTo>
                <a:lnTo>
                  <a:pt x="5356826" y="521857"/>
                </a:lnTo>
                <a:lnTo>
                  <a:pt x="5357835" y="549873"/>
                </a:lnTo>
                <a:lnTo>
                  <a:pt x="5357858" y="550505"/>
                </a:lnTo>
                <a:lnTo>
                  <a:pt x="5367495" y="550158"/>
                </a:lnTo>
                <a:lnTo>
                  <a:pt x="5366486" y="522142"/>
                </a:lnTo>
                <a:lnTo>
                  <a:pt x="5366463" y="521510"/>
                </a:lnTo>
                <a:close/>
              </a:path>
              <a:path w="16372840" h="1183004">
                <a:moveTo>
                  <a:pt x="5374374" y="521225"/>
                </a:moveTo>
                <a:lnTo>
                  <a:pt x="5366463" y="521510"/>
                </a:lnTo>
                <a:lnTo>
                  <a:pt x="5367484" y="549873"/>
                </a:lnTo>
                <a:lnTo>
                  <a:pt x="5367495" y="550158"/>
                </a:lnTo>
                <a:lnTo>
                  <a:pt x="5375406" y="549873"/>
                </a:lnTo>
                <a:lnTo>
                  <a:pt x="5381588" y="543229"/>
                </a:lnTo>
                <a:lnTo>
                  <a:pt x="5381068" y="528786"/>
                </a:lnTo>
                <a:lnTo>
                  <a:pt x="5381018" y="527407"/>
                </a:lnTo>
                <a:lnTo>
                  <a:pt x="5374374" y="521225"/>
                </a:lnTo>
                <a:close/>
              </a:path>
              <a:path w="16372840" h="1183004">
                <a:moveTo>
                  <a:pt x="5414649" y="519774"/>
                </a:moveTo>
                <a:lnTo>
                  <a:pt x="5406738" y="520059"/>
                </a:lnTo>
                <a:lnTo>
                  <a:pt x="5400556" y="526703"/>
                </a:lnTo>
                <a:lnTo>
                  <a:pt x="5401077" y="541146"/>
                </a:lnTo>
                <a:lnTo>
                  <a:pt x="5401126" y="542525"/>
                </a:lnTo>
                <a:lnTo>
                  <a:pt x="5407770" y="548707"/>
                </a:lnTo>
                <a:lnTo>
                  <a:pt x="5415681" y="548422"/>
                </a:lnTo>
                <a:lnTo>
                  <a:pt x="5414660" y="520059"/>
                </a:lnTo>
                <a:lnTo>
                  <a:pt x="5414649" y="519774"/>
                </a:lnTo>
                <a:close/>
              </a:path>
              <a:path w="16372840" h="1183004">
                <a:moveTo>
                  <a:pt x="5424286" y="519427"/>
                </a:moveTo>
                <a:lnTo>
                  <a:pt x="5414649" y="519774"/>
                </a:lnTo>
                <a:lnTo>
                  <a:pt x="5415658" y="547790"/>
                </a:lnTo>
                <a:lnTo>
                  <a:pt x="5415681" y="548422"/>
                </a:lnTo>
                <a:lnTo>
                  <a:pt x="5425318" y="548075"/>
                </a:lnTo>
                <a:lnTo>
                  <a:pt x="5424309" y="520059"/>
                </a:lnTo>
                <a:lnTo>
                  <a:pt x="5424286" y="519427"/>
                </a:lnTo>
                <a:close/>
              </a:path>
              <a:path w="16372840" h="1183004">
                <a:moveTo>
                  <a:pt x="5432198" y="519142"/>
                </a:moveTo>
                <a:lnTo>
                  <a:pt x="5424286" y="519427"/>
                </a:lnTo>
                <a:lnTo>
                  <a:pt x="5425308" y="547790"/>
                </a:lnTo>
                <a:lnTo>
                  <a:pt x="5425318" y="548075"/>
                </a:lnTo>
                <a:lnTo>
                  <a:pt x="5433229" y="547790"/>
                </a:lnTo>
                <a:lnTo>
                  <a:pt x="5439411" y="541146"/>
                </a:lnTo>
                <a:lnTo>
                  <a:pt x="5438891" y="526703"/>
                </a:lnTo>
                <a:lnTo>
                  <a:pt x="5438842" y="525324"/>
                </a:lnTo>
                <a:lnTo>
                  <a:pt x="5432198" y="519142"/>
                </a:lnTo>
                <a:close/>
              </a:path>
              <a:path w="16372840" h="1183004">
                <a:moveTo>
                  <a:pt x="5472473" y="517692"/>
                </a:moveTo>
                <a:lnTo>
                  <a:pt x="5464562" y="517977"/>
                </a:lnTo>
                <a:lnTo>
                  <a:pt x="5458379" y="524621"/>
                </a:lnTo>
                <a:lnTo>
                  <a:pt x="5458900" y="539064"/>
                </a:lnTo>
                <a:lnTo>
                  <a:pt x="5458949" y="540443"/>
                </a:lnTo>
                <a:lnTo>
                  <a:pt x="5465593" y="546625"/>
                </a:lnTo>
                <a:lnTo>
                  <a:pt x="5473505" y="546340"/>
                </a:lnTo>
                <a:lnTo>
                  <a:pt x="5472483" y="517977"/>
                </a:lnTo>
                <a:lnTo>
                  <a:pt x="5472473" y="517692"/>
                </a:lnTo>
                <a:close/>
              </a:path>
              <a:path w="16372840" h="1183004">
                <a:moveTo>
                  <a:pt x="5482110" y="517345"/>
                </a:moveTo>
                <a:lnTo>
                  <a:pt x="5472473" y="517692"/>
                </a:lnTo>
                <a:lnTo>
                  <a:pt x="5473482" y="545708"/>
                </a:lnTo>
                <a:lnTo>
                  <a:pt x="5473505" y="546340"/>
                </a:lnTo>
                <a:lnTo>
                  <a:pt x="5483142" y="545993"/>
                </a:lnTo>
                <a:lnTo>
                  <a:pt x="5482133" y="517977"/>
                </a:lnTo>
                <a:lnTo>
                  <a:pt x="5482110" y="517345"/>
                </a:lnTo>
                <a:close/>
              </a:path>
              <a:path w="16372840" h="1183004">
                <a:moveTo>
                  <a:pt x="5490021" y="517060"/>
                </a:moveTo>
                <a:lnTo>
                  <a:pt x="5482110" y="517345"/>
                </a:lnTo>
                <a:lnTo>
                  <a:pt x="5483131" y="545708"/>
                </a:lnTo>
                <a:lnTo>
                  <a:pt x="5483142" y="545993"/>
                </a:lnTo>
                <a:lnTo>
                  <a:pt x="5491052" y="545708"/>
                </a:lnTo>
                <a:lnTo>
                  <a:pt x="5497235" y="539064"/>
                </a:lnTo>
                <a:lnTo>
                  <a:pt x="5496714" y="524621"/>
                </a:lnTo>
                <a:lnTo>
                  <a:pt x="5496665" y="523242"/>
                </a:lnTo>
                <a:lnTo>
                  <a:pt x="5490021" y="517060"/>
                </a:lnTo>
                <a:close/>
              </a:path>
              <a:path w="16372840" h="1183004">
                <a:moveTo>
                  <a:pt x="5530296" y="515609"/>
                </a:moveTo>
                <a:lnTo>
                  <a:pt x="5522385" y="515894"/>
                </a:lnTo>
                <a:lnTo>
                  <a:pt x="5516203" y="522538"/>
                </a:lnTo>
                <a:lnTo>
                  <a:pt x="5516723" y="536981"/>
                </a:lnTo>
                <a:lnTo>
                  <a:pt x="5516773" y="538360"/>
                </a:lnTo>
                <a:lnTo>
                  <a:pt x="5523417" y="544542"/>
                </a:lnTo>
                <a:lnTo>
                  <a:pt x="5531328" y="544257"/>
                </a:lnTo>
                <a:lnTo>
                  <a:pt x="5530306" y="515894"/>
                </a:lnTo>
                <a:lnTo>
                  <a:pt x="5530296" y="515609"/>
                </a:lnTo>
                <a:close/>
              </a:path>
              <a:path w="16372840" h="1183004">
                <a:moveTo>
                  <a:pt x="5539933" y="515262"/>
                </a:moveTo>
                <a:lnTo>
                  <a:pt x="5530296" y="515609"/>
                </a:lnTo>
                <a:lnTo>
                  <a:pt x="5531305" y="543625"/>
                </a:lnTo>
                <a:lnTo>
                  <a:pt x="5531328" y="544257"/>
                </a:lnTo>
                <a:lnTo>
                  <a:pt x="5540965" y="543910"/>
                </a:lnTo>
                <a:lnTo>
                  <a:pt x="5539956" y="515894"/>
                </a:lnTo>
                <a:lnTo>
                  <a:pt x="5539933" y="515262"/>
                </a:lnTo>
                <a:close/>
              </a:path>
              <a:path w="16372840" h="1183004">
                <a:moveTo>
                  <a:pt x="5547844" y="514977"/>
                </a:moveTo>
                <a:lnTo>
                  <a:pt x="5539933" y="515262"/>
                </a:lnTo>
                <a:lnTo>
                  <a:pt x="5540955" y="543625"/>
                </a:lnTo>
                <a:lnTo>
                  <a:pt x="5540965" y="543910"/>
                </a:lnTo>
                <a:lnTo>
                  <a:pt x="5548876" y="543625"/>
                </a:lnTo>
                <a:lnTo>
                  <a:pt x="5555058" y="536981"/>
                </a:lnTo>
                <a:lnTo>
                  <a:pt x="5554538" y="522538"/>
                </a:lnTo>
                <a:lnTo>
                  <a:pt x="5554489" y="521159"/>
                </a:lnTo>
                <a:lnTo>
                  <a:pt x="5547844" y="514977"/>
                </a:lnTo>
                <a:close/>
              </a:path>
              <a:path w="16372840" h="1183004">
                <a:moveTo>
                  <a:pt x="5588120" y="513526"/>
                </a:moveTo>
                <a:lnTo>
                  <a:pt x="5580208" y="513812"/>
                </a:lnTo>
                <a:lnTo>
                  <a:pt x="5574026" y="520456"/>
                </a:lnTo>
                <a:lnTo>
                  <a:pt x="5574547" y="534899"/>
                </a:lnTo>
                <a:lnTo>
                  <a:pt x="5574596" y="536277"/>
                </a:lnTo>
                <a:lnTo>
                  <a:pt x="5581240" y="542460"/>
                </a:lnTo>
                <a:lnTo>
                  <a:pt x="5589151" y="542175"/>
                </a:lnTo>
                <a:lnTo>
                  <a:pt x="5588130" y="513812"/>
                </a:lnTo>
                <a:lnTo>
                  <a:pt x="5588120" y="513526"/>
                </a:lnTo>
                <a:close/>
              </a:path>
              <a:path w="16372840" h="1183004">
                <a:moveTo>
                  <a:pt x="5597756" y="513179"/>
                </a:moveTo>
                <a:lnTo>
                  <a:pt x="5588120" y="513526"/>
                </a:lnTo>
                <a:lnTo>
                  <a:pt x="5589128" y="541543"/>
                </a:lnTo>
                <a:lnTo>
                  <a:pt x="5589151" y="542175"/>
                </a:lnTo>
                <a:lnTo>
                  <a:pt x="5598789" y="541828"/>
                </a:lnTo>
                <a:lnTo>
                  <a:pt x="5597779" y="513812"/>
                </a:lnTo>
                <a:lnTo>
                  <a:pt x="5597756" y="513179"/>
                </a:lnTo>
                <a:close/>
              </a:path>
              <a:path w="16372840" h="1183004">
                <a:moveTo>
                  <a:pt x="5605668" y="512895"/>
                </a:moveTo>
                <a:lnTo>
                  <a:pt x="5597756" y="513179"/>
                </a:lnTo>
                <a:lnTo>
                  <a:pt x="5598778" y="541543"/>
                </a:lnTo>
                <a:lnTo>
                  <a:pt x="5598789" y="541828"/>
                </a:lnTo>
                <a:lnTo>
                  <a:pt x="5606699" y="541543"/>
                </a:lnTo>
                <a:lnTo>
                  <a:pt x="5612882" y="534899"/>
                </a:lnTo>
                <a:lnTo>
                  <a:pt x="5612361" y="520456"/>
                </a:lnTo>
                <a:lnTo>
                  <a:pt x="5612312" y="519077"/>
                </a:lnTo>
                <a:lnTo>
                  <a:pt x="5605668" y="512895"/>
                </a:lnTo>
                <a:close/>
              </a:path>
              <a:path w="16372840" h="1183004">
                <a:moveTo>
                  <a:pt x="5645943" y="511444"/>
                </a:moveTo>
                <a:lnTo>
                  <a:pt x="5638032" y="511729"/>
                </a:lnTo>
                <a:lnTo>
                  <a:pt x="5631849" y="518373"/>
                </a:lnTo>
                <a:lnTo>
                  <a:pt x="5632370" y="532816"/>
                </a:lnTo>
                <a:lnTo>
                  <a:pt x="5632419" y="534195"/>
                </a:lnTo>
                <a:lnTo>
                  <a:pt x="5639063" y="540377"/>
                </a:lnTo>
                <a:lnTo>
                  <a:pt x="5646974" y="540092"/>
                </a:lnTo>
                <a:lnTo>
                  <a:pt x="5645953" y="511729"/>
                </a:lnTo>
                <a:lnTo>
                  <a:pt x="5645943" y="511444"/>
                </a:lnTo>
                <a:close/>
              </a:path>
              <a:path w="16372840" h="1183004">
                <a:moveTo>
                  <a:pt x="5655580" y="511097"/>
                </a:moveTo>
                <a:lnTo>
                  <a:pt x="5645943" y="511444"/>
                </a:lnTo>
                <a:lnTo>
                  <a:pt x="5646951" y="539460"/>
                </a:lnTo>
                <a:lnTo>
                  <a:pt x="5646974" y="540092"/>
                </a:lnTo>
                <a:lnTo>
                  <a:pt x="5656612" y="539745"/>
                </a:lnTo>
                <a:lnTo>
                  <a:pt x="5655602" y="511729"/>
                </a:lnTo>
                <a:lnTo>
                  <a:pt x="5655580" y="511097"/>
                </a:lnTo>
                <a:close/>
              </a:path>
              <a:path w="16372840" h="1183004">
                <a:moveTo>
                  <a:pt x="5663491" y="510812"/>
                </a:moveTo>
                <a:lnTo>
                  <a:pt x="5655580" y="511097"/>
                </a:lnTo>
                <a:lnTo>
                  <a:pt x="5656601" y="539460"/>
                </a:lnTo>
                <a:lnTo>
                  <a:pt x="5656612" y="539745"/>
                </a:lnTo>
                <a:lnTo>
                  <a:pt x="5664522" y="539460"/>
                </a:lnTo>
                <a:lnTo>
                  <a:pt x="5670705" y="532816"/>
                </a:lnTo>
                <a:lnTo>
                  <a:pt x="5670185" y="518373"/>
                </a:lnTo>
                <a:lnTo>
                  <a:pt x="5670135" y="516994"/>
                </a:lnTo>
                <a:lnTo>
                  <a:pt x="5663491" y="510812"/>
                </a:lnTo>
                <a:close/>
              </a:path>
              <a:path w="16372840" h="1183004">
                <a:moveTo>
                  <a:pt x="5703766" y="509361"/>
                </a:moveTo>
                <a:lnTo>
                  <a:pt x="5695855" y="509646"/>
                </a:lnTo>
                <a:lnTo>
                  <a:pt x="5689673" y="516290"/>
                </a:lnTo>
                <a:lnTo>
                  <a:pt x="5690193" y="530733"/>
                </a:lnTo>
                <a:lnTo>
                  <a:pt x="5690243" y="532112"/>
                </a:lnTo>
                <a:lnTo>
                  <a:pt x="5696887" y="538294"/>
                </a:lnTo>
                <a:lnTo>
                  <a:pt x="5704798" y="538009"/>
                </a:lnTo>
                <a:lnTo>
                  <a:pt x="5703776" y="509646"/>
                </a:lnTo>
                <a:lnTo>
                  <a:pt x="5703766" y="509361"/>
                </a:lnTo>
                <a:close/>
              </a:path>
              <a:path w="16372840" h="1183004">
                <a:moveTo>
                  <a:pt x="5713403" y="509014"/>
                </a:moveTo>
                <a:lnTo>
                  <a:pt x="5703766" y="509361"/>
                </a:lnTo>
                <a:lnTo>
                  <a:pt x="5704775" y="537377"/>
                </a:lnTo>
                <a:lnTo>
                  <a:pt x="5704798" y="538009"/>
                </a:lnTo>
                <a:lnTo>
                  <a:pt x="5714435" y="537662"/>
                </a:lnTo>
                <a:lnTo>
                  <a:pt x="5713426" y="509646"/>
                </a:lnTo>
                <a:lnTo>
                  <a:pt x="5713403" y="509014"/>
                </a:lnTo>
                <a:close/>
              </a:path>
              <a:path w="16372840" h="1183004">
                <a:moveTo>
                  <a:pt x="5721314" y="508729"/>
                </a:moveTo>
                <a:lnTo>
                  <a:pt x="5713403" y="509014"/>
                </a:lnTo>
                <a:lnTo>
                  <a:pt x="5714425" y="537377"/>
                </a:lnTo>
                <a:lnTo>
                  <a:pt x="5714435" y="537662"/>
                </a:lnTo>
                <a:lnTo>
                  <a:pt x="5722346" y="537377"/>
                </a:lnTo>
                <a:lnTo>
                  <a:pt x="5728528" y="530733"/>
                </a:lnTo>
                <a:lnTo>
                  <a:pt x="5728008" y="516290"/>
                </a:lnTo>
                <a:lnTo>
                  <a:pt x="5727958" y="514911"/>
                </a:lnTo>
                <a:lnTo>
                  <a:pt x="5721314" y="508729"/>
                </a:lnTo>
                <a:close/>
              </a:path>
              <a:path w="16372840" h="1183004">
                <a:moveTo>
                  <a:pt x="5761590" y="507279"/>
                </a:moveTo>
                <a:lnTo>
                  <a:pt x="5753678" y="507564"/>
                </a:lnTo>
                <a:lnTo>
                  <a:pt x="5747496" y="514208"/>
                </a:lnTo>
                <a:lnTo>
                  <a:pt x="5748017" y="528651"/>
                </a:lnTo>
                <a:lnTo>
                  <a:pt x="5748066" y="530030"/>
                </a:lnTo>
                <a:lnTo>
                  <a:pt x="5754710" y="536212"/>
                </a:lnTo>
                <a:lnTo>
                  <a:pt x="5762621" y="535927"/>
                </a:lnTo>
                <a:lnTo>
                  <a:pt x="5761600" y="507564"/>
                </a:lnTo>
                <a:lnTo>
                  <a:pt x="5761590" y="507279"/>
                </a:lnTo>
                <a:close/>
              </a:path>
              <a:path w="16372840" h="1183004">
                <a:moveTo>
                  <a:pt x="5771226" y="506932"/>
                </a:moveTo>
                <a:lnTo>
                  <a:pt x="5761590" y="507279"/>
                </a:lnTo>
                <a:lnTo>
                  <a:pt x="5762598" y="535295"/>
                </a:lnTo>
                <a:lnTo>
                  <a:pt x="5762621" y="535927"/>
                </a:lnTo>
                <a:lnTo>
                  <a:pt x="5772258" y="535580"/>
                </a:lnTo>
                <a:lnTo>
                  <a:pt x="5771249" y="507564"/>
                </a:lnTo>
                <a:lnTo>
                  <a:pt x="5771226" y="506932"/>
                </a:lnTo>
                <a:close/>
              </a:path>
              <a:path w="16372840" h="1183004">
                <a:moveTo>
                  <a:pt x="5779137" y="506647"/>
                </a:moveTo>
                <a:lnTo>
                  <a:pt x="5771226" y="506932"/>
                </a:lnTo>
                <a:lnTo>
                  <a:pt x="5772248" y="535295"/>
                </a:lnTo>
                <a:lnTo>
                  <a:pt x="5772258" y="535580"/>
                </a:lnTo>
                <a:lnTo>
                  <a:pt x="5780169" y="535295"/>
                </a:lnTo>
                <a:lnTo>
                  <a:pt x="5786351" y="528651"/>
                </a:lnTo>
                <a:lnTo>
                  <a:pt x="5785831" y="514208"/>
                </a:lnTo>
                <a:lnTo>
                  <a:pt x="5785781" y="512829"/>
                </a:lnTo>
                <a:lnTo>
                  <a:pt x="5779137" y="506647"/>
                </a:lnTo>
                <a:close/>
              </a:path>
              <a:path w="16372840" h="1183004">
                <a:moveTo>
                  <a:pt x="5819413" y="505196"/>
                </a:moveTo>
                <a:lnTo>
                  <a:pt x="5811502" y="505481"/>
                </a:lnTo>
                <a:lnTo>
                  <a:pt x="5805319" y="512125"/>
                </a:lnTo>
                <a:lnTo>
                  <a:pt x="5805840" y="526568"/>
                </a:lnTo>
                <a:lnTo>
                  <a:pt x="5805890" y="527947"/>
                </a:lnTo>
                <a:lnTo>
                  <a:pt x="5812534" y="534129"/>
                </a:lnTo>
                <a:lnTo>
                  <a:pt x="5820445" y="533844"/>
                </a:lnTo>
                <a:lnTo>
                  <a:pt x="5819423" y="505481"/>
                </a:lnTo>
                <a:lnTo>
                  <a:pt x="5819413" y="505196"/>
                </a:lnTo>
                <a:close/>
              </a:path>
              <a:path w="16372840" h="1183004">
                <a:moveTo>
                  <a:pt x="5829050" y="504849"/>
                </a:moveTo>
                <a:lnTo>
                  <a:pt x="5819413" y="505196"/>
                </a:lnTo>
                <a:lnTo>
                  <a:pt x="5820422" y="533212"/>
                </a:lnTo>
                <a:lnTo>
                  <a:pt x="5820445" y="533844"/>
                </a:lnTo>
                <a:lnTo>
                  <a:pt x="5830082" y="533497"/>
                </a:lnTo>
                <a:lnTo>
                  <a:pt x="5829072" y="505481"/>
                </a:lnTo>
                <a:lnTo>
                  <a:pt x="5829050" y="504849"/>
                </a:lnTo>
                <a:close/>
              </a:path>
              <a:path w="16372840" h="1183004">
                <a:moveTo>
                  <a:pt x="5836961" y="504564"/>
                </a:moveTo>
                <a:lnTo>
                  <a:pt x="5829050" y="504849"/>
                </a:lnTo>
                <a:lnTo>
                  <a:pt x="5830071" y="533212"/>
                </a:lnTo>
                <a:lnTo>
                  <a:pt x="5830082" y="533497"/>
                </a:lnTo>
                <a:lnTo>
                  <a:pt x="5837992" y="533212"/>
                </a:lnTo>
                <a:lnTo>
                  <a:pt x="5844175" y="526568"/>
                </a:lnTo>
                <a:lnTo>
                  <a:pt x="5843655" y="512125"/>
                </a:lnTo>
                <a:lnTo>
                  <a:pt x="5843605" y="510746"/>
                </a:lnTo>
                <a:lnTo>
                  <a:pt x="5836961" y="504564"/>
                </a:lnTo>
                <a:close/>
              </a:path>
              <a:path w="16372840" h="1183004">
                <a:moveTo>
                  <a:pt x="5877236" y="503113"/>
                </a:moveTo>
                <a:lnTo>
                  <a:pt x="5869325" y="503398"/>
                </a:lnTo>
                <a:lnTo>
                  <a:pt x="5863143" y="510042"/>
                </a:lnTo>
                <a:lnTo>
                  <a:pt x="5863663" y="524485"/>
                </a:lnTo>
                <a:lnTo>
                  <a:pt x="5863713" y="525864"/>
                </a:lnTo>
                <a:lnTo>
                  <a:pt x="5870357" y="532046"/>
                </a:lnTo>
                <a:lnTo>
                  <a:pt x="5878268" y="531761"/>
                </a:lnTo>
                <a:lnTo>
                  <a:pt x="5877246" y="503398"/>
                </a:lnTo>
                <a:lnTo>
                  <a:pt x="5877236" y="503113"/>
                </a:lnTo>
                <a:close/>
              </a:path>
              <a:path w="16372840" h="1183004">
                <a:moveTo>
                  <a:pt x="5886873" y="502766"/>
                </a:moveTo>
                <a:lnTo>
                  <a:pt x="5877236" y="503113"/>
                </a:lnTo>
                <a:lnTo>
                  <a:pt x="5878245" y="531129"/>
                </a:lnTo>
                <a:lnTo>
                  <a:pt x="5878268" y="531761"/>
                </a:lnTo>
                <a:lnTo>
                  <a:pt x="5887905" y="531414"/>
                </a:lnTo>
                <a:lnTo>
                  <a:pt x="5886896" y="503398"/>
                </a:lnTo>
                <a:lnTo>
                  <a:pt x="5886873" y="502766"/>
                </a:lnTo>
                <a:close/>
              </a:path>
              <a:path w="16372840" h="1183004">
                <a:moveTo>
                  <a:pt x="5894784" y="502481"/>
                </a:moveTo>
                <a:lnTo>
                  <a:pt x="5886873" y="502766"/>
                </a:lnTo>
                <a:lnTo>
                  <a:pt x="5887895" y="531129"/>
                </a:lnTo>
                <a:lnTo>
                  <a:pt x="5887905" y="531414"/>
                </a:lnTo>
                <a:lnTo>
                  <a:pt x="5895816" y="531129"/>
                </a:lnTo>
                <a:lnTo>
                  <a:pt x="5901998" y="524485"/>
                </a:lnTo>
                <a:lnTo>
                  <a:pt x="5901478" y="510042"/>
                </a:lnTo>
                <a:lnTo>
                  <a:pt x="5901428" y="508663"/>
                </a:lnTo>
                <a:lnTo>
                  <a:pt x="5894784" y="502481"/>
                </a:lnTo>
                <a:close/>
              </a:path>
              <a:path w="16372840" h="1183004">
                <a:moveTo>
                  <a:pt x="5935060" y="501031"/>
                </a:moveTo>
                <a:lnTo>
                  <a:pt x="5927148" y="501316"/>
                </a:lnTo>
                <a:lnTo>
                  <a:pt x="5920966" y="507960"/>
                </a:lnTo>
                <a:lnTo>
                  <a:pt x="5921487" y="522403"/>
                </a:lnTo>
                <a:lnTo>
                  <a:pt x="5921536" y="523782"/>
                </a:lnTo>
                <a:lnTo>
                  <a:pt x="5928180" y="529964"/>
                </a:lnTo>
                <a:lnTo>
                  <a:pt x="5936091" y="529679"/>
                </a:lnTo>
                <a:lnTo>
                  <a:pt x="5935070" y="501316"/>
                </a:lnTo>
                <a:lnTo>
                  <a:pt x="5935060" y="501031"/>
                </a:lnTo>
                <a:close/>
              </a:path>
              <a:path w="16372840" h="1183004">
                <a:moveTo>
                  <a:pt x="5944696" y="500684"/>
                </a:moveTo>
                <a:lnTo>
                  <a:pt x="5935060" y="501031"/>
                </a:lnTo>
                <a:lnTo>
                  <a:pt x="5936068" y="529047"/>
                </a:lnTo>
                <a:lnTo>
                  <a:pt x="5936091" y="529679"/>
                </a:lnTo>
                <a:lnTo>
                  <a:pt x="5945729" y="529332"/>
                </a:lnTo>
                <a:lnTo>
                  <a:pt x="5944719" y="501316"/>
                </a:lnTo>
                <a:lnTo>
                  <a:pt x="5944696" y="500684"/>
                </a:lnTo>
                <a:close/>
              </a:path>
              <a:path w="16372840" h="1183004">
                <a:moveTo>
                  <a:pt x="5952607" y="500399"/>
                </a:moveTo>
                <a:lnTo>
                  <a:pt x="5944696" y="500684"/>
                </a:lnTo>
                <a:lnTo>
                  <a:pt x="5945718" y="529047"/>
                </a:lnTo>
                <a:lnTo>
                  <a:pt x="5945729" y="529332"/>
                </a:lnTo>
                <a:lnTo>
                  <a:pt x="5953639" y="529047"/>
                </a:lnTo>
                <a:lnTo>
                  <a:pt x="5959821" y="522403"/>
                </a:lnTo>
                <a:lnTo>
                  <a:pt x="5959301" y="507960"/>
                </a:lnTo>
                <a:lnTo>
                  <a:pt x="5959252" y="506581"/>
                </a:lnTo>
                <a:lnTo>
                  <a:pt x="5952607" y="500399"/>
                </a:lnTo>
                <a:close/>
              </a:path>
              <a:path w="16372840" h="1183004">
                <a:moveTo>
                  <a:pt x="5992883" y="498948"/>
                </a:moveTo>
                <a:lnTo>
                  <a:pt x="5984971" y="499233"/>
                </a:lnTo>
                <a:lnTo>
                  <a:pt x="5978789" y="505877"/>
                </a:lnTo>
                <a:lnTo>
                  <a:pt x="5979310" y="520320"/>
                </a:lnTo>
                <a:lnTo>
                  <a:pt x="5979360" y="521699"/>
                </a:lnTo>
                <a:lnTo>
                  <a:pt x="5986004" y="527881"/>
                </a:lnTo>
                <a:lnTo>
                  <a:pt x="5993914" y="527596"/>
                </a:lnTo>
                <a:lnTo>
                  <a:pt x="5992893" y="499233"/>
                </a:lnTo>
                <a:lnTo>
                  <a:pt x="5992883" y="498948"/>
                </a:lnTo>
                <a:close/>
              </a:path>
              <a:path w="16372840" h="1183004">
                <a:moveTo>
                  <a:pt x="6002520" y="498601"/>
                </a:moveTo>
                <a:lnTo>
                  <a:pt x="5992883" y="498948"/>
                </a:lnTo>
                <a:lnTo>
                  <a:pt x="5993891" y="526964"/>
                </a:lnTo>
                <a:lnTo>
                  <a:pt x="5993914" y="527596"/>
                </a:lnTo>
                <a:lnTo>
                  <a:pt x="6003552" y="527249"/>
                </a:lnTo>
                <a:lnTo>
                  <a:pt x="6002542" y="499233"/>
                </a:lnTo>
                <a:lnTo>
                  <a:pt x="6002520" y="498601"/>
                </a:lnTo>
                <a:close/>
              </a:path>
              <a:path w="16372840" h="1183004">
                <a:moveTo>
                  <a:pt x="6010431" y="498316"/>
                </a:moveTo>
                <a:lnTo>
                  <a:pt x="6002520" y="498601"/>
                </a:lnTo>
                <a:lnTo>
                  <a:pt x="6003542" y="526964"/>
                </a:lnTo>
                <a:lnTo>
                  <a:pt x="6003552" y="527249"/>
                </a:lnTo>
                <a:lnTo>
                  <a:pt x="6011462" y="526964"/>
                </a:lnTo>
                <a:lnTo>
                  <a:pt x="6017644" y="520320"/>
                </a:lnTo>
                <a:lnTo>
                  <a:pt x="6017125" y="505877"/>
                </a:lnTo>
                <a:lnTo>
                  <a:pt x="6017075" y="504498"/>
                </a:lnTo>
                <a:lnTo>
                  <a:pt x="6010431" y="498316"/>
                </a:lnTo>
                <a:close/>
              </a:path>
              <a:path w="16372840" h="1183004">
                <a:moveTo>
                  <a:pt x="6050706" y="496866"/>
                </a:moveTo>
                <a:lnTo>
                  <a:pt x="6042795" y="497151"/>
                </a:lnTo>
                <a:lnTo>
                  <a:pt x="6036613" y="503795"/>
                </a:lnTo>
                <a:lnTo>
                  <a:pt x="6037133" y="518238"/>
                </a:lnTo>
                <a:lnTo>
                  <a:pt x="6037183" y="519616"/>
                </a:lnTo>
                <a:lnTo>
                  <a:pt x="6043827" y="525799"/>
                </a:lnTo>
                <a:lnTo>
                  <a:pt x="6051738" y="525514"/>
                </a:lnTo>
                <a:lnTo>
                  <a:pt x="6050716" y="497151"/>
                </a:lnTo>
                <a:lnTo>
                  <a:pt x="6050706" y="496866"/>
                </a:lnTo>
                <a:close/>
              </a:path>
              <a:path w="16372840" h="1183004">
                <a:moveTo>
                  <a:pt x="6060343" y="496518"/>
                </a:moveTo>
                <a:lnTo>
                  <a:pt x="6050706" y="496866"/>
                </a:lnTo>
                <a:lnTo>
                  <a:pt x="6051715" y="524882"/>
                </a:lnTo>
                <a:lnTo>
                  <a:pt x="6051738" y="525514"/>
                </a:lnTo>
                <a:lnTo>
                  <a:pt x="6061375" y="525167"/>
                </a:lnTo>
                <a:lnTo>
                  <a:pt x="6060366" y="497151"/>
                </a:lnTo>
                <a:lnTo>
                  <a:pt x="6060343" y="496518"/>
                </a:lnTo>
                <a:close/>
              </a:path>
              <a:path w="16372840" h="1183004">
                <a:moveTo>
                  <a:pt x="6068254" y="496234"/>
                </a:moveTo>
                <a:lnTo>
                  <a:pt x="6060343" y="496518"/>
                </a:lnTo>
                <a:lnTo>
                  <a:pt x="6061365" y="524882"/>
                </a:lnTo>
                <a:lnTo>
                  <a:pt x="6061375" y="525167"/>
                </a:lnTo>
                <a:lnTo>
                  <a:pt x="6069286" y="524882"/>
                </a:lnTo>
                <a:lnTo>
                  <a:pt x="6075468" y="518238"/>
                </a:lnTo>
                <a:lnTo>
                  <a:pt x="6074948" y="503795"/>
                </a:lnTo>
                <a:lnTo>
                  <a:pt x="6074898" y="502416"/>
                </a:lnTo>
                <a:lnTo>
                  <a:pt x="6068254" y="496234"/>
                </a:lnTo>
                <a:close/>
              </a:path>
              <a:path w="16372840" h="1183004">
                <a:moveTo>
                  <a:pt x="6108530" y="494783"/>
                </a:moveTo>
                <a:lnTo>
                  <a:pt x="6100618" y="495068"/>
                </a:lnTo>
                <a:lnTo>
                  <a:pt x="6094436" y="501712"/>
                </a:lnTo>
                <a:lnTo>
                  <a:pt x="6094957" y="516155"/>
                </a:lnTo>
                <a:lnTo>
                  <a:pt x="6095006" y="517534"/>
                </a:lnTo>
                <a:lnTo>
                  <a:pt x="6101650" y="523716"/>
                </a:lnTo>
                <a:lnTo>
                  <a:pt x="6109561" y="523431"/>
                </a:lnTo>
                <a:lnTo>
                  <a:pt x="6108540" y="495068"/>
                </a:lnTo>
                <a:lnTo>
                  <a:pt x="6108530" y="494783"/>
                </a:lnTo>
                <a:close/>
              </a:path>
              <a:path w="16372840" h="1183004">
                <a:moveTo>
                  <a:pt x="6118167" y="494436"/>
                </a:moveTo>
                <a:lnTo>
                  <a:pt x="6108530" y="494783"/>
                </a:lnTo>
                <a:lnTo>
                  <a:pt x="6109538" y="522799"/>
                </a:lnTo>
                <a:lnTo>
                  <a:pt x="6109561" y="523431"/>
                </a:lnTo>
                <a:lnTo>
                  <a:pt x="6119199" y="523084"/>
                </a:lnTo>
                <a:lnTo>
                  <a:pt x="6118189" y="495068"/>
                </a:lnTo>
                <a:lnTo>
                  <a:pt x="6118167" y="494436"/>
                </a:lnTo>
                <a:close/>
              </a:path>
              <a:path w="16372840" h="1183004">
                <a:moveTo>
                  <a:pt x="6126077" y="494151"/>
                </a:moveTo>
                <a:lnTo>
                  <a:pt x="6118167" y="494436"/>
                </a:lnTo>
                <a:lnTo>
                  <a:pt x="6119188" y="522799"/>
                </a:lnTo>
                <a:lnTo>
                  <a:pt x="6119199" y="523084"/>
                </a:lnTo>
                <a:lnTo>
                  <a:pt x="6127109" y="522799"/>
                </a:lnTo>
                <a:lnTo>
                  <a:pt x="6133291" y="516155"/>
                </a:lnTo>
                <a:lnTo>
                  <a:pt x="6132771" y="501712"/>
                </a:lnTo>
                <a:lnTo>
                  <a:pt x="6132722" y="500333"/>
                </a:lnTo>
                <a:lnTo>
                  <a:pt x="6126077" y="494151"/>
                </a:lnTo>
                <a:close/>
              </a:path>
              <a:path w="16372840" h="1183004">
                <a:moveTo>
                  <a:pt x="6166353" y="492700"/>
                </a:moveTo>
                <a:lnTo>
                  <a:pt x="6158441" y="492985"/>
                </a:lnTo>
                <a:lnTo>
                  <a:pt x="6152260" y="499629"/>
                </a:lnTo>
                <a:lnTo>
                  <a:pt x="6152780" y="514072"/>
                </a:lnTo>
                <a:lnTo>
                  <a:pt x="6152830" y="515451"/>
                </a:lnTo>
                <a:lnTo>
                  <a:pt x="6159474" y="521633"/>
                </a:lnTo>
                <a:lnTo>
                  <a:pt x="6167384" y="521348"/>
                </a:lnTo>
                <a:lnTo>
                  <a:pt x="6166363" y="492985"/>
                </a:lnTo>
                <a:lnTo>
                  <a:pt x="6166353" y="492700"/>
                </a:lnTo>
                <a:close/>
              </a:path>
              <a:path w="16372840" h="1183004">
                <a:moveTo>
                  <a:pt x="6175990" y="492353"/>
                </a:moveTo>
                <a:lnTo>
                  <a:pt x="6166353" y="492700"/>
                </a:lnTo>
                <a:lnTo>
                  <a:pt x="6167362" y="520716"/>
                </a:lnTo>
                <a:lnTo>
                  <a:pt x="6167384" y="521348"/>
                </a:lnTo>
                <a:lnTo>
                  <a:pt x="6177022" y="521001"/>
                </a:lnTo>
                <a:lnTo>
                  <a:pt x="6176012" y="492985"/>
                </a:lnTo>
                <a:lnTo>
                  <a:pt x="6175990" y="492353"/>
                </a:lnTo>
                <a:close/>
              </a:path>
              <a:path w="16372840" h="1183004">
                <a:moveTo>
                  <a:pt x="6183901" y="492068"/>
                </a:moveTo>
                <a:lnTo>
                  <a:pt x="6175990" y="492353"/>
                </a:lnTo>
                <a:lnTo>
                  <a:pt x="6177012" y="520716"/>
                </a:lnTo>
                <a:lnTo>
                  <a:pt x="6177022" y="521001"/>
                </a:lnTo>
                <a:lnTo>
                  <a:pt x="6184932" y="520716"/>
                </a:lnTo>
                <a:lnTo>
                  <a:pt x="6191115" y="514072"/>
                </a:lnTo>
                <a:lnTo>
                  <a:pt x="6190595" y="499629"/>
                </a:lnTo>
                <a:lnTo>
                  <a:pt x="6190545" y="498250"/>
                </a:lnTo>
                <a:lnTo>
                  <a:pt x="6183901" y="492068"/>
                </a:lnTo>
                <a:close/>
              </a:path>
              <a:path w="16372840" h="1183004">
                <a:moveTo>
                  <a:pt x="6224176" y="490618"/>
                </a:moveTo>
                <a:lnTo>
                  <a:pt x="6216265" y="490903"/>
                </a:lnTo>
                <a:lnTo>
                  <a:pt x="6210083" y="497547"/>
                </a:lnTo>
                <a:lnTo>
                  <a:pt x="6210603" y="511990"/>
                </a:lnTo>
                <a:lnTo>
                  <a:pt x="6210653" y="513369"/>
                </a:lnTo>
                <a:lnTo>
                  <a:pt x="6217297" y="519551"/>
                </a:lnTo>
                <a:lnTo>
                  <a:pt x="6225208" y="519266"/>
                </a:lnTo>
                <a:lnTo>
                  <a:pt x="6224186" y="490903"/>
                </a:lnTo>
                <a:lnTo>
                  <a:pt x="6224176" y="490618"/>
                </a:lnTo>
                <a:close/>
              </a:path>
              <a:path w="16372840" h="1183004">
                <a:moveTo>
                  <a:pt x="6233813" y="490271"/>
                </a:moveTo>
                <a:lnTo>
                  <a:pt x="6224176" y="490618"/>
                </a:lnTo>
                <a:lnTo>
                  <a:pt x="6225185" y="518634"/>
                </a:lnTo>
                <a:lnTo>
                  <a:pt x="6225208" y="519266"/>
                </a:lnTo>
                <a:lnTo>
                  <a:pt x="6234845" y="518919"/>
                </a:lnTo>
                <a:lnTo>
                  <a:pt x="6233836" y="490903"/>
                </a:lnTo>
                <a:lnTo>
                  <a:pt x="6233813" y="490271"/>
                </a:lnTo>
                <a:close/>
              </a:path>
              <a:path w="16372840" h="1183004">
                <a:moveTo>
                  <a:pt x="6241724" y="489986"/>
                </a:moveTo>
                <a:lnTo>
                  <a:pt x="6233813" y="490271"/>
                </a:lnTo>
                <a:lnTo>
                  <a:pt x="6234835" y="518634"/>
                </a:lnTo>
                <a:lnTo>
                  <a:pt x="6234845" y="518919"/>
                </a:lnTo>
                <a:lnTo>
                  <a:pt x="6242756" y="518634"/>
                </a:lnTo>
                <a:lnTo>
                  <a:pt x="6248938" y="511990"/>
                </a:lnTo>
                <a:lnTo>
                  <a:pt x="6248418" y="497547"/>
                </a:lnTo>
                <a:lnTo>
                  <a:pt x="6248368" y="496168"/>
                </a:lnTo>
                <a:lnTo>
                  <a:pt x="6241724" y="489986"/>
                </a:lnTo>
                <a:close/>
              </a:path>
              <a:path w="16372840" h="1183004">
                <a:moveTo>
                  <a:pt x="6282000" y="488535"/>
                </a:moveTo>
                <a:lnTo>
                  <a:pt x="6274088" y="488820"/>
                </a:lnTo>
                <a:lnTo>
                  <a:pt x="6267906" y="495464"/>
                </a:lnTo>
                <a:lnTo>
                  <a:pt x="6268427" y="509907"/>
                </a:lnTo>
                <a:lnTo>
                  <a:pt x="6268477" y="511286"/>
                </a:lnTo>
                <a:lnTo>
                  <a:pt x="6275121" y="517468"/>
                </a:lnTo>
                <a:lnTo>
                  <a:pt x="6283031" y="517183"/>
                </a:lnTo>
                <a:lnTo>
                  <a:pt x="6282010" y="488820"/>
                </a:lnTo>
                <a:lnTo>
                  <a:pt x="6282000" y="488535"/>
                </a:lnTo>
                <a:close/>
              </a:path>
              <a:path w="16372840" h="1183004">
                <a:moveTo>
                  <a:pt x="6291637" y="488188"/>
                </a:moveTo>
                <a:lnTo>
                  <a:pt x="6282000" y="488535"/>
                </a:lnTo>
                <a:lnTo>
                  <a:pt x="6283008" y="516551"/>
                </a:lnTo>
                <a:lnTo>
                  <a:pt x="6283031" y="517183"/>
                </a:lnTo>
                <a:lnTo>
                  <a:pt x="6292669" y="516836"/>
                </a:lnTo>
                <a:lnTo>
                  <a:pt x="6291659" y="488820"/>
                </a:lnTo>
                <a:lnTo>
                  <a:pt x="6291637" y="488188"/>
                </a:lnTo>
                <a:close/>
              </a:path>
              <a:path w="16372840" h="1183004">
                <a:moveTo>
                  <a:pt x="6299548" y="487903"/>
                </a:moveTo>
                <a:lnTo>
                  <a:pt x="6291637" y="488188"/>
                </a:lnTo>
                <a:lnTo>
                  <a:pt x="6292658" y="516551"/>
                </a:lnTo>
                <a:lnTo>
                  <a:pt x="6292669" y="516836"/>
                </a:lnTo>
                <a:lnTo>
                  <a:pt x="6300579" y="516551"/>
                </a:lnTo>
                <a:lnTo>
                  <a:pt x="6306761" y="509907"/>
                </a:lnTo>
                <a:lnTo>
                  <a:pt x="6306242" y="495464"/>
                </a:lnTo>
                <a:lnTo>
                  <a:pt x="6306192" y="494085"/>
                </a:lnTo>
                <a:lnTo>
                  <a:pt x="6299548" y="487903"/>
                </a:lnTo>
                <a:close/>
              </a:path>
              <a:path w="16372840" h="1183004">
                <a:moveTo>
                  <a:pt x="6339823" y="486452"/>
                </a:moveTo>
                <a:lnTo>
                  <a:pt x="6331912" y="486737"/>
                </a:lnTo>
                <a:lnTo>
                  <a:pt x="6325730" y="493382"/>
                </a:lnTo>
                <a:lnTo>
                  <a:pt x="6326250" y="507824"/>
                </a:lnTo>
                <a:lnTo>
                  <a:pt x="6326300" y="509203"/>
                </a:lnTo>
                <a:lnTo>
                  <a:pt x="6332944" y="515385"/>
                </a:lnTo>
                <a:lnTo>
                  <a:pt x="6340854" y="515101"/>
                </a:lnTo>
                <a:lnTo>
                  <a:pt x="6339833" y="486737"/>
                </a:lnTo>
                <a:lnTo>
                  <a:pt x="6339823" y="486452"/>
                </a:lnTo>
                <a:close/>
              </a:path>
              <a:path w="16372840" h="1183004">
                <a:moveTo>
                  <a:pt x="6349460" y="486105"/>
                </a:moveTo>
                <a:lnTo>
                  <a:pt x="6339823" y="486452"/>
                </a:lnTo>
                <a:lnTo>
                  <a:pt x="6340832" y="514469"/>
                </a:lnTo>
                <a:lnTo>
                  <a:pt x="6340854" y="515101"/>
                </a:lnTo>
                <a:lnTo>
                  <a:pt x="6350492" y="514753"/>
                </a:lnTo>
                <a:lnTo>
                  <a:pt x="6349483" y="486737"/>
                </a:lnTo>
                <a:lnTo>
                  <a:pt x="6349460" y="486105"/>
                </a:lnTo>
                <a:close/>
              </a:path>
              <a:path w="16372840" h="1183004">
                <a:moveTo>
                  <a:pt x="6357371" y="485820"/>
                </a:moveTo>
                <a:lnTo>
                  <a:pt x="6349460" y="486105"/>
                </a:lnTo>
                <a:lnTo>
                  <a:pt x="6350482" y="514469"/>
                </a:lnTo>
                <a:lnTo>
                  <a:pt x="6350492" y="514753"/>
                </a:lnTo>
                <a:lnTo>
                  <a:pt x="6358403" y="514469"/>
                </a:lnTo>
                <a:lnTo>
                  <a:pt x="6364585" y="507824"/>
                </a:lnTo>
                <a:lnTo>
                  <a:pt x="6364065" y="493382"/>
                </a:lnTo>
                <a:lnTo>
                  <a:pt x="6364015" y="492002"/>
                </a:lnTo>
                <a:lnTo>
                  <a:pt x="6357371" y="485820"/>
                </a:lnTo>
                <a:close/>
              </a:path>
              <a:path w="16372840" h="1183004">
                <a:moveTo>
                  <a:pt x="6397646" y="484370"/>
                </a:moveTo>
                <a:lnTo>
                  <a:pt x="6389735" y="484655"/>
                </a:lnTo>
                <a:lnTo>
                  <a:pt x="6383553" y="491299"/>
                </a:lnTo>
                <a:lnTo>
                  <a:pt x="6384073" y="505742"/>
                </a:lnTo>
                <a:lnTo>
                  <a:pt x="6384123" y="507121"/>
                </a:lnTo>
                <a:lnTo>
                  <a:pt x="6390767" y="513303"/>
                </a:lnTo>
                <a:lnTo>
                  <a:pt x="6398678" y="513018"/>
                </a:lnTo>
                <a:lnTo>
                  <a:pt x="6397656" y="484655"/>
                </a:lnTo>
                <a:lnTo>
                  <a:pt x="6397646" y="484370"/>
                </a:lnTo>
                <a:close/>
              </a:path>
              <a:path w="16372840" h="1183004">
                <a:moveTo>
                  <a:pt x="6407284" y="484023"/>
                </a:moveTo>
                <a:lnTo>
                  <a:pt x="6397646" y="484370"/>
                </a:lnTo>
                <a:lnTo>
                  <a:pt x="6398655" y="512386"/>
                </a:lnTo>
                <a:lnTo>
                  <a:pt x="6398678" y="513018"/>
                </a:lnTo>
                <a:lnTo>
                  <a:pt x="6408315" y="512671"/>
                </a:lnTo>
                <a:lnTo>
                  <a:pt x="6407306" y="484655"/>
                </a:lnTo>
                <a:lnTo>
                  <a:pt x="6407284" y="484023"/>
                </a:lnTo>
                <a:close/>
              </a:path>
              <a:path w="16372840" h="1183004">
                <a:moveTo>
                  <a:pt x="6415194" y="483738"/>
                </a:moveTo>
                <a:lnTo>
                  <a:pt x="6407284" y="484023"/>
                </a:lnTo>
                <a:lnTo>
                  <a:pt x="6408305" y="512386"/>
                </a:lnTo>
                <a:lnTo>
                  <a:pt x="6408315" y="512671"/>
                </a:lnTo>
                <a:lnTo>
                  <a:pt x="6416226" y="512386"/>
                </a:lnTo>
                <a:lnTo>
                  <a:pt x="6422408" y="505742"/>
                </a:lnTo>
                <a:lnTo>
                  <a:pt x="6421888" y="491299"/>
                </a:lnTo>
                <a:lnTo>
                  <a:pt x="6421838" y="489920"/>
                </a:lnTo>
                <a:lnTo>
                  <a:pt x="6415194" y="483738"/>
                </a:lnTo>
                <a:close/>
              </a:path>
              <a:path w="16372840" h="1183004">
                <a:moveTo>
                  <a:pt x="6455470" y="482287"/>
                </a:moveTo>
                <a:lnTo>
                  <a:pt x="6447558" y="482572"/>
                </a:lnTo>
                <a:lnTo>
                  <a:pt x="6441377" y="489216"/>
                </a:lnTo>
                <a:lnTo>
                  <a:pt x="6441897" y="503659"/>
                </a:lnTo>
                <a:lnTo>
                  <a:pt x="6441947" y="505038"/>
                </a:lnTo>
                <a:lnTo>
                  <a:pt x="6448591" y="511220"/>
                </a:lnTo>
                <a:lnTo>
                  <a:pt x="6456501" y="510935"/>
                </a:lnTo>
                <a:lnTo>
                  <a:pt x="6455480" y="482572"/>
                </a:lnTo>
                <a:lnTo>
                  <a:pt x="6455470" y="482287"/>
                </a:lnTo>
                <a:close/>
              </a:path>
              <a:path w="16372840" h="1183004">
                <a:moveTo>
                  <a:pt x="6465107" y="481940"/>
                </a:moveTo>
                <a:lnTo>
                  <a:pt x="6455470" y="482287"/>
                </a:lnTo>
                <a:lnTo>
                  <a:pt x="6456479" y="510303"/>
                </a:lnTo>
                <a:lnTo>
                  <a:pt x="6456501" y="510935"/>
                </a:lnTo>
                <a:lnTo>
                  <a:pt x="6466139" y="510588"/>
                </a:lnTo>
                <a:lnTo>
                  <a:pt x="6465129" y="482572"/>
                </a:lnTo>
                <a:lnTo>
                  <a:pt x="6465107" y="481940"/>
                </a:lnTo>
                <a:close/>
              </a:path>
              <a:path w="16372840" h="1183004">
                <a:moveTo>
                  <a:pt x="6473018" y="481655"/>
                </a:moveTo>
                <a:lnTo>
                  <a:pt x="6465107" y="481940"/>
                </a:lnTo>
                <a:lnTo>
                  <a:pt x="6466129" y="510303"/>
                </a:lnTo>
                <a:lnTo>
                  <a:pt x="6466139" y="510588"/>
                </a:lnTo>
                <a:lnTo>
                  <a:pt x="6474049" y="510303"/>
                </a:lnTo>
                <a:lnTo>
                  <a:pt x="6480231" y="503659"/>
                </a:lnTo>
                <a:lnTo>
                  <a:pt x="6479712" y="489216"/>
                </a:lnTo>
                <a:lnTo>
                  <a:pt x="6479662" y="487837"/>
                </a:lnTo>
                <a:lnTo>
                  <a:pt x="6473018" y="481655"/>
                </a:lnTo>
                <a:close/>
              </a:path>
              <a:path w="16372840" h="1183004">
                <a:moveTo>
                  <a:pt x="6584030" y="490563"/>
                </a:moveTo>
                <a:lnTo>
                  <a:pt x="6579387" y="518851"/>
                </a:lnTo>
                <a:lnTo>
                  <a:pt x="6587199" y="520133"/>
                </a:lnTo>
                <a:lnTo>
                  <a:pt x="6594571" y="514840"/>
                </a:lnTo>
                <a:lnTo>
                  <a:pt x="6597134" y="499216"/>
                </a:lnTo>
                <a:lnTo>
                  <a:pt x="6591841" y="491845"/>
                </a:lnTo>
                <a:lnTo>
                  <a:pt x="6584030" y="490563"/>
                </a:lnTo>
                <a:close/>
              </a:path>
              <a:path w="16372840" h="1183004">
                <a:moveTo>
                  <a:pt x="6574324" y="488970"/>
                </a:moveTo>
                <a:lnTo>
                  <a:pt x="6569683" y="517258"/>
                </a:lnTo>
                <a:lnTo>
                  <a:pt x="6579387" y="518851"/>
                </a:lnTo>
                <a:lnTo>
                  <a:pt x="6584030" y="490563"/>
                </a:lnTo>
                <a:lnTo>
                  <a:pt x="6574324" y="488970"/>
                </a:lnTo>
                <a:close/>
              </a:path>
              <a:path w="16372840" h="1183004">
                <a:moveTo>
                  <a:pt x="6566513" y="487688"/>
                </a:moveTo>
                <a:lnTo>
                  <a:pt x="6559141" y="492982"/>
                </a:lnTo>
                <a:lnTo>
                  <a:pt x="6556577" y="508605"/>
                </a:lnTo>
                <a:lnTo>
                  <a:pt x="6561871" y="515977"/>
                </a:lnTo>
                <a:lnTo>
                  <a:pt x="6569683" y="517258"/>
                </a:lnTo>
                <a:lnTo>
                  <a:pt x="6574324" y="488970"/>
                </a:lnTo>
                <a:lnTo>
                  <a:pt x="6566513" y="487688"/>
                </a:lnTo>
                <a:close/>
              </a:path>
              <a:path w="16372840" h="1183004">
                <a:moveTo>
                  <a:pt x="6642259" y="500118"/>
                </a:moveTo>
                <a:lnTo>
                  <a:pt x="6637616" y="528407"/>
                </a:lnTo>
                <a:lnTo>
                  <a:pt x="6645428" y="529689"/>
                </a:lnTo>
                <a:lnTo>
                  <a:pt x="6652800" y="524395"/>
                </a:lnTo>
                <a:lnTo>
                  <a:pt x="6655363" y="508772"/>
                </a:lnTo>
                <a:lnTo>
                  <a:pt x="6650070" y="501400"/>
                </a:lnTo>
                <a:lnTo>
                  <a:pt x="6642259" y="500118"/>
                </a:lnTo>
                <a:close/>
              </a:path>
              <a:path w="16372840" h="1183004">
                <a:moveTo>
                  <a:pt x="6632553" y="498526"/>
                </a:moveTo>
                <a:lnTo>
                  <a:pt x="6627912" y="526814"/>
                </a:lnTo>
                <a:lnTo>
                  <a:pt x="6637616" y="528407"/>
                </a:lnTo>
                <a:lnTo>
                  <a:pt x="6642259" y="500118"/>
                </a:lnTo>
                <a:lnTo>
                  <a:pt x="6632553" y="498526"/>
                </a:lnTo>
                <a:close/>
              </a:path>
              <a:path w="16372840" h="1183004">
                <a:moveTo>
                  <a:pt x="6624742" y="497244"/>
                </a:moveTo>
                <a:lnTo>
                  <a:pt x="6617370" y="502537"/>
                </a:lnTo>
                <a:lnTo>
                  <a:pt x="6614806" y="518160"/>
                </a:lnTo>
                <a:lnTo>
                  <a:pt x="6620100" y="525532"/>
                </a:lnTo>
                <a:lnTo>
                  <a:pt x="6627912" y="526814"/>
                </a:lnTo>
                <a:lnTo>
                  <a:pt x="6632553" y="498526"/>
                </a:lnTo>
                <a:lnTo>
                  <a:pt x="6624742" y="497244"/>
                </a:lnTo>
                <a:close/>
              </a:path>
              <a:path w="16372840" h="1183004">
                <a:moveTo>
                  <a:pt x="6700487" y="509674"/>
                </a:moveTo>
                <a:lnTo>
                  <a:pt x="6695845" y="537962"/>
                </a:lnTo>
                <a:lnTo>
                  <a:pt x="6703657" y="539244"/>
                </a:lnTo>
                <a:lnTo>
                  <a:pt x="6711029" y="533951"/>
                </a:lnTo>
                <a:lnTo>
                  <a:pt x="6713593" y="518327"/>
                </a:lnTo>
                <a:lnTo>
                  <a:pt x="6708299" y="510956"/>
                </a:lnTo>
                <a:lnTo>
                  <a:pt x="6700487" y="509674"/>
                </a:lnTo>
                <a:close/>
              </a:path>
              <a:path w="16372840" h="1183004">
                <a:moveTo>
                  <a:pt x="6690783" y="508081"/>
                </a:moveTo>
                <a:lnTo>
                  <a:pt x="6686141" y="536370"/>
                </a:lnTo>
                <a:lnTo>
                  <a:pt x="6695845" y="537962"/>
                </a:lnTo>
                <a:lnTo>
                  <a:pt x="6700487" y="509674"/>
                </a:lnTo>
                <a:lnTo>
                  <a:pt x="6690783" y="508081"/>
                </a:lnTo>
                <a:close/>
              </a:path>
              <a:path w="16372840" h="1183004">
                <a:moveTo>
                  <a:pt x="6682971" y="506799"/>
                </a:moveTo>
                <a:lnTo>
                  <a:pt x="6675599" y="512093"/>
                </a:lnTo>
                <a:lnTo>
                  <a:pt x="6673035" y="527716"/>
                </a:lnTo>
                <a:lnTo>
                  <a:pt x="6678329" y="535088"/>
                </a:lnTo>
                <a:lnTo>
                  <a:pt x="6686141" y="536370"/>
                </a:lnTo>
                <a:lnTo>
                  <a:pt x="6690783" y="508081"/>
                </a:lnTo>
                <a:lnTo>
                  <a:pt x="6682971" y="506799"/>
                </a:lnTo>
                <a:close/>
              </a:path>
              <a:path w="16372840" h="1183004">
                <a:moveTo>
                  <a:pt x="6758716" y="519229"/>
                </a:moveTo>
                <a:lnTo>
                  <a:pt x="6754075" y="547518"/>
                </a:lnTo>
                <a:lnTo>
                  <a:pt x="6761886" y="548800"/>
                </a:lnTo>
                <a:lnTo>
                  <a:pt x="6769258" y="543506"/>
                </a:lnTo>
                <a:lnTo>
                  <a:pt x="6771822" y="527883"/>
                </a:lnTo>
                <a:lnTo>
                  <a:pt x="6766528" y="520511"/>
                </a:lnTo>
                <a:lnTo>
                  <a:pt x="6758716" y="519229"/>
                </a:lnTo>
                <a:close/>
              </a:path>
              <a:path w="16372840" h="1183004">
                <a:moveTo>
                  <a:pt x="6749012" y="517637"/>
                </a:moveTo>
                <a:lnTo>
                  <a:pt x="6744369" y="545925"/>
                </a:lnTo>
                <a:lnTo>
                  <a:pt x="6754075" y="547518"/>
                </a:lnTo>
                <a:lnTo>
                  <a:pt x="6758716" y="519229"/>
                </a:lnTo>
                <a:lnTo>
                  <a:pt x="6749012" y="517637"/>
                </a:lnTo>
                <a:close/>
              </a:path>
              <a:path w="16372840" h="1183004">
                <a:moveTo>
                  <a:pt x="6741200" y="516355"/>
                </a:moveTo>
                <a:lnTo>
                  <a:pt x="6733828" y="521648"/>
                </a:lnTo>
                <a:lnTo>
                  <a:pt x="6731265" y="537272"/>
                </a:lnTo>
                <a:lnTo>
                  <a:pt x="6736558" y="544643"/>
                </a:lnTo>
                <a:lnTo>
                  <a:pt x="6744369" y="545925"/>
                </a:lnTo>
                <a:lnTo>
                  <a:pt x="6749012" y="517637"/>
                </a:lnTo>
                <a:lnTo>
                  <a:pt x="6741200" y="516355"/>
                </a:lnTo>
                <a:close/>
              </a:path>
              <a:path w="16372840" h="1183004">
                <a:moveTo>
                  <a:pt x="6816946" y="528785"/>
                </a:moveTo>
                <a:lnTo>
                  <a:pt x="6812304" y="557073"/>
                </a:lnTo>
                <a:lnTo>
                  <a:pt x="6820115" y="558355"/>
                </a:lnTo>
                <a:lnTo>
                  <a:pt x="6827487" y="553062"/>
                </a:lnTo>
                <a:lnTo>
                  <a:pt x="6830051" y="537439"/>
                </a:lnTo>
                <a:lnTo>
                  <a:pt x="6824758" y="530067"/>
                </a:lnTo>
                <a:lnTo>
                  <a:pt x="6816946" y="528785"/>
                </a:lnTo>
                <a:close/>
              </a:path>
              <a:path w="16372840" h="1183004">
                <a:moveTo>
                  <a:pt x="6807241" y="527192"/>
                </a:moveTo>
                <a:lnTo>
                  <a:pt x="6802599" y="555481"/>
                </a:lnTo>
                <a:lnTo>
                  <a:pt x="6812304" y="557073"/>
                </a:lnTo>
                <a:lnTo>
                  <a:pt x="6816946" y="528785"/>
                </a:lnTo>
                <a:lnTo>
                  <a:pt x="6807241" y="527192"/>
                </a:lnTo>
                <a:close/>
              </a:path>
              <a:path w="16372840" h="1183004">
                <a:moveTo>
                  <a:pt x="6799429" y="525910"/>
                </a:moveTo>
                <a:lnTo>
                  <a:pt x="6792058" y="531204"/>
                </a:lnTo>
                <a:lnTo>
                  <a:pt x="6789494" y="546827"/>
                </a:lnTo>
                <a:lnTo>
                  <a:pt x="6794787" y="554199"/>
                </a:lnTo>
                <a:lnTo>
                  <a:pt x="6802599" y="555481"/>
                </a:lnTo>
                <a:lnTo>
                  <a:pt x="6807241" y="527192"/>
                </a:lnTo>
                <a:lnTo>
                  <a:pt x="6799429" y="525910"/>
                </a:lnTo>
                <a:close/>
              </a:path>
              <a:path w="16372840" h="1183004">
                <a:moveTo>
                  <a:pt x="6875175" y="538341"/>
                </a:moveTo>
                <a:lnTo>
                  <a:pt x="6870533" y="566629"/>
                </a:lnTo>
                <a:lnTo>
                  <a:pt x="6878344" y="567911"/>
                </a:lnTo>
                <a:lnTo>
                  <a:pt x="6885716" y="562617"/>
                </a:lnTo>
                <a:lnTo>
                  <a:pt x="6888280" y="546994"/>
                </a:lnTo>
                <a:lnTo>
                  <a:pt x="6882987" y="539622"/>
                </a:lnTo>
                <a:lnTo>
                  <a:pt x="6875175" y="538341"/>
                </a:lnTo>
                <a:close/>
              </a:path>
              <a:path w="16372840" h="1183004">
                <a:moveTo>
                  <a:pt x="6865470" y="536748"/>
                </a:moveTo>
                <a:lnTo>
                  <a:pt x="6860828" y="565036"/>
                </a:lnTo>
                <a:lnTo>
                  <a:pt x="6870533" y="566629"/>
                </a:lnTo>
                <a:lnTo>
                  <a:pt x="6875175" y="538341"/>
                </a:lnTo>
                <a:lnTo>
                  <a:pt x="6865470" y="536748"/>
                </a:lnTo>
                <a:close/>
              </a:path>
              <a:path w="16372840" h="1183004">
                <a:moveTo>
                  <a:pt x="6857659" y="535466"/>
                </a:moveTo>
                <a:lnTo>
                  <a:pt x="6850287" y="540759"/>
                </a:lnTo>
                <a:lnTo>
                  <a:pt x="6847723" y="556383"/>
                </a:lnTo>
                <a:lnTo>
                  <a:pt x="6853016" y="563754"/>
                </a:lnTo>
                <a:lnTo>
                  <a:pt x="6860828" y="565036"/>
                </a:lnTo>
                <a:lnTo>
                  <a:pt x="6865470" y="536748"/>
                </a:lnTo>
                <a:lnTo>
                  <a:pt x="6857659" y="535466"/>
                </a:lnTo>
                <a:close/>
              </a:path>
              <a:path w="16372840" h="1183004">
                <a:moveTo>
                  <a:pt x="6933404" y="547896"/>
                </a:moveTo>
                <a:lnTo>
                  <a:pt x="6928762" y="576184"/>
                </a:lnTo>
                <a:lnTo>
                  <a:pt x="6936573" y="577466"/>
                </a:lnTo>
                <a:lnTo>
                  <a:pt x="6943945" y="572173"/>
                </a:lnTo>
                <a:lnTo>
                  <a:pt x="6946509" y="556550"/>
                </a:lnTo>
                <a:lnTo>
                  <a:pt x="6941216" y="549178"/>
                </a:lnTo>
                <a:lnTo>
                  <a:pt x="6933404" y="547896"/>
                </a:lnTo>
                <a:close/>
              </a:path>
              <a:path w="16372840" h="1183004">
                <a:moveTo>
                  <a:pt x="6923699" y="546304"/>
                </a:moveTo>
                <a:lnTo>
                  <a:pt x="6919057" y="574592"/>
                </a:lnTo>
                <a:lnTo>
                  <a:pt x="6928762" y="576184"/>
                </a:lnTo>
                <a:lnTo>
                  <a:pt x="6933404" y="547896"/>
                </a:lnTo>
                <a:lnTo>
                  <a:pt x="6923699" y="546304"/>
                </a:lnTo>
                <a:close/>
              </a:path>
              <a:path w="16372840" h="1183004">
                <a:moveTo>
                  <a:pt x="6915888" y="545022"/>
                </a:moveTo>
                <a:lnTo>
                  <a:pt x="6908516" y="550315"/>
                </a:lnTo>
                <a:lnTo>
                  <a:pt x="6905952" y="565938"/>
                </a:lnTo>
                <a:lnTo>
                  <a:pt x="6911245" y="573310"/>
                </a:lnTo>
                <a:lnTo>
                  <a:pt x="6919057" y="574592"/>
                </a:lnTo>
                <a:lnTo>
                  <a:pt x="6923699" y="546304"/>
                </a:lnTo>
                <a:lnTo>
                  <a:pt x="6915888" y="545022"/>
                </a:lnTo>
                <a:close/>
              </a:path>
              <a:path w="16372840" h="1183004">
                <a:moveTo>
                  <a:pt x="6991633" y="557452"/>
                </a:moveTo>
                <a:lnTo>
                  <a:pt x="6986991" y="585740"/>
                </a:lnTo>
                <a:lnTo>
                  <a:pt x="6994803" y="587022"/>
                </a:lnTo>
                <a:lnTo>
                  <a:pt x="7002174" y="581728"/>
                </a:lnTo>
                <a:lnTo>
                  <a:pt x="7004738" y="566105"/>
                </a:lnTo>
                <a:lnTo>
                  <a:pt x="6999445" y="558734"/>
                </a:lnTo>
                <a:lnTo>
                  <a:pt x="6991633" y="557452"/>
                </a:lnTo>
                <a:close/>
              </a:path>
              <a:path w="16372840" h="1183004">
                <a:moveTo>
                  <a:pt x="6981928" y="555859"/>
                </a:moveTo>
                <a:lnTo>
                  <a:pt x="6977286" y="584147"/>
                </a:lnTo>
                <a:lnTo>
                  <a:pt x="6986991" y="585740"/>
                </a:lnTo>
                <a:lnTo>
                  <a:pt x="6991633" y="557452"/>
                </a:lnTo>
                <a:lnTo>
                  <a:pt x="6981928" y="555859"/>
                </a:lnTo>
                <a:close/>
              </a:path>
              <a:path w="16372840" h="1183004">
                <a:moveTo>
                  <a:pt x="6974117" y="554577"/>
                </a:moveTo>
                <a:lnTo>
                  <a:pt x="6966745" y="559871"/>
                </a:lnTo>
                <a:lnTo>
                  <a:pt x="6964181" y="575494"/>
                </a:lnTo>
                <a:lnTo>
                  <a:pt x="6969474" y="582865"/>
                </a:lnTo>
                <a:lnTo>
                  <a:pt x="6977286" y="584147"/>
                </a:lnTo>
                <a:lnTo>
                  <a:pt x="6981928" y="555859"/>
                </a:lnTo>
                <a:lnTo>
                  <a:pt x="6974117" y="554577"/>
                </a:lnTo>
                <a:close/>
              </a:path>
              <a:path w="16372840" h="1183004">
                <a:moveTo>
                  <a:pt x="7049863" y="567007"/>
                </a:moveTo>
                <a:lnTo>
                  <a:pt x="7045220" y="595295"/>
                </a:lnTo>
                <a:lnTo>
                  <a:pt x="7053032" y="596577"/>
                </a:lnTo>
                <a:lnTo>
                  <a:pt x="7060404" y="591284"/>
                </a:lnTo>
                <a:lnTo>
                  <a:pt x="7062967" y="575661"/>
                </a:lnTo>
                <a:lnTo>
                  <a:pt x="7057674" y="568289"/>
                </a:lnTo>
                <a:lnTo>
                  <a:pt x="7049863" y="567007"/>
                </a:lnTo>
                <a:close/>
              </a:path>
              <a:path w="16372840" h="1183004">
                <a:moveTo>
                  <a:pt x="7040157" y="565415"/>
                </a:moveTo>
                <a:lnTo>
                  <a:pt x="7035516" y="593703"/>
                </a:lnTo>
                <a:lnTo>
                  <a:pt x="7045220" y="595295"/>
                </a:lnTo>
                <a:lnTo>
                  <a:pt x="7049863" y="567007"/>
                </a:lnTo>
                <a:lnTo>
                  <a:pt x="7040157" y="565415"/>
                </a:lnTo>
                <a:close/>
              </a:path>
              <a:path w="16372840" h="1183004">
                <a:moveTo>
                  <a:pt x="7032346" y="564133"/>
                </a:moveTo>
                <a:lnTo>
                  <a:pt x="7024974" y="569426"/>
                </a:lnTo>
                <a:lnTo>
                  <a:pt x="7022410" y="585049"/>
                </a:lnTo>
                <a:lnTo>
                  <a:pt x="7027704" y="592421"/>
                </a:lnTo>
                <a:lnTo>
                  <a:pt x="7035516" y="593703"/>
                </a:lnTo>
                <a:lnTo>
                  <a:pt x="7040157" y="565415"/>
                </a:lnTo>
                <a:lnTo>
                  <a:pt x="7032346" y="564133"/>
                </a:lnTo>
                <a:close/>
              </a:path>
              <a:path w="16372840" h="1183004">
                <a:moveTo>
                  <a:pt x="7108091" y="576563"/>
                </a:moveTo>
                <a:lnTo>
                  <a:pt x="7103449" y="604851"/>
                </a:lnTo>
                <a:lnTo>
                  <a:pt x="7111261" y="606133"/>
                </a:lnTo>
                <a:lnTo>
                  <a:pt x="7118633" y="600840"/>
                </a:lnTo>
                <a:lnTo>
                  <a:pt x="7121197" y="585216"/>
                </a:lnTo>
                <a:lnTo>
                  <a:pt x="7115903" y="577845"/>
                </a:lnTo>
                <a:lnTo>
                  <a:pt x="7108091" y="576563"/>
                </a:lnTo>
                <a:close/>
              </a:path>
              <a:path w="16372840" h="1183004">
                <a:moveTo>
                  <a:pt x="7098387" y="574970"/>
                </a:moveTo>
                <a:lnTo>
                  <a:pt x="7093745" y="603258"/>
                </a:lnTo>
                <a:lnTo>
                  <a:pt x="7103449" y="604851"/>
                </a:lnTo>
                <a:lnTo>
                  <a:pt x="7108091" y="576563"/>
                </a:lnTo>
                <a:lnTo>
                  <a:pt x="7098387" y="574970"/>
                </a:lnTo>
                <a:close/>
              </a:path>
              <a:path w="16372840" h="1183004">
                <a:moveTo>
                  <a:pt x="7090575" y="573688"/>
                </a:moveTo>
                <a:lnTo>
                  <a:pt x="7083203" y="578982"/>
                </a:lnTo>
                <a:lnTo>
                  <a:pt x="7080639" y="594605"/>
                </a:lnTo>
                <a:lnTo>
                  <a:pt x="7085933" y="601977"/>
                </a:lnTo>
                <a:lnTo>
                  <a:pt x="7093745" y="603258"/>
                </a:lnTo>
                <a:lnTo>
                  <a:pt x="7098387" y="574970"/>
                </a:lnTo>
                <a:lnTo>
                  <a:pt x="7090575" y="573688"/>
                </a:lnTo>
                <a:close/>
              </a:path>
              <a:path w="16372840" h="1183004">
                <a:moveTo>
                  <a:pt x="7166320" y="586118"/>
                </a:moveTo>
                <a:lnTo>
                  <a:pt x="7161679" y="614407"/>
                </a:lnTo>
                <a:lnTo>
                  <a:pt x="7169490" y="615689"/>
                </a:lnTo>
                <a:lnTo>
                  <a:pt x="7176862" y="610395"/>
                </a:lnTo>
                <a:lnTo>
                  <a:pt x="7179426" y="594772"/>
                </a:lnTo>
                <a:lnTo>
                  <a:pt x="7174132" y="587400"/>
                </a:lnTo>
                <a:lnTo>
                  <a:pt x="7166320" y="586118"/>
                </a:lnTo>
                <a:close/>
              </a:path>
              <a:path w="16372840" h="1183004">
                <a:moveTo>
                  <a:pt x="7156616" y="584526"/>
                </a:moveTo>
                <a:lnTo>
                  <a:pt x="7151973" y="612814"/>
                </a:lnTo>
                <a:lnTo>
                  <a:pt x="7161679" y="614407"/>
                </a:lnTo>
                <a:lnTo>
                  <a:pt x="7166320" y="586118"/>
                </a:lnTo>
                <a:lnTo>
                  <a:pt x="7156616" y="584526"/>
                </a:lnTo>
                <a:close/>
              </a:path>
              <a:path w="16372840" h="1183004">
                <a:moveTo>
                  <a:pt x="7148804" y="583244"/>
                </a:moveTo>
                <a:lnTo>
                  <a:pt x="7141432" y="588537"/>
                </a:lnTo>
                <a:lnTo>
                  <a:pt x="7138869" y="604160"/>
                </a:lnTo>
                <a:lnTo>
                  <a:pt x="7144162" y="611532"/>
                </a:lnTo>
                <a:lnTo>
                  <a:pt x="7151973" y="612814"/>
                </a:lnTo>
                <a:lnTo>
                  <a:pt x="7156616" y="584526"/>
                </a:lnTo>
                <a:lnTo>
                  <a:pt x="7148804" y="583244"/>
                </a:lnTo>
                <a:close/>
              </a:path>
              <a:path w="16372840" h="1183004">
                <a:moveTo>
                  <a:pt x="7224550" y="595674"/>
                </a:moveTo>
                <a:lnTo>
                  <a:pt x="7219908" y="623962"/>
                </a:lnTo>
                <a:lnTo>
                  <a:pt x="7227719" y="625244"/>
                </a:lnTo>
                <a:lnTo>
                  <a:pt x="7235091" y="619951"/>
                </a:lnTo>
                <a:lnTo>
                  <a:pt x="7237655" y="604327"/>
                </a:lnTo>
                <a:lnTo>
                  <a:pt x="7232362" y="596956"/>
                </a:lnTo>
                <a:lnTo>
                  <a:pt x="7224550" y="595674"/>
                </a:lnTo>
                <a:close/>
              </a:path>
              <a:path w="16372840" h="1183004">
                <a:moveTo>
                  <a:pt x="7214845" y="594081"/>
                </a:moveTo>
                <a:lnTo>
                  <a:pt x="7210202" y="622370"/>
                </a:lnTo>
                <a:lnTo>
                  <a:pt x="7219908" y="623962"/>
                </a:lnTo>
                <a:lnTo>
                  <a:pt x="7224550" y="595674"/>
                </a:lnTo>
                <a:lnTo>
                  <a:pt x="7214845" y="594081"/>
                </a:lnTo>
                <a:close/>
              </a:path>
              <a:path w="16372840" h="1183004">
                <a:moveTo>
                  <a:pt x="7207033" y="592799"/>
                </a:moveTo>
                <a:lnTo>
                  <a:pt x="7199662" y="598093"/>
                </a:lnTo>
                <a:lnTo>
                  <a:pt x="7197098" y="613716"/>
                </a:lnTo>
                <a:lnTo>
                  <a:pt x="7202391" y="621088"/>
                </a:lnTo>
                <a:lnTo>
                  <a:pt x="7210202" y="622370"/>
                </a:lnTo>
                <a:lnTo>
                  <a:pt x="7214845" y="594081"/>
                </a:lnTo>
                <a:lnTo>
                  <a:pt x="7207033" y="592799"/>
                </a:lnTo>
                <a:close/>
              </a:path>
              <a:path w="16372840" h="1183004">
                <a:moveTo>
                  <a:pt x="7282779" y="605229"/>
                </a:moveTo>
                <a:lnTo>
                  <a:pt x="7278137" y="633518"/>
                </a:lnTo>
                <a:lnTo>
                  <a:pt x="7285948" y="634800"/>
                </a:lnTo>
                <a:lnTo>
                  <a:pt x="7293320" y="629506"/>
                </a:lnTo>
                <a:lnTo>
                  <a:pt x="7295884" y="613883"/>
                </a:lnTo>
                <a:lnTo>
                  <a:pt x="7290591" y="606511"/>
                </a:lnTo>
                <a:lnTo>
                  <a:pt x="7282779" y="605229"/>
                </a:lnTo>
                <a:close/>
              </a:path>
              <a:path w="16372840" h="1183004">
                <a:moveTo>
                  <a:pt x="7273074" y="603637"/>
                </a:moveTo>
                <a:lnTo>
                  <a:pt x="7268432" y="631925"/>
                </a:lnTo>
                <a:lnTo>
                  <a:pt x="7278137" y="633518"/>
                </a:lnTo>
                <a:lnTo>
                  <a:pt x="7282779" y="605229"/>
                </a:lnTo>
                <a:lnTo>
                  <a:pt x="7273074" y="603637"/>
                </a:lnTo>
                <a:close/>
              </a:path>
              <a:path w="16372840" h="1183004">
                <a:moveTo>
                  <a:pt x="7265262" y="602355"/>
                </a:moveTo>
                <a:lnTo>
                  <a:pt x="7257891" y="607648"/>
                </a:lnTo>
                <a:lnTo>
                  <a:pt x="7255327" y="623271"/>
                </a:lnTo>
                <a:lnTo>
                  <a:pt x="7260620" y="630643"/>
                </a:lnTo>
                <a:lnTo>
                  <a:pt x="7268432" y="631925"/>
                </a:lnTo>
                <a:lnTo>
                  <a:pt x="7273074" y="603637"/>
                </a:lnTo>
                <a:lnTo>
                  <a:pt x="7265262" y="602355"/>
                </a:lnTo>
                <a:close/>
              </a:path>
              <a:path w="16372840" h="1183004">
                <a:moveTo>
                  <a:pt x="7341008" y="614785"/>
                </a:moveTo>
                <a:lnTo>
                  <a:pt x="7336366" y="643073"/>
                </a:lnTo>
                <a:lnTo>
                  <a:pt x="7344177" y="644355"/>
                </a:lnTo>
                <a:lnTo>
                  <a:pt x="7351549" y="639062"/>
                </a:lnTo>
                <a:lnTo>
                  <a:pt x="7354113" y="623439"/>
                </a:lnTo>
                <a:lnTo>
                  <a:pt x="7348820" y="616067"/>
                </a:lnTo>
                <a:lnTo>
                  <a:pt x="7341008" y="614785"/>
                </a:lnTo>
                <a:close/>
              </a:path>
              <a:path w="16372840" h="1183004">
                <a:moveTo>
                  <a:pt x="7331303" y="613192"/>
                </a:moveTo>
                <a:lnTo>
                  <a:pt x="7326661" y="641481"/>
                </a:lnTo>
                <a:lnTo>
                  <a:pt x="7336366" y="643073"/>
                </a:lnTo>
                <a:lnTo>
                  <a:pt x="7341008" y="614785"/>
                </a:lnTo>
                <a:lnTo>
                  <a:pt x="7331303" y="613192"/>
                </a:lnTo>
                <a:close/>
              </a:path>
              <a:path w="16372840" h="1183004">
                <a:moveTo>
                  <a:pt x="7323492" y="611910"/>
                </a:moveTo>
                <a:lnTo>
                  <a:pt x="7316120" y="617204"/>
                </a:lnTo>
                <a:lnTo>
                  <a:pt x="7313556" y="632827"/>
                </a:lnTo>
                <a:lnTo>
                  <a:pt x="7318849" y="640199"/>
                </a:lnTo>
                <a:lnTo>
                  <a:pt x="7326661" y="641481"/>
                </a:lnTo>
                <a:lnTo>
                  <a:pt x="7331303" y="613192"/>
                </a:lnTo>
                <a:lnTo>
                  <a:pt x="7323492" y="611910"/>
                </a:lnTo>
                <a:close/>
              </a:path>
              <a:path w="16372840" h="1183004">
                <a:moveTo>
                  <a:pt x="7399237" y="624341"/>
                </a:moveTo>
                <a:lnTo>
                  <a:pt x="7394595" y="652629"/>
                </a:lnTo>
                <a:lnTo>
                  <a:pt x="7402407" y="653911"/>
                </a:lnTo>
                <a:lnTo>
                  <a:pt x="7409778" y="648617"/>
                </a:lnTo>
                <a:lnTo>
                  <a:pt x="7412342" y="632994"/>
                </a:lnTo>
                <a:lnTo>
                  <a:pt x="7407049" y="625622"/>
                </a:lnTo>
                <a:lnTo>
                  <a:pt x="7399237" y="624341"/>
                </a:lnTo>
                <a:close/>
              </a:path>
              <a:path w="16372840" h="1183004">
                <a:moveTo>
                  <a:pt x="7389532" y="622748"/>
                </a:moveTo>
                <a:lnTo>
                  <a:pt x="7384890" y="651036"/>
                </a:lnTo>
                <a:lnTo>
                  <a:pt x="7394595" y="652629"/>
                </a:lnTo>
                <a:lnTo>
                  <a:pt x="7399237" y="624341"/>
                </a:lnTo>
                <a:lnTo>
                  <a:pt x="7389532" y="622748"/>
                </a:lnTo>
                <a:close/>
              </a:path>
              <a:path w="16372840" h="1183004">
                <a:moveTo>
                  <a:pt x="7381721" y="621466"/>
                </a:moveTo>
                <a:lnTo>
                  <a:pt x="7374349" y="626759"/>
                </a:lnTo>
                <a:lnTo>
                  <a:pt x="7371785" y="642383"/>
                </a:lnTo>
                <a:lnTo>
                  <a:pt x="7377078" y="649754"/>
                </a:lnTo>
                <a:lnTo>
                  <a:pt x="7384890" y="651036"/>
                </a:lnTo>
                <a:lnTo>
                  <a:pt x="7389532" y="622748"/>
                </a:lnTo>
                <a:lnTo>
                  <a:pt x="7381721" y="621466"/>
                </a:lnTo>
                <a:close/>
              </a:path>
              <a:path w="16372840" h="1183004">
                <a:moveTo>
                  <a:pt x="7514259" y="651893"/>
                </a:moveTo>
                <a:lnTo>
                  <a:pt x="7505843" y="679297"/>
                </a:lnTo>
                <a:lnTo>
                  <a:pt x="7513411" y="681621"/>
                </a:lnTo>
                <a:lnTo>
                  <a:pt x="7521429" y="677370"/>
                </a:lnTo>
                <a:lnTo>
                  <a:pt x="7526077" y="662235"/>
                </a:lnTo>
                <a:lnTo>
                  <a:pt x="7521826" y="654217"/>
                </a:lnTo>
                <a:lnTo>
                  <a:pt x="7514259" y="651893"/>
                </a:lnTo>
                <a:close/>
              </a:path>
              <a:path w="16372840" h="1183004">
                <a:moveTo>
                  <a:pt x="7505065" y="649070"/>
                </a:moveTo>
                <a:lnTo>
                  <a:pt x="7496650" y="676473"/>
                </a:lnTo>
                <a:lnTo>
                  <a:pt x="7505843" y="679297"/>
                </a:lnTo>
                <a:lnTo>
                  <a:pt x="7514259" y="651893"/>
                </a:lnTo>
                <a:lnTo>
                  <a:pt x="7505065" y="649070"/>
                </a:lnTo>
                <a:close/>
              </a:path>
              <a:path w="16372840" h="1183004">
                <a:moveTo>
                  <a:pt x="7497498" y="646746"/>
                </a:moveTo>
                <a:lnTo>
                  <a:pt x="7489479" y="650997"/>
                </a:lnTo>
                <a:lnTo>
                  <a:pt x="7484832" y="666131"/>
                </a:lnTo>
                <a:lnTo>
                  <a:pt x="7489082" y="674150"/>
                </a:lnTo>
                <a:lnTo>
                  <a:pt x="7496650" y="676473"/>
                </a:lnTo>
                <a:lnTo>
                  <a:pt x="7505065" y="649070"/>
                </a:lnTo>
                <a:lnTo>
                  <a:pt x="7497498" y="646746"/>
                </a:lnTo>
                <a:close/>
              </a:path>
              <a:path w="16372840" h="1183004">
                <a:moveTo>
                  <a:pt x="7569420" y="668832"/>
                </a:moveTo>
                <a:lnTo>
                  <a:pt x="7561005" y="696236"/>
                </a:lnTo>
                <a:lnTo>
                  <a:pt x="7568572" y="698560"/>
                </a:lnTo>
                <a:lnTo>
                  <a:pt x="7576591" y="694309"/>
                </a:lnTo>
                <a:lnTo>
                  <a:pt x="7581238" y="679175"/>
                </a:lnTo>
                <a:lnTo>
                  <a:pt x="7576988" y="671156"/>
                </a:lnTo>
                <a:lnTo>
                  <a:pt x="7569420" y="668832"/>
                </a:lnTo>
                <a:close/>
              </a:path>
              <a:path w="16372840" h="1183004">
                <a:moveTo>
                  <a:pt x="7560227" y="666009"/>
                </a:moveTo>
                <a:lnTo>
                  <a:pt x="7551811" y="693413"/>
                </a:lnTo>
                <a:lnTo>
                  <a:pt x="7561005" y="696236"/>
                </a:lnTo>
                <a:lnTo>
                  <a:pt x="7569420" y="668832"/>
                </a:lnTo>
                <a:lnTo>
                  <a:pt x="7560227" y="666009"/>
                </a:lnTo>
                <a:close/>
              </a:path>
              <a:path w="16372840" h="1183004">
                <a:moveTo>
                  <a:pt x="7552659" y="663685"/>
                </a:moveTo>
                <a:lnTo>
                  <a:pt x="7544641" y="667936"/>
                </a:lnTo>
                <a:lnTo>
                  <a:pt x="7539993" y="683071"/>
                </a:lnTo>
                <a:lnTo>
                  <a:pt x="7544244" y="691089"/>
                </a:lnTo>
                <a:lnTo>
                  <a:pt x="7551811" y="693413"/>
                </a:lnTo>
                <a:lnTo>
                  <a:pt x="7560227" y="666009"/>
                </a:lnTo>
                <a:lnTo>
                  <a:pt x="7552659" y="663685"/>
                </a:lnTo>
                <a:close/>
              </a:path>
              <a:path w="16372840" h="1183004">
                <a:moveTo>
                  <a:pt x="7624582" y="685772"/>
                </a:moveTo>
                <a:lnTo>
                  <a:pt x="7616167" y="713175"/>
                </a:lnTo>
                <a:lnTo>
                  <a:pt x="7623734" y="715499"/>
                </a:lnTo>
                <a:lnTo>
                  <a:pt x="7631752" y="711249"/>
                </a:lnTo>
                <a:lnTo>
                  <a:pt x="7636400" y="696114"/>
                </a:lnTo>
                <a:lnTo>
                  <a:pt x="7632149" y="688096"/>
                </a:lnTo>
                <a:lnTo>
                  <a:pt x="7624582" y="685772"/>
                </a:lnTo>
                <a:close/>
              </a:path>
              <a:path w="16372840" h="1183004">
                <a:moveTo>
                  <a:pt x="7615388" y="682949"/>
                </a:moveTo>
                <a:lnTo>
                  <a:pt x="7606973" y="710352"/>
                </a:lnTo>
                <a:lnTo>
                  <a:pt x="7616167" y="713175"/>
                </a:lnTo>
                <a:lnTo>
                  <a:pt x="7624582" y="685772"/>
                </a:lnTo>
                <a:lnTo>
                  <a:pt x="7615388" y="682949"/>
                </a:lnTo>
                <a:close/>
              </a:path>
              <a:path w="16372840" h="1183004">
                <a:moveTo>
                  <a:pt x="7607821" y="680625"/>
                </a:moveTo>
                <a:lnTo>
                  <a:pt x="7599803" y="684875"/>
                </a:lnTo>
                <a:lnTo>
                  <a:pt x="7595155" y="700010"/>
                </a:lnTo>
                <a:lnTo>
                  <a:pt x="7599406" y="708028"/>
                </a:lnTo>
                <a:lnTo>
                  <a:pt x="7606973" y="710352"/>
                </a:lnTo>
                <a:lnTo>
                  <a:pt x="7615388" y="682949"/>
                </a:lnTo>
                <a:lnTo>
                  <a:pt x="7607821" y="680625"/>
                </a:lnTo>
                <a:close/>
              </a:path>
              <a:path w="16372840" h="1183004">
                <a:moveTo>
                  <a:pt x="7679743" y="702711"/>
                </a:moveTo>
                <a:lnTo>
                  <a:pt x="7671328" y="730115"/>
                </a:lnTo>
                <a:lnTo>
                  <a:pt x="7678895" y="732439"/>
                </a:lnTo>
                <a:lnTo>
                  <a:pt x="7686914" y="728188"/>
                </a:lnTo>
                <a:lnTo>
                  <a:pt x="7691562" y="713053"/>
                </a:lnTo>
                <a:lnTo>
                  <a:pt x="7687311" y="705035"/>
                </a:lnTo>
                <a:lnTo>
                  <a:pt x="7679743" y="702711"/>
                </a:lnTo>
                <a:close/>
              </a:path>
              <a:path w="16372840" h="1183004">
                <a:moveTo>
                  <a:pt x="7670550" y="699888"/>
                </a:moveTo>
                <a:lnTo>
                  <a:pt x="7662135" y="727292"/>
                </a:lnTo>
                <a:lnTo>
                  <a:pt x="7671328" y="730115"/>
                </a:lnTo>
                <a:lnTo>
                  <a:pt x="7679743" y="702711"/>
                </a:lnTo>
                <a:lnTo>
                  <a:pt x="7670550" y="699888"/>
                </a:lnTo>
                <a:close/>
              </a:path>
              <a:path w="16372840" h="1183004">
                <a:moveTo>
                  <a:pt x="7662983" y="697564"/>
                </a:moveTo>
                <a:lnTo>
                  <a:pt x="7654964" y="701815"/>
                </a:lnTo>
                <a:lnTo>
                  <a:pt x="7650316" y="716949"/>
                </a:lnTo>
                <a:lnTo>
                  <a:pt x="7654567" y="724968"/>
                </a:lnTo>
                <a:lnTo>
                  <a:pt x="7662135" y="727292"/>
                </a:lnTo>
                <a:lnTo>
                  <a:pt x="7670550" y="699888"/>
                </a:lnTo>
                <a:lnTo>
                  <a:pt x="7662983" y="697564"/>
                </a:lnTo>
                <a:close/>
              </a:path>
              <a:path w="16372840" h="1183004">
                <a:moveTo>
                  <a:pt x="7734905" y="719651"/>
                </a:moveTo>
                <a:lnTo>
                  <a:pt x="7726490" y="747054"/>
                </a:lnTo>
                <a:lnTo>
                  <a:pt x="7734057" y="749378"/>
                </a:lnTo>
                <a:lnTo>
                  <a:pt x="7742075" y="745127"/>
                </a:lnTo>
                <a:lnTo>
                  <a:pt x="7746723" y="729993"/>
                </a:lnTo>
                <a:lnTo>
                  <a:pt x="7742472" y="721974"/>
                </a:lnTo>
                <a:lnTo>
                  <a:pt x="7734905" y="719651"/>
                </a:lnTo>
                <a:close/>
              </a:path>
              <a:path w="16372840" h="1183004">
                <a:moveTo>
                  <a:pt x="7725711" y="716827"/>
                </a:moveTo>
                <a:lnTo>
                  <a:pt x="7717296" y="744231"/>
                </a:lnTo>
                <a:lnTo>
                  <a:pt x="7726490" y="747054"/>
                </a:lnTo>
                <a:lnTo>
                  <a:pt x="7734905" y="719651"/>
                </a:lnTo>
                <a:lnTo>
                  <a:pt x="7725711" y="716827"/>
                </a:lnTo>
                <a:close/>
              </a:path>
              <a:path w="16372840" h="1183004">
                <a:moveTo>
                  <a:pt x="7718144" y="714504"/>
                </a:moveTo>
                <a:lnTo>
                  <a:pt x="7710126" y="718754"/>
                </a:lnTo>
                <a:lnTo>
                  <a:pt x="7705478" y="733889"/>
                </a:lnTo>
                <a:lnTo>
                  <a:pt x="7709729" y="741907"/>
                </a:lnTo>
                <a:lnTo>
                  <a:pt x="7717296" y="744231"/>
                </a:lnTo>
                <a:lnTo>
                  <a:pt x="7725711" y="716827"/>
                </a:lnTo>
                <a:lnTo>
                  <a:pt x="7718144" y="714504"/>
                </a:lnTo>
                <a:close/>
              </a:path>
              <a:path w="16372840" h="1183004">
                <a:moveTo>
                  <a:pt x="7790067" y="736590"/>
                </a:moveTo>
                <a:lnTo>
                  <a:pt x="7781651" y="763994"/>
                </a:lnTo>
                <a:lnTo>
                  <a:pt x="7789219" y="766317"/>
                </a:lnTo>
                <a:lnTo>
                  <a:pt x="7797237" y="762067"/>
                </a:lnTo>
                <a:lnTo>
                  <a:pt x="7801885" y="746932"/>
                </a:lnTo>
                <a:lnTo>
                  <a:pt x="7797634" y="738914"/>
                </a:lnTo>
                <a:lnTo>
                  <a:pt x="7790067" y="736590"/>
                </a:lnTo>
                <a:close/>
              </a:path>
              <a:path w="16372840" h="1183004">
                <a:moveTo>
                  <a:pt x="7780873" y="733767"/>
                </a:moveTo>
                <a:lnTo>
                  <a:pt x="7772458" y="761170"/>
                </a:lnTo>
                <a:lnTo>
                  <a:pt x="7781651" y="763994"/>
                </a:lnTo>
                <a:lnTo>
                  <a:pt x="7790067" y="736590"/>
                </a:lnTo>
                <a:lnTo>
                  <a:pt x="7780873" y="733767"/>
                </a:lnTo>
                <a:close/>
              </a:path>
              <a:path w="16372840" h="1183004">
                <a:moveTo>
                  <a:pt x="7773306" y="731443"/>
                </a:moveTo>
                <a:lnTo>
                  <a:pt x="7765287" y="735694"/>
                </a:lnTo>
                <a:lnTo>
                  <a:pt x="7760640" y="750828"/>
                </a:lnTo>
                <a:lnTo>
                  <a:pt x="7764890" y="758847"/>
                </a:lnTo>
                <a:lnTo>
                  <a:pt x="7772458" y="761170"/>
                </a:lnTo>
                <a:lnTo>
                  <a:pt x="7780873" y="733767"/>
                </a:lnTo>
                <a:lnTo>
                  <a:pt x="7773306" y="731443"/>
                </a:lnTo>
                <a:close/>
              </a:path>
              <a:path w="16372840" h="1183004">
                <a:moveTo>
                  <a:pt x="7845228" y="753529"/>
                </a:moveTo>
                <a:lnTo>
                  <a:pt x="7836813" y="780933"/>
                </a:lnTo>
                <a:lnTo>
                  <a:pt x="7844380" y="783257"/>
                </a:lnTo>
                <a:lnTo>
                  <a:pt x="7852399" y="779006"/>
                </a:lnTo>
                <a:lnTo>
                  <a:pt x="7857046" y="763871"/>
                </a:lnTo>
                <a:lnTo>
                  <a:pt x="7852796" y="755853"/>
                </a:lnTo>
                <a:lnTo>
                  <a:pt x="7845228" y="753529"/>
                </a:lnTo>
                <a:close/>
              </a:path>
              <a:path w="16372840" h="1183004">
                <a:moveTo>
                  <a:pt x="7836035" y="750706"/>
                </a:moveTo>
                <a:lnTo>
                  <a:pt x="7827619" y="778110"/>
                </a:lnTo>
                <a:lnTo>
                  <a:pt x="7836813" y="780933"/>
                </a:lnTo>
                <a:lnTo>
                  <a:pt x="7845228" y="753529"/>
                </a:lnTo>
                <a:lnTo>
                  <a:pt x="7836035" y="750706"/>
                </a:lnTo>
                <a:close/>
              </a:path>
              <a:path w="16372840" h="1183004">
                <a:moveTo>
                  <a:pt x="7828467" y="748382"/>
                </a:moveTo>
                <a:lnTo>
                  <a:pt x="7820449" y="752633"/>
                </a:lnTo>
                <a:lnTo>
                  <a:pt x="7815801" y="767768"/>
                </a:lnTo>
                <a:lnTo>
                  <a:pt x="7820052" y="775786"/>
                </a:lnTo>
                <a:lnTo>
                  <a:pt x="7827619" y="778110"/>
                </a:lnTo>
                <a:lnTo>
                  <a:pt x="7836035" y="750706"/>
                </a:lnTo>
                <a:lnTo>
                  <a:pt x="7828467" y="748382"/>
                </a:lnTo>
                <a:close/>
              </a:path>
              <a:path w="16372840" h="1183004">
                <a:moveTo>
                  <a:pt x="7900390" y="770469"/>
                </a:moveTo>
                <a:lnTo>
                  <a:pt x="7891974" y="797872"/>
                </a:lnTo>
                <a:lnTo>
                  <a:pt x="7899542" y="800196"/>
                </a:lnTo>
                <a:lnTo>
                  <a:pt x="7907560" y="795946"/>
                </a:lnTo>
                <a:lnTo>
                  <a:pt x="7912208" y="780811"/>
                </a:lnTo>
                <a:lnTo>
                  <a:pt x="7907957" y="772793"/>
                </a:lnTo>
                <a:lnTo>
                  <a:pt x="7900390" y="770469"/>
                </a:lnTo>
                <a:close/>
              </a:path>
              <a:path w="16372840" h="1183004">
                <a:moveTo>
                  <a:pt x="7891196" y="767645"/>
                </a:moveTo>
                <a:lnTo>
                  <a:pt x="7882781" y="795049"/>
                </a:lnTo>
                <a:lnTo>
                  <a:pt x="7891974" y="797872"/>
                </a:lnTo>
                <a:lnTo>
                  <a:pt x="7900390" y="770469"/>
                </a:lnTo>
                <a:lnTo>
                  <a:pt x="7891196" y="767645"/>
                </a:lnTo>
                <a:close/>
              </a:path>
              <a:path w="16372840" h="1183004">
                <a:moveTo>
                  <a:pt x="7883629" y="765322"/>
                </a:moveTo>
                <a:lnTo>
                  <a:pt x="7875610" y="769572"/>
                </a:lnTo>
                <a:lnTo>
                  <a:pt x="7870963" y="784707"/>
                </a:lnTo>
                <a:lnTo>
                  <a:pt x="7875214" y="792725"/>
                </a:lnTo>
                <a:lnTo>
                  <a:pt x="7882781" y="795049"/>
                </a:lnTo>
                <a:lnTo>
                  <a:pt x="7891196" y="767645"/>
                </a:lnTo>
                <a:lnTo>
                  <a:pt x="7883629" y="765322"/>
                </a:lnTo>
                <a:close/>
              </a:path>
              <a:path w="16372840" h="1183004">
                <a:moveTo>
                  <a:pt x="7955551" y="787408"/>
                </a:moveTo>
                <a:lnTo>
                  <a:pt x="7947136" y="814812"/>
                </a:lnTo>
                <a:lnTo>
                  <a:pt x="7954703" y="817136"/>
                </a:lnTo>
                <a:lnTo>
                  <a:pt x="7962722" y="812885"/>
                </a:lnTo>
                <a:lnTo>
                  <a:pt x="7967369" y="797750"/>
                </a:lnTo>
                <a:lnTo>
                  <a:pt x="7963119" y="789732"/>
                </a:lnTo>
                <a:lnTo>
                  <a:pt x="7955551" y="787408"/>
                </a:lnTo>
                <a:close/>
              </a:path>
              <a:path w="16372840" h="1183004">
                <a:moveTo>
                  <a:pt x="7946358" y="784585"/>
                </a:moveTo>
                <a:lnTo>
                  <a:pt x="7937942" y="811989"/>
                </a:lnTo>
                <a:lnTo>
                  <a:pt x="7947136" y="814812"/>
                </a:lnTo>
                <a:lnTo>
                  <a:pt x="7955551" y="787408"/>
                </a:lnTo>
                <a:lnTo>
                  <a:pt x="7946358" y="784585"/>
                </a:lnTo>
                <a:close/>
              </a:path>
              <a:path w="16372840" h="1183004">
                <a:moveTo>
                  <a:pt x="7938790" y="782261"/>
                </a:moveTo>
                <a:lnTo>
                  <a:pt x="7930772" y="786512"/>
                </a:lnTo>
                <a:lnTo>
                  <a:pt x="7926124" y="801646"/>
                </a:lnTo>
                <a:lnTo>
                  <a:pt x="7930375" y="809665"/>
                </a:lnTo>
                <a:lnTo>
                  <a:pt x="7937942" y="811989"/>
                </a:lnTo>
                <a:lnTo>
                  <a:pt x="7946358" y="784585"/>
                </a:lnTo>
                <a:lnTo>
                  <a:pt x="7938790" y="782261"/>
                </a:lnTo>
                <a:close/>
              </a:path>
              <a:path w="16372840" h="1183004">
                <a:moveTo>
                  <a:pt x="8010713" y="804348"/>
                </a:moveTo>
                <a:lnTo>
                  <a:pt x="8002298" y="831751"/>
                </a:lnTo>
                <a:lnTo>
                  <a:pt x="8009865" y="834075"/>
                </a:lnTo>
                <a:lnTo>
                  <a:pt x="8017883" y="829824"/>
                </a:lnTo>
                <a:lnTo>
                  <a:pt x="8022531" y="814690"/>
                </a:lnTo>
                <a:lnTo>
                  <a:pt x="8018280" y="806671"/>
                </a:lnTo>
                <a:lnTo>
                  <a:pt x="8010713" y="804348"/>
                </a:lnTo>
                <a:close/>
              </a:path>
              <a:path w="16372840" h="1183004">
                <a:moveTo>
                  <a:pt x="8001519" y="801524"/>
                </a:moveTo>
                <a:lnTo>
                  <a:pt x="7993104" y="828928"/>
                </a:lnTo>
                <a:lnTo>
                  <a:pt x="8002298" y="831751"/>
                </a:lnTo>
                <a:lnTo>
                  <a:pt x="8010713" y="804348"/>
                </a:lnTo>
                <a:lnTo>
                  <a:pt x="8001519" y="801524"/>
                </a:lnTo>
                <a:close/>
              </a:path>
              <a:path w="16372840" h="1183004">
                <a:moveTo>
                  <a:pt x="7993952" y="799201"/>
                </a:moveTo>
                <a:lnTo>
                  <a:pt x="7985934" y="803451"/>
                </a:lnTo>
                <a:lnTo>
                  <a:pt x="7981286" y="818586"/>
                </a:lnTo>
                <a:lnTo>
                  <a:pt x="7985537" y="826604"/>
                </a:lnTo>
                <a:lnTo>
                  <a:pt x="7993104" y="828928"/>
                </a:lnTo>
                <a:lnTo>
                  <a:pt x="8001519" y="801524"/>
                </a:lnTo>
                <a:lnTo>
                  <a:pt x="7993952" y="799201"/>
                </a:lnTo>
                <a:close/>
              </a:path>
              <a:path w="16372840" h="1183004">
                <a:moveTo>
                  <a:pt x="8065875" y="821287"/>
                </a:moveTo>
                <a:lnTo>
                  <a:pt x="8057460" y="848691"/>
                </a:lnTo>
                <a:lnTo>
                  <a:pt x="8065026" y="851014"/>
                </a:lnTo>
                <a:lnTo>
                  <a:pt x="8073045" y="846764"/>
                </a:lnTo>
                <a:lnTo>
                  <a:pt x="8077693" y="831629"/>
                </a:lnTo>
                <a:lnTo>
                  <a:pt x="8073442" y="823611"/>
                </a:lnTo>
                <a:lnTo>
                  <a:pt x="8065875" y="821287"/>
                </a:lnTo>
                <a:close/>
              </a:path>
              <a:path w="16372840" h="1183004">
                <a:moveTo>
                  <a:pt x="8056681" y="818464"/>
                </a:moveTo>
                <a:lnTo>
                  <a:pt x="8048266" y="845867"/>
                </a:lnTo>
                <a:lnTo>
                  <a:pt x="8057460" y="848691"/>
                </a:lnTo>
                <a:lnTo>
                  <a:pt x="8065875" y="821287"/>
                </a:lnTo>
                <a:lnTo>
                  <a:pt x="8056681" y="818464"/>
                </a:lnTo>
                <a:close/>
              </a:path>
              <a:path w="16372840" h="1183004">
                <a:moveTo>
                  <a:pt x="8049114" y="816140"/>
                </a:moveTo>
                <a:lnTo>
                  <a:pt x="8041095" y="820391"/>
                </a:lnTo>
                <a:lnTo>
                  <a:pt x="8036448" y="835525"/>
                </a:lnTo>
                <a:lnTo>
                  <a:pt x="8040698" y="843544"/>
                </a:lnTo>
                <a:lnTo>
                  <a:pt x="8048266" y="845867"/>
                </a:lnTo>
                <a:lnTo>
                  <a:pt x="8056681" y="818464"/>
                </a:lnTo>
                <a:lnTo>
                  <a:pt x="8049114" y="816140"/>
                </a:lnTo>
                <a:close/>
              </a:path>
              <a:path w="16372840" h="1183004">
                <a:moveTo>
                  <a:pt x="8121036" y="838226"/>
                </a:moveTo>
                <a:lnTo>
                  <a:pt x="8112621" y="865630"/>
                </a:lnTo>
                <a:lnTo>
                  <a:pt x="8120188" y="867954"/>
                </a:lnTo>
                <a:lnTo>
                  <a:pt x="8128207" y="863703"/>
                </a:lnTo>
                <a:lnTo>
                  <a:pt x="8132854" y="848568"/>
                </a:lnTo>
                <a:lnTo>
                  <a:pt x="8128603" y="840550"/>
                </a:lnTo>
                <a:lnTo>
                  <a:pt x="8121036" y="838226"/>
                </a:lnTo>
                <a:close/>
              </a:path>
              <a:path w="16372840" h="1183004">
                <a:moveTo>
                  <a:pt x="8111843" y="835403"/>
                </a:moveTo>
                <a:lnTo>
                  <a:pt x="8103427" y="862807"/>
                </a:lnTo>
                <a:lnTo>
                  <a:pt x="8112621" y="865630"/>
                </a:lnTo>
                <a:lnTo>
                  <a:pt x="8121036" y="838226"/>
                </a:lnTo>
                <a:lnTo>
                  <a:pt x="8111843" y="835403"/>
                </a:lnTo>
                <a:close/>
              </a:path>
              <a:path w="16372840" h="1183004">
                <a:moveTo>
                  <a:pt x="8104275" y="833079"/>
                </a:moveTo>
                <a:lnTo>
                  <a:pt x="8096257" y="837330"/>
                </a:lnTo>
                <a:lnTo>
                  <a:pt x="8091610" y="852465"/>
                </a:lnTo>
                <a:lnTo>
                  <a:pt x="8095860" y="860483"/>
                </a:lnTo>
                <a:lnTo>
                  <a:pt x="8103427" y="862807"/>
                </a:lnTo>
                <a:lnTo>
                  <a:pt x="8111843" y="835403"/>
                </a:lnTo>
                <a:lnTo>
                  <a:pt x="8104275" y="833079"/>
                </a:lnTo>
                <a:close/>
              </a:path>
              <a:path w="16372840" h="1183004">
                <a:moveTo>
                  <a:pt x="8176198" y="855166"/>
                </a:moveTo>
                <a:lnTo>
                  <a:pt x="8167782" y="882569"/>
                </a:lnTo>
                <a:lnTo>
                  <a:pt x="8175350" y="884893"/>
                </a:lnTo>
                <a:lnTo>
                  <a:pt x="8183368" y="880642"/>
                </a:lnTo>
                <a:lnTo>
                  <a:pt x="8188016" y="865508"/>
                </a:lnTo>
                <a:lnTo>
                  <a:pt x="8183765" y="857489"/>
                </a:lnTo>
                <a:lnTo>
                  <a:pt x="8176198" y="855166"/>
                </a:lnTo>
                <a:close/>
              </a:path>
              <a:path w="16372840" h="1183004">
                <a:moveTo>
                  <a:pt x="8167004" y="852342"/>
                </a:moveTo>
                <a:lnTo>
                  <a:pt x="8158589" y="879746"/>
                </a:lnTo>
                <a:lnTo>
                  <a:pt x="8167782" y="882569"/>
                </a:lnTo>
                <a:lnTo>
                  <a:pt x="8176198" y="855166"/>
                </a:lnTo>
                <a:lnTo>
                  <a:pt x="8167004" y="852342"/>
                </a:lnTo>
                <a:close/>
              </a:path>
              <a:path w="16372840" h="1183004">
                <a:moveTo>
                  <a:pt x="8159437" y="850019"/>
                </a:moveTo>
                <a:lnTo>
                  <a:pt x="8151418" y="854269"/>
                </a:lnTo>
                <a:lnTo>
                  <a:pt x="8146771" y="869404"/>
                </a:lnTo>
                <a:lnTo>
                  <a:pt x="8151021" y="877422"/>
                </a:lnTo>
                <a:lnTo>
                  <a:pt x="8158589" y="879746"/>
                </a:lnTo>
                <a:lnTo>
                  <a:pt x="8167004" y="852342"/>
                </a:lnTo>
                <a:lnTo>
                  <a:pt x="8159437" y="850019"/>
                </a:lnTo>
                <a:close/>
              </a:path>
              <a:path w="16372840" h="1183004">
                <a:moveTo>
                  <a:pt x="8231359" y="872105"/>
                </a:moveTo>
                <a:lnTo>
                  <a:pt x="8222944" y="899509"/>
                </a:lnTo>
                <a:lnTo>
                  <a:pt x="8230511" y="901832"/>
                </a:lnTo>
                <a:lnTo>
                  <a:pt x="8238530" y="897582"/>
                </a:lnTo>
                <a:lnTo>
                  <a:pt x="8243177" y="882447"/>
                </a:lnTo>
                <a:lnTo>
                  <a:pt x="8238927" y="874429"/>
                </a:lnTo>
                <a:lnTo>
                  <a:pt x="8231359" y="872105"/>
                </a:lnTo>
                <a:close/>
              </a:path>
              <a:path w="16372840" h="1183004">
                <a:moveTo>
                  <a:pt x="8222166" y="869282"/>
                </a:moveTo>
                <a:lnTo>
                  <a:pt x="8213750" y="896685"/>
                </a:lnTo>
                <a:lnTo>
                  <a:pt x="8222944" y="899509"/>
                </a:lnTo>
                <a:lnTo>
                  <a:pt x="8231359" y="872105"/>
                </a:lnTo>
                <a:lnTo>
                  <a:pt x="8222166" y="869282"/>
                </a:lnTo>
                <a:close/>
              </a:path>
              <a:path w="16372840" h="1183004">
                <a:moveTo>
                  <a:pt x="8214598" y="866958"/>
                </a:moveTo>
                <a:lnTo>
                  <a:pt x="8206580" y="871209"/>
                </a:lnTo>
                <a:lnTo>
                  <a:pt x="8201932" y="886343"/>
                </a:lnTo>
                <a:lnTo>
                  <a:pt x="8206183" y="894362"/>
                </a:lnTo>
                <a:lnTo>
                  <a:pt x="8213750" y="896685"/>
                </a:lnTo>
                <a:lnTo>
                  <a:pt x="8222166" y="869282"/>
                </a:lnTo>
                <a:lnTo>
                  <a:pt x="8214598" y="866958"/>
                </a:lnTo>
                <a:close/>
              </a:path>
              <a:path w="16372840" h="1183004">
                <a:moveTo>
                  <a:pt x="8286520" y="889044"/>
                </a:moveTo>
                <a:lnTo>
                  <a:pt x="8278106" y="916448"/>
                </a:lnTo>
                <a:lnTo>
                  <a:pt x="8285672" y="918772"/>
                </a:lnTo>
                <a:lnTo>
                  <a:pt x="8293691" y="914521"/>
                </a:lnTo>
                <a:lnTo>
                  <a:pt x="8298339" y="899387"/>
                </a:lnTo>
                <a:lnTo>
                  <a:pt x="8294088" y="891368"/>
                </a:lnTo>
                <a:lnTo>
                  <a:pt x="8286520" y="889044"/>
                </a:lnTo>
                <a:close/>
              </a:path>
              <a:path w="16372840" h="1183004">
                <a:moveTo>
                  <a:pt x="8277327" y="886221"/>
                </a:moveTo>
                <a:lnTo>
                  <a:pt x="8268912" y="913625"/>
                </a:lnTo>
                <a:lnTo>
                  <a:pt x="8278106" y="916448"/>
                </a:lnTo>
                <a:lnTo>
                  <a:pt x="8286520" y="889044"/>
                </a:lnTo>
                <a:lnTo>
                  <a:pt x="8277327" y="886221"/>
                </a:lnTo>
                <a:close/>
              </a:path>
              <a:path w="16372840" h="1183004">
                <a:moveTo>
                  <a:pt x="8269760" y="883897"/>
                </a:moveTo>
                <a:lnTo>
                  <a:pt x="8261742" y="888148"/>
                </a:lnTo>
                <a:lnTo>
                  <a:pt x="8257094" y="903283"/>
                </a:lnTo>
                <a:lnTo>
                  <a:pt x="8261345" y="911301"/>
                </a:lnTo>
                <a:lnTo>
                  <a:pt x="8268912" y="913625"/>
                </a:lnTo>
                <a:lnTo>
                  <a:pt x="8277327" y="886221"/>
                </a:lnTo>
                <a:lnTo>
                  <a:pt x="8269760" y="883897"/>
                </a:lnTo>
                <a:close/>
              </a:path>
              <a:path w="16372840" h="1183004">
                <a:moveTo>
                  <a:pt x="8341682" y="905984"/>
                </a:moveTo>
                <a:lnTo>
                  <a:pt x="8333267" y="933387"/>
                </a:lnTo>
                <a:lnTo>
                  <a:pt x="8340834" y="935711"/>
                </a:lnTo>
                <a:lnTo>
                  <a:pt x="8348852" y="931461"/>
                </a:lnTo>
                <a:lnTo>
                  <a:pt x="8353501" y="916326"/>
                </a:lnTo>
                <a:lnTo>
                  <a:pt x="8349249" y="908308"/>
                </a:lnTo>
                <a:lnTo>
                  <a:pt x="8341682" y="905984"/>
                </a:lnTo>
                <a:close/>
              </a:path>
              <a:path w="16372840" h="1183004">
                <a:moveTo>
                  <a:pt x="8332488" y="903161"/>
                </a:moveTo>
                <a:lnTo>
                  <a:pt x="8324074" y="930564"/>
                </a:lnTo>
                <a:lnTo>
                  <a:pt x="8333267" y="933387"/>
                </a:lnTo>
                <a:lnTo>
                  <a:pt x="8341682" y="905984"/>
                </a:lnTo>
                <a:lnTo>
                  <a:pt x="8332488" y="903161"/>
                </a:lnTo>
                <a:close/>
              </a:path>
              <a:path w="16372840" h="1183004">
                <a:moveTo>
                  <a:pt x="8324922" y="900837"/>
                </a:moveTo>
                <a:lnTo>
                  <a:pt x="8316903" y="905087"/>
                </a:lnTo>
                <a:lnTo>
                  <a:pt x="8312255" y="920222"/>
                </a:lnTo>
                <a:lnTo>
                  <a:pt x="8316506" y="928240"/>
                </a:lnTo>
                <a:lnTo>
                  <a:pt x="8324074" y="930564"/>
                </a:lnTo>
                <a:lnTo>
                  <a:pt x="8332488" y="903161"/>
                </a:lnTo>
                <a:lnTo>
                  <a:pt x="8324922" y="900837"/>
                </a:lnTo>
                <a:close/>
              </a:path>
              <a:path w="16372840" h="1183004">
                <a:moveTo>
                  <a:pt x="8396844" y="922923"/>
                </a:moveTo>
                <a:lnTo>
                  <a:pt x="8388428" y="950327"/>
                </a:lnTo>
                <a:lnTo>
                  <a:pt x="8395996" y="952651"/>
                </a:lnTo>
                <a:lnTo>
                  <a:pt x="8404014" y="948400"/>
                </a:lnTo>
                <a:lnTo>
                  <a:pt x="8408662" y="933265"/>
                </a:lnTo>
                <a:lnTo>
                  <a:pt x="8404411" y="925247"/>
                </a:lnTo>
                <a:lnTo>
                  <a:pt x="8396844" y="922923"/>
                </a:lnTo>
                <a:close/>
              </a:path>
              <a:path w="16372840" h="1183004">
                <a:moveTo>
                  <a:pt x="8387650" y="920100"/>
                </a:moveTo>
                <a:lnTo>
                  <a:pt x="8379235" y="947504"/>
                </a:lnTo>
                <a:lnTo>
                  <a:pt x="8388428" y="950327"/>
                </a:lnTo>
                <a:lnTo>
                  <a:pt x="8396844" y="922923"/>
                </a:lnTo>
                <a:lnTo>
                  <a:pt x="8387650" y="920100"/>
                </a:lnTo>
                <a:close/>
              </a:path>
              <a:path w="16372840" h="1183004">
                <a:moveTo>
                  <a:pt x="8380083" y="917776"/>
                </a:moveTo>
                <a:lnTo>
                  <a:pt x="8372064" y="922027"/>
                </a:lnTo>
                <a:lnTo>
                  <a:pt x="8367417" y="937161"/>
                </a:lnTo>
                <a:lnTo>
                  <a:pt x="8371667" y="945180"/>
                </a:lnTo>
                <a:lnTo>
                  <a:pt x="8379235" y="947504"/>
                </a:lnTo>
                <a:lnTo>
                  <a:pt x="8387650" y="920100"/>
                </a:lnTo>
                <a:lnTo>
                  <a:pt x="8380083" y="917776"/>
                </a:lnTo>
                <a:close/>
              </a:path>
              <a:path w="16372840" h="1183004">
                <a:moveTo>
                  <a:pt x="8452005" y="939862"/>
                </a:moveTo>
                <a:lnTo>
                  <a:pt x="8443590" y="967266"/>
                </a:lnTo>
                <a:lnTo>
                  <a:pt x="8451157" y="969590"/>
                </a:lnTo>
                <a:lnTo>
                  <a:pt x="8459176" y="965339"/>
                </a:lnTo>
                <a:lnTo>
                  <a:pt x="8463823" y="950205"/>
                </a:lnTo>
                <a:lnTo>
                  <a:pt x="8459573" y="942186"/>
                </a:lnTo>
                <a:lnTo>
                  <a:pt x="8452005" y="939862"/>
                </a:lnTo>
                <a:close/>
              </a:path>
              <a:path w="16372840" h="1183004">
                <a:moveTo>
                  <a:pt x="8442812" y="937039"/>
                </a:moveTo>
                <a:lnTo>
                  <a:pt x="8434396" y="964443"/>
                </a:lnTo>
                <a:lnTo>
                  <a:pt x="8443590" y="967266"/>
                </a:lnTo>
                <a:lnTo>
                  <a:pt x="8452005" y="939862"/>
                </a:lnTo>
                <a:lnTo>
                  <a:pt x="8442812" y="937039"/>
                </a:lnTo>
                <a:close/>
              </a:path>
              <a:path w="16372840" h="1183004">
                <a:moveTo>
                  <a:pt x="8435244" y="934715"/>
                </a:moveTo>
                <a:lnTo>
                  <a:pt x="8427226" y="938966"/>
                </a:lnTo>
                <a:lnTo>
                  <a:pt x="8422579" y="954101"/>
                </a:lnTo>
                <a:lnTo>
                  <a:pt x="8426829" y="962119"/>
                </a:lnTo>
                <a:lnTo>
                  <a:pt x="8434396" y="964443"/>
                </a:lnTo>
                <a:lnTo>
                  <a:pt x="8442812" y="937039"/>
                </a:lnTo>
                <a:lnTo>
                  <a:pt x="8435244" y="934715"/>
                </a:lnTo>
                <a:close/>
              </a:path>
              <a:path w="16372840" h="1183004">
                <a:moveTo>
                  <a:pt x="8507167" y="956802"/>
                </a:moveTo>
                <a:lnTo>
                  <a:pt x="8498751" y="984205"/>
                </a:lnTo>
                <a:lnTo>
                  <a:pt x="8506319" y="986529"/>
                </a:lnTo>
                <a:lnTo>
                  <a:pt x="8514337" y="982279"/>
                </a:lnTo>
                <a:lnTo>
                  <a:pt x="8518984" y="967144"/>
                </a:lnTo>
                <a:lnTo>
                  <a:pt x="8514734" y="959126"/>
                </a:lnTo>
                <a:lnTo>
                  <a:pt x="8507167" y="956802"/>
                </a:lnTo>
                <a:close/>
              </a:path>
              <a:path w="16372840" h="1183004">
                <a:moveTo>
                  <a:pt x="8497973" y="953979"/>
                </a:moveTo>
                <a:lnTo>
                  <a:pt x="8489558" y="981382"/>
                </a:lnTo>
                <a:lnTo>
                  <a:pt x="8498751" y="984205"/>
                </a:lnTo>
                <a:lnTo>
                  <a:pt x="8507167" y="956802"/>
                </a:lnTo>
                <a:lnTo>
                  <a:pt x="8497973" y="953979"/>
                </a:lnTo>
                <a:close/>
              </a:path>
              <a:path w="16372840" h="1183004">
                <a:moveTo>
                  <a:pt x="8490406" y="951655"/>
                </a:moveTo>
                <a:lnTo>
                  <a:pt x="8482388" y="955905"/>
                </a:lnTo>
                <a:lnTo>
                  <a:pt x="8477740" y="971040"/>
                </a:lnTo>
                <a:lnTo>
                  <a:pt x="8481991" y="979058"/>
                </a:lnTo>
                <a:lnTo>
                  <a:pt x="8489558" y="981382"/>
                </a:lnTo>
                <a:lnTo>
                  <a:pt x="8497973" y="953979"/>
                </a:lnTo>
                <a:lnTo>
                  <a:pt x="8490406" y="951655"/>
                </a:lnTo>
                <a:close/>
              </a:path>
              <a:path w="16372840" h="1183004">
                <a:moveTo>
                  <a:pt x="8562328" y="973741"/>
                </a:moveTo>
                <a:lnTo>
                  <a:pt x="8553913" y="1001145"/>
                </a:lnTo>
                <a:lnTo>
                  <a:pt x="8561480" y="1003469"/>
                </a:lnTo>
                <a:lnTo>
                  <a:pt x="8569499" y="999218"/>
                </a:lnTo>
                <a:lnTo>
                  <a:pt x="8574146" y="984083"/>
                </a:lnTo>
                <a:lnTo>
                  <a:pt x="8569896" y="976065"/>
                </a:lnTo>
                <a:lnTo>
                  <a:pt x="8562328" y="973741"/>
                </a:lnTo>
                <a:close/>
              </a:path>
              <a:path w="16372840" h="1183004">
                <a:moveTo>
                  <a:pt x="8553135" y="970918"/>
                </a:moveTo>
                <a:lnTo>
                  <a:pt x="8544719" y="998322"/>
                </a:lnTo>
                <a:lnTo>
                  <a:pt x="8553913" y="1001145"/>
                </a:lnTo>
                <a:lnTo>
                  <a:pt x="8562328" y="973741"/>
                </a:lnTo>
                <a:lnTo>
                  <a:pt x="8553135" y="970918"/>
                </a:lnTo>
                <a:close/>
              </a:path>
              <a:path w="16372840" h="1183004">
                <a:moveTo>
                  <a:pt x="8545568" y="968594"/>
                </a:moveTo>
                <a:lnTo>
                  <a:pt x="8537549" y="972845"/>
                </a:lnTo>
                <a:lnTo>
                  <a:pt x="8532901" y="987979"/>
                </a:lnTo>
                <a:lnTo>
                  <a:pt x="8537152" y="995998"/>
                </a:lnTo>
                <a:lnTo>
                  <a:pt x="8544719" y="998322"/>
                </a:lnTo>
                <a:lnTo>
                  <a:pt x="8553135" y="970918"/>
                </a:lnTo>
                <a:lnTo>
                  <a:pt x="8545568" y="968594"/>
                </a:lnTo>
                <a:close/>
              </a:path>
              <a:path w="16372840" h="1183004">
                <a:moveTo>
                  <a:pt x="8617490" y="990681"/>
                </a:moveTo>
                <a:lnTo>
                  <a:pt x="8609075" y="1018084"/>
                </a:lnTo>
                <a:lnTo>
                  <a:pt x="8616642" y="1020408"/>
                </a:lnTo>
                <a:lnTo>
                  <a:pt x="8624660" y="1016157"/>
                </a:lnTo>
                <a:lnTo>
                  <a:pt x="8629308" y="1001023"/>
                </a:lnTo>
                <a:lnTo>
                  <a:pt x="8625057" y="993004"/>
                </a:lnTo>
                <a:lnTo>
                  <a:pt x="8617490" y="990681"/>
                </a:lnTo>
                <a:close/>
              </a:path>
              <a:path w="16372840" h="1183004">
                <a:moveTo>
                  <a:pt x="8608296" y="987857"/>
                </a:moveTo>
                <a:lnTo>
                  <a:pt x="8599881" y="1015261"/>
                </a:lnTo>
                <a:lnTo>
                  <a:pt x="8609075" y="1018084"/>
                </a:lnTo>
                <a:lnTo>
                  <a:pt x="8617490" y="990681"/>
                </a:lnTo>
                <a:lnTo>
                  <a:pt x="8608296" y="987857"/>
                </a:lnTo>
                <a:close/>
              </a:path>
              <a:path w="16372840" h="1183004">
                <a:moveTo>
                  <a:pt x="8600729" y="985533"/>
                </a:moveTo>
                <a:lnTo>
                  <a:pt x="8592711" y="989784"/>
                </a:lnTo>
                <a:lnTo>
                  <a:pt x="8588063" y="1004919"/>
                </a:lnTo>
                <a:lnTo>
                  <a:pt x="8592314" y="1012937"/>
                </a:lnTo>
                <a:lnTo>
                  <a:pt x="8599881" y="1015261"/>
                </a:lnTo>
                <a:lnTo>
                  <a:pt x="8608296" y="987857"/>
                </a:lnTo>
                <a:lnTo>
                  <a:pt x="8600729" y="985533"/>
                </a:lnTo>
                <a:close/>
              </a:path>
              <a:path w="16372840" h="1183004">
                <a:moveTo>
                  <a:pt x="8728335" y="1010736"/>
                </a:moveTo>
                <a:lnTo>
                  <a:pt x="8727104" y="1010736"/>
                </a:lnTo>
                <a:lnTo>
                  <a:pt x="8724919" y="1037803"/>
                </a:lnTo>
                <a:lnTo>
                  <a:pt x="8724805" y="1039211"/>
                </a:lnTo>
                <a:lnTo>
                  <a:pt x="8732696" y="1039848"/>
                </a:lnTo>
                <a:lnTo>
                  <a:pt x="8739608" y="1033968"/>
                </a:lnTo>
                <a:lnTo>
                  <a:pt x="8740882" y="1018187"/>
                </a:lnTo>
                <a:lnTo>
                  <a:pt x="8735002" y="1011275"/>
                </a:lnTo>
                <a:lnTo>
                  <a:pt x="8728335" y="1010736"/>
                </a:lnTo>
                <a:close/>
              </a:path>
              <a:path w="16372840" h="1183004">
                <a:moveTo>
                  <a:pt x="8717556" y="1009866"/>
                </a:moveTo>
                <a:lnTo>
                  <a:pt x="8715301" y="1037803"/>
                </a:lnTo>
                <a:lnTo>
                  <a:pt x="8715250" y="1038440"/>
                </a:lnTo>
                <a:lnTo>
                  <a:pt x="8724805" y="1039211"/>
                </a:lnTo>
                <a:lnTo>
                  <a:pt x="8727060" y="1011275"/>
                </a:lnTo>
                <a:lnTo>
                  <a:pt x="8727104" y="1010736"/>
                </a:lnTo>
                <a:lnTo>
                  <a:pt x="8728335" y="1010736"/>
                </a:lnTo>
                <a:lnTo>
                  <a:pt x="8717556" y="1009866"/>
                </a:lnTo>
                <a:close/>
              </a:path>
              <a:path w="16372840" h="1183004">
                <a:moveTo>
                  <a:pt x="8708560" y="1010169"/>
                </a:moveTo>
                <a:lnTo>
                  <a:pt x="8702753" y="1015109"/>
                </a:lnTo>
                <a:lnTo>
                  <a:pt x="8701479" y="1030890"/>
                </a:lnTo>
                <a:lnTo>
                  <a:pt x="8707359" y="1037803"/>
                </a:lnTo>
                <a:lnTo>
                  <a:pt x="8715250" y="1038440"/>
                </a:lnTo>
                <a:lnTo>
                  <a:pt x="8717442" y="1011275"/>
                </a:lnTo>
                <a:lnTo>
                  <a:pt x="8717486" y="1010736"/>
                </a:lnTo>
                <a:lnTo>
                  <a:pt x="8710495" y="1010736"/>
                </a:lnTo>
                <a:lnTo>
                  <a:pt x="8708560" y="1010169"/>
                </a:lnTo>
                <a:close/>
              </a:path>
              <a:path w="16372840" h="1183004">
                <a:moveTo>
                  <a:pt x="8709666" y="1009229"/>
                </a:moveTo>
                <a:lnTo>
                  <a:pt x="8708560" y="1010169"/>
                </a:lnTo>
                <a:lnTo>
                  <a:pt x="8710495" y="1010736"/>
                </a:lnTo>
                <a:lnTo>
                  <a:pt x="8712790" y="1009481"/>
                </a:lnTo>
                <a:lnTo>
                  <a:pt x="8709666" y="1009229"/>
                </a:lnTo>
                <a:close/>
              </a:path>
              <a:path w="16372840" h="1183004">
                <a:moveTo>
                  <a:pt x="8712790" y="1009481"/>
                </a:moveTo>
                <a:lnTo>
                  <a:pt x="8710495" y="1010736"/>
                </a:lnTo>
                <a:lnTo>
                  <a:pt x="8717486" y="1010736"/>
                </a:lnTo>
                <a:lnTo>
                  <a:pt x="8717556" y="1009866"/>
                </a:lnTo>
                <a:lnTo>
                  <a:pt x="8712790" y="1009481"/>
                </a:lnTo>
                <a:close/>
              </a:path>
              <a:path w="16372840" h="1183004">
                <a:moveTo>
                  <a:pt x="8703686" y="981787"/>
                </a:moveTo>
                <a:lnTo>
                  <a:pt x="8696741" y="985585"/>
                </a:lnTo>
                <a:lnTo>
                  <a:pt x="8695510" y="989785"/>
                </a:lnTo>
                <a:lnTo>
                  <a:pt x="8694227" y="994362"/>
                </a:lnTo>
                <a:lnTo>
                  <a:pt x="8701786" y="1008185"/>
                </a:lnTo>
                <a:lnTo>
                  <a:pt x="8708560" y="1010169"/>
                </a:lnTo>
                <a:lnTo>
                  <a:pt x="8709666" y="1009229"/>
                </a:lnTo>
                <a:lnTo>
                  <a:pt x="8713251" y="1009229"/>
                </a:lnTo>
                <a:lnTo>
                  <a:pt x="8717440" y="1006938"/>
                </a:lnTo>
                <a:lnTo>
                  <a:pt x="8703686" y="981787"/>
                </a:lnTo>
                <a:close/>
              </a:path>
              <a:path w="16372840" h="1183004">
                <a:moveTo>
                  <a:pt x="8713251" y="1009229"/>
                </a:moveTo>
                <a:lnTo>
                  <a:pt x="8709666" y="1009229"/>
                </a:lnTo>
                <a:lnTo>
                  <a:pt x="8712790" y="1009481"/>
                </a:lnTo>
                <a:lnTo>
                  <a:pt x="8713251" y="1009229"/>
                </a:lnTo>
                <a:close/>
              </a:path>
              <a:path w="16372840" h="1183004">
                <a:moveTo>
                  <a:pt x="8712180" y="977142"/>
                </a:moveTo>
                <a:lnTo>
                  <a:pt x="8703686" y="981787"/>
                </a:lnTo>
                <a:lnTo>
                  <a:pt x="8717440" y="1006938"/>
                </a:lnTo>
                <a:lnTo>
                  <a:pt x="8725935" y="1002293"/>
                </a:lnTo>
                <a:lnTo>
                  <a:pt x="8712180" y="977142"/>
                </a:lnTo>
                <a:close/>
              </a:path>
              <a:path w="16372840" h="1183004">
                <a:moveTo>
                  <a:pt x="8719125" y="973344"/>
                </a:moveTo>
                <a:lnTo>
                  <a:pt x="8712180" y="977142"/>
                </a:lnTo>
                <a:lnTo>
                  <a:pt x="8725935" y="1002293"/>
                </a:lnTo>
                <a:lnTo>
                  <a:pt x="8732880" y="998495"/>
                </a:lnTo>
                <a:lnTo>
                  <a:pt x="8735431" y="989785"/>
                </a:lnTo>
                <a:lnTo>
                  <a:pt x="8727835" y="975895"/>
                </a:lnTo>
                <a:lnTo>
                  <a:pt x="8719125" y="973344"/>
                </a:lnTo>
                <a:close/>
              </a:path>
              <a:path w="16372840" h="1183004">
                <a:moveTo>
                  <a:pt x="8754649" y="953916"/>
                </a:moveTo>
                <a:lnTo>
                  <a:pt x="8747703" y="957715"/>
                </a:lnTo>
                <a:lnTo>
                  <a:pt x="8746473" y="961915"/>
                </a:lnTo>
                <a:lnTo>
                  <a:pt x="8745189" y="966492"/>
                </a:lnTo>
                <a:lnTo>
                  <a:pt x="8752749" y="980315"/>
                </a:lnTo>
                <a:lnTo>
                  <a:pt x="8761459" y="982866"/>
                </a:lnTo>
                <a:lnTo>
                  <a:pt x="8768404" y="979068"/>
                </a:lnTo>
                <a:lnTo>
                  <a:pt x="8754649" y="953916"/>
                </a:lnTo>
                <a:close/>
              </a:path>
              <a:path w="16372840" h="1183004">
                <a:moveTo>
                  <a:pt x="8763143" y="949271"/>
                </a:moveTo>
                <a:lnTo>
                  <a:pt x="8754649" y="953916"/>
                </a:lnTo>
                <a:lnTo>
                  <a:pt x="8768404" y="979068"/>
                </a:lnTo>
                <a:lnTo>
                  <a:pt x="8776897" y="974423"/>
                </a:lnTo>
                <a:lnTo>
                  <a:pt x="8763143" y="949271"/>
                </a:lnTo>
                <a:close/>
              </a:path>
              <a:path w="16372840" h="1183004">
                <a:moveTo>
                  <a:pt x="8770088" y="945473"/>
                </a:moveTo>
                <a:lnTo>
                  <a:pt x="8763143" y="949271"/>
                </a:lnTo>
                <a:lnTo>
                  <a:pt x="8776897" y="974423"/>
                </a:lnTo>
                <a:lnTo>
                  <a:pt x="8783843" y="970625"/>
                </a:lnTo>
                <a:lnTo>
                  <a:pt x="8786394" y="961915"/>
                </a:lnTo>
                <a:lnTo>
                  <a:pt x="8778798" y="948024"/>
                </a:lnTo>
                <a:lnTo>
                  <a:pt x="8770088" y="945473"/>
                </a:lnTo>
                <a:close/>
              </a:path>
              <a:path w="16372840" h="1183004">
                <a:moveTo>
                  <a:pt x="8805612" y="926046"/>
                </a:moveTo>
                <a:lnTo>
                  <a:pt x="8798667" y="929844"/>
                </a:lnTo>
                <a:lnTo>
                  <a:pt x="8797436" y="934045"/>
                </a:lnTo>
                <a:lnTo>
                  <a:pt x="8796152" y="938622"/>
                </a:lnTo>
                <a:lnTo>
                  <a:pt x="8803712" y="952444"/>
                </a:lnTo>
                <a:lnTo>
                  <a:pt x="8812421" y="954996"/>
                </a:lnTo>
                <a:lnTo>
                  <a:pt x="8819367" y="951197"/>
                </a:lnTo>
                <a:lnTo>
                  <a:pt x="8805612" y="926046"/>
                </a:lnTo>
                <a:close/>
              </a:path>
              <a:path w="16372840" h="1183004">
                <a:moveTo>
                  <a:pt x="8814106" y="921401"/>
                </a:moveTo>
                <a:lnTo>
                  <a:pt x="8805612" y="926046"/>
                </a:lnTo>
                <a:lnTo>
                  <a:pt x="8819367" y="951197"/>
                </a:lnTo>
                <a:lnTo>
                  <a:pt x="8827860" y="946552"/>
                </a:lnTo>
                <a:lnTo>
                  <a:pt x="8814106" y="921401"/>
                </a:lnTo>
                <a:close/>
              </a:path>
              <a:path w="16372840" h="1183004">
                <a:moveTo>
                  <a:pt x="8821051" y="917603"/>
                </a:moveTo>
                <a:lnTo>
                  <a:pt x="8814106" y="921401"/>
                </a:lnTo>
                <a:lnTo>
                  <a:pt x="8827860" y="946552"/>
                </a:lnTo>
                <a:lnTo>
                  <a:pt x="8834806" y="942754"/>
                </a:lnTo>
                <a:lnTo>
                  <a:pt x="8837357" y="934045"/>
                </a:lnTo>
                <a:lnTo>
                  <a:pt x="8829760" y="920154"/>
                </a:lnTo>
                <a:lnTo>
                  <a:pt x="8821051" y="917603"/>
                </a:lnTo>
                <a:close/>
              </a:path>
              <a:path w="16372840" h="1183004">
                <a:moveTo>
                  <a:pt x="8856575" y="898176"/>
                </a:moveTo>
                <a:lnTo>
                  <a:pt x="8849630" y="901974"/>
                </a:lnTo>
                <a:lnTo>
                  <a:pt x="8848399" y="906174"/>
                </a:lnTo>
                <a:lnTo>
                  <a:pt x="8847116" y="910751"/>
                </a:lnTo>
                <a:lnTo>
                  <a:pt x="8854675" y="924574"/>
                </a:lnTo>
                <a:lnTo>
                  <a:pt x="8863384" y="927125"/>
                </a:lnTo>
                <a:lnTo>
                  <a:pt x="8870329" y="923327"/>
                </a:lnTo>
                <a:lnTo>
                  <a:pt x="8856575" y="898176"/>
                </a:lnTo>
                <a:close/>
              </a:path>
              <a:path w="16372840" h="1183004">
                <a:moveTo>
                  <a:pt x="8865069" y="893531"/>
                </a:moveTo>
                <a:lnTo>
                  <a:pt x="8856575" y="898176"/>
                </a:lnTo>
                <a:lnTo>
                  <a:pt x="8870329" y="923327"/>
                </a:lnTo>
                <a:lnTo>
                  <a:pt x="8878823" y="918682"/>
                </a:lnTo>
                <a:lnTo>
                  <a:pt x="8865069" y="893531"/>
                </a:lnTo>
                <a:close/>
              </a:path>
              <a:path w="16372840" h="1183004">
                <a:moveTo>
                  <a:pt x="8872014" y="889732"/>
                </a:moveTo>
                <a:lnTo>
                  <a:pt x="8865069" y="893531"/>
                </a:lnTo>
                <a:lnTo>
                  <a:pt x="8878823" y="918682"/>
                </a:lnTo>
                <a:lnTo>
                  <a:pt x="8885768" y="914884"/>
                </a:lnTo>
                <a:lnTo>
                  <a:pt x="8888320" y="906174"/>
                </a:lnTo>
                <a:lnTo>
                  <a:pt x="8880723" y="892284"/>
                </a:lnTo>
                <a:lnTo>
                  <a:pt x="8872014" y="889732"/>
                </a:lnTo>
                <a:close/>
              </a:path>
              <a:path w="16372840" h="1183004">
                <a:moveTo>
                  <a:pt x="8907538" y="870305"/>
                </a:moveTo>
                <a:lnTo>
                  <a:pt x="8900592" y="874104"/>
                </a:lnTo>
                <a:lnTo>
                  <a:pt x="8899362" y="878304"/>
                </a:lnTo>
                <a:lnTo>
                  <a:pt x="8898078" y="882881"/>
                </a:lnTo>
                <a:lnTo>
                  <a:pt x="8905638" y="896704"/>
                </a:lnTo>
                <a:lnTo>
                  <a:pt x="8914347" y="899255"/>
                </a:lnTo>
                <a:lnTo>
                  <a:pt x="8921292" y="895457"/>
                </a:lnTo>
                <a:lnTo>
                  <a:pt x="8907538" y="870305"/>
                </a:lnTo>
                <a:close/>
              </a:path>
              <a:path w="16372840" h="1183004">
                <a:moveTo>
                  <a:pt x="8916031" y="865660"/>
                </a:moveTo>
                <a:lnTo>
                  <a:pt x="8907538" y="870305"/>
                </a:lnTo>
                <a:lnTo>
                  <a:pt x="8921292" y="895457"/>
                </a:lnTo>
                <a:lnTo>
                  <a:pt x="8929787" y="890812"/>
                </a:lnTo>
                <a:lnTo>
                  <a:pt x="8916031" y="865660"/>
                </a:lnTo>
                <a:close/>
              </a:path>
              <a:path w="16372840" h="1183004">
                <a:moveTo>
                  <a:pt x="8922977" y="861862"/>
                </a:moveTo>
                <a:lnTo>
                  <a:pt x="8916031" y="865660"/>
                </a:lnTo>
                <a:lnTo>
                  <a:pt x="8929787" y="890812"/>
                </a:lnTo>
                <a:lnTo>
                  <a:pt x="8936732" y="887013"/>
                </a:lnTo>
                <a:lnTo>
                  <a:pt x="8939283" y="878304"/>
                </a:lnTo>
                <a:lnTo>
                  <a:pt x="8931687" y="864413"/>
                </a:lnTo>
                <a:lnTo>
                  <a:pt x="8922977" y="861862"/>
                </a:lnTo>
                <a:close/>
              </a:path>
              <a:path w="16372840" h="1183004">
                <a:moveTo>
                  <a:pt x="8958501" y="842435"/>
                </a:moveTo>
                <a:lnTo>
                  <a:pt x="8951555" y="846233"/>
                </a:lnTo>
                <a:lnTo>
                  <a:pt x="8950325" y="850434"/>
                </a:lnTo>
                <a:lnTo>
                  <a:pt x="8949041" y="855011"/>
                </a:lnTo>
                <a:lnTo>
                  <a:pt x="8956600" y="868833"/>
                </a:lnTo>
                <a:lnTo>
                  <a:pt x="8965310" y="871385"/>
                </a:lnTo>
                <a:lnTo>
                  <a:pt x="8972255" y="867586"/>
                </a:lnTo>
                <a:lnTo>
                  <a:pt x="8958501" y="842435"/>
                </a:lnTo>
                <a:close/>
              </a:path>
              <a:path w="16372840" h="1183004">
                <a:moveTo>
                  <a:pt x="8966994" y="837790"/>
                </a:moveTo>
                <a:lnTo>
                  <a:pt x="8958501" y="842435"/>
                </a:lnTo>
                <a:lnTo>
                  <a:pt x="8972255" y="867586"/>
                </a:lnTo>
                <a:lnTo>
                  <a:pt x="8980749" y="862941"/>
                </a:lnTo>
                <a:lnTo>
                  <a:pt x="8966994" y="837790"/>
                </a:lnTo>
                <a:close/>
              </a:path>
              <a:path w="16372840" h="1183004">
                <a:moveTo>
                  <a:pt x="8973940" y="833992"/>
                </a:moveTo>
                <a:lnTo>
                  <a:pt x="8966994" y="837790"/>
                </a:lnTo>
                <a:lnTo>
                  <a:pt x="8980749" y="862941"/>
                </a:lnTo>
                <a:lnTo>
                  <a:pt x="8987695" y="859143"/>
                </a:lnTo>
                <a:lnTo>
                  <a:pt x="8990246" y="850434"/>
                </a:lnTo>
                <a:lnTo>
                  <a:pt x="8982649" y="836543"/>
                </a:lnTo>
                <a:lnTo>
                  <a:pt x="8973940" y="833992"/>
                </a:lnTo>
                <a:close/>
              </a:path>
              <a:path w="16372840" h="1183004">
                <a:moveTo>
                  <a:pt x="9009463" y="814565"/>
                </a:moveTo>
                <a:lnTo>
                  <a:pt x="9002518" y="818363"/>
                </a:lnTo>
                <a:lnTo>
                  <a:pt x="9001288" y="822563"/>
                </a:lnTo>
                <a:lnTo>
                  <a:pt x="9000004" y="827140"/>
                </a:lnTo>
                <a:lnTo>
                  <a:pt x="9007563" y="840963"/>
                </a:lnTo>
                <a:lnTo>
                  <a:pt x="9016273" y="843514"/>
                </a:lnTo>
                <a:lnTo>
                  <a:pt x="9023218" y="839716"/>
                </a:lnTo>
                <a:lnTo>
                  <a:pt x="9009463" y="814565"/>
                </a:lnTo>
                <a:close/>
              </a:path>
              <a:path w="16372840" h="1183004">
                <a:moveTo>
                  <a:pt x="9017958" y="809920"/>
                </a:moveTo>
                <a:lnTo>
                  <a:pt x="9009463" y="814565"/>
                </a:lnTo>
                <a:lnTo>
                  <a:pt x="9023218" y="839716"/>
                </a:lnTo>
                <a:lnTo>
                  <a:pt x="9031712" y="835071"/>
                </a:lnTo>
                <a:lnTo>
                  <a:pt x="9017958" y="809920"/>
                </a:lnTo>
                <a:close/>
              </a:path>
              <a:path w="16372840" h="1183004">
                <a:moveTo>
                  <a:pt x="9024903" y="806121"/>
                </a:moveTo>
                <a:lnTo>
                  <a:pt x="9017958" y="809920"/>
                </a:lnTo>
                <a:lnTo>
                  <a:pt x="9031712" y="835071"/>
                </a:lnTo>
                <a:lnTo>
                  <a:pt x="9038657" y="831273"/>
                </a:lnTo>
                <a:lnTo>
                  <a:pt x="9041208" y="822563"/>
                </a:lnTo>
                <a:lnTo>
                  <a:pt x="9033612" y="808673"/>
                </a:lnTo>
                <a:lnTo>
                  <a:pt x="9024903" y="806121"/>
                </a:lnTo>
                <a:close/>
              </a:path>
              <a:path w="16372840" h="1183004">
                <a:moveTo>
                  <a:pt x="9060427" y="786694"/>
                </a:moveTo>
                <a:lnTo>
                  <a:pt x="9053482" y="790493"/>
                </a:lnTo>
                <a:lnTo>
                  <a:pt x="9052251" y="794693"/>
                </a:lnTo>
                <a:lnTo>
                  <a:pt x="9050967" y="799270"/>
                </a:lnTo>
                <a:lnTo>
                  <a:pt x="9058527" y="813093"/>
                </a:lnTo>
                <a:lnTo>
                  <a:pt x="9067236" y="815644"/>
                </a:lnTo>
                <a:lnTo>
                  <a:pt x="9074181" y="811846"/>
                </a:lnTo>
                <a:lnTo>
                  <a:pt x="9060427" y="786694"/>
                </a:lnTo>
                <a:close/>
              </a:path>
              <a:path w="16372840" h="1183004">
                <a:moveTo>
                  <a:pt x="9068921" y="782049"/>
                </a:moveTo>
                <a:lnTo>
                  <a:pt x="9060427" y="786694"/>
                </a:lnTo>
                <a:lnTo>
                  <a:pt x="9074181" y="811846"/>
                </a:lnTo>
                <a:lnTo>
                  <a:pt x="9082675" y="807201"/>
                </a:lnTo>
                <a:lnTo>
                  <a:pt x="9068921" y="782049"/>
                </a:lnTo>
                <a:close/>
              </a:path>
              <a:path w="16372840" h="1183004">
                <a:moveTo>
                  <a:pt x="9075866" y="778251"/>
                </a:moveTo>
                <a:lnTo>
                  <a:pt x="9068921" y="782049"/>
                </a:lnTo>
                <a:lnTo>
                  <a:pt x="9082675" y="807201"/>
                </a:lnTo>
                <a:lnTo>
                  <a:pt x="9089620" y="803402"/>
                </a:lnTo>
                <a:lnTo>
                  <a:pt x="9092172" y="794693"/>
                </a:lnTo>
                <a:lnTo>
                  <a:pt x="9084575" y="780802"/>
                </a:lnTo>
                <a:lnTo>
                  <a:pt x="9075866" y="778251"/>
                </a:lnTo>
                <a:close/>
              </a:path>
              <a:path w="16372840" h="1183004">
                <a:moveTo>
                  <a:pt x="9111390" y="758824"/>
                </a:moveTo>
                <a:lnTo>
                  <a:pt x="9104444" y="762622"/>
                </a:lnTo>
                <a:lnTo>
                  <a:pt x="9103214" y="766823"/>
                </a:lnTo>
                <a:lnTo>
                  <a:pt x="9101930" y="771400"/>
                </a:lnTo>
                <a:lnTo>
                  <a:pt x="9109490" y="785222"/>
                </a:lnTo>
                <a:lnTo>
                  <a:pt x="9118199" y="787774"/>
                </a:lnTo>
                <a:lnTo>
                  <a:pt x="9125144" y="783975"/>
                </a:lnTo>
                <a:lnTo>
                  <a:pt x="9111390" y="758824"/>
                </a:lnTo>
                <a:close/>
              </a:path>
              <a:path w="16372840" h="1183004">
                <a:moveTo>
                  <a:pt x="9119883" y="754179"/>
                </a:moveTo>
                <a:lnTo>
                  <a:pt x="9111390" y="758824"/>
                </a:lnTo>
                <a:lnTo>
                  <a:pt x="9125144" y="783975"/>
                </a:lnTo>
                <a:lnTo>
                  <a:pt x="9133638" y="779330"/>
                </a:lnTo>
                <a:lnTo>
                  <a:pt x="9119883" y="754179"/>
                </a:lnTo>
                <a:close/>
              </a:path>
              <a:path w="16372840" h="1183004">
                <a:moveTo>
                  <a:pt x="9126829" y="750381"/>
                </a:moveTo>
                <a:lnTo>
                  <a:pt x="9119883" y="754179"/>
                </a:lnTo>
                <a:lnTo>
                  <a:pt x="9133638" y="779330"/>
                </a:lnTo>
                <a:lnTo>
                  <a:pt x="9140583" y="775532"/>
                </a:lnTo>
                <a:lnTo>
                  <a:pt x="9143135" y="766823"/>
                </a:lnTo>
                <a:lnTo>
                  <a:pt x="9135538" y="752932"/>
                </a:lnTo>
                <a:lnTo>
                  <a:pt x="9126829" y="750381"/>
                </a:lnTo>
                <a:close/>
              </a:path>
              <a:path w="16372840" h="1183004">
                <a:moveTo>
                  <a:pt x="9162353" y="730954"/>
                </a:moveTo>
                <a:lnTo>
                  <a:pt x="9155407" y="734752"/>
                </a:lnTo>
                <a:lnTo>
                  <a:pt x="9154177" y="738952"/>
                </a:lnTo>
                <a:lnTo>
                  <a:pt x="9152893" y="743529"/>
                </a:lnTo>
                <a:lnTo>
                  <a:pt x="9160452" y="757352"/>
                </a:lnTo>
                <a:lnTo>
                  <a:pt x="9169162" y="759903"/>
                </a:lnTo>
                <a:lnTo>
                  <a:pt x="9176107" y="756105"/>
                </a:lnTo>
                <a:lnTo>
                  <a:pt x="9162353" y="730954"/>
                </a:lnTo>
                <a:close/>
              </a:path>
              <a:path w="16372840" h="1183004">
                <a:moveTo>
                  <a:pt x="9170846" y="726309"/>
                </a:moveTo>
                <a:lnTo>
                  <a:pt x="9162353" y="730954"/>
                </a:lnTo>
                <a:lnTo>
                  <a:pt x="9176107" y="756105"/>
                </a:lnTo>
                <a:lnTo>
                  <a:pt x="9184601" y="751460"/>
                </a:lnTo>
                <a:lnTo>
                  <a:pt x="9170846" y="726309"/>
                </a:lnTo>
                <a:close/>
              </a:path>
              <a:path w="16372840" h="1183004">
                <a:moveTo>
                  <a:pt x="9177792" y="722510"/>
                </a:moveTo>
                <a:lnTo>
                  <a:pt x="9170846" y="726309"/>
                </a:lnTo>
                <a:lnTo>
                  <a:pt x="9184601" y="751460"/>
                </a:lnTo>
                <a:lnTo>
                  <a:pt x="9191547" y="747662"/>
                </a:lnTo>
                <a:lnTo>
                  <a:pt x="9194098" y="738952"/>
                </a:lnTo>
                <a:lnTo>
                  <a:pt x="9186501" y="725062"/>
                </a:lnTo>
                <a:lnTo>
                  <a:pt x="9177792" y="722510"/>
                </a:lnTo>
                <a:close/>
              </a:path>
              <a:path w="16372840" h="1183004">
                <a:moveTo>
                  <a:pt x="9213315" y="703083"/>
                </a:moveTo>
                <a:lnTo>
                  <a:pt x="9206370" y="706881"/>
                </a:lnTo>
                <a:lnTo>
                  <a:pt x="9205140" y="711082"/>
                </a:lnTo>
                <a:lnTo>
                  <a:pt x="9203856" y="715659"/>
                </a:lnTo>
                <a:lnTo>
                  <a:pt x="9211415" y="729482"/>
                </a:lnTo>
                <a:lnTo>
                  <a:pt x="9220125" y="732033"/>
                </a:lnTo>
                <a:lnTo>
                  <a:pt x="9227070" y="728235"/>
                </a:lnTo>
                <a:lnTo>
                  <a:pt x="9213315" y="703083"/>
                </a:lnTo>
                <a:close/>
              </a:path>
              <a:path w="16372840" h="1183004">
                <a:moveTo>
                  <a:pt x="9221809" y="698438"/>
                </a:moveTo>
                <a:lnTo>
                  <a:pt x="9213315" y="703083"/>
                </a:lnTo>
                <a:lnTo>
                  <a:pt x="9227070" y="728235"/>
                </a:lnTo>
                <a:lnTo>
                  <a:pt x="9235564" y="723590"/>
                </a:lnTo>
                <a:lnTo>
                  <a:pt x="9221809" y="698438"/>
                </a:lnTo>
                <a:close/>
              </a:path>
              <a:path w="16372840" h="1183004">
                <a:moveTo>
                  <a:pt x="9228754" y="694640"/>
                </a:moveTo>
                <a:lnTo>
                  <a:pt x="9221809" y="698438"/>
                </a:lnTo>
                <a:lnTo>
                  <a:pt x="9235564" y="723590"/>
                </a:lnTo>
                <a:lnTo>
                  <a:pt x="9242509" y="719791"/>
                </a:lnTo>
                <a:lnTo>
                  <a:pt x="9245060" y="711082"/>
                </a:lnTo>
                <a:lnTo>
                  <a:pt x="9237464" y="697191"/>
                </a:lnTo>
                <a:lnTo>
                  <a:pt x="9228754" y="694640"/>
                </a:lnTo>
                <a:close/>
              </a:path>
              <a:path w="16372840" h="1183004">
                <a:moveTo>
                  <a:pt x="9264278" y="675213"/>
                </a:moveTo>
                <a:lnTo>
                  <a:pt x="9257333" y="679011"/>
                </a:lnTo>
                <a:lnTo>
                  <a:pt x="9256103" y="683212"/>
                </a:lnTo>
                <a:lnTo>
                  <a:pt x="9254819" y="687789"/>
                </a:lnTo>
                <a:lnTo>
                  <a:pt x="9262378" y="701611"/>
                </a:lnTo>
                <a:lnTo>
                  <a:pt x="9271088" y="704162"/>
                </a:lnTo>
                <a:lnTo>
                  <a:pt x="9278033" y="700364"/>
                </a:lnTo>
                <a:lnTo>
                  <a:pt x="9264278" y="675213"/>
                </a:lnTo>
                <a:close/>
              </a:path>
              <a:path w="16372840" h="1183004">
                <a:moveTo>
                  <a:pt x="9272772" y="670568"/>
                </a:moveTo>
                <a:lnTo>
                  <a:pt x="9264278" y="675213"/>
                </a:lnTo>
                <a:lnTo>
                  <a:pt x="9278033" y="700364"/>
                </a:lnTo>
                <a:lnTo>
                  <a:pt x="9286526" y="695719"/>
                </a:lnTo>
                <a:lnTo>
                  <a:pt x="9272772" y="670568"/>
                </a:lnTo>
                <a:close/>
              </a:path>
              <a:path w="16372840" h="1183004">
                <a:moveTo>
                  <a:pt x="9279718" y="666770"/>
                </a:moveTo>
                <a:lnTo>
                  <a:pt x="9272772" y="670568"/>
                </a:lnTo>
                <a:lnTo>
                  <a:pt x="9286526" y="695719"/>
                </a:lnTo>
                <a:lnTo>
                  <a:pt x="9293472" y="691921"/>
                </a:lnTo>
                <a:lnTo>
                  <a:pt x="9296023" y="683212"/>
                </a:lnTo>
                <a:lnTo>
                  <a:pt x="9288427" y="669321"/>
                </a:lnTo>
                <a:lnTo>
                  <a:pt x="9279718" y="666770"/>
                </a:lnTo>
                <a:close/>
              </a:path>
              <a:path w="16372840" h="1183004">
                <a:moveTo>
                  <a:pt x="9315242" y="647343"/>
                </a:moveTo>
                <a:lnTo>
                  <a:pt x="9308296" y="651141"/>
                </a:lnTo>
                <a:lnTo>
                  <a:pt x="9307065" y="655341"/>
                </a:lnTo>
                <a:lnTo>
                  <a:pt x="9305782" y="659918"/>
                </a:lnTo>
                <a:lnTo>
                  <a:pt x="9313341" y="673741"/>
                </a:lnTo>
                <a:lnTo>
                  <a:pt x="9322050" y="676292"/>
                </a:lnTo>
                <a:lnTo>
                  <a:pt x="9328996" y="672494"/>
                </a:lnTo>
                <a:lnTo>
                  <a:pt x="9315242" y="647343"/>
                </a:lnTo>
                <a:close/>
              </a:path>
              <a:path w="16372840" h="1183004">
                <a:moveTo>
                  <a:pt x="9323735" y="642698"/>
                </a:moveTo>
                <a:lnTo>
                  <a:pt x="9315242" y="647343"/>
                </a:lnTo>
                <a:lnTo>
                  <a:pt x="9328996" y="672494"/>
                </a:lnTo>
                <a:lnTo>
                  <a:pt x="9337490" y="667849"/>
                </a:lnTo>
                <a:lnTo>
                  <a:pt x="9323735" y="642698"/>
                </a:lnTo>
                <a:close/>
              </a:path>
              <a:path w="16372840" h="1183004">
                <a:moveTo>
                  <a:pt x="9330681" y="638899"/>
                </a:moveTo>
                <a:lnTo>
                  <a:pt x="9323735" y="642698"/>
                </a:lnTo>
                <a:lnTo>
                  <a:pt x="9337490" y="667849"/>
                </a:lnTo>
                <a:lnTo>
                  <a:pt x="9344435" y="664051"/>
                </a:lnTo>
                <a:lnTo>
                  <a:pt x="9346987" y="655341"/>
                </a:lnTo>
                <a:lnTo>
                  <a:pt x="9339390" y="641451"/>
                </a:lnTo>
                <a:lnTo>
                  <a:pt x="9330681" y="638899"/>
                </a:lnTo>
                <a:close/>
              </a:path>
              <a:path w="16372840" h="1183004">
                <a:moveTo>
                  <a:pt x="9366204" y="619472"/>
                </a:moveTo>
                <a:lnTo>
                  <a:pt x="9359259" y="623271"/>
                </a:lnTo>
                <a:lnTo>
                  <a:pt x="9358029" y="627471"/>
                </a:lnTo>
                <a:lnTo>
                  <a:pt x="9356745" y="632048"/>
                </a:lnTo>
                <a:lnTo>
                  <a:pt x="9364304" y="645871"/>
                </a:lnTo>
                <a:lnTo>
                  <a:pt x="9373014" y="648422"/>
                </a:lnTo>
                <a:lnTo>
                  <a:pt x="9379959" y="644624"/>
                </a:lnTo>
                <a:lnTo>
                  <a:pt x="9366204" y="619472"/>
                </a:lnTo>
                <a:close/>
              </a:path>
              <a:path w="16372840" h="1183004">
                <a:moveTo>
                  <a:pt x="9374698" y="614827"/>
                </a:moveTo>
                <a:lnTo>
                  <a:pt x="9366204" y="619472"/>
                </a:lnTo>
                <a:lnTo>
                  <a:pt x="9379959" y="644624"/>
                </a:lnTo>
                <a:lnTo>
                  <a:pt x="9388453" y="639979"/>
                </a:lnTo>
                <a:lnTo>
                  <a:pt x="9374698" y="614827"/>
                </a:lnTo>
                <a:close/>
              </a:path>
              <a:path w="16372840" h="1183004">
                <a:moveTo>
                  <a:pt x="9381643" y="611029"/>
                </a:moveTo>
                <a:lnTo>
                  <a:pt x="9374698" y="614827"/>
                </a:lnTo>
                <a:lnTo>
                  <a:pt x="9388453" y="639979"/>
                </a:lnTo>
                <a:lnTo>
                  <a:pt x="9395398" y="636180"/>
                </a:lnTo>
                <a:lnTo>
                  <a:pt x="9397949" y="627471"/>
                </a:lnTo>
                <a:lnTo>
                  <a:pt x="9390353" y="613580"/>
                </a:lnTo>
                <a:lnTo>
                  <a:pt x="9381643" y="611029"/>
                </a:lnTo>
                <a:close/>
              </a:path>
              <a:path w="16372840" h="1183004">
                <a:moveTo>
                  <a:pt x="9417167" y="591602"/>
                </a:moveTo>
                <a:lnTo>
                  <a:pt x="9410221" y="595400"/>
                </a:lnTo>
                <a:lnTo>
                  <a:pt x="9408991" y="599601"/>
                </a:lnTo>
                <a:lnTo>
                  <a:pt x="9407707" y="604178"/>
                </a:lnTo>
                <a:lnTo>
                  <a:pt x="9415267" y="618000"/>
                </a:lnTo>
                <a:lnTo>
                  <a:pt x="9423976" y="620551"/>
                </a:lnTo>
                <a:lnTo>
                  <a:pt x="9430922" y="616753"/>
                </a:lnTo>
                <a:lnTo>
                  <a:pt x="9417167" y="591602"/>
                </a:lnTo>
                <a:close/>
              </a:path>
              <a:path w="16372840" h="1183004">
                <a:moveTo>
                  <a:pt x="9425661" y="586957"/>
                </a:moveTo>
                <a:lnTo>
                  <a:pt x="9417167" y="591602"/>
                </a:lnTo>
                <a:lnTo>
                  <a:pt x="9430922" y="616753"/>
                </a:lnTo>
                <a:lnTo>
                  <a:pt x="9439415" y="612108"/>
                </a:lnTo>
                <a:lnTo>
                  <a:pt x="9425661" y="586957"/>
                </a:lnTo>
                <a:close/>
              </a:path>
              <a:path w="16372840" h="1183004">
                <a:moveTo>
                  <a:pt x="9432606" y="583159"/>
                </a:moveTo>
                <a:lnTo>
                  <a:pt x="9425661" y="586957"/>
                </a:lnTo>
                <a:lnTo>
                  <a:pt x="9439415" y="612108"/>
                </a:lnTo>
                <a:lnTo>
                  <a:pt x="9446361" y="608310"/>
                </a:lnTo>
                <a:lnTo>
                  <a:pt x="9448912" y="599601"/>
                </a:lnTo>
                <a:lnTo>
                  <a:pt x="9441315" y="585710"/>
                </a:lnTo>
                <a:lnTo>
                  <a:pt x="9432606" y="583159"/>
                </a:lnTo>
                <a:close/>
              </a:path>
              <a:path w="16372840" h="1183004">
                <a:moveTo>
                  <a:pt x="9468130" y="563732"/>
                </a:moveTo>
                <a:lnTo>
                  <a:pt x="9461185" y="567530"/>
                </a:lnTo>
                <a:lnTo>
                  <a:pt x="9459954" y="571730"/>
                </a:lnTo>
                <a:lnTo>
                  <a:pt x="9458671" y="576307"/>
                </a:lnTo>
                <a:lnTo>
                  <a:pt x="9466230" y="590130"/>
                </a:lnTo>
                <a:lnTo>
                  <a:pt x="9474939" y="592681"/>
                </a:lnTo>
                <a:lnTo>
                  <a:pt x="9481885" y="588883"/>
                </a:lnTo>
                <a:lnTo>
                  <a:pt x="9468130" y="563732"/>
                </a:lnTo>
                <a:close/>
              </a:path>
              <a:path w="16372840" h="1183004">
                <a:moveTo>
                  <a:pt x="9476624" y="559087"/>
                </a:moveTo>
                <a:lnTo>
                  <a:pt x="9468130" y="563732"/>
                </a:lnTo>
                <a:lnTo>
                  <a:pt x="9481885" y="588883"/>
                </a:lnTo>
                <a:lnTo>
                  <a:pt x="9490378" y="584238"/>
                </a:lnTo>
                <a:lnTo>
                  <a:pt x="9476624" y="559087"/>
                </a:lnTo>
                <a:close/>
              </a:path>
              <a:path w="16372840" h="1183004">
                <a:moveTo>
                  <a:pt x="9483569" y="555288"/>
                </a:moveTo>
                <a:lnTo>
                  <a:pt x="9476624" y="559087"/>
                </a:lnTo>
                <a:lnTo>
                  <a:pt x="9490378" y="584238"/>
                </a:lnTo>
                <a:lnTo>
                  <a:pt x="9497323" y="580440"/>
                </a:lnTo>
                <a:lnTo>
                  <a:pt x="9499875" y="571730"/>
                </a:lnTo>
                <a:lnTo>
                  <a:pt x="9492278" y="557840"/>
                </a:lnTo>
                <a:lnTo>
                  <a:pt x="9483569" y="555288"/>
                </a:lnTo>
                <a:close/>
              </a:path>
              <a:path w="16372840" h="1183004">
                <a:moveTo>
                  <a:pt x="9519093" y="535861"/>
                </a:moveTo>
                <a:lnTo>
                  <a:pt x="9512148" y="539660"/>
                </a:lnTo>
                <a:lnTo>
                  <a:pt x="9510917" y="543860"/>
                </a:lnTo>
                <a:lnTo>
                  <a:pt x="9509634" y="548437"/>
                </a:lnTo>
                <a:lnTo>
                  <a:pt x="9517193" y="562260"/>
                </a:lnTo>
                <a:lnTo>
                  <a:pt x="9525902" y="564811"/>
                </a:lnTo>
                <a:lnTo>
                  <a:pt x="9532847" y="561013"/>
                </a:lnTo>
                <a:lnTo>
                  <a:pt x="9519093" y="535861"/>
                </a:lnTo>
                <a:close/>
              </a:path>
              <a:path w="16372840" h="1183004">
                <a:moveTo>
                  <a:pt x="9527587" y="531216"/>
                </a:moveTo>
                <a:lnTo>
                  <a:pt x="9519093" y="535861"/>
                </a:lnTo>
                <a:lnTo>
                  <a:pt x="9532847" y="561013"/>
                </a:lnTo>
                <a:lnTo>
                  <a:pt x="9541341" y="556368"/>
                </a:lnTo>
                <a:lnTo>
                  <a:pt x="9527587" y="531216"/>
                </a:lnTo>
                <a:close/>
              </a:path>
              <a:path w="16372840" h="1183004">
                <a:moveTo>
                  <a:pt x="9534532" y="527418"/>
                </a:moveTo>
                <a:lnTo>
                  <a:pt x="9527587" y="531216"/>
                </a:lnTo>
                <a:lnTo>
                  <a:pt x="9541341" y="556368"/>
                </a:lnTo>
                <a:lnTo>
                  <a:pt x="9548286" y="552569"/>
                </a:lnTo>
                <a:lnTo>
                  <a:pt x="9550838" y="543860"/>
                </a:lnTo>
                <a:lnTo>
                  <a:pt x="9543241" y="529969"/>
                </a:lnTo>
                <a:lnTo>
                  <a:pt x="9534532" y="527418"/>
                </a:lnTo>
                <a:close/>
              </a:path>
              <a:path w="16372840" h="1183004">
                <a:moveTo>
                  <a:pt x="9570056" y="507991"/>
                </a:moveTo>
                <a:lnTo>
                  <a:pt x="9563110" y="511789"/>
                </a:lnTo>
                <a:lnTo>
                  <a:pt x="9561880" y="515990"/>
                </a:lnTo>
                <a:lnTo>
                  <a:pt x="9560596" y="520567"/>
                </a:lnTo>
                <a:lnTo>
                  <a:pt x="9568156" y="534389"/>
                </a:lnTo>
                <a:lnTo>
                  <a:pt x="9576865" y="536941"/>
                </a:lnTo>
                <a:lnTo>
                  <a:pt x="9583810" y="533142"/>
                </a:lnTo>
                <a:lnTo>
                  <a:pt x="9570056" y="507991"/>
                </a:lnTo>
                <a:close/>
              </a:path>
              <a:path w="16372840" h="1183004">
                <a:moveTo>
                  <a:pt x="9578549" y="503346"/>
                </a:moveTo>
                <a:lnTo>
                  <a:pt x="9570056" y="507991"/>
                </a:lnTo>
                <a:lnTo>
                  <a:pt x="9583810" y="533142"/>
                </a:lnTo>
                <a:lnTo>
                  <a:pt x="9592304" y="528497"/>
                </a:lnTo>
                <a:lnTo>
                  <a:pt x="9578549" y="503346"/>
                </a:lnTo>
                <a:close/>
              </a:path>
              <a:path w="16372840" h="1183004">
                <a:moveTo>
                  <a:pt x="9585495" y="499548"/>
                </a:moveTo>
                <a:lnTo>
                  <a:pt x="9578549" y="503346"/>
                </a:lnTo>
                <a:lnTo>
                  <a:pt x="9592304" y="528497"/>
                </a:lnTo>
                <a:lnTo>
                  <a:pt x="9599250" y="524699"/>
                </a:lnTo>
                <a:lnTo>
                  <a:pt x="9601801" y="515990"/>
                </a:lnTo>
                <a:lnTo>
                  <a:pt x="9594204" y="502099"/>
                </a:lnTo>
                <a:lnTo>
                  <a:pt x="9585495" y="499548"/>
                </a:lnTo>
                <a:close/>
              </a:path>
              <a:path w="16372840" h="1183004">
                <a:moveTo>
                  <a:pt x="9621018" y="480121"/>
                </a:moveTo>
                <a:lnTo>
                  <a:pt x="9614073" y="483919"/>
                </a:lnTo>
                <a:lnTo>
                  <a:pt x="9612843" y="488119"/>
                </a:lnTo>
                <a:lnTo>
                  <a:pt x="9611559" y="492696"/>
                </a:lnTo>
                <a:lnTo>
                  <a:pt x="9619118" y="506519"/>
                </a:lnTo>
                <a:lnTo>
                  <a:pt x="9627828" y="509070"/>
                </a:lnTo>
                <a:lnTo>
                  <a:pt x="9634773" y="505272"/>
                </a:lnTo>
                <a:lnTo>
                  <a:pt x="9621018" y="480121"/>
                </a:lnTo>
                <a:close/>
              </a:path>
              <a:path w="16372840" h="1183004">
                <a:moveTo>
                  <a:pt x="9629513" y="475476"/>
                </a:moveTo>
                <a:lnTo>
                  <a:pt x="9621018" y="480121"/>
                </a:lnTo>
                <a:lnTo>
                  <a:pt x="9634773" y="505272"/>
                </a:lnTo>
                <a:lnTo>
                  <a:pt x="9643267" y="500627"/>
                </a:lnTo>
                <a:lnTo>
                  <a:pt x="9629513" y="475476"/>
                </a:lnTo>
                <a:close/>
              </a:path>
              <a:path w="16372840" h="1183004">
                <a:moveTo>
                  <a:pt x="9636458" y="471677"/>
                </a:moveTo>
                <a:lnTo>
                  <a:pt x="9629513" y="475476"/>
                </a:lnTo>
                <a:lnTo>
                  <a:pt x="9643267" y="500627"/>
                </a:lnTo>
                <a:lnTo>
                  <a:pt x="9650212" y="496829"/>
                </a:lnTo>
                <a:lnTo>
                  <a:pt x="9652763" y="488119"/>
                </a:lnTo>
                <a:lnTo>
                  <a:pt x="9645167" y="474229"/>
                </a:lnTo>
                <a:lnTo>
                  <a:pt x="9636458" y="471677"/>
                </a:lnTo>
                <a:close/>
              </a:path>
              <a:path w="16372840" h="1183004">
                <a:moveTo>
                  <a:pt x="9671981" y="452250"/>
                </a:moveTo>
                <a:lnTo>
                  <a:pt x="9665036" y="456049"/>
                </a:lnTo>
                <a:lnTo>
                  <a:pt x="9663805" y="460249"/>
                </a:lnTo>
                <a:lnTo>
                  <a:pt x="9662522" y="464826"/>
                </a:lnTo>
                <a:lnTo>
                  <a:pt x="9670081" y="478649"/>
                </a:lnTo>
                <a:lnTo>
                  <a:pt x="9678791" y="481200"/>
                </a:lnTo>
                <a:lnTo>
                  <a:pt x="9685736" y="477402"/>
                </a:lnTo>
                <a:lnTo>
                  <a:pt x="9671981" y="452250"/>
                </a:lnTo>
                <a:close/>
              </a:path>
              <a:path w="16372840" h="1183004">
                <a:moveTo>
                  <a:pt x="9680475" y="447605"/>
                </a:moveTo>
                <a:lnTo>
                  <a:pt x="9671981" y="452250"/>
                </a:lnTo>
                <a:lnTo>
                  <a:pt x="9685736" y="477402"/>
                </a:lnTo>
                <a:lnTo>
                  <a:pt x="9694230" y="472757"/>
                </a:lnTo>
                <a:lnTo>
                  <a:pt x="9680475" y="447605"/>
                </a:lnTo>
                <a:close/>
              </a:path>
              <a:path w="16372840" h="1183004">
                <a:moveTo>
                  <a:pt x="9687421" y="443807"/>
                </a:moveTo>
                <a:lnTo>
                  <a:pt x="9680475" y="447605"/>
                </a:lnTo>
                <a:lnTo>
                  <a:pt x="9694230" y="472757"/>
                </a:lnTo>
                <a:lnTo>
                  <a:pt x="9701175" y="468958"/>
                </a:lnTo>
                <a:lnTo>
                  <a:pt x="9703726" y="460249"/>
                </a:lnTo>
                <a:lnTo>
                  <a:pt x="9696130" y="446358"/>
                </a:lnTo>
                <a:lnTo>
                  <a:pt x="9687421" y="443807"/>
                </a:lnTo>
                <a:close/>
              </a:path>
              <a:path w="16372840" h="1183004">
                <a:moveTo>
                  <a:pt x="9722945" y="424380"/>
                </a:moveTo>
                <a:lnTo>
                  <a:pt x="9715999" y="428178"/>
                </a:lnTo>
                <a:lnTo>
                  <a:pt x="9714769" y="432379"/>
                </a:lnTo>
                <a:lnTo>
                  <a:pt x="9713485" y="436956"/>
                </a:lnTo>
                <a:lnTo>
                  <a:pt x="9721044" y="450778"/>
                </a:lnTo>
                <a:lnTo>
                  <a:pt x="9729753" y="453330"/>
                </a:lnTo>
                <a:lnTo>
                  <a:pt x="9736699" y="449531"/>
                </a:lnTo>
                <a:lnTo>
                  <a:pt x="9722945" y="424380"/>
                </a:lnTo>
                <a:close/>
              </a:path>
              <a:path w="16372840" h="1183004">
                <a:moveTo>
                  <a:pt x="9731438" y="419735"/>
                </a:moveTo>
                <a:lnTo>
                  <a:pt x="9722945" y="424380"/>
                </a:lnTo>
                <a:lnTo>
                  <a:pt x="9736699" y="449531"/>
                </a:lnTo>
                <a:lnTo>
                  <a:pt x="9745193" y="444886"/>
                </a:lnTo>
                <a:lnTo>
                  <a:pt x="9731438" y="419735"/>
                </a:lnTo>
                <a:close/>
              </a:path>
              <a:path w="16372840" h="1183004">
                <a:moveTo>
                  <a:pt x="9738383" y="415937"/>
                </a:moveTo>
                <a:lnTo>
                  <a:pt x="9731438" y="419735"/>
                </a:lnTo>
                <a:lnTo>
                  <a:pt x="9745193" y="444886"/>
                </a:lnTo>
                <a:lnTo>
                  <a:pt x="9752138" y="441088"/>
                </a:lnTo>
                <a:lnTo>
                  <a:pt x="9754690" y="432379"/>
                </a:lnTo>
                <a:lnTo>
                  <a:pt x="9747093" y="418488"/>
                </a:lnTo>
                <a:lnTo>
                  <a:pt x="9738383" y="415937"/>
                </a:lnTo>
                <a:close/>
              </a:path>
              <a:path w="16372840" h="1183004">
                <a:moveTo>
                  <a:pt x="9773907" y="396510"/>
                </a:moveTo>
                <a:lnTo>
                  <a:pt x="9766962" y="400308"/>
                </a:lnTo>
                <a:lnTo>
                  <a:pt x="9765732" y="404508"/>
                </a:lnTo>
                <a:lnTo>
                  <a:pt x="9764448" y="409085"/>
                </a:lnTo>
                <a:lnTo>
                  <a:pt x="9772007" y="422908"/>
                </a:lnTo>
                <a:lnTo>
                  <a:pt x="9780717" y="425459"/>
                </a:lnTo>
                <a:lnTo>
                  <a:pt x="9787662" y="421661"/>
                </a:lnTo>
                <a:lnTo>
                  <a:pt x="9773907" y="396510"/>
                </a:lnTo>
                <a:close/>
              </a:path>
              <a:path w="16372840" h="1183004">
                <a:moveTo>
                  <a:pt x="9782401" y="391865"/>
                </a:moveTo>
                <a:lnTo>
                  <a:pt x="9773907" y="396510"/>
                </a:lnTo>
                <a:lnTo>
                  <a:pt x="9787662" y="421661"/>
                </a:lnTo>
                <a:lnTo>
                  <a:pt x="9796156" y="417016"/>
                </a:lnTo>
                <a:lnTo>
                  <a:pt x="9782401" y="391865"/>
                </a:lnTo>
                <a:close/>
              </a:path>
              <a:path w="16372840" h="1183004">
                <a:moveTo>
                  <a:pt x="9789346" y="388066"/>
                </a:moveTo>
                <a:lnTo>
                  <a:pt x="9782401" y="391865"/>
                </a:lnTo>
                <a:lnTo>
                  <a:pt x="9796156" y="417016"/>
                </a:lnTo>
                <a:lnTo>
                  <a:pt x="9803101" y="413218"/>
                </a:lnTo>
                <a:lnTo>
                  <a:pt x="9805652" y="404508"/>
                </a:lnTo>
                <a:lnTo>
                  <a:pt x="9798056" y="390618"/>
                </a:lnTo>
                <a:lnTo>
                  <a:pt x="9789346" y="388066"/>
                </a:lnTo>
                <a:close/>
              </a:path>
              <a:path w="16372840" h="1183004">
                <a:moveTo>
                  <a:pt x="9824870" y="368639"/>
                </a:moveTo>
                <a:lnTo>
                  <a:pt x="9817925" y="372438"/>
                </a:lnTo>
                <a:lnTo>
                  <a:pt x="9816694" y="376638"/>
                </a:lnTo>
                <a:lnTo>
                  <a:pt x="9815410" y="381215"/>
                </a:lnTo>
                <a:lnTo>
                  <a:pt x="9822970" y="395038"/>
                </a:lnTo>
                <a:lnTo>
                  <a:pt x="9831679" y="397589"/>
                </a:lnTo>
                <a:lnTo>
                  <a:pt x="9838625" y="393791"/>
                </a:lnTo>
                <a:lnTo>
                  <a:pt x="9824870" y="368639"/>
                </a:lnTo>
                <a:close/>
              </a:path>
              <a:path w="16372840" h="1183004">
                <a:moveTo>
                  <a:pt x="9833364" y="363994"/>
                </a:moveTo>
                <a:lnTo>
                  <a:pt x="9824870" y="368639"/>
                </a:lnTo>
                <a:lnTo>
                  <a:pt x="9838625" y="393791"/>
                </a:lnTo>
                <a:lnTo>
                  <a:pt x="9847118" y="389146"/>
                </a:lnTo>
                <a:lnTo>
                  <a:pt x="9833364" y="363994"/>
                </a:lnTo>
                <a:close/>
              </a:path>
              <a:path w="16372840" h="1183004">
                <a:moveTo>
                  <a:pt x="9840309" y="360196"/>
                </a:moveTo>
                <a:lnTo>
                  <a:pt x="9833364" y="363994"/>
                </a:lnTo>
                <a:lnTo>
                  <a:pt x="9847118" y="389146"/>
                </a:lnTo>
                <a:lnTo>
                  <a:pt x="9854064" y="385347"/>
                </a:lnTo>
                <a:lnTo>
                  <a:pt x="9856615" y="376638"/>
                </a:lnTo>
                <a:lnTo>
                  <a:pt x="9849018" y="362747"/>
                </a:lnTo>
                <a:lnTo>
                  <a:pt x="9840309" y="360196"/>
                </a:lnTo>
                <a:close/>
              </a:path>
              <a:path w="16372840" h="1183004">
                <a:moveTo>
                  <a:pt x="9875833" y="340769"/>
                </a:moveTo>
                <a:lnTo>
                  <a:pt x="9868888" y="344567"/>
                </a:lnTo>
                <a:lnTo>
                  <a:pt x="9867657" y="348768"/>
                </a:lnTo>
                <a:lnTo>
                  <a:pt x="9866374" y="353345"/>
                </a:lnTo>
                <a:lnTo>
                  <a:pt x="9873933" y="367167"/>
                </a:lnTo>
                <a:lnTo>
                  <a:pt x="9882642" y="369719"/>
                </a:lnTo>
                <a:lnTo>
                  <a:pt x="9889588" y="365920"/>
                </a:lnTo>
                <a:lnTo>
                  <a:pt x="9875833" y="340769"/>
                </a:lnTo>
                <a:close/>
              </a:path>
              <a:path w="16372840" h="1183004">
                <a:moveTo>
                  <a:pt x="9884327" y="336124"/>
                </a:moveTo>
                <a:lnTo>
                  <a:pt x="9875833" y="340769"/>
                </a:lnTo>
                <a:lnTo>
                  <a:pt x="9889588" y="365920"/>
                </a:lnTo>
                <a:lnTo>
                  <a:pt x="9898081" y="361275"/>
                </a:lnTo>
                <a:lnTo>
                  <a:pt x="9884327" y="336124"/>
                </a:lnTo>
                <a:close/>
              </a:path>
              <a:path w="16372840" h="1183004">
                <a:moveTo>
                  <a:pt x="9891272" y="332326"/>
                </a:moveTo>
                <a:lnTo>
                  <a:pt x="9884327" y="336124"/>
                </a:lnTo>
                <a:lnTo>
                  <a:pt x="9898081" y="361275"/>
                </a:lnTo>
                <a:lnTo>
                  <a:pt x="9905027" y="357477"/>
                </a:lnTo>
                <a:lnTo>
                  <a:pt x="9907578" y="348768"/>
                </a:lnTo>
                <a:lnTo>
                  <a:pt x="9899981" y="334877"/>
                </a:lnTo>
                <a:lnTo>
                  <a:pt x="9891272" y="332326"/>
                </a:lnTo>
                <a:close/>
              </a:path>
              <a:path w="16372840" h="1183004">
                <a:moveTo>
                  <a:pt x="9926796" y="312899"/>
                </a:moveTo>
                <a:lnTo>
                  <a:pt x="9919851" y="316697"/>
                </a:lnTo>
                <a:lnTo>
                  <a:pt x="9918620" y="320897"/>
                </a:lnTo>
                <a:lnTo>
                  <a:pt x="9917337" y="325474"/>
                </a:lnTo>
                <a:lnTo>
                  <a:pt x="9924896" y="339297"/>
                </a:lnTo>
                <a:lnTo>
                  <a:pt x="9933605" y="341848"/>
                </a:lnTo>
                <a:lnTo>
                  <a:pt x="9940550" y="338050"/>
                </a:lnTo>
                <a:lnTo>
                  <a:pt x="9926796" y="312899"/>
                </a:lnTo>
                <a:close/>
              </a:path>
              <a:path w="16372840" h="1183004">
                <a:moveTo>
                  <a:pt x="9935290" y="308254"/>
                </a:moveTo>
                <a:lnTo>
                  <a:pt x="9926796" y="312899"/>
                </a:lnTo>
                <a:lnTo>
                  <a:pt x="9940550" y="338050"/>
                </a:lnTo>
                <a:lnTo>
                  <a:pt x="9949045" y="333405"/>
                </a:lnTo>
                <a:lnTo>
                  <a:pt x="9935290" y="308254"/>
                </a:lnTo>
                <a:close/>
              </a:path>
              <a:path w="16372840" h="1183004">
                <a:moveTo>
                  <a:pt x="9942235" y="304455"/>
                </a:moveTo>
                <a:lnTo>
                  <a:pt x="9935290" y="308254"/>
                </a:lnTo>
                <a:lnTo>
                  <a:pt x="9949045" y="333405"/>
                </a:lnTo>
                <a:lnTo>
                  <a:pt x="9955990" y="329607"/>
                </a:lnTo>
                <a:lnTo>
                  <a:pt x="9958541" y="320897"/>
                </a:lnTo>
                <a:lnTo>
                  <a:pt x="9950945" y="307007"/>
                </a:lnTo>
                <a:lnTo>
                  <a:pt x="9942235" y="304455"/>
                </a:lnTo>
                <a:close/>
              </a:path>
              <a:path w="16372840" h="1183004">
                <a:moveTo>
                  <a:pt x="9977759" y="285028"/>
                </a:moveTo>
                <a:lnTo>
                  <a:pt x="9970814" y="288826"/>
                </a:lnTo>
                <a:lnTo>
                  <a:pt x="9969583" y="293027"/>
                </a:lnTo>
                <a:lnTo>
                  <a:pt x="9968300" y="297604"/>
                </a:lnTo>
                <a:lnTo>
                  <a:pt x="9975859" y="311427"/>
                </a:lnTo>
                <a:lnTo>
                  <a:pt x="9984568" y="313978"/>
                </a:lnTo>
                <a:lnTo>
                  <a:pt x="9991513" y="310180"/>
                </a:lnTo>
                <a:lnTo>
                  <a:pt x="9977759" y="285028"/>
                </a:lnTo>
                <a:close/>
              </a:path>
              <a:path w="16372840" h="1183004">
                <a:moveTo>
                  <a:pt x="9986252" y="280383"/>
                </a:moveTo>
                <a:lnTo>
                  <a:pt x="9977759" y="285028"/>
                </a:lnTo>
                <a:lnTo>
                  <a:pt x="9991513" y="310180"/>
                </a:lnTo>
                <a:lnTo>
                  <a:pt x="10000008" y="305535"/>
                </a:lnTo>
                <a:lnTo>
                  <a:pt x="9986252" y="280383"/>
                </a:lnTo>
                <a:close/>
              </a:path>
              <a:path w="16372840" h="1183004">
                <a:moveTo>
                  <a:pt x="9993198" y="276585"/>
                </a:moveTo>
                <a:lnTo>
                  <a:pt x="9986252" y="280383"/>
                </a:lnTo>
                <a:lnTo>
                  <a:pt x="10000008" y="305535"/>
                </a:lnTo>
                <a:lnTo>
                  <a:pt x="10006953" y="301736"/>
                </a:lnTo>
                <a:lnTo>
                  <a:pt x="10009504" y="293027"/>
                </a:lnTo>
                <a:lnTo>
                  <a:pt x="10001908" y="279136"/>
                </a:lnTo>
                <a:lnTo>
                  <a:pt x="9993198" y="276585"/>
                </a:lnTo>
                <a:close/>
              </a:path>
              <a:path w="16372840" h="1183004">
                <a:moveTo>
                  <a:pt x="10028722" y="257158"/>
                </a:moveTo>
                <a:lnTo>
                  <a:pt x="10021776" y="260956"/>
                </a:lnTo>
                <a:lnTo>
                  <a:pt x="10020546" y="265157"/>
                </a:lnTo>
                <a:lnTo>
                  <a:pt x="10019262" y="269734"/>
                </a:lnTo>
                <a:lnTo>
                  <a:pt x="10026822" y="283556"/>
                </a:lnTo>
                <a:lnTo>
                  <a:pt x="10035531" y="286107"/>
                </a:lnTo>
                <a:lnTo>
                  <a:pt x="10042477" y="282309"/>
                </a:lnTo>
                <a:lnTo>
                  <a:pt x="10028722" y="257158"/>
                </a:lnTo>
                <a:close/>
              </a:path>
              <a:path w="16372840" h="1183004">
                <a:moveTo>
                  <a:pt x="10037216" y="252513"/>
                </a:moveTo>
                <a:lnTo>
                  <a:pt x="10028722" y="257158"/>
                </a:lnTo>
                <a:lnTo>
                  <a:pt x="10042477" y="282309"/>
                </a:lnTo>
                <a:lnTo>
                  <a:pt x="10050970" y="277664"/>
                </a:lnTo>
                <a:lnTo>
                  <a:pt x="10037216" y="252513"/>
                </a:lnTo>
                <a:close/>
              </a:path>
              <a:path w="16372840" h="1183004">
                <a:moveTo>
                  <a:pt x="10044161" y="248715"/>
                </a:moveTo>
                <a:lnTo>
                  <a:pt x="10037216" y="252513"/>
                </a:lnTo>
                <a:lnTo>
                  <a:pt x="10050970" y="277664"/>
                </a:lnTo>
                <a:lnTo>
                  <a:pt x="10057916" y="273866"/>
                </a:lnTo>
                <a:lnTo>
                  <a:pt x="10060467" y="265157"/>
                </a:lnTo>
                <a:lnTo>
                  <a:pt x="10052870" y="251266"/>
                </a:lnTo>
                <a:lnTo>
                  <a:pt x="10044161" y="248715"/>
                </a:lnTo>
                <a:close/>
              </a:path>
              <a:path w="16372840" h="1183004">
                <a:moveTo>
                  <a:pt x="10079685" y="229288"/>
                </a:moveTo>
                <a:lnTo>
                  <a:pt x="10072740" y="233086"/>
                </a:lnTo>
                <a:lnTo>
                  <a:pt x="10071509" y="237286"/>
                </a:lnTo>
                <a:lnTo>
                  <a:pt x="10070225" y="241863"/>
                </a:lnTo>
                <a:lnTo>
                  <a:pt x="10077785" y="255686"/>
                </a:lnTo>
                <a:lnTo>
                  <a:pt x="10086494" y="258237"/>
                </a:lnTo>
                <a:lnTo>
                  <a:pt x="10093440" y="254439"/>
                </a:lnTo>
                <a:lnTo>
                  <a:pt x="10079685" y="229288"/>
                </a:lnTo>
                <a:close/>
              </a:path>
              <a:path w="16372840" h="1183004">
                <a:moveTo>
                  <a:pt x="10088179" y="224642"/>
                </a:moveTo>
                <a:lnTo>
                  <a:pt x="10079685" y="229288"/>
                </a:lnTo>
                <a:lnTo>
                  <a:pt x="10093440" y="254439"/>
                </a:lnTo>
                <a:lnTo>
                  <a:pt x="10101933" y="249794"/>
                </a:lnTo>
                <a:lnTo>
                  <a:pt x="10088179" y="224642"/>
                </a:lnTo>
                <a:close/>
              </a:path>
              <a:path w="16372840" h="1183004">
                <a:moveTo>
                  <a:pt x="10095124" y="220844"/>
                </a:moveTo>
                <a:lnTo>
                  <a:pt x="10088179" y="224642"/>
                </a:lnTo>
                <a:lnTo>
                  <a:pt x="10101933" y="249794"/>
                </a:lnTo>
                <a:lnTo>
                  <a:pt x="10108878" y="245996"/>
                </a:lnTo>
                <a:lnTo>
                  <a:pt x="10111430" y="237286"/>
                </a:lnTo>
                <a:lnTo>
                  <a:pt x="10103833" y="223396"/>
                </a:lnTo>
                <a:lnTo>
                  <a:pt x="10095124" y="220844"/>
                </a:lnTo>
                <a:close/>
              </a:path>
              <a:path w="16372840" h="1183004">
                <a:moveTo>
                  <a:pt x="10130648" y="201417"/>
                </a:moveTo>
                <a:lnTo>
                  <a:pt x="10123703" y="205215"/>
                </a:lnTo>
                <a:lnTo>
                  <a:pt x="10122472" y="209416"/>
                </a:lnTo>
                <a:lnTo>
                  <a:pt x="10121189" y="213993"/>
                </a:lnTo>
                <a:lnTo>
                  <a:pt x="10128748" y="227815"/>
                </a:lnTo>
                <a:lnTo>
                  <a:pt x="10137457" y="230367"/>
                </a:lnTo>
                <a:lnTo>
                  <a:pt x="10144402" y="226568"/>
                </a:lnTo>
                <a:lnTo>
                  <a:pt x="10130648" y="201417"/>
                </a:lnTo>
                <a:close/>
              </a:path>
              <a:path w="16372840" h="1183004">
                <a:moveTo>
                  <a:pt x="10139142" y="196772"/>
                </a:moveTo>
                <a:lnTo>
                  <a:pt x="10130648" y="201417"/>
                </a:lnTo>
                <a:lnTo>
                  <a:pt x="10144402" y="226568"/>
                </a:lnTo>
                <a:lnTo>
                  <a:pt x="10152896" y="221923"/>
                </a:lnTo>
                <a:lnTo>
                  <a:pt x="10139142" y="196772"/>
                </a:lnTo>
                <a:close/>
              </a:path>
              <a:path w="16372840" h="1183004">
                <a:moveTo>
                  <a:pt x="10146087" y="192974"/>
                </a:moveTo>
                <a:lnTo>
                  <a:pt x="10139142" y="196772"/>
                </a:lnTo>
                <a:lnTo>
                  <a:pt x="10152896" y="221923"/>
                </a:lnTo>
                <a:lnTo>
                  <a:pt x="10159841" y="218125"/>
                </a:lnTo>
                <a:lnTo>
                  <a:pt x="10162393" y="209416"/>
                </a:lnTo>
                <a:lnTo>
                  <a:pt x="10154796" y="195525"/>
                </a:lnTo>
                <a:lnTo>
                  <a:pt x="10146087" y="192974"/>
                </a:lnTo>
                <a:close/>
              </a:path>
              <a:path w="16372840" h="1183004">
                <a:moveTo>
                  <a:pt x="10181611" y="173547"/>
                </a:moveTo>
                <a:lnTo>
                  <a:pt x="10174665" y="177345"/>
                </a:lnTo>
                <a:lnTo>
                  <a:pt x="10173435" y="181545"/>
                </a:lnTo>
                <a:lnTo>
                  <a:pt x="10172151" y="186122"/>
                </a:lnTo>
                <a:lnTo>
                  <a:pt x="10179711" y="199945"/>
                </a:lnTo>
                <a:lnTo>
                  <a:pt x="10188420" y="202496"/>
                </a:lnTo>
                <a:lnTo>
                  <a:pt x="10195365" y="198698"/>
                </a:lnTo>
                <a:lnTo>
                  <a:pt x="10181611" y="173547"/>
                </a:lnTo>
                <a:close/>
              </a:path>
              <a:path w="16372840" h="1183004">
                <a:moveTo>
                  <a:pt x="10190104" y="168902"/>
                </a:moveTo>
                <a:lnTo>
                  <a:pt x="10181611" y="173547"/>
                </a:lnTo>
                <a:lnTo>
                  <a:pt x="10195365" y="198698"/>
                </a:lnTo>
                <a:lnTo>
                  <a:pt x="10203859" y="194053"/>
                </a:lnTo>
                <a:lnTo>
                  <a:pt x="10190104" y="168902"/>
                </a:lnTo>
                <a:close/>
              </a:path>
              <a:path w="16372840" h="1183004">
                <a:moveTo>
                  <a:pt x="10197050" y="165104"/>
                </a:moveTo>
                <a:lnTo>
                  <a:pt x="10190104" y="168902"/>
                </a:lnTo>
                <a:lnTo>
                  <a:pt x="10203859" y="194053"/>
                </a:lnTo>
                <a:lnTo>
                  <a:pt x="10210805" y="190255"/>
                </a:lnTo>
                <a:lnTo>
                  <a:pt x="10213356" y="181545"/>
                </a:lnTo>
                <a:lnTo>
                  <a:pt x="10205760" y="167655"/>
                </a:lnTo>
                <a:lnTo>
                  <a:pt x="10197050" y="165104"/>
                </a:lnTo>
                <a:close/>
              </a:path>
              <a:path w="16372840" h="1183004">
                <a:moveTo>
                  <a:pt x="10232574" y="145676"/>
                </a:moveTo>
                <a:lnTo>
                  <a:pt x="10225628" y="149475"/>
                </a:lnTo>
                <a:lnTo>
                  <a:pt x="10224398" y="153675"/>
                </a:lnTo>
                <a:lnTo>
                  <a:pt x="10223114" y="158252"/>
                </a:lnTo>
                <a:lnTo>
                  <a:pt x="10230674" y="172075"/>
                </a:lnTo>
                <a:lnTo>
                  <a:pt x="10239383" y="174626"/>
                </a:lnTo>
                <a:lnTo>
                  <a:pt x="10246328" y="170828"/>
                </a:lnTo>
                <a:lnTo>
                  <a:pt x="10232574" y="145676"/>
                </a:lnTo>
                <a:close/>
              </a:path>
              <a:path w="16372840" h="1183004">
                <a:moveTo>
                  <a:pt x="10241067" y="141031"/>
                </a:moveTo>
                <a:lnTo>
                  <a:pt x="10232574" y="145676"/>
                </a:lnTo>
                <a:lnTo>
                  <a:pt x="10246328" y="170828"/>
                </a:lnTo>
                <a:lnTo>
                  <a:pt x="10254822" y="166183"/>
                </a:lnTo>
                <a:lnTo>
                  <a:pt x="10241067" y="141031"/>
                </a:lnTo>
                <a:close/>
              </a:path>
              <a:path w="16372840" h="1183004">
                <a:moveTo>
                  <a:pt x="10248013" y="137233"/>
                </a:moveTo>
                <a:lnTo>
                  <a:pt x="10241067" y="141031"/>
                </a:lnTo>
                <a:lnTo>
                  <a:pt x="10254822" y="166183"/>
                </a:lnTo>
                <a:lnTo>
                  <a:pt x="10261768" y="162385"/>
                </a:lnTo>
                <a:lnTo>
                  <a:pt x="10264319" y="153675"/>
                </a:lnTo>
                <a:lnTo>
                  <a:pt x="10256722" y="139784"/>
                </a:lnTo>
                <a:lnTo>
                  <a:pt x="10248013" y="137233"/>
                </a:lnTo>
                <a:close/>
              </a:path>
              <a:path w="16372840" h="1183004">
                <a:moveTo>
                  <a:pt x="10283536" y="117806"/>
                </a:moveTo>
                <a:lnTo>
                  <a:pt x="10276591" y="121604"/>
                </a:lnTo>
                <a:lnTo>
                  <a:pt x="10275361" y="125805"/>
                </a:lnTo>
                <a:lnTo>
                  <a:pt x="10274077" y="130382"/>
                </a:lnTo>
                <a:lnTo>
                  <a:pt x="10281636" y="144204"/>
                </a:lnTo>
                <a:lnTo>
                  <a:pt x="10290346" y="146756"/>
                </a:lnTo>
                <a:lnTo>
                  <a:pt x="10297292" y="142957"/>
                </a:lnTo>
                <a:lnTo>
                  <a:pt x="10283536" y="117806"/>
                </a:lnTo>
                <a:close/>
              </a:path>
              <a:path w="16372840" h="1183004">
                <a:moveTo>
                  <a:pt x="10292031" y="113161"/>
                </a:moveTo>
                <a:lnTo>
                  <a:pt x="10283536" y="117806"/>
                </a:lnTo>
                <a:lnTo>
                  <a:pt x="10297292" y="142957"/>
                </a:lnTo>
                <a:lnTo>
                  <a:pt x="10305785" y="138312"/>
                </a:lnTo>
                <a:lnTo>
                  <a:pt x="10292031" y="113161"/>
                </a:lnTo>
                <a:close/>
              </a:path>
              <a:path w="16372840" h="1183004">
                <a:moveTo>
                  <a:pt x="10298976" y="109363"/>
                </a:moveTo>
                <a:lnTo>
                  <a:pt x="10292031" y="113161"/>
                </a:lnTo>
                <a:lnTo>
                  <a:pt x="10305785" y="138312"/>
                </a:lnTo>
                <a:lnTo>
                  <a:pt x="10312730" y="134514"/>
                </a:lnTo>
                <a:lnTo>
                  <a:pt x="10315281" y="125805"/>
                </a:lnTo>
                <a:lnTo>
                  <a:pt x="10307685" y="111914"/>
                </a:lnTo>
                <a:lnTo>
                  <a:pt x="10298976" y="109363"/>
                </a:lnTo>
                <a:close/>
              </a:path>
              <a:path w="16372840" h="1183004">
                <a:moveTo>
                  <a:pt x="10334500" y="89936"/>
                </a:moveTo>
                <a:lnTo>
                  <a:pt x="10327554" y="93734"/>
                </a:lnTo>
                <a:lnTo>
                  <a:pt x="10326324" y="97934"/>
                </a:lnTo>
                <a:lnTo>
                  <a:pt x="10325040" y="102511"/>
                </a:lnTo>
                <a:lnTo>
                  <a:pt x="10332599" y="116334"/>
                </a:lnTo>
                <a:lnTo>
                  <a:pt x="10341309" y="118885"/>
                </a:lnTo>
                <a:lnTo>
                  <a:pt x="10348254" y="115087"/>
                </a:lnTo>
                <a:lnTo>
                  <a:pt x="10334500" y="89936"/>
                </a:lnTo>
                <a:close/>
              </a:path>
              <a:path w="16372840" h="1183004">
                <a:moveTo>
                  <a:pt x="10342994" y="85291"/>
                </a:moveTo>
                <a:lnTo>
                  <a:pt x="10334500" y="89936"/>
                </a:lnTo>
                <a:lnTo>
                  <a:pt x="10348254" y="115087"/>
                </a:lnTo>
                <a:lnTo>
                  <a:pt x="10356748" y="110442"/>
                </a:lnTo>
                <a:lnTo>
                  <a:pt x="10342994" y="85291"/>
                </a:lnTo>
                <a:close/>
              </a:path>
              <a:path w="16372840" h="1183004">
                <a:moveTo>
                  <a:pt x="10349939" y="81492"/>
                </a:moveTo>
                <a:lnTo>
                  <a:pt x="10342994" y="85291"/>
                </a:lnTo>
                <a:lnTo>
                  <a:pt x="10356748" y="110442"/>
                </a:lnTo>
                <a:lnTo>
                  <a:pt x="10363693" y="106644"/>
                </a:lnTo>
                <a:lnTo>
                  <a:pt x="10366244" y="97934"/>
                </a:lnTo>
                <a:lnTo>
                  <a:pt x="10358648" y="84044"/>
                </a:lnTo>
                <a:lnTo>
                  <a:pt x="10349939" y="81492"/>
                </a:lnTo>
                <a:close/>
              </a:path>
              <a:path w="16372840" h="1183004">
                <a:moveTo>
                  <a:pt x="10385463" y="62065"/>
                </a:moveTo>
                <a:lnTo>
                  <a:pt x="10378517" y="65864"/>
                </a:lnTo>
                <a:lnTo>
                  <a:pt x="10377287" y="70064"/>
                </a:lnTo>
                <a:lnTo>
                  <a:pt x="10376003" y="74641"/>
                </a:lnTo>
                <a:lnTo>
                  <a:pt x="10383563" y="88464"/>
                </a:lnTo>
                <a:lnTo>
                  <a:pt x="10392272" y="91015"/>
                </a:lnTo>
                <a:lnTo>
                  <a:pt x="10399217" y="87217"/>
                </a:lnTo>
                <a:lnTo>
                  <a:pt x="10385463" y="62065"/>
                </a:lnTo>
                <a:close/>
              </a:path>
              <a:path w="16372840" h="1183004">
                <a:moveTo>
                  <a:pt x="10393956" y="57420"/>
                </a:moveTo>
                <a:lnTo>
                  <a:pt x="10385463" y="62065"/>
                </a:lnTo>
                <a:lnTo>
                  <a:pt x="10399217" y="87217"/>
                </a:lnTo>
                <a:lnTo>
                  <a:pt x="10407711" y="82572"/>
                </a:lnTo>
                <a:lnTo>
                  <a:pt x="10393956" y="57420"/>
                </a:lnTo>
                <a:close/>
              </a:path>
              <a:path w="16372840" h="1183004">
                <a:moveTo>
                  <a:pt x="10400902" y="53622"/>
                </a:moveTo>
                <a:lnTo>
                  <a:pt x="10393956" y="57420"/>
                </a:lnTo>
                <a:lnTo>
                  <a:pt x="10407711" y="82572"/>
                </a:lnTo>
                <a:lnTo>
                  <a:pt x="10414656" y="78773"/>
                </a:lnTo>
                <a:lnTo>
                  <a:pt x="10417208" y="70064"/>
                </a:lnTo>
                <a:lnTo>
                  <a:pt x="10409611" y="56173"/>
                </a:lnTo>
                <a:lnTo>
                  <a:pt x="10400902" y="53622"/>
                </a:lnTo>
                <a:close/>
              </a:path>
              <a:path w="16372840" h="1183004">
                <a:moveTo>
                  <a:pt x="10436426" y="34195"/>
                </a:moveTo>
                <a:lnTo>
                  <a:pt x="10429480" y="37993"/>
                </a:lnTo>
                <a:lnTo>
                  <a:pt x="10428250" y="42194"/>
                </a:lnTo>
                <a:lnTo>
                  <a:pt x="10426966" y="46771"/>
                </a:lnTo>
                <a:lnTo>
                  <a:pt x="10434525" y="60593"/>
                </a:lnTo>
                <a:lnTo>
                  <a:pt x="10443235" y="63145"/>
                </a:lnTo>
                <a:lnTo>
                  <a:pt x="10450180" y="59346"/>
                </a:lnTo>
                <a:lnTo>
                  <a:pt x="10436426" y="34195"/>
                </a:lnTo>
                <a:close/>
              </a:path>
              <a:path w="16372840" h="1183004">
                <a:moveTo>
                  <a:pt x="10444919" y="29550"/>
                </a:moveTo>
                <a:lnTo>
                  <a:pt x="10436426" y="34195"/>
                </a:lnTo>
                <a:lnTo>
                  <a:pt x="10450180" y="59346"/>
                </a:lnTo>
                <a:lnTo>
                  <a:pt x="10458674" y="54701"/>
                </a:lnTo>
                <a:lnTo>
                  <a:pt x="10444919" y="29550"/>
                </a:lnTo>
                <a:close/>
              </a:path>
              <a:path w="16372840" h="1183004">
                <a:moveTo>
                  <a:pt x="10451864" y="25752"/>
                </a:moveTo>
                <a:lnTo>
                  <a:pt x="10444919" y="29550"/>
                </a:lnTo>
                <a:lnTo>
                  <a:pt x="10458674" y="54701"/>
                </a:lnTo>
                <a:lnTo>
                  <a:pt x="10465619" y="50903"/>
                </a:lnTo>
                <a:lnTo>
                  <a:pt x="10468171" y="42194"/>
                </a:lnTo>
                <a:lnTo>
                  <a:pt x="10460574" y="28303"/>
                </a:lnTo>
                <a:lnTo>
                  <a:pt x="10451864" y="25752"/>
                </a:lnTo>
                <a:close/>
              </a:path>
              <a:path w="16372840" h="1183004">
                <a:moveTo>
                  <a:pt x="10558978" y="37108"/>
                </a:moveTo>
                <a:lnTo>
                  <a:pt x="10543904" y="61491"/>
                </a:lnTo>
                <a:lnTo>
                  <a:pt x="10550637" y="65654"/>
                </a:lnTo>
                <a:lnTo>
                  <a:pt x="10559470" y="63570"/>
                </a:lnTo>
                <a:lnTo>
                  <a:pt x="10567795" y="50103"/>
                </a:lnTo>
                <a:lnTo>
                  <a:pt x="10565711" y="41270"/>
                </a:lnTo>
                <a:lnTo>
                  <a:pt x="10558978" y="37108"/>
                </a:lnTo>
                <a:close/>
              </a:path>
              <a:path w="16372840" h="1183004">
                <a:moveTo>
                  <a:pt x="10550835" y="32074"/>
                </a:moveTo>
                <a:lnTo>
                  <a:pt x="10535760" y="56457"/>
                </a:lnTo>
                <a:lnTo>
                  <a:pt x="10543904" y="61491"/>
                </a:lnTo>
                <a:lnTo>
                  <a:pt x="10558978" y="37108"/>
                </a:lnTo>
                <a:lnTo>
                  <a:pt x="10550835" y="32074"/>
                </a:lnTo>
                <a:close/>
              </a:path>
              <a:path w="16372840" h="1183004">
                <a:moveTo>
                  <a:pt x="10544102" y="27911"/>
                </a:moveTo>
                <a:lnTo>
                  <a:pt x="10535269" y="29995"/>
                </a:lnTo>
                <a:lnTo>
                  <a:pt x="10526944" y="43461"/>
                </a:lnTo>
                <a:lnTo>
                  <a:pt x="10529028" y="52294"/>
                </a:lnTo>
                <a:lnTo>
                  <a:pt x="10535760" y="56457"/>
                </a:lnTo>
                <a:lnTo>
                  <a:pt x="10550835" y="32074"/>
                </a:lnTo>
                <a:lnTo>
                  <a:pt x="10544102" y="27911"/>
                </a:lnTo>
                <a:close/>
              </a:path>
              <a:path w="16372840" h="1183004">
                <a:moveTo>
                  <a:pt x="10607835" y="67312"/>
                </a:moveTo>
                <a:lnTo>
                  <a:pt x="10592760" y="91696"/>
                </a:lnTo>
                <a:lnTo>
                  <a:pt x="10599493" y="95858"/>
                </a:lnTo>
                <a:lnTo>
                  <a:pt x="10608326" y="93774"/>
                </a:lnTo>
                <a:lnTo>
                  <a:pt x="10616652" y="80308"/>
                </a:lnTo>
                <a:lnTo>
                  <a:pt x="10614568" y="71475"/>
                </a:lnTo>
                <a:lnTo>
                  <a:pt x="10607835" y="67312"/>
                </a:lnTo>
                <a:close/>
              </a:path>
              <a:path w="16372840" h="1183004">
                <a:moveTo>
                  <a:pt x="10599692" y="62278"/>
                </a:moveTo>
                <a:lnTo>
                  <a:pt x="10584617" y="86661"/>
                </a:lnTo>
                <a:lnTo>
                  <a:pt x="10592760" y="91696"/>
                </a:lnTo>
                <a:lnTo>
                  <a:pt x="10607835" y="67312"/>
                </a:lnTo>
                <a:lnTo>
                  <a:pt x="10599692" y="62278"/>
                </a:lnTo>
                <a:close/>
              </a:path>
              <a:path w="16372840" h="1183004">
                <a:moveTo>
                  <a:pt x="10592959" y="58116"/>
                </a:moveTo>
                <a:lnTo>
                  <a:pt x="10584126" y="60199"/>
                </a:lnTo>
                <a:lnTo>
                  <a:pt x="10575800" y="73666"/>
                </a:lnTo>
                <a:lnTo>
                  <a:pt x="10577884" y="82499"/>
                </a:lnTo>
                <a:lnTo>
                  <a:pt x="10584617" y="86661"/>
                </a:lnTo>
                <a:lnTo>
                  <a:pt x="10599692" y="62278"/>
                </a:lnTo>
                <a:lnTo>
                  <a:pt x="10592959" y="58116"/>
                </a:lnTo>
                <a:close/>
              </a:path>
              <a:path w="16372840" h="1183004">
                <a:moveTo>
                  <a:pt x="10656691" y="97517"/>
                </a:moveTo>
                <a:lnTo>
                  <a:pt x="10641617" y="121900"/>
                </a:lnTo>
                <a:lnTo>
                  <a:pt x="10648350" y="126063"/>
                </a:lnTo>
                <a:lnTo>
                  <a:pt x="10657183" y="123979"/>
                </a:lnTo>
                <a:lnTo>
                  <a:pt x="10665508" y="110513"/>
                </a:lnTo>
                <a:lnTo>
                  <a:pt x="10663424" y="101680"/>
                </a:lnTo>
                <a:lnTo>
                  <a:pt x="10656691" y="97517"/>
                </a:lnTo>
                <a:close/>
              </a:path>
              <a:path w="16372840" h="1183004">
                <a:moveTo>
                  <a:pt x="10648548" y="92483"/>
                </a:moveTo>
                <a:lnTo>
                  <a:pt x="10633474" y="116866"/>
                </a:lnTo>
                <a:lnTo>
                  <a:pt x="10641617" y="121900"/>
                </a:lnTo>
                <a:lnTo>
                  <a:pt x="10656691" y="97517"/>
                </a:lnTo>
                <a:lnTo>
                  <a:pt x="10648548" y="92483"/>
                </a:lnTo>
                <a:close/>
              </a:path>
              <a:path w="16372840" h="1183004">
                <a:moveTo>
                  <a:pt x="10641815" y="88320"/>
                </a:moveTo>
                <a:lnTo>
                  <a:pt x="10632982" y="90404"/>
                </a:lnTo>
                <a:lnTo>
                  <a:pt x="10624657" y="103871"/>
                </a:lnTo>
                <a:lnTo>
                  <a:pt x="10626741" y="112703"/>
                </a:lnTo>
                <a:lnTo>
                  <a:pt x="10633474" y="116866"/>
                </a:lnTo>
                <a:lnTo>
                  <a:pt x="10648548" y="92483"/>
                </a:lnTo>
                <a:lnTo>
                  <a:pt x="10641815" y="88320"/>
                </a:lnTo>
                <a:close/>
              </a:path>
              <a:path w="16372840" h="1183004">
                <a:moveTo>
                  <a:pt x="10705547" y="127722"/>
                </a:moveTo>
                <a:lnTo>
                  <a:pt x="10690473" y="152105"/>
                </a:lnTo>
                <a:lnTo>
                  <a:pt x="10697207" y="156267"/>
                </a:lnTo>
                <a:lnTo>
                  <a:pt x="10706040" y="154184"/>
                </a:lnTo>
                <a:lnTo>
                  <a:pt x="10714365" y="140717"/>
                </a:lnTo>
                <a:lnTo>
                  <a:pt x="10712281" y="131884"/>
                </a:lnTo>
                <a:lnTo>
                  <a:pt x="10705547" y="127722"/>
                </a:lnTo>
                <a:close/>
              </a:path>
              <a:path w="16372840" h="1183004">
                <a:moveTo>
                  <a:pt x="10697405" y="122687"/>
                </a:moveTo>
                <a:lnTo>
                  <a:pt x="10682331" y="147071"/>
                </a:lnTo>
                <a:lnTo>
                  <a:pt x="10690473" y="152105"/>
                </a:lnTo>
                <a:lnTo>
                  <a:pt x="10705547" y="127722"/>
                </a:lnTo>
                <a:lnTo>
                  <a:pt x="10697405" y="122687"/>
                </a:lnTo>
                <a:close/>
              </a:path>
              <a:path w="16372840" h="1183004">
                <a:moveTo>
                  <a:pt x="10690672" y="118525"/>
                </a:moveTo>
                <a:lnTo>
                  <a:pt x="10681839" y="120609"/>
                </a:lnTo>
                <a:lnTo>
                  <a:pt x="10673514" y="134075"/>
                </a:lnTo>
                <a:lnTo>
                  <a:pt x="10675597" y="142908"/>
                </a:lnTo>
                <a:lnTo>
                  <a:pt x="10682331" y="147071"/>
                </a:lnTo>
                <a:lnTo>
                  <a:pt x="10697405" y="122687"/>
                </a:lnTo>
                <a:lnTo>
                  <a:pt x="10690672" y="118525"/>
                </a:lnTo>
                <a:close/>
              </a:path>
              <a:path w="16372840" h="1183004">
                <a:moveTo>
                  <a:pt x="10754405" y="157926"/>
                </a:moveTo>
                <a:lnTo>
                  <a:pt x="10739330" y="182309"/>
                </a:lnTo>
                <a:lnTo>
                  <a:pt x="10746063" y="186472"/>
                </a:lnTo>
                <a:lnTo>
                  <a:pt x="10754896" y="184388"/>
                </a:lnTo>
                <a:lnTo>
                  <a:pt x="10763222" y="170922"/>
                </a:lnTo>
                <a:lnTo>
                  <a:pt x="10761137" y="162089"/>
                </a:lnTo>
                <a:lnTo>
                  <a:pt x="10754405" y="157926"/>
                </a:lnTo>
                <a:close/>
              </a:path>
              <a:path w="16372840" h="1183004">
                <a:moveTo>
                  <a:pt x="10746261" y="152892"/>
                </a:moveTo>
                <a:lnTo>
                  <a:pt x="10731187" y="177275"/>
                </a:lnTo>
                <a:lnTo>
                  <a:pt x="10739330" y="182309"/>
                </a:lnTo>
                <a:lnTo>
                  <a:pt x="10754405" y="157926"/>
                </a:lnTo>
                <a:lnTo>
                  <a:pt x="10746261" y="152892"/>
                </a:lnTo>
                <a:close/>
              </a:path>
              <a:path w="16372840" h="1183004">
                <a:moveTo>
                  <a:pt x="10739528" y="148729"/>
                </a:moveTo>
                <a:lnTo>
                  <a:pt x="10730696" y="150813"/>
                </a:lnTo>
                <a:lnTo>
                  <a:pt x="10722370" y="164280"/>
                </a:lnTo>
                <a:lnTo>
                  <a:pt x="10724454" y="173113"/>
                </a:lnTo>
                <a:lnTo>
                  <a:pt x="10731187" y="177275"/>
                </a:lnTo>
                <a:lnTo>
                  <a:pt x="10746261" y="152892"/>
                </a:lnTo>
                <a:lnTo>
                  <a:pt x="10739528" y="148729"/>
                </a:lnTo>
                <a:close/>
              </a:path>
              <a:path w="16372840" h="1183004">
                <a:moveTo>
                  <a:pt x="10803261" y="188131"/>
                </a:moveTo>
                <a:lnTo>
                  <a:pt x="10788186" y="212514"/>
                </a:lnTo>
                <a:lnTo>
                  <a:pt x="10794919" y="216677"/>
                </a:lnTo>
                <a:lnTo>
                  <a:pt x="10803753" y="214593"/>
                </a:lnTo>
                <a:lnTo>
                  <a:pt x="10812078" y="201126"/>
                </a:lnTo>
                <a:lnTo>
                  <a:pt x="10809994" y="192293"/>
                </a:lnTo>
                <a:lnTo>
                  <a:pt x="10803261" y="188131"/>
                </a:lnTo>
                <a:close/>
              </a:path>
              <a:path w="16372840" h="1183004">
                <a:moveTo>
                  <a:pt x="10795119" y="183097"/>
                </a:moveTo>
                <a:lnTo>
                  <a:pt x="10780044" y="207480"/>
                </a:lnTo>
                <a:lnTo>
                  <a:pt x="10788186" y="212514"/>
                </a:lnTo>
                <a:lnTo>
                  <a:pt x="10803261" y="188131"/>
                </a:lnTo>
                <a:lnTo>
                  <a:pt x="10795119" y="183097"/>
                </a:lnTo>
                <a:close/>
              </a:path>
              <a:path w="16372840" h="1183004">
                <a:moveTo>
                  <a:pt x="10788385" y="178934"/>
                </a:moveTo>
                <a:lnTo>
                  <a:pt x="10779552" y="181018"/>
                </a:lnTo>
                <a:lnTo>
                  <a:pt x="10771227" y="194484"/>
                </a:lnTo>
                <a:lnTo>
                  <a:pt x="10773310" y="203317"/>
                </a:lnTo>
                <a:lnTo>
                  <a:pt x="10780044" y="207480"/>
                </a:lnTo>
                <a:lnTo>
                  <a:pt x="10795119" y="183097"/>
                </a:lnTo>
                <a:lnTo>
                  <a:pt x="10788385" y="178934"/>
                </a:lnTo>
                <a:close/>
              </a:path>
              <a:path w="16372840" h="1183004">
                <a:moveTo>
                  <a:pt x="10852118" y="218335"/>
                </a:moveTo>
                <a:lnTo>
                  <a:pt x="10837043" y="242719"/>
                </a:lnTo>
                <a:lnTo>
                  <a:pt x="10843777" y="246881"/>
                </a:lnTo>
                <a:lnTo>
                  <a:pt x="10852609" y="244797"/>
                </a:lnTo>
                <a:lnTo>
                  <a:pt x="10860935" y="231331"/>
                </a:lnTo>
                <a:lnTo>
                  <a:pt x="10858850" y="222498"/>
                </a:lnTo>
                <a:lnTo>
                  <a:pt x="10852118" y="218335"/>
                </a:lnTo>
                <a:close/>
              </a:path>
              <a:path w="16372840" h="1183004">
                <a:moveTo>
                  <a:pt x="10843975" y="213301"/>
                </a:moveTo>
                <a:lnTo>
                  <a:pt x="10828900" y="237684"/>
                </a:lnTo>
                <a:lnTo>
                  <a:pt x="10837043" y="242719"/>
                </a:lnTo>
                <a:lnTo>
                  <a:pt x="10852118" y="218335"/>
                </a:lnTo>
                <a:lnTo>
                  <a:pt x="10843975" y="213301"/>
                </a:lnTo>
                <a:close/>
              </a:path>
              <a:path w="16372840" h="1183004">
                <a:moveTo>
                  <a:pt x="10837241" y="209139"/>
                </a:moveTo>
                <a:lnTo>
                  <a:pt x="10828409" y="211222"/>
                </a:lnTo>
                <a:lnTo>
                  <a:pt x="10820083" y="224689"/>
                </a:lnTo>
                <a:lnTo>
                  <a:pt x="10822168" y="233522"/>
                </a:lnTo>
                <a:lnTo>
                  <a:pt x="10828900" y="237684"/>
                </a:lnTo>
                <a:lnTo>
                  <a:pt x="10843975" y="213301"/>
                </a:lnTo>
                <a:lnTo>
                  <a:pt x="10837241" y="209139"/>
                </a:lnTo>
                <a:close/>
              </a:path>
              <a:path w="16372840" h="1183004">
                <a:moveTo>
                  <a:pt x="10900974" y="248540"/>
                </a:moveTo>
                <a:lnTo>
                  <a:pt x="10885899" y="272923"/>
                </a:lnTo>
                <a:lnTo>
                  <a:pt x="10892633" y="277086"/>
                </a:lnTo>
                <a:lnTo>
                  <a:pt x="10901466" y="275002"/>
                </a:lnTo>
                <a:lnTo>
                  <a:pt x="10909791" y="261535"/>
                </a:lnTo>
                <a:lnTo>
                  <a:pt x="10907708" y="252703"/>
                </a:lnTo>
                <a:lnTo>
                  <a:pt x="10900974" y="248540"/>
                </a:lnTo>
                <a:close/>
              </a:path>
              <a:path w="16372840" h="1183004">
                <a:moveTo>
                  <a:pt x="10892831" y="243506"/>
                </a:moveTo>
                <a:lnTo>
                  <a:pt x="10877757" y="267889"/>
                </a:lnTo>
                <a:lnTo>
                  <a:pt x="10885899" y="272923"/>
                </a:lnTo>
                <a:lnTo>
                  <a:pt x="10900974" y="248540"/>
                </a:lnTo>
                <a:lnTo>
                  <a:pt x="10892831" y="243506"/>
                </a:lnTo>
                <a:close/>
              </a:path>
              <a:path w="16372840" h="1183004">
                <a:moveTo>
                  <a:pt x="10886099" y="239343"/>
                </a:moveTo>
                <a:lnTo>
                  <a:pt x="10877265" y="241427"/>
                </a:lnTo>
                <a:lnTo>
                  <a:pt x="10868940" y="254893"/>
                </a:lnTo>
                <a:lnTo>
                  <a:pt x="10871024" y="263726"/>
                </a:lnTo>
                <a:lnTo>
                  <a:pt x="10877757" y="267889"/>
                </a:lnTo>
                <a:lnTo>
                  <a:pt x="10892831" y="243506"/>
                </a:lnTo>
                <a:lnTo>
                  <a:pt x="10886099" y="239343"/>
                </a:lnTo>
                <a:close/>
              </a:path>
              <a:path w="16372840" h="1183004">
                <a:moveTo>
                  <a:pt x="10949830" y="278745"/>
                </a:moveTo>
                <a:lnTo>
                  <a:pt x="10934757" y="303128"/>
                </a:lnTo>
                <a:lnTo>
                  <a:pt x="10941490" y="307290"/>
                </a:lnTo>
                <a:lnTo>
                  <a:pt x="10950322" y="305207"/>
                </a:lnTo>
                <a:lnTo>
                  <a:pt x="10958648" y="291740"/>
                </a:lnTo>
                <a:lnTo>
                  <a:pt x="10956564" y="282907"/>
                </a:lnTo>
                <a:lnTo>
                  <a:pt x="10949830" y="278745"/>
                </a:lnTo>
                <a:close/>
              </a:path>
              <a:path w="16372840" h="1183004">
                <a:moveTo>
                  <a:pt x="10941688" y="273710"/>
                </a:moveTo>
                <a:lnTo>
                  <a:pt x="10926613" y="298094"/>
                </a:lnTo>
                <a:lnTo>
                  <a:pt x="10934757" y="303128"/>
                </a:lnTo>
                <a:lnTo>
                  <a:pt x="10949830" y="278745"/>
                </a:lnTo>
                <a:lnTo>
                  <a:pt x="10941688" y="273710"/>
                </a:lnTo>
                <a:close/>
              </a:path>
              <a:path w="16372840" h="1183004">
                <a:moveTo>
                  <a:pt x="10934955" y="269548"/>
                </a:moveTo>
                <a:lnTo>
                  <a:pt x="10926122" y="271632"/>
                </a:lnTo>
                <a:lnTo>
                  <a:pt x="10917796" y="285098"/>
                </a:lnTo>
                <a:lnTo>
                  <a:pt x="10919880" y="293931"/>
                </a:lnTo>
                <a:lnTo>
                  <a:pt x="10926613" y="298094"/>
                </a:lnTo>
                <a:lnTo>
                  <a:pt x="10941688" y="273710"/>
                </a:lnTo>
                <a:lnTo>
                  <a:pt x="10934955" y="269548"/>
                </a:lnTo>
                <a:close/>
              </a:path>
              <a:path w="16372840" h="1183004">
                <a:moveTo>
                  <a:pt x="10998687" y="308949"/>
                </a:moveTo>
                <a:lnTo>
                  <a:pt x="10983613" y="333332"/>
                </a:lnTo>
                <a:lnTo>
                  <a:pt x="10990346" y="337495"/>
                </a:lnTo>
                <a:lnTo>
                  <a:pt x="10999180" y="335411"/>
                </a:lnTo>
                <a:lnTo>
                  <a:pt x="11007504" y="321945"/>
                </a:lnTo>
                <a:lnTo>
                  <a:pt x="11005421" y="313112"/>
                </a:lnTo>
                <a:lnTo>
                  <a:pt x="10998687" y="308949"/>
                </a:lnTo>
                <a:close/>
              </a:path>
              <a:path w="16372840" h="1183004">
                <a:moveTo>
                  <a:pt x="10990544" y="303915"/>
                </a:moveTo>
                <a:lnTo>
                  <a:pt x="10975471" y="328298"/>
                </a:lnTo>
                <a:lnTo>
                  <a:pt x="10983613" y="333332"/>
                </a:lnTo>
                <a:lnTo>
                  <a:pt x="10998687" y="308949"/>
                </a:lnTo>
                <a:lnTo>
                  <a:pt x="10990544" y="303915"/>
                </a:lnTo>
                <a:close/>
              </a:path>
              <a:path w="16372840" h="1183004">
                <a:moveTo>
                  <a:pt x="10983811" y="299752"/>
                </a:moveTo>
                <a:lnTo>
                  <a:pt x="10974978" y="301836"/>
                </a:lnTo>
                <a:lnTo>
                  <a:pt x="10966654" y="315303"/>
                </a:lnTo>
                <a:lnTo>
                  <a:pt x="10968737" y="324136"/>
                </a:lnTo>
                <a:lnTo>
                  <a:pt x="10975471" y="328298"/>
                </a:lnTo>
                <a:lnTo>
                  <a:pt x="10990544" y="303915"/>
                </a:lnTo>
                <a:lnTo>
                  <a:pt x="10983811" y="299752"/>
                </a:lnTo>
                <a:close/>
              </a:path>
              <a:path w="16372840" h="1183004">
                <a:moveTo>
                  <a:pt x="11047544" y="339154"/>
                </a:moveTo>
                <a:lnTo>
                  <a:pt x="11032470" y="363537"/>
                </a:lnTo>
                <a:lnTo>
                  <a:pt x="11039202" y="367700"/>
                </a:lnTo>
                <a:lnTo>
                  <a:pt x="11048036" y="365616"/>
                </a:lnTo>
                <a:lnTo>
                  <a:pt x="11056360" y="352149"/>
                </a:lnTo>
                <a:lnTo>
                  <a:pt x="11054277" y="343316"/>
                </a:lnTo>
                <a:lnTo>
                  <a:pt x="11047544" y="339154"/>
                </a:lnTo>
                <a:close/>
              </a:path>
              <a:path w="16372840" h="1183004">
                <a:moveTo>
                  <a:pt x="11039402" y="334120"/>
                </a:moveTo>
                <a:lnTo>
                  <a:pt x="11024327" y="358503"/>
                </a:lnTo>
                <a:lnTo>
                  <a:pt x="11032470" y="363537"/>
                </a:lnTo>
                <a:lnTo>
                  <a:pt x="11047544" y="339154"/>
                </a:lnTo>
                <a:lnTo>
                  <a:pt x="11039402" y="334120"/>
                </a:lnTo>
                <a:close/>
              </a:path>
              <a:path w="16372840" h="1183004">
                <a:moveTo>
                  <a:pt x="11032668" y="329957"/>
                </a:moveTo>
                <a:lnTo>
                  <a:pt x="11023835" y="332041"/>
                </a:lnTo>
                <a:lnTo>
                  <a:pt x="11015510" y="345507"/>
                </a:lnTo>
                <a:lnTo>
                  <a:pt x="11017593" y="354340"/>
                </a:lnTo>
                <a:lnTo>
                  <a:pt x="11024327" y="358503"/>
                </a:lnTo>
                <a:lnTo>
                  <a:pt x="11039402" y="334120"/>
                </a:lnTo>
                <a:lnTo>
                  <a:pt x="11032668" y="329957"/>
                </a:lnTo>
                <a:close/>
              </a:path>
              <a:path w="16372840" h="1183004">
                <a:moveTo>
                  <a:pt x="11096401" y="369358"/>
                </a:moveTo>
                <a:lnTo>
                  <a:pt x="11081326" y="393742"/>
                </a:lnTo>
                <a:lnTo>
                  <a:pt x="11088059" y="397904"/>
                </a:lnTo>
                <a:lnTo>
                  <a:pt x="11096892" y="395820"/>
                </a:lnTo>
                <a:lnTo>
                  <a:pt x="11105218" y="382354"/>
                </a:lnTo>
                <a:lnTo>
                  <a:pt x="11103134" y="373521"/>
                </a:lnTo>
                <a:lnTo>
                  <a:pt x="11096401" y="369358"/>
                </a:lnTo>
                <a:close/>
              </a:path>
              <a:path w="16372840" h="1183004">
                <a:moveTo>
                  <a:pt x="11088258" y="364324"/>
                </a:moveTo>
                <a:lnTo>
                  <a:pt x="11073184" y="388707"/>
                </a:lnTo>
                <a:lnTo>
                  <a:pt x="11081326" y="393742"/>
                </a:lnTo>
                <a:lnTo>
                  <a:pt x="11096401" y="369358"/>
                </a:lnTo>
                <a:lnTo>
                  <a:pt x="11088258" y="364324"/>
                </a:lnTo>
                <a:close/>
              </a:path>
              <a:path w="16372840" h="1183004">
                <a:moveTo>
                  <a:pt x="11081524" y="360162"/>
                </a:moveTo>
                <a:lnTo>
                  <a:pt x="11072692" y="362245"/>
                </a:lnTo>
                <a:lnTo>
                  <a:pt x="11064366" y="375712"/>
                </a:lnTo>
                <a:lnTo>
                  <a:pt x="11066450" y="384545"/>
                </a:lnTo>
                <a:lnTo>
                  <a:pt x="11073184" y="388707"/>
                </a:lnTo>
                <a:lnTo>
                  <a:pt x="11088258" y="364324"/>
                </a:lnTo>
                <a:lnTo>
                  <a:pt x="11081524" y="360162"/>
                </a:lnTo>
                <a:close/>
              </a:path>
              <a:path w="16372840" h="1183004">
                <a:moveTo>
                  <a:pt x="11145257" y="399563"/>
                </a:moveTo>
                <a:lnTo>
                  <a:pt x="11130183" y="423946"/>
                </a:lnTo>
                <a:lnTo>
                  <a:pt x="11136915" y="428109"/>
                </a:lnTo>
                <a:lnTo>
                  <a:pt x="11145749" y="426025"/>
                </a:lnTo>
                <a:lnTo>
                  <a:pt x="11154074" y="412558"/>
                </a:lnTo>
                <a:lnTo>
                  <a:pt x="11151990" y="403726"/>
                </a:lnTo>
                <a:lnTo>
                  <a:pt x="11145257" y="399563"/>
                </a:lnTo>
                <a:close/>
              </a:path>
              <a:path w="16372840" h="1183004">
                <a:moveTo>
                  <a:pt x="11137115" y="394529"/>
                </a:moveTo>
                <a:lnTo>
                  <a:pt x="11122040" y="418912"/>
                </a:lnTo>
                <a:lnTo>
                  <a:pt x="11130183" y="423946"/>
                </a:lnTo>
                <a:lnTo>
                  <a:pt x="11145257" y="399563"/>
                </a:lnTo>
                <a:lnTo>
                  <a:pt x="11137115" y="394529"/>
                </a:lnTo>
                <a:close/>
              </a:path>
              <a:path w="16372840" h="1183004">
                <a:moveTo>
                  <a:pt x="11130381" y="390366"/>
                </a:moveTo>
                <a:lnTo>
                  <a:pt x="11121548" y="392450"/>
                </a:lnTo>
                <a:lnTo>
                  <a:pt x="11113223" y="405916"/>
                </a:lnTo>
                <a:lnTo>
                  <a:pt x="11115306" y="414749"/>
                </a:lnTo>
                <a:lnTo>
                  <a:pt x="11122040" y="418912"/>
                </a:lnTo>
                <a:lnTo>
                  <a:pt x="11137115" y="394529"/>
                </a:lnTo>
                <a:lnTo>
                  <a:pt x="11130381" y="390366"/>
                </a:lnTo>
                <a:close/>
              </a:path>
              <a:path w="16372840" h="1183004">
                <a:moveTo>
                  <a:pt x="11194114" y="429768"/>
                </a:moveTo>
                <a:lnTo>
                  <a:pt x="11179039" y="454151"/>
                </a:lnTo>
                <a:lnTo>
                  <a:pt x="11185773" y="458313"/>
                </a:lnTo>
                <a:lnTo>
                  <a:pt x="11194605" y="456229"/>
                </a:lnTo>
                <a:lnTo>
                  <a:pt x="11202931" y="442763"/>
                </a:lnTo>
                <a:lnTo>
                  <a:pt x="11200846" y="433930"/>
                </a:lnTo>
                <a:lnTo>
                  <a:pt x="11194114" y="429768"/>
                </a:lnTo>
                <a:close/>
              </a:path>
              <a:path w="16372840" h="1183004">
                <a:moveTo>
                  <a:pt x="11185971" y="424733"/>
                </a:moveTo>
                <a:lnTo>
                  <a:pt x="11170896" y="449117"/>
                </a:lnTo>
                <a:lnTo>
                  <a:pt x="11179039" y="454151"/>
                </a:lnTo>
                <a:lnTo>
                  <a:pt x="11194114" y="429768"/>
                </a:lnTo>
                <a:lnTo>
                  <a:pt x="11185971" y="424733"/>
                </a:lnTo>
                <a:close/>
              </a:path>
              <a:path w="16372840" h="1183004">
                <a:moveTo>
                  <a:pt x="11179237" y="420571"/>
                </a:moveTo>
                <a:lnTo>
                  <a:pt x="11170405" y="422655"/>
                </a:lnTo>
                <a:lnTo>
                  <a:pt x="11162079" y="436121"/>
                </a:lnTo>
                <a:lnTo>
                  <a:pt x="11164164" y="444954"/>
                </a:lnTo>
                <a:lnTo>
                  <a:pt x="11170896" y="449117"/>
                </a:lnTo>
                <a:lnTo>
                  <a:pt x="11185971" y="424733"/>
                </a:lnTo>
                <a:lnTo>
                  <a:pt x="11179237" y="420571"/>
                </a:lnTo>
                <a:close/>
              </a:path>
              <a:path w="16372840" h="1183004">
                <a:moveTo>
                  <a:pt x="11242970" y="459972"/>
                </a:moveTo>
                <a:lnTo>
                  <a:pt x="11227895" y="484355"/>
                </a:lnTo>
                <a:lnTo>
                  <a:pt x="11234629" y="488518"/>
                </a:lnTo>
                <a:lnTo>
                  <a:pt x="11243462" y="486434"/>
                </a:lnTo>
                <a:lnTo>
                  <a:pt x="11251787" y="472968"/>
                </a:lnTo>
                <a:lnTo>
                  <a:pt x="11249704" y="464135"/>
                </a:lnTo>
                <a:lnTo>
                  <a:pt x="11242970" y="459972"/>
                </a:lnTo>
                <a:close/>
              </a:path>
              <a:path w="16372840" h="1183004">
                <a:moveTo>
                  <a:pt x="11234827" y="454938"/>
                </a:moveTo>
                <a:lnTo>
                  <a:pt x="11219753" y="479321"/>
                </a:lnTo>
                <a:lnTo>
                  <a:pt x="11227895" y="484355"/>
                </a:lnTo>
                <a:lnTo>
                  <a:pt x="11242970" y="459972"/>
                </a:lnTo>
                <a:lnTo>
                  <a:pt x="11234827" y="454938"/>
                </a:lnTo>
                <a:close/>
              </a:path>
              <a:path w="16372840" h="1183004">
                <a:moveTo>
                  <a:pt x="11228095" y="450775"/>
                </a:moveTo>
                <a:lnTo>
                  <a:pt x="11219261" y="452859"/>
                </a:lnTo>
                <a:lnTo>
                  <a:pt x="11210936" y="466326"/>
                </a:lnTo>
                <a:lnTo>
                  <a:pt x="11213020" y="475159"/>
                </a:lnTo>
                <a:lnTo>
                  <a:pt x="11219753" y="479321"/>
                </a:lnTo>
                <a:lnTo>
                  <a:pt x="11234827" y="454938"/>
                </a:lnTo>
                <a:lnTo>
                  <a:pt x="11228095" y="450775"/>
                </a:lnTo>
                <a:close/>
              </a:path>
              <a:path w="16372840" h="1183004">
                <a:moveTo>
                  <a:pt x="11291826" y="490177"/>
                </a:moveTo>
                <a:lnTo>
                  <a:pt x="11276753" y="514560"/>
                </a:lnTo>
                <a:lnTo>
                  <a:pt x="11283486" y="518723"/>
                </a:lnTo>
                <a:lnTo>
                  <a:pt x="11292318" y="516639"/>
                </a:lnTo>
                <a:lnTo>
                  <a:pt x="11300643" y="503172"/>
                </a:lnTo>
                <a:lnTo>
                  <a:pt x="11298560" y="494339"/>
                </a:lnTo>
                <a:lnTo>
                  <a:pt x="11291826" y="490177"/>
                </a:lnTo>
                <a:close/>
              </a:path>
              <a:path w="16372840" h="1183004">
                <a:moveTo>
                  <a:pt x="11283684" y="485143"/>
                </a:moveTo>
                <a:lnTo>
                  <a:pt x="11268609" y="509526"/>
                </a:lnTo>
                <a:lnTo>
                  <a:pt x="11276753" y="514560"/>
                </a:lnTo>
                <a:lnTo>
                  <a:pt x="11291826" y="490177"/>
                </a:lnTo>
                <a:lnTo>
                  <a:pt x="11283684" y="485143"/>
                </a:lnTo>
                <a:close/>
              </a:path>
              <a:path w="16372840" h="1183004">
                <a:moveTo>
                  <a:pt x="11276951" y="480980"/>
                </a:moveTo>
                <a:lnTo>
                  <a:pt x="11268119" y="483064"/>
                </a:lnTo>
                <a:lnTo>
                  <a:pt x="11259792" y="496530"/>
                </a:lnTo>
                <a:lnTo>
                  <a:pt x="11261876" y="505363"/>
                </a:lnTo>
                <a:lnTo>
                  <a:pt x="11268609" y="509526"/>
                </a:lnTo>
                <a:lnTo>
                  <a:pt x="11283684" y="485143"/>
                </a:lnTo>
                <a:lnTo>
                  <a:pt x="11276951" y="480980"/>
                </a:lnTo>
                <a:close/>
              </a:path>
              <a:path w="16372840" h="1183004">
                <a:moveTo>
                  <a:pt x="11340684" y="520381"/>
                </a:moveTo>
                <a:lnTo>
                  <a:pt x="11325609" y="544764"/>
                </a:lnTo>
                <a:lnTo>
                  <a:pt x="11332342" y="548927"/>
                </a:lnTo>
                <a:lnTo>
                  <a:pt x="11341174" y="546843"/>
                </a:lnTo>
                <a:lnTo>
                  <a:pt x="11349501" y="533377"/>
                </a:lnTo>
                <a:lnTo>
                  <a:pt x="11347417" y="524544"/>
                </a:lnTo>
                <a:lnTo>
                  <a:pt x="11340684" y="520381"/>
                </a:lnTo>
                <a:close/>
              </a:path>
              <a:path w="16372840" h="1183004">
                <a:moveTo>
                  <a:pt x="11332540" y="515347"/>
                </a:moveTo>
                <a:lnTo>
                  <a:pt x="11317467" y="539730"/>
                </a:lnTo>
                <a:lnTo>
                  <a:pt x="11325609" y="544764"/>
                </a:lnTo>
                <a:lnTo>
                  <a:pt x="11340684" y="520381"/>
                </a:lnTo>
                <a:lnTo>
                  <a:pt x="11332540" y="515347"/>
                </a:lnTo>
                <a:close/>
              </a:path>
              <a:path w="16372840" h="1183004">
                <a:moveTo>
                  <a:pt x="11325807" y="511184"/>
                </a:moveTo>
                <a:lnTo>
                  <a:pt x="11316975" y="513268"/>
                </a:lnTo>
                <a:lnTo>
                  <a:pt x="11308648" y="526735"/>
                </a:lnTo>
                <a:lnTo>
                  <a:pt x="11310733" y="535568"/>
                </a:lnTo>
                <a:lnTo>
                  <a:pt x="11317467" y="539730"/>
                </a:lnTo>
                <a:lnTo>
                  <a:pt x="11332540" y="515347"/>
                </a:lnTo>
                <a:lnTo>
                  <a:pt x="11325807" y="511184"/>
                </a:lnTo>
                <a:close/>
              </a:path>
              <a:path w="16372840" h="1183004">
                <a:moveTo>
                  <a:pt x="11389540" y="550586"/>
                </a:moveTo>
                <a:lnTo>
                  <a:pt x="11374466" y="574969"/>
                </a:lnTo>
                <a:lnTo>
                  <a:pt x="11381198" y="579132"/>
                </a:lnTo>
                <a:lnTo>
                  <a:pt x="11390032" y="577048"/>
                </a:lnTo>
                <a:lnTo>
                  <a:pt x="11398357" y="563581"/>
                </a:lnTo>
                <a:lnTo>
                  <a:pt x="11396273" y="554748"/>
                </a:lnTo>
                <a:lnTo>
                  <a:pt x="11389540" y="550586"/>
                </a:lnTo>
                <a:close/>
              </a:path>
              <a:path w="16372840" h="1183004">
                <a:moveTo>
                  <a:pt x="11381398" y="545552"/>
                </a:moveTo>
                <a:lnTo>
                  <a:pt x="11366323" y="569935"/>
                </a:lnTo>
                <a:lnTo>
                  <a:pt x="11374466" y="574969"/>
                </a:lnTo>
                <a:lnTo>
                  <a:pt x="11389540" y="550586"/>
                </a:lnTo>
                <a:lnTo>
                  <a:pt x="11381398" y="545552"/>
                </a:lnTo>
                <a:close/>
              </a:path>
              <a:path w="16372840" h="1183004">
                <a:moveTo>
                  <a:pt x="11374664" y="541389"/>
                </a:moveTo>
                <a:lnTo>
                  <a:pt x="11365831" y="543473"/>
                </a:lnTo>
                <a:lnTo>
                  <a:pt x="11357506" y="556939"/>
                </a:lnTo>
                <a:lnTo>
                  <a:pt x="11359589" y="565772"/>
                </a:lnTo>
                <a:lnTo>
                  <a:pt x="11366323" y="569935"/>
                </a:lnTo>
                <a:lnTo>
                  <a:pt x="11381398" y="545552"/>
                </a:lnTo>
                <a:lnTo>
                  <a:pt x="11374664" y="541389"/>
                </a:lnTo>
                <a:close/>
              </a:path>
              <a:path w="16372840" h="1183004">
                <a:moveTo>
                  <a:pt x="11438397" y="580790"/>
                </a:moveTo>
                <a:lnTo>
                  <a:pt x="11423322" y="605174"/>
                </a:lnTo>
                <a:lnTo>
                  <a:pt x="11430056" y="609336"/>
                </a:lnTo>
                <a:lnTo>
                  <a:pt x="11438888" y="607252"/>
                </a:lnTo>
                <a:lnTo>
                  <a:pt x="11447214" y="593786"/>
                </a:lnTo>
                <a:lnTo>
                  <a:pt x="11445129" y="584953"/>
                </a:lnTo>
                <a:lnTo>
                  <a:pt x="11438397" y="580790"/>
                </a:lnTo>
                <a:close/>
              </a:path>
              <a:path w="16372840" h="1183004">
                <a:moveTo>
                  <a:pt x="11430254" y="575756"/>
                </a:moveTo>
                <a:lnTo>
                  <a:pt x="11415179" y="600140"/>
                </a:lnTo>
                <a:lnTo>
                  <a:pt x="11423322" y="605174"/>
                </a:lnTo>
                <a:lnTo>
                  <a:pt x="11438397" y="580790"/>
                </a:lnTo>
                <a:lnTo>
                  <a:pt x="11430254" y="575756"/>
                </a:lnTo>
                <a:close/>
              </a:path>
              <a:path w="16372840" h="1183004">
                <a:moveTo>
                  <a:pt x="11423520" y="571594"/>
                </a:moveTo>
                <a:lnTo>
                  <a:pt x="11414688" y="573678"/>
                </a:lnTo>
                <a:lnTo>
                  <a:pt x="11406362" y="587144"/>
                </a:lnTo>
                <a:lnTo>
                  <a:pt x="11408447" y="595977"/>
                </a:lnTo>
                <a:lnTo>
                  <a:pt x="11415179" y="600140"/>
                </a:lnTo>
                <a:lnTo>
                  <a:pt x="11430254" y="575756"/>
                </a:lnTo>
                <a:lnTo>
                  <a:pt x="11423520" y="571594"/>
                </a:lnTo>
                <a:close/>
              </a:path>
              <a:path w="16372840" h="1183004">
                <a:moveTo>
                  <a:pt x="11487253" y="610995"/>
                </a:moveTo>
                <a:lnTo>
                  <a:pt x="11472178" y="635378"/>
                </a:lnTo>
                <a:lnTo>
                  <a:pt x="11478912" y="639541"/>
                </a:lnTo>
                <a:lnTo>
                  <a:pt x="11487745" y="637457"/>
                </a:lnTo>
                <a:lnTo>
                  <a:pt x="11496070" y="623991"/>
                </a:lnTo>
                <a:lnTo>
                  <a:pt x="11493986" y="615158"/>
                </a:lnTo>
                <a:lnTo>
                  <a:pt x="11487253" y="610995"/>
                </a:lnTo>
                <a:close/>
              </a:path>
              <a:path w="16372840" h="1183004">
                <a:moveTo>
                  <a:pt x="11479110" y="605961"/>
                </a:moveTo>
                <a:lnTo>
                  <a:pt x="11464036" y="630344"/>
                </a:lnTo>
                <a:lnTo>
                  <a:pt x="11472178" y="635378"/>
                </a:lnTo>
                <a:lnTo>
                  <a:pt x="11487253" y="610995"/>
                </a:lnTo>
                <a:lnTo>
                  <a:pt x="11479110" y="605961"/>
                </a:lnTo>
                <a:close/>
              </a:path>
              <a:path w="16372840" h="1183004">
                <a:moveTo>
                  <a:pt x="11472377" y="601798"/>
                </a:moveTo>
                <a:lnTo>
                  <a:pt x="11463544" y="603882"/>
                </a:lnTo>
                <a:lnTo>
                  <a:pt x="11455219" y="617349"/>
                </a:lnTo>
                <a:lnTo>
                  <a:pt x="11457303" y="626181"/>
                </a:lnTo>
                <a:lnTo>
                  <a:pt x="11464036" y="630344"/>
                </a:lnTo>
                <a:lnTo>
                  <a:pt x="11479110" y="605961"/>
                </a:lnTo>
                <a:lnTo>
                  <a:pt x="11472377" y="601798"/>
                </a:lnTo>
                <a:close/>
              </a:path>
              <a:path w="16372840" h="1183004">
                <a:moveTo>
                  <a:pt x="11536109" y="641200"/>
                </a:moveTo>
                <a:lnTo>
                  <a:pt x="11521035" y="665583"/>
                </a:lnTo>
                <a:lnTo>
                  <a:pt x="11527769" y="669745"/>
                </a:lnTo>
                <a:lnTo>
                  <a:pt x="11536601" y="667662"/>
                </a:lnTo>
                <a:lnTo>
                  <a:pt x="11544927" y="654195"/>
                </a:lnTo>
                <a:lnTo>
                  <a:pt x="11542842" y="645362"/>
                </a:lnTo>
                <a:lnTo>
                  <a:pt x="11536109" y="641200"/>
                </a:lnTo>
                <a:close/>
              </a:path>
              <a:path w="16372840" h="1183004">
                <a:moveTo>
                  <a:pt x="11527967" y="636165"/>
                </a:moveTo>
                <a:lnTo>
                  <a:pt x="11512892" y="660549"/>
                </a:lnTo>
                <a:lnTo>
                  <a:pt x="11521035" y="665583"/>
                </a:lnTo>
                <a:lnTo>
                  <a:pt x="11536109" y="641200"/>
                </a:lnTo>
                <a:lnTo>
                  <a:pt x="11527967" y="636165"/>
                </a:lnTo>
                <a:close/>
              </a:path>
              <a:path w="16372840" h="1183004">
                <a:moveTo>
                  <a:pt x="11521234" y="632003"/>
                </a:moveTo>
                <a:lnTo>
                  <a:pt x="11512401" y="634087"/>
                </a:lnTo>
                <a:lnTo>
                  <a:pt x="11504075" y="647553"/>
                </a:lnTo>
                <a:lnTo>
                  <a:pt x="11506159" y="656386"/>
                </a:lnTo>
                <a:lnTo>
                  <a:pt x="11512892" y="660549"/>
                </a:lnTo>
                <a:lnTo>
                  <a:pt x="11527967" y="636165"/>
                </a:lnTo>
                <a:lnTo>
                  <a:pt x="11521234" y="632003"/>
                </a:lnTo>
                <a:close/>
              </a:path>
              <a:path w="16372840" h="1183004">
                <a:moveTo>
                  <a:pt x="11584966" y="671404"/>
                </a:moveTo>
                <a:lnTo>
                  <a:pt x="11569891" y="695787"/>
                </a:lnTo>
                <a:lnTo>
                  <a:pt x="11576625" y="699950"/>
                </a:lnTo>
                <a:lnTo>
                  <a:pt x="11585458" y="697866"/>
                </a:lnTo>
                <a:lnTo>
                  <a:pt x="11593783" y="684400"/>
                </a:lnTo>
                <a:lnTo>
                  <a:pt x="11591700" y="675567"/>
                </a:lnTo>
                <a:lnTo>
                  <a:pt x="11584966" y="671404"/>
                </a:lnTo>
                <a:close/>
              </a:path>
              <a:path w="16372840" h="1183004">
                <a:moveTo>
                  <a:pt x="11576823" y="666370"/>
                </a:moveTo>
                <a:lnTo>
                  <a:pt x="11561749" y="690753"/>
                </a:lnTo>
                <a:lnTo>
                  <a:pt x="11569891" y="695787"/>
                </a:lnTo>
                <a:lnTo>
                  <a:pt x="11584966" y="671404"/>
                </a:lnTo>
                <a:lnTo>
                  <a:pt x="11576823" y="666370"/>
                </a:lnTo>
                <a:close/>
              </a:path>
              <a:path w="16372840" h="1183004">
                <a:moveTo>
                  <a:pt x="11570090" y="662207"/>
                </a:moveTo>
                <a:lnTo>
                  <a:pt x="11561257" y="664291"/>
                </a:lnTo>
                <a:lnTo>
                  <a:pt x="11552932" y="677758"/>
                </a:lnTo>
                <a:lnTo>
                  <a:pt x="11555016" y="686591"/>
                </a:lnTo>
                <a:lnTo>
                  <a:pt x="11561749" y="690753"/>
                </a:lnTo>
                <a:lnTo>
                  <a:pt x="11576823" y="666370"/>
                </a:lnTo>
                <a:lnTo>
                  <a:pt x="11570090" y="662207"/>
                </a:lnTo>
                <a:close/>
              </a:path>
              <a:path w="16372840" h="1183004">
                <a:moveTo>
                  <a:pt x="11633822" y="701609"/>
                </a:moveTo>
                <a:lnTo>
                  <a:pt x="11618749" y="725992"/>
                </a:lnTo>
                <a:lnTo>
                  <a:pt x="11625481" y="730155"/>
                </a:lnTo>
                <a:lnTo>
                  <a:pt x="11634314" y="728071"/>
                </a:lnTo>
                <a:lnTo>
                  <a:pt x="11642639" y="714604"/>
                </a:lnTo>
                <a:lnTo>
                  <a:pt x="11640556" y="705771"/>
                </a:lnTo>
                <a:lnTo>
                  <a:pt x="11633822" y="701609"/>
                </a:lnTo>
                <a:close/>
              </a:path>
              <a:path w="16372840" h="1183004">
                <a:moveTo>
                  <a:pt x="11625680" y="696575"/>
                </a:moveTo>
                <a:lnTo>
                  <a:pt x="11610605" y="720958"/>
                </a:lnTo>
                <a:lnTo>
                  <a:pt x="11618749" y="725992"/>
                </a:lnTo>
                <a:lnTo>
                  <a:pt x="11633822" y="701609"/>
                </a:lnTo>
                <a:lnTo>
                  <a:pt x="11625680" y="696575"/>
                </a:lnTo>
                <a:close/>
              </a:path>
              <a:path w="16372840" h="1183004">
                <a:moveTo>
                  <a:pt x="11618947" y="692412"/>
                </a:moveTo>
                <a:lnTo>
                  <a:pt x="11610113" y="694496"/>
                </a:lnTo>
                <a:lnTo>
                  <a:pt x="11601789" y="707962"/>
                </a:lnTo>
                <a:lnTo>
                  <a:pt x="11603872" y="716795"/>
                </a:lnTo>
                <a:lnTo>
                  <a:pt x="11610605" y="720958"/>
                </a:lnTo>
                <a:lnTo>
                  <a:pt x="11625680" y="696575"/>
                </a:lnTo>
                <a:lnTo>
                  <a:pt x="11618947" y="692412"/>
                </a:lnTo>
                <a:close/>
              </a:path>
              <a:path w="16372840" h="1183004">
                <a:moveTo>
                  <a:pt x="11682680" y="731813"/>
                </a:moveTo>
                <a:lnTo>
                  <a:pt x="11667605" y="756196"/>
                </a:lnTo>
                <a:lnTo>
                  <a:pt x="11674338" y="760359"/>
                </a:lnTo>
                <a:lnTo>
                  <a:pt x="11683171" y="758275"/>
                </a:lnTo>
                <a:lnTo>
                  <a:pt x="11691497" y="744809"/>
                </a:lnTo>
                <a:lnTo>
                  <a:pt x="11689413" y="735976"/>
                </a:lnTo>
                <a:lnTo>
                  <a:pt x="11682680" y="731813"/>
                </a:lnTo>
                <a:close/>
              </a:path>
              <a:path w="16372840" h="1183004">
                <a:moveTo>
                  <a:pt x="11674536" y="726779"/>
                </a:moveTo>
                <a:lnTo>
                  <a:pt x="11659461" y="751162"/>
                </a:lnTo>
                <a:lnTo>
                  <a:pt x="11667605" y="756196"/>
                </a:lnTo>
                <a:lnTo>
                  <a:pt x="11682680" y="731813"/>
                </a:lnTo>
                <a:lnTo>
                  <a:pt x="11674536" y="726779"/>
                </a:lnTo>
                <a:close/>
              </a:path>
              <a:path w="16372840" h="1183004">
                <a:moveTo>
                  <a:pt x="11667803" y="722616"/>
                </a:moveTo>
                <a:lnTo>
                  <a:pt x="11658971" y="724700"/>
                </a:lnTo>
                <a:lnTo>
                  <a:pt x="11650645" y="738167"/>
                </a:lnTo>
                <a:lnTo>
                  <a:pt x="11652729" y="747000"/>
                </a:lnTo>
                <a:lnTo>
                  <a:pt x="11659461" y="751162"/>
                </a:lnTo>
                <a:lnTo>
                  <a:pt x="11674536" y="726779"/>
                </a:lnTo>
                <a:lnTo>
                  <a:pt x="11667803" y="722616"/>
                </a:lnTo>
                <a:close/>
              </a:path>
              <a:path w="16372840" h="1183004">
                <a:moveTo>
                  <a:pt x="11731536" y="762018"/>
                </a:moveTo>
                <a:lnTo>
                  <a:pt x="11716462" y="786401"/>
                </a:lnTo>
                <a:lnTo>
                  <a:pt x="11723194" y="790564"/>
                </a:lnTo>
                <a:lnTo>
                  <a:pt x="11732028" y="788480"/>
                </a:lnTo>
                <a:lnTo>
                  <a:pt x="11740353" y="775013"/>
                </a:lnTo>
                <a:lnTo>
                  <a:pt x="11738269" y="766181"/>
                </a:lnTo>
                <a:lnTo>
                  <a:pt x="11731536" y="762018"/>
                </a:lnTo>
                <a:close/>
              </a:path>
              <a:path w="16372840" h="1183004">
                <a:moveTo>
                  <a:pt x="11723394" y="756984"/>
                </a:moveTo>
                <a:lnTo>
                  <a:pt x="11708319" y="781367"/>
                </a:lnTo>
                <a:lnTo>
                  <a:pt x="11716462" y="786401"/>
                </a:lnTo>
                <a:lnTo>
                  <a:pt x="11731536" y="762018"/>
                </a:lnTo>
                <a:lnTo>
                  <a:pt x="11723394" y="756984"/>
                </a:lnTo>
                <a:close/>
              </a:path>
              <a:path w="16372840" h="1183004">
                <a:moveTo>
                  <a:pt x="11716660" y="752821"/>
                </a:moveTo>
                <a:lnTo>
                  <a:pt x="11707827" y="754905"/>
                </a:lnTo>
                <a:lnTo>
                  <a:pt x="11699502" y="768371"/>
                </a:lnTo>
                <a:lnTo>
                  <a:pt x="11701585" y="777204"/>
                </a:lnTo>
                <a:lnTo>
                  <a:pt x="11708319" y="781367"/>
                </a:lnTo>
                <a:lnTo>
                  <a:pt x="11723394" y="756984"/>
                </a:lnTo>
                <a:lnTo>
                  <a:pt x="11716660" y="752821"/>
                </a:lnTo>
                <a:close/>
              </a:path>
              <a:path w="16372840" h="1183004">
                <a:moveTo>
                  <a:pt x="11780393" y="792222"/>
                </a:moveTo>
                <a:lnTo>
                  <a:pt x="11765318" y="816606"/>
                </a:lnTo>
                <a:lnTo>
                  <a:pt x="11772052" y="820768"/>
                </a:lnTo>
                <a:lnTo>
                  <a:pt x="11780884" y="818685"/>
                </a:lnTo>
                <a:lnTo>
                  <a:pt x="11789210" y="805218"/>
                </a:lnTo>
                <a:lnTo>
                  <a:pt x="11787125" y="796385"/>
                </a:lnTo>
                <a:lnTo>
                  <a:pt x="11780393" y="792222"/>
                </a:lnTo>
                <a:close/>
              </a:path>
              <a:path w="16372840" h="1183004">
                <a:moveTo>
                  <a:pt x="11772250" y="787188"/>
                </a:moveTo>
                <a:lnTo>
                  <a:pt x="11757175" y="811572"/>
                </a:lnTo>
                <a:lnTo>
                  <a:pt x="11765318" y="816606"/>
                </a:lnTo>
                <a:lnTo>
                  <a:pt x="11780393" y="792222"/>
                </a:lnTo>
                <a:lnTo>
                  <a:pt x="11772250" y="787188"/>
                </a:lnTo>
                <a:close/>
              </a:path>
              <a:path w="16372840" h="1183004">
                <a:moveTo>
                  <a:pt x="11765516" y="783026"/>
                </a:moveTo>
                <a:lnTo>
                  <a:pt x="11756684" y="785110"/>
                </a:lnTo>
                <a:lnTo>
                  <a:pt x="11748358" y="798576"/>
                </a:lnTo>
                <a:lnTo>
                  <a:pt x="11750443" y="807409"/>
                </a:lnTo>
                <a:lnTo>
                  <a:pt x="11757175" y="811572"/>
                </a:lnTo>
                <a:lnTo>
                  <a:pt x="11772250" y="787188"/>
                </a:lnTo>
                <a:lnTo>
                  <a:pt x="11765516" y="783026"/>
                </a:lnTo>
                <a:close/>
              </a:path>
              <a:path w="16372840" h="1183004">
                <a:moveTo>
                  <a:pt x="11829249" y="822427"/>
                </a:moveTo>
                <a:lnTo>
                  <a:pt x="11814174" y="846810"/>
                </a:lnTo>
                <a:lnTo>
                  <a:pt x="11820908" y="850973"/>
                </a:lnTo>
                <a:lnTo>
                  <a:pt x="11829741" y="848889"/>
                </a:lnTo>
                <a:lnTo>
                  <a:pt x="11838066" y="835423"/>
                </a:lnTo>
                <a:lnTo>
                  <a:pt x="11835983" y="826590"/>
                </a:lnTo>
                <a:lnTo>
                  <a:pt x="11829249" y="822427"/>
                </a:lnTo>
                <a:close/>
              </a:path>
              <a:path w="16372840" h="1183004">
                <a:moveTo>
                  <a:pt x="11821106" y="817393"/>
                </a:moveTo>
                <a:lnTo>
                  <a:pt x="11806032" y="841776"/>
                </a:lnTo>
                <a:lnTo>
                  <a:pt x="11814174" y="846810"/>
                </a:lnTo>
                <a:lnTo>
                  <a:pt x="11829249" y="822427"/>
                </a:lnTo>
                <a:lnTo>
                  <a:pt x="11821106" y="817393"/>
                </a:lnTo>
                <a:close/>
              </a:path>
              <a:path w="16372840" h="1183004">
                <a:moveTo>
                  <a:pt x="11814374" y="813230"/>
                </a:moveTo>
                <a:lnTo>
                  <a:pt x="11805540" y="815314"/>
                </a:lnTo>
                <a:lnTo>
                  <a:pt x="11797215" y="828781"/>
                </a:lnTo>
                <a:lnTo>
                  <a:pt x="11799299" y="837613"/>
                </a:lnTo>
                <a:lnTo>
                  <a:pt x="11806032" y="841776"/>
                </a:lnTo>
                <a:lnTo>
                  <a:pt x="11821106" y="817393"/>
                </a:lnTo>
                <a:lnTo>
                  <a:pt x="11814374" y="813230"/>
                </a:lnTo>
                <a:close/>
              </a:path>
              <a:path w="16372840" h="1183004">
                <a:moveTo>
                  <a:pt x="11878105" y="852632"/>
                </a:moveTo>
                <a:lnTo>
                  <a:pt x="11863031" y="877015"/>
                </a:lnTo>
                <a:lnTo>
                  <a:pt x="11869765" y="881177"/>
                </a:lnTo>
                <a:lnTo>
                  <a:pt x="11878597" y="879094"/>
                </a:lnTo>
                <a:lnTo>
                  <a:pt x="11886923" y="865627"/>
                </a:lnTo>
                <a:lnTo>
                  <a:pt x="11884839" y="856794"/>
                </a:lnTo>
                <a:lnTo>
                  <a:pt x="11878105" y="852632"/>
                </a:lnTo>
                <a:close/>
              </a:path>
              <a:path w="16372840" h="1183004">
                <a:moveTo>
                  <a:pt x="11869963" y="847598"/>
                </a:moveTo>
                <a:lnTo>
                  <a:pt x="11854888" y="871981"/>
                </a:lnTo>
                <a:lnTo>
                  <a:pt x="11863031" y="877015"/>
                </a:lnTo>
                <a:lnTo>
                  <a:pt x="11878105" y="852632"/>
                </a:lnTo>
                <a:lnTo>
                  <a:pt x="11869963" y="847598"/>
                </a:lnTo>
                <a:close/>
              </a:path>
              <a:path w="16372840" h="1183004">
                <a:moveTo>
                  <a:pt x="11863230" y="843435"/>
                </a:moveTo>
                <a:lnTo>
                  <a:pt x="11854396" y="845519"/>
                </a:lnTo>
                <a:lnTo>
                  <a:pt x="11846071" y="858985"/>
                </a:lnTo>
                <a:lnTo>
                  <a:pt x="11848155" y="867818"/>
                </a:lnTo>
                <a:lnTo>
                  <a:pt x="11854888" y="871981"/>
                </a:lnTo>
                <a:lnTo>
                  <a:pt x="11869963" y="847598"/>
                </a:lnTo>
                <a:lnTo>
                  <a:pt x="11863230" y="843435"/>
                </a:lnTo>
                <a:close/>
              </a:path>
              <a:path w="16372840" h="1183004">
                <a:moveTo>
                  <a:pt x="11926962" y="882836"/>
                </a:moveTo>
                <a:lnTo>
                  <a:pt x="11911888" y="907219"/>
                </a:lnTo>
                <a:lnTo>
                  <a:pt x="11918621" y="911382"/>
                </a:lnTo>
                <a:lnTo>
                  <a:pt x="11927453" y="909298"/>
                </a:lnTo>
                <a:lnTo>
                  <a:pt x="11935779" y="895832"/>
                </a:lnTo>
                <a:lnTo>
                  <a:pt x="11933696" y="886999"/>
                </a:lnTo>
                <a:lnTo>
                  <a:pt x="11926962" y="882836"/>
                </a:lnTo>
                <a:close/>
              </a:path>
              <a:path w="16372840" h="1183004">
                <a:moveTo>
                  <a:pt x="11918819" y="877802"/>
                </a:moveTo>
                <a:lnTo>
                  <a:pt x="11903745" y="902185"/>
                </a:lnTo>
                <a:lnTo>
                  <a:pt x="11911888" y="907219"/>
                </a:lnTo>
                <a:lnTo>
                  <a:pt x="11926962" y="882836"/>
                </a:lnTo>
                <a:lnTo>
                  <a:pt x="11918819" y="877802"/>
                </a:lnTo>
                <a:close/>
              </a:path>
              <a:path w="16372840" h="1183004">
                <a:moveTo>
                  <a:pt x="11912086" y="873639"/>
                </a:moveTo>
                <a:lnTo>
                  <a:pt x="11903253" y="875723"/>
                </a:lnTo>
                <a:lnTo>
                  <a:pt x="11894927" y="889190"/>
                </a:lnTo>
                <a:lnTo>
                  <a:pt x="11897012" y="898023"/>
                </a:lnTo>
                <a:lnTo>
                  <a:pt x="11903745" y="902185"/>
                </a:lnTo>
                <a:lnTo>
                  <a:pt x="11918819" y="877802"/>
                </a:lnTo>
                <a:lnTo>
                  <a:pt x="11912086" y="873639"/>
                </a:lnTo>
                <a:close/>
              </a:path>
              <a:path w="16372840" h="1183004">
                <a:moveTo>
                  <a:pt x="11975818" y="913041"/>
                </a:moveTo>
                <a:lnTo>
                  <a:pt x="11960745" y="937424"/>
                </a:lnTo>
                <a:lnTo>
                  <a:pt x="11967477" y="941587"/>
                </a:lnTo>
                <a:lnTo>
                  <a:pt x="11976311" y="939503"/>
                </a:lnTo>
                <a:lnTo>
                  <a:pt x="11984635" y="926036"/>
                </a:lnTo>
                <a:lnTo>
                  <a:pt x="11982552" y="917204"/>
                </a:lnTo>
                <a:lnTo>
                  <a:pt x="11975818" y="913041"/>
                </a:lnTo>
                <a:close/>
              </a:path>
              <a:path w="16372840" h="1183004">
                <a:moveTo>
                  <a:pt x="11967676" y="908007"/>
                </a:moveTo>
                <a:lnTo>
                  <a:pt x="11952602" y="932390"/>
                </a:lnTo>
                <a:lnTo>
                  <a:pt x="11960745" y="937424"/>
                </a:lnTo>
                <a:lnTo>
                  <a:pt x="11975818" y="913041"/>
                </a:lnTo>
                <a:lnTo>
                  <a:pt x="11967676" y="908007"/>
                </a:lnTo>
                <a:close/>
              </a:path>
              <a:path w="16372840" h="1183004">
                <a:moveTo>
                  <a:pt x="11960943" y="903844"/>
                </a:moveTo>
                <a:lnTo>
                  <a:pt x="11952109" y="905928"/>
                </a:lnTo>
                <a:lnTo>
                  <a:pt x="11943785" y="919394"/>
                </a:lnTo>
                <a:lnTo>
                  <a:pt x="11945868" y="928227"/>
                </a:lnTo>
                <a:lnTo>
                  <a:pt x="11952602" y="932390"/>
                </a:lnTo>
                <a:lnTo>
                  <a:pt x="11967676" y="908007"/>
                </a:lnTo>
                <a:lnTo>
                  <a:pt x="11960943" y="903844"/>
                </a:lnTo>
                <a:close/>
              </a:path>
              <a:path w="16372840" h="1183004">
                <a:moveTo>
                  <a:pt x="8784445" y="1015266"/>
                </a:moveTo>
                <a:lnTo>
                  <a:pt x="8782252" y="1042431"/>
                </a:lnTo>
                <a:lnTo>
                  <a:pt x="8782138" y="1043840"/>
                </a:lnTo>
                <a:lnTo>
                  <a:pt x="8790029" y="1044477"/>
                </a:lnTo>
                <a:lnTo>
                  <a:pt x="8796942" y="1038597"/>
                </a:lnTo>
                <a:lnTo>
                  <a:pt x="8798215" y="1022816"/>
                </a:lnTo>
                <a:lnTo>
                  <a:pt x="8792336" y="1015903"/>
                </a:lnTo>
                <a:lnTo>
                  <a:pt x="8784445" y="1015266"/>
                </a:lnTo>
                <a:close/>
              </a:path>
              <a:path w="16372840" h="1183004">
                <a:moveTo>
                  <a:pt x="8774890" y="1014495"/>
                </a:moveTo>
                <a:lnTo>
                  <a:pt x="8772634" y="1042431"/>
                </a:lnTo>
                <a:lnTo>
                  <a:pt x="8772583" y="1043068"/>
                </a:lnTo>
                <a:lnTo>
                  <a:pt x="8782138" y="1043840"/>
                </a:lnTo>
                <a:lnTo>
                  <a:pt x="8784393" y="1015903"/>
                </a:lnTo>
                <a:lnTo>
                  <a:pt x="8784445" y="1015266"/>
                </a:lnTo>
                <a:lnTo>
                  <a:pt x="8774890" y="1014495"/>
                </a:lnTo>
                <a:close/>
              </a:path>
              <a:path w="16372840" h="1183004">
                <a:moveTo>
                  <a:pt x="8766999" y="1013858"/>
                </a:moveTo>
                <a:lnTo>
                  <a:pt x="8760086" y="1019738"/>
                </a:lnTo>
                <a:lnTo>
                  <a:pt x="8758812" y="1035519"/>
                </a:lnTo>
                <a:lnTo>
                  <a:pt x="8764692" y="1042431"/>
                </a:lnTo>
                <a:lnTo>
                  <a:pt x="8772583" y="1043068"/>
                </a:lnTo>
                <a:lnTo>
                  <a:pt x="8774776" y="1015903"/>
                </a:lnTo>
                <a:lnTo>
                  <a:pt x="8774890" y="1014495"/>
                </a:lnTo>
                <a:lnTo>
                  <a:pt x="8766999" y="1013858"/>
                </a:lnTo>
                <a:close/>
              </a:path>
              <a:path w="16372840" h="1183004">
                <a:moveTo>
                  <a:pt x="8841778" y="1019895"/>
                </a:moveTo>
                <a:lnTo>
                  <a:pt x="8839586" y="1047060"/>
                </a:lnTo>
                <a:lnTo>
                  <a:pt x="8839472" y="1048468"/>
                </a:lnTo>
                <a:lnTo>
                  <a:pt x="8847362" y="1049105"/>
                </a:lnTo>
                <a:lnTo>
                  <a:pt x="8854275" y="1043225"/>
                </a:lnTo>
                <a:lnTo>
                  <a:pt x="8855549" y="1027444"/>
                </a:lnTo>
                <a:lnTo>
                  <a:pt x="8849669" y="1020532"/>
                </a:lnTo>
                <a:lnTo>
                  <a:pt x="8841778" y="1019895"/>
                </a:lnTo>
                <a:close/>
              </a:path>
              <a:path w="16372840" h="1183004">
                <a:moveTo>
                  <a:pt x="8832223" y="1019123"/>
                </a:moveTo>
                <a:lnTo>
                  <a:pt x="8829968" y="1047060"/>
                </a:lnTo>
                <a:lnTo>
                  <a:pt x="8829916" y="1047697"/>
                </a:lnTo>
                <a:lnTo>
                  <a:pt x="8839472" y="1048468"/>
                </a:lnTo>
                <a:lnTo>
                  <a:pt x="8841727" y="1020532"/>
                </a:lnTo>
                <a:lnTo>
                  <a:pt x="8841778" y="1019895"/>
                </a:lnTo>
                <a:lnTo>
                  <a:pt x="8832223" y="1019123"/>
                </a:lnTo>
                <a:close/>
              </a:path>
              <a:path w="16372840" h="1183004">
                <a:moveTo>
                  <a:pt x="8824332" y="1018486"/>
                </a:moveTo>
                <a:lnTo>
                  <a:pt x="8817419" y="1024366"/>
                </a:lnTo>
                <a:lnTo>
                  <a:pt x="8816146" y="1040147"/>
                </a:lnTo>
                <a:lnTo>
                  <a:pt x="8822026" y="1047060"/>
                </a:lnTo>
                <a:lnTo>
                  <a:pt x="8829916" y="1047697"/>
                </a:lnTo>
                <a:lnTo>
                  <a:pt x="8832109" y="1020532"/>
                </a:lnTo>
                <a:lnTo>
                  <a:pt x="8832223" y="1019123"/>
                </a:lnTo>
                <a:lnTo>
                  <a:pt x="8824332" y="1018486"/>
                </a:lnTo>
                <a:close/>
              </a:path>
              <a:path w="16372840" h="1183004">
                <a:moveTo>
                  <a:pt x="8899111" y="1024523"/>
                </a:moveTo>
                <a:lnTo>
                  <a:pt x="8896919" y="1051688"/>
                </a:lnTo>
                <a:lnTo>
                  <a:pt x="8896805" y="1053097"/>
                </a:lnTo>
                <a:lnTo>
                  <a:pt x="8904695" y="1053734"/>
                </a:lnTo>
                <a:lnTo>
                  <a:pt x="8911608" y="1047854"/>
                </a:lnTo>
                <a:lnTo>
                  <a:pt x="8912882" y="1032073"/>
                </a:lnTo>
                <a:lnTo>
                  <a:pt x="8907002" y="1025160"/>
                </a:lnTo>
                <a:lnTo>
                  <a:pt x="8899111" y="1024523"/>
                </a:lnTo>
                <a:close/>
              </a:path>
              <a:path w="16372840" h="1183004">
                <a:moveTo>
                  <a:pt x="8889556" y="1023752"/>
                </a:moveTo>
                <a:lnTo>
                  <a:pt x="8887301" y="1051688"/>
                </a:lnTo>
                <a:lnTo>
                  <a:pt x="8887249" y="1052325"/>
                </a:lnTo>
                <a:lnTo>
                  <a:pt x="8896805" y="1053097"/>
                </a:lnTo>
                <a:lnTo>
                  <a:pt x="8899060" y="1025160"/>
                </a:lnTo>
                <a:lnTo>
                  <a:pt x="8899111" y="1024523"/>
                </a:lnTo>
                <a:lnTo>
                  <a:pt x="8889556" y="1023752"/>
                </a:lnTo>
                <a:close/>
              </a:path>
              <a:path w="16372840" h="1183004">
                <a:moveTo>
                  <a:pt x="8881665" y="1023115"/>
                </a:moveTo>
                <a:lnTo>
                  <a:pt x="8874753" y="1028995"/>
                </a:lnTo>
                <a:lnTo>
                  <a:pt x="8873479" y="1044775"/>
                </a:lnTo>
                <a:lnTo>
                  <a:pt x="8879359" y="1051688"/>
                </a:lnTo>
                <a:lnTo>
                  <a:pt x="8887249" y="1052325"/>
                </a:lnTo>
                <a:lnTo>
                  <a:pt x="8889443" y="1025160"/>
                </a:lnTo>
                <a:lnTo>
                  <a:pt x="8889556" y="1023752"/>
                </a:lnTo>
                <a:lnTo>
                  <a:pt x="8881665" y="1023115"/>
                </a:lnTo>
                <a:close/>
              </a:path>
              <a:path w="16372840" h="1183004">
                <a:moveTo>
                  <a:pt x="8956445" y="1029151"/>
                </a:moveTo>
                <a:lnTo>
                  <a:pt x="8954252" y="1056317"/>
                </a:lnTo>
                <a:lnTo>
                  <a:pt x="8954138" y="1057725"/>
                </a:lnTo>
                <a:lnTo>
                  <a:pt x="8962029" y="1058362"/>
                </a:lnTo>
                <a:lnTo>
                  <a:pt x="8968941" y="1052482"/>
                </a:lnTo>
                <a:lnTo>
                  <a:pt x="8970215" y="1036701"/>
                </a:lnTo>
                <a:lnTo>
                  <a:pt x="8964335" y="1029788"/>
                </a:lnTo>
                <a:lnTo>
                  <a:pt x="8956445" y="1029151"/>
                </a:lnTo>
                <a:close/>
              </a:path>
              <a:path w="16372840" h="1183004">
                <a:moveTo>
                  <a:pt x="8946889" y="1028380"/>
                </a:moveTo>
                <a:lnTo>
                  <a:pt x="8944634" y="1056317"/>
                </a:lnTo>
                <a:lnTo>
                  <a:pt x="8944583" y="1056954"/>
                </a:lnTo>
                <a:lnTo>
                  <a:pt x="8954138" y="1057725"/>
                </a:lnTo>
                <a:lnTo>
                  <a:pt x="8956394" y="1029788"/>
                </a:lnTo>
                <a:lnTo>
                  <a:pt x="8956445" y="1029151"/>
                </a:lnTo>
                <a:lnTo>
                  <a:pt x="8946889" y="1028380"/>
                </a:lnTo>
                <a:close/>
              </a:path>
              <a:path w="16372840" h="1183004">
                <a:moveTo>
                  <a:pt x="8938999" y="1027743"/>
                </a:moveTo>
                <a:lnTo>
                  <a:pt x="8932086" y="1033623"/>
                </a:lnTo>
                <a:lnTo>
                  <a:pt x="8930812" y="1049404"/>
                </a:lnTo>
                <a:lnTo>
                  <a:pt x="8936693" y="1056317"/>
                </a:lnTo>
                <a:lnTo>
                  <a:pt x="8944583" y="1056954"/>
                </a:lnTo>
                <a:lnTo>
                  <a:pt x="8946776" y="1029788"/>
                </a:lnTo>
                <a:lnTo>
                  <a:pt x="8946889" y="1028380"/>
                </a:lnTo>
                <a:lnTo>
                  <a:pt x="8938999" y="1027743"/>
                </a:lnTo>
                <a:close/>
              </a:path>
              <a:path w="16372840" h="1183004">
                <a:moveTo>
                  <a:pt x="9013778" y="1033780"/>
                </a:moveTo>
                <a:lnTo>
                  <a:pt x="9011585" y="1060945"/>
                </a:lnTo>
                <a:lnTo>
                  <a:pt x="9011471" y="1062354"/>
                </a:lnTo>
                <a:lnTo>
                  <a:pt x="9019362" y="1062991"/>
                </a:lnTo>
                <a:lnTo>
                  <a:pt x="9026275" y="1057111"/>
                </a:lnTo>
                <a:lnTo>
                  <a:pt x="9027548" y="1041330"/>
                </a:lnTo>
                <a:lnTo>
                  <a:pt x="9021669" y="1034417"/>
                </a:lnTo>
                <a:lnTo>
                  <a:pt x="9013778" y="1033780"/>
                </a:lnTo>
                <a:close/>
              </a:path>
              <a:path w="16372840" h="1183004">
                <a:moveTo>
                  <a:pt x="9004223" y="1033009"/>
                </a:moveTo>
                <a:lnTo>
                  <a:pt x="9001967" y="1060945"/>
                </a:lnTo>
                <a:lnTo>
                  <a:pt x="9001916" y="1061582"/>
                </a:lnTo>
                <a:lnTo>
                  <a:pt x="9011471" y="1062354"/>
                </a:lnTo>
                <a:lnTo>
                  <a:pt x="9013727" y="1034417"/>
                </a:lnTo>
                <a:lnTo>
                  <a:pt x="9013778" y="1033780"/>
                </a:lnTo>
                <a:lnTo>
                  <a:pt x="9004223" y="1033009"/>
                </a:lnTo>
                <a:close/>
              </a:path>
              <a:path w="16372840" h="1183004">
                <a:moveTo>
                  <a:pt x="8996332" y="1032372"/>
                </a:moveTo>
                <a:lnTo>
                  <a:pt x="8989420" y="1038252"/>
                </a:lnTo>
                <a:lnTo>
                  <a:pt x="8988145" y="1054032"/>
                </a:lnTo>
                <a:lnTo>
                  <a:pt x="8994026" y="1060945"/>
                </a:lnTo>
                <a:lnTo>
                  <a:pt x="9001916" y="1061582"/>
                </a:lnTo>
                <a:lnTo>
                  <a:pt x="9004109" y="1034417"/>
                </a:lnTo>
                <a:lnTo>
                  <a:pt x="9004223" y="1033009"/>
                </a:lnTo>
                <a:lnTo>
                  <a:pt x="8996332" y="1032372"/>
                </a:lnTo>
                <a:close/>
              </a:path>
              <a:path w="16372840" h="1183004">
                <a:moveTo>
                  <a:pt x="9071112" y="1038408"/>
                </a:moveTo>
                <a:lnTo>
                  <a:pt x="9068919" y="1065574"/>
                </a:lnTo>
                <a:lnTo>
                  <a:pt x="9068805" y="1066982"/>
                </a:lnTo>
                <a:lnTo>
                  <a:pt x="9076695" y="1067619"/>
                </a:lnTo>
                <a:lnTo>
                  <a:pt x="9083608" y="1061739"/>
                </a:lnTo>
                <a:lnTo>
                  <a:pt x="9084882" y="1045958"/>
                </a:lnTo>
                <a:lnTo>
                  <a:pt x="9079002" y="1039045"/>
                </a:lnTo>
                <a:lnTo>
                  <a:pt x="9071112" y="1038408"/>
                </a:lnTo>
                <a:close/>
              </a:path>
              <a:path w="16372840" h="1183004">
                <a:moveTo>
                  <a:pt x="9061556" y="1037637"/>
                </a:moveTo>
                <a:lnTo>
                  <a:pt x="9059301" y="1065574"/>
                </a:lnTo>
                <a:lnTo>
                  <a:pt x="9059249" y="1066211"/>
                </a:lnTo>
                <a:lnTo>
                  <a:pt x="9068805" y="1066982"/>
                </a:lnTo>
                <a:lnTo>
                  <a:pt x="9071060" y="1039045"/>
                </a:lnTo>
                <a:lnTo>
                  <a:pt x="9071112" y="1038408"/>
                </a:lnTo>
                <a:lnTo>
                  <a:pt x="9061556" y="1037637"/>
                </a:lnTo>
                <a:close/>
              </a:path>
              <a:path w="16372840" h="1183004">
                <a:moveTo>
                  <a:pt x="9053666" y="1037000"/>
                </a:moveTo>
                <a:lnTo>
                  <a:pt x="9046753" y="1042880"/>
                </a:lnTo>
                <a:lnTo>
                  <a:pt x="9045479" y="1058661"/>
                </a:lnTo>
                <a:lnTo>
                  <a:pt x="9051359" y="1065574"/>
                </a:lnTo>
                <a:lnTo>
                  <a:pt x="9059249" y="1066211"/>
                </a:lnTo>
                <a:lnTo>
                  <a:pt x="9061442" y="1039045"/>
                </a:lnTo>
                <a:lnTo>
                  <a:pt x="9061556" y="1037637"/>
                </a:lnTo>
                <a:lnTo>
                  <a:pt x="9053666" y="1037000"/>
                </a:lnTo>
                <a:close/>
              </a:path>
              <a:path w="16372840" h="1183004">
                <a:moveTo>
                  <a:pt x="9128444" y="1043037"/>
                </a:moveTo>
                <a:lnTo>
                  <a:pt x="9126252" y="1070202"/>
                </a:lnTo>
                <a:lnTo>
                  <a:pt x="9126138" y="1071611"/>
                </a:lnTo>
                <a:lnTo>
                  <a:pt x="9134028" y="1072248"/>
                </a:lnTo>
                <a:lnTo>
                  <a:pt x="9140941" y="1066367"/>
                </a:lnTo>
                <a:lnTo>
                  <a:pt x="9142215" y="1050587"/>
                </a:lnTo>
                <a:lnTo>
                  <a:pt x="9136335" y="1043674"/>
                </a:lnTo>
                <a:lnTo>
                  <a:pt x="9128444" y="1043037"/>
                </a:lnTo>
                <a:close/>
              </a:path>
              <a:path w="16372840" h="1183004">
                <a:moveTo>
                  <a:pt x="9118889" y="1042265"/>
                </a:moveTo>
                <a:lnTo>
                  <a:pt x="9116634" y="1070202"/>
                </a:lnTo>
                <a:lnTo>
                  <a:pt x="9116582" y="1070839"/>
                </a:lnTo>
                <a:lnTo>
                  <a:pt x="9126138" y="1071611"/>
                </a:lnTo>
                <a:lnTo>
                  <a:pt x="9128393" y="1043674"/>
                </a:lnTo>
                <a:lnTo>
                  <a:pt x="9128444" y="1043037"/>
                </a:lnTo>
                <a:lnTo>
                  <a:pt x="9118889" y="1042265"/>
                </a:lnTo>
                <a:close/>
              </a:path>
              <a:path w="16372840" h="1183004">
                <a:moveTo>
                  <a:pt x="9110999" y="1041629"/>
                </a:moveTo>
                <a:lnTo>
                  <a:pt x="9104086" y="1047509"/>
                </a:lnTo>
                <a:lnTo>
                  <a:pt x="9102812" y="1063289"/>
                </a:lnTo>
                <a:lnTo>
                  <a:pt x="9108692" y="1070202"/>
                </a:lnTo>
                <a:lnTo>
                  <a:pt x="9116582" y="1070839"/>
                </a:lnTo>
                <a:lnTo>
                  <a:pt x="9118776" y="1043674"/>
                </a:lnTo>
                <a:lnTo>
                  <a:pt x="9118889" y="1042265"/>
                </a:lnTo>
                <a:lnTo>
                  <a:pt x="9110999" y="1041629"/>
                </a:lnTo>
                <a:close/>
              </a:path>
              <a:path w="16372840" h="1183004">
                <a:moveTo>
                  <a:pt x="9185778" y="1047665"/>
                </a:moveTo>
                <a:lnTo>
                  <a:pt x="9183585" y="1074831"/>
                </a:lnTo>
                <a:lnTo>
                  <a:pt x="9183472" y="1076239"/>
                </a:lnTo>
                <a:lnTo>
                  <a:pt x="9191362" y="1076876"/>
                </a:lnTo>
                <a:lnTo>
                  <a:pt x="9198275" y="1070996"/>
                </a:lnTo>
                <a:lnTo>
                  <a:pt x="9199549" y="1055215"/>
                </a:lnTo>
                <a:lnTo>
                  <a:pt x="9193668" y="1048302"/>
                </a:lnTo>
                <a:lnTo>
                  <a:pt x="9185778" y="1047665"/>
                </a:lnTo>
                <a:close/>
              </a:path>
              <a:path w="16372840" h="1183004">
                <a:moveTo>
                  <a:pt x="9176222" y="1046894"/>
                </a:moveTo>
                <a:lnTo>
                  <a:pt x="9173967" y="1074831"/>
                </a:lnTo>
                <a:lnTo>
                  <a:pt x="9173916" y="1075468"/>
                </a:lnTo>
                <a:lnTo>
                  <a:pt x="9183472" y="1076239"/>
                </a:lnTo>
                <a:lnTo>
                  <a:pt x="9185727" y="1048302"/>
                </a:lnTo>
                <a:lnTo>
                  <a:pt x="9185778" y="1047665"/>
                </a:lnTo>
                <a:lnTo>
                  <a:pt x="9176222" y="1046894"/>
                </a:lnTo>
                <a:close/>
              </a:path>
              <a:path w="16372840" h="1183004">
                <a:moveTo>
                  <a:pt x="9168332" y="1046257"/>
                </a:moveTo>
                <a:lnTo>
                  <a:pt x="9161419" y="1052137"/>
                </a:lnTo>
                <a:lnTo>
                  <a:pt x="9160145" y="1067918"/>
                </a:lnTo>
                <a:lnTo>
                  <a:pt x="9166026" y="1074831"/>
                </a:lnTo>
                <a:lnTo>
                  <a:pt x="9173916" y="1075468"/>
                </a:lnTo>
                <a:lnTo>
                  <a:pt x="9176109" y="1048302"/>
                </a:lnTo>
                <a:lnTo>
                  <a:pt x="9176222" y="1046894"/>
                </a:lnTo>
                <a:lnTo>
                  <a:pt x="9168332" y="1046257"/>
                </a:lnTo>
                <a:close/>
              </a:path>
              <a:path w="16372840" h="1183004">
                <a:moveTo>
                  <a:pt x="9243112" y="1052294"/>
                </a:moveTo>
                <a:lnTo>
                  <a:pt x="9240918" y="1079459"/>
                </a:lnTo>
                <a:lnTo>
                  <a:pt x="9240805" y="1080867"/>
                </a:lnTo>
                <a:lnTo>
                  <a:pt x="9248695" y="1081505"/>
                </a:lnTo>
                <a:lnTo>
                  <a:pt x="9255608" y="1075624"/>
                </a:lnTo>
                <a:lnTo>
                  <a:pt x="9256882" y="1059844"/>
                </a:lnTo>
                <a:lnTo>
                  <a:pt x="9251002" y="1052931"/>
                </a:lnTo>
                <a:lnTo>
                  <a:pt x="9243112" y="1052294"/>
                </a:lnTo>
                <a:close/>
              </a:path>
              <a:path w="16372840" h="1183004">
                <a:moveTo>
                  <a:pt x="9233556" y="1051522"/>
                </a:moveTo>
                <a:lnTo>
                  <a:pt x="9231300" y="1079459"/>
                </a:lnTo>
                <a:lnTo>
                  <a:pt x="9231249" y="1080096"/>
                </a:lnTo>
                <a:lnTo>
                  <a:pt x="9240805" y="1080867"/>
                </a:lnTo>
                <a:lnTo>
                  <a:pt x="9243060" y="1052931"/>
                </a:lnTo>
                <a:lnTo>
                  <a:pt x="9243112" y="1052294"/>
                </a:lnTo>
                <a:lnTo>
                  <a:pt x="9233556" y="1051522"/>
                </a:lnTo>
                <a:close/>
              </a:path>
              <a:path w="16372840" h="1183004">
                <a:moveTo>
                  <a:pt x="9225666" y="1050885"/>
                </a:moveTo>
                <a:lnTo>
                  <a:pt x="9218753" y="1056765"/>
                </a:lnTo>
                <a:lnTo>
                  <a:pt x="9217479" y="1072546"/>
                </a:lnTo>
                <a:lnTo>
                  <a:pt x="9223359" y="1079459"/>
                </a:lnTo>
                <a:lnTo>
                  <a:pt x="9231249" y="1080096"/>
                </a:lnTo>
                <a:lnTo>
                  <a:pt x="9233442" y="1052931"/>
                </a:lnTo>
                <a:lnTo>
                  <a:pt x="9233556" y="1051522"/>
                </a:lnTo>
                <a:lnTo>
                  <a:pt x="9225666" y="1050885"/>
                </a:lnTo>
                <a:close/>
              </a:path>
              <a:path w="16372840" h="1183004">
                <a:moveTo>
                  <a:pt x="9300445" y="1056922"/>
                </a:moveTo>
                <a:lnTo>
                  <a:pt x="9298252" y="1084088"/>
                </a:lnTo>
                <a:lnTo>
                  <a:pt x="9298138" y="1085496"/>
                </a:lnTo>
                <a:lnTo>
                  <a:pt x="9306028" y="1086133"/>
                </a:lnTo>
                <a:lnTo>
                  <a:pt x="9312941" y="1080253"/>
                </a:lnTo>
                <a:lnTo>
                  <a:pt x="9314215" y="1064472"/>
                </a:lnTo>
                <a:lnTo>
                  <a:pt x="9308335" y="1057559"/>
                </a:lnTo>
                <a:lnTo>
                  <a:pt x="9300445" y="1056922"/>
                </a:lnTo>
                <a:close/>
              </a:path>
              <a:path w="16372840" h="1183004">
                <a:moveTo>
                  <a:pt x="9290889" y="1056151"/>
                </a:moveTo>
                <a:lnTo>
                  <a:pt x="9288634" y="1084088"/>
                </a:lnTo>
                <a:lnTo>
                  <a:pt x="9288582" y="1084725"/>
                </a:lnTo>
                <a:lnTo>
                  <a:pt x="9298138" y="1085496"/>
                </a:lnTo>
                <a:lnTo>
                  <a:pt x="9300393" y="1057559"/>
                </a:lnTo>
                <a:lnTo>
                  <a:pt x="9300445" y="1056922"/>
                </a:lnTo>
                <a:lnTo>
                  <a:pt x="9290889" y="1056151"/>
                </a:lnTo>
                <a:close/>
              </a:path>
              <a:path w="16372840" h="1183004">
                <a:moveTo>
                  <a:pt x="9282999" y="1055514"/>
                </a:moveTo>
                <a:lnTo>
                  <a:pt x="9276086" y="1061394"/>
                </a:lnTo>
                <a:lnTo>
                  <a:pt x="9274812" y="1077175"/>
                </a:lnTo>
                <a:lnTo>
                  <a:pt x="9280692" y="1084088"/>
                </a:lnTo>
                <a:lnTo>
                  <a:pt x="9288582" y="1084725"/>
                </a:lnTo>
                <a:lnTo>
                  <a:pt x="9290775" y="1057559"/>
                </a:lnTo>
                <a:lnTo>
                  <a:pt x="9290889" y="1056151"/>
                </a:lnTo>
                <a:lnTo>
                  <a:pt x="9282999" y="1055514"/>
                </a:lnTo>
                <a:close/>
              </a:path>
              <a:path w="16372840" h="1183004">
                <a:moveTo>
                  <a:pt x="9357778" y="1061551"/>
                </a:moveTo>
                <a:lnTo>
                  <a:pt x="9355585" y="1088716"/>
                </a:lnTo>
                <a:lnTo>
                  <a:pt x="9355471" y="1090124"/>
                </a:lnTo>
                <a:lnTo>
                  <a:pt x="9363361" y="1090761"/>
                </a:lnTo>
                <a:lnTo>
                  <a:pt x="9370274" y="1084881"/>
                </a:lnTo>
                <a:lnTo>
                  <a:pt x="9371548" y="1069101"/>
                </a:lnTo>
                <a:lnTo>
                  <a:pt x="9365668" y="1062188"/>
                </a:lnTo>
                <a:lnTo>
                  <a:pt x="9357778" y="1061551"/>
                </a:lnTo>
                <a:close/>
              </a:path>
              <a:path w="16372840" h="1183004">
                <a:moveTo>
                  <a:pt x="9348223" y="1060779"/>
                </a:moveTo>
                <a:lnTo>
                  <a:pt x="9345967" y="1088716"/>
                </a:lnTo>
                <a:lnTo>
                  <a:pt x="9345915" y="1089353"/>
                </a:lnTo>
                <a:lnTo>
                  <a:pt x="9355471" y="1090124"/>
                </a:lnTo>
                <a:lnTo>
                  <a:pt x="9357727" y="1062188"/>
                </a:lnTo>
                <a:lnTo>
                  <a:pt x="9357778" y="1061551"/>
                </a:lnTo>
                <a:lnTo>
                  <a:pt x="9348223" y="1060779"/>
                </a:lnTo>
                <a:close/>
              </a:path>
              <a:path w="16372840" h="1183004">
                <a:moveTo>
                  <a:pt x="9340332" y="1060142"/>
                </a:moveTo>
                <a:lnTo>
                  <a:pt x="9333419" y="1066022"/>
                </a:lnTo>
                <a:lnTo>
                  <a:pt x="9332145" y="1081803"/>
                </a:lnTo>
                <a:lnTo>
                  <a:pt x="9338025" y="1088716"/>
                </a:lnTo>
                <a:lnTo>
                  <a:pt x="9345915" y="1089353"/>
                </a:lnTo>
                <a:lnTo>
                  <a:pt x="9348109" y="1062188"/>
                </a:lnTo>
                <a:lnTo>
                  <a:pt x="9348223" y="1060779"/>
                </a:lnTo>
                <a:lnTo>
                  <a:pt x="9340332" y="1060142"/>
                </a:lnTo>
                <a:close/>
              </a:path>
              <a:path w="16372840" h="1183004">
                <a:moveTo>
                  <a:pt x="9415111" y="1066179"/>
                </a:moveTo>
                <a:lnTo>
                  <a:pt x="9412918" y="1093344"/>
                </a:lnTo>
                <a:lnTo>
                  <a:pt x="9412805" y="1094753"/>
                </a:lnTo>
                <a:lnTo>
                  <a:pt x="9420695" y="1095390"/>
                </a:lnTo>
                <a:lnTo>
                  <a:pt x="9427608" y="1089510"/>
                </a:lnTo>
                <a:lnTo>
                  <a:pt x="9428882" y="1073729"/>
                </a:lnTo>
                <a:lnTo>
                  <a:pt x="9423001" y="1066816"/>
                </a:lnTo>
                <a:lnTo>
                  <a:pt x="9415111" y="1066179"/>
                </a:lnTo>
                <a:close/>
              </a:path>
              <a:path w="16372840" h="1183004">
                <a:moveTo>
                  <a:pt x="9405555" y="1065408"/>
                </a:moveTo>
                <a:lnTo>
                  <a:pt x="9403300" y="1093344"/>
                </a:lnTo>
                <a:lnTo>
                  <a:pt x="9403249" y="1093982"/>
                </a:lnTo>
                <a:lnTo>
                  <a:pt x="9412805" y="1094753"/>
                </a:lnTo>
                <a:lnTo>
                  <a:pt x="9415060" y="1066816"/>
                </a:lnTo>
                <a:lnTo>
                  <a:pt x="9415111" y="1066179"/>
                </a:lnTo>
                <a:lnTo>
                  <a:pt x="9405555" y="1065408"/>
                </a:lnTo>
                <a:close/>
              </a:path>
              <a:path w="16372840" h="1183004">
                <a:moveTo>
                  <a:pt x="9397665" y="1064771"/>
                </a:moveTo>
                <a:lnTo>
                  <a:pt x="9390752" y="1070651"/>
                </a:lnTo>
                <a:lnTo>
                  <a:pt x="9389478" y="1086432"/>
                </a:lnTo>
                <a:lnTo>
                  <a:pt x="9395359" y="1093344"/>
                </a:lnTo>
                <a:lnTo>
                  <a:pt x="9403249" y="1093982"/>
                </a:lnTo>
                <a:lnTo>
                  <a:pt x="9405442" y="1066816"/>
                </a:lnTo>
                <a:lnTo>
                  <a:pt x="9405555" y="1065408"/>
                </a:lnTo>
                <a:lnTo>
                  <a:pt x="9397665" y="1064771"/>
                </a:lnTo>
                <a:close/>
              </a:path>
              <a:path w="16372840" h="1183004">
                <a:moveTo>
                  <a:pt x="9472445" y="1070808"/>
                </a:moveTo>
                <a:lnTo>
                  <a:pt x="9470251" y="1097973"/>
                </a:lnTo>
                <a:lnTo>
                  <a:pt x="9470138" y="1099381"/>
                </a:lnTo>
                <a:lnTo>
                  <a:pt x="9478028" y="1100018"/>
                </a:lnTo>
                <a:lnTo>
                  <a:pt x="9484941" y="1094138"/>
                </a:lnTo>
                <a:lnTo>
                  <a:pt x="9486215" y="1078357"/>
                </a:lnTo>
                <a:lnTo>
                  <a:pt x="9480335" y="1071445"/>
                </a:lnTo>
                <a:lnTo>
                  <a:pt x="9472445" y="1070808"/>
                </a:lnTo>
                <a:close/>
              </a:path>
              <a:path w="16372840" h="1183004">
                <a:moveTo>
                  <a:pt x="9462889" y="1070036"/>
                </a:moveTo>
                <a:lnTo>
                  <a:pt x="9460633" y="1097973"/>
                </a:lnTo>
                <a:lnTo>
                  <a:pt x="9460582" y="1098610"/>
                </a:lnTo>
                <a:lnTo>
                  <a:pt x="9470138" y="1099381"/>
                </a:lnTo>
                <a:lnTo>
                  <a:pt x="9472393" y="1071445"/>
                </a:lnTo>
                <a:lnTo>
                  <a:pt x="9472445" y="1070808"/>
                </a:lnTo>
                <a:lnTo>
                  <a:pt x="9462889" y="1070036"/>
                </a:lnTo>
                <a:close/>
              </a:path>
              <a:path w="16372840" h="1183004">
                <a:moveTo>
                  <a:pt x="9454999" y="1069399"/>
                </a:moveTo>
                <a:lnTo>
                  <a:pt x="9448086" y="1075279"/>
                </a:lnTo>
                <a:lnTo>
                  <a:pt x="9446812" y="1091060"/>
                </a:lnTo>
                <a:lnTo>
                  <a:pt x="9452692" y="1097973"/>
                </a:lnTo>
                <a:lnTo>
                  <a:pt x="9460582" y="1098610"/>
                </a:lnTo>
                <a:lnTo>
                  <a:pt x="9462775" y="1071445"/>
                </a:lnTo>
                <a:lnTo>
                  <a:pt x="9462889" y="1070036"/>
                </a:lnTo>
                <a:lnTo>
                  <a:pt x="9454999" y="1069399"/>
                </a:lnTo>
                <a:close/>
              </a:path>
              <a:path w="16372840" h="1183004">
                <a:moveTo>
                  <a:pt x="9529778" y="1075436"/>
                </a:moveTo>
                <a:lnTo>
                  <a:pt x="9527585" y="1102601"/>
                </a:lnTo>
                <a:lnTo>
                  <a:pt x="9527471" y="1104010"/>
                </a:lnTo>
                <a:lnTo>
                  <a:pt x="9535361" y="1104647"/>
                </a:lnTo>
                <a:lnTo>
                  <a:pt x="9542275" y="1098767"/>
                </a:lnTo>
                <a:lnTo>
                  <a:pt x="9543548" y="1082986"/>
                </a:lnTo>
                <a:lnTo>
                  <a:pt x="9537668" y="1076073"/>
                </a:lnTo>
                <a:lnTo>
                  <a:pt x="9529778" y="1075436"/>
                </a:lnTo>
                <a:close/>
              </a:path>
              <a:path w="16372840" h="1183004">
                <a:moveTo>
                  <a:pt x="9520222" y="1074665"/>
                </a:moveTo>
                <a:lnTo>
                  <a:pt x="9517967" y="1102601"/>
                </a:lnTo>
                <a:lnTo>
                  <a:pt x="9517916" y="1103238"/>
                </a:lnTo>
                <a:lnTo>
                  <a:pt x="9527471" y="1104010"/>
                </a:lnTo>
                <a:lnTo>
                  <a:pt x="9529726" y="1076073"/>
                </a:lnTo>
                <a:lnTo>
                  <a:pt x="9529778" y="1075436"/>
                </a:lnTo>
                <a:lnTo>
                  <a:pt x="9520222" y="1074665"/>
                </a:lnTo>
                <a:close/>
              </a:path>
              <a:path w="16372840" h="1183004">
                <a:moveTo>
                  <a:pt x="9512332" y="1074028"/>
                </a:moveTo>
                <a:lnTo>
                  <a:pt x="9505419" y="1079908"/>
                </a:lnTo>
                <a:lnTo>
                  <a:pt x="9504145" y="1095689"/>
                </a:lnTo>
                <a:lnTo>
                  <a:pt x="9510025" y="1102601"/>
                </a:lnTo>
                <a:lnTo>
                  <a:pt x="9517916" y="1103238"/>
                </a:lnTo>
                <a:lnTo>
                  <a:pt x="9520108" y="1076073"/>
                </a:lnTo>
                <a:lnTo>
                  <a:pt x="9520222" y="1074665"/>
                </a:lnTo>
                <a:lnTo>
                  <a:pt x="9512332" y="1074028"/>
                </a:lnTo>
                <a:close/>
              </a:path>
              <a:path w="16372840" h="1183004">
                <a:moveTo>
                  <a:pt x="9587111" y="1080065"/>
                </a:moveTo>
                <a:lnTo>
                  <a:pt x="9584918" y="1107230"/>
                </a:lnTo>
                <a:lnTo>
                  <a:pt x="9584804" y="1108638"/>
                </a:lnTo>
                <a:lnTo>
                  <a:pt x="9592695" y="1109275"/>
                </a:lnTo>
                <a:lnTo>
                  <a:pt x="9599607" y="1103395"/>
                </a:lnTo>
                <a:lnTo>
                  <a:pt x="9600882" y="1087614"/>
                </a:lnTo>
                <a:lnTo>
                  <a:pt x="9595002" y="1080702"/>
                </a:lnTo>
                <a:lnTo>
                  <a:pt x="9587111" y="1080065"/>
                </a:lnTo>
                <a:close/>
              </a:path>
              <a:path w="16372840" h="1183004">
                <a:moveTo>
                  <a:pt x="9577556" y="1079293"/>
                </a:moveTo>
                <a:lnTo>
                  <a:pt x="9575301" y="1107230"/>
                </a:lnTo>
                <a:lnTo>
                  <a:pt x="9575249" y="1107867"/>
                </a:lnTo>
                <a:lnTo>
                  <a:pt x="9584804" y="1108638"/>
                </a:lnTo>
                <a:lnTo>
                  <a:pt x="9587060" y="1080702"/>
                </a:lnTo>
                <a:lnTo>
                  <a:pt x="9587111" y="1080065"/>
                </a:lnTo>
                <a:lnTo>
                  <a:pt x="9577556" y="1079293"/>
                </a:lnTo>
                <a:close/>
              </a:path>
              <a:path w="16372840" h="1183004">
                <a:moveTo>
                  <a:pt x="9569665" y="1078656"/>
                </a:moveTo>
                <a:lnTo>
                  <a:pt x="9562752" y="1084536"/>
                </a:lnTo>
                <a:lnTo>
                  <a:pt x="9561479" y="1100317"/>
                </a:lnTo>
                <a:lnTo>
                  <a:pt x="9567358" y="1107230"/>
                </a:lnTo>
                <a:lnTo>
                  <a:pt x="9575249" y="1107867"/>
                </a:lnTo>
                <a:lnTo>
                  <a:pt x="9577442" y="1080702"/>
                </a:lnTo>
                <a:lnTo>
                  <a:pt x="9577556" y="1079293"/>
                </a:lnTo>
                <a:lnTo>
                  <a:pt x="9569665" y="1078656"/>
                </a:lnTo>
                <a:close/>
              </a:path>
              <a:path w="16372840" h="1183004">
                <a:moveTo>
                  <a:pt x="9644444" y="1084693"/>
                </a:moveTo>
                <a:lnTo>
                  <a:pt x="9642251" y="1111858"/>
                </a:lnTo>
                <a:lnTo>
                  <a:pt x="9642138" y="1113267"/>
                </a:lnTo>
                <a:lnTo>
                  <a:pt x="9650028" y="1113904"/>
                </a:lnTo>
                <a:lnTo>
                  <a:pt x="9656941" y="1108024"/>
                </a:lnTo>
                <a:lnTo>
                  <a:pt x="9658215" y="1092243"/>
                </a:lnTo>
                <a:lnTo>
                  <a:pt x="9652334" y="1085330"/>
                </a:lnTo>
                <a:lnTo>
                  <a:pt x="9644444" y="1084693"/>
                </a:lnTo>
                <a:close/>
              </a:path>
              <a:path w="16372840" h="1183004">
                <a:moveTo>
                  <a:pt x="9634889" y="1083922"/>
                </a:moveTo>
                <a:lnTo>
                  <a:pt x="9632634" y="1111858"/>
                </a:lnTo>
                <a:lnTo>
                  <a:pt x="9632582" y="1112495"/>
                </a:lnTo>
                <a:lnTo>
                  <a:pt x="9642138" y="1113267"/>
                </a:lnTo>
                <a:lnTo>
                  <a:pt x="9644393" y="1085330"/>
                </a:lnTo>
                <a:lnTo>
                  <a:pt x="9644444" y="1084693"/>
                </a:lnTo>
                <a:lnTo>
                  <a:pt x="9634889" y="1083922"/>
                </a:lnTo>
                <a:close/>
              </a:path>
              <a:path w="16372840" h="1183004">
                <a:moveTo>
                  <a:pt x="9626998" y="1083285"/>
                </a:moveTo>
                <a:lnTo>
                  <a:pt x="9620085" y="1089165"/>
                </a:lnTo>
                <a:lnTo>
                  <a:pt x="9618812" y="1104946"/>
                </a:lnTo>
                <a:lnTo>
                  <a:pt x="9624692" y="1111858"/>
                </a:lnTo>
                <a:lnTo>
                  <a:pt x="9632582" y="1112495"/>
                </a:lnTo>
                <a:lnTo>
                  <a:pt x="9634775" y="1085330"/>
                </a:lnTo>
                <a:lnTo>
                  <a:pt x="9634889" y="1083922"/>
                </a:lnTo>
                <a:lnTo>
                  <a:pt x="9626998" y="1083285"/>
                </a:lnTo>
                <a:close/>
              </a:path>
              <a:path w="16372840" h="1183004">
                <a:moveTo>
                  <a:pt x="9701778" y="1089322"/>
                </a:moveTo>
                <a:lnTo>
                  <a:pt x="9699584" y="1116487"/>
                </a:lnTo>
                <a:lnTo>
                  <a:pt x="9699471" y="1117895"/>
                </a:lnTo>
                <a:lnTo>
                  <a:pt x="9707362" y="1118532"/>
                </a:lnTo>
                <a:lnTo>
                  <a:pt x="9714274" y="1112652"/>
                </a:lnTo>
                <a:lnTo>
                  <a:pt x="9715548" y="1096871"/>
                </a:lnTo>
                <a:lnTo>
                  <a:pt x="9709668" y="1089959"/>
                </a:lnTo>
                <a:lnTo>
                  <a:pt x="9701778" y="1089322"/>
                </a:lnTo>
                <a:close/>
              </a:path>
              <a:path w="16372840" h="1183004">
                <a:moveTo>
                  <a:pt x="9692222" y="1088550"/>
                </a:moveTo>
                <a:lnTo>
                  <a:pt x="9689967" y="1116487"/>
                </a:lnTo>
                <a:lnTo>
                  <a:pt x="9689916" y="1117124"/>
                </a:lnTo>
                <a:lnTo>
                  <a:pt x="9699471" y="1117895"/>
                </a:lnTo>
                <a:lnTo>
                  <a:pt x="9701726" y="1089959"/>
                </a:lnTo>
                <a:lnTo>
                  <a:pt x="9701778" y="1089322"/>
                </a:lnTo>
                <a:lnTo>
                  <a:pt x="9692222" y="1088550"/>
                </a:lnTo>
                <a:close/>
              </a:path>
              <a:path w="16372840" h="1183004">
                <a:moveTo>
                  <a:pt x="9684332" y="1087913"/>
                </a:moveTo>
                <a:lnTo>
                  <a:pt x="9677419" y="1093793"/>
                </a:lnTo>
                <a:lnTo>
                  <a:pt x="9676145" y="1109574"/>
                </a:lnTo>
                <a:lnTo>
                  <a:pt x="9682025" y="1116487"/>
                </a:lnTo>
                <a:lnTo>
                  <a:pt x="9689916" y="1117124"/>
                </a:lnTo>
                <a:lnTo>
                  <a:pt x="9692108" y="1089959"/>
                </a:lnTo>
                <a:lnTo>
                  <a:pt x="9692222" y="1088550"/>
                </a:lnTo>
                <a:lnTo>
                  <a:pt x="9684332" y="1087913"/>
                </a:lnTo>
                <a:close/>
              </a:path>
              <a:path w="16372840" h="1183004">
                <a:moveTo>
                  <a:pt x="9759111" y="1093950"/>
                </a:moveTo>
                <a:lnTo>
                  <a:pt x="9756918" y="1121115"/>
                </a:lnTo>
                <a:lnTo>
                  <a:pt x="9756804" y="1122524"/>
                </a:lnTo>
                <a:lnTo>
                  <a:pt x="9764695" y="1123161"/>
                </a:lnTo>
                <a:lnTo>
                  <a:pt x="9771608" y="1117281"/>
                </a:lnTo>
                <a:lnTo>
                  <a:pt x="9772881" y="1101500"/>
                </a:lnTo>
                <a:lnTo>
                  <a:pt x="9767001" y="1094587"/>
                </a:lnTo>
                <a:lnTo>
                  <a:pt x="9759111" y="1093950"/>
                </a:lnTo>
                <a:close/>
              </a:path>
              <a:path w="16372840" h="1183004">
                <a:moveTo>
                  <a:pt x="9749555" y="1093179"/>
                </a:moveTo>
                <a:lnTo>
                  <a:pt x="9747300" y="1121115"/>
                </a:lnTo>
                <a:lnTo>
                  <a:pt x="9747249" y="1121752"/>
                </a:lnTo>
                <a:lnTo>
                  <a:pt x="9756804" y="1122524"/>
                </a:lnTo>
                <a:lnTo>
                  <a:pt x="9759059" y="1094587"/>
                </a:lnTo>
                <a:lnTo>
                  <a:pt x="9759111" y="1093950"/>
                </a:lnTo>
                <a:lnTo>
                  <a:pt x="9749555" y="1093179"/>
                </a:lnTo>
                <a:close/>
              </a:path>
              <a:path w="16372840" h="1183004">
                <a:moveTo>
                  <a:pt x="9741665" y="1092542"/>
                </a:moveTo>
                <a:lnTo>
                  <a:pt x="9734752" y="1098422"/>
                </a:lnTo>
                <a:lnTo>
                  <a:pt x="9733478" y="1114202"/>
                </a:lnTo>
                <a:lnTo>
                  <a:pt x="9739358" y="1121115"/>
                </a:lnTo>
                <a:lnTo>
                  <a:pt x="9747249" y="1121752"/>
                </a:lnTo>
                <a:lnTo>
                  <a:pt x="9749441" y="1094587"/>
                </a:lnTo>
                <a:lnTo>
                  <a:pt x="9749555" y="1093179"/>
                </a:lnTo>
                <a:lnTo>
                  <a:pt x="9741665" y="1092542"/>
                </a:lnTo>
                <a:close/>
              </a:path>
              <a:path w="16372840" h="1183004">
                <a:moveTo>
                  <a:pt x="9816444" y="1098579"/>
                </a:moveTo>
                <a:lnTo>
                  <a:pt x="9814251" y="1125744"/>
                </a:lnTo>
                <a:lnTo>
                  <a:pt x="9814137" y="1127152"/>
                </a:lnTo>
                <a:lnTo>
                  <a:pt x="9822028" y="1127789"/>
                </a:lnTo>
                <a:lnTo>
                  <a:pt x="9828941" y="1121909"/>
                </a:lnTo>
                <a:lnTo>
                  <a:pt x="9830215" y="1106128"/>
                </a:lnTo>
                <a:lnTo>
                  <a:pt x="9824335" y="1099216"/>
                </a:lnTo>
                <a:lnTo>
                  <a:pt x="9816444" y="1098579"/>
                </a:lnTo>
                <a:close/>
              </a:path>
              <a:path w="16372840" h="1183004">
                <a:moveTo>
                  <a:pt x="9806889" y="1097807"/>
                </a:moveTo>
                <a:lnTo>
                  <a:pt x="9804634" y="1125744"/>
                </a:lnTo>
                <a:lnTo>
                  <a:pt x="9804582" y="1126381"/>
                </a:lnTo>
                <a:lnTo>
                  <a:pt x="9814137" y="1127152"/>
                </a:lnTo>
                <a:lnTo>
                  <a:pt x="9816393" y="1099216"/>
                </a:lnTo>
                <a:lnTo>
                  <a:pt x="9816444" y="1098579"/>
                </a:lnTo>
                <a:lnTo>
                  <a:pt x="9806889" y="1097807"/>
                </a:lnTo>
                <a:close/>
              </a:path>
              <a:path w="16372840" h="1183004">
                <a:moveTo>
                  <a:pt x="9798998" y="1097170"/>
                </a:moveTo>
                <a:lnTo>
                  <a:pt x="9792085" y="1103050"/>
                </a:lnTo>
                <a:lnTo>
                  <a:pt x="9790812" y="1118831"/>
                </a:lnTo>
                <a:lnTo>
                  <a:pt x="9796691" y="1125744"/>
                </a:lnTo>
                <a:lnTo>
                  <a:pt x="9804582" y="1126381"/>
                </a:lnTo>
                <a:lnTo>
                  <a:pt x="9806775" y="1099216"/>
                </a:lnTo>
                <a:lnTo>
                  <a:pt x="9806889" y="1097807"/>
                </a:lnTo>
                <a:lnTo>
                  <a:pt x="9798998" y="1097170"/>
                </a:lnTo>
                <a:close/>
              </a:path>
              <a:path w="16372840" h="1183004">
                <a:moveTo>
                  <a:pt x="9873777" y="1103207"/>
                </a:moveTo>
                <a:lnTo>
                  <a:pt x="9871585" y="1130372"/>
                </a:lnTo>
                <a:lnTo>
                  <a:pt x="9871471" y="1131781"/>
                </a:lnTo>
                <a:lnTo>
                  <a:pt x="9879361" y="1132418"/>
                </a:lnTo>
                <a:lnTo>
                  <a:pt x="9886274" y="1126538"/>
                </a:lnTo>
                <a:lnTo>
                  <a:pt x="9887548" y="1110757"/>
                </a:lnTo>
                <a:lnTo>
                  <a:pt x="9881668" y="1103844"/>
                </a:lnTo>
                <a:lnTo>
                  <a:pt x="9873777" y="1103207"/>
                </a:lnTo>
                <a:close/>
              </a:path>
              <a:path w="16372840" h="1183004">
                <a:moveTo>
                  <a:pt x="9864222" y="1102436"/>
                </a:moveTo>
                <a:lnTo>
                  <a:pt x="9861967" y="1130372"/>
                </a:lnTo>
                <a:lnTo>
                  <a:pt x="9861915" y="1131009"/>
                </a:lnTo>
                <a:lnTo>
                  <a:pt x="9871471" y="1131781"/>
                </a:lnTo>
                <a:lnTo>
                  <a:pt x="9873726" y="1103844"/>
                </a:lnTo>
                <a:lnTo>
                  <a:pt x="9873777" y="1103207"/>
                </a:lnTo>
                <a:lnTo>
                  <a:pt x="9864222" y="1102436"/>
                </a:lnTo>
                <a:close/>
              </a:path>
              <a:path w="16372840" h="1183004">
                <a:moveTo>
                  <a:pt x="9856331" y="1101799"/>
                </a:moveTo>
                <a:lnTo>
                  <a:pt x="9849419" y="1107679"/>
                </a:lnTo>
                <a:lnTo>
                  <a:pt x="9848145" y="1123459"/>
                </a:lnTo>
                <a:lnTo>
                  <a:pt x="9854025" y="1130372"/>
                </a:lnTo>
                <a:lnTo>
                  <a:pt x="9861915" y="1131009"/>
                </a:lnTo>
                <a:lnTo>
                  <a:pt x="9864109" y="1103844"/>
                </a:lnTo>
                <a:lnTo>
                  <a:pt x="9864222" y="1102436"/>
                </a:lnTo>
                <a:lnTo>
                  <a:pt x="9856331" y="1101799"/>
                </a:lnTo>
                <a:close/>
              </a:path>
              <a:path w="16372840" h="1183004">
                <a:moveTo>
                  <a:pt x="9931111" y="1107835"/>
                </a:moveTo>
                <a:lnTo>
                  <a:pt x="9928918" y="1135001"/>
                </a:lnTo>
                <a:lnTo>
                  <a:pt x="9928804" y="1136409"/>
                </a:lnTo>
                <a:lnTo>
                  <a:pt x="9936695" y="1137046"/>
                </a:lnTo>
                <a:lnTo>
                  <a:pt x="9943607" y="1131166"/>
                </a:lnTo>
                <a:lnTo>
                  <a:pt x="9944881" y="1115385"/>
                </a:lnTo>
                <a:lnTo>
                  <a:pt x="9939001" y="1108472"/>
                </a:lnTo>
                <a:lnTo>
                  <a:pt x="9931111" y="1107835"/>
                </a:lnTo>
                <a:close/>
              </a:path>
              <a:path w="16372840" h="1183004">
                <a:moveTo>
                  <a:pt x="9921555" y="1107064"/>
                </a:moveTo>
                <a:lnTo>
                  <a:pt x="9919300" y="1135001"/>
                </a:lnTo>
                <a:lnTo>
                  <a:pt x="9919249" y="1135638"/>
                </a:lnTo>
                <a:lnTo>
                  <a:pt x="9928804" y="1136409"/>
                </a:lnTo>
                <a:lnTo>
                  <a:pt x="9931060" y="1108472"/>
                </a:lnTo>
                <a:lnTo>
                  <a:pt x="9931111" y="1107835"/>
                </a:lnTo>
                <a:lnTo>
                  <a:pt x="9921555" y="1107064"/>
                </a:lnTo>
                <a:close/>
              </a:path>
              <a:path w="16372840" h="1183004">
                <a:moveTo>
                  <a:pt x="9913665" y="1106427"/>
                </a:moveTo>
                <a:lnTo>
                  <a:pt x="9906752" y="1112307"/>
                </a:lnTo>
                <a:lnTo>
                  <a:pt x="9905478" y="1128088"/>
                </a:lnTo>
                <a:lnTo>
                  <a:pt x="9911358" y="1135001"/>
                </a:lnTo>
                <a:lnTo>
                  <a:pt x="9919249" y="1135638"/>
                </a:lnTo>
                <a:lnTo>
                  <a:pt x="9921442" y="1108472"/>
                </a:lnTo>
                <a:lnTo>
                  <a:pt x="9921555" y="1107064"/>
                </a:lnTo>
                <a:lnTo>
                  <a:pt x="9913665" y="1106427"/>
                </a:lnTo>
                <a:close/>
              </a:path>
              <a:path w="16372840" h="1183004">
                <a:moveTo>
                  <a:pt x="9988444" y="1112464"/>
                </a:moveTo>
                <a:lnTo>
                  <a:pt x="9986251" y="1139629"/>
                </a:lnTo>
                <a:lnTo>
                  <a:pt x="9986137" y="1141038"/>
                </a:lnTo>
                <a:lnTo>
                  <a:pt x="9994028" y="1141675"/>
                </a:lnTo>
                <a:lnTo>
                  <a:pt x="10000941" y="1135795"/>
                </a:lnTo>
                <a:lnTo>
                  <a:pt x="10002214" y="1120014"/>
                </a:lnTo>
                <a:lnTo>
                  <a:pt x="9996335" y="1113101"/>
                </a:lnTo>
                <a:lnTo>
                  <a:pt x="9988444" y="1112464"/>
                </a:lnTo>
                <a:close/>
              </a:path>
              <a:path w="16372840" h="1183004">
                <a:moveTo>
                  <a:pt x="9978889" y="1111693"/>
                </a:moveTo>
                <a:lnTo>
                  <a:pt x="9976633" y="1139629"/>
                </a:lnTo>
                <a:lnTo>
                  <a:pt x="9976582" y="1140266"/>
                </a:lnTo>
                <a:lnTo>
                  <a:pt x="9986137" y="1141038"/>
                </a:lnTo>
                <a:lnTo>
                  <a:pt x="9988392" y="1113101"/>
                </a:lnTo>
                <a:lnTo>
                  <a:pt x="9988444" y="1112464"/>
                </a:lnTo>
                <a:lnTo>
                  <a:pt x="9978889" y="1111693"/>
                </a:lnTo>
                <a:close/>
              </a:path>
              <a:path w="16372840" h="1183004">
                <a:moveTo>
                  <a:pt x="9970998" y="1111055"/>
                </a:moveTo>
                <a:lnTo>
                  <a:pt x="9964086" y="1116936"/>
                </a:lnTo>
                <a:lnTo>
                  <a:pt x="9962811" y="1132716"/>
                </a:lnTo>
                <a:lnTo>
                  <a:pt x="9968691" y="1139629"/>
                </a:lnTo>
                <a:lnTo>
                  <a:pt x="9976582" y="1140266"/>
                </a:lnTo>
                <a:lnTo>
                  <a:pt x="9978775" y="1113101"/>
                </a:lnTo>
                <a:lnTo>
                  <a:pt x="9978889" y="1111693"/>
                </a:lnTo>
                <a:lnTo>
                  <a:pt x="9970998" y="1111055"/>
                </a:lnTo>
                <a:close/>
              </a:path>
              <a:path w="16372840" h="1183004">
                <a:moveTo>
                  <a:pt x="10045777" y="1117092"/>
                </a:moveTo>
                <a:lnTo>
                  <a:pt x="10043585" y="1144258"/>
                </a:lnTo>
                <a:lnTo>
                  <a:pt x="10043471" y="1145666"/>
                </a:lnTo>
                <a:lnTo>
                  <a:pt x="10051361" y="1146303"/>
                </a:lnTo>
                <a:lnTo>
                  <a:pt x="10058274" y="1140423"/>
                </a:lnTo>
                <a:lnTo>
                  <a:pt x="10059548" y="1124642"/>
                </a:lnTo>
                <a:lnTo>
                  <a:pt x="10053668" y="1117729"/>
                </a:lnTo>
                <a:lnTo>
                  <a:pt x="10045777" y="1117092"/>
                </a:lnTo>
                <a:close/>
              </a:path>
              <a:path w="16372840" h="1183004">
                <a:moveTo>
                  <a:pt x="10036222" y="1116321"/>
                </a:moveTo>
                <a:lnTo>
                  <a:pt x="10033967" y="1144258"/>
                </a:lnTo>
                <a:lnTo>
                  <a:pt x="10033915" y="1144895"/>
                </a:lnTo>
                <a:lnTo>
                  <a:pt x="10043471" y="1145666"/>
                </a:lnTo>
                <a:lnTo>
                  <a:pt x="10045726" y="1117729"/>
                </a:lnTo>
                <a:lnTo>
                  <a:pt x="10045777" y="1117092"/>
                </a:lnTo>
                <a:lnTo>
                  <a:pt x="10036222" y="1116321"/>
                </a:lnTo>
                <a:close/>
              </a:path>
              <a:path w="16372840" h="1183004">
                <a:moveTo>
                  <a:pt x="10028332" y="1115684"/>
                </a:moveTo>
                <a:lnTo>
                  <a:pt x="10021419" y="1121564"/>
                </a:lnTo>
                <a:lnTo>
                  <a:pt x="10020145" y="1137345"/>
                </a:lnTo>
                <a:lnTo>
                  <a:pt x="10026024" y="1144258"/>
                </a:lnTo>
                <a:lnTo>
                  <a:pt x="10033915" y="1144895"/>
                </a:lnTo>
                <a:lnTo>
                  <a:pt x="10036108" y="1117729"/>
                </a:lnTo>
                <a:lnTo>
                  <a:pt x="10036222" y="1116321"/>
                </a:lnTo>
                <a:lnTo>
                  <a:pt x="10028332" y="1115684"/>
                </a:lnTo>
                <a:close/>
              </a:path>
              <a:path w="16372840" h="1183004">
                <a:moveTo>
                  <a:pt x="10103111" y="1121721"/>
                </a:moveTo>
                <a:lnTo>
                  <a:pt x="10100918" y="1148886"/>
                </a:lnTo>
                <a:lnTo>
                  <a:pt x="10100804" y="1150295"/>
                </a:lnTo>
                <a:lnTo>
                  <a:pt x="10108695" y="1150932"/>
                </a:lnTo>
                <a:lnTo>
                  <a:pt x="10115607" y="1145051"/>
                </a:lnTo>
                <a:lnTo>
                  <a:pt x="10116882" y="1129271"/>
                </a:lnTo>
                <a:lnTo>
                  <a:pt x="10111001" y="1122358"/>
                </a:lnTo>
                <a:lnTo>
                  <a:pt x="10103111" y="1121721"/>
                </a:lnTo>
                <a:close/>
              </a:path>
              <a:path w="16372840" h="1183004">
                <a:moveTo>
                  <a:pt x="10093555" y="1120949"/>
                </a:moveTo>
                <a:lnTo>
                  <a:pt x="10091300" y="1148886"/>
                </a:lnTo>
                <a:lnTo>
                  <a:pt x="10091248" y="1149523"/>
                </a:lnTo>
                <a:lnTo>
                  <a:pt x="10100804" y="1150295"/>
                </a:lnTo>
                <a:lnTo>
                  <a:pt x="10103060" y="1122358"/>
                </a:lnTo>
                <a:lnTo>
                  <a:pt x="10103111" y="1121721"/>
                </a:lnTo>
                <a:lnTo>
                  <a:pt x="10093555" y="1120949"/>
                </a:lnTo>
                <a:close/>
              </a:path>
              <a:path w="16372840" h="1183004">
                <a:moveTo>
                  <a:pt x="10085665" y="1120312"/>
                </a:moveTo>
                <a:lnTo>
                  <a:pt x="10078752" y="1126193"/>
                </a:lnTo>
                <a:lnTo>
                  <a:pt x="10077478" y="1141973"/>
                </a:lnTo>
                <a:lnTo>
                  <a:pt x="10083358" y="1148886"/>
                </a:lnTo>
                <a:lnTo>
                  <a:pt x="10091248" y="1149523"/>
                </a:lnTo>
                <a:lnTo>
                  <a:pt x="10093442" y="1122358"/>
                </a:lnTo>
                <a:lnTo>
                  <a:pt x="10093555" y="1120949"/>
                </a:lnTo>
                <a:lnTo>
                  <a:pt x="10085665" y="1120312"/>
                </a:lnTo>
                <a:close/>
              </a:path>
              <a:path w="16372840" h="1183004">
                <a:moveTo>
                  <a:pt x="10160444" y="1126349"/>
                </a:moveTo>
                <a:lnTo>
                  <a:pt x="10158251" y="1153515"/>
                </a:lnTo>
                <a:lnTo>
                  <a:pt x="10158138" y="1154923"/>
                </a:lnTo>
                <a:lnTo>
                  <a:pt x="10166028" y="1155560"/>
                </a:lnTo>
                <a:lnTo>
                  <a:pt x="10172941" y="1149680"/>
                </a:lnTo>
                <a:lnTo>
                  <a:pt x="10174215" y="1133899"/>
                </a:lnTo>
                <a:lnTo>
                  <a:pt x="10168334" y="1126986"/>
                </a:lnTo>
                <a:lnTo>
                  <a:pt x="10160444" y="1126349"/>
                </a:lnTo>
                <a:close/>
              </a:path>
              <a:path w="16372840" h="1183004">
                <a:moveTo>
                  <a:pt x="10150888" y="1125578"/>
                </a:moveTo>
                <a:lnTo>
                  <a:pt x="10148633" y="1153515"/>
                </a:lnTo>
                <a:lnTo>
                  <a:pt x="10148582" y="1154152"/>
                </a:lnTo>
                <a:lnTo>
                  <a:pt x="10158138" y="1154923"/>
                </a:lnTo>
                <a:lnTo>
                  <a:pt x="10160393" y="1126986"/>
                </a:lnTo>
                <a:lnTo>
                  <a:pt x="10160444" y="1126349"/>
                </a:lnTo>
                <a:lnTo>
                  <a:pt x="10150888" y="1125578"/>
                </a:lnTo>
                <a:close/>
              </a:path>
              <a:path w="16372840" h="1183004">
                <a:moveTo>
                  <a:pt x="10142998" y="1124941"/>
                </a:moveTo>
                <a:lnTo>
                  <a:pt x="10136085" y="1130821"/>
                </a:lnTo>
                <a:lnTo>
                  <a:pt x="10134811" y="1146602"/>
                </a:lnTo>
                <a:lnTo>
                  <a:pt x="10140692" y="1153515"/>
                </a:lnTo>
                <a:lnTo>
                  <a:pt x="10148582" y="1154152"/>
                </a:lnTo>
                <a:lnTo>
                  <a:pt x="10150775" y="1126986"/>
                </a:lnTo>
                <a:lnTo>
                  <a:pt x="10150888" y="1125578"/>
                </a:lnTo>
                <a:lnTo>
                  <a:pt x="10142998" y="1124941"/>
                </a:lnTo>
                <a:close/>
              </a:path>
              <a:path w="16372840" h="1183004">
                <a:moveTo>
                  <a:pt x="10217778" y="1130978"/>
                </a:moveTo>
                <a:lnTo>
                  <a:pt x="10215585" y="1158143"/>
                </a:lnTo>
                <a:lnTo>
                  <a:pt x="10215471" y="1159551"/>
                </a:lnTo>
                <a:lnTo>
                  <a:pt x="10223361" y="1160188"/>
                </a:lnTo>
                <a:lnTo>
                  <a:pt x="10230274" y="1154308"/>
                </a:lnTo>
                <a:lnTo>
                  <a:pt x="10231548" y="1138528"/>
                </a:lnTo>
                <a:lnTo>
                  <a:pt x="10225668" y="1131615"/>
                </a:lnTo>
                <a:lnTo>
                  <a:pt x="10217778" y="1130978"/>
                </a:lnTo>
                <a:close/>
              </a:path>
              <a:path w="16372840" h="1183004">
                <a:moveTo>
                  <a:pt x="10208222" y="1130206"/>
                </a:moveTo>
                <a:lnTo>
                  <a:pt x="10205967" y="1158143"/>
                </a:lnTo>
                <a:lnTo>
                  <a:pt x="10205915" y="1158780"/>
                </a:lnTo>
                <a:lnTo>
                  <a:pt x="10215471" y="1159551"/>
                </a:lnTo>
                <a:lnTo>
                  <a:pt x="10217726" y="1131615"/>
                </a:lnTo>
                <a:lnTo>
                  <a:pt x="10217778" y="1130978"/>
                </a:lnTo>
                <a:lnTo>
                  <a:pt x="10208222" y="1130206"/>
                </a:lnTo>
                <a:close/>
              </a:path>
              <a:path w="16372840" h="1183004">
                <a:moveTo>
                  <a:pt x="10200332" y="1129569"/>
                </a:moveTo>
                <a:lnTo>
                  <a:pt x="10193419" y="1135449"/>
                </a:lnTo>
                <a:lnTo>
                  <a:pt x="10192145" y="1151230"/>
                </a:lnTo>
                <a:lnTo>
                  <a:pt x="10198025" y="1158143"/>
                </a:lnTo>
                <a:lnTo>
                  <a:pt x="10205915" y="1158780"/>
                </a:lnTo>
                <a:lnTo>
                  <a:pt x="10208108" y="1131615"/>
                </a:lnTo>
                <a:lnTo>
                  <a:pt x="10208222" y="1130206"/>
                </a:lnTo>
                <a:lnTo>
                  <a:pt x="10200332" y="1129569"/>
                </a:lnTo>
                <a:close/>
              </a:path>
              <a:path w="16372840" h="1183004">
                <a:moveTo>
                  <a:pt x="10275111" y="1135606"/>
                </a:moveTo>
                <a:lnTo>
                  <a:pt x="10272918" y="1162772"/>
                </a:lnTo>
                <a:lnTo>
                  <a:pt x="10272804" y="1164180"/>
                </a:lnTo>
                <a:lnTo>
                  <a:pt x="10280694" y="1164817"/>
                </a:lnTo>
                <a:lnTo>
                  <a:pt x="10287607" y="1158937"/>
                </a:lnTo>
                <a:lnTo>
                  <a:pt x="10288882" y="1143156"/>
                </a:lnTo>
                <a:lnTo>
                  <a:pt x="10283001" y="1136243"/>
                </a:lnTo>
                <a:lnTo>
                  <a:pt x="10275111" y="1135606"/>
                </a:lnTo>
                <a:close/>
              </a:path>
              <a:path w="16372840" h="1183004">
                <a:moveTo>
                  <a:pt x="10265556" y="1134835"/>
                </a:moveTo>
                <a:lnTo>
                  <a:pt x="10263300" y="1162772"/>
                </a:lnTo>
                <a:lnTo>
                  <a:pt x="10263248" y="1163409"/>
                </a:lnTo>
                <a:lnTo>
                  <a:pt x="10272804" y="1164180"/>
                </a:lnTo>
                <a:lnTo>
                  <a:pt x="10275060" y="1136243"/>
                </a:lnTo>
                <a:lnTo>
                  <a:pt x="10275111" y="1135606"/>
                </a:lnTo>
                <a:lnTo>
                  <a:pt x="10265556" y="1134835"/>
                </a:lnTo>
                <a:close/>
              </a:path>
              <a:path w="16372840" h="1183004">
                <a:moveTo>
                  <a:pt x="10257665" y="1134198"/>
                </a:moveTo>
                <a:lnTo>
                  <a:pt x="10250752" y="1140078"/>
                </a:lnTo>
                <a:lnTo>
                  <a:pt x="10249478" y="1155859"/>
                </a:lnTo>
                <a:lnTo>
                  <a:pt x="10255358" y="1162772"/>
                </a:lnTo>
                <a:lnTo>
                  <a:pt x="10263248" y="1163409"/>
                </a:lnTo>
                <a:lnTo>
                  <a:pt x="10265442" y="1136243"/>
                </a:lnTo>
                <a:lnTo>
                  <a:pt x="10265556" y="1134835"/>
                </a:lnTo>
                <a:lnTo>
                  <a:pt x="10257665" y="1134198"/>
                </a:lnTo>
                <a:close/>
              </a:path>
              <a:path w="16372840" h="1183004">
                <a:moveTo>
                  <a:pt x="10332444" y="1140235"/>
                </a:moveTo>
                <a:lnTo>
                  <a:pt x="10330251" y="1167400"/>
                </a:lnTo>
                <a:lnTo>
                  <a:pt x="10330138" y="1168808"/>
                </a:lnTo>
                <a:lnTo>
                  <a:pt x="10338028" y="1169445"/>
                </a:lnTo>
                <a:lnTo>
                  <a:pt x="10344941" y="1163565"/>
                </a:lnTo>
                <a:lnTo>
                  <a:pt x="10346215" y="1147785"/>
                </a:lnTo>
                <a:lnTo>
                  <a:pt x="10340334" y="1140872"/>
                </a:lnTo>
                <a:lnTo>
                  <a:pt x="10332444" y="1140235"/>
                </a:lnTo>
                <a:close/>
              </a:path>
              <a:path w="16372840" h="1183004">
                <a:moveTo>
                  <a:pt x="10322888" y="1139463"/>
                </a:moveTo>
                <a:lnTo>
                  <a:pt x="10320633" y="1167400"/>
                </a:lnTo>
                <a:lnTo>
                  <a:pt x="10320582" y="1168037"/>
                </a:lnTo>
                <a:lnTo>
                  <a:pt x="10330138" y="1168808"/>
                </a:lnTo>
                <a:lnTo>
                  <a:pt x="10332393" y="1140872"/>
                </a:lnTo>
                <a:lnTo>
                  <a:pt x="10332444" y="1140235"/>
                </a:lnTo>
                <a:lnTo>
                  <a:pt x="10322888" y="1139463"/>
                </a:lnTo>
                <a:close/>
              </a:path>
              <a:path w="16372840" h="1183004">
                <a:moveTo>
                  <a:pt x="10314998" y="1138826"/>
                </a:moveTo>
                <a:lnTo>
                  <a:pt x="10308085" y="1144706"/>
                </a:lnTo>
                <a:lnTo>
                  <a:pt x="10306811" y="1160487"/>
                </a:lnTo>
                <a:lnTo>
                  <a:pt x="10312692" y="1167400"/>
                </a:lnTo>
                <a:lnTo>
                  <a:pt x="10320582" y="1168037"/>
                </a:lnTo>
                <a:lnTo>
                  <a:pt x="10322775" y="1140872"/>
                </a:lnTo>
                <a:lnTo>
                  <a:pt x="10322888" y="1139463"/>
                </a:lnTo>
                <a:lnTo>
                  <a:pt x="10314998" y="1138826"/>
                </a:lnTo>
                <a:close/>
              </a:path>
              <a:path w="16372840" h="1183004">
                <a:moveTo>
                  <a:pt x="10389778" y="1144863"/>
                </a:moveTo>
                <a:lnTo>
                  <a:pt x="10387584" y="1172028"/>
                </a:lnTo>
                <a:lnTo>
                  <a:pt x="10387471" y="1173437"/>
                </a:lnTo>
                <a:lnTo>
                  <a:pt x="10395362" y="1174074"/>
                </a:lnTo>
                <a:lnTo>
                  <a:pt x="10402274" y="1168194"/>
                </a:lnTo>
                <a:lnTo>
                  <a:pt x="10403548" y="1152413"/>
                </a:lnTo>
                <a:lnTo>
                  <a:pt x="10397668" y="1145500"/>
                </a:lnTo>
                <a:lnTo>
                  <a:pt x="10389778" y="1144863"/>
                </a:lnTo>
                <a:close/>
              </a:path>
              <a:path w="16372840" h="1183004">
                <a:moveTo>
                  <a:pt x="10380222" y="1144092"/>
                </a:moveTo>
                <a:lnTo>
                  <a:pt x="10377967" y="1172028"/>
                </a:lnTo>
                <a:lnTo>
                  <a:pt x="10377916" y="1172665"/>
                </a:lnTo>
                <a:lnTo>
                  <a:pt x="10387471" y="1173437"/>
                </a:lnTo>
                <a:lnTo>
                  <a:pt x="10389726" y="1145500"/>
                </a:lnTo>
                <a:lnTo>
                  <a:pt x="10389778" y="1144863"/>
                </a:lnTo>
                <a:lnTo>
                  <a:pt x="10380222" y="1144092"/>
                </a:lnTo>
                <a:close/>
              </a:path>
              <a:path w="16372840" h="1183004">
                <a:moveTo>
                  <a:pt x="10372332" y="1143455"/>
                </a:moveTo>
                <a:lnTo>
                  <a:pt x="10365419" y="1149335"/>
                </a:lnTo>
                <a:lnTo>
                  <a:pt x="10364145" y="1165116"/>
                </a:lnTo>
                <a:lnTo>
                  <a:pt x="10370025" y="1172028"/>
                </a:lnTo>
                <a:lnTo>
                  <a:pt x="10377916" y="1172665"/>
                </a:lnTo>
                <a:lnTo>
                  <a:pt x="10380108" y="1145500"/>
                </a:lnTo>
                <a:lnTo>
                  <a:pt x="10380222" y="1144092"/>
                </a:lnTo>
                <a:lnTo>
                  <a:pt x="10372332" y="1143455"/>
                </a:lnTo>
                <a:close/>
              </a:path>
              <a:path w="16372840" h="1183004">
                <a:moveTo>
                  <a:pt x="10447111" y="1149492"/>
                </a:moveTo>
                <a:lnTo>
                  <a:pt x="10444918" y="1176657"/>
                </a:lnTo>
                <a:lnTo>
                  <a:pt x="10444804" y="1178065"/>
                </a:lnTo>
                <a:lnTo>
                  <a:pt x="10452694" y="1178702"/>
                </a:lnTo>
                <a:lnTo>
                  <a:pt x="10459608" y="1172822"/>
                </a:lnTo>
                <a:lnTo>
                  <a:pt x="10460881" y="1157042"/>
                </a:lnTo>
                <a:lnTo>
                  <a:pt x="10455002" y="1150129"/>
                </a:lnTo>
                <a:lnTo>
                  <a:pt x="10447111" y="1149492"/>
                </a:lnTo>
                <a:close/>
              </a:path>
              <a:path w="16372840" h="1183004">
                <a:moveTo>
                  <a:pt x="10437556" y="1148720"/>
                </a:moveTo>
                <a:lnTo>
                  <a:pt x="10435300" y="1176657"/>
                </a:lnTo>
                <a:lnTo>
                  <a:pt x="10435249" y="1177294"/>
                </a:lnTo>
                <a:lnTo>
                  <a:pt x="10444804" y="1178065"/>
                </a:lnTo>
                <a:lnTo>
                  <a:pt x="10447060" y="1150129"/>
                </a:lnTo>
                <a:lnTo>
                  <a:pt x="10447111" y="1149492"/>
                </a:lnTo>
                <a:lnTo>
                  <a:pt x="10437556" y="1148720"/>
                </a:lnTo>
                <a:close/>
              </a:path>
              <a:path w="16372840" h="1183004">
                <a:moveTo>
                  <a:pt x="10429665" y="1148083"/>
                </a:moveTo>
                <a:lnTo>
                  <a:pt x="10422752" y="1153963"/>
                </a:lnTo>
                <a:lnTo>
                  <a:pt x="10421478" y="1169744"/>
                </a:lnTo>
                <a:lnTo>
                  <a:pt x="10427358" y="1176657"/>
                </a:lnTo>
                <a:lnTo>
                  <a:pt x="10435249" y="1177294"/>
                </a:lnTo>
                <a:lnTo>
                  <a:pt x="10437442" y="1150129"/>
                </a:lnTo>
                <a:lnTo>
                  <a:pt x="10437556" y="1148720"/>
                </a:lnTo>
                <a:lnTo>
                  <a:pt x="10429665" y="1148083"/>
                </a:lnTo>
                <a:close/>
              </a:path>
              <a:path w="16372840" h="1183004">
                <a:moveTo>
                  <a:pt x="10547917" y="1146528"/>
                </a:moveTo>
                <a:lnTo>
                  <a:pt x="10540080" y="1147641"/>
                </a:lnTo>
                <a:lnTo>
                  <a:pt x="10534629" y="1154896"/>
                </a:lnTo>
                <a:lnTo>
                  <a:pt x="10536855" y="1170571"/>
                </a:lnTo>
                <a:lnTo>
                  <a:pt x="10544111" y="1176022"/>
                </a:lnTo>
                <a:lnTo>
                  <a:pt x="10551948" y="1174909"/>
                </a:lnTo>
                <a:lnTo>
                  <a:pt x="10547917" y="1146528"/>
                </a:lnTo>
                <a:close/>
              </a:path>
              <a:path w="16372840" h="1183004">
                <a:moveTo>
                  <a:pt x="10557267" y="1145200"/>
                </a:moveTo>
                <a:lnTo>
                  <a:pt x="10547917" y="1146528"/>
                </a:lnTo>
                <a:lnTo>
                  <a:pt x="10551948" y="1174909"/>
                </a:lnTo>
                <a:lnTo>
                  <a:pt x="10561297" y="1173582"/>
                </a:lnTo>
                <a:lnTo>
                  <a:pt x="10557267" y="1145200"/>
                </a:lnTo>
                <a:close/>
              </a:path>
              <a:path w="16372840" h="1183004">
                <a:moveTo>
                  <a:pt x="10565104" y="1144087"/>
                </a:moveTo>
                <a:lnTo>
                  <a:pt x="10557267" y="1145200"/>
                </a:lnTo>
                <a:lnTo>
                  <a:pt x="10561297" y="1173582"/>
                </a:lnTo>
                <a:lnTo>
                  <a:pt x="10569135" y="1172468"/>
                </a:lnTo>
                <a:lnTo>
                  <a:pt x="10574586" y="1165213"/>
                </a:lnTo>
                <a:lnTo>
                  <a:pt x="10572360" y="1149538"/>
                </a:lnTo>
                <a:lnTo>
                  <a:pt x="10565104" y="1144087"/>
                </a:lnTo>
                <a:close/>
              </a:path>
              <a:path w="16372840" h="1183004">
                <a:moveTo>
                  <a:pt x="10604012" y="1138561"/>
                </a:moveTo>
                <a:lnTo>
                  <a:pt x="10596174" y="1139674"/>
                </a:lnTo>
                <a:lnTo>
                  <a:pt x="10590724" y="1146930"/>
                </a:lnTo>
                <a:lnTo>
                  <a:pt x="10592950" y="1162605"/>
                </a:lnTo>
                <a:lnTo>
                  <a:pt x="10600205" y="1168056"/>
                </a:lnTo>
                <a:lnTo>
                  <a:pt x="10608043" y="1166943"/>
                </a:lnTo>
                <a:lnTo>
                  <a:pt x="10604012" y="1138561"/>
                </a:lnTo>
                <a:close/>
              </a:path>
              <a:path w="16372840" h="1183004">
                <a:moveTo>
                  <a:pt x="10613361" y="1137233"/>
                </a:moveTo>
                <a:lnTo>
                  <a:pt x="10604012" y="1138561"/>
                </a:lnTo>
                <a:lnTo>
                  <a:pt x="10608043" y="1166943"/>
                </a:lnTo>
                <a:lnTo>
                  <a:pt x="10617392" y="1165615"/>
                </a:lnTo>
                <a:lnTo>
                  <a:pt x="10613361" y="1137233"/>
                </a:lnTo>
                <a:close/>
              </a:path>
              <a:path w="16372840" h="1183004">
                <a:moveTo>
                  <a:pt x="10621199" y="1136120"/>
                </a:moveTo>
                <a:lnTo>
                  <a:pt x="10613361" y="1137233"/>
                </a:lnTo>
                <a:lnTo>
                  <a:pt x="10617392" y="1165615"/>
                </a:lnTo>
                <a:lnTo>
                  <a:pt x="10625230" y="1164502"/>
                </a:lnTo>
                <a:lnTo>
                  <a:pt x="10630680" y="1157246"/>
                </a:lnTo>
                <a:lnTo>
                  <a:pt x="10628454" y="1141571"/>
                </a:lnTo>
                <a:lnTo>
                  <a:pt x="10621199" y="1136120"/>
                </a:lnTo>
                <a:close/>
              </a:path>
              <a:path w="16372840" h="1183004">
                <a:moveTo>
                  <a:pt x="10660107" y="1130594"/>
                </a:moveTo>
                <a:lnTo>
                  <a:pt x="10652269" y="1131707"/>
                </a:lnTo>
                <a:lnTo>
                  <a:pt x="10646818" y="1138963"/>
                </a:lnTo>
                <a:lnTo>
                  <a:pt x="10649044" y="1154638"/>
                </a:lnTo>
                <a:lnTo>
                  <a:pt x="10656300" y="1160089"/>
                </a:lnTo>
                <a:lnTo>
                  <a:pt x="10664137" y="1158976"/>
                </a:lnTo>
                <a:lnTo>
                  <a:pt x="10660107" y="1130594"/>
                </a:lnTo>
                <a:close/>
              </a:path>
              <a:path w="16372840" h="1183004">
                <a:moveTo>
                  <a:pt x="10669456" y="1129266"/>
                </a:moveTo>
                <a:lnTo>
                  <a:pt x="10660107" y="1130594"/>
                </a:lnTo>
                <a:lnTo>
                  <a:pt x="10664137" y="1158976"/>
                </a:lnTo>
                <a:lnTo>
                  <a:pt x="10673487" y="1157648"/>
                </a:lnTo>
                <a:lnTo>
                  <a:pt x="10669456" y="1129266"/>
                </a:lnTo>
                <a:close/>
              </a:path>
              <a:path w="16372840" h="1183004">
                <a:moveTo>
                  <a:pt x="10677293" y="1128153"/>
                </a:moveTo>
                <a:lnTo>
                  <a:pt x="10669456" y="1129266"/>
                </a:lnTo>
                <a:lnTo>
                  <a:pt x="10673487" y="1157648"/>
                </a:lnTo>
                <a:lnTo>
                  <a:pt x="10681324" y="1156535"/>
                </a:lnTo>
                <a:lnTo>
                  <a:pt x="10686775" y="1149279"/>
                </a:lnTo>
                <a:lnTo>
                  <a:pt x="10684549" y="1133604"/>
                </a:lnTo>
                <a:lnTo>
                  <a:pt x="10677293" y="1128153"/>
                </a:lnTo>
                <a:close/>
              </a:path>
              <a:path w="16372840" h="1183004">
                <a:moveTo>
                  <a:pt x="10716201" y="1122627"/>
                </a:moveTo>
                <a:lnTo>
                  <a:pt x="10708364" y="1123741"/>
                </a:lnTo>
                <a:lnTo>
                  <a:pt x="10702912" y="1130996"/>
                </a:lnTo>
                <a:lnTo>
                  <a:pt x="10705139" y="1146671"/>
                </a:lnTo>
                <a:lnTo>
                  <a:pt x="10712395" y="1152122"/>
                </a:lnTo>
                <a:lnTo>
                  <a:pt x="10720232" y="1151009"/>
                </a:lnTo>
                <a:lnTo>
                  <a:pt x="10716201" y="1122627"/>
                </a:lnTo>
                <a:close/>
              </a:path>
              <a:path w="16372840" h="1183004">
                <a:moveTo>
                  <a:pt x="10725550" y="1121300"/>
                </a:moveTo>
                <a:lnTo>
                  <a:pt x="10716201" y="1122627"/>
                </a:lnTo>
                <a:lnTo>
                  <a:pt x="10720232" y="1151009"/>
                </a:lnTo>
                <a:lnTo>
                  <a:pt x="10729581" y="1149681"/>
                </a:lnTo>
                <a:lnTo>
                  <a:pt x="10725550" y="1121300"/>
                </a:lnTo>
                <a:close/>
              </a:path>
              <a:path w="16372840" h="1183004">
                <a:moveTo>
                  <a:pt x="10733388" y="1120187"/>
                </a:moveTo>
                <a:lnTo>
                  <a:pt x="10725550" y="1121300"/>
                </a:lnTo>
                <a:lnTo>
                  <a:pt x="10729581" y="1149681"/>
                </a:lnTo>
                <a:lnTo>
                  <a:pt x="10737419" y="1148568"/>
                </a:lnTo>
                <a:lnTo>
                  <a:pt x="10742869" y="1141313"/>
                </a:lnTo>
                <a:lnTo>
                  <a:pt x="10740644" y="1125638"/>
                </a:lnTo>
                <a:lnTo>
                  <a:pt x="10733388" y="1120187"/>
                </a:lnTo>
                <a:close/>
              </a:path>
              <a:path w="16372840" h="1183004">
                <a:moveTo>
                  <a:pt x="10772296" y="1114661"/>
                </a:moveTo>
                <a:lnTo>
                  <a:pt x="10764459" y="1115774"/>
                </a:lnTo>
                <a:lnTo>
                  <a:pt x="10759008" y="1123030"/>
                </a:lnTo>
                <a:lnTo>
                  <a:pt x="10761233" y="1138705"/>
                </a:lnTo>
                <a:lnTo>
                  <a:pt x="10768489" y="1144156"/>
                </a:lnTo>
                <a:lnTo>
                  <a:pt x="10776327" y="1143043"/>
                </a:lnTo>
                <a:lnTo>
                  <a:pt x="10772296" y="1114661"/>
                </a:lnTo>
                <a:close/>
              </a:path>
              <a:path w="16372840" h="1183004">
                <a:moveTo>
                  <a:pt x="10781645" y="1113333"/>
                </a:moveTo>
                <a:lnTo>
                  <a:pt x="10772296" y="1114661"/>
                </a:lnTo>
                <a:lnTo>
                  <a:pt x="10776327" y="1143043"/>
                </a:lnTo>
                <a:lnTo>
                  <a:pt x="10785676" y="1141715"/>
                </a:lnTo>
                <a:lnTo>
                  <a:pt x="10781645" y="1113333"/>
                </a:lnTo>
                <a:close/>
              </a:path>
              <a:path w="16372840" h="1183004">
                <a:moveTo>
                  <a:pt x="10789482" y="1112220"/>
                </a:moveTo>
                <a:lnTo>
                  <a:pt x="10781645" y="1113333"/>
                </a:lnTo>
                <a:lnTo>
                  <a:pt x="10785676" y="1141715"/>
                </a:lnTo>
                <a:lnTo>
                  <a:pt x="10793513" y="1140602"/>
                </a:lnTo>
                <a:lnTo>
                  <a:pt x="10798965" y="1133346"/>
                </a:lnTo>
                <a:lnTo>
                  <a:pt x="10796738" y="1117671"/>
                </a:lnTo>
                <a:lnTo>
                  <a:pt x="10789482" y="1112220"/>
                </a:lnTo>
                <a:close/>
              </a:path>
              <a:path w="16372840" h="1183004">
                <a:moveTo>
                  <a:pt x="10828390" y="1106694"/>
                </a:moveTo>
                <a:lnTo>
                  <a:pt x="10820553" y="1107807"/>
                </a:lnTo>
                <a:lnTo>
                  <a:pt x="10815102" y="1115063"/>
                </a:lnTo>
                <a:lnTo>
                  <a:pt x="10817328" y="1130738"/>
                </a:lnTo>
                <a:lnTo>
                  <a:pt x="10824583" y="1136189"/>
                </a:lnTo>
                <a:lnTo>
                  <a:pt x="10832421" y="1135076"/>
                </a:lnTo>
                <a:lnTo>
                  <a:pt x="10828390" y="1106694"/>
                </a:lnTo>
                <a:close/>
              </a:path>
              <a:path w="16372840" h="1183004">
                <a:moveTo>
                  <a:pt x="10837740" y="1105366"/>
                </a:moveTo>
                <a:lnTo>
                  <a:pt x="10828390" y="1106694"/>
                </a:lnTo>
                <a:lnTo>
                  <a:pt x="10832421" y="1135076"/>
                </a:lnTo>
                <a:lnTo>
                  <a:pt x="10841770" y="1133748"/>
                </a:lnTo>
                <a:lnTo>
                  <a:pt x="10837740" y="1105366"/>
                </a:lnTo>
                <a:close/>
              </a:path>
              <a:path w="16372840" h="1183004">
                <a:moveTo>
                  <a:pt x="10845576" y="1104253"/>
                </a:moveTo>
                <a:lnTo>
                  <a:pt x="10837740" y="1105366"/>
                </a:lnTo>
                <a:lnTo>
                  <a:pt x="10841770" y="1133748"/>
                </a:lnTo>
                <a:lnTo>
                  <a:pt x="10849608" y="1132635"/>
                </a:lnTo>
                <a:lnTo>
                  <a:pt x="10855059" y="1125379"/>
                </a:lnTo>
                <a:lnTo>
                  <a:pt x="10852833" y="1109704"/>
                </a:lnTo>
                <a:lnTo>
                  <a:pt x="10845576" y="1104253"/>
                </a:lnTo>
                <a:close/>
              </a:path>
              <a:path w="16372840" h="1183004">
                <a:moveTo>
                  <a:pt x="10884486" y="1098727"/>
                </a:moveTo>
                <a:lnTo>
                  <a:pt x="10876648" y="1099840"/>
                </a:lnTo>
                <a:lnTo>
                  <a:pt x="10871196" y="1107096"/>
                </a:lnTo>
                <a:lnTo>
                  <a:pt x="10873423" y="1122771"/>
                </a:lnTo>
                <a:lnTo>
                  <a:pt x="10880679" y="1128222"/>
                </a:lnTo>
                <a:lnTo>
                  <a:pt x="10888516" y="1127109"/>
                </a:lnTo>
                <a:lnTo>
                  <a:pt x="10884486" y="1098727"/>
                </a:lnTo>
                <a:close/>
              </a:path>
              <a:path w="16372840" h="1183004">
                <a:moveTo>
                  <a:pt x="10893834" y="1097400"/>
                </a:moveTo>
                <a:lnTo>
                  <a:pt x="10884486" y="1098727"/>
                </a:lnTo>
                <a:lnTo>
                  <a:pt x="10888516" y="1127109"/>
                </a:lnTo>
                <a:lnTo>
                  <a:pt x="10897866" y="1125781"/>
                </a:lnTo>
                <a:lnTo>
                  <a:pt x="10893834" y="1097400"/>
                </a:lnTo>
                <a:close/>
              </a:path>
              <a:path w="16372840" h="1183004">
                <a:moveTo>
                  <a:pt x="10901672" y="1096286"/>
                </a:moveTo>
                <a:lnTo>
                  <a:pt x="10893834" y="1097400"/>
                </a:lnTo>
                <a:lnTo>
                  <a:pt x="10897866" y="1125781"/>
                </a:lnTo>
                <a:lnTo>
                  <a:pt x="10905702" y="1124668"/>
                </a:lnTo>
                <a:lnTo>
                  <a:pt x="10911154" y="1117412"/>
                </a:lnTo>
                <a:lnTo>
                  <a:pt x="10908927" y="1101738"/>
                </a:lnTo>
                <a:lnTo>
                  <a:pt x="10901672" y="1096286"/>
                </a:lnTo>
                <a:close/>
              </a:path>
              <a:path w="16372840" h="1183004">
                <a:moveTo>
                  <a:pt x="10940580" y="1090761"/>
                </a:moveTo>
                <a:lnTo>
                  <a:pt x="10932742" y="1091874"/>
                </a:lnTo>
                <a:lnTo>
                  <a:pt x="10927291" y="1099130"/>
                </a:lnTo>
                <a:lnTo>
                  <a:pt x="10929517" y="1114804"/>
                </a:lnTo>
                <a:lnTo>
                  <a:pt x="10936774" y="1120256"/>
                </a:lnTo>
                <a:lnTo>
                  <a:pt x="10944610" y="1119142"/>
                </a:lnTo>
                <a:lnTo>
                  <a:pt x="10940580" y="1090761"/>
                </a:lnTo>
                <a:close/>
              </a:path>
              <a:path w="16372840" h="1183004">
                <a:moveTo>
                  <a:pt x="10949929" y="1089433"/>
                </a:moveTo>
                <a:lnTo>
                  <a:pt x="10940580" y="1090761"/>
                </a:lnTo>
                <a:lnTo>
                  <a:pt x="10944610" y="1119142"/>
                </a:lnTo>
                <a:lnTo>
                  <a:pt x="10953960" y="1117815"/>
                </a:lnTo>
                <a:lnTo>
                  <a:pt x="10949929" y="1089433"/>
                </a:lnTo>
                <a:close/>
              </a:path>
              <a:path w="16372840" h="1183004">
                <a:moveTo>
                  <a:pt x="10957766" y="1088320"/>
                </a:moveTo>
                <a:lnTo>
                  <a:pt x="10949929" y="1089433"/>
                </a:lnTo>
                <a:lnTo>
                  <a:pt x="10953960" y="1117815"/>
                </a:lnTo>
                <a:lnTo>
                  <a:pt x="10961797" y="1116702"/>
                </a:lnTo>
                <a:lnTo>
                  <a:pt x="10967248" y="1109446"/>
                </a:lnTo>
                <a:lnTo>
                  <a:pt x="10965021" y="1093771"/>
                </a:lnTo>
                <a:lnTo>
                  <a:pt x="10957766" y="1088320"/>
                </a:lnTo>
                <a:close/>
              </a:path>
              <a:path w="16372840" h="1183004">
                <a:moveTo>
                  <a:pt x="10996674" y="1082794"/>
                </a:moveTo>
                <a:lnTo>
                  <a:pt x="10988837" y="1083907"/>
                </a:lnTo>
                <a:lnTo>
                  <a:pt x="10983385" y="1091163"/>
                </a:lnTo>
                <a:lnTo>
                  <a:pt x="10985612" y="1106838"/>
                </a:lnTo>
                <a:lnTo>
                  <a:pt x="10992868" y="1112289"/>
                </a:lnTo>
                <a:lnTo>
                  <a:pt x="11000706" y="1111176"/>
                </a:lnTo>
                <a:lnTo>
                  <a:pt x="10996674" y="1082794"/>
                </a:lnTo>
                <a:close/>
              </a:path>
              <a:path w="16372840" h="1183004">
                <a:moveTo>
                  <a:pt x="11006023" y="1081466"/>
                </a:moveTo>
                <a:lnTo>
                  <a:pt x="10996674" y="1082794"/>
                </a:lnTo>
                <a:lnTo>
                  <a:pt x="11000706" y="1111176"/>
                </a:lnTo>
                <a:lnTo>
                  <a:pt x="11010054" y="1109848"/>
                </a:lnTo>
                <a:lnTo>
                  <a:pt x="11006023" y="1081466"/>
                </a:lnTo>
                <a:close/>
              </a:path>
              <a:path w="16372840" h="1183004">
                <a:moveTo>
                  <a:pt x="11013861" y="1080353"/>
                </a:moveTo>
                <a:lnTo>
                  <a:pt x="11006023" y="1081466"/>
                </a:lnTo>
                <a:lnTo>
                  <a:pt x="11010054" y="1109848"/>
                </a:lnTo>
                <a:lnTo>
                  <a:pt x="11017892" y="1108735"/>
                </a:lnTo>
                <a:lnTo>
                  <a:pt x="11023342" y="1101479"/>
                </a:lnTo>
                <a:lnTo>
                  <a:pt x="11021117" y="1085804"/>
                </a:lnTo>
                <a:lnTo>
                  <a:pt x="11013861" y="1080353"/>
                </a:lnTo>
                <a:close/>
              </a:path>
              <a:path w="16372840" h="1183004">
                <a:moveTo>
                  <a:pt x="11052769" y="1074827"/>
                </a:moveTo>
                <a:lnTo>
                  <a:pt x="11044931" y="1075940"/>
                </a:lnTo>
                <a:lnTo>
                  <a:pt x="11039481" y="1083196"/>
                </a:lnTo>
                <a:lnTo>
                  <a:pt x="11041706" y="1098871"/>
                </a:lnTo>
                <a:lnTo>
                  <a:pt x="11048962" y="1104322"/>
                </a:lnTo>
                <a:lnTo>
                  <a:pt x="11056800" y="1103209"/>
                </a:lnTo>
                <a:lnTo>
                  <a:pt x="11052769" y="1074827"/>
                </a:lnTo>
                <a:close/>
              </a:path>
              <a:path w="16372840" h="1183004">
                <a:moveTo>
                  <a:pt x="11062117" y="1073499"/>
                </a:moveTo>
                <a:lnTo>
                  <a:pt x="11052769" y="1074827"/>
                </a:lnTo>
                <a:lnTo>
                  <a:pt x="11056800" y="1103209"/>
                </a:lnTo>
                <a:lnTo>
                  <a:pt x="11066149" y="1101881"/>
                </a:lnTo>
                <a:lnTo>
                  <a:pt x="11062117" y="1073499"/>
                </a:lnTo>
                <a:close/>
              </a:path>
              <a:path w="16372840" h="1183004">
                <a:moveTo>
                  <a:pt x="11069955" y="1072386"/>
                </a:moveTo>
                <a:lnTo>
                  <a:pt x="11062117" y="1073499"/>
                </a:lnTo>
                <a:lnTo>
                  <a:pt x="11066149" y="1101881"/>
                </a:lnTo>
                <a:lnTo>
                  <a:pt x="11073987" y="1100768"/>
                </a:lnTo>
                <a:lnTo>
                  <a:pt x="11079438" y="1093512"/>
                </a:lnTo>
                <a:lnTo>
                  <a:pt x="11077211" y="1077837"/>
                </a:lnTo>
                <a:lnTo>
                  <a:pt x="11069955" y="1072386"/>
                </a:lnTo>
                <a:close/>
              </a:path>
              <a:path w="16372840" h="1183004">
                <a:moveTo>
                  <a:pt x="11108863" y="1066861"/>
                </a:moveTo>
                <a:lnTo>
                  <a:pt x="11101027" y="1067974"/>
                </a:lnTo>
                <a:lnTo>
                  <a:pt x="11095575" y="1075229"/>
                </a:lnTo>
                <a:lnTo>
                  <a:pt x="11097802" y="1090904"/>
                </a:lnTo>
                <a:lnTo>
                  <a:pt x="11105057" y="1096355"/>
                </a:lnTo>
                <a:lnTo>
                  <a:pt x="11112895" y="1095242"/>
                </a:lnTo>
                <a:lnTo>
                  <a:pt x="11108863" y="1066861"/>
                </a:lnTo>
                <a:close/>
              </a:path>
              <a:path w="16372840" h="1183004">
                <a:moveTo>
                  <a:pt x="11118213" y="1065533"/>
                </a:moveTo>
                <a:lnTo>
                  <a:pt x="11108863" y="1066861"/>
                </a:lnTo>
                <a:lnTo>
                  <a:pt x="11112895" y="1095242"/>
                </a:lnTo>
                <a:lnTo>
                  <a:pt x="11122243" y="1093915"/>
                </a:lnTo>
                <a:lnTo>
                  <a:pt x="11118213" y="1065533"/>
                </a:lnTo>
                <a:close/>
              </a:path>
              <a:path w="16372840" h="1183004">
                <a:moveTo>
                  <a:pt x="11126050" y="1064420"/>
                </a:moveTo>
                <a:lnTo>
                  <a:pt x="11118213" y="1065533"/>
                </a:lnTo>
                <a:lnTo>
                  <a:pt x="11122243" y="1093915"/>
                </a:lnTo>
                <a:lnTo>
                  <a:pt x="11130081" y="1092801"/>
                </a:lnTo>
                <a:lnTo>
                  <a:pt x="11135532" y="1085546"/>
                </a:lnTo>
                <a:lnTo>
                  <a:pt x="11133306" y="1069871"/>
                </a:lnTo>
                <a:lnTo>
                  <a:pt x="11126050" y="1064420"/>
                </a:lnTo>
                <a:close/>
              </a:path>
              <a:path w="16372840" h="1183004">
                <a:moveTo>
                  <a:pt x="11164958" y="1058894"/>
                </a:moveTo>
                <a:lnTo>
                  <a:pt x="11157121" y="1060007"/>
                </a:lnTo>
                <a:lnTo>
                  <a:pt x="11151670" y="1067263"/>
                </a:lnTo>
                <a:lnTo>
                  <a:pt x="11153896" y="1082938"/>
                </a:lnTo>
                <a:lnTo>
                  <a:pt x="11161151" y="1088389"/>
                </a:lnTo>
                <a:lnTo>
                  <a:pt x="11168989" y="1087276"/>
                </a:lnTo>
                <a:lnTo>
                  <a:pt x="11164958" y="1058894"/>
                </a:lnTo>
                <a:close/>
              </a:path>
              <a:path w="16372840" h="1183004">
                <a:moveTo>
                  <a:pt x="11174307" y="1057566"/>
                </a:moveTo>
                <a:lnTo>
                  <a:pt x="11164958" y="1058894"/>
                </a:lnTo>
                <a:lnTo>
                  <a:pt x="11168989" y="1087276"/>
                </a:lnTo>
                <a:lnTo>
                  <a:pt x="11178338" y="1085948"/>
                </a:lnTo>
                <a:lnTo>
                  <a:pt x="11174307" y="1057566"/>
                </a:lnTo>
                <a:close/>
              </a:path>
              <a:path w="16372840" h="1183004">
                <a:moveTo>
                  <a:pt x="11182145" y="1056453"/>
                </a:moveTo>
                <a:lnTo>
                  <a:pt x="11174307" y="1057566"/>
                </a:lnTo>
                <a:lnTo>
                  <a:pt x="11178338" y="1085948"/>
                </a:lnTo>
                <a:lnTo>
                  <a:pt x="11186175" y="1084835"/>
                </a:lnTo>
                <a:lnTo>
                  <a:pt x="11191627" y="1077579"/>
                </a:lnTo>
                <a:lnTo>
                  <a:pt x="11189400" y="1061904"/>
                </a:lnTo>
                <a:lnTo>
                  <a:pt x="11182145" y="1056453"/>
                </a:lnTo>
                <a:close/>
              </a:path>
              <a:path w="16372840" h="1183004">
                <a:moveTo>
                  <a:pt x="11221053" y="1050927"/>
                </a:moveTo>
                <a:lnTo>
                  <a:pt x="11213215" y="1052040"/>
                </a:lnTo>
                <a:lnTo>
                  <a:pt x="11207764" y="1059296"/>
                </a:lnTo>
                <a:lnTo>
                  <a:pt x="11209991" y="1074971"/>
                </a:lnTo>
                <a:lnTo>
                  <a:pt x="11217247" y="1080422"/>
                </a:lnTo>
                <a:lnTo>
                  <a:pt x="11225083" y="1079309"/>
                </a:lnTo>
                <a:lnTo>
                  <a:pt x="11221053" y="1050927"/>
                </a:lnTo>
                <a:close/>
              </a:path>
              <a:path w="16372840" h="1183004">
                <a:moveTo>
                  <a:pt x="11230402" y="1049599"/>
                </a:moveTo>
                <a:lnTo>
                  <a:pt x="11221053" y="1050927"/>
                </a:lnTo>
                <a:lnTo>
                  <a:pt x="11225083" y="1079309"/>
                </a:lnTo>
                <a:lnTo>
                  <a:pt x="11234433" y="1077981"/>
                </a:lnTo>
                <a:lnTo>
                  <a:pt x="11230402" y="1049599"/>
                </a:lnTo>
                <a:close/>
              </a:path>
              <a:path w="16372840" h="1183004">
                <a:moveTo>
                  <a:pt x="11238240" y="1048486"/>
                </a:moveTo>
                <a:lnTo>
                  <a:pt x="11230402" y="1049599"/>
                </a:lnTo>
                <a:lnTo>
                  <a:pt x="11234433" y="1077981"/>
                </a:lnTo>
                <a:lnTo>
                  <a:pt x="11242270" y="1076868"/>
                </a:lnTo>
                <a:lnTo>
                  <a:pt x="11247721" y="1069612"/>
                </a:lnTo>
                <a:lnTo>
                  <a:pt x="11245495" y="1053937"/>
                </a:lnTo>
                <a:lnTo>
                  <a:pt x="11238240" y="1048486"/>
                </a:lnTo>
                <a:close/>
              </a:path>
              <a:path w="16372840" h="1183004">
                <a:moveTo>
                  <a:pt x="11277148" y="1042960"/>
                </a:moveTo>
                <a:lnTo>
                  <a:pt x="11269310" y="1044073"/>
                </a:lnTo>
                <a:lnTo>
                  <a:pt x="11263858" y="1051329"/>
                </a:lnTo>
                <a:lnTo>
                  <a:pt x="11266085" y="1067004"/>
                </a:lnTo>
                <a:lnTo>
                  <a:pt x="11273341" y="1072455"/>
                </a:lnTo>
                <a:lnTo>
                  <a:pt x="11281178" y="1071342"/>
                </a:lnTo>
                <a:lnTo>
                  <a:pt x="11277148" y="1042960"/>
                </a:lnTo>
                <a:close/>
              </a:path>
              <a:path w="16372840" h="1183004">
                <a:moveTo>
                  <a:pt x="11286496" y="1041633"/>
                </a:moveTo>
                <a:lnTo>
                  <a:pt x="11277148" y="1042960"/>
                </a:lnTo>
                <a:lnTo>
                  <a:pt x="11281178" y="1071342"/>
                </a:lnTo>
                <a:lnTo>
                  <a:pt x="11290528" y="1070014"/>
                </a:lnTo>
                <a:lnTo>
                  <a:pt x="11286496" y="1041633"/>
                </a:lnTo>
                <a:close/>
              </a:path>
              <a:path w="16372840" h="1183004">
                <a:moveTo>
                  <a:pt x="11294334" y="1040520"/>
                </a:moveTo>
                <a:lnTo>
                  <a:pt x="11286496" y="1041633"/>
                </a:lnTo>
                <a:lnTo>
                  <a:pt x="11290528" y="1070014"/>
                </a:lnTo>
                <a:lnTo>
                  <a:pt x="11298364" y="1068901"/>
                </a:lnTo>
                <a:lnTo>
                  <a:pt x="11303816" y="1061646"/>
                </a:lnTo>
                <a:lnTo>
                  <a:pt x="11301590" y="1045971"/>
                </a:lnTo>
                <a:lnTo>
                  <a:pt x="11294334" y="1040520"/>
                </a:lnTo>
                <a:close/>
              </a:path>
              <a:path w="16372840" h="1183004">
                <a:moveTo>
                  <a:pt x="11333242" y="1034994"/>
                </a:moveTo>
                <a:lnTo>
                  <a:pt x="11325404" y="1036107"/>
                </a:lnTo>
                <a:lnTo>
                  <a:pt x="11319954" y="1043363"/>
                </a:lnTo>
                <a:lnTo>
                  <a:pt x="11322179" y="1059037"/>
                </a:lnTo>
                <a:lnTo>
                  <a:pt x="11329436" y="1064489"/>
                </a:lnTo>
                <a:lnTo>
                  <a:pt x="11337273" y="1063375"/>
                </a:lnTo>
                <a:lnTo>
                  <a:pt x="11333242" y="1034994"/>
                </a:lnTo>
                <a:close/>
              </a:path>
              <a:path w="16372840" h="1183004">
                <a:moveTo>
                  <a:pt x="11342591" y="1033666"/>
                </a:moveTo>
                <a:lnTo>
                  <a:pt x="11333242" y="1034994"/>
                </a:lnTo>
                <a:lnTo>
                  <a:pt x="11337273" y="1063375"/>
                </a:lnTo>
                <a:lnTo>
                  <a:pt x="11346622" y="1062048"/>
                </a:lnTo>
                <a:lnTo>
                  <a:pt x="11342591" y="1033666"/>
                </a:lnTo>
                <a:close/>
              </a:path>
              <a:path w="16372840" h="1183004">
                <a:moveTo>
                  <a:pt x="11350428" y="1032553"/>
                </a:moveTo>
                <a:lnTo>
                  <a:pt x="11342591" y="1033666"/>
                </a:lnTo>
                <a:lnTo>
                  <a:pt x="11346622" y="1062048"/>
                </a:lnTo>
                <a:lnTo>
                  <a:pt x="11354460" y="1060935"/>
                </a:lnTo>
                <a:lnTo>
                  <a:pt x="11359910" y="1053679"/>
                </a:lnTo>
                <a:lnTo>
                  <a:pt x="11357685" y="1038004"/>
                </a:lnTo>
                <a:lnTo>
                  <a:pt x="11350428" y="1032553"/>
                </a:lnTo>
                <a:close/>
              </a:path>
              <a:path w="16372840" h="1183004">
                <a:moveTo>
                  <a:pt x="11389336" y="1027027"/>
                </a:moveTo>
                <a:lnTo>
                  <a:pt x="11381499" y="1028140"/>
                </a:lnTo>
                <a:lnTo>
                  <a:pt x="11376048" y="1035396"/>
                </a:lnTo>
                <a:lnTo>
                  <a:pt x="11378274" y="1051071"/>
                </a:lnTo>
                <a:lnTo>
                  <a:pt x="11385530" y="1056522"/>
                </a:lnTo>
                <a:lnTo>
                  <a:pt x="11393368" y="1055409"/>
                </a:lnTo>
                <a:lnTo>
                  <a:pt x="11389336" y="1027027"/>
                </a:lnTo>
                <a:close/>
              </a:path>
              <a:path w="16372840" h="1183004">
                <a:moveTo>
                  <a:pt x="11398686" y="1025699"/>
                </a:moveTo>
                <a:lnTo>
                  <a:pt x="11389336" y="1027027"/>
                </a:lnTo>
                <a:lnTo>
                  <a:pt x="11393368" y="1055409"/>
                </a:lnTo>
                <a:lnTo>
                  <a:pt x="11402716" y="1054081"/>
                </a:lnTo>
                <a:lnTo>
                  <a:pt x="11398686" y="1025699"/>
                </a:lnTo>
                <a:close/>
              </a:path>
              <a:path w="16372840" h="1183004">
                <a:moveTo>
                  <a:pt x="11406523" y="1024586"/>
                </a:moveTo>
                <a:lnTo>
                  <a:pt x="11398686" y="1025699"/>
                </a:lnTo>
                <a:lnTo>
                  <a:pt x="11402716" y="1054081"/>
                </a:lnTo>
                <a:lnTo>
                  <a:pt x="11410554" y="1052968"/>
                </a:lnTo>
                <a:lnTo>
                  <a:pt x="11416006" y="1045712"/>
                </a:lnTo>
                <a:lnTo>
                  <a:pt x="11413779" y="1030037"/>
                </a:lnTo>
                <a:lnTo>
                  <a:pt x="11406523" y="1024586"/>
                </a:lnTo>
                <a:close/>
              </a:path>
              <a:path w="16372840" h="1183004">
                <a:moveTo>
                  <a:pt x="11445431" y="1019060"/>
                </a:moveTo>
                <a:lnTo>
                  <a:pt x="11437594" y="1020173"/>
                </a:lnTo>
                <a:lnTo>
                  <a:pt x="11432143" y="1027429"/>
                </a:lnTo>
                <a:lnTo>
                  <a:pt x="11434369" y="1043104"/>
                </a:lnTo>
                <a:lnTo>
                  <a:pt x="11441624" y="1048555"/>
                </a:lnTo>
                <a:lnTo>
                  <a:pt x="11449462" y="1047442"/>
                </a:lnTo>
                <a:lnTo>
                  <a:pt x="11445431" y="1019060"/>
                </a:lnTo>
                <a:close/>
              </a:path>
              <a:path w="16372840" h="1183004">
                <a:moveTo>
                  <a:pt x="11454781" y="1017732"/>
                </a:moveTo>
                <a:lnTo>
                  <a:pt x="11445431" y="1019060"/>
                </a:lnTo>
                <a:lnTo>
                  <a:pt x="11449462" y="1047442"/>
                </a:lnTo>
                <a:lnTo>
                  <a:pt x="11458811" y="1046114"/>
                </a:lnTo>
                <a:lnTo>
                  <a:pt x="11454781" y="1017732"/>
                </a:lnTo>
                <a:close/>
              </a:path>
              <a:path w="16372840" h="1183004">
                <a:moveTo>
                  <a:pt x="11462617" y="1016619"/>
                </a:moveTo>
                <a:lnTo>
                  <a:pt x="11454781" y="1017732"/>
                </a:lnTo>
                <a:lnTo>
                  <a:pt x="11458811" y="1046114"/>
                </a:lnTo>
                <a:lnTo>
                  <a:pt x="11466649" y="1045001"/>
                </a:lnTo>
                <a:lnTo>
                  <a:pt x="11472100" y="1037745"/>
                </a:lnTo>
                <a:lnTo>
                  <a:pt x="11469874" y="1022071"/>
                </a:lnTo>
                <a:lnTo>
                  <a:pt x="11462617" y="1016619"/>
                </a:lnTo>
                <a:close/>
              </a:path>
              <a:path w="16372840" h="1183004">
                <a:moveTo>
                  <a:pt x="11501526" y="1011094"/>
                </a:moveTo>
                <a:lnTo>
                  <a:pt x="11493689" y="1012207"/>
                </a:lnTo>
                <a:lnTo>
                  <a:pt x="11488237" y="1019462"/>
                </a:lnTo>
                <a:lnTo>
                  <a:pt x="11490464" y="1035137"/>
                </a:lnTo>
                <a:lnTo>
                  <a:pt x="11497719" y="1040588"/>
                </a:lnTo>
                <a:lnTo>
                  <a:pt x="11505557" y="1039475"/>
                </a:lnTo>
                <a:lnTo>
                  <a:pt x="11501526" y="1011094"/>
                </a:lnTo>
                <a:close/>
              </a:path>
              <a:path w="16372840" h="1183004">
                <a:moveTo>
                  <a:pt x="11510875" y="1009766"/>
                </a:moveTo>
                <a:lnTo>
                  <a:pt x="11501526" y="1011094"/>
                </a:lnTo>
                <a:lnTo>
                  <a:pt x="11505557" y="1039475"/>
                </a:lnTo>
                <a:lnTo>
                  <a:pt x="11514905" y="1038148"/>
                </a:lnTo>
                <a:lnTo>
                  <a:pt x="11510875" y="1009766"/>
                </a:lnTo>
                <a:close/>
              </a:path>
              <a:path w="16372840" h="1183004">
                <a:moveTo>
                  <a:pt x="11518713" y="1008653"/>
                </a:moveTo>
                <a:lnTo>
                  <a:pt x="11510875" y="1009766"/>
                </a:lnTo>
                <a:lnTo>
                  <a:pt x="11514905" y="1038148"/>
                </a:lnTo>
                <a:lnTo>
                  <a:pt x="11522743" y="1037034"/>
                </a:lnTo>
                <a:lnTo>
                  <a:pt x="11528194" y="1029779"/>
                </a:lnTo>
                <a:lnTo>
                  <a:pt x="11525968" y="1014104"/>
                </a:lnTo>
                <a:lnTo>
                  <a:pt x="11518713" y="1008653"/>
                </a:lnTo>
                <a:close/>
              </a:path>
              <a:path w="16372840" h="1183004">
                <a:moveTo>
                  <a:pt x="11557621" y="1003127"/>
                </a:moveTo>
                <a:lnTo>
                  <a:pt x="11549783" y="1004240"/>
                </a:lnTo>
                <a:lnTo>
                  <a:pt x="11544332" y="1011496"/>
                </a:lnTo>
                <a:lnTo>
                  <a:pt x="11546558" y="1027171"/>
                </a:lnTo>
                <a:lnTo>
                  <a:pt x="11553814" y="1032622"/>
                </a:lnTo>
                <a:lnTo>
                  <a:pt x="11561651" y="1031509"/>
                </a:lnTo>
                <a:lnTo>
                  <a:pt x="11557621" y="1003127"/>
                </a:lnTo>
                <a:close/>
              </a:path>
              <a:path w="16372840" h="1183004">
                <a:moveTo>
                  <a:pt x="11566969" y="1001799"/>
                </a:moveTo>
                <a:lnTo>
                  <a:pt x="11557621" y="1003127"/>
                </a:lnTo>
                <a:lnTo>
                  <a:pt x="11561651" y="1031509"/>
                </a:lnTo>
                <a:lnTo>
                  <a:pt x="11571001" y="1030181"/>
                </a:lnTo>
                <a:lnTo>
                  <a:pt x="11566969" y="1001799"/>
                </a:lnTo>
                <a:close/>
              </a:path>
              <a:path w="16372840" h="1183004">
                <a:moveTo>
                  <a:pt x="11574807" y="1000686"/>
                </a:moveTo>
                <a:lnTo>
                  <a:pt x="11566969" y="1001799"/>
                </a:lnTo>
                <a:lnTo>
                  <a:pt x="11571001" y="1030181"/>
                </a:lnTo>
                <a:lnTo>
                  <a:pt x="11578837" y="1029068"/>
                </a:lnTo>
                <a:lnTo>
                  <a:pt x="11584289" y="1021812"/>
                </a:lnTo>
                <a:lnTo>
                  <a:pt x="11582062" y="1006137"/>
                </a:lnTo>
                <a:lnTo>
                  <a:pt x="11574807" y="1000686"/>
                </a:lnTo>
                <a:close/>
              </a:path>
              <a:path w="16372840" h="1183004">
                <a:moveTo>
                  <a:pt x="11613715" y="995160"/>
                </a:moveTo>
                <a:lnTo>
                  <a:pt x="11605877" y="996273"/>
                </a:lnTo>
                <a:lnTo>
                  <a:pt x="11600426" y="1003529"/>
                </a:lnTo>
                <a:lnTo>
                  <a:pt x="11602653" y="1019204"/>
                </a:lnTo>
                <a:lnTo>
                  <a:pt x="11609909" y="1024655"/>
                </a:lnTo>
                <a:lnTo>
                  <a:pt x="11617745" y="1023542"/>
                </a:lnTo>
                <a:lnTo>
                  <a:pt x="11613715" y="995160"/>
                </a:lnTo>
                <a:close/>
              </a:path>
              <a:path w="16372840" h="1183004">
                <a:moveTo>
                  <a:pt x="11623064" y="993832"/>
                </a:moveTo>
                <a:lnTo>
                  <a:pt x="11613715" y="995160"/>
                </a:lnTo>
                <a:lnTo>
                  <a:pt x="11617745" y="1023542"/>
                </a:lnTo>
                <a:lnTo>
                  <a:pt x="11627095" y="1022214"/>
                </a:lnTo>
                <a:lnTo>
                  <a:pt x="11623064" y="993832"/>
                </a:lnTo>
                <a:close/>
              </a:path>
              <a:path w="16372840" h="1183004">
                <a:moveTo>
                  <a:pt x="11630902" y="992719"/>
                </a:moveTo>
                <a:lnTo>
                  <a:pt x="11623064" y="993832"/>
                </a:lnTo>
                <a:lnTo>
                  <a:pt x="11627095" y="1022214"/>
                </a:lnTo>
                <a:lnTo>
                  <a:pt x="11634932" y="1021101"/>
                </a:lnTo>
                <a:lnTo>
                  <a:pt x="11640383" y="1013845"/>
                </a:lnTo>
                <a:lnTo>
                  <a:pt x="11638158" y="998170"/>
                </a:lnTo>
                <a:lnTo>
                  <a:pt x="11630902" y="992719"/>
                </a:lnTo>
                <a:close/>
              </a:path>
              <a:path w="16372840" h="1183004">
                <a:moveTo>
                  <a:pt x="11669810" y="987193"/>
                </a:moveTo>
                <a:lnTo>
                  <a:pt x="11661972" y="988307"/>
                </a:lnTo>
                <a:lnTo>
                  <a:pt x="11656522" y="995562"/>
                </a:lnTo>
                <a:lnTo>
                  <a:pt x="11658747" y="1011237"/>
                </a:lnTo>
                <a:lnTo>
                  <a:pt x="11666003" y="1016688"/>
                </a:lnTo>
                <a:lnTo>
                  <a:pt x="11673841" y="1015575"/>
                </a:lnTo>
                <a:lnTo>
                  <a:pt x="11669810" y="987193"/>
                </a:lnTo>
                <a:close/>
              </a:path>
              <a:path w="16372840" h="1183004">
                <a:moveTo>
                  <a:pt x="11679158" y="985866"/>
                </a:moveTo>
                <a:lnTo>
                  <a:pt x="11669810" y="987193"/>
                </a:lnTo>
                <a:lnTo>
                  <a:pt x="11673841" y="1015575"/>
                </a:lnTo>
                <a:lnTo>
                  <a:pt x="11683190" y="1014247"/>
                </a:lnTo>
                <a:lnTo>
                  <a:pt x="11679158" y="985866"/>
                </a:lnTo>
                <a:close/>
              </a:path>
              <a:path w="16372840" h="1183004">
                <a:moveTo>
                  <a:pt x="11686996" y="984753"/>
                </a:moveTo>
                <a:lnTo>
                  <a:pt x="11679158" y="985866"/>
                </a:lnTo>
                <a:lnTo>
                  <a:pt x="11683190" y="1014247"/>
                </a:lnTo>
                <a:lnTo>
                  <a:pt x="11691028" y="1013134"/>
                </a:lnTo>
                <a:lnTo>
                  <a:pt x="11696478" y="1005879"/>
                </a:lnTo>
                <a:lnTo>
                  <a:pt x="11694252" y="990204"/>
                </a:lnTo>
                <a:lnTo>
                  <a:pt x="11686996" y="984753"/>
                </a:lnTo>
                <a:close/>
              </a:path>
              <a:path w="16372840" h="1183004">
                <a:moveTo>
                  <a:pt x="11725904" y="979227"/>
                </a:moveTo>
                <a:lnTo>
                  <a:pt x="11718066" y="980340"/>
                </a:lnTo>
                <a:lnTo>
                  <a:pt x="11712616" y="987596"/>
                </a:lnTo>
                <a:lnTo>
                  <a:pt x="11714841" y="1003271"/>
                </a:lnTo>
                <a:lnTo>
                  <a:pt x="11722098" y="1008722"/>
                </a:lnTo>
                <a:lnTo>
                  <a:pt x="11729935" y="1007609"/>
                </a:lnTo>
                <a:lnTo>
                  <a:pt x="11725904" y="979227"/>
                </a:lnTo>
                <a:close/>
              </a:path>
              <a:path w="16372840" h="1183004">
                <a:moveTo>
                  <a:pt x="11735254" y="977899"/>
                </a:moveTo>
                <a:lnTo>
                  <a:pt x="11725904" y="979227"/>
                </a:lnTo>
                <a:lnTo>
                  <a:pt x="11729935" y="1007609"/>
                </a:lnTo>
                <a:lnTo>
                  <a:pt x="11739284" y="1006281"/>
                </a:lnTo>
                <a:lnTo>
                  <a:pt x="11735254" y="977899"/>
                </a:lnTo>
                <a:close/>
              </a:path>
              <a:path w="16372840" h="1183004">
                <a:moveTo>
                  <a:pt x="11743091" y="976786"/>
                </a:moveTo>
                <a:lnTo>
                  <a:pt x="11735254" y="977899"/>
                </a:lnTo>
                <a:lnTo>
                  <a:pt x="11739284" y="1006281"/>
                </a:lnTo>
                <a:lnTo>
                  <a:pt x="11747122" y="1005168"/>
                </a:lnTo>
                <a:lnTo>
                  <a:pt x="11752573" y="997912"/>
                </a:lnTo>
                <a:lnTo>
                  <a:pt x="11750347" y="982237"/>
                </a:lnTo>
                <a:lnTo>
                  <a:pt x="11743091" y="976786"/>
                </a:lnTo>
                <a:close/>
              </a:path>
              <a:path w="16372840" h="1183004">
                <a:moveTo>
                  <a:pt x="11781998" y="971260"/>
                </a:moveTo>
                <a:lnTo>
                  <a:pt x="11774162" y="972373"/>
                </a:lnTo>
                <a:lnTo>
                  <a:pt x="11768710" y="979629"/>
                </a:lnTo>
                <a:lnTo>
                  <a:pt x="11770937" y="995304"/>
                </a:lnTo>
                <a:lnTo>
                  <a:pt x="11778192" y="1000755"/>
                </a:lnTo>
                <a:lnTo>
                  <a:pt x="11786030" y="999642"/>
                </a:lnTo>
                <a:lnTo>
                  <a:pt x="11781998" y="971260"/>
                </a:lnTo>
                <a:close/>
              </a:path>
              <a:path w="16372840" h="1183004">
                <a:moveTo>
                  <a:pt x="11791348" y="969932"/>
                </a:moveTo>
                <a:lnTo>
                  <a:pt x="11781998" y="971260"/>
                </a:lnTo>
                <a:lnTo>
                  <a:pt x="11786030" y="999642"/>
                </a:lnTo>
                <a:lnTo>
                  <a:pt x="11795378" y="998314"/>
                </a:lnTo>
                <a:lnTo>
                  <a:pt x="11791348" y="969932"/>
                </a:lnTo>
                <a:close/>
              </a:path>
              <a:path w="16372840" h="1183004">
                <a:moveTo>
                  <a:pt x="11799185" y="968819"/>
                </a:moveTo>
                <a:lnTo>
                  <a:pt x="11791348" y="969932"/>
                </a:lnTo>
                <a:lnTo>
                  <a:pt x="11795378" y="998314"/>
                </a:lnTo>
                <a:lnTo>
                  <a:pt x="11803216" y="997201"/>
                </a:lnTo>
                <a:lnTo>
                  <a:pt x="11808668" y="989945"/>
                </a:lnTo>
                <a:lnTo>
                  <a:pt x="11806441" y="974270"/>
                </a:lnTo>
                <a:lnTo>
                  <a:pt x="11799185" y="968819"/>
                </a:lnTo>
                <a:close/>
              </a:path>
              <a:path w="16372840" h="1183004">
                <a:moveTo>
                  <a:pt x="11838094" y="963293"/>
                </a:moveTo>
                <a:lnTo>
                  <a:pt x="11830256" y="964406"/>
                </a:lnTo>
                <a:lnTo>
                  <a:pt x="11824805" y="971662"/>
                </a:lnTo>
                <a:lnTo>
                  <a:pt x="11827031" y="987337"/>
                </a:lnTo>
                <a:lnTo>
                  <a:pt x="11834286" y="992788"/>
                </a:lnTo>
                <a:lnTo>
                  <a:pt x="11842124" y="991675"/>
                </a:lnTo>
                <a:lnTo>
                  <a:pt x="11838094" y="963293"/>
                </a:lnTo>
                <a:close/>
              </a:path>
              <a:path w="16372840" h="1183004">
                <a:moveTo>
                  <a:pt x="11847443" y="961966"/>
                </a:moveTo>
                <a:lnTo>
                  <a:pt x="11838094" y="963293"/>
                </a:lnTo>
                <a:lnTo>
                  <a:pt x="11842124" y="991675"/>
                </a:lnTo>
                <a:lnTo>
                  <a:pt x="11851473" y="990347"/>
                </a:lnTo>
                <a:lnTo>
                  <a:pt x="11847443" y="961966"/>
                </a:lnTo>
                <a:close/>
              </a:path>
              <a:path w="16372840" h="1183004">
                <a:moveTo>
                  <a:pt x="11855281" y="960852"/>
                </a:moveTo>
                <a:lnTo>
                  <a:pt x="11847443" y="961966"/>
                </a:lnTo>
                <a:lnTo>
                  <a:pt x="11851473" y="990347"/>
                </a:lnTo>
                <a:lnTo>
                  <a:pt x="11859311" y="989234"/>
                </a:lnTo>
                <a:lnTo>
                  <a:pt x="11864762" y="981978"/>
                </a:lnTo>
                <a:lnTo>
                  <a:pt x="11862536" y="966304"/>
                </a:lnTo>
                <a:lnTo>
                  <a:pt x="11855281" y="960852"/>
                </a:lnTo>
                <a:close/>
              </a:path>
              <a:path w="16372840" h="1183004">
                <a:moveTo>
                  <a:pt x="11894189" y="955327"/>
                </a:moveTo>
                <a:lnTo>
                  <a:pt x="11886351" y="956440"/>
                </a:lnTo>
                <a:lnTo>
                  <a:pt x="11880899" y="963696"/>
                </a:lnTo>
                <a:lnTo>
                  <a:pt x="11883126" y="979370"/>
                </a:lnTo>
                <a:lnTo>
                  <a:pt x="11890382" y="984822"/>
                </a:lnTo>
                <a:lnTo>
                  <a:pt x="11898219" y="983708"/>
                </a:lnTo>
                <a:lnTo>
                  <a:pt x="11894189" y="955327"/>
                </a:lnTo>
                <a:close/>
              </a:path>
              <a:path w="16372840" h="1183004">
                <a:moveTo>
                  <a:pt x="11903537" y="953999"/>
                </a:moveTo>
                <a:lnTo>
                  <a:pt x="11894189" y="955327"/>
                </a:lnTo>
                <a:lnTo>
                  <a:pt x="11898219" y="983708"/>
                </a:lnTo>
                <a:lnTo>
                  <a:pt x="11907569" y="982381"/>
                </a:lnTo>
                <a:lnTo>
                  <a:pt x="11903537" y="953999"/>
                </a:lnTo>
                <a:close/>
              </a:path>
              <a:path w="16372840" h="1183004">
                <a:moveTo>
                  <a:pt x="11911375" y="952886"/>
                </a:moveTo>
                <a:lnTo>
                  <a:pt x="11903537" y="953999"/>
                </a:lnTo>
                <a:lnTo>
                  <a:pt x="11907569" y="982381"/>
                </a:lnTo>
                <a:lnTo>
                  <a:pt x="11915405" y="981268"/>
                </a:lnTo>
                <a:lnTo>
                  <a:pt x="11920857" y="974012"/>
                </a:lnTo>
                <a:lnTo>
                  <a:pt x="11918630" y="958337"/>
                </a:lnTo>
                <a:lnTo>
                  <a:pt x="11911375" y="952886"/>
                </a:lnTo>
                <a:close/>
              </a:path>
              <a:path w="16372840" h="1183004">
                <a:moveTo>
                  <a:pt x="11950283" y="947360"/>
                </a:moveTo>
                <a:lnTo>
                  <a:pt x="11942445" y="948473"/>
                </a:lnTo>
                <a:lnTo>
                  <a:pt x="11936994" y="955729"/>
                </a:lnTo>
                <a:lnTo>
                  <a:pt x="11939220" y="971404"/>
                </a:lnTo>
                <a:lnTo>
                  <a:pt x="11946476" y="976855"/>
                </a:lnTo>
                <a:lnTo>
                  <a:pt x="11954313" y="975742"/>
                </a:lnTo>
                <a:lnTo>
                  <a:pt x="11950283" y="947360"/>
                </a:lnTo>
                <a:close/>
              </a:path>
              <a:path w="16372840" h="1183004">
                <a:moveTo>
                  <a:pt x="11959632" y="946032"/>
                </a:moveTo>
                <a:lnTo>
                  <a:pt x="11950283" y="947360"/>
                </a:lnTo>
                <a:lnTo>
                  <a:pt x="11954313" y="975742"/>
                </a:lnTo>
                <a:lnTo>
                  <a:pt x="11963663" y="974414"/>
                </a:lnTo>
                <a:lnTo>
                  <a:pt x="11959632" y="946032"/>
                </a:lnTo>
                <a:close/>
              </a:path>
              <a:path w="16372840" h="1183004">
                <a:moveTo>
                  <a:pt x="11967469" y="944919"/>
                </a:moveTo>
                <a:lnTo>
                  <a:pt x="11959632" y="946032"/>
                </a:lnTo>
                <a:lnTo>
                  <a:pt x="11963663" y="974414"/>
                </a:lnTo>
                <a:lnTo>
                  <a:pt x="11971499" y="973301"/>
                </a:lnTo>
                <a:lnTo>
                  <a:pt x="11976951" y="966045"/>
                </a:lnTo>
                <a:lnTo>
                  <a:pt x="11974724" y="950370"/>
                </a:lnTo>
                <a:lnTo>
                  <a:pt x="11967469" y="944919"/>
                </a:lnTo>
                <a:close/>
              </a:path>
              <a:path w="16372840" h="1183004">
                <a:moveTo>
                  <a:pt x="12060050" y="927046"/>
                </a:moveTo>
                <a:lnTo>
                  <a:pt x="12052347" y="928873"/>
                </a:lnTo>
                <a:lnTo>
                  <a:pt x="12047585" y="936598"/>
                </a:lnTo>
                <a:lnTo>
                  <a:pt x="12051238" y="952003"/>
                </a:lnTo>
                <a:lnTo>
                  <a:pt x="12058963" y="956766"/>
                </a:lnTo>
                <a:lnTo>
                  <a:pt x="12066665" y="954939"/>
                </a:lnTo>
                <a:lnTo>
                  <a:pt x="12060050" y="927046"/>
                </a:lnTo>
                <a:close/>
              </a:path>
              <a:path w="16372840" h="1183004">
                <a:moveTo>
                  <a:pt x="12069194" y="924878"/>
                </a:moveTo>
                <a:lnTo>
                  <a:pt x="12060050" y="927046"/>
                </a:lnTo>
                <a:lnTo>
                  <a:pt x="12066665" y="954939"/>
                </a:lnTo>
                <a:lnTo>
                  <a:pt x="12075808" y="952771"/>
                </a:lnTo>
                <a:lnTo>
                  <a:pt x="12069194" y="924878"/>
                </a:lnTo>
                <a:close/>
              </a:path>
              <a:path w="16372840" h="1183004">
                <a:moveTo>
                  <a:pt x="12076896" y="923051"/>
                </a:moveTo>
                <a:lnTo>
                  <a:pt x="12069194" y="924878"/>
                </a:lnTo>
                <a:lnTo>
                  <a:pt x="12075808" y="952771"/>
                </a:lnTo>
                <a:lnTo>
                  <a:pt x="12083511" y="950944"/>
                </a:lnTo>
                <a:lnTo>
                  <a:pt x="12088274" y="943219"/>
                </a:lnTo>
                <a:lnTo>
                  <a:pt x="12084621" y="927814"/>
                </a:lnTo>
                <a:lnTo>
                  <a:pt x="12076896" y="923051"/>
                </a:lnTo>
                <a:close/>
              </a:path>
              <a:path w="16372840" h="1183004">
                <a:moveTo>
                  <a:pt x="12114912" y="914034"/>
                </a:moveTo>
                <a:lnTo>
                  <a:pt x="12107209" y="915861"/>
                </a:lnTo>
                <a:lnTo>
                  <a:pt x="12102446" y="923586"/>
                </a:lnTo>
                <a:lnTo>
                  <a:pt x="12106100" y="938991"/>
                </a:lnTo>
                <a:lnTo>
                  <a:pt x="12113825" y="943754"/>
                </a:lnTo>
                <a:lnTo>
                  <a:pt x="12121528" y="941927"/>
                </a:lnTo>
                <a:lnTo>
                  <a:pt x="12114912" y="914034"/>
                </a:lnTo>
                <a:close/>
              </a:path>
              <a:path w="16372840" h="1183004">
                <a:moveTo>
                  <a:pt x="12124056" y="911866"/>
                </a:moveTo>
                <a:lnTo>
                  <a:pt x="12114912" y="914034"/>
                </a:lnTo>
                <a:lnTo>
                  <a:pt x="12121528" y="941927"/>
                </a:lnTo>
                <a:lnTo>
                  <a:pt x="12130670" y="939759"/>
                </a:lnTo>
                <a:lnTo>
                  <a:pt x="12124056" y="911866"/>
                </a:lnTo>
                <a:close/>
              </a:path>
              <a:path w="16372840" h="1183004">
                <a:moveTo>
                  <a:pt x="12131758" y="910039"/>
                </a:moveTo>
                <a:lnTo>
                  <a:pt x="12124056" y="911866"/>
                </a:lnTo>
                <a:lnTo>
                  <a:pt x="12130670" y="939759"/>
                </a:lnTo>
                <a:lnTo>
                  <a:pt x="12138373" y="937932"/>
                </a:lnTo>
                <a:lnTo>
                  <a:pt x="12143137" y="930207"/>
                </a:lnTo>
                <a:lnTo>
                  <a:pt x="12139482" y="914802"/>
                </a:lnTo>
                <a:lnTo>
                  <a:pt x="12131758" y="910039"/>
                </a:lnTo>
                <a:close/>
              </a:path>
              <a:path w="16372840" h="1183004">
                <a:moveTo>
                  <a:pt x="12169774" y="901023"/>
                </a:moveTo>
                <a:lnTo>
                  <a:pt x="12162072" y="902849"/>
                </a:lnTo>
                <a:lnTo>
                  <a:pt x="12157308" y="910574"/>
                </a:lnTo>
                <a:lnTo>
                  <a:pt x="12160962" y="925979"/>
                </a:lnTo>
                <a:lnTo>
                  <a:pt x="12168686" y="930742"/>
                </a:lnTo>
                <a:lnTo>
                  <a:pt x="12176390" y="928916"/>
                </a:lnTo>
                <a:lnTo>
                  <a:pt x="12169774" y="901023"/>
                </a:lnTo>
                <a:close/>
              </a:path>
              <a:path w="16372840" h="1183004">
                <a:moveTo>
                  <a:pt x="12178917" y="898854"/>
                </a:moveTo>
                <a:lnTo>
                  <a:pt x="12169774" y="901023"/>
                </a:lnTo>
                <a:lnTo>
                  <a:pt x="12176390" y="928916"/>
                </a:lnTo>
                <a:lnTo>
                  <a:pt x="12185533" y="926747"/>
                </a:lnTo>
                <a:lnTo>
                  <a:pt x="12178917" y="898854"/>
                </a:lnTo>
                <a:close/>
              </a:path>
              <a:path w="16372840" h="1183004">
                <a:moveTo>
                  <a:pt x="12186620" y="897027"/>
                </a:moveTo>
                <a:lnTo>
                  <a:pt x="12178917" y="898854"/>
                </a:lnTo>
                <a:lnTo>
                  <a:pt x="12185533" y="926747"/>
                </a:lnTo>
                <a:lnTo>
                  <a:pt x="12193235" y="924920"/>
                </a:lnTo>
                <a:lnTo>
                  <a:pt x="12197999" y="917195"/>
                </a:lnTo>
                <a:lnTo>
                  <a:pt x="12194345" y="901790"/>
                </a:lnTo>
                <a:lnTo>
                  <a:pt x="12186620" y="897027"/>
                </a:lnTo>
                <a:close/>
              </a:path>
              <a:path w="16372840" h="1183004">
                <a:moveTo>
                  <a:pt x="12224636" y="888011"/>
                </a:moveTo>
                <a:lnTo>
                  <a:pt x="12216934" y="889838"/>
                </a:lnTo>
                <a:lnTo>
                  <a:pt x="12212170" y="897563"/>
                </a:lnTo>
                <a:lnTo>
                  <a:pt x="12215824" y="912967"/>
                </a:lnTo>
                <a:lnTo>
                  <a:pt x="12223548" y="917731"/>
                </a:lnTo>
                <a:lnTo>
                  <a:pt x="12231251" y="915904"/>
                </a:lnTo>
                <a:lnTo>
                  <a:pt x="12224636" y="888011"/>
                </a:lnTo>
                <a:close/>
              </a:path>
              <a:path w="16372840" h="1183004">
                <a:moveTo>
                  <a:pt x="12233779" y="885842"/>
                </a:moveTo>
                <a:lnTo>
                  <a:pt x="12224636" y="888011"/>
                </a:lnTo>
                <a:lnTo>
                  <a:pt x="12231251" y="915904"/>
                </a:lnTo>
                <a:lnTo>
                  <a:pt x="12240395" y="913735"/>
                </a:lnTo>
                <a:lnTo>
                  <a:pt x="12233779" y="885842"/>
                </a:lnTo>
                <a:close/>
              </a:path>
              <a:path w="16372840" h="1183004">
                <a:moveTo>
                  <a:pt x="12241481" y="884015"/>
                </a:moveTo>
                <a:lnTo>
                  <a:pt x="12233779" y="885842"/>
                </a:lnTo>
                <a:lnTo>
                  <a:pt x="12240395" y="913735"/>
                </a:lnTo>
                <a:lnTo>
                  <a:pt x="12248097" y="911908"/>
                </a:lnTo>
                <a:lnTo>
                  <a:pt x="12252861" y="904183"/>
                </a:lnTo>
                <a:lnTo>
                  <a:pt x="12249207" y="888778"/>
                </a:lnTo>
                <a:lnTo>
                  <a:pt x="12241481" y="884015"/>
                </a:lnTo>
                <a:close/>
              </a:path>
              <a:path w="16372840" h="1183004">
                <a:moveTo>
                  <a:pt x="12279498" y="874999"/>
                </a:moveTo>
                <a:lnTo>
                  <a:pt x="12271795" y="876826"/>
                </a:lnTo>
                <a:lnTo>
                  <a:pt x="12267032" y="884551"/>
                </a:lnTo>
                <a:lnTo>
                  <a:pt x="12270685" y="899956"/>
                </a:lnTo>
                <a:lnTo>
                  <a:pt x="12278411" y="904719"/>
                </a:lnTo>
                <a:lnTo>
                  <a:pt x="12286113" y="902892"/>
                </a:lnTo>
                <a:lnTo>
                  <a:pt x="12279498" y="874999"/>
                </a:lnTo>
                <a:close/>
              </a:path>
              <a:path w="16372840" h="1183004">
                <a:moveTo>
                  <a:pt x="12288641" y="872830"/>
                </a:moveTo>
                <a:lnTo>
                  <a:pt x="12279498" y="874999"/>
                </a:lnTo>
                <a:lnTo>
                  <a:pt x="12286113" y="902892"/>
                </a:lnTo>
                <a:lnTo>
                  <a:pt x="12295257" y="900723"/>
                </a:lnTo>
                <a:lnTo>
                  <a:pt x="12288641" y="872830"/>
                </a:lnTo>
                <a:close/>
              </a:path>
              <a:path w="16372840" h="1183004">
                <a:moveTo>
                  <a:pt x="12296344" y="871004"/>
                </a:moveTo>
                <a:lnTo>
                  <a:pt x="12288641" y="872830"/>
                </a:lnTo>
                <a:lnTo>
                  <a:pt x="12295257" y="900723"/>
                </a:lnTo>
                <a:lnTo>
                  <a:pt x="12302959" y="898896"/>
                </a:lnTo>
                <a:lnTo>
                  <a:pt x="12307722" y="891171"/>
                </a:lnTo>
                <a:lnTo>
                  <a:pt x="12304069" y="875767"/>
                </a:lnTo>
                <a:lnTo>
                  <a:pt x="12296344" y="871004"/>
                </a:lnTo>
                <a:close/>
              </a:path>
              <a:path w="16372840" h="1183004">
                <a:moveTo>
                  <a:pt x="12334359" y="861987"/>
                </a:moveTo>
                <a:lnTo>
                  <a:pt x="12326657" y="863814"/>
                </a:lnTo>
                <a:lnTo>
                  <a:pt x="12321895" y="871539"/>
                </a:lnTo>
                <a:lnTo>
                  <a:pt x="12325548" y="886944"/>
                </a:lnTo>
                <a:lnTo>
                  <a:pt x="12333273" y="891707"/>
                </a:lnTo>
                <a:lnTo>
                  <a:pt x="12340975" y="889880"/>
                </a:lnTo>
                <a:lnTo>
                  <a:pt x="12334359" y="861987"/>
                </a:lnTo>
                <a:close/>
              </a:path>
              <a:path w="16372840" h="1183004">
                <a:moveTo>
                  <a:pt x="12343503" y="859819"/>
                </a:moveTo>
                <a:lnTo>
                  <a:pt x="12334359" y="861987"/>
                </a:lnTo>
                <a:lnTo>
                  <a:pt x="12340975" y="889880"/>
                </a:lnTo>
                <a:lnTo>
                  <a:pt x="12350119" y="887711"/>
                </a:lnTo>
                <a:lnTo>
                  <a:pt x="12343503" y="859819"/>
                </a:lnTo>
                <a:close/>
              </a:path>
              <a:path w="16372840" h="1183004">
                <a:moveTo>
                  <a:pt x="12351206" y="857992"/>
                </a:moveTo>
                <a:lnTo>
                  <a:pt x="12343503" y="859819"/>
                </a:lnTo>
                <a:lnTo>
                  <a:pt x="12350119" y="887711"/>
                </a:lnTo>
                <a:lnTo>
                  <a:pt x="12357822" y="885885"/>
                </a:lnTo>
                <a:lnTo>
                  <a:pt x="12362584" y="878160"/>
                </a:lnTo>
                <a:lnTo>
                  <a:pt x="12358931" y="862755"/>
                </a:lnTo>
                <a:lnTo>
                  <a:pt x="12351206" y="857992"/>
                </a:lnTo>
                <a:close/>
              </a:path>
              <a:path w="16372840" h="1183004">
                <a:moveTo>
                  <a:pt x="12389222" y="848975"/>
                </a:moveTo>
                <a:lnTo>
                  <a:pt x="12381519" y="850802"/>
                </a:lnTo>
                <a:lnTo>
                  <a:pt x="12376757" y="858527"/>
                </a:lnTo>
                <a:lnTo>
                  <a:pt x="12380410" y="873932"/>
                </a:lnTo>
                <a:lnTo>
                  <a:pt x="12388135" y="878695"/>
                </a:lnTo>
                <a:lnTo>
                  <a:pt x="12395837" y="876868"/>
                </a:lnTo>
                <a:lnTo>
                  <a:pt x="12389222" y="848975"/>
                </a:lnTo>
                <a:close/>
              </a:path>
              <a:path w="16372840" h="1183004">
                <a:moveTo>
                  <a:pt x="12398366" y="846807"/>
                </a:moveTo>
                <a:lnTo>
                  <a:pt x="12389222" y="848975"/>
                </a:lnTo>
                <a:lnTo>
                  <a:pt x="12395837" y="876868"/>
                </a:lnTo>
                <a:lnTo>
                  <a:pt x="12404982" y="874700"/>
                </a:lnTo>
                <a:lnTo>
                  <a:pt x="12398366" y="846807"/>
                </a:lnTo>
                <a:close/>
              </a:path>
              <a:path w="16372840" h="1183004">
                <a:moveTo>
                  <a:pt x="12406068" y="844980"/>
                </a:moveTo>
                <a:lnTo>
                  <a:pt x="12398366" y="846807"/>
                </a:lnTo>
                <a:lnTo>
                  <a:pt x="12404982" y="874700"/>
                </a:lnTo>
                <a:lnTo>
                  <a:pt x="12412684" y="872873"/>
                </a:lnTo>
                <a:lnTo>
                  <a:pt x="12417446" y="865148"/>
                </a:lnTo>
                <a:lnTo>
                  <a:pt x="12413793" y="849743"/>
                </a:lnTo>
                <a:lnTo>
                  <a:pt x="12406068" y="844980"/>
                </a:lnTo>
                <a:close/>
              </a:path>
              <a:path w="16372840" h="1183004">
                <a:moveTo>
                  <a:pt x="12444084" y="835963"/>
                </a:moveTo>
                <a:lnTo>
                  <a:pt x="12436381" y="837790"/>
                </a:lnTo>
                <a:lnTo>
                  <a:pt x="12431619" y="845515"/>
                </a:lnTo>
                <a:lnTo>
                  <a:pt x="12435272" y="860920"/>
                </a:lnTo>
                <a:lnTo>
                  <a:pt x="12442997" y="865683"/>
                </a:lnTo>
                <a:lnTo>
                  <a:pt x="12450700" y="863856"/>
                </a:lnTo>
                <a:lnTo>
                  <a:pt x="12444084" y="835963"/>
                </a:lnTo>
                <a:close/>
              </a:path>
              <a:path w="16372840" h="1183004">
                <a:moveTo>
                  <a:pt x="12453228" y="833795"/>
                </a:moveTo>
                <a:lnTo>
                  <a:pt x="12444084" y="835963"/>
                </a:lnTo>
                <a:lnTo>
                  <a:pt x="12450700" y="863856"/>
                </a:lnTo>
                <a:lnTo>
                  <a:pt x="12459843" y="861688"/>
                </a:lnTo>
                <a:lnTo>
                  <a:pt x="12453228" y="833795"/>
                </a:lnTo>
                <a:close/>
              </a:path>
              <a:path w="16372840" h="1183004">
                <a:moveTo>
                  <a:pt x="12460930" y="831968"/>
                </a:moveTo>
                <a:lnTo>
                  <a:pt x="12453228" y="833795"/>
                </a:lnTo>
                <a:lnTo>
                  <a:pt x="12459843" y="861688"/>
                </a:lnTo>
                <a:lnTo>
                  <a:pt x="12467545" y="859861"/>
                </a:lnTo>
                <a:lnTo>
                  <a:pt x="12472309" y="852136"/>
                </a:lnTo>
                <a:lnTo>
                  <a:pt x="12468654" y="836731"/>
                </a:lnTo>
                <a:lnTo>
                  <a:pt x="12460930" y="831968"/>
                </a:lnTo>
                <a:close/>
              </a:path>
              <a:path w="16372840" h="1183004">
                <a:moveTo>
                  <a:pt x="12498946" y="822952"/>
                </a:moveTo>
                <a:lnTo>
                  <a:pt x="12491244" y="824778"/>
                </a:lnTo>
                <a:lnTo>
                  <a:pt x="12486480" y="832503"/>
                </a:lnTo>
                <a:lnTo>
                  <a:pt x="12490134" y="847908"/>
                </a:lnTo>
                <a:lnTo>
                  <a:pt x="12497860" y="852671"/>
                </a:lnTo>
                <a:lnTo>
                  <a:pt x="12505562" y="850845"/>
                </a:lnTo>
                <a:lnTo>
                  <a:pt x="12498946" y="822952"/>
                </a:lnTo>
                <a:close/>
              </a:path>
              <a:path w="16372840" h="1183004">
                <a:moveTo>
                  <a:pt x="12508090" y="820783"/>
                </a:moveTo>
                <a:lnTo>
                  <a:pt x="12498946" y="822952"/>
                </a:lnTo>
                <a:lnTo>
                  <a:pt x="12505562" y="850845"/>
                </a:lnTo>
                <a:lnTo>
                  <a:pt x="12514705" y="848676"/>
                </a:lnTo>
                <a:lnTo>
                  <a:pt x="12508090" y="820783"/>
                </a:lnTo>
                <a:close/>
              </a:path>
              <a:path w="16372840" h="1183004">
                <a:moveTo>
                  <a:pt x="12515793" y="818956"/>
                </a:moveTo>
                <a:lnTo>
                  <a:pt x="12508090" y="820783"/>
                </a:lnTo>
                <a:lnTo>
                  <a:pt x="12514705" y="848676"/>
                </a:lnTo>
                <a:lnTo>
                  <a:pt x="12522407" y="846849"/>
                </a:lnTo>
                <a:lnTo>
                  <a:pt x="12527171" y="839124"/>
                </a:lnTo>
                <a:lnTo>
                  <a:pt x="12523517" y="823719"/>
                </a:lnTo>
                <a:lnTo>
                  <a:pt x="12515793" y="818956"/>
                </a:lnTo>
                <a:close/>
              </a:path>
              <a:path w="16372840" h="1183004">
                <a:moveTo>
                  <a:pt x="12553808" y="809940"/>
                </a:moveTo>
                <a:lnTo>
                  <a:pt x="12546106" y="811767"/>
                </a:lnTo>
                <a:lnTo>
                  <a:pt x="12541342" y="819492"/>
                </a:lnTo>
                <a:lnTo>
                  <a:pt x="12544996" y="834896"/>
                </a:lnTo>
                <a:lnTo>
                  <a:pt x="12552721" y="839660"/>
                </a:lnTo>
                <a:lnTo>
                  <a:pt x="12560423" y="837833"/>
                </a:lnTo>
                <a:lnTo>
                  <a:pt x="12553808" y="809940"/>
                </a:lnTo>
                <a:close/>
              </a:path>
              <a:path w="16372840" h="1183004">
                <a:moveTo>
                  <a:pt x="12562951" y="807771"/>
                </a:moveTo>
                <a:lnTo>
                  <a:pt x="12553808" y="809940"/>
                </a:lnTo>
                <a:lnTo>
                  <a:pt x="12560423" y="837833"/>
                </a:lnTo>
                <a:lnTo>
                  <a:pt x="12569567" y="835664"/>
                </a:lnTo>
                <a:lnTo>
                  <a:pt x="12562951" y="807771"/>
                </a:lnTo>
                <a:close/>
              </a:path>
              <a:path w="16372840" h="1183004">
                <a:moveTo>
                  <a:pt x="12570653" y="805944"/>
                </a:moveTo>
                <a:lnTo>
                  <a:pt x="12562951" y="807771"/>
                </a:lnTo>
                <a:lnTo>
                  <a:pt x="12569567" y="835664"/>
                </a:lnTo>
                <a:lnTo>
                  <a:pt x="12577269" y="833837"/>
                </a:lnTo>
                <a:lnTo>
                  <a:pt x="12582033" y="826112"/>
                </a:lnTo>
                <a:lnTo>
                  <a:pt x="12578379" y="810708"/>
                </a:lnTo>
                <a:lnTo>
                  <a:pt x="12570653" y="805944"/>
                </a:lnTo>
                <a:close/>
              </a:path>
              <a:path w="16372840" h="1183004">
                <a:moveTo>
                  <a:pt x="12608670" y="796928"/>
                </a:moveTo>
                <a:lnTo>
                  <a:pt x="12600968" y="798755"/>
                </a:lnTo>
                <a:lnTo>
                  <a:pt x="12596204" y="806480"/>
                </a:lnTo>
                <a:lnTo>
                  <a:pt x="12599859" y="821885"/>
                </a:lnTo>
                <a:lnTo>
                  <a:pt x="12607583" y="826648"/>
                </a:lnTo>
                <a:lnTo>
                  <a:pt x="12615285" y="824821"/>
                </a:lnTo>
                <a:lnTo>
                  <a:pt x="12608670" y="796928"/>
                </a:lnTo>
                <a:close/>
              </a:path>
              <a:path w="16372840" h="1183004">
                <a:moveTo>
                  <a:pt x="12617813" y="794759"/>
                </a:moveTo>
                <a:lnTo>
                  <a:pt x="12608670" y="796928"/>
                </a:lnTo>
                <a:lnTo>
                  <a:pt x="12615285" y="824821"/>
                </a:lnTo>
                <a:lnTo>
                  <a:pt x="12624429" y="822652"/>
                </a:lnTo>
                <a:lnTo>
                  <a:pt x="12617813" y="794759"/>
                </a:lnTo>
                <a:close/>
              </a:path>
              <a:path w="16372840" h="1183004">
                <a:moveTo>
                  <a:pt x="12625516" y="792933"/>
                </a:moveTo>
                <a:lnTo>
                  <a:pt x="12617813" y="794759"/>
                </a:lnTo>
                <a:lnTo>
                  <a:pt x="12624429" y="822652"/>
                </a:lnTo>
                <a:lnTo>
                  <a:pt x="12632132" y="820825"/>
                </a:lnTo>
                <a:lnTo>
                  <a:pt x="12636894" y="813101"/>
                </a:lnTo>
                <a:lnTo>
                  <a:pt x="12633241" y="797696"/>
                </a:lnTo>
                <a:lnTo>
                  <a:pt x="12625516" y="792933"/>
                </a:lnTo>
                <a:close/>
              </a:path>
              <a:path w="16372840" h="1183004">
                <a:moveTo>
                  <a:pt x="12663531" y="783916"/>
                </a:moveTo>
                <a:lnTo>
                  <a:pt x="12655829" y="785743"/>
                </a:lnTo>
                <a:lnTo>
                  <a:pt x="12651067" y="793468"/>
                </a:lnTo>
                <a:lnTo>
                  <a:pt x="12654720" y="808873"/>
                </a:lnTo>
                <a:lnTo>
                  <a:pt x="12662445" y="813636"/>
                </a:lnTo>
                <a:lnTo>
                  <a:pt x="12670147" y="811809"/>
                </a:lnTo>
                <a:lnTo>
                  <a:pt x="12663531" y="783916"/>
                </a:lnTo>
                <a:close/>
              </a:path>
              <a:path w="16372840" h="1183004">
                <a:moveTo>
                  <a:pt x="12672676" y="781748"/>
                </a:moveTo>
                <a:lnTo>
                  <a:pt x="12663531" y="783916"/>
                </a:lnTo>
                <a:lnTo>
                  <a:pt x="12670147" y="811809"/>
                </a:lnTo>
                <a:lnTo>
                  <a:pt x="12679291" y="809640"/>
                </a:lnTo>
                <a:lnTo>
                  <a:pt x="12672676" y="781748"/>
                </a:lnTo>
                <a:close/>
              </a:path>
              <a:path w="16372840" h="1183004">
                <a:moveTo>
                  <a:pt x="12680378" y="779921"/>
                </a:moveTo>
                <a:lnTo>
                  <a:pt x="12672676" y="781748"/>
                </a:lnTo>
                <a:lnTo>
                  <a:pt x="12679291" y="809640"/>
                </a:lnTo>
                <a:lnTo>
                  <a:pt x="12686994" y="807814"/>
                </a:lnTo>
                <a:lnTo>
                  <a:pt x="12691756" y="800089"/>
                </a:lnTo>
                <a:lnTo>
                  <a:pt x="12688103" y="784684"/>
                </a:lnTo>
                <a:lnTo>
                  <a:pt x="12680378" y="779921"/>
                </a:lnTo>
                <a:close/>
              </a:path>
              <a:path w="16372840" h="1183004">
                <a:moveTo>
                  <a:pt x="12718394" y="770904"/>
                </a:moveTo>
                <a:lnTo>
                  <a:pt x="12710691" y="772731"/>
                </a:lnTo>
                <a:lnTo>
                  <a:pt x="12705929" y="780456"/>
                </a:lnTo>
                <a:lnTo>
                  <a:pt x="12709582" y="795861"/>
                </a:lnTo>
                <a:lnTo>
                  <a:pt x="12717307" y="800624"/>
                </a:lnTo>
                <a:lnTo>
                  <a:pt x="12725010" y="798797"/>
                </a:lnTo>
                <a:lnTo>
                  <a:pt x="12718394" y="770904"/>
                </a:lnTo>
                <a:close/>
              </a:path>
              <a:path w="16372840" h="1183004">
                <a:moveTo>
                  <a:pt x="12727538" y="768736"/>
                </a:moveTo>
                <a:lnTo>
                  <a:pt x="12718394" y="770904"/>
                </a:lnTo>
                <a:lnTo>
                  <a:pt x="12725010" y="798797"/>
                </a:lnTo>
                <a:lnTo>
                  <a:pt x="12734154" y="796629"/>
                </a:lnTo>
                <a:lnTo>
                  <a:pt x="12727538" y="768736"/>
                </a:lnTo>
                <a:close/>
              </a:path>
              <a:path w="16372840" h="1183004">
                <a:moveTo>
                  <a:pt x="12735240" y="766909"/>
                </a:moveTo>
                <a:lnTo>
                  <a:pt x="12727538" y="768736"/>
                </a:lnTo>
                <a:lnTo>
                  <a:pt x="12734154" y="796629"/>
                </a:lnTo>
                <a:lnTo>
                  <a:pt x="12741856" y="794802"/>
                </a:lnTo>
                <a:lnTo>
                  <a:pt x="12746619" y="787077"/>
                </a:lnTo>
                <a:lnTo>
                  <a:pt x="12742965" y="771672"/>
                </a:lnTo>
                <a:lnTo>
                  <a:pt x="12735240" y="766909"/>
                </a:lnTo>
                <a:close/>
              </a:path>
              <a:path w="16372840" h="1183004">
                <a:moveTo>
                  <a:pt x="12773256" y="757893"/>
                </a:moveTo>
                <a:lnTo>
                  <a:pt x="12765554" y="759719"/>
                </a:lnTo>
                <a:lnTo>
                  <a:pt x="12760791" y="767444"/>
                </a:lnTo>
                <a:lnTo>
                  <a:pt x="12764444" y="782849"/>
                </a:lnTo>
                <a:lnTo>
                  <a:pt x="12772169" y="787612"/>
                </a:lnTo>
                <a:lnTo>
                  <a:pt x="12779872" y="785785"/>
                </a:lnTo>
                <a:lnTo>
                  <a:pt x="12773256" y="757893"/>
                </a:lnTo>
                <a:close/>
              </a:path>
              <a:path w="16372840" h="1183004">
                <a:moveTo>
                  <a:pt x="12782400" y="755724"/>
                </a:moveTo>
                <a:lnTo>
                  <a:pt x="12773256" y="757893"/>
                </a:lnTo>
                <a:lnTo>
                  <a:pt x="12779872" y="785785"/>
                </a:lnTo>
                <a:lnTo>
                  <a:pt x="12789015" y="783617"/>
                </a:lnTo>
                <a:lnTo>
                  <a:pt x="12782400" y="755724"/>
                </a:lnTo>
                <a:close/>
              </a:path>
              <a:path w="16372840" h="1183004">
                <a:moveTo>
                  <a:pt x="12790102" y="753897"/>
                </a:moveTo>
                <a:lnTo>
                  <a:pt x="12782400" y="755724"/>
                </a:lnTo>
                <a:lnTo>
                  <a:pt x="12789015" y="783617"/>
                </a:lnTo>
                <a:lnTo>
                  <a:pt x="12796717" y="781790"/>
                </a:lnTo>
                <a:lnTo>
                  <a:pt x="12801481" y="774065"/>
                </a:lnTo>
                <a:lnTo>
                  <a:pt x="12797826" y="758660"/>
                </a:lnTo>
                <a:lnTo>
                  <a:pt x="12790102" y="753897"/>
                </a:lnTo>
                <a:close/>
              </a:path>
              <a:path w="16372840" h="1183004">
                <a:moveTo>
                  <a:pt x="12828118" y="744881"/>
                </a:moveTo>
                <a:lnTo>
                  <a:pt x="12820416" y="746708"/>
                </a:lnTo>
                <a:lnTo>
                  <a:pt x="12815652" y="754432"/>
                </a:lnTo>
                <a:lnTo>
                  <a:pt x="12819306" y="769837"/>
                </a:lnTo>
                <a:lnTo>
                  <a:pt x="12827032" y="774600"/>
                </a:lnTo>
                <a:lnTo>
                  <a:pt x="12834734" y="772774"/>
                </a:lnTo>
                <a:lnTo>
                  <a:pt x="12828118" y="744881"/>
                </a:lnTo>
                <a:close/>
              </a:path>
              <a:path w="16372840" h="1183004">
                <a:moveTo>
                  <a:pt x="12837262" y="742712"/>
                </a:moveTo>
                <a:lnTo>
                  <a:pt x="12828118" y="744881"/>
                </a:lnTo>
                <a:lnTo>
                  <a:pt x="12834734" y="772774"/>
                </a:lnTo>
                <a:lnTo>
                  <a:pt x="12843877" y="770605"/>
                </a:lnTo>
                <a:lnTo>
                  <a:pt x="12837262" y="742712"/>
                </a:lnTo>
                <a:close/>
              </a:path>
              <a:path w="16372840" h="1183004">
                <a:moveTo>
                  <a:pt x="12844965" y="740885"/>
                </a:moveTo>
                <a:lnTo>
                  <a:pt x="12837262" y="742712"/>
                </a:lnTo>
                <a:lnTo>
                  <a:pt x="12843877" y="770605"/>
                </a:lnTo>
                <a:lnTo>
                  <a:pt x="12851579" y="768778"/>
                </a:lnTo>
                <a:lnTo>
                  <a:pt x="12856343" y="761053"/>
                </a:lnTo>
                <a:lnTo>
                  <a:pt x="12852689" y="745648"/>
                </a:lnTo>
                <a:lnTo>
                  <a:pt x="12844965" y="740885"/>
                </a:lnTo>
                <a:close/>
              </a:path>
              <a:path w="16372840" h="1183004">
                <a:moveTo>
                  <a:pt x="12882980" y="731869"/>
                </a:moveTo>
                <a:lnTo>
                  <a:pt x="12875278" y="733696"/>
                </a:lnTo>
                <a:lnTo>
                  <a:pt x="12870514" y="741421"/>
                </a:lnTo>
                <a:lnTo>
                  <a:pt x="12874169" y="756826"/>
                </a:lnTo>
                <a:lnTo>
                  <a:pt x="12881893" y="761589"/>
                </a:lnTo>
                <a:lnTo>
                  <a:pt x="12889595" y="759762"/>
                </a:lnTo>
                <a:lnTo>
                  <a:pt x="12882980" y="731869"/>
                </a:lnTo>
                <a:close/>
              </a:path>
              <a:path w="16372840" h="1183004">
                <a:moveTo>
                  <a:pt x="12892123" y="729700"/>
                </a:moveTo>
                <a:lnTo>
                  <a:pt x="12882980" y="731869"/>
                </a:lnTo>
                <a:lnTo>
                  <a:pt x="12889595" y="759762"/>
                </a:lnTo>
                <a:lnTo>
                  <a:pt x="12898739" y="757593"/>
                </a:lnTo>
                <a:lnTo>
                  <a:pt x="12892123" y="729700"/>
                </a:lnTo>
                <a:close/>
              </a:path>
              <a:path w="16372840" h="1183004">
                <a:moveTo>
                  <a:pt x="12899826" y="727874"/>
                </a:moveTo>
                <a:lnTo>
                  <a:pt x="12892123" y="729700"/>
                </a:lnTo>
                <a:lnTo>
                  <a:pt x="12898739" y="757593"/>
                </a:lnTo>
                <a:lnTo>
                  <a:pt x="12906441" y="755766"/>
                </a:lnTo>
                <a:lnTo>
                  <a:pt x="12911205" y="748041"/>
                </a:lnTo>
                <a:lnTo>
                  <a:pt x="12907551" y="732637"/>
                </a:lnTo>
                <a:lnTo>
                  <a:pt x="12899826" y="727874"/>
                </a:lnTo>
                <a:close/>
              </a:path>
              <a:path w="16372840" h="1183004">
                <a:moveTo>
                  <a:pt x="12937843" y="718857"/>
                </a:moveTo>
                <a:lnTo>
                  <a:pt x="12930139" y="720684"/>
                </a:lnTo>
                <a:lnTo>
                  <a:pt x="12925376" y="728409"/>
                </a:lnTo>
                <a:lnTo>
                  <a:pt x="12929029" y="743814"/>
                </a:lnTo>
                <a:lnTo>
                  <a:pt x="12936755" y="748577"/>
                </a:lnTo>
                <a:lnTo>
                  <a:pt x="12944457" y="746750"/>
                </a:lnTo>
                <a:lnTo>
                  <a:pt x="12937843" y="718857"/>
                </a:lnTo>
                <a:close/>
              </a:path>
              <a:path w="16372840" h="1183004">
                <a:moveTo>
                  <a:pt x="12946985" y="716689"/>
                </a:moveTo>
                <a:lnTo>
                  <a:pt x="12937843" y="718857"/>
                </a:lnTo>
                <a:lnTo>
                  <a:pt x="12944457" y="746750"/>
                </a:lnTo>
                <a:lnTo>
                  <a:pt x="12953601" y="744581"/>
                </a:lnTo>
                <a:lnTo>
                  <a:pt x="12946985" y="716689"/>
                </a:lnTo>
                <a:close/>
              </a:path>
              <a:path w="16372840" h="1183004">
                <a:moveTo>
                  <a:pt x="12954688" y="714862"/>
                </a:moveTo>
                <a:lnTo>
                  <a:pt x="12946985" y="716689"/>
                </a:lnTo>
                <a:lnTo>
                  <a:pt x="12953601" y="744581"/>
                </a:lnTo>
                <a:lnTo>
                  <a:pt x="12961304" y="742755"/>
                </a:lnTo>
                <a:lnTo>
                  <a:pt x="12966066" y="735030"/>
                </a:lnTo>
                <a:lnTo>
                  <a:pt x="12962413" y="719625"/>
                </a:lnTo>
                <a:lnTo>
                  <a:pt x="12954688" y="714862"/>
                </a:lnTo>
                <a:close/>
              </a:path>
              <a:path w="16372840" h="1183004">
                <a:moveTo>
                  <a:pt x="12992704" y="705845"/>
                </a:moveTo>
                <a:lnTo>
                  <a:pt x="12985001" y="707672"/>
                </a:lnTo>
                <a:lnTo>
                  <a:pt x="12980239" y="715397"/>
                </a:lnTo>
                <a:lnTo>
                  <a:pt x="12983892" y="730802"/>
                </a:lnTo>
                <a:lnTo>
                  <a:pt x="12991617" y="735565"/>
                </a:lnTo>
                <a:lnTo>
                  <a:pt x="12999319" y="733738"/>
                </a:lnTo>
                <a:lnTo>
                  <a:pt x="12992704" y="705845"/>
                </a:lnTo>
                <a:close/>
              </a:path>
              <a:path w="16372840" h="1183004">
                <a:moveTo>
                  <a:pt x="13001848" y="703677"/>
                </a:moveTo>
                <a:lnTo>
                  <a:pt x="12992704" y="705845"/>
                </a:lnTo>
                <a:lnTo>
                  <a:pt x="12999319" y="733738"/>
                </a:lnTo>
                <a:lnTo>
                  <a:pt x="13008464" y="731570"/>
                </a:lnTo>
                <a:lnTo>
                  <a:pt x="13001848" y="703677"/>
                </a:lnTo>
                <a:close/>
              </a:path>
              <a:path w="16372840" h="1183004">
                <a:moveTo>
                  <a:pt x="13009550" y="701850"/>
                </a:moveTo>
                <a:lnTo>
                  <a:pt x="13001848" y="703677"/>
                </a:lnTo>
                <a:lnTo>
                  <a:pt x="13008464" y="731570"/>
                </a:lnTo>
                <a:lnTo>
                  <a:pt x="13016166" y="729743"/>
                </a:lnTo>
                <a:lnTo>
                  <a:pt x="13020928" y="722018"/>
                </a:lnTo>
                <a:lnTo>
                  <a:pt x="13017275" y="706613"/>
                </a:lnTo>
                <a:lnTo>
                  <a:pt x="13009550" y="701850"/>
                </a:lnTo>
                <a:close/>
              </a:path>
              <a:path w="16372840" h="1183004">
                <a:moveTo>
                  <a:pt x="13047566" y="692834"/>
                </a:moveTo>
                <a:lnTo>
                  <a:pt x="13039863" y="694660"/>
                </a:lnTo>
                <a:lnTo>
                  <a:pt x="13035101" y="702385"/>
                </a:lnTo>
                <a:lnTo>
                  <a:pt x="13038754" y="717790"/>
                </a:lnTo>
                <a:lnTo>
                  <a:pt x="13046479" y="722553"/>
                </a:lnTo>
                <a:lnTo>
                  <a:pt x="13054182" y="720726"/>
                </a:lnTo>
                <a:lnTo>
                  <a:pt x="13047566" y="692834"/>
                </a:lnTo>
                <a:close/>
              </a:path>
              <a:path w="16372840" h="1183004">
                <a:moveTo>
                  <a:pt x="13056710" y="690665"/>
                </a:moveTo>
                <a:lnTo>
                  <a:pt x="13047566" y="692834"/>
                </a:lnTo>
                <a:lnTo>
                  <a:pt x="13054182" y="720726"/>
                </a:lnTo>
                <a:lnTo>
                  <a:pt x="13063324" y="718558"/>
                </a:lnTo>
                <a:lnTo>
                  <a:pt x="13056710" y="690665"/>
                </a:lnTo>
                <a:close/>
              </a:path>
              <a:path w="16372840" h="1183004">
                <a:moveTo>
                  <a:pt x="13064412" y="688838"/>
                </a:moveTo>
                <a:lnTo>
                  <a:pt x="13056710" y="690665"/>
                </a:lnTo>
                <a:lnTo>
                  <a:pt x="13063324" y="718558"/>
                </a:lnTo>
                <a:lnTo>
                  <a:pt x="13071028" y="716731"/>
                </a:lnTo>
                <a:lnTo>
                  <a:pt x="13075791" y="709006"/>
                </a:lnTo>
                <a:lnTo>
                  <a:pt x="13072138" y="693601"/>
                </a:lnTo>
                <a:lnTo>
                  <a:pt x="13064412" y="688838"/>
                </a:lnTo>
                <a:close/>
              </a:path>
              <a:path w="16372840" h="1183004">
                <a:moveTo>
                  <a:pt x="13102428" y="679822"/>
                </a:moveTo>
                <a:lnTo>
                  <a:pt x="13094726" y="681648"/>
                </a:lnTo>
                <a:lnTo>
                  <a:pt x="13089962" y="689373"/>
                </a:lnTo>
                <a:lnTo>
                  <a:pt x="13093616" y="704778"/>
                </a:lnTo>
                <a:lnTo>
                  <a:pt x="13101341" y="709541"/>
                </a:lnTo>
                <a:lnTo>
                  <a:pt x="13109044" y="707715"/>
                </a:lnTo>
                <a:lnTo>
                  <a:pt x="13102428" y="679822"/>
                </a:lnTo>
                <a:close/>
              </a:path>
              <a:path w="16372840" h="1183004">
                <a:moveTo>
                  <a:pt x="13111572" y="677653"/>
                </a:moveTo>
                <a:lnTo>
                  <a:pt x="13102428" y="679822"/>
                </a:lnTo>
                <a:lnTo>
                  <a:pt x="13109044" y="707715"/>
                </a:lnTo>
                <a:lnTo>
                  <a:pt x="13118187" y="705546"/>
                </a:lnTo>
                <a:lnTo>
                  <a:pt x="13111572" y="677653"/>
                </a:lnTo>
                <a:close/>
              </a:path>
              <a:path w="16372840" h="1183004">
                <a:moveTo>
                  <a:pt x="13119274" y="675826"/>
                </a:moveTo>
                <a:lnTo>
                  <a:pt x="13111572" y="677653"/>
                </a:lnTo>
                <a:lnTo>
                  <a:pt x="13118187" y="705546"/>
                </a:lnTo>
                <a:lnTo>
                  <a:pt x="13125889" y="703719"/>
                </a:lnTo>
                <a:lnTo>
                  <a:pt x="13130653" y="695994"/>
                </a:lnTo>
                <a:lnTo>
                  <a:pt x="13126998" y="680589"/>
                </a:lnTo>
                <a:lnTo>
                  <a:pt x="13119274" y="675826"/>
                </a:lnTo>
                <a:close/>
              </a:path>
              <a:path w="16372840" h="1183004">
                <a:moveTo>
                  <a:pt x="13157290" y="666810"/>
                </a:moveTo>
                <a:lnTo>
                  <a:pt x="13149588" y="668637"/>
                </a:lnTo>
                <a:lnTo>
                  <a:pt x="13144824" y="676362"/>
                </a:lnTo>
                <a:lnTo>
                  <a:pt x="13148478" y="691766"/>
                </a:lnTo>
                <a:lnTo>
                  <a:pt x="13156202" y="696530"/>
                </a:lnTo>
                <a:lnTo>
                  <a:pt x="13163905" y="694703"/>
                </a:lnTo>
                <a:lnTo>
                  <a:pt x="13157290" y="666810"/>
                </a:lnTo>
                <a:close/>
              </a:path>
              <a:path w="16372840" h="1183004">
                <a:moveTo>
                  <a:pt x="13166433" y="664641"/>
                </a:moveTo>
                <a:lnTo>
                  <a:pt x="13157290" y="666810"/>
                </a:lnTo>
                <a:lnTo>
                  <a:pt x="13163905" y="694703"/>
                </a:lnTo>
                <a:lnTo>
                  <a:pt x="13173049" y="692534"/>
                </a:lnTo>
                <a:lnTo>
                  <a:pt x="13166433" y="664641"/>
                </a:lnTo>
                <a:close/>
              </a:path>
              <a:path w="16372840" h="1183004">
                <a:moveTo>
                  <a:pt x="13174135" y="662814"/>
                </a:moveTo>
                <a:lnTo>
                  <a:pt x="13166433" y="664641"/>
                </a:lnTo>
                <a:lnTo>
                  <a:pt x="13173049" y="692534"/>
                </a:lnTo>
                <a:lnTo>
                  <a:pt x="13180751" y="690707"/>
                </a:lnTo>
                <a:lnTo>
                  <a:pt x="13185515" y="682982"/>
                </a:lnTo>
                <a:lnTo>
                  <a:pt x="13181861" y="667578"/>
                </a:lnTo>
                <a:lnTo>
                  <a:pt x="13174135" y="662814"/>
                </a:lnTo>
                <a:close/>
              </a:path>
              <a:path w="16372840" h="1183004">
                <a:moveTo>
                  <a:pt x="13212152" y="653798"/>
                </a:moveTo>
                <a:lnTo>
                  <a:pt x="13204450" y="655625"/>
                </a:lnTo>
                <a:lnTo>
                  <a:pt x="13199686" y="663350"/>
                </a:lnTo>
                <a:lnTo>
                  <a:pt x="13203341" y="678755"/>
                </a:lnTo>
                <a:lnTo>
                  <a:pt x="13211065" y="683518"/>
                </a:lnTo>
                <a:lnTo>
                  <a:pt x="13218767" y="681691"/>
                </a:lnTo>
                <a:lnTo>
                  <a:pt x="13212152" y="653798"/>
                </a:lnTo>
                <a:close/>
              </a:path>
              <a:path w="16372840" h="1183004">
                <a:moveTo>
                  <a:pt x="13221295" y="651629"/>
                </a:moveTo>
                <a:lnTo>
                  <a:pt x="13212152" y="653798"/>
                </a:lnTo>
                <a:lnTo>
                  <a:pt x="13218767" y="681691"/>
                </a:lnTo>
                <a:lnTo>
                  <a:pt x="13227911" y="679522"/>
                </a:lnTo>
                <a:lnTo>
                  <a:pt x="13221295" y="651629"/>
                </a:lnTo>
                <a:close/>
              </a:path>
              <a:path w="16372840" h="1183004">
                <a:moveTo>
                  <a:pt x="13228998" y="649803"/>
                </a:moveTo>
                <a:lnTo>
                  <a:pt x="13221295" y="651629"/>
                </a:lnTo>
                <a:lnTo>
                  <a:pt x="13227911" y="679522"/>
                </a:lnTo>
                <a:lnTo>
                  <a:pt x="13235613" y="677696"/>
                </a:lnTo>
                <a:lnTo>
                  <a:pt x="13240376" y="669971"/>
                </a:lnTo>
                <a:lnTo>
                  <a:pt x="13236723" y="654566"/>
                </a:lnTo>
                <a:lnTo>
                  <a:pt x="13228998" y="649803"/>
                </a:lnTo>
                <a:close/>
              </a:path>
              <a:path w="16372840" h="1183004">
                <a:moveTo>
                  <a:pt x="13267013" y="640786"/>
                </a:moveTo>
                <a:lnTo>
                  <a:pt x="13259311" y="642613"/>
                </a:lnTo>
                <a:lnTo>
                  <a:pt x="13254548" y="650338"/>
                </a:lnTo>
                <a:lnTo>
                  <a:pt x="13258202" y="665743"/>
                </a:lnTo>
                <a:lnTo>
                  <a:pt x="13265927" y="670506"/>
                </a:lnTo>
                <a:lnTo>
                  <a:pt x="13273629" y="668679"/>
                </a:lnTo>
                <a:lnTo>
                  <a:pt x="13267013" y="640786"/>
                </a:lnTo>
                <a:close/>
              </a:path>
              <a:path w="16372840" h="1183004">
                <a:moveTo>
                  <a:pt x="13276157" y="638618"/>
                </a:moveTo>
                <a:lnTo>
                  <a:pt x="13267013" y="640786"/>
                </a:lnTo>
                <a:lnTo>
                  <a:pt x="13273629" y="668679"/>
                </a:lnTo>
                <a:lnTo>
                  <a:pt x="13282773" y="666510"/>
                </a:lnTo>
                <a:lnTo>
                  <a:pt x="13276157" y="638618"/>
                </a:lnTo>
                <a:close/>
              </a:path>
              <a:path w="16372840" h="1183004">
                <a:moveTo>
                  <a:pt x="13283860" y="636791"/>
                </a:moveTo>
                <a:lnTo>
                  <a:pt x="13276157" y="638618"/>
                </a:lnTo>
                <a:lnTo>
                  <a:pt x="13282773" y="666510"/>
                </a:lnTo>
                <a:lnTo>
                  <a:pt x="13290476" y="664684"/>
                </a:lnTo>
                <a:lnTo>
                  <a:pt x="13295238" y="656959"/>
                </a:lnTo>
                <a:lnTo>
                  <a:pt x="13291585" y="641554"/>
                </a:lnTo>
                <a:lnTo>
                  <a:pt x="13283860" y="636791"/>
                </a:lnTo>
                <a:close/>
              </a:path>
              <a:path w="16372840" h="1183004">
                <a:moveTo>
                  <a:pt x="13321876" y="627774"/>
                </a:moveTo>
                <a:lnTo>
                  <a:pt x="13314173" y="629601"/>
                </a:lnTo>
                <a:lnTo>
                  <a:pt x="13309411" y="637326"/>
                </a:lnTo>
                <a:lnTo>
                  <a:pt x="13313064" y="652731"/>
                </a:lnTo>
                <a:lnTo>
                  <a:pt x="13320789" y="657494"/>
                </a:lnTo>
                <a:lnTo>
                  <a:pt x="13328491" y="655667"/>
                </a:lnTo>
                <a:lnTo>
                  <a:pt x="13321876" y="627774"/>
                </a:lnTo>
                <a:close/>
              </a:path>
              <a:path w="16372840" h="1183004">
                <a:moveTo>
                  <a:pt x="13331020" y="625606"/>
                </a:moveTo>
                <a:lnTo>
                  <a:pt x="13321876" y="627774"/>
                </a:lnTo>
                <a:lnTo>
                  <a:pt x="13328491" y="655667"/>
                </a:lnTo>
                <a:lnTo>
                  <a:pt x="13337636" y="653499"/>
                </a:lnTo>
                <a:lnTo>
                  <a:pt x="13331020" y="625606"/>
                </a:lnTo>
                <a:close/>
              </a:path>
              <a:path w="16372840" h="1183004">
                <a:moveTo>
                  <a:pt x="13338722" y="623779"/>
                </a:moveTo>
                <a:lnTo>
                  <a:pt x="13331020" y="625606"/>
                </a:lnTo>
                <a:lnTo>
                  <a:pt x="13337636" y="653499"/>
                </a:lnTo>
                <a:lnTo>
                  <a:pt x="13345338" y="651672"/>
                </a:lnTo>
                <a:lnTo>
                  <a:pt x="13350100" y="643947"/>
                </a:lnTo>
                <a:lnTo>
                  <a:pt x="13346447" y="628542"/>
                </a:lnTo>
                <a:lnTo>
                  <a:pt x="13338722" y="623779"/>
                </a:lnTo>
                <a:close/>
              </a:path>
              <a:path w="16372840" h="1183004">
                <a:moveTo>
                  <a:pt x="13376738" y="614763"/>
                </a:moveTo>
                <a:lnTo>
                  <a:pt x="13369035" y="616589"/>
                </a:lnTo>
                <a:lnTo>
                  <a:pt x="13364273" y="624314"/>
                </a:lnTo>
                <a:lnTo>
                  <a:pt x="13367926" y="639719"/>
                </a:lnTo>
                <a:lnTo>
                  <a:pt x="13375651" y="644482"/>
                </a:lnTo>
                <a:lnTo>
                  <a:pt x="13383354" y="642655"/>
                </a:lnTo>
                <a:lnTo>
                  <a:pt x="13376738" y="614763"/>
                </a:lnTo>
                <a:close/>
              </a:path>
              <a:path w="16372840" h="1183004">
                <a:moveTo>
                  <a:pt x="13385882" y="612594"/>
                </a:moveTo>
                <a:lnTo>
                  <a:pt x="13376738" y="614763"/>
                </a:lnTo>
                <a:lnTo>
                  <a:pt x="13383354" y="642655"/>
                </a:lnTo>
                <a:lnTo>
                  <a:pt x="13392498" y="640487"/>
                </a:lnTo>
                <a:lnTo>
                  <a:pt x="13385882" y="612594"/>
                </a:lnTo>
                <a:close/>
              </a:path>
              <a:path w="16372840" h="1183004">
                <a:moveTo>
                  <a:pt x="13393584" y="610767"/>
                </a:moveTo>
                <a:lnTo>
                  <a:pt x="13385882" y="612594"/>
                </a:lnTo>
                <a:lnTo>
                  <a:pt x="13392498" y="640487"/>
                </a:lnTo>
                <a:lnTo>
                  <a:pt x="13400200" y="638660"/>
                </a:lnTo>
                <a:lnTo>
                  <a:pt x="13404963" y="630935"/>
                </a:lnTo>
                <a:lnTo>
                  <a:pt x="13401310" y="615530"/>
                </a:lnTo>
                <a:lnTo>
                  <a:pt x="13393584" y="610767"/>
                </a:lnTo>
                <a:close/>
              </a:path>
              <a:path w="16372840" h="1183004">
                <a:moveTo>
                  <a:pt x="13431600" y="601751"/>
                </a:moveTo>
                <a:lnTo>
                  <a:pt x="13423898" y="603578"/>
                </a:lnTo>
                <a:lnTo>
                  <a:pt x="13419135" y="611302"/>
                </a:lnTo>
                <a:lnTo>
                  <a:pt x="13422788" y="626707"/>
                </a:lnTo>
                <a:lnTo>
                  <a:pt x="13430514" y="631470"/>
                </a:lnTo>
                <a:lnTo>
                  <a:pt x="13438216" y="629644"/>
                </a:lnTo>
                <a:lnTo>
                  <a:pt x="13431600" y="601751"/>
                </a:lnTo>
                <a:close/>
              </a:path>
              <a:path w="16372840" h="1183004">
                <a:moveTo>
                  <a:pt x="13440744" y="599582"/>
                </a:moveTo>
                <a:lnTo>
                  <a:pt x="13431600" y="601751"/>
                </a:lnTo>
                <a:lnTo>
                  <a:pt x="13438216" y="629644"/>
                </a:lnTo>
                <a:lnTo>
                  <a:pt x="13447359" y="627475"/>
                </a:lnTo>
                <a:lnTo>
                  <a:pt x="13440744" y="599582"/>
                </a:lnTo>
                <a:close/>
              </a:path>
              <a:path w="16372840" h="1183004">
                <a:moveTo>
                  <a:pt x="13448446" y="597755"/>
                </a:moveTo>
                <a:lnTo>
                  <a:pt x="13440744" y="599582"/>
                </a:lnTo>
                <a:lnTo>
                  <a:pt x="13447359" y="627475"/>
                </a:lnTo>
                <a:lnTo>
                  <a:pt x="13455062" y="625648"/>
                </a:lnTo>
                <a:lnTo>
                  <a:pt x="13459825" y="617923"/>
                </a:lnTo>
                <a:lnTo>
                  <a:pt x="13456172" y="602518"/>
                </a:lnTo>
                <a:lnTo>
                  <a:pt x="13448446" y="597755"/>
                </a:lnTo>
                <a:close/>
              </a:path>
              <a:path w="16372840" h="1183004">
                <a:moveTo>
                  <a:pt x="13486462" y="588739"/>
                </a:moveTo>
                <a:lnTo>
                  <a:pt x="13478760" y="590566"/>
                </a:lnTo>
                <a:lnTo>
                  <a:pt x="13473997" y="598291"/>
                </a:lnTo>
                <a:lnTo>
                  <a:pt x="13477650" y="613695"/>
                </a:lnTo>
                <a:lnTo>
                  <a:pt x="13485376" y="618459"/>
                </a:lnTo>
                <a:lnTo>
                  <a:pt x="13493078" y="616632"/>
                </a:lnTo>
                <a:lnTo>
                  <a:pt x="13486462" y="588739"/>
                </a:lnTo>
                <a:close/>
              </a:path>
              <a:path w="16372840" h="1183004">
                <a:moveTo>
                  <a:pt x="13495606" y="586570"/>
                </a:moveTo>
                <a:lnTo>
                  <a:pt x="13486462" y="588739"/>
                </a:lnTo>
                <a:lnTo>
                  <a:pt x="13493078" y="616632"/>
                </a:lnTo>
                <a:lnTo>
                  <a:pt x="13502221" y="614463"/>
                </a:lnTo>
                <a:lnTo>
                  <a:pt x="13495606" y="586570"/>
                </a:lnTo>
                <a:close/>
              </a:path>
              <a:path w="16372840" h="1183004">
                <a:moveTo>
                  <a:pt x="13503309" y="584743"/>
                </a:moveTo>
                <a:lnTo>
                  <a:pt x="13495606" y="586570"/>
                </a:lnTo>
                <a:lnTo>
                  <a:pt x="13502221" y="614463"/>
                </a:lnTo>
                <a:lnTo>
                  <a:pt x="13509923" y="612636"/>
                </a:lnTo>
                <a:lnTo>
                  <a:pt x="13514687" y="604911"/>
                </a:lnTo>
                <a:lnTo>
                  <a:pt x="13511033" y="589507"/>
                </a:lnTo>
                <a:lnTo>
                  <a:pt x="13503309" y="584743"/>
                </a:lnTo>
                <a:close/>
              </a:path>
              <a:path w="16372840" h="1183004">
                <a:moveTo>
                  <a:pt x="13541324" y="575727"/>
                </a:moveTo>
                <a:lnTo>
                  <a:pt x="13533622" y="577554"/>
                </a:lnTo>
                <a:lnTo>
                  <a:pt x="13528858" y="585279"/>
                </a:lnTo>
                <a:lnTo>
                  <a:pt x="13532513" y="600684"/>
                </a:lnTo>
                <a:lnTo>
                  <a:pt x="13540238" y="605447"/>
                </a:lnTo>
                <a:lnTo>
                  <a:pt x="13547940" y="603620"/>
                </a:lnTo>
                <a:lnTo>
                  <a:pt x="13541324" y="575727"/>
                </a:lnTo>
                <a:close/>
              </a:path>
              <a:path w="16372840" h="1183004">
                <a:moveTo>
                  <a:pt x="13550469" y="573558"/>
                </a:moveTo>
                <a:lnTo>
                  <a:pt x="13541324" y="575727"/>
                </a:lnTo>
                <a:lnTo>
                  <a:pt x="13547940" y="603620"/>
                </a:lnTo>
                <a:lnTo>
                  <a:pt x="13557083" y="601451"/>
                </a:lnTo>
                <a:lnTo>
                  <a:pt x="13550469" y="573558"/>
                </a:lnTo>
                <a:close/>
              </a:path>
              <a:path w="16372840" h="1183004">
                <a:moveTo>
                  <a:pt x="13558171" y="571732"/>
                </a:moveTo>
                <a:lnTo>
                  <a:pt x="13550469" y="573558"/>
                </a:lnTo>
                <a:lnTo>
                  <a:pt x="13557083" y="601451"/>
                </a:lnTo>
                <a:lnTo>
                  <a:pt x="13564786" y="599624"/>
                </a:lnTo>
                <a:lnTo>
                  <a:pt x="13569549" y="591899"/>
                </a:lnTo>
                <a:lnTo>
                  <a:pt x="13565895" y="576495"/>
                </a:lnTo>
                <a:lnTo>
                  <a:pt x="13558171" y="571732"/>
                </a:lnTo>
                <a:close/>
              </a:path>
              <a:path w="16372840" h="1183004">
                <a:moveTo>
                  <a:pt x="13655921" y="561244"/>
                </a:moveTo>
                <a:lnTo>
                  <a:pt x="13648004" y="561244"/>
                </a:lnTo>
                <a:lnTo>
                  <a:pt x="13641588" y="567661"/>
                </a:lnTo>
                <a:lnTo>
                  <a:pt x="13641588" y="583493"/>
                </a:lnTo>
                <a:lnTo>
                  <a:pt x="13648004" y="589911"/>
                </a:lnTo>
                <a:lnTo>
                  <a:pt x="13655921" y="589911"/>
                </a:lnTo>
                <a:lnTo>
                  <a:pt x="13655921" y="561244"/>
                </a:lnTo>
                <a:close/>
              </a:path>
              <a:path w="16372840" h="1183004">
                <a:moveTo>
                  <a:pt x="13665349" y="561244"/>
                </a:moveTo>
                <a:lnTo>
                  <a:pt x="13655921" y="561244"/>
                </a:lnTo>
                <a:lnTo>
                  <a:pt x="13655921" y="589911"/>
                </a:lnTo>
                <a:lnTo>
                  <a:pt x="13665349" y="589911"/>
                </a:lnTo>
                <a:lnTo>
                  <a:pt x="13665349" y="561244"/>
                </a:lnTo>
                <a:close/>
              </a:path>
              <a:path w="16372840" h="1183004">
                <a:moveTo>
                  <a:pt x="13673265" y="561244"/>
                </a:moveTo>
                <a:lnTo>
                  <a:pt x="13665349" y="561244"/>
                </a:lnTo>
                <a:lnTo>
                  <a:pt x="13665349" y="589911"/>
                </a:lnTo>
                <a:lnTo>
                  <a:pt x="13673265" y="589911"/>
                </a:lnTo>
                <a:lnTo>
                  <a:pt x="13679683" y="583493"/>
                </a:lnTo>
                <a:lnTo>
                  <a:pt x="13679683" y="567661"/>
                </a:lnTo>
                <a:lnTo>
                  <a:pt x="13673265" y="561244"/>
                </a:lnTo>
                <a:close/>
              </a:path>
              <a:path w="16372840" h="1183004">
                <a:moveTo>
                  <a:pt x="13712490" y="561244"/>
                </a:moveTo>
                <a:lnTo>
                  <a:pt x="13704574" y="561244"/>
                </a:lnTo>
                <a:lnTo>
                  <a:pt x="13698156" y="567661"/>
                </a:lnTo>
                <a:lnTo>
                  <a:pt x="13698156" y="583493"/>
                </a:lnTo>
                <a:lnTo>
                  <a:pt x="13704574" y="589911"/>
                </a:lnTo>
                <a:lnTo>
                  <a:pt x="13712490" y="589911"/>
                </a:lnTo>
                <a:lnTo>
                  <a:pt x="13712490" y="561244"/>
                </a:lnTo>
                <a:close/>
              </a:path>
              <a:path w="16372840" h="1183004">
                <a:moveTo>
                  <a:pt x="13721918" y="561244"/>
                </a:moveTo>
                <a:lnTo>
                  <a:pt x="13712490" y="561244"/>
                </a:lnTo>
                <a:lnTo>
                  <a:pt x="13712490" y="589911"/>
                </a:lnTo>
                <a:lnTo>
                  <a:pt x="13721918" y="589911"/>
                </a:lnTo>
                <a:lnTo>
                  <a:pt x="13721918" y="561244"/>
                </a:lnTo>
                <a:close/>
              </a:path>
              <a:path w="16372840" h="1183004">
                <a:moveTo>
                  <a:pt x="13729834" y="561244"/>
                </a:moveTo>
                <a:lnTo>
                  <a:pt x="13721918" y="561244"/>
                </a:lnTo>
                <a:lnTo>
                  <a:pt x="13721918" y="589911"/>
                </a:lnTo>
                <a:lnTo>
                  <a:pt x="13729834" y="589911"/>
                </a:lnTo>
                <a:lnTo>
                  <a:pt x="13736251" y="583493"/>
                </a:lnTo>
                <a:lnTo>
                  <a:pt x="13736251" y="567661"/>
                </a:lnTo>
                <a:lnTo>
                  <a:pt x="13729834" y="561244"/>
                </a:lnTo>
                <a:close/>
              </a:path>
              <a:path w="16372840" h="1183004">
                <a:moveTo>
                  <a:pt x="13769059" y="561244"/>
                </a:moveTo>
                <a:lnTo>
                  <a:pt x="13761143" y="561244"/>
                </a:lnTo>
                <a:lnTo>
                  <a:pt x="13754725" y="567661"/>
                </a:lnTo>
                <a:lnTo>
                  <a:pt x="13754725" y="583493"/>
                </a:lnTo>
                <a:lnTo>
                  <a:pt x="13761143" y="589911"/>
                </a:lnTo>
                <a:lnTo>
                  <a:pt x="13769059" y="589911"/>
                </a:lnTo>
                <a:lnTo>
                  <a:pt x="13769059" y="561244"/>
                </a:lnTo>
                <a:close/>
              </a:path>
              <a:path w="16372840" h="1183004">
                <a:moveTo>
                  <a:pt x="13778486" y="561244"/>
                </a:moveTo>
                <a:lnTo>
                  <a:pt x="13769059" y="561244"/>
                </a:lnTo>
                <a:lnTo>
                  <a:pt x="13769059" y="589911"/>
                </a:lnTo>
                <a:lnTo>
                  <a:pt x="13778486" y="589911"/>
                </a:lnTo>
                <a:lnTo>
                  <a:pt x="13778486" y="561244"/>
                </a:lnTo>
                <a:close/>
              </a:path>
              <a:path w="16372840" h="1183004">
                <a:moveTo>
                  <a:pt x="13786402" y="561244"/>
                </a:moveTo>
                <a:lnTo>
                  <a:pt x="13778486" y="561244"/>
                </a:lnTo>
                <a:lnTo>
                  <a:pt x="13778486" y="589911"/>
                </a:lnTo>
                <a:lnTo>
                  <a:pt x="13786402" y="589911"/>
                </a:lnTo>
                <a:lnTo>
                  <a:pt x="13792820" y="583493"/>
                </a:lnTo>
                <a:lnTo>
                  <a:pt x="13792820" y="567661"/>
                </a:lnTo>
                <a:lnTo>
                  <a:pt x="13786402" y="561244"/>
                </a:lnTo>
                <a:close/>
              </a:path>
              <a:path w="16372840" h="1183004">
                <a:moveTo>
                  <a:pt x="13825627" y="561244"/>
                </a:moveTo>
                <a:lnTo>
                  <a:pt x="13817711" y="561244"/>
                </a:lnTo>
                <a:lnTo>
                  <a:pt x="13811294" y="567661"/>
                </a:lnTo>
                <a:lnTo>
                  <a:pt x="13811294" y="583493"/>
                </a:lnTo>
                <a:lnTo>
                  <a:pt x="13817711" y="589911"/>
                </a:lnTo>
                <a:lnTo>
                  <a:pt x="13825627" y="589911"/>
                </a:lnTo>
                <a:lnTo>
                  <a:pt x="13825627" y="561244"/>
                </a:lnTo>
                <a:close/>
              </a:path>
              <a:path w="16372840" h="1183004">
                <a:moveTo>
                  <a:pt x="13835055" y="561244"/>
                </a:moveTo>
                <a:lnTo>
                  <a:pt x="13825627" y="561244"/>
                </a:lnTo>
                <a:lnTo>
                  <a:pt x="13825627" y="589911"/>
                </a:lnTo>
                <a:lnTo>
                  <a:pt x="13835055" y="589911"/>
                </a:lnTo>
                <a:lnTo>
                  <a:pt x="13835055" y="561244"/>
                </a:lnTo>
                <a:close/>
              </a:path>
              <a:path w="16372840" h="1183004">
                <a:moveTo>
                  <a:pt x="13842972" y="561244"/>
                </a:moveTo>
                <a:lnTo>
                  <a:pt x="13835055" y="561244"/>
                </a:lnTo>
                <a:lnTo>
                  <a:pt x="13835055" y="589911"/>
                </a:lnTo>
                <a:lnTo>
                  <a:pt x="13842972" y="589911"/>
                </a:lnTo>
                <a:lnTo>
                  <a:pt x="13849389" y="583493"/>
                </a:lnTo>
                <a:lnTo>
                  <a:pt x="13849389" y="567661"/>
                </a:lnTo>
                <a:lnTo>
                  <a:pt x="13842972" y="561244"/>
                </a:lnTo>
                <a:close/>
              </a:path>
              <a:path w="16372840" h="1183004">
                <a:moveTo>
                  <a:pt x="13882196" y="561244"/>
                </a:moveTo>
                <a:lnTo>
                  <a:pt x="13874280" y="561244"/>
                </a:lnTo>
                <a:lnTo>
                  <a:pt x="13867863" y="567661"/>
                </a:lnTo>
                <a:lnTo>
                  <a:pt x="13867863" y="583493"/>
                </a:lnTo>
                <a:lnTo>
                  <a:pt x="13874280" y="589911"/>
                </a:lnTo>
                <a:lnTo>
                  <a:pt x="13882196" y="589911"/>
                </a:lnTo>
                <a:lnTo>
                  <a:pt x="13882196" y="561244"/>
                </a:lnTo>
                <a:close/>
              </a:path>
              <a:path w="16372840" h="1183004">
                <a:moveTo>
                  <a:pt x="13891625" y="561244"/>
                </a:moveTo>
                <a:lnTo>
                  <a:pt x="13882196" y="561244"/>
                </a:lnTo>
                <a:lnTo>
                  <a:pt x="13882196" y="589911"/>
                </a:lnTo>
                <a:lnTo>
                  <a:pt x="13891625" y="589911"/>
                </a:lnTo>
                <a:lnTo>
                  <a:pt x="13891625" y="561244"/>
                </a:lnTo>
                <a:close/>
              </a:path>
              <a:path w="16372840" h="1183004">
                <a:moveTo>
                  <a:pt x="13899541" y="561244"/>
                </a:moveTo>
                <a:lnTo>
                  <a:pt x="13891625" y="561244"/>
                </a:lnTo>
                <a:lnTo>
                  <a:pt x="13891625" y="589911"/>
                </a:lnTo>
                <a:lnTo>
                  <a:pt x="13899541" y="589911"/>
                </a:lnTo>
                <a:lnTo>
                  <a:pt x="13905957" y="583493"/>
                </a:lnTo>
                <a:lnTo>
                  <a:pt x="13905957" y="567661"/>
                </a:lnTo>
                <a:lnTo>
                  <a:pt x="13899541" y="561244"/>
                </a:lnTo>
                <a:close/>
              </a:path>
              <a:path w="16372840" h="1183004">
                <a:moveTo>
                  <a:pt x="13938766" y="561244"/>
                </a:moveTo>
                <a:lnTo>
                  <a:pt x="13930849" y="561244"/>
                </a:lnTo>
                <a:lnTo>
                  <a:pt x="13924432" y="567661"/>
                </a:lnTo>
                <a:lnTo>
                  <a:pt x="13924432" y="583493"/>
                </a:lnTo>
                <a:lnTo>
                  <a:pt x="13930849" y="589911"/>
                </a:lnTo>
                <a:lnTo>
                  <a:pt x="13938766" y="589911"/>
                </a:lnTo>
                <a:lnTo>
                  <a:pt x="13938766" y="561244"/>
                </a:lnTo>
                <a:close/>
              </a:path>
              <a:path w="16372840" h="1183004">
                <a:moveTo>
                  <a:pt x="13948194" y="561244"/>
                </a:moveTo>
                <a:lnTo>
                  <a:pt x="13938766" y="561244"/>
                </a:lnTo>
                <a:lnTo>
                  <a:pt x="13938766" y="589911"/>
                </a:lnTo>
                <a:lnTo>
                  <a:pt x="13948194" y="589911"/>
                </a:lnTo>
                <a:lnTo>
                  <a:pt x="13948194" y="561244"/>
                </a:lnTo>
                <a:close/>
              </a:path>
              <a:path w="16372840" h="1183004">
                <a:moveTo>
                  <a:pt x="13956109" y="561244"/>
                </a:moveTo>
                <a:lnTo>
                  <a:pt x="13948194" y="561244"/>
                </a:lnTo>
                <a:lnTo>
                  <a:pt x="13948194" y="589911"/>
                </a:lnTo>
                <a:lnTo>
                  <a:pt x="13956109" y="589911"/>
                </a:lnTo>
                <a:lnTo>
                  <a:pt x="13962527" y="583493"/>
                </a:lnTo>
                <a:lnTo>
                  <a:pt x="13962527" y="567661"/>
                </a:lnTo>
                <a:lnTo>
                  <a:pt x="13956109" y="561244"/>
                </a:lnTo>
                <a:close/>
              </a:path>
              <a:path w="16372840" h="1183004">
                <a:moveTo>
                  <a:pt x="13995334" y="561244"/>
                </a:moveTo>
                <a:lnTo>
                  <a:pt x="13987418" y="561244"/>
                </a:lnTo>
                <a:lnTo>
                  <a:pt x="13981001" y="567661"/>
                </a:lnTo>
                <a:lnTo>
                  <a:pt x="13981001" y="583493"/>
                </a:lnTo>
                <a:lnTo>
                  <a:pt x="13987418" y="589911"/>
                </a:lnTo>
                <a:lnTo>
                  <a:pt x="13995334" y="589911"/>
                </a:lnTo>
                <a:lnTo>
                  <a:pt x="13995334" y="561244"/>
                </a:lnTo>
                <a:close/>
              </a:path>
              <a:path w="16372840" h="1183004">
                <a:moveTo>
                  <a:pt x="14004762" y="561244"/>
                </a:moveTo>
                <a:lnTo>
                  <a:pt x="13995334" y="561244"/>
                </a:lnTo>
                <a:lnTo>
                  <a:pt x="13995334" y="589911"/>
                </a:lnTo>
                <a:lnTo>
                  <a:pt x="14004762" y="589911"/>
                </a:lnTo>
                <a:lnTo>
                  <a:pt x="14004762" y="561244"/>
                </a:lnTo>
                <a:close/>
              </a:path>
              <a:path w="16372840" h="1183004">
                <a:moveTo>
                  <a:pt x="14012678" y="561244"/>
                </a:moveTo>
                <a:lnTo>
                  <a:pt x="14004762" y="561244"/>
                </a:lnTo>
                <a:lnTo>
                  <a:pt x="14004762" y="589911"/>
                </a:lnTo>
                <a:lnTo>
                  <a:pt x="14012678" y="589911"/>
                </a:lnTo>
                <a:lnTo>
                  <a:pt x="14019096" y="583493"/>
                </a:lnTo>
                <a:lnTo>
                  <a:pt x="14019096" y="567661"/>
                </a:lnTo>
                <a:lnTo>
                  <a:pt x="14012678" y="561244"/>
                </a:lnTo>
                <a:close/>
              </a:path>
              <a:path w="16372840" h="1183004">
                <a:moveTo>
                  <a:pt x="14051903" y="561244"/>
                </a:moveTo>
                <a:lnTo>
                  <a:pt x="14043987" y="561244"/>
                </a:lnTo>
                <a:lnTo>
                  <a:pt x="14037569" y="567661"/>
                </a:lnTo>
                <a:lnTo>
                  <a:pt x="14037569" y="583493"/>
                </a:lnTo>
                <a:lnTo>
                  <a:pt x="14043987" y="589911"/>
                </a:lnTo>
                <a:lnTo>
                  <a:pt x="14051903" y="589911"/>
                </a:lnTo>
                <a:lnTo>
                  <a:pt x="14051903" y="561244"/>
                </a:lnTo>
                <a:close/>
              </a:path>
              <a:path w="16372840" h="1183004">
                <a:moveTo>
                  <a:pt x="14061331" y="561244"/>
                </a:moveTo>
                <a:lnTo>
                  <a:pt x="14051903" y="561244"/>
                </a:lnTo>
                <a:lnTo>
                  <a:pt x="14051903" y="589911"/>
                </a:lnTo>
                <a:lnTo>
                  <a:pt x="14061331" y="589911"/>
                </a:lnTo>
                <a:lnTo>
                  <a:pt x="14061331" y="561244"/>
                </a:lnTo>
                <a:close/>
              </a:path>
              <a:path w="16372840" h="1183004">
                <a:moveTo>
                  <a:pt x="14069247" y="561244"/>
                </a:moveTo>
                <a:lnTo>
                  <a:pt x="14061331" y="561244"/>
                </a:lnTo>
                <a:lnTo>
                  <a:pt x="14061331" y="589911"/>
                </a:lnTo>
                <a:lnTo>
                  <a:pt x="14069247" y="589911"/>
                </a:lnTo>
                <a:lnTo>
                  <a:pt x="14075664" y="583493"/>
                </a:lnTo>
                <a:lnTo>
                  <a:pt x="14075664" y="567661"/>
                </a:lnTo>
                <a:lnTo>
                  <a:pt x="14069247" y="561244"/>
                </a:lnTo>
                <a:close/>
              </a:path>
              <a:path w="16372840" h="1183004">
                <a:moveTo>
                  <a:pt x="14108471" y="561244"/>
                </a:moveTo>
                <a:lnTo>
                  <a:pt x="14100556" y="561244"/>
                </a:lnTo>
                <a:lnTo>
                  <a:pt x="14094138" y="567661"/>
                </a:lnTo>
                <a:lnTo>
                  <a:pt x="14094138" y="583493"/>
                </a:lnTo>
                <a:lnTo>
                  <a:pt x="14100556" y="589911"/>
                </a:lnTo>
                <a:lnTo>
                  <a:pt x="14108471" y="589911"/>
                </a:lnTo>
                <a:lnTo>
                  <a:pt x="14108471" y="561244"/>
                </a:lnTo>
                <a:close/>
              </a:path>
              <a:path w="16372840" h="1183004">
                <a:moveTo>
                  <a:pt x="14117899" y="561244"/>
                </a:moveTo>
                <a:lnTo>
                  <a:pt x="14108471" y="561244"/>
                </a:lnTo>
                <a:lnTo>
                  <a:pt x="14108471" y="589911"/>
                </a:lnTo>
                <a:lnTo>
                  <a:pt x="14117899" y="589911"/>
                </a:lnTo>
                <a:lnTo>
                  <a:pt x="14117899" y="561244"/>
                </a:lnTo>
                <a:close/>
              </a:path>
              <a:path w="16372840" h="1183004">
                <a:moveTo>
                  <a:pt x="14125816" y="561244"/>
                </a:moveTo>
                <a:lnTo>
                  <a:pt x="14117899" y="561244"/>
                </a:lnTo>
                <a:lnTo>
                  <a:pt x="14117899" y="589911"/>
                </a:lnTo>
                <a:lnTo>
                  <a:pt x="14125816" y="589911"/>
                </a:lnTo>
                <a:lnTo>
                  <a:pt x="14132233" y="583493"/>
                </a:lnTo>
                <a:lnTo>
                  <a:pt x="14132233" y="567661"/>
                </a:lnTo>
                <a:lnTo>
                  <a:pt x="14125816" y="561244"/>
                </a:lnTo>
                <a:close/>
              </a:path>
              <a:path w="16372840" h="1183004">
                <a:moveTo>
                  <a:pt x="14165040" y="561244"/>
                </a:moveTo>
                <a:lnTo>
                  <a:pt x="14157124" y="561244"/>
                </a:lnTo>
                <a:lnTo>
                  <a:pt x="14150708" y="567661"/>
                </a:lnTo>
                <a:lnTo>
                  <a:pt x="14150708" y="583493"/>
                </a:lnTo>
                <a:lnTo>
                  <a:pt x="14157124" y="589911"/>
                </a:lnTo>
                <a:lnTo>
                  <a:pt x="14165040" y="589911"/>
                </a:lnTo>
                <a:lnTo>
                  <a:pt x="14165040" y="561244"/>
                </a:lnTo>
                <a:close/>
              </a:path>
              <a:path w="16372840" h="1183004">
                <a:moveTo>
                  <a:pt x="14174469" y="561244"/>
                </a:moveTo>
                <a:lnTo>
                  <a:pt x="14165040" y="561244"/>
                </a:lnTo>
                <a:lnTo>
                  <a:pt x="14165040" y="589911"/>
                </a:lnTo>
                <a:lnTo>
                  <a:pt x="14174469" y="589911"/>
                </a:lnTo>
                <a:lnTo>
                  <a:pt x="14174469" y="561244"/>
                </a:lnTo>
                <a:close/>
              </a:path>
              <a:path w="16372840" h="1183004">
                <a:moveTo>
                  <a:pt x="14182385" y="561244"/>
                </a:moveTo>
                <a:lnTo>
                  <a:pt x="14174469" y="561244"/>
                </a:lnTo>
                <a:lnTo>
                  <a:pt x="14174469" y="589911"/>
                </a:lnTo>
                <a:lnTo>
                  <a:pt x="14182385" y="589911"/>
                </a:lnTo>
                <a:lnTo>
                  <a:pt x="14188801" y="583493"/>
                </a:lnTo>
                <a:lnTo>
                  <a:pt x="14188801" y="567661"/>
                </a:lnTo>
                <a:lnTo>
                  <a:pt x="14182385" y="561244"/>
                </a:lnTo>
                <a:close/>
              </a:path>
              <a:path w="16372840" h="1183004">
                <a:moveTo>
                  <a:pt x="14221610" y="561244"/>
                </a:moveTo>
                <a:lnTo>
                  <a:pt x="14213693" y="561244"/>
                </a:lnTo>
                <a:lnTo>
                  <a:pt x="14207276" y="567661"/>
                </a:lnTo>
                <a:lnTo>
                  <a:pt x="14207276" y="583493"/>
                </a:lnTo>
                <a:lnTo>
                  <a:pt x="14213693" y="589911"/>
                </a:lnTo>
                <a:lnTo>
                  <a:pt x="14221610" y="589911"/>
                </a:lnTo>
                <a:lnTo>
                  <a:pt x="14221610" y="561244"/>
                </a:lnTo>
                <a:close/>
              </a:path>
              <a:path w="16372840" h="1183004">
                <a:moveTo>
                  <a:pt x="14231038" y="561244"/>
                </a:moveTo>
                <a:lnTo>
                  <a:pt x="14221610" y="561244"/>
                </a:lnTo>
                <a:lnTo>
                  <a:pt x="14221610" y="589911"/>
                </a:lnTo>
                <a:lnTo>
                  <a:pt x="14231038" y="589911"/>
                </a:lnTo>
                <a:lnTo>
                  <a:pt x="14231038" y="561244"/>
                </a:lnTo>
                <a:close/>
              </a:path>
              <a:path w="16372840" h="1183004">
                <a:moveTo>
                  <a:pt x="14238954" y="561244"/>
                </a:moveTo>
                <a:lnTo>
                  <a:pt x="14231038" y="561244"/>
                </a:lnTo>
                <a:lnTo>
                  <a:pt x="14231038" y="589911"/>
                </a:lnTo>
                <a:lnTo>
                  <a:pt x="14238954" y="589911"/>
                </a:lnTo>
                <a:lnTo>
                  <a:pt x="14245371" y="583493"/>
                </a:lnTo>
                <a:lnTo>
                  <a:pt x="14245371" y="567661"/>
                </a:lnTo>
                <a:lnTo>
                  <a:pt x="14238954" y="561244"/>
                </a:lnTo>
                <a:close/>
              </a:path>
              <a:path w="16372840" h="1183004">
                <a:moveTo>
                  <a:pt x="14278179" y="561244"/>
                </a:moveTo>
                <a:lnTo>
                  <a:pt x="14270263" y="561244"/>
                </a:lnTo>
                <a:lnTo>
                  <a:pt x="14263845" y="567661"/>
                </a:lnTo>
                <a:lnTo>
                  <a:pt x="14263845" y="583493"/>
                </a:lnTo>
                <a:lnTo>
                  <a:pt x="14270263" y="589911"/>
                </a:lnTo>
                <a:lnTo>
                  <a:pt x="14278179" y="589911"/>
                </a:lnTo>
                <a:lnTo>
                  <a:pt x="14278179" y="561244"/>
                </a:lnTo>
                <a:close/>
              </a:path>
              <a:path w="16372840" h="1183004">
                <a:moveTo>
                  <a:pt x="14287606" y="561244"/>
                </a:moveTo>
                <a:lnTo>
                  <a:pt x="14278179" y="561244"/>
                </a:lnTo>
                <a:lnTo>
                  <a:pt x="14278179" y="589911"/>
                </a:lnTo>
                <a:lnTo>
                  <a:pt x="14287606" y="589911"/>
                </a:lnTo>
                <a:lnTo>
                  <a:pt x="14287606" y="561244"/>
                </a:lnTo>
                <a:close/>
              </a:path>
              <a:path w="16372840" h="1183004">
                <a:moveTo>
                  <a:pt x="14295522" y="561244"/>
                </a:moveTo>
                <a:lnTo>
                  <a:pt x="14287606" y="561244"/>
                </a:lnTo>
                <a:lnTo>
                  <a:pt x="14287606" y="589911"/>
                </a:lnTo>
                <a:lnTo>
                  <a:pt x="14295522" y="589911"/>
                </a:lnTo>
                <a:lnTo>
                  <a:pt x="14301940" y="583493"/>
                </a:lnTo>
                <a:lnTo>
                  <a:pt x="14301940" y="567661"/>
                </a:lnTo>
                <a:lnTo>
                  <a:pt x="14295522" y="561244"/>
                </a:lnTo>
                <a:close/>
              </a:path>
              <a:path w="16372840" h="1183004">
                <a:moveTo>
                  <a:pt x="14334747" y="561244"/>
                </a:moveTo>
                <a:lnTo>
                  <a:pt x="14326831" y="561244"/>
                </a:lnTo>
                <a:lnTo>
                  <a:pt x="14320414" y="567661"/>
                </a:lnTo>
                <a:lnTo>
                  <a:pt x="14320414" y="583493"/>
                </a:lnTo>
                <a:lnTo>
                  <a:pt x="14326831" y="589911"/>
                </a:lnTo>
                <a:lnTo>
                  <a:pt x="14334747" y="589911"/>
                </a:lnTo>
                <a:lnTo>
                  <a:pt x="14334747" y="561244"/>
                </a:lnTo>
                <a:close/>
              </a:path>
              <a:path w="16372840" h="1183004">
                <a:moveTo>
                  <a:pt x="14344175" y="561244"/>
                </a:moveTo>
                <a:lnTo>
                  <a:pt x="14334747" y="561244"/>
                </a:lnTo>
                <a:lnTo>
                  <a:pt x="14334747" y="589911"/>
                </a:lnTo>
                <a:lnTo>
                  <a:pt x="14344175" y="589911"/>
                </a:lnTo>
                <a:lnTo>
                  <a:pt x="14344175" y="561244"/>
                </a:lnTo>
                <a:close/>
              </a:path>
              <a:path w="16372840" h="1183004">
                <a:moveTo>
                  <a:pt x="14352091" y="561244"/>
                </a:moveTo>
                <a:lnTo>
                  <a:pt x="14344175" y="561244"/>
                </a:lnTo>
                <a:lnTo>
                  <a:pt x="14344175" y="589911"/>
                </a:lnTo>
                <a:lnTo>
                  <a:pt x="14352091" y="589911"/>
                </a:lnTo>
                <a:lnTo>
                  <a:pt x="14358509" y="583493"/>
                </a:lnTo>
                <a:lnTo>
                  <a:pt x="14358509" y="567661"/>
                </a:lnTo>
                <a:lnTo>
                  <a:pt x="14352091" y="561244"/>
                </a:lnTo>
                <a:close/>
              </a:path>
              <a:path w="16372840" h="1183004">
                <a:moveTo>
                  <a:pt x="14391316" y="561244"/>
                </a:moveTo>
                <a:lnTo>
                  <a:pt x="14383400" y="561244"/>
                </a:lnTo>
                <a:lnTo>
                  <a:pt x="14376982" y="567661"/>
                </a:lnTo>
                <a:lnTo>
                  <a:pt x="14376982" y="583493"/>
                </a:lnTo>
                <a:lnTo>
                  <a:pt x="14383400" y="589911"/>
                </a:lnTo>
                <a:lnTo>
                  <a:pt x="14391316" y="589911"/>
                </a:lnTo>
                <a:lnTo>
                  <a:pt x="14391316" y="561244"/>
                </a:lnTo>
                <a:close/>
              </a:path>
              <a:path w="16372840" h="1183004">
                <a:moveTo>
                  <a:pt x="14400744" y="561244"/>
                </a:moveTo>
                <a:lnTo>
                  <a:pt x="14391316" y="561244"/>
                </a:lnTo>
                <a:lnTo>
                  <a:pt x="14391316" y="589911"/>
                </a:lnTo>
                <a:lnTo>
                  <a:pt x="14400744" y="589911"/>
                </a:lnTo>
                <a:lnTo>
                  <a:pt x="14400744" y="561244"/>
                </a:lnTo>
                <a:close/>
              </a:path>
              <a:path w="16372840" h="1183004">
                <a:moveTo>
                  <a:pt x="14408661" y="561244"/>
                </a:moveTo>
                <a:lnTo>
                  <a:pt x="14400744" y="561244"/>
                </a:lnTo>
                <a:lnTo>
                  <a:pt x="14400744" y="589911"/>
                </a:lnTo>
                <a:lnTo>
                  <a:pt x="14408661" y="589911"/>
                </a:lnTo>
                <a:lnTo>
                  <a:pt x="14415077" y="583493"/>
                </a:lnTo>
                <a:lnTo>
                  <a:pt x="14415077" y="567661"/>
                </a:lnTo>
                <a:lnTo>
                  <a:pt x="14408661" y="561244"/>
                </a:lnTo>
                <a:close/>
              </a:path>
              <a:path w="16372840" h="1183004">
                <a:moveTo>
                  <a:pt x="14447884" y="561244"/>
                </a:moveTo>
                <a:lnTo>
                  <a:pt x="14439969" y="561244"/>
                </a:lnTo>
                <a:lnTo>
                  <a:pt x="14433551" y="567661"/>
                </a:lnTo>
                <a:lnTo>
                  <a:pt x="14433551" y="583493"/>
                </a:lnTo>
                <a:lnTo>
                  <a:pt x="14439969" y="589911"/>
                </a:lnTo>
                <a:lnTo>
                  <a:pt x="14447884" y="589911"/>
                </a:lnTo>
                <a:lnTo>
                  <a:pt x="14447884" y="561244"/>
                </a:lnTo>
                <a:close/>
              </a:path>
              <a:path w="16372840" h="1183004">
                <a:moveTo>
                  <a:pt x="14457312" y="561244"/>
                </a:moveTo>
                <a:lnTo>
                  <a:pt x="14447884" y="561244"/>
                </a:lnTo>
                <a:lnTo>
                  <a:pt x="14447884" y="589911"/>
                </a:lnTo>
                <a:lnTo>
                  <a:pt x="14457312" y="589911"/>
                </a:lnTo>
                <a:lnTo>
                  <a:pt x="14457312" y="561244"/>
                </a:lnTo>
                <a:close/>
              </a:path>
              <a:path w="16372840" h="1183004">
                <a:moveTo>
                  <a:pt x="14465229" y="561244"/>
                </a:moveTo>
                <a:lnTo>
                  <a:pt x="14457312" y="561244"/>
                </a:lnTo>
                <a:lnTo>
                  <a:pt x="14457312" y="589911"/>
                </a:lnTo>
                <a:lnTo>
                  <a:pt x="14465229" y="589911"/>
                </a:lnTo>
                <a:lnTo>
                  <a:pt x="14471646" y="583493"/>
                </a:lnTo>
                <a:lnTo>
                  <a:pt x="14471646" y="567661"/>
                </a:lnTo>
                <a:lnTo>
                  <a:pt x="14465229" y="561244"/>
                </a:lnTo>
                <a:close/>
              </a:path>
              <a:path w="16372840" h="1183004">
                <a:moveTo>
                  <a:pt x="14504453" y="561244"/>
                </a:moveTo>
                <a:lnTo>
                  <a:pt x="14496537" y="561244"/>
                </a:lnTo>
                <a:lnTo>
                  <a:pt x="14490121" y="567661"/>
                </a:lnTo>
                <a:lnTo>
                  <a:pt x="14490121" y="583493"/>
                </a:lnTo>
                <a:lnTo>
                  <a:pt x="14496537" y="589911"/>
                </a:lnTo>
                <a:lnTo>
                  <a:pt x="14504453" y="589911"/>
                </a:lnTo>
                <a:lnTo>
                  <a:pt x="14504453" y="561244"/>
                </a:lnTo>
                <a:close/>
              </a:path>
              <a:path w="16372840" h="1183004">
                <a:moveTo>
                  <a:pt x="14513882" y="561244"/>
                </a:moveTo>
                <a:lnTo>
                  <a:pt x="14504453" y="561244"/>
                </a:lnTo>
                <a:lnTo>
                  <a:pt x="14504453" y="589911"/>
                </a:lnTo>
                <a:lnTo>
                  <a:pt x="14513882" y="589911"/>
                </a:lnTo>
                <a:lnTo>
                  <a:pt x="14513882" y="561244"/>
                </a:lnTo>
                <a:close/>
              </a:path>
              <a:path w="16372840" h="1183004">
                <a:moveTo>
                  <a:pt x="14521798" y="561244"/>
                </a:moveTo>
                <a:lnTo>
                  <a:pt x="14513882" y="561244"/>
                </a:lnTo>
                <a:lnTo>
                  <a:pt x="14513882" y="589911"/>
                </a:lnTo>
                <a:lnTo>
                  <a:pt x="14521798" y="589911"/>
                </a:lnTo>
                <a:lnTo>
                  <a:pt x="14528214" y="583493"/>
                </a:lnTo>
                <a:lnTo>
                  <a:pt x="14528214" y="567661"/>
                </a:lnTo>
                <a:lnTo>
                  <a:pt x="14521798" y="561244"/>
                </a:lnTo>
                <a:close/>
              </a:path>
              <a:path w="16372840" h="1183004">
                <a:moveTo>
                  <a:pt x="14561023" y="561244"/>
                </a:moveTo>
                <a:lnTo>
                  <a:pt x="14553106" y="561244"/>
                </a:lnTo>
                <a:lnTo>
                  <a:pt x="14546689" y="567661"/>
                </a:lnTo>
                <a:lnTo>
                  <a:pt x="14546689" y="583493"/>
                </a:lnTo>
                <a:lnTo>
                  <a:pt x="14553106" y="589911"/>
                </a:lnTo>
                <a:lnTo>
                  <a:pt x="14561023" y="589911"/>
                </a:lnTo>
                <a:lnTo>
                  <a:pt x="14561023" y="561244"/>
                </a:lnTo>
                <a:close/>
              </a:path>
              <a:path w="16372840" h="1183004">
                <a:moveTo>
                  <a:pt x="14570451" y="561244"/>
                </a:moveTo>
                <a:lnTo>
                  <a:pt x="14561023" y="561244"/>
                </a:lnTo>
                <a:lnTo>
                  <a:pt x="14561023" y="589911"/>
                </a:lnTo>
                <a:lnTo>
                  <a:pt x="14570451" y="589911"/>
                </a:lnTo>
                <a:lnTo>
                  <a:pt x="14570451" y="561244"/>
                </a:lnTo>
                <a:close/>
              </a:path>
              <a:path w="16372840" h="1183004">
                <a:moveTo>
                  <a:pt x="14578366" y="561244"/>
                </a:moveTo>
                <a:lnTo>
                  <a:pt x="14570451" y="561244"/>
                </a:lnTo>
                <a:lnTo>
                  <a:pt x="14570451" y="589911"/>
                </a:lnTo>
                <a:lnTo>
                  <a:pt x="14578366" y="589911"/>
                </a:lnTo>
                <a:lnTo>
                  <a:pt x="14584784" y="583493"/>
                </a:lnTo>
                <a:lnTo>
                  <a:pt x="14584784" y="567661"/>
                </a:lnTo>
                <a:lnTo>
                  <a:pt x="14578366" y="561244"/>
                </a:lnTo>
                <a:close/>
              </a:path>
              <a:path w="16372840" h="1183004">
                <a:moveTo>
                  <a:pt x="14617591" y="561244"/>
                </a:moveTo>
                <a:lnTo>
                  <a:pt x="14609676" y="561244"/>
                </a:lnTo>
                <a:lnTo>
                  <a:pt x="14603258" y="567661"/>
                </a:lnTo>
                <a:lnTo>
                  <a:pt x="14603258" y="583493"/>
                </a:lnTo>
                <a:lnTo>
                  <a:pt x="14609676" y="589911"/>
                </a:lnTo>
                <a:lnTo>
                  <a:pt x="14617591" y="589911"/>
                </a:lnTo>
                <a:lnTo>
                  <a:pt x="14617591" y="561244"/>
                </a:lnTo>
                <a:close/>
              </a:path>
              <a:path w="16372840" h="1183004">
                <a:moveTo>
                  <a:pt x="14627019" y="561244"/>
                </a:moveTo>
                <a:lnTo>
                  <a:pt x="14617591" y="561244"/>
                </a:lnTo>
                <a:lnTo>
                  <a:pt x="14617591" y="589911"/>
                </a:lnTo>
                <a:lnTo>
                  <a:pt x="14627019" y="589911"/>
                </a:lnTo>
                <a:lnTo>
                  <a:pt x="14627019" y="561244"/>
                </a:lnTo>
                <a:close/>
              </a:path>
              <a:path w="16372840" h="1183004">
                <a:moveTo>
                  <a:pt x="14634935" y="561244"/>
                </a:moveTo>
                <a:lnTo>
                  <a:pt x="14627019" y="561244"/>
                </a:lnTo>
                <a:lnTo>
                  <a:pt x="14627019" y="589911"/>
                </a:lnTo>
                <a:lnTo>
                  <a:pt x="14634935" y="589911"/>
                </a:lnTo>
                <a:lnTo>
                  <a:pt x="14641353" y="583493"/>
                </a:lnTo>
                <a:lnTo>
                  <a:pt x="14641353" y="567661"/>
                </a:lnTo>
                <a:lnTo>
                  <a:pt x="14634935" y="561244"/>
                </a:lnTo>
                <a:close/>
              </a:path>
              <a:path w="16372840" h="1183004">
                <a:moveTo>
                  <a:pt x="14674160" y="561244"/>
                </a:moveTo>
                <a:lnTo>
                  <a:pt x="14666244" y="561244"/>
                </a:lnTo>
                <a:lnTo>
                  <a:pt x="14659826" y="567661"/>
                </a:lnTo>
                <a:lnTo>
                  <a:pt x="14659826" y="583493"/>
                </a:lnTo>
                <a:lnTo>
                  <a:pt x="14666244" y="589911"/>
                </a:lnTo>
                <a:lnTo>
                  <a:pt x="14674160" y="589911"/>
                </a:lnTo>
                <a:lnTo>
                  <a:pt x="14674160" y="561244"/>
                </a:lnTo>
                <a:close/>
              </a:path>
              <a:path w="16372840" h="1183004">
                <a:moveTo>
                  <a:pt x="14683588" y="561244"/>
                </a:moveTo>
                <a:lnTo>
                  <a:pt x="14674160" y="561244"/>
                </a:lnTo>
                <a:lnTo>
                  <a:pt x="14674160" y="589911"/>
                </a:lnTo>
                <a:lnTo>
                  <a:pt x="14683588" y="589911"/>
                </a:lnTo>
                <a:lnTo>
                  <a:pt x="14683588" y="561244"/>
                </a:lnTo>
                <a:close/>
              </a:path>
              <a:path w="16372840" h="1183004">
                <a:moveTo>
                  <a:pt x="14691504" y="561244"/>
                </a:moveTo>
                <a:lnTo>
                  <a:pt x="14683588" y="561244"/>
                </a:lnTo>
                <a:lnTo>
                  <a:pt x="14683588" y="589911"/>
                </a:lnTo>
                <a:lnTo>
                  <a:pt x="14691504" y="589911"/>
                </a:lnTo>
                <a:lnTo>
                  <a:pt x="14697921" y="583493"/>
                </a:lnTo>
                <a:lnTo>
                  <a:pt x="14697921" y="567661"/>
                </a:lnTo>
                <a:lnTo>
                  <a:pt x="14691504" y="561244"/>
                </a:lnTo>
                <a:close/>
              </a:path>
              <a:path w="16372840" h="1183004">
                <a:moveTo>
                  <a:pt x="14730729" y="561244"/>
                </a:moveTo>
                <a:lnTo>
                  <a:pt x="14722813" y="561244"/>
                </a:lnTo>
                <a:lnTo>
                  <a:pt x="14716395" y="567661"/>
                </a:lnTo>
                <a:lnTo>
                  <a:pt x="14716395" y="583493"/>
                </a:lnTo>
                <a:lnTo>
                  <a:pt x="14722813" y="589911"/>
                </a:lnTo>
                <a:lnTo>
                  <a:pt x="14730729" y="589911"/>
                </a:lnTo>
                <a:lnTo>
                  <a:pt x="14730729" y="561244"/>
                </a:lnTo>
                <a:close/>
              </a:path>
              <a:path w="16372840" h="1183004">
                <a:moveTo>
                  <a:pt x="14740156" y="561244"/>
                </a:moveTo>
                <a:lnTo>
                  <a:pt x="14730729" y="561244"/>
                </a:lnTo>
                <a:lnTo>
                  <a:pt x="14730729" y="589911"/>
                </a:lnTo>
                <a:lnTo>
                  <a:pt x="14740156" y="589911"/>
                </a:lnTo>
                <a:lnTo>
                  <a:pt x="14740156" y="561244"/>
                </a:lnTo>
                <a:close/>
              </a:path>
              <a:path w="16372840" h="1183004">
                <a:moveTo>
                  <a:pt x="14748074" y="561244"/>
                </a:moveTo>
                <a:lnTo>
                  <a:pt x="14740156" y="561244"/>
                </a:lnTo>
                <a:lnTo>
                  <a:pt x="14740156" y="589911"/>
                </a:lnTo>
                <a:lnTo>
                  <a:pt x="14748074" y="589911"/>
                </a:lnTo>
                <a:lnTo>
                  <a:pt x="14754490" y="583493"/>
                </a:lnTo>
                <a:lnTo>
                  <a:pt x="14754490" y="567661"/>
                </a:lnTo>
                <a:lnTo>
                  <a:pt x="14748074" y="561244"/>
                </a:lnTo>
                <a:close/>
              </a:path>
              <a:path w="16372840" h="1183004">
                <a:moveTo>
                  <a:pt x="14787297" y="561244"/>
                </a:moveTo>
                <a:lnTo>
                  <a:pt x="14779381" y="561244"/>
                </a:lnTo>
                <a:lnTo>
                  <a:pt x="14772965" y="567661"/>
                </a:lnTo>
                <a:lnTo>
                  <a:pt x="14772965" y="583493"/>
                </a:lnTo>
                <a:lnTo>
                  <a:pt x="14779381" y="589911"/>
                </a:lnTo>
                <a:lnTo>
                  <a:pt x="14787297" y="589911"/>
                </a:lnTo>
                <a:lnTo>
                  <a:pt x="14787297" y="561244"/>
                </a:lnTo>
                <a:close/>
              </a:path>
              <a:path w="16372840" h="1183004">
                <a:moveTo>
                  <a:pt x="14796726" y="561244"/>
                </a:moveTo>
                <a:lnTo>
                  <a:pt x="14787297" y="561244"/>
                </a:lnTo>
                <a:lnTo>
                  <a:pt x="14787297" y="589911"/>
                </a:lnTo>
                <a:lnTo>
                  <a:pt x="14796726" y="589911"/>
                </a:lnTo>
                <a:lnTo>
                  <a:pt x="14796726" y="561244"/>
                </a:lnTo>
                <a:close/>
              </a:path>
              <a:path w="16372840" h="1183004">
                <a:moveTo>
                  <a:pt x="14804642" y="561244"/>
                </a:moveTo>
                <a:lnTo>
                  <a:pt x="14796726" y="561244"/>
                </a:lnTo>
                <a:lnTo>
                  <a:pt x="14796726" y="589911"/>
                </a:lnTo>
                <a:lnTo>
                  <a:pt x="14804642" y="589911"/>
                </a:lnTo>
                <a:lnTo>
                  <a:pt x="14811059" y="583493"/>
                </a:lnTo>
                <a:lnTo>
                  <a:pt x="14811059" y="567661"/>
                </a:lnTo>
                <a:lnTo>
                  <a:pt x="14804642" y="561244"/>
                </a:lnTo>
                <a:close/>
              </a:path>
              <a:path w="16372840" h="1183004">
                <a:moveTo>
                  <a:pt x="14843867" y="561244"/>
                </a:moveTo>
                <a:lnTo>
                  <a:pt x="14835950" y="561244"/>
                </a:lnTo>
                <a:lnTo>
                  <a:pt x="14829534" y="567661"/>
                </a:lnTo>
                <a:lnTo>
                  <a:pt x="14829534" y="583493"/>
                </a:lnTo>
                <a:lnTo>
                  <a:pt x="14835950" y="589911"/>
                </a:lnTo>
                <a:lnTo>
                  <a:pt x="14843867" y="589911"/>
                </a:lnTo>
                <a:lnTo>
                  <a:pt x="14843867" y="561244"/>
                </a:lnTo>
                <a:close/>
              </a:path>
              <a:path w="16372840" h="1183004">
                <a:moveTo>
                  <a:pt x="14853295" y="561244"/>
                </a:moveTo>
                <a:lnTo>
                  <a:pt x="14843867" y="561244"/>
                </a:lnTo>
                <a:lnTo>
                  <a:pt x="14843867" y="589911"/>
                </a:lnTo>
                <a:lnTo>
                  <a:pt x="14853295" y="589911"/>
                </a:lnTo>
                <a:lnTo>
                  <a:pt x="14853295" y="561244"/>
                </a:lnTo>
                <a:close/>
              </a:path>
              <a:path w="16372840" h="1183004">
                <a:moveTo>
                  <a:pt x="14861211" y="561244"/>
                </a:moveTo>
                <a:lnTo>
                  <a:pt x="14853295" y="561244"/>
                </a:lnTo>
                <a:lnTo>
                  <a:pt x="14853295" y="589911"/>
                </a:lnTo>
                <a:lnTo>
                  <a:pt x="14861211" y="589911"/>
                </a:lnTo>
                <a:lnTo>
                  <a:pt x="14867629" y="583493"/>
                </a:lnTo>
                <a:lnTo>
                  <a:pt x="14867629" y="567661"/>
                </a:lnTo>
                <a:lnTo>
                  <a:pt x="14861211" y="561244"/>
                </a:lnTo>
                <a:close/>
              </a:path>
              <a:path w="16372840" h="1183004">
                <a:moveTo>
                  <a:pt x="14900436" y="561244"/>
                </a:moveTo>
                <a:lnTo>
                  <a:pt x="14892520" y="561244"/>
                </a:lnTo>
                <a:lnTo>
                  <a:pt x="14886102" y="567661"/>
                </a:lnTo>
                <a:lnTo>
                  <a:pt x="14886102" y="583493"/>
                </a:lnTo>
                <a:lnTo>
                  <a:pt x="14892520" y="589911"/>
                </a:lnTo>
                <a:lnTo>
                  <a:pt x="14900436" y="589911"/>
                </a:lnTo>
                <a:lnTo>
                  <a:pt x="14900436" y="561244"/>
                </a:lnTo>
                <a:close/>
              </a:path>
              <a:path w="16372840" h="1183004">
                <a:moveTo>
                  <a:pt x="14909864" y="561244"/>
                </a:moveTo>
                <a:lnTo>
                  <a:pt x="14900436" y="561244"/>
                </a:lnTo>
                <a:lnTo>
                  <a:pt x="14900436" y="589911"/>
                </a:lnTo>
                <a:lnTo>
                  <a:pt x="14909864" y="589911"/>
                </a:lnTo>
                <a:lnTo>
                  <a:pt x="14909864" y="561244"/>
                </a:lnTo>
                <a:close/>
              </a:path>
              <a:path w="16372840" h="1183004">
                <a:moveTo>
                  <a:pt x="14917779" y="561244"/>
                </a:moveTo>
                <a:lnTo>
                  <a:pt x="14909864" y="561244"/>
                </a:lnTo>
                <a:lnTo>
                  <a:pt x="14909864" y="589911"/>
                </a:lnTo>
                <a:lnTo>
                  <a:pt x="14917779" y="589911"/>
                </a:lnTo>
                <a:lnTo>
                  <a:pt x="14924197" y="583493"/>
                </a:lnTo>
                <a:lnTo>
                  <a:pt x="14924197" y="567661"/>
                </a:lnTo>
                <a:lnTo>
                  <a:pt x="14917779" y="561244"/>
                </a:lnTo>
                <a:close/>
              </a:path>
              <a:path w="16372840" h="1183004">
                <a:moveTo>
                  <a:pt x="14957004" y="561244"/>
                </a:moveTo>
                <a:lnTo>
                  <a:pt x="14949088" y="561244"/>
                </a:lnTo>
                <a:lnTo>
                  <a:pt x="14942671" y="567661"/>
                </a:lnTo>
                <a:lnTo>
                  <a:pt x="14942671" y="583493"/>
                </a:lnTo>
                <a:lnTo>
                  <a:pt x="14949088" y="589911"/>
                </a:lnTo>
                <a:lnTo>
                  <a:pt x="14957004" y="589911"/>
                </a:lnTo>
                <a:lnTo>
                  <a:pt x="14957004" y="561244"/>
                </a:lnTo>
                <a:close/>
              </a:path>
              <a:path w="16372840" h="1183004">
                <a:moveTo>
                  <a:pt x="14966432" y="561244"/>
                </a:moveTo>
                <a:lnTo>
                  <a:pt x="14957004" y="561244"/>
                </a:lnTo>
                <a:lnTo>
                  <a:pt x="14957004" y="589911"/>
                </a:lnTo>
                <a:lnTo>
                  <a:pt x="14966432" y="589911"/>
                </a:lnTo>
                <a:lnTo>
                  <a:pt x="14966432" y="561244"/>
                </a:lnTo>
                <a:close/>
              </a:path>
              <a:path w="16372840" h="1183004">
                <a:moveTo>
                  <a:pt x="14974348" y="561244"/>
                </a:moveTo>
                <a:lnTo>
                  <a:pt x="14966432" y="561244"/>
                </a:lnTo>
                <a:lnTo>
                  <a:pt x="14966432" y="589911"/>
                </a:lnTo>
                <a:lnTo>
                  <a:pt x="14974348" y="589911"/>
                </a:lnTo>
                <a:lnTo>
                  <a:pt x="14980766" y="583493"/>
                </a:lnTo>
                <a:lnTo>
                  <a:pt x="14980766" y="567661"/>
                </a:lnTo>
                <a:lnTo>
                  <a:pt x="14974348" y="561244"/>
                </a:lnTo>
                <a:close/>
              </a:path>
              <a:path w="16372840" h="1183004">
                <a:moveTo>
                  <a:pt x="15067827" y="553735"/>
                </a:moveTo>
                <a:lnTo>
                  <a:pt x="15059997" y="554897"/>
                </a:lnTo>
                <a:lnTo>
                  <a:pt x="15054590" y="562187"/>
                </a:lnTo>
                <a:lnTo>
                  <a:pt x="15056915" y="577847"/>
                </a:lnTo>
                <a:lnTo>
                  <a:pt x="15064204" y="583253"/>
                </a:lnTo>
                <a:lnTo>
                  <a:pt x="15072034" y="582091"/>
                </a:lnTo>
                <a:lnTo>
                  <a:pt x="15067827" y="553735"/>
                </a:lnTo>
                <a:close/>
              </a:path>
              <a:path w="16372840" h="1183004">
                <a:moveTo>
                  <a:pt x="15077216" y="552341"/>
                </a:moveTo>
                <a:lnTo>
                  <a:pt x="15067827" y="553735"/>
                </a:lnTo>
                <a:lnTo>
                  <a:pt x="15072034" y="582091"/>
                </a:lnTo>
                <a:lnTo>
                  <a:pt x="15081424" y="580697"/>
                </a:lnTo>
                <a:lnTo>
                  <a:pt x="15077216" y="552341"/>
                </a:lnTo>
                <a:close/>
              </a:path>
              <a:path w="16372840" h="1183004">
                <a:moveTo>
                  <a:pt x="15085046" y="551179"/>
                </a:moveTo>
                <a:lnTo>
                  <a:pt x="15077216" y="552341"/>
                </a:lnTo>
                <a:lnTo>
                  <a:pt x="15081424" y="580697"/>
                </a:lnTo>
                <a:lnTo>
                  <a:pt x="15089254" y="579535"/>
                </a:lnTo>
                <a:lnTo>
                  <a:pt x="15094660" y="572246"/>
                </a:lnTo>
                <a:lnTo>
                  <a:pt x="15092336" y="556585"/>
                </a:lnTo>
                <a:lnTo>
                  <a:pt x="15085046" y="551179"/>
                </a:lnTo>
                <a:close/>
              </a:path>
              <a:path w="16372840" h="1183004">
                <a:moveTo>
                  <a:pt x="15124164" y="545374"/>
                </a:moveTo>
                <a:lnTo>
                  <a:pt x="15116334" y="546536"/>
                </a:lnTo>
                <a:lnTo>
                  <a:pt x="15110928" y="553826"/>
                </a:lnTo>
                <a:lnTo>
                  <a:pt x="15113252" y="569486"/>
                </a:lnTo>
                <a:lnTo>
                  <a:pt x="15120542" y="574892"/>
                </a:lnTo>
                <a:lnTo>
                  <a:pt x="15128373" y="573730"/>
                </a:lnTo>
                <a:lnTo>
                  <a:pt x="15124164" y="545374"/>
                </a:lnTo>
                <a:close/>
              </a:path>
              <a:path w="16372840" h="1183004">
                <a:moveTo>
                  <a:pt x="15133553" y="543980"/>
                </a:moveTo>
                <a:lnTo>
                  <a:pt x="15124164" y="545374"/>
                </a:lnTo>
                <a:lnTo>
                  <a:pt x="15128373" y="573730"/>
                </a:lnTo>
                <a:lnTo>
                  <a:pt x="15137763" y="572336"/>
                </a:lnTo>
                <a:lnTo>
                  <a:pt x="15133553" y="543980"/>
                </a:lnTo>
                <a:close/>
              </a:path>
              <a:path w="16372840" h="1183004">
                <a:moveTo>
                  <a:pt x="15141384" y="542818"/>
                </a:moveTo>
                <a:lnTo>
                  <a:pt x="15133553" y="543980"/>
                </a:lnTo>
                <a:lnTo>
                  <a:pt x="15137763" y="572336"/>
                </a:lnTo>
                <a:lnTo>
                  <a:pt x="15145593" y="571174"/>
                </a:lnTo>
                <a:lnTo>
                  <a:pt x="15150998" y="563884"/>
                </a:lnTo>
                <a:lnTo>
                  <a:pt x="15148674" y="548224"/>
                </a:lnTo>
                <a:lnTo>
                  <a:pt x="15141384" y="542818"/>
                </a:lnTo>
                <a:close/>
              </a:path>
              <a:path w="16372840" h="1183004">
                <a:moveTo>
                  <a:pt x="15180502" y="537013"/>
                </a:moveTo>
                <a:lnTo>
                  <a:pt x="15172672" y="538175"/>
                </a:lnTo>
                <a:lnTo>
                  <a:pt x="15167266" y="545465"/>
                </a:lnTo>
                <a:lnTo>
                  <a:pt x="15169591" y="561125"/>
                </a:lnTo>
                <a:lnTo>
                  <a:pt x="15176880" y="566531"/>
                </a:lnTo>
                <a:lnTo>
                  <a:pt x="15184710" y="565369"/>
                </a:lnTo>
                <a:lnTo>
                  <a:pt x="15180502" y="537013"/>
                </a:lnTo>
                <a:close/>
              </a:path>
              <a:path w="16372840" h="1183004">
                <a:moveTo>
                  <a:pt x="15189892" y="535619"/>
                </a:moveTo>
                <a:lnTo>
                  <a:pt x="15180502" y="537013"/>
                </a:lnTo>
                <a:lnTo>
                  <a:pt x="15184710" y="565369"/>
                </a:lnTo>
                <a:lnTo>
                  <a:pt x="15194100" y="563975"/>
                </a:lnTo>
                <a:lnTo>
                  <a:pt x="15189892" y="535619"/>
                </a:lnTo>
                <a:close/>
              </a:path>
              <a:path w="16372840" h="1183004">
                <a:moveTo>
                  <a:pt x="15197722" y="534457"/>
                </a:moveTo>
                <a:lnTo>
                  <a:pt x="15189892" y="535619"/>
                </a:lnTo>
                <a:lnTo>
                  <a:pt x="15194100" y="563975"/>
                </a:lnTo>
                <a:lnTo>
                  <a:pt x="15201930" y="562813"/>
                </a:lnTo>
                <a:lnTo>
                  <a:pt x="15207337" y="555523"/>
                </a:lnTo>
                <a:lnTo>
                  <a:pt x="15205012" y="539863"/>
                </a:lnTo>
                <a:lnTo>
                  <a:pt x="15197722" y="534457"/>
                </a:lnTo>
                <a:close/>
              </a:path>
              <a:path w="16372840" h="1183004">
                <a:moveTo>
                  <a:pt x="15236840" y="528652"/>
                </a:moveTo>
                <a:lnTo>
                  <a:pt x="15229010" y="529814"/>
                </a:lnTo>
                <a:lnTo>
                  <a:pt x="15223604" y="537103"/>
                </a:lnTo>
                <a:lnTo>
                  <a:pt x="15225928" y="552764"/>
                </a:lnTo>
                <a:lnTo>
                  <a:pt x="15233219" y="558170"/>
                </a:lnTo>
                <a:lnTo>
                  <a:pt x="15241049" y="557008"/>
                </a:lnTo>
                <a:lnTo>
                  <a:pt x="15236840" y="528652"/>
                </a:lnTo>
                <a:close/>
              </a:path>
              <a:path w="16372840" h="1183004">
                <a:moveTo>
                  <a:pt x="15246229" y="527258"/>
                </a:moveTo>
                <a:lnTo>
                  <a:pt x="15236840" y="528652"/>
                </a:lnTo>
                <a:lnTo>
                  <a:pt x="15241049" y="557008"/>
                </a:lnTo>
                <a:lnTo>
                  <a:pt x="15250438" y="555614"/>
                </a:lnTo>
                <a:lnTo>
                  <a:pt x="15246229" y="527258"/>
                </a:lnTo>
                <a:close/>
              </a:path>
              <a:path w="16372840" h="1183004">
                <a:moveTo>
                  <a:pt x="15254059" y="526096"/>
                </a:moveTo>
                <a:lnTo>
                  <a:pt x="15246229" y="527258"/>
                </a:lnTo>
                <a:lnTo>
                  <a:pt x="15250438" y="555614"/>
                </a:lnTo>
                <a:lnTo>
                  <a:pt x="15258268" y="554452"/>
                </a:lnTo>
                <a:lnTo>
                  <a:pt x="15263674" y="547162"/>
                </a:lnTo>
                <a:lnTo>
                  <a:pt x="15261350" y="531502"/>
                </a:lnTo>
                <a:lnTo>
                  <a:pt x="15254059" y="526096"/>
                </a:lnTo>
                <a:close/>
              </a:path>
              <a:path w="16372840" h="1183004">
                <a:moveTo>
                  <a:pt x="15293178" y="520290"/>
                </a:moveTo>
                <a:lnTo>
                  <a:pt x="15285348" y="521453"/>
                </a:lnTo>
                <a:lnTo>
                  <a:pt x="15279941" y="528742"/>
                </a:lnTo>
                <a:lnTo>
                  <a:pt x="15282266" y="544403"/>
                </a:lnTo>
                <a:lnTo>
                  <a:pt x="15289556" y="549809"/>
                </a:lnTo>
                <a:lnTo>
                  <a:pt x="15297386" y="548647"/>
                </a:lnTo>
                <a:lnTo>
                  <a:pt x="15293178" y="520290"/>
                </a:lnTo>
                <a:close/>
              </a:path>
              <a:path w="16372840" h="1183004">
                <a:moveTo>
                  <a:pt x="15302568" y="518897"/>
                </a:moveTo>
                <a:lnTo>
                  <a:pt x="15293178" y="520290"/>
                </a:lnTo>
                <a:lnTo>
                  <a:pt x="15297386" y="548647"/>
                </a:lnTo>
                <a:lnTo>
                  <a:pt x="15306776" y="547253"/>
                </a:lnTo>
                <a:lnTo>
                  <a:pt x="15302568" y="518897"/>
                </a:lnTo>
                <a:close/>
              </a:path>
              <a:path w="16372840" h="1183004">
                <a:moveTo>
                  <a:pt x="15310398" y="517735"/>
                </a:moveTo>
                <a:lnTo>
                  <a:pt x="15302568" y="518897"/>
                </a:lnTo>
                <a:lnTo>
                  <a:pt x="15306776" y="547253"/>
                </a:lnTo>
                <a:lnTo>
                  <a:pt x="15314606" y="546091"/>
                </a:lnTo>
                <a:lnTo>
                  <a:pt x="15320012" y="538801"/>
                </a:lnTo>
                <a:lnTo>
                  <a:pt x="15317687" y="523141"/>
                </a:lnTo>
                <a:lnTo>
                  <a:pt x="15310398" y="517735"/>
                </a:lnTo>
                <a:close/>
              </a:path>
              <a:path w="16372840" h="1183004">
                <a:moveTo>
                  <a:pt x="15349515" y="511929"/>
                </a:moveTo>
                <a:lnTo>
                  <a:pt x="15341685" y="513091"/>
                </a:lnTo>
                <a:lnTo>
                  <a:pt x="15336280" y="520381"/>
                </a:lnTo>
                <a:lnTo>
                  <a:pt x="15338604" y="536042"/>
                </a:lnTo>
                <a:lnTo>
                  <a:pt x="15345894" y="541448"/>
                </a:lnTo>
                <a:lnTo>
                  <a:pt x="15353725" y="540285"/>
                </a:lnTo>
                <a:lnTo>
                  <a:pt x="15349515" y="511929"/>
                </a:lnTo>
                <a:close/>
              </a:path>
              <a:path w="16372840" h="1183004">
                <a:moveTo>
                  <a:pt x="15358905" y="510536"/>
                </a:moveTo>
                <a:lnTo>
                  <a:pt x="15349515" y="511929"/>
                </a:lnTo>
                <a:lnTo>
                  <a:pt x="15353725" y="540285"/>
                </a:lnTo>
                <a:lnTo>
                  <a:pt x="15363114" y="538892"/>
                </a:lnTo>
                <a:lnTo>
                  <a:pt x="15358905" y="510536"/>
                </a:lnTo>
                <a:close/>
              </a:path>
              <a:path w="16372840" h="1183004">
                <a:moveTo>
                  <a:pt x="15366736" y="509374"/>
                </a:moveTo>
                <a:lnTo>
                  <a:pt x="15358905" y="510536"/>
                </a:lnTo>
                <a:lnTo>
                  <a:pt x="15363114" y="538892"/>
                </a:lnTo>
                <a:lnTo>
                  <a:pt x="15370944" y="537730"/>
                </a:lnTo>
                <a:lnTo>
                  <a:pt x="15376350" y="530440"/>
                </a:lnTo>
                <a:lnTo>
                  <a:pt x="15374026" y="514779"/>
                </a:lnTo>
                <a:lnTo>
                  <a:pt x="15366736" y="509374"/>
                </a:lnTo>
                <a:close/>
              </a:path>
              <a:path w="16372840" h="1183004">
                <a:moveTo>
                  <a:pt x="15405854" y="503568"/>
                </a:moveTo>
                <a:lnTo>
                  <a:pt x="15398024" y="504730"/>
                </a:lnTo>
                <a:lnTo>
                  <a:pt x="15392618" y="512020"/>
                </a:lnTo>
                <a:lnTo>
                  <a:pt x="15394942" y="527681"/>
                </a:lnTo>
                <a:lnTo>
                  <a:pt x="15402232" y="533086"/>
                </a:lnTo>
                <a:lnTo>
                  <a:pt x="15410062" y="531924"/>
                </a:lnTo>
                <a:lnTo>
                  <a:pt x="15405854" y="503568"/>
                </a:lnTo>
                <a:close/>
              </a:path>
              <a:path w="16372840" h="1183004">
                <a:moveTo>
                  <a:pt x="15415244" y="502175"/>
                </a:moveTo>
                <a:lnTo>
                  <a:pt x="15405854" y="503568"/>
                </a:lnTo>
                <a:lnTo>
                  <a:pt x="15410062" y="531924"/>
                </a:lnTo>
                <a:lnTo>
                  <a:pt x="15419451" y="530531"/>
                </a:lnTo>
                <a:lnTo>
                  <a:pt x="15415244" y="502175"/>
                </a:lnTo>
                <a:close/>
              </a:path>
              <a:path w="16372840" h="1183004">
                <a:moveTo>
                  <a:pt x="15423074" y="501013"/>
                </a:moveTo>
                <a:lnTo>
                  <a:pt x="15415244" y="502175"/>
                </a:lnTo>
                <a:lnTo>
                  <a:pt x="15419451" y="530531"/>
                </a:lnTo>
                <a:lnTo>
                  <a:pt x="15427283" y="529369"/>
                </a:lnTo>
                <a:lnTo>
                  <a:pt x="15432688" y="522079"/>
                </a:lnTo>
                <a:lnTo>
                  <a:pt x="15430363" y="506418"/>
                </a:lnTo>
                <a:lnTo>
                  <a:pt x="15423074" y="501013"/>
                </a:lnTo>
                <a:close/>
              </a:path>
              <a:path w="16372840" h="1183004">
                <a:moveTo>
                  <a:pt x="15462191" y="495207"/>
                </a:moveTo>
                <a:lnTo>
                  <a:pt x="15454361" y="496369"/>
                </a:lnTo>
                <a:lnTo>
                  <a:pt x="15448956" y="503659"/>
                </a:lnTo>
                <a:lnTo>
                  <a:pt x="15451279" y="519320"/>
                </a:lnTo>
                <a:lnTo>
                  <a:pt x="15458570" y="524725"/>
                </a:lnTo>
                <a:lnTo>
                  <a:pt x="15466400" y="523563"/>
                </a:lnTo>
                <a:lnTo>
                  <a:pt x="15462191" y="495207"/>
                </a:lnTo>
                <a:close/>
              </a:path>
              <a:path w="16372840" h="1183004">
                <a:moveTo>
                  <a:pt x="15471582" y="493814"/>
                </a:moveTo>
                <a:lnTo>
                  <a:pt x="15462191" y="495207"/>
                </a:lnTo>
                <a:lnTo>
                  <a:pt x="15466400" y="523563"/>
                </a:lnTo>
                <a:lnTo>
                  <a:pt x="15475790" y="522170"/>
                </a:lnTo>
                <a:lnTo>
                  <a:pt x="15471582" y="493814"/>
                </a:lnTo>
                <a:close/>
              </a:path>
              <a:path w="16372840" h="1183004">
                <a:moveTo>
                  <a:pt x="15479412" y="492651"/>
                </a:moveTo>
                <a:lnTo>
                  <a:pt x="15471582" y="493814"/>
                </a:lnTo>
                <a:lnTo>
                  <a:pt x="15475790" y="522170"/>
                </a:lnTo>
                <a:lnTo>
                  <a:pt x="15483620" y="521008"/>
                </a:lnTo>
                <a:lnTo>
                  <a:pt x="15489025" y="513718"/>
                </a:lnTo>
                <a:lnTo>
                  <a:pt x="15486702" y="498057"/>
                </a:lnTo>
                <a:lnTo>
                  <a:pt x="15479412" y="492651"/>
                </a:lnTo>
                <a:close/>
              </a:path>
              <a:path w="16372840" h="1183004">
                <a:moveTo>
                  <a:pt x="15518530" y="486846"/>
                </a:moveTo>
                <a:lnTo>
                  <a:pt x="15510700" y="488008"/>
                </a:lnTo>
                <a:lnTo>
                  <a:pt x="15505294" y="495298"/>
                </a:lnTo>
                <a:lnTo>
                  <a:pt x="15507618" y="510959"/>
                </a:lnTo>
                <a:lnTo>
                  <a:pt x="15514907" y="516364"/>
                </a:lnTo>
                <a:lnTo>
                  <a:pt x="15522738" y="515202"/>
                </a:lnTo>
                <a:lnTo>
                  <a:pt x="15518530" y="486846"/>
                </a:lnTo>
                <a:close/>
              </a:path>
              <a:path w="16372840" h="1183004">
                <a:moveTo>
                  <a:pt x="15527919" y="485453"/>
                </a:moveTo>
                <a:lnTo>
                  <a:pt x="15518530" y="486846"/>
                </a:lnTo>
                <a:lnTo>
                  <a:pt x="15522738" y="515202"/>
                </a:lnTo>
                <a:lnTo>
                  <a:pt x="15532127" y="513809"/>
                </a:lnTo>
                <a:lnTo>
                  <a:pt x="15527919" y="485453"/>
                </a:lnTo>
                <a:close/>
              </a:path>
              <a:path w="16372840" h="1183004">
                <a:moveTo>
                  <a:pt x="15535749" y="484290"/>
                </a:moveTo>
                <a:lnTo>
                  <a:pt x="15527919" y="485453"/>
                </a:lnTo>
                <a:lnTo>
                  <a:pt x="15532127" y="513809"/>
                </a:lnTo>
                <a:lnTo>
                  <a:pt x="15539959" y="512646"/>
                </a:lnTo>
                <a:lnTo>
                  <a:pt x="15545364" y="505357"/>
                </a:lnTo>
                <a:lnTo>
                  <a:pt x="15543039" y="489696"/>
                </a:lnTo>
                <a:lnTo>
                  <a:pt x="15535749" y="484290"/>
                </a:lnTo>
                <a:close/>
              </a:path>
              <a:path w="16372840" h="1183004">
                <a:moveTo>
                  <a:pt x="15574868" y="478485"/>
                </a:moveTo>
                <a:lnTo>
                  <a:pt x="15567037" y="479647"/>
                </a:lnTo>
                <a:lnTo>
                  <a:pt x="15561631" y="486937"/>
                </a:lnTo>
                <a:lnTo>
                  <a:pt x="15563956" y="502597"/>
                </a:lnTo>
                <a:lnTo>
                  <a:pt x="15571246" y="508003"/>
                </a:lnTo>
                <a:lnTo>
                  <a:pt x="15579076" y="506841"/>
                </a:lnTo>
                <a:lnTo>
                  <a:pt x="15574868" y="478485"/>
                </a:lnTo>
                <a:close/>
              </a:path>
              <a:path w="16372840" h="1183004">
                <a:moveTo>
                  <a:pt x="15584258" y="477091"/>
                </a:moveTo>
                <a:lnTo>
                  <a:pt x="15574868" y="478485"/>
                </a:lnTo>
                <a:lnTo>
                  <a:pt x="15579076" y="506841"/>
                </a:lnTo>
                <a:lnTo>
                  <a:pt x="15588466" y="505447"/>
                </a:lnTo>
                <a:lnTo>
                  <a:pt x="15584258" y="477091"/>
                </a:lnTo>
                <a:close/>
              </a:path>
              <a:path w="16372840" h="1183004">
                <a:moveTo>
                  <a:pt x="15592088" y="475929"/>
                </a:moveTo>
                <a:lnTo>
                  <a:pt x="15584258" y="477091"/>
                </a:lnTo>
                <a:lnTo>
                  <a:pt x="15588466" y="505447"/>
                </a:lnTo>
                <a:lnTo>
                  <a:pt x="15596296" y="504285"/>
                </a:lnTo>
                <a:lnTo>
                  <a:pt x="15601701" y="496996"/>
                </a:lnTo>
                <a:lnTo>
                  <a:pt x="15599377" y="481335"/>
                </a:lnTo>
                <a:lnTo>
                  <a:pt x="15592088" y="475929"/>
                </a:lnTo>
                <a:close/>
              </a:path>
              <a:path w="16372840" h="1183004">
                <a:moveTo>
                  <a:pt x="15631206" y="470124"/>
                </a:moveTo>
                <a:lnTo>
                  <a:pt x="15623375" y="471286"/>
                </a:lnTo>
                <a:lnTo>
                  <a:pt x="15617970" y="478576"/>
                </a:lnTo>
                <a:lnTo>
                  <a:pt x="15620294" y="494236"/>
                </a:lnTo>
                <a:lnTo>
                  <a:pt x="15627583" y="499642"/>
                </a:lnTo>
                <a:lnTo>
                  <a:pt x="15635413" y="498480"/>
                </a:lnTo>
                <a:lnTo>
                  <a:pt x="15631206" y="470124"/>
                </a:lnTo>
                <a:close/>
              </a:path>
              <a:path w="16372840" h="1183004">
                <a:moveTo>
                  <a:pt x="15640595" y="468730"/>
                </a:moveTo>
                <a:lnTo>
                  <a:pt x="15631206" y="470124"/>
                </a:lnTo>
                <a:lnTo>
                  <a:pt x="15635413" y="498480"/>
                </a:lnTo>
                <a:lnTo>
                  <a:pt x="15644804" y="497086"/>
                </a:lnTo>
                <a:lnTo>
                  <a:pt x="15640595" y="468730"/>
                </a:lnTo>
                <a:close/>
              </a:path>
              <a:path w="16372840" h="1183004">
                <a:moveTo>
                  <a:pt x="15648425" y="467568"/>
                </a:moveTo>
                <a:lnTo>
                  <a:pt x="15640595" y="468730"/>
                </a:lnTo>
                <a:lnTo>
                  <a:pt x="15644804" y="497086"/>
                </a:lnTo>
                <a:lnTo>
                  <a:pt x="15652634" y="495924"/>
                </a:lnTo>
                <a:lnTo>
                  <a:pt x="15658040" y="488634"/>
                </a:lnTo>
                <a:lnTo>
                  <a:pt x="15655716" y="472974"/>
                </a:lnTo>
                <a:lnTo>
                  <a:pt x="15648425" y="467568"/>
                </a:lnTo>
                <a:close/>
              </a:path>
              <a:path w="16372840" h="1183004">
                <a:moveTo>
                  <a:pt x="15687544" y="461763"/>
                </a:moveTo>
                <a:lnTo>
                  <a:pt x="15679713" y="462925"/>
                </a:lnTo>
                <a:lnTo>
                  <a:pt x="15674307" y="470215"/>
                </a:lnTo>
                <a:lnTo>
                  <a:pt x="15676632" y="485875"/>
                </a:lnTo>
                <a:lnTo>
                  <a:pt x="15683922" y="491281"/>
                </a:lnTo>
                <a:lnTo>
                  <a:pt x="15691752" y="490119"/>
                </a:lnTo>
                <a:lnTo>
                  <a:pt x="15687544" y="461763"/>
                </a:lnTo>
                <a:close/>
              </a:path>
              <a:path w="16372840" h="1183004">
                <a:moveTo>
                  <a:pt x="15696934" y="460369"/>
                </a:moveTo>
                <a:lnTo>
                  <a:pt x="15687544" y="461763"/>
                </a:lnTo>
                <a:lnTo>
                  <a:pt x="15691752" y="490119"/>
                </a:lnTo>
                <a:lnTo>
                  <a:pt x="15701141" y="488725"/>
                </a:lnTo>
                <a:lnTo>
                  <a:pt x="15696934" y="460369"/>
                </a:lnTo>
                <a:close/>
              </a:path>
              <a:path w="16372840" h="1183004">
                <a:moveTo>
                  <a:pt x="15704764" y="459207"/>
                </a:moveTo>
                <a:lnTo>
                  <a:pt x="15696934" y="460369"/>
                </a:lnTo>
                <a:lnTo>
                  <a:pt x="15701141" y="488725"/>
                </a:lnTo>
                <a:lnTo>
                  <a:pt x="15708972" y="487563"/>
                </a:lnTo>
                <a:lnTo>
                  <a:pt x="15714377" y="480273"/>
                </a:lnTo>
                <a:lnTo>
                  <a:pt x="15712053" y="464613"/>
                </a:lnTo>
                <a:lnTo>
                  <a:pt x="15704764" y="459207"/>
                </a:lnTo>
                <a:close/>
              </a:path>
              <a:path w="16372840" h="1183004">
                <a:moveTo>
                  <a:pt x="15743881" y="453402"/>
                </a:moveTo>
                <a:lnTo>
                  <a:pt x="15736051" y="454564"/>
                </a:lnTo>
                <a:lnTo>
                  <a:pt x="15730646" y="461853"/>
                </a:lnTo>
                <a:lnTo>
                  <a:pt x="15732969" y="477514"/>
                </a:lnTo>
                <a:lnTo>
                  <a:pt x="15740259" y="482920"/>
                </a:lnTo>
                <a:lnTo>
                  <a:pt x="15748090" y="481758"/>
                </a:lnTo>
                <a:lnTo>
                  <a:pt x="15743881" y="453402"/>
                </a:lnTo>
                <a:close/>
              </a:path>
              <a:path w="16372840" h="1183004">
                <a:moveTo>
                  <a:pt x="15753271" y="452008"/>
                </a:moveTo>
                <a:lnTo>
                  <a:pt x="15743881" y="453402"/>
                </a:lnTo>
                <a:lnTo>
                  <a:pt x="15748090" y="481758"/>
                </a:lnTo>
                <a:lnTo>
                  <a:pt x="15757480" y="480364"/>
                </a:lnTo>
                <a:lnTo>
                  <a:pt x="15753271" y="452008"/>
                </a:lnTo>
                <a:close/>
              </a:path>
              <a:path w="16372840" h="1183004">
                <a:moveTo>
                  <a:pt x="15761101" y="450846"/>
                </a:moveTo>
                <a:lnTo>
                  <a:pt x="15753271" y="452008"/>
                </a:lnTo>
                <a:lnTo>
                  <a:pt x="15757480" y="480364"/>
                </a:lnTo>
                <a:lnTo>
                  <a:pt x="15765310" y="479202"/>
                </a:lnTo>
                <a:lnTo>
                  <a:pt x="15770716" y="471912"/>
                </a:lnTo>
                <a:lnTo>
                  <a:pt x="15768392" y="456252"/>
                </a:lnTo>
                <a:lnTo>
                  <a:pt x="15761101" y="450846"/>
                </a:lnTo>
                <a:close/>
              </a:path>
              <a:path w="16372840" h="1183004">
                <a:moveTo>
                  <a:pt x="15800220" y="445040"/>
                </a:moveTo>
                <a:lnTo>
                  <a:pt x="15792390" y="446203"/>
                </a:lnTo>
                <a:lnTo>
                  <a:pt x="15786983" y="453492"/>
                </a:lnTo>
                <a:lnTo>
                  <a:pt x="15789308" y="469153"/>
                </a:lnTo>
                <a:lnTo>
                  <a:pt x="15796597" y="474559"/>
                </a:lnTo>
                <a:lnTo>
                  <a:pt x="15804428" y="473397"/>
                </a:lnTo>
                <a:lnTo>
                  <a:pt x="15800220" y="445040"/>
                </a:lnTo>
                <a:close/>
              </a:path>
              <a:path w="16372840" h="1183004">
                <a:moveTo>
                  <a:pt x="15809609" y="443647"/>
                </a:moveTo>
                <a:lnTo>
                  <a:pt x="15800220" y="445040"/>
                </a:lnTo>
                <a:lnTo>
                  <a:pt x="15804428" y="473397"/>
                </a:lnTo>
                <a:lnTo>
                  <a:pt x="15813817" y="472003"/>
                </a:lnTo>
                <a:lnTo>
                  <a:pt x="15809609" y="443647"/>
                </a:lnTo>
                <a:close/>
              </a:path>
              <a:path w="16372840" h="1183004">
                <a:moveTo>
                  <a:pt x="15817440" y="442485"/>
                </a:moveTo>
                <a:lnTo>
                  <a:pt x="15809609" y="443647"/>
                </a:lnTo>
                <a:lnTo>
                  <a:pt x="15813817" y="472003"/>
                </a:lnTo>
                <a:lnTo>
                  <a:pt x="15821647" y="470841"/>
                </a:lnTo>
                <a:lnTo>
                  <a:pt x="15827054" y="463551"/>
                </a:lnTo>
                <a:lnTo>
                  <a:pt x="15824729" y="447891"/>
                </a:lnTo>
                <a:lnTo>
                  <a:pt x="15817440" y="442485"/>
                </a:lnTo>
                <a:close/>
              </a:path>
              <a:path w="16372840" h="1183004">
                <a:moveTo>
                  <a:pt x="15856557" y="436679"/>
                </a:moveTo>
                <a:lnTo>
                  <a:pt x="15848727" y="437842"/>
                </a:lnTo>
                <a:lnTo>
                  <a:pt x="15843322" y="445131"/>
                </a:lnTo>
                <a:lnTo>
                  <a:pt x="15845645" y="460792"/>
                </a:lnTo>
                <a:lnTo>
                  <a:pt x="15852936" y="466198"/>
                </a:lnTo>
                <a:lnTo>
                  <a:pt x="15860766" y="465035"/>
                </a:lnTo>
                <a:lnTo>
                  <a:pt x="15856557" y="436679"/>
                </a:lnTo>
                <a:close/>
              </a:path>
              <a:path w="16372840" h="1183004">
                <a:moveTo>
                  <a:pt x="15865947" y="435286"/>
                </a:moveTo>
                <a:lnTo>
                  <a:pt x="15856557" y="436679"/>
                </a:lnTo>
                <a:lnTo>
                  <a:pt x="15860766" y="465035"/>
                </a:lnTo>
                <a:lnTo>
                  <a:pt x="15870156" y="463642"/>
                </a:lnTo>
                <a:lnTo>
                  <a:pt x="15865947" y="435286"/>
                </a:lnTo>
                <a:close/>
              </a:path>
              <a:path w="16372840" h="1183004">
                <a:moveTo>
                  <a:pt x="15873778" y="434124"/>
                </a:moveTo>
                <a:lnTo>
                  <a:pt x="15865947" y="435286"/>
                </a:lnTo>
                <a:lnTo>
                  <a:pt x="15870156" y="463642"/>
                </a:lnTo>
                <a:lnTo>
                  <a:pt x="15877986" y="462480"/>
                </a:lnTo>
                <a:lnTo>
                  <a:pt x="15883391" y="455190"/>
                </a:lnTo>
                <a:lnTo>
                  <a:pt x="15881068" y="439529"/>
                </a:lnTo>
                <a:lnTo>
                  <a:pt x="15873778" y="434124"/>
                </a:lnTo>
                <a:close/>
              </a:path>
              <a:path w="16372840" h="1183004">
                <a:moveTo>
                  <a:pt x="15912896" y="428318"/>
                </a:moveTo>
                <a:lnTo>
                  <a:pt x="15905065" y="429480"/>
                </a:lnTo>
                <a:lnTo>
                  <a:pt x="15899660" y="436770"/>
                </a:lnTo>
                <a:lnTo>
                  <a:pt x="15901984" y="452431"/>
                </a:lnTo>
                <a:lnTo>
                  <a:pt x="15909273" y="457836"/>
                </a:lnTo>
                <a:lnTo>
                  <a:pt x="15917103" y="456674"/>
                </a:lnTo>
                <a:lnTo>
                  <a:pt x="15912896" y="428318"/>
                </a:lnTo>
                <a:close/>
              </a:path>
              <a:path w="16372840" h="1183004">
                <a:moveTo>
                  <a:pt x="15922285" y="426925"/>
                </a:moveTo>
                <a:lnTo>
                  <a:pt x="15912896" y="428318"/>
                </a:lnTo>
                <a:lnTo>
                  <a:pt x="15917103" y="456674"/>
                </a:lnTo>
                <a:lnTo>
                  <a:pt x="15926493" y="455281"/>
                </a:lnTo>
                <a:lnTo>
                  <a:pt x="15922285" y="426925"/>
                </a:lnTo>
                <a:close/>
              </a:path>
              <a:path w="16372840" h="1183004">
                <a:moveTo>
                  <a:pt x="15930115" y="425763"/>
                </a:moveTo>
                <a:lnTo>
                  <a:pt x="15922285" y="426925"/>
                </a:lnTo>
                <a:lnTo>
                  <a:pt x="15926493" y="455281"/>
                </a:lnTo>
                <a:lnTo>
                  <a:pt x="15934323" y="454119"/>
                </a:lnTo>
                <a:lnTo>
                  <a:pt x="15939730" y="446829"/>
                </a:lnTo>
                <a:lnTo>
                  <a:pt x="15937405" y="431168"/>
                </a:lnTo>
                <a:lnTo>
                  <a:pt x="15930115" y="425763"/>
                </a:lnTo>
                <a:close/>
              </a:path>
              <a:path w="16372840" h="1183004">
                <a:moveTo>
                  <a:pt x="15969233" y="419957"/>
                </a:moveTo>
                <a:lnTo>
                  <a:pt x="15961403" y="421119"/>
                </a:lnTo>
                <a:lnTo>
                  <a:pt x="15955997" y="428409"/>
                </a:lnTo>
                <a:lnTo>
                  <a:pt x="15958321" y="444070"/>
                </a:lnTo>
                <a:lnTo>
                  <a:pt x="15965612" y="449475"/>
                </a:lnTo>
                <a:lnTo>
                  <a:pt x="15973442" y="448313"/>
                </a:lnTo>
                <a:lnTo>
                  <a:pt x="15969233" y="419957"/>
                </a:lnTo>
                <a:close/>
              </a:path>
              <a:path w="16372840" h="1183004">
                <a:moveTo>
                  <a:pt x="15978622" y="418564"/>
                </a:moveTo>
                <a:lnTo>
                  <a:pt x="15969233" y="419957"/>
                </a:lnTo>
                <a:lnTo>
                  <a:pt x="15973442" y="448313"/>
                </a:lnTo>
                <a:lnTo>
                  <a:pt x="15982831" y="446920"/>
                </a:lnTo>
                <a:lnTo>
                  <a:pt x="15978622" y="418564"/>
                </a:lnTo>
                <a:close/>
              </a:path>
              <a:path w="16372840" h="1183004">
                <a:moveTo>
                  <a:pt x="15986454" y="417402"/>
                </a:moveTo>
                <a:lnTo>
                  <a:pt x="15978622" y="418564"/>
                </a:lnTo>
                <a:lnTo>
                  <a:pt x="15982831" y="446920"/>
                </a:lnTo>
                <a:lnTo>
                  <a:pt x="15990662" y="445758"/>
                </a:lnTo>
                <a:lnTo>
                  <a:pt x="15996067" y="438468"/>
                </a:lnTo>
                <a:lnTo>
                  <a:pt x="15993743" y="422807"/>
                </a:lnTo>
                <a:lnTo>
                  <a:pt x="15986454" y="417402"/>
                </a:lnTo>
                <a:close/>
              </a:path>
              <a:path w="16372840" h="1183004">
                <a:moveTo>
                  <a:pt x="16025571" y="411596"/>
                </a:moveTo>
                <a:lnTo>
                  <a:pt x="16017741" y="412758"/>
                </a:lnTo>
                <a:lnTo>
                  <a:pt x="16012336" y="420048"/>
                </a:lnTo>
                <a:lnTo>
                  <a:pt x="16014660" y="435709"/>
                </a:lnTo>
                <a:lnTo>
                  <a:pt x="16021949" y="441114"/>
                </a:lnTo>
                <a:lnTo>
                  <a:pt x="16029779" y="439952"/>
                </a:lnTo>
                <a:lnTo>
                  <a:pt x="16025571" y="411596"/>
                </a:lnTo>
                <a:close/>
              </a:path>
              <a:path w="16372840" h="1183004">
                <a:moveTo>
                  <a:pt x="16034961" y="410203"/>
                </a:moveTo>
                <a:lnTo>
                  <a:pt x="16025571" y="411596"/>
                </a:lnTo>
                <a:lnTo>
                  <a:pt x="16029779" y="439952"/>
                </a:lnTo>
                <a:lnTo>
                  <a:pt x="16039169" y="438559"/>
                </a:lnTo>
                <a:lnTo>
                  <a:pt x="16034961" y="410203"/>
                </a:lnTo>
                <a:close/>
              </a:path>
              <a:path w="16372840" h="1183004">
                <a:moveTo>
                  <a:pt x="16042791" y="409040"/>
                </a:moveTo>
                <a:lnTo>
                  <a:pt x="16034961" y="410203"/>
                </a:lnTo>
                <a:lnTo>
                  <a:pt x="16039169" y="438559"/>
                </a:lnTo>
                <a:lnTo>
                  <a:pt x="16047000" y="437397"/>
                </a:lnTo>
                <a:lnTo>
                  <a:pt x="16052406" y="430107"/>
                </a:lnTo>
                <a:lnTo>
                  <a:pt x="16050081" y="414446"/>
                </a:lnTo>
                <a:lnTo>
                  <a:pt x="16042791" y="409040"/>
                </a:lnTo>
                <a:close/>
              </a:path>
              <a:path w="16372840" h="1183004">
                <a:moveTo>
                  <a:pt x="16081910" y="403235"/>
                </a:moveTo>
                <a:lnTo>
                  <a:pt x="16074079" y="404397"/>
                </a:lnTo>
                <a:lnTo>
                  <a:pt x="16068673" y="411687"/>
                </a:lnTo>
                <a:lnTo>
                  <a:pt x="16070998" y="427347"/>
                </a:lnTo>
                <a:lnTo>
                  <a:pt x="16078288" y="432753"/>
                </a:lnTo>
                <a:lnTo>
                  <a:pt x="16086118" y="431591"/>
                </a:lnTo>
                <a:lnTo>
                  <a:pt x="16081910" y="403235"/>
                </a:lnTo>
                <a:close/>
              </a:path>
              <a:path w="16372840" h="1183004">
                <a:moveTo>
                  <a:pt x="16091299" y="401841"/>
                </a:moveTo>
                <a:lnTo>
                  <a:pt x="16081910" y="403235"/>
                </a:lnTo>
                <a:lnTo>
                  <a:pt x="16086118" y="431591"/>
                </a:lnTo>
                <a:lnTo>
                  <a:pt x="16095507" y="430198"/>
                </a:lnTo>
                <a:lnTo>
                  <a:pt x="16091299" y="401841"/>
                </a:lnTo>
                <a:close/>
              </a:path>
              <a:path w="16372840" h="1183004">
                <a:moveTo>
                  <a:pt x="16099130" y="400679"/>
                </a:moveTo>
                <a:lnTo>
                  <a:pt x="16091299" y="401841"/>
                </a:lnTo>
                <a:lnTo>
                  <a:pt x="16095507" y="430198"/>
                </a:lnTo>
                <a:lnTo>
                  <a:pt x="16103337" y="429035"/>
                </a:lnTo>
                <a:lnTo>
                  <a:pt x="16108743" y="421746"/>
                </a:lnTo>
                <a:lnTo>
                  <a:pt x="16106419" y="406085"/>
                </a:lnTo>
                <a:lnTo>
                  <a:pt x="16099130" y="400679"/>
                </a:lnTo>
                <a:close/>
              </a:path>
              <a:path w="16372840" h="1183004">
                <a:moveTo>
                  <a:pt x="16138247" y="394874"/>
                </a:moveTo>
                <a:lnTo>
                  <a:pt x="16130417" y="396036"/>
                </a:lnTo>
                <a:lnTo>
                  <a:pt x="16125012" y="403326"/>
                </a:lnTo>
                <a:lnTo>
                  <a:pt x="16127335" y="418986"/>
                </a:lnTo>
                <a:lnTo>
                  <a:pt x="16134625" y="424392"/>
                </a:lnTo>
                <a:lnTo>
                  <a:pt x="16142455" y="423230"/>
                </a:lnTo>
                <a:lnTo>
                  <a:pt x="16138247" y="394874"/>
                </a:lnTo>
                <a:close/>
              </a:path>
              <a:path w="16372840" h="1183004">
                <a:moveTo>
                  <a:pt x="16147637" y="393480"/>
                </a:moveTo>
                <a:lnTo>
                  <a:pt x="16138247" y="394874"/>
                </a:lnTo>
                <a:lnTo>
                  <a:pt x="16142455" y="423230"/>
                </a:lnTo>
                <a:lnTo>
                  <a:pt x="16151846" y="421836"/>
                </a:lnTo>
                <a:lnTo>
                  <a:pt x="16147637" y="393480"/>
                </a:lnTo>
                <a:close/>
              </a:path>
              <a:path w="16372840" h="1183004">
                <a:moveTo>
                  <a:pt x="16155467" y="392318"/>
                </a:moveTo>
                <a:lnTo>
                  <a:pt x="16147637" y="393480"/>
                </a:lnTo>
                <a:lnTo>
                  <a:pt x="16151846" y="421836"/>
                </a:lnTo>
                <a:lnTo>
                  <a:pt x="16159676" y="420674"/>
                </a:lnTo>
                <a:lnTo>
                  <a:pt x="16165081" y="413385"/>
                </a:lnTo>
                <a:lnTo>
                  <a:pt x="16162756" y="397724"/>
                </a:lnTo>
                <a:lnTo>
                  <a:pt x="16155467" y="392318"/>
                </a:lnTo>
                <a:close/>
              </a:path>
              <a:path w="16372840" h="1183004">
                <a:moveTo>
                  <a:pt x="16194586" y="386513"/>
                </a:moveTo>
                <a:lnTo>
                  <a:pt x="16186754" y="387675"/>
                </a:lnTo>
                <a:lnTo>
                  <a:pt x="16181349" y="394965"/>
                </a:lnTo>
                <a:lnTo>
                  <a:pt x="16183674" y="410625"/>
                </a:lnTo>
                <a:lnTo>
                  <a:pt x="16190963" y="416031"/>
                </a:lnTo>
                <a:lnTo>
                  <a:pt x="16198794" y="414869"/>
                </a:lnTo>
                <a:lnTo>
                  <a:pt x="16194586" y="386513"/>
                </a:lnTo>
                <a:close/>
              </a:path>
              <a:path w="16372840" h="1183004">
                <a:moveTo>
                  <a:pt x="16203975" y="385119"/>
                </a:moveTo>
                <a:lnTo>
                  <a:pt x="16194586" y="386513"/>
                </a:lnTo>
                <a:lnTo>
                  <a:pt x="16198794" y="414869"/>
                </a:lnTo>
                <a:lnTo>
                  <a:pt x="16208183" y="413475"/>
                </a:lnTo>
                <a:lnTo>
                  <a:pt x="16203975" y="385119"/>
                </a:lnTo>
                <a:close/>
              </a:path>
              <a:path w="16372840" h="1183004">
                <a:moveTo>
                  <a:pt x="16211805" y="383957"/>
                </a:moveTo>
                <a:lnTo>
                  <a:pt x="16203975" y="385119"/>
                </a:lnTo>
                <a:lnTo>
                  <a:pt x="16208183" y="413475"/>
                </a:lnTo>
                <a:lnTo>
                  <a:pt x="16216013" y="412313"/>
                </a:lnTo>
                <a:lnTo>
                  <a:pt x="16221419" y="405023"/>
                </a:lnTo>
                <a:lnTo>
                  <a:pt x="16219095" y="389363"/>
                </a:lnTo>
                <a:lnTo>
                  <a:pt x="16211805" y="383957"/>
                </a:lnTo>
                <a:close/>
              </a:path>
              <a:path w="16372840" h="1183004">
                <a:moveTo>
                  <a:pt x="16250923" y="378152"/>
                </a:moveTo>
                <a:lnTo>
                  <a:pt x="16243093" y="379314"/>
                </a:lnTo>
                <a:lnTo>
                  <a:pt x="16237687" y="386604"/>
                </a:lnTo>
                <a:lnTo>
                  <a:pt x="16240011" y="402264"/>
                </a:lnTo>
                <a:lnTo>
                  <a:pt x="16247301" y="407670"/>
                </a:lnTo>
                <a:lnTo>
                  <a:pt x="16255132" y="406508"/>
                </a:lnTo>
                <a:lnTo>
                  <a:pt x="16250923" y="378152"/>
                </a:lnTo>
                <a:close/>
              </a:path>
              <a:path w="16372840" h="1183004">
                <a:moveTo>
                  <a:pt x="16260313" y="376758"/>
                </a:moveTo>
                <a:lnTo>
                  <a:pt x="16250923" y="378152"/>
                </a:lnTo>
                <a:lnTo>
                  <a:pt x="16255132" y="406508"/>
                </a:lnTo>
                <a:lnTo>
                  <a:pt x="16264522" y="405114"/>
                </a:lnTo>
                <a:lnTo>
                  <a:pt x="16260313" y="376758"/>
                </a:lnTo>
                <a:close/>
              </a:path>
              <a:path w="16372840" h="1183004">
                <a:moveTo>
                  <a:pt x="16268143" y="375596"/>
                </a:moveTo>
                <a:lnTo>
                  <a:pt x="16260313" y="376758"/>
                </a:lnTo>
                <a:lnTo>
                  <a:pt x="16264522" y="405114"/>
                </a:lnTo>
                <a:lnTo>
                  <a:pt x="16272352" y="403952"/>
                </a:lnTo>
                <a:lnTo>
                  <a:pt x="16277757" y="396662"/>
                </a:lnTo>
                <a:lnTo>
                  <a:pt x="16275433" y="381002"/>
                </a:lnTo>
                <a:lnTo>
                  <a:pt x="16268143" y="375596"/>
                </a:lnTo>
                <a:close/>
              </a:path>
              <a:path w="16372840" h="1183004">
                <a:moveTo>
                  <a:pt x="16307261" y="369791"/>
                </a:moveTo>
                <a:lnTo>
                  <a:pt x="16299431" y="370953"/>
                </a:lnTo>
                <a:lnTo>
                  <a:pt x="16294025" y="378242"/>
                </a:lnTo>
                <a:lnTo>
                  <a:pt x="16296350" y="393903"/>
                </a:lnTo>
                <a:lnTo>
                  <a:pt x="16303639" y="399309"/>
                </a:lnTo>
                <a:lnTo>
                  <a:pt x="16311469" y="398147"/>
                </a:lnTo>
                <a:lnTo>
                  <a:pt x="16307261" y="369791"/>
                </a:lnTo>
                <a:close/>
              </a:path>
              <a:path w="16372840" h="1183004">
                <a:moveTo>
                  <a:pt x="16316651" y="368397"/>
                </a:moveTo>
                <a:lnTo>
                  <a:pt x="16307261" y="369791"/>
                </a:lnTo>
                <a:lnTo>
                  <a:pt x="16311469" y="398147"/>
                </a:lnTo>
                <a:lnTo>
                  <a:pt x="16320859" y="396753"/>
                </a:lnTo>
                <a:lnTo>
                  <a:pt x="16316651" y="368397"/>
                </a:lnTo>
                <a:close/>
              </a:path>
              <a:path w="16372840" h="1183004">
                <a:moveTo>
                  <a:pt x="16324481" y="367235"/>
                </a:moveTo>
                <a:lnTo>
                  <a:pt x="16316651" y="368397"/>
                </a:lnTo>
                <a:lnTo>
                  <a:pt x="16320859" y="396753"/>
                </a:lnTo>
                <a:lnTo>
                  <a:pt x="16328689" y="395591"/>
                </a:lnTo>
                <a:lnTo>
                  <a:pt x="16334096" y="388301"/>
                </a:lnTo>
                <a:lnTo>
                  <a:pt x="16331771" y="372641"/>
                </a:lnTo>
                <a:lnTo>
                  <a:pt x="16324481" y="367235"/>
                </a:lnTo>
                <a:close/>
              </a:path>
              <a:path w="16372840" h="1183004">
                <a:moveTo>
                  <a:pt x="16363599" y="361429"/>
                </a:moveTo>
                <a:lnTo>
                  <a:pt x="16355769" y="362591"/>
                </a:lnTo>
                <a:lnTo>
                  <a:pt x="16350363" y="369881"/>
                </a:lnTo>
                <a:lnTo>
                  <a:pt x="16352687" y="385542"/>
                </a:lnTo>
                <a:lnTo>
                  <a:pt x="16359976" y="390948"/>
                </a:lnTo>
                <a:lnTo>
                  <a:pt x="16367808" y="389785"/>
                </a:lnTo>
                <a:lnTo>
                  <a:pt x="16363599" y="361429"/>
                </a:lnTo>
                <a:close/>
              </a:path>
              <a:path w="16372840" h="1183004">
                <a:moveTo>
                  <a:pt x="16368294" y="360733"/>
                </a:moveTo>
                <a:lnTo>
                  <a:pt x="16363599" y="361429"/>
                </a:lnTo>
                <a:lnTo>
                  <a:pt x="16367704" y="389089"/>
                </a:lnTo>
                <a:lnTo>
                  <a:pt x="16367808" y="389785"/>
                </a:lnTo>
                <a:lnTo>
                  <a:pt x="16372501" y="389089"/>
                </a:lnTo>
                <a:lnTo>
                  <a:pt x="16368397" y="361429"/>
                </a:lnTo>
                <a:lnTo>
                  <a:pt x="16368294" y="360733"/>
                </a:lnTo>
                <a:close/>
              </a:path>
            </a:pathLst>
          </a:custGeom>
          <a:solidFill>
            <a:srgbClr val="B1E46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2" name="object 32"/>
          <p:cNvGrpSpPr/>
          <p:nvPr/>
        </p:nvGrpSpPr>
        <p:grpSpPr>
          <a:xfrm>
            <a:off x="740181" y="2233713"/>
            <a:ext cx="351155" cy="2635885"/>
            <a:chOff x="740181" y="2233713"/>
            <a:chExt cx="351155" cy="263588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0181" y="2233713"/>
              <a:ext cx="350589" cy="263543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51500" y="3197129"/>
              <a:ext cx="128905" cy="715645"/>
            </a:xfrm>
            <a:custGeom>
              <a:avLst/>
              <a:gdLst/>
              <a:ahLst/>
              <a:cxnLst/>
              <a:rect l="l" t="t" r="r" b="b"/>
              <a:pathLst>
                <a:path w="128905" h="715645">
                  <a:moveTo>
                    <a:pt x="1710" y="632320"/>
                  </a:moveTo>
                  <a:lnTo>
                    <a:pt x="1710" y="715144"/>
                  </a:lnTo>
                  <a:lnTo>
                    <a:pt x="126801" y="715144"/>
                  </a:lnTo>
                  <a:lnTo>
                    <a:pt x="126801" y="688696"/>
                  </a:lnTo>
                  <a:lnTo>
                    <a:pt x="75127" y="688696"/>
                  </a:lnTo>
                  <a:lnTo>
                    <a:pt x="75127" y="637817"/>
                  </a:lnTo>
                  <a:lnTo>
                    <a:pt x="53322" y="637817"/>
                  </a:lnTo>
                  <a:lnTo>
                    <a:pt x="53322" y="688696"/>
                  </a:lnTo>
                  <a:lnTo>
                    <a:pt x="23515" y="688696"/>
                  </a:lnTo>
                  <a:lnTo>
                    <a:pt x="23515" y="632320"/>
                  </a:lnTo>
                  <a:lnTo>
                    <a:pt x="1710" y="632320"/>
                  </a:lnTo>
                  <a:close/>
                </a:path>
                <a:path w="128905" h="715645">
                  <a:moveTo>
                    <a:pt x="1710" y="526801"/>
                  </a:moveTo>
                  <a:lnTo>
                    <a:pt x="1710" y="611091"/>
                  </a:lnTo>
                  <a:lnTo>
                    <a:pt x="126801" y="611091"/>
                  </a:lnTo>
                  <a:lnTo>
                    <a:pt x="126801" y="526557"/>
                  </a:lnTo>
                  <a:lnTo>
                    <a:pt x="104995" y="526557"/>
                  </a:lnTo>
                  <a:lnTo>
                    <a:pt x="104995" y="584643"/>
                  </a:lnTo>
                  <a:lnTo>
                    <a:pt x="75127" y="584643"/>
                  </a:lnTo>
                  <a:lnTo>
                    <a:pt x="75127" y="531138"/>
                  </a:lnTo>
                  <a:lnTo>
                    <a:pt x="53322" y="531138"/>
                  </a:lnTo>
                  <a:lnTo>
                    <a:pt x="53322" y="584643"/>
                  </a:lnTo>
                  <a:lnTo>
                    <a:pt x="23515" y="584643"/>
                  </a:lnTo>
                  <a:lnTo>
                    <a:pt x="23515" y="526801"/>
                  </a:lnTo>
                  <a:lnTo>
                    <a:pt x="1710" y="526801"/>
                  </a:lnTo>
                  <a:close/>
                </a:path>
                <a:path w="128905" h="715645">
                  <a:moveTo>
                    <a:pt x="1710" y="418045"/>
                  </a:moveTo>
                  <a:lnTo>
                    <a:pt x="1710" y="502334"/>
                  </a:lnTo>
                  <a:lnTo>
                    <a:pt x="126801" y="502334"/>
                  </a:lnTo>
                  <a:lnTo>
                    <a:pt x="126801" y="417800"/>
                  </a:lnTo>
                  <a:lnTo>
                    <a:pt x="104995" y="417800"/>
                  </a:lnTo>
                  <a:lnTo>
                    <a:pt x="104995" y="475887"/>
                  </a:lnTo>
                  <a:lnTo>
                    <a:pt x="75127" y="475887"/>
                  </a:lnTo>
                  <a:lnTo>
                    <a:pt x="75127" y="422381"/>
                  </a:lnTo>
                  <a:lnTo>
                    <a:pt x="53322" y="422381"/>
                  </a:lnTo>
                  <a:lnTo>
                    <a:pt x="53322" y="475887"/>
                  </a:lnTo>
                  <a:lnTo>
                    <a:pt x="23515" y="475887"/>
                  </a:lnTo>
                  <a:lnTo>
                    <a:pt x="23515" y="418045"/>
                  </a:lnTo>
                  <a:lnTo>
                    <a:pt x="1710" y="418045"/>
                  </a:lnTo>
                  <a:close/>
                </a:path>
                <a:path w="128905" h="715645">
                  <a:moveTo>
                    <a:pt x="1710" y="367131"/>
                  </a:moveTo>
                  <a:lnTo>
                    <a:pt x="1710" y="393578"/>
                  </a:lnTo>
                  <a:lnTo>
                    <a:pt x="126801" y="393578"/>
                  </a:lnTo>
                  <a:lnTo>
                    <a:pt x="126801" y="313503"/>
                  </a:lnTo>
                  <a:lnTo>
                    <a:pt x="104995" y="313503"/>
                  </a:lnTo>
                  <a:lnTo>
                    <a:pt x="104995" y="367131"/>
                  </a:lnTo>
                  <a:lnTo>
                    <a:pt x="1710" y="367131"/>
                  </a:lnTo>
                  <a:close/>
                </a:path>
                <a:path w="128905" h="715645">
                  <a:moveTo>
                    <a:pt x="1710" y="266101"/>
                  </a:moveTo>
                  <a:lnTo>
                    <a:pt x="1710" y="292548"/>
                  </a:lnTo>
                  <a:lnTo>
                    <a:pt x="126801" y="292548"/>
                  </a:lnTo>
                  <a:lnTo>
                    <a:pt x="126801" y="266101"/>
                  </a:lnTo>
                  <a:lnTo>
                    <a:pt x="1710" y="266101"/>
                  </a:lnTo>
                  <a:close/>
                </a:path>
                <a:path w="128905" h="715645">
                  <a:moveTo>
                    <a:pt x="1710" y="217691"/>
                  </a:moveTo>
                  <a:lnTo>
                    <a:pt x="1710" y="240901"/>
                  </a:lnTo>
                  <a:lnTo>
                    <a:pt x="126801" y="240901"/>
                  </a:lnTo>
                  <a:lnTo>
                    <a:pt x="126801" y="214454"/>
                  </a:lnTo>
                  <a:lnTo>
                    <a:pt x="48069" y="214454"/>
                  </a:lnTo>
                  <a:lnTo>
                    <a:pt x="48069" y="185873"/>
                  </a:lnTo>
                  <a:lnTo>
                    <a:pt x="1710" y="217691"/>
                  </a:lnTo>
                  <a:close/>
                </a:path>
                <a:path w="128905" h="715645">
                  <a:moveTo>
                    <a:pt x="48069" y="185873"/>
                  </a:moveTo>
                  <a:lnTo>
                    <a:pt x="48069" y="213538"/>
                  </a:lnTo>
                  <a:lnTo>
                    <a:pt x="126801" y="159116"/>
                  </a:lnTo>
                  <a:lnTo>
                    <a:pt x="126801" y="136272"/>
                  </a:lnTo>
                  <a:lnTo>
                    <a:pt x="80380" y="136272"/>
                  </a:lnTo>
                  <a:lnTo>
                    <a:pt x="80380" y="163697"/>
                  </a:lnTo>
                  <a:lnTo>
                    <a:pt x="48069" y="185873"/>
                  </a:lnTo>
                  <a:close/>
                </a:path>
                <a:path w="128905" h="715645">
                  <a:moveTo>
                    <a:pt x="1710" y="136272"/>
                  </a:moveTo>
                  <a:lnTo>
                    <a:pt x="1710" y="162597"/>
                  </a:lnTo>
                  <a:lnTo>
                    <a:pt x="80380" y="162597"/>
                  </a:lnTo>
                  <a:lnTo>
                    <a:pt x="80380" y="136272"/>
                  </a:lnTo>
                  <a:lnTo>
                    <a:pt x="1710" y="136272"/>
                  </a:lnTo>
                  <a:close/>
                </a:path>
                <a:path w="128905" h="715645">
                  <a:moveTo>
                    <a:pt x="0" y="47580"/>
                  </a:moveTo>
                  <a:lnTo>
                    <a:pt x="0" y="62932"/>
                  </a:lnTo>
                  <a:lnTo>
                    <a:pt x="1445" y="70607"/>
                  </a:lnTo>
                  <a:lnTo>
                    <a:pt x="29277" y="105810"/>
                  </a:lnTo>
                  <a:lnTo>
                    <a:pt x="64377" y="113180"/>
                  </a:lnTo>
                  <a:lnTo>
                    <a:pt x="72847" y="112771"/>
                  </a:lnTo>
                  <a:lnTo>
                    <a:pt x="111302" y="96872"/>
                  </a:lnTo>
                  <a:lnTo>
                    <a:pt x="128114" y="62162"/>
                  </a:lnTo>
                  <a:lnTo>
                    <a:pt x="128114" y="61100"/>
                  </a:lnTo>
                  <a:lnTo>
                    <a:pt x="128511" y="54116"/>
                  </a:lnTo>
                  <a:lnTo>
                    <a:pt x="114401" y="15239"/>
                  </a:lnTo>
                  <a:lnTo>
                    <a:pt x="105117" y="7758"/>
                  </a:lnTo>
                  <a:lnTo>
                    <a:pt x="105117" y="60590"/>
                  </a:lnTo>
                  <a:lnTo>
                    <a:pt x="103529" y="66312"/>
                  </a:lnTo>
                  <a:lnTo>
                    <a:pt x="97136" y="76003"/>
                  </a:lnTo>
                  <a:lnTo>
                    <a:pt x="92474" y="79749"/>
                  </a:lnTo>
                  <a:lnTo>
                    <a:pt x="80258" y="85043"/>
                  </a:lnTo>
                  <a:lnTo>
                    <a:pt x="72847" y="86366"/>
                  </a:lnTo>
                  <a:lnTo>
                    <a:pt x="55419" y="86366"/>
                  </a:lnTo>
                  <a:lnTo>
                    <a:pt x="23393" y="60631"/>
                  </a:lnTo>
                  <a:lnTo>
                    <a:pt x="23393" y="7987"/>
                  </a:lnTo>
                  <a:lnTo>
                    <a:pt x="19993" y="9976"/>
                  </a:lnTo>
                  <a:lnTo>
                    <a:pt x="15534" y="13865"/>
                  </a:lnTo>
                  <a:lnTo>
                    <a:pt x="8042" y="23352"/>
                  </a:lnTo>
                  <a:lnTo>
                    <a:pt x="5151" y="28768"/>
                  </a:lnTo>
                  <a:lnTo>
                    <a:pt x="1038" y="40984"/>
                  </a:lnTo>
                  <a:lnTo>
                    <a:pt x="0" y="47580"/>
                  </a:lnTo>
                  <a:close/>
                </a:path>
                <a:path w="128905" h="715645">
                  <a:moveTo>
                    <a:pt x="78975" y="25470"/>
                  </a:moveTo>
                  <a:lnTo>
                    <a:pt x="84310" y="25470"/>
                  </a:lnTo>
                  <a:lnTo>
                    <a:pt x="88931" y="26610"/>
                  </a:lnTo>
                  <a:lnTo>
                    <a:pt x="92840" y="28890"/>
                  </a:lnTo>
                  <a:lnTo>
                    <a:pt x="96749" y="31130"/>
                  </a:lnTo>
                  <a:lnTo>
                    <a:pt x="99783" y="34387"/>
                  </a:lnTo>
                  <a:lnTo>
                    <a:pt x="104059" y="42898"/>
                  </a:lnTo>
                  <a:lnTo>
                    <a:pt x="105117" y="48008"/>
                  </a:lnTo>
                  <a:lnTo>
                    <a:pt x="105117" y="7758"/>
                  </a:lnTo>
                  <a:lnTo>
                    <a:pt x="80258" y="253"/>
                  </a:lnTo>
                  <a:lnTo>
                    <a:pt x="79769" y="227"/>
                  </a:lnTo>
                  <a:lnTo>
                    <a:pt x="79769" y="20095"/>
                  </a:lnTo>
                  <a:lnTo>
                    <a:pt x="78975" y="25470"/>
                  </a:lnTo>
                  <a:close/>
                </a:path>
                <a:path w="128905" h="715645">
                  <a:moveTo>
                    <a:pt x="59857" y="0"/>
                  </a:moveTo>
                  <a:lnTo>
                    <a:pt x="59857" y="52345"/>
                  </a:lnTo>
                  <a:lnTo>
                    <a:pt x="79769" y="52345"/>
                  </a:lnTo>
                  <a:lnTo>
                    <a:pt x="79769" y="25470"/>
                  </a:lnTo>
                  <a:lnTo>
                    <a:pt x="78975" y="25470"/>
                  </a:lnTo>
                  <a:lnTo>
                    <a:pt x="78975" y="183"/>
                  </a:lnTo>
                  <a:lnTo>
                    <a:pt x="75616" y="0"/>
                  </a:lnTo>
                  <a:lnTo>
                    <a:pt x="59857" y="0"/>
                  </a:lnTo>
                  <a:close/>
                </a:path>
                <a:path w="128905" h="715645">
                  <a:moveTo>
                    <a:pt x="78975" y="183"/>
                  </a:moveTo>
                  <a:lnTo>
                    <a:pt x="78975" y="25470"/>
                  </a:lnTo>
                  <a:lnTo>
                    <a:pt x="79769" y="20095"/>
                  </a:lnTo>
                  <a:lnTo>
                    <a:pt x="79769" y="227"/>
                  </a:lnTo>
                  <a:lnTo>
                    <a:pt x="78975" y="183"/>
                  </a:lnTo>
                  <a:close/>
                </a:path>
                <a:path w="128905" h="715645">
                  <a:moveTo>
                    <a:pt x="23393" y="7987"/>
                  </a:moveTo>
                  <a:lnTo>
                    <a:pt x="23393" y="50818"/>
                  </a:lnTo>
                  <a:lnTo>
                    <a:pt x="23821" y="47703"/>
                  </a:lnTo>
                  <a:lnTo>
                    <a:pt x="25531" y="42043"/>
                  </a:lnTo>
                  <a:lnTo>
                    <a:pt x="26773" y="39518"/>
                  </a:lnTo>
                  <a:lnTo>
                    <a:pt x="28402" y="37319"/>
                  </a:lnTo>
                  <a:lnTo>
                    <a:pt x="29990" y="35080"/>
                  </a:lnTo>
                  <a:lnTo>
                    <a:pt x="31944" y="33186"/>
                  </a:lnTo>
                  <a:lnTo>
                    <a:pt x="36545" y="30091"/>
                  </a:lnTo>
                  <a:lnTo>
                    <a:pt x="39172" y="28890"/>
                  </a:lnTo>
                  <a:lnTo>
                    <a:pt x="42144" y="28035"/>
                  </a:lnTo>
                  <a:lnTo>
                    <a:pt x="42144" y="1160"/>
                  </a:lnTo>
                  <a:lnTo>
                    <a:pt x="37258" y="1835"/>
                  </a:lnTo>
                  <a:lnTo>
                    <a:pt x="36545" y="1934"/>
                  </a:lnTo>
                  <a:lnTo>
                    <a:pt x="35955" y="2015"/>
                  </a:lnTo>
                  <a:lnTo>
                    <a:pt x="30295" y="3949"/>
                  </a:lnTo>
                  <a:lnTo>
                    <a:pt x="23393" y="79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5" name="object 3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766280" y="2623037"/>
            <a:ext cx="705895" cy="127696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075658" y="2841700"/>
            <a:ext cx="95555" cy="9555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93670" y="3045923"/>
            <a:ext cx="95555" cy="9555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96711" y="3253704"/>
            <a:ext cx="794625" cy="30722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394019" y="2749711"/>
            <a:ext cx="95555" cy="95555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4221358" y="2957492"/>
            <a:ext cx="441325" cy="102235"/>
          </a:xfrm>
          <a:custGeom>
            <a:avLst/>
            <a:gdLst/>
            <a:ahLst/>
            <a:cxnLst/>
            <a:rect l="l" t="t" r="r" b="b"/>
            <a:pathLst>
              <a:path w="441325" h="102235">
                <a:moveTo>
                  <a:pt x="58717" y="3040"/>
                </a:moveTo>
                <a:lnTo>
                  <a:pt x="0" y="3040"/>
                </a:lnTo>
                <a:lnTo>
                  <a:pt x="0" y="100333"/>
                </a:lnTo>
                <a:lnTo>
                  <a:pt x="59477" y="100333"/>
                </a:lnTo>
                <a:lnTo>
                  <a:pt x="59477" y="89881"/>
                </a:lnTo>
                <a:lnTo>
                  <a:pt x="11781" y="89881"/>
                </a:lnTo>
                <a:lnTo>
                  <a:pt x="11781" y="56817"/>
                </a:lnTo>
                <a:lnTo>
                  <a:pt x="55677" y="56817"/>
                </a:lnTo>
                <a:lnTo>
                  <a:pt x="55677" y="46366"/>
                </a:lnTo>
                <a:lnTo>
                  <a:pt x="11781" y="46366"/>
                </a:lnTo>
                <a:lnTo>
                  <a:pt x="11781" y="13491"/>
                </a:lnTo>
                <a:lnTo>
                  <a:pt x="58717" y="13491"/>
                </a:lnTo>
                <a:lnTo>
                  <a:pt x="58717" y="3040"/>
                </a:lnTo>
                <a:close/>
              </a:path>
              <a:path w="441325" h="102235">
                <a:moveTo>
                  <a:pt x="86793" y="27363"/>
                </a:moveTo>
                <a:lnTo>
                  <a:pt x="73872" y="27363"/>
                </a:lnTo>
                <a:lnTo>
                  <a:pt x="97055" y="63848"/>
                </a:lnTo>
                <a:lnTo>
                  <a:pt x="73872" y="100333"/>
                </a:lnTo>
                <a:lnTo>
                  <a:pt x="86793" y="100333"/>
                </a:lnTo>
                <a:lnTo>
                  <a:pt x="104276" y="72019"/>
                </a:lnTo>
                <a:lnTo>
                  <a:pt x="116394" y="72019"/>
                </a:lnTo>
                <a:lnTo>
                  <a:pt x="111117" y="63848"/>
                </a:lnTo>
                <a:lnTo>
                  <a:pt x="115412" y="57197"/>
                </a:lnTo>
                <a:lnTo>
                  <a:pt x="104276" y="57197"/>
                </a:lnTo>
                <a:lnTo>
                  <a:pt x="86793" y="27363"/>
                </a:lnTo>
                <a:close/>
              </a:path>
              <a:path w="441325" h="102235">
                <a:moveTo>
                  <a:pt x="116394" y="72019"/>
                </a:moveTo>
                <a:lnTo>
                  <a:pt x="104276" y="72019"/>
                </a:lnTo>
                <a:lnTo>
                  <a:pt x="121758" y="100333"/>
                </a:lnTo>
                <a:lnTo>
                  <a:pt x="134680" y="100333"/>
                </a:lnTo>
                <a:lnTo>
                  <a:pt x="116394" y="72019"/>
                </a:lnTo>
                <a:close/>
              </a:path>
              <a:path w="441325" h="102235">
                <a:moveTo>
                  <a:pt x="134680" y="27363"/>
                </a:moveTo>
                <a:lnTo>
                  <a:pt x="121758" y="27363"/>
                </a:lnTo>
                <a:lnTo>
                  <a:pt x="104276" y="57197"/>
                </a:lnTo>
                <a:lnTo>
                  <a:pt x="115412" y="57197"/>
                </a:lnTo>
                <a:lnTo>
                  <a:pt x="134680" y="27363"/>
                </a:lnTo>
                <a:close/>
              </a:path>
              <a:path w="441325" h="102235">
                <a:moveTo>
                  <a:pt x="182257" y="26413"/>
                </a:moveTo>
                <a:lnTo>
                  <a:pt x="170539" y="26413"/>
                </a:lnTo>
                <a:lnTo>
                  <a:pt x="164775" y="28028"/>
                </a:lnTo>
                <a:lnTo>
                  <a:pt x="154925" y="34457"/>
                </a:lnTo>
                <a:lnTo>
                  <a:pt x="151093" y="38907"/>
                </a:lnTo>
                <a:lnTo>
                  <a:pt x="145614" y="50277"/>
                </a:lnTo>
                <a:lnTo>
                  <a:pt x="144252" y="56817"/>
                </a:lnTo>
                <a:lnTo>
                  <a:pt x="144252" y="71512"/>
                </a:lnTo>
                <a:lnTo>
                  <a:pt x="170476" y="101853"/>
                </a:lnTo>
                <a:lnTo>
                  <a:pt x="182701" y="101853"/>
                </a:lnTo>
                <a:lnTo>
                  <a:pt x="187420" y="100855"/>
                </a:lnTo>
                <a:lnTo>
                  <a:pt x="195559" y="96833"/>
                </a:lnTo>
                <a:lnTo>
                  <a:pt x="198837" y="94109"/>
                </a:lnTo>
                <a:lnTo>
                  <a:pt x="200521" y="91782"/>
                </a:lnTo>
                <a:lnTo>
                  <a:pt x="172883" y="91782"/>
                </a:lnTo>
                <a:lnTo>
                  <a:pt x="169019" y="90626"/>
                </a:lnTo>
                <a:lnTo>
                  <a:pt x="155464" y="69485"/>
                </a:lnTo>
                <a:lnTo>
                  <a:pt x="155464" y="58337"/>
                </a:lnTo>
                <a:lnTo>
                  <a:pt x="172946" y="36484"/>
                </a:lnTo>
                <a:lnTo>
                  <a:pt x="200533" y="36484"/>
                </a:lnTo>
                <a:lnTo>
                  <a:pt x="198489" y="33824"/>
                </a:lnTo>
                <a:lnTo>
                  <a:pt x="195116" y="31164"/>
                </a:lnTo>
                <a:lnTo>
                  <a:pt x="186881" y="27363"/>
                </a:lnTo>
                <a:lnTo>
                  <a:pt x="182257" y="26413"/>
                </a:lnTo>
                <a:close/>
              </a:path>
              <a:path w="441325" h="102235">
                <a:moveTo>
                  <a:pt x="206010" y="79050"/>
                </a:moveTo>
                <a:lnTo>
                  <a:pt x="194799" y="79050"/>
                </a:lnTo>
                <a:lnTo>
                  <a:pt x="194102" y="81710"/>
                </a:lnTo>
                <a:lnTo>
                  <a:pt x="192930" y="83991"/>
                </a:lnTo>
                <a:lnTo>
                  <a:pt x="189637" y="87791"/>
                </a:lnTo>
                <a:lnTo>
                  <a:pt x="187440" y="89327"/>
                </a:lnTo>
                <a:lnTo>
                  <a:pt x="182875" y="91275"/>
                </a:lnTo>
                <a:lnTo>
                  <a:pt x="180230" y="91782"/>
                </a:lnTo>
                <a:lnTo>
                  <a:pt x="200521" y="91782"/>
                </a:lnTo>
                <a:lnTo>
                  <a:pt x="203809" y="87237"/>
                </a:lnTo>
                <a:lnTo>
                  <a:pt x="205377" y="83357"/>
                </a:lnTo>
                <a:lnTo>
                  <a:pt x="206010" y="79050"/>
                </a:lnTo>
                <a:close/>
              </a:path>
              <a:path w="441325" h="102235">
                <a:moveTo>
                  <a:pt x="200533" y="36484"/>
                </a:moveTo>
                <a:lnTo>
                  <a:pt x="182257" y="36484"/>
                </a:lnTo>
                <a:lnTo>
                  <a:pt x="186185" y="37783"/>
                </a:lnTo>
                <a:lnTo>
                  <a:pt x="189098" y="40380"/>
                </a:lnTo>
                <a:lnTo>
                  <a:pt x="192044" y="42945"/>
                </a:lnTo>
                <a:lnTo>
                  <a:pt x="193944" y="45891"/>
                </a:lnTo>
                <a:lnTo>
                  <a:pt x="194799" y="49216"/>
                </a:lnTo>
                <a:lnTo>
                  <a:pt x="206010" y="49216"/>
                </a:lnTo>
                <a:lnTo>
                  <a:pt x="205549" y="45891"/>
                </a:lnTo>
                <a:lnTo>
                  <a:pt x="205472" y="45336"/>
                </a:lnTo>
                <a:lnTo>
                  <a:pt x="205377" y="44655"/>
                </a:lnTo>
                <a:lnTo>
                  <a:pt x="203746" y="40665"/>
                </a:lnTo>
                <a:lnTo>
                  <a:pt x="200533" y="36484"/>
                </a:lnTo>
                <a:close/>
              </a:path>
              <a:path w="441325" h="102235">
                <a:moveTo>
                  <a:pt x="233612" y="27363"/>
                </a:moveTo>
                <a:lnTo>
                  <a:pt x="222400" y="27363"/>
                </a:lnTo>
                <a:lnTo>
                  <a:pt x="222400" y="100333"/>
                </a:lnTo>
                <a:lnTo>
                  <a:pt x="233612" y="100333"/>
                </a:lnTo>
                <a:lnTo>
                  <a:pt x="233612" y="27363"/>
                </a:lnTo>
                <a:close/>
              </a:path>
              <a:path w="441325" h="102235">
                <a:moveTo>
                  <a:pt x="230286" y="0"/>
                </a:moveTo>
                <a:lnTo>
                  <a:pt x="225916" y="0"/>
                </a:lnTo>
                <a:lnTo>
                  <a:pt x="224031" y="744"/>
                </a:lnTo>
                <a:lnTo>
                  <a:pt x="220896" y="3721"/>
                </a:lnTo>
                <a:lnTo>
                  <a:pt x="220120" y="5510"/>
                </a:lnTo>
                <a:lnTo>
                  <a:pt x="220120" y="9691"/>
                </a:lnTo>
                <a:lnTo>
                  <a:pt x="220896" y="11480"/>
                </a:lnTo>
                <a:lnTo>
                  <a:pt x="224031" y="14457"/>
                </a:lnTo>
                <a:lnTo>
                  <a:pt x="225916" y="15202"/>
                </a:lnTo>
                <a:lnTo>
                  <a:pt x="230286" y="15202"/>
                </a:lnTo>
                <a:lnTo>
                  <a:pt x="232155" y="14457"/>
                </a:lnTo>
                <a:lnTo>
                  <a:pt x="235290" y="11480"/>
                </a:lnTo>
                <a:lnTo>
                  <a:pt x="236082" y="9691"/>
                </a:lnTo>
                <a:lnTo>
                  <a:pt x="236082" y="5510"/>
                </a:lnTo>
                <a:lnTo>
                  <a:pt x="235290" y="3721"/>
                </a:lnTo>
                <a:lnTo>
                  <a:pt x="232155" y="744"/>
                </a:lnTo>
                <a:lnTo>
                  <a:pt x="230286" y="0"/>
                </a:lnTo>
                <a:close/>
              </a:path>
              <a:path w="441325" h="102235">
                <a:moveTo>
                  <a:pt x="270298" y="9881"/>
                </a:moveTo>
                <a:lnTo>
                  <a:pt x="259087" y="9881"/>
                </a:lnTo>
                <a:lnTo>
                  <a:pt x="259087" y="86714"/>
                </a:lnTo>
                <a:lnTo>
                  <a:pt x="275682" y="101283"/>
                </a:lnTo>
                <a:lnTo>
                  <a:pt x="280940" y="101283"/>
                </a:lnTo>
                <a:lnTo>
                  <a:pt x="282666" y="101125"/>
                </a:lnTo>
                <a:lnTo>
                  <a:pt x="284028" y="100808"/>
                </a:lnTo>
                <a:lnTo>
                  <a:pt x="285011" y="100602"/>
                </a:lnTo>
                <a:lnTo>
                  <a:pt x="286450" y="100238"/>
                </a:lnTo>
                <a:lnTo>
                  <a:pt x="287211" y="99953"/>
                </a:lnTo>
                <a:lnTo>
                  <a:pt x="285059" y="90451"/>
                </a:lnTo>
                <a:lnTo>
                  <a:pt x="277519" y="90451"/>
                </a:lnTo>
                <a:lnTo>
                  <a:pt x="275287" y="89691"/>
                </a:lnTo>
                <a:lnTo>
                  <a:pt x="270298" y="82597"/>
                </a:lnTo>
                <a:lnTo>
                  <a:pt x="270298" y="9881"/>
                </a:lnTo>
                <a:close/>
              </a:path>
              <a:path w="441325" h="102235">
                <a:moveTo>
                  <a:pt x="285880" y="89691"/>
                </a:moveTo>
                <a:lnTo>
                  <a:pt x="284887" y="89691"/>
                </a:lnTo>
                <a:lnTo>
                  <a:pt x="285059" y="90451"/>
                </a:lnTo>
                <a:lnTo>
                  <a:pt x="282080" y="90451"/>
                </a:lnTo>
                <a:lnTo>
                  <a:pt x="285880" y="89691"/>
                </a:lnTo>
                <a:close/>
              </a:path>
              <a:path w="441325" h="102235">
                <a:moveTo>
                  <a:pt x="259087" y="27363"/>
                </a:moveTo>
                <a:lnTo>
                  <a:pt x="248065" y="27363"/>
                </a:lnTo>
                <a:lnTo>
                  <a:pt x="248065" y="36864"/>
                </a:lnTo>
                <a:lnTo>
                  <a:pt x="259087" y="36864"/>
                </a:lnTo>
                <a:lnTo>
                  <a:pt x="259087" y="27363"/>
                </a:lnTo>
                <a:close/>
              </a:path>
              <a:path w="441325" h="102235">
                <a:moveTo>
                  <a:pt x="285880" y="27363"/>
                </a:moveTo>
                <a:lnTo>
                  <a:pt x="270298" y="27363"/>
                </a:lnTo>
                <a:lnTo>
                  <a:pt x="270298" y="36864"/>
                </a:lnTo>
                <a:lnTo>
                  <a:pt x="285880" y="36864"/>
                </a:lnTo>
                <a:lnTo>
                  <a:pt x="285880" y="27363"/>
                </a:lnTo>
                <a:close/>
              </a:path>
              <a:path w="441325" h="102235">
                <a:moveTo>
                  <a:pt x="335216" y="26413"/>
                </a:moveTo>
                <a:lnTo>
                  <a:pt x="324828" y="26413"/>
                </a:lnTo>
                <a:lnTo>
                  <a:pt x="319064" y="28028"/>
                </a:lnTo>
                <a:lnTo>
                  <a:pt x="298541" y="56944"/>
                </a:lnTo>
                <a:lnTo>
                  <a:pt x="298541" y="71892"/>
                </a:lnTo>
                <a:lnTo>
                  <a:pt x="325524" y="101853"/>
                </a:lnTo>
                <a:lnTo>
                  <a:pt x="337496" y="101853"/>
                </a:lnTo>
                <a:lnTo>
                  <a:pt x="341946" y="101093"/>
                </a:lnTo>
                <a:lnTo>
                  <a:pt x="349863" y="98021"/>
                </a:lnTo>
                <a:lnTo>
                  <a:pt x="353189" y="95867"/>
                </a:lnTo>
                <a:lnTo>
                  <a:pt x="357158" y="91782"/>
                </a:lnTo>
                <a:lnTo>
                  <a:pt x="328026" y="91782"/>
                </a:lnTo>
                <a:lnTo>
                  <a:pt x="324052" y="90800"/>
                </a:lnTo>
                <a:lnTo>
                  <a:pt x="309752" y="67648"/>
                </a:lnTo>
                <a:lnTo>
                  <a:pt x="306522" y="67648"/>
                </a:lnTo>
                <a:lnTo>
                  <a:pt x="306522" y="57957"/>
                </a:lnTo>
                <a:lnTo>
                  <a:pt x="309752" y="57957"/>
                </a:lnTo>
                <a:lnTo>
                  <a:pt x="309752" y="55645"/>
                </a:lnTo>
                <a:lnTo>
                  <a:pt x="326950" y="36484"/>
                </a:lnTo>
                <a:lnTo>
                  <a:pt x="354950" y="36484"/>
                </a:lnTo>
                <a:lnTo>
                  <a:pt x="349753" y="31639"/>
                </a:lnTo>
                <a:lnTo>
                  <a:pt x="346380" y="29580"/>
                </a:lnTo>
                <a:lnTo>
                  <a:pt x="338969" y="27046"/>
                </a:lnTo>
                <a:lnTo>
                  <a:pt x="335216" y="26413"/>
                </a:lnTo>
                <a:close/>
              </a:path>
              <a:path w="441325" h="102235">
                <a:moveTo>
                  <a:pt x="350798" y="80380"/>
                </a:moveTo>
                <a:lnTo>
                  <a:pt x="335501" y="91782"/>
                </a:lnTo>
                <a:lnTo>
                  <a:pt x="357158" y="91782"/>
                </a:lnTo>
                <a:lnTo>
                  <a:pt x="358573" y="90325"/>
                </a:lnTo>
                <a:lnTo>
                  <a:pt x="360489" y="87094"/>
                </a:lnTo>
                <a:lnTo>
                  <a:pt x="361629" y="83421"/>
                </a:lnTo>
                <a:lnTo>
                  <a:pt x="350798" y="80380"/>
                </a:lnTo>
                <a:close/>
              </a:path>
              <a:path w="441325" h="102235">
                <a:moveTo>
                  <a:pt x="309752" y="57957"/>
                </a:moveTo>
                <a:lnTo>
                  <a:pt x="306522" y="57957"/>
                </a:lnTo>
                <a:lnTo>
                  <a:pt x="306522" y="67648"/>
                </a:lnTo>
                <a:lnTo>
                  <a:pt x="309752" y="67648"/>
                </a:lnTo>
                <a:lnTo>
                  <a:pt x="309752" y="57957"/>
                </a:lnTo>
                <a:close/>
              </a:path>
              <a:path w="441325" h="102235">
                <a:moveTo>
                  <a:pt x="354950" y="36484"/>
                </a:moveTo>
                <a:lnTo>
                  <a:pt x="335469" y="36484"/>
                </a:lnTo>
                <a:lnTo>
                  <a:pt x="338985" y="37419"/>
                </a:lnTo>
                <a:lnTo>
                  <a:pt x="344970" y="41156"/>
                </a:lnTo>
                <a:lnTo>
                  <a:pt x="347282" y="43705"/>
                </a:lnTo>
                <a:lnTo>
                  <a:pt x="348897" y="46936"/>
                </a:lnTo>
                <a:lnTo>
                  <a:pt x="350544" y="50166"/>
                </a:lnTo>
                <a:lnTo>
                  <a:pt x="351368" y="53840"/>
                </a:lnTo>
                <a:lnTo>
                  <a:pt x="351368" y="57957"/>
                </a:lnTo>
                <a:lnTo>
                  <a:pt x="309752" y="57957"/>
                </a:lnTo>
                <a:lnTo>
                  <a:pt x="309752" y="67648"/>
                </a:lnTo>
                <a:lnTo>
                  <a:pt x="362769" y="67648"/>
                </a:lnTo>
                <a:lnTo>
                  <a:pt x="362700" y="55645"/>
                </a:lnTo>
                <a:lnTo>
                  <a:pt x="361867" y="50356"/>
                </a:lnTo>
                <a:lnTo>
                  <a:pt x="358299" y="41156"/>
                </a:lnTo>
                <a:lnTo>
                  <a:pt x="356018" y="37593"/>
                </a:lnTo>
                <a:lnTo>
                  <a:pt x="355905" y="37419"/>
                </a:lnTo>
                <a:lnTo>
                  <a:pt x="354950" y="36484"/>
                </a:lnTo>
                <a:close/>
              </a:path>
              <a:path w="441325" h="102235">
                <a:moveTo>
                  <a:pt x="412318" y="26413"/>
                </a:moveTo>
                <a:lnTo>
                  <a:pt x="401424" y="26413"/>
                </a:lnTo>
                <a:lnTo>
                  <a:pt x="396008" y="27949"/>
                </a:lnTo>
                <a:lnTo>
                  <a:pt x="386620" y="34109"/>
                </a:lnTo>
                <a:lnTo>
                  <a:pt x="382975" y="38448"/>
                </a:lnTo>
                <a:lnTo>
                  <a:pt x="377718" y="49723"/>
                </a:lnTo>
                <a:lnTo>
                  <a:pt x="376404" y="56374"/>
                </a:lnTo>
                <a:lnTo>
                  <a:pt x="376404" y="71766"/>
                </a:lnTo>
                <a:lnTo>
                  <a:pt x="401297" y="101853"/>
                </a:lnTo>
                <a:lnTo>
                  <a:pt x="412065" y="101853"/>
                </a:lnTo>
                <a:lnTo>
                  <a:pt x="426908" y="91782"/>
                </a:lnTo>
                <a:lnTo>
                  <a:pt x="404211" y="91782"/>
                </a:lnTo>
                <a:lnTo>
                  <a:pt x="400485" y="90610"/>
                </a:lnTo>
                <a:lnTo>
                  <a:pt x="387668" y="69359"/>
                </a:lnTo>
                <a:lnTo>
                  <a:pt x="387668" y="58401"/>
                </a:lnTo>
                <a:lnTo>
                  <a:pt x="404147" y="36484"/>
                </a:lnTo>
                <a:lnTo>
                  <a:pt x="426976" y="36484"/>
                </a:lnTo>
                <a:lnTo>
                  <a:pt x="425193" y="34109"/>
                </a:lnTo>
                <a:lnTo>
                  <a:pt x="423736" y="32114"/>
                </a:lnTo>
                <a:lnTo>
                  <a:pt x="421614" y="30340"/>
                </a:lnTo>
                <a:lnTo>
                  <a:pt x="418827" y="28788"/>
                </a:lnTo>
                <a:lnTo>
                  <a:pt x="416071" y="27205"/>
                </a:lnTo>
                <a:lnTo>
                  <a:pt x="412318" y="26413"/>
                </a:lnTo>
                <a:close/>
              </a:path>
              <a:path w="441325" h="102235">
                <a:moveTo>
                  <a:pt x="440822" y="89121"/>
                </a:moveTo>
                <a:lnTo>
                  <a:pt x="429991" y="89121"/>
                </a:lnTo>
                <a:lnTo>
                  <a:pt x="429991" y="100333"/>
                </a:lnTo>
                <a:lnTo>
                  <a:pt x="440822" y="100333"/>
                </a:lnTo>
                <a:lnTo>
                  <a:pt x="440822" y="89121"/>
                </a:lnTo>
                <a:close/>
              </a:path>
              <a:path w="441325" h="102235">
                <a:moveTo>
                  <a:pt x="426976" y="36484"/>
                </a:moveTo>
                <a:lnTo>
                  <a:pt x="413458" y="36484"/>
                </a:lnTo>
                <a:lnTo>
                  <a:pt x="417376" y="37704"/>
                </a:lnTo>
                <a:lnTo>
                  <a:pt x="423498" y="42233"/>
                </a:lnTo>
                <a:lnTo>
                  <a:pt x="425842" y="45431"/>
                </a:lnTo>
                <a:lnTo>
                  <a:pt x="429009" y="53634"/>
                </a:lnTo>
                <a:lnTo>
                  <a:pt x="429801" y="58401"/>
                </a:lnTo>
                <a:lnTo>
                  <a:pt x="429801" y="69359"/>
                </a:lnTo>
                <a:lnTo>
                  <a:pt x="429069" y="73761"/>
                </a:lnTo>
                <a:lnTo>
                  <a:pt x="428993" y="74220"/>
                </a:lnTo>
                <a:lnTo>
                  <a:pt x="425763" y="82613"/>
                </a:lnTo>
                <a:lnTo>
                  <a:pt x="423403" y="85891"/>
                </a:lnTo>
                <a:lnTo>
                  <a:pt x="417196" y="90610"/>
                </a:lnTo>
                <a:lnTo>
                  <a:pt x="413395" y="91782"/>
                </a:lnTo>
                <a:lnTo>
                  <a:pt x="426908" y="91782"/>
                </a:lnTo>
                <a:lnTo>
                  <a:pt x="427727" y="90610"/>
                </a:lnTo>
                <a:lnTo>
                  <a:pt x="428660" y="89121"/>
                </a:lnTo>
                <a:lnTo>
                  <a:pt x="440822" y="89121"/>
                </a:lnTo>
                <a:lnTo>
                  <a:pt x="440822" y="38955"/>
                </a:lnTo>
                <a:lnTo>
                  <a:pt x="428660" y="38955"/>
                </a:lnTo>
                <a:lnTo>
                  <a:pt x="427847" y="37704"/>
                </a:lnTo>
                <a:lnTo>
                  <a:pt x="426976" y="36484"/>
                </a:lnTo>
                <a:close/>
              </a:path>
              <a:path w="441325" h="102235">
                <a:moveTo>
                  <a:pt x="440822" y="3040"/>
                </a:moveTo>
                <a:lnTo>
                  <a:pt x="429611" y="3040"/>
                </a:lnTo>
                <a:lnTo>
                  <a:pt x="429611" y="38955"/>
                </a:lnTo>
                <a:lnTo>
                  <a:pt x="440822" y="38955"/>
                </a:lnTo>
                <a:lnTo>
                  <a:pt x="440822" y="3040"/>
                </a:lnTo>
                <a:close/>
              </a:path>
            </a:pathLst>
          </a:custGeom>
          <a:solidFill>
            <a:srgbClr val="3D3D3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1" name="object 4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827784" y="3131919"/>
            <a:ext cx="95555" cy="95555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607114" y="3341410"/>
            <a:ext cx="535752" cy="456153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910467" y="2964712"/>
            <a:ext cx="95555" cy="95555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654640" y="3170973"/>
            <a:ext cx="609909" cy="103373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876008" y="3647917"/>
            <a:ext cx="95555" cy="95555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1327774" y="3858738"/>
            <a:ext cx="1154438" cy="302661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876008" y="2501253"/>
            <a:ext cx="95555" cy="95555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1417727" y="2712074"/>
            <a:ext cx="1004840" cy="276818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031793" y="3485475"/>
            <a:ext cx="95555" cy="95555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9771043" y="3696296"/>
            <a:ext cx="613056" cy="633018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645780" y="3055494"/>
            <a:ext cx="95555" cy="95555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435815" y="3263275"/>
            <a:ext cx="524944" cy="102043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3404890" y="3428151"/>
            <a:ext cx="95555" cy="95555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092946" y="3638972"/>
            <a:ext cx="722903" cy="302661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004277" y="3055494"/>
            <a:ext cx="95555" cy="95555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412537" y="3261754"/>
            <a:ext cx="684268" cy="281568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6408930" y="3055494"/>
            <a:ext cx="95555" cy="95555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5817451" y="3264985"/>
            <a:ext cx="675206" cy="100143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7765821" y="2845258"/>
            <a:ext cx="95555" cy="95555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17500044" y="3056079"/>
            <a:ext cx="349885" cy="99060"/>
          </a:xfrm>
          <a:custGeom>
            <a:avLst/>
            <a:gdLst/>
            <a:ahLst/>
            <a:cxnLst/>
            <a:rect l="l" t="t" r="r" b="b"/>
            <a:pathLst>
              <a:path w="349884" h="99060">
                <a:moveTo>
                  <a:pt x="40507" y="0"/>
                </a:moveTo>
                <a:lnTo>
                  <a:pt x="0" y="0"/>
                </a:lnTo>
                <a:lnTo>
                  <a:pt x="0" y="97292"/>
                </a:lnTo>
                <a:lnTo>
                  <a:pt x="11781" y="97292"/>
                </a:lnTo>
                <a:lnTo>
                  <a:pt x="11781" y="61758"/>
                </a:lnTo>
                <a:lnTo>
                  <a:pt x="9501" y="61758"/>
                </a:lnTo>
                <a:lnTo>
                  <a:pt x="9501" y="51306"/>
                </a:lnTo>
                <a:lnTo>
                  <a:pt x="11781" y="51306"/>
                </a:lnTo>
                <a:lnTo>
                  <a:pt x="11781" y="10546"/>
                </a:lnTo>
                <a:lnTo>
                  <a:pt x="60079" y="10546"/>
                </a:lnTo>
                <a:lnTo>
                  <a:pt x="56469" y="6856"/>
                </a:lnTo>
                <a:lnTo>
                  <a:pt x="51591" y="4133"/>
                </a:lnTo>
                <a:lnTo>
                  <a:pt x="46746" y="1377"/>
                </a:lnTo>
                <a:lnTo>
                  <a:pt x="40507" y="0"/>
                </a:lnTo>
                <a:close/>
              </a:path>
              <a:path w="349884" h="99060">
                <a:moveTo>
                  <a:pt x="11781" y="51306"/>
                </a:moveTo>
                <a:lnTo>
                  <a:pt x="9501" y="51306"/>
                </a:lnTo>
                <a:lnTo>
                  <a:pt x="9501" y="61758"/>
                </a:lnTo>
                <a:lnTo>
                  <a:pt x="11781" y="61758"/>
                </a:lnTo>
                <a:lnTo>
                  <a:pt x="11781" y="51306"/>
                </a:lnTo>
                <a:close/>
              </a:path>
              <a:path w="349884" h="99060">
                <a:moveTo>
                  <a:pt x="60079" y="10546"/>
                </a:moveTo>
                <a:lnTo>
                  <a:pt x="38238" y="10546"/>
                </a:lnTo>
                <a:lnTo>
                  <a:pt x="42027" y="11338"/>
                </a:lnTo>
                <a:lnTo>
                  <a:pt x="48424" y="14853"/>
                </a:lnTo>
                <a:lnTo>
                  <a:pt x="50736" y="17260"/>
                </a:lnTo>
                <a:lnTo>
                  <a:pt x="52161" y="20332"/>
                </a:lnTo>
                <a:lnTo>
                  <a:pt x="53618" y="23404"/>
                </a:lnTo>
                <a:lnTo>
                  <a:pt x="54347" y="26888"/>
                </a:lnTo>
                <a:lnTo>
                  <a:pt x="54347" y="34679"/>
                </a:lnTo>
                <a:lnTo>
                  <a:pt x="37910" y="51306"/>
                </a:lnTo>
                <a:lnTo>
                  <a:pt x="11781" y="51306"/>
                </a:lnTo>
                <a:lnTo>
                  <a:pt x="11781" y="61758"/>
                </a:lnTo>
                <a:lnTo>
                  <a:pt x="56532" y="54838"/>
                </a:lnTo>
                <a:lnTo>
                  <a:pt x="62423" y="46413"/>
                </a:lnTo>
                <a:lnTo>
                  <a:pt x="64766" y="41726"/>
                </a:lnTo>
                <a:lnTo>
                  <a:pt x="65938" y="36516"/>
                </a:lnTo>
                <a:lnTo>
                  <a:pt x="65938" y="25051"/>
                </a:lnTo>
                <a:lnTo>
                  <a:pt x="64874" y="20332"/>
                </a:lnTo>
                <a:lnTo>
                  <a:pt x="64766" y="19857"/>
                </a:lnTo>
                <a:lnTo>
                  <a:pt x="60079" y="10546"/>
                </a:lnTo>
                <a:close/>
              </a:path>
              <a:path w="349884" h="99060">
                <a:moveTo>
                  <a:pt x="94228" y="24323"/>
                </a:moveTo>
                <a:lnTo>
                  <a:pt x="83397" y="24323"/>
                </a:lnTo>
                <a:lnTo>
                  <a:pt x="83397" y="97292"/>
                </a:lnTo>
                <a:lnTo>
                  <a:pt x="94608" y="97292"/>
                </a:lnTo>
                <a:lnTo>
                  <a:pt x="94608" y="47822"/>
                </a:lnTo>
                <a:lnTo>
                  <a:pt x="95400" y="44893"/>
                </a:lnTo>
                <a:lnTo>
                  <a:pt x="98599" y="39731"/>
                </a:lnTo>
                <a:lnTo>
                  <a:pt x="100784" y="37704"/>
                </a:lnTo>
                <a:lnTo>
                  <a:pt x="105224" y="35344"/>
                </a:lnTo>
                <a:lnTo>
                  <a:pt x="94228" y="35344"/>
                </a:lnTo>
                <a:lnTo>
                  <a:pt x="94228" y="24323"/>
                </a:lnTo>
                <a:close/>
              </a:path>
              <a:path w="349884" h="99060">
                <a:moveTo>
                  <a:pt x="119882" y="23373"/>
                </a:moveTo>
                <a:lnTo>
                  <a:pt x="108956" y="23373"/>
                </a:lnTo>
                <a:lnTo>
                  <a:pt x="105669" y="24323"/>
                </a:lnTo>
                <a:lnTo>
                  <a:pt x="98725" y="28804"/>
                </a:lnTo>
                <a:lnTo>
                  <a:pt x="96318" y="31734"/>
                </a:lnTo>
                <a:lnTo>
                  <a:pt x="94988" y="35344"/>
                </a:lnTo>
                <a:lnTo>
                  <a:pt x="105224" y="35344"/>
                </a:lnTo>
                <a:lnTo>
                  <a:pt x="106297" y="34774"/>
                </a:lnTo>
                <a:lnTo>
                  <a:pt x="109022" y="34125"/>
                </a:lnTo>
                <a:lnTo>
                  <a:pt x="119882" y="34125"/>
                </a:lnTo>
                <a:lnTo>
                  <a:pt x="119882" y="23373"/>
                </a:lnTo>
                <a:close/>
              </a:path>
              <a:path w="349884" h="99060">
                <a:moveTo>
                  <a:pt x="119882" y="34125"/>
                </a:moveTo>
                <a:lnTo>
                  <a:pt x="115939" y="34125"/>
                </a:lnTo>
                <a:lnTo>
                  <a:pt x="117269" y="34347"/>
                </a:lnTo>
                <a:lnTo>
                  <a:pt x="120139" y="34774"/>
                </a:lnTo>
                <a:lnTo>
                  <a:pt x="119882" y="34774"/>
                </a:lnTo>
                <a:lnTo>
                  <a:pt x="119882" y="34125"/>
                </a:lnTo>
                <a:close/>
              </a:path>
              <a:path w="349884" h="99060">
                <a:moveTo>
                  <a:pt x="167182" y="23373"/>
                </a:moveTo>
                <a:lnTo>
                  <a:pt x="154007" y="23373"/>
                </a:lnTo>
                <a:lnTo>
                  <a:pt x="148227" y="24940"/>
                </a:lnTo>
                <a:lnTo>
                  <a:pt x="127530" y="53587"/>
                </a:lnTo>
                <a:lnTo>
                  <a:pt x="127530" y="68725"/>
                </a:lnTo>
                <a:lnTo>
                  <a:pt x="154007" y="98813"/>
                </a:lnTo>
                <a:lnTo>
                  <a:pt x="167182" y="98813"/>
                </a:lnTo>
                <a:lnTo>
                  <a:pt x="172946" y="97245"/>
                </a:lnTo>
                <a:lnTo>
                  <a:pt x="182859" y="90974"/>
                </a:lnTo>
                <a:lnTo>
                  <a:pt x="184826" y="88741"/>
                </a:lnTo>
                <a:lnTo>
                  <a:pt x="155590" y="88741"/>
                </a:lnTo>
                <a:lnTo>
                  <a:pt x="151473" y="87459"/>
                </a:lnTo>
                <a:lnTo>
                  <a:pt x="145012" y="82328"/>
                </a:lnTo>
                <a:lnTo>
                  <a:pt x="142621" y="78955"/>
                </a:lnTo>
                <a:lnTo>
                  <a:pt x="139518" y="70594"/>
                </a:lnTo>
                <a:lnTo>
                  <a:pt x="138742" y="66065"/>
                </a:lnTo>
                <a:lnTo>
                  <a:pt x="138742" y="56310"/>
                </a:lnTo>
                <a:lnTo>
                  <a:pt x="155590" y="33444"/>
                </a:lnTo>
                <a:lnTo>
                  <a:pt x="184819" y="33444"/>
                </a:lnTo>
                <a:lnTo>
                  <a:pt x="182859" y="31211"/>
                </a:lnTo>
                <a:lnTo>
                  <a:pt x="172946" y="24940"/>
                </a:lnTo>
                <a:lnTo>
                  <a:pt x="167182" y="23373"/>
                </a:lnTo>
                <a:close/>
              </a:path>
              <a:path w="349884" h="99060">
                <a:moveTo>
                  <a:pt x="184819" y="33444"/>
                </a:moveTo>
                <a:lnTo>
                  <a:pt x="165598" y="33444"/>
                </a:lnTo>
                <a:lnTo>
                  <a:pt x="169716" y="34742"/>
                </a:lnTo>
                <a:lnTo>
                  <a:pt x="176177" y="39936"/>
                </a:lnTo>
                <a:lnTo>
                  <a:pt x="178568" y="43341"/>
                </a:lnTo>
                <a:lnTo>
                  <a:pt x="181671" y="51766"/>
                </a:lnTo>
                <a:lnTo>
                  <a:pt x="182447" y="56310"/>
                </a:lnTo>
                <a:lnTo>
                  <a:pt x="182447" y="66065"/>
                </a:lnTo>
                <a:lnTo>
                  <a:pt x="165598" y="88741"/>
                </a:lnTo>
                <a:lnTo>
                  <a:pt x="184826" y="88741"/>
                </a:lnTo>
                <a:lnTo>
                  <a:pt x="186723" y="86588"/>
                </a:lnTo>
                <a:lnTo>
                  <a:pt x="189478" y="80950"/>
                </a:lnTo>
                <a:lnTo>
                  <a:pt x="192265" y="75313"/>
                </a:lnTo>
                <a:lnTo>
                  <a:pt x="193659" y="68725"/>
                </a:lnTo>
                <a:lnTo>
                  <a:pt x="193659" y="53587"/>
                </a:lnTo>
                <a:lnTo>
                  <a:pt x="192265" y="46952"/>
                </a:lnTo>
                <a:lnTo>
                  <a:pt x="189478" y="41282"/>
                </a:lnTo>
                <a:lnTo>
                  <a:pt x="186723" y="35613"/>
                </a:lnTo>
                <a:lnTo>
                  <a:pt x="184819" y="33444"/>
                </a:lnTo>
                <a:close/>
              </a:path>
              <a:path w="349884" h="99060">
                <a:moveTo>
                  <a:pt x="221984" y="24323"/>
                </a:moveTo>
                <a:lnTo>
                  <a:pt x="210773" y="24323"/>
                </a:lnTo>
                <a:lnTo>
                  <a:pt x="210773" y="76896"/>
                </a:lnTo>
                <a:lnTo>
                  <a:pt x="211712" y="81663"/>
                </a:lnTo>
                <a:lnTo>
                  <a:pt x="211786" y="82043"/>
                </a:lnTo>
                <a:lnTo>
                  <a:pt x="229775" y="98242"/>
                </a:lnTo>
                <a:lnTo>
                  <a:pt x="239847" y="98242"/>
                </a:lnTo>
                <a:lnTo>
                  <a:pt x="244407" y="96960"/>
                </a:lnTo>
                <a:lnTo>
                  <a:pt x="251628" y="91797"/>
                </a:lnTo>
                <a:lnTo>
                  <a:pt x="254289" y="88646"/>
                </a:lnTo>
                <a:lnTo>
                  <a:pt x="254859" y="87411"/>
                </a:lnTo>
                <a:lnTo>
                  <a:pt x="233291" y="87411"/>
                </a:lnTo>
                <a:lnTo>
                  <a:pt x="229459" y="85828"/>
                </a:lnTo>
                <a:lnTo>
                  <a:pt x="223473" y="79493"/>
                </a:lnTo>
                <a:lnTo>
                  <a:pt x="221984" y="75249"/>
                </a:lnTo>
                <a:lnTo>
                  <a:pt x="221984" y="24323"/>
                </a:lnTo>
                <a:close/>
              </a:path>
              <a:path w="349884" h="99060">
                <a:moveTo>
                  <a:pt x="267971" y="84941"/>
                </a:moveTo>
                <a:lnTo>
                  <a:pt x="256759" y="84941"/>
                </a:lnTo>
                <a:lnTo>
                  <a:pt x="256759" y="97292"/>
                </a:lnTo>
                <a:lnTo>
                  <a:pt x="267971" y="97292"/>
                </a:lnTo>
                <a:lnTo>
                  <a:pt x="267971" y="84941"/>
                </a:lnTo>
                <a:close/>
              </a:path>
              <a:path w="349884" h="99060">
                <a:moveTo>
                  <a:pt x="267971" y="24323"/>
                </a:moveTo>
                <a:lnTo>
                  <a:pt x="256759" y="24323"/>
                </a:lnTo>
                <a:lnTo>
                  <a:pt x="256759" y="72019"/>
                </a:lnTo>
                <a:lnTo>
                  <a:pt x="255761" y="75772"/>
                </a:lnTo>
                <a:lnTo>
                  <a:pt x="253766" y="78717"/>
                </a:lnTo>
                <a:lnTo>
                  <a:pt x="251803" y="81663"/>
                </a:lnTo>
                <a:lnTo>
                  <a:pt x="249364" y="83848"/>
                </a:lnTo>
                <a:lnTo>
                  <a:pt x="243568" y="86698"/>
                </a:lnTo>
                <a:lnTo>
                  <a:pt x="240734" y="87411"/>
                </a:lnTo>
                <a:lnTo>
                  <a:pt x="254859" y="87411"/>
                </a:lnTo>
                <a:lnTo>
                  <a:pt x="255999" y="84941"/>
                </a:lnTo>
                <a:lnTo>
                  <a:pt x="267971" y="84941"/>
                </a:lnTo>
                <a:lnTo>
                  <a:pt x="267971" y="24323"/>
                </a:lnTo>
                <a:close/>
              </a:path>
              <a:path w="349884" h="99060">
                <a:moveTo>
                  <a:pt x="320999" y="23373"/>
                </a:moveTo>
                <a:lnTo>
                  <a:pt x="310105" y="23373"/>
                </a:lnTo>
                <a:lnTo>
                  <a:pt x="304689" y="24909"/>
                </a:lnTo>
                <a:lnTo>
                  <a:pt x="295301" y="31069"/>
                </a:lnTo>
                <a:lnTo>
                  <a:pt x="291656" y="35408"/>
                </a:lnTo>
                <a:lnTo>
                  <a:pt x="286399" y="46682"/>
                </a:lnTo>
                <a:lnTo>
                  <a:pt x="285085" y="53333"/>
                </a:lnTo>
                <a:lnTo>
                  <a:pt x="285085" y="68725"/>
                </a:lnTo>
                <a:lnTo>
                  <a:pt x="286309" y="74964"/>
                </a:lnTo>
                <a:lnTo>
                  <a:pt x="286399" y="75424"/>
                </a:lnTo>
                <a:lnTo>
                  <a:pt x="309978" y="98813"/>
                </a:lnTo>
                <a:lnTo>
                  <a:pt x="320746" y="98813"/>
                </a:lnTo>
                <a:lnTo>
                  <a:pt x="335590" y="88741"/>
                </a:lnTo>
                <a:lnTo>
                  <a:pt x="312892" y="88741"/>
                </a:lnTo>
                <a:lnTo>
                  <a:pt x="309166" y="87569"/>
                </a:lnTo>
                <a:lnTo>
                  <a:pt x="296349" y="66318"/>
                </a:lnTo>
                <a:lnTo>
                  <a:pt x="296349" y="55360"/>
                </a:lnTo>
                <a:lnTo>
                  <a:pt x="312828" y="33444"/>
                </a:lnTo>
                <a:lnTo>
                  <a:pt x="335657" y="33444"/>
                </a:lnTo>
                <a:lnTo>
                  <a:pt x="333874" y="31069"/>
                </a:lnTo>
                <a:lnTo>
                  <a:pt x="332417" y="29073"/>
                </a:lnTo>
                <a:lnTo>
                  <a:pt x="330295" y="27300"/>
                </a:lnTo>
                <a:lnTo>
                  <a:pt x="327508" y="25748"/>
                </a:lnTo>
                <a:lnTo>
                  <a:pt x="324752" y="24164"/>
                </a:lnTo>
                <a:lnTo>
                  <a:pt x="320999" y="23373"/>
                </a:lnTo>
                <a:close/>
              </a:path>
              <a:path w="349884" h="99060">
                <a:moveTo>
                  <a:pt x="349503" y="86081"/>
                </a:moveTo>
                <a:lnTo>
                  <a:pt x="338672" y="86081"/>
                </a:lnTo>
                <a:lnTo>
                  <a:pt x="338672" y="97292"/>
                </a:lnTo>
                <a:lnTo>
                  <a:pt x="349503" y="97292"/>
                </a:lnTo>
                <a:lnTo>
                  <a:pt x="349503" y="86081"/>
                </a:lnTo>
                <a:close/>
              </a:path>
              <a:path w="349884" h="99060">
                <a:moveTo>
                  <a:pt x="335657" y="33444"/>
                </a:moveTo>
                <a:lnTo>
                  <a:pt x="322140" y="33444"/>
                </a:lnTo>
                <a:lnTo>
                  <a:pt x="326057" y="34663"/>
                </a:lnTo>
                <a:lnTo>
                  <a:pt x="332179" y="39192"/>
                </a:lnTo>
                <a:lnTo>
                  <a:pt x="334523" y="42391"/>
                </a:lnTo>
                <a:lnTo>
                  <a:pt x="337690" y="50594"/>
                </a:lnTo>
                <a:lnTo>
                  <a:pt x="338482" y="55360"/>
                </a:lnTo>
                <a:lnTo>
                  <a:pt x="338482" y="66318"/>
                </a:lnTo>
                <a:lnTo>
                  <a:pt x="337750" y="70721"/>
                </a:lnTo>
                <a:lnTo>
                  <a:pt x="337674" y="71180"/>
                </a:lnTo>
                <a:lnTo>
                  <a:pt x="334444" y="79573"/>
                </a:lnTo>
                <a:lnTo>
                  <a:pt x="332084" y="82850"/>
                </a:lnTo>
                <a:lnTo>
                  <a:pt x="325877" y="87569"/>
                </a:lnTo>
                <a:lnTo>
                  <a:pt x="322076" y="88741"/>
                </a:lnTo>
                <a:lnTo>
                  <a:pt x="335590" y="88741"/>
                </a:lnTo>
                <a:lnTo>
                  <a:pt x="336408" y="87569"/>
                </a:lnTo>
                <a:lnTo>
                  <a:pt x="337342" y="86081"/>
                </a:lnTo>
                <a:lnTo>
                  <a:pt x="349503" y="86081"/>
                </a:lnTo>
                <a:lnTo>
                  <a:pt x="349503" y="35914"/>
                </a:lnTo>
                <a:lnTo>
                  <a:pt x="337342" y="35914"/>
                </a:lnTo>
                <a:lnTo>
                  <a:pt x="336528" y="34663"/>
                </a:lnTo>
                <a:lnTo>
                  <a:pt x="335657" y="33444"/>
                </a:lnTo>
                <a:close/>
              </a:path>
              <a:path w="349884" h="99060">
                <a:moveTo>
                  <a:pt x="349503" y="0"/>
                </a:moveTo>
                <a:lnTo>
                  <a:pt x="338292" y="0"/>
                </a:lnTo>
                <a:lnTo>
                  <a:pt x="338292" y="35914"/>
                </a:lnTo>
                <a:lnTo>
                  <a:pt x="349503" y="35914"/>
                </a:lnTo>
                <a:lnTo>
                  <a:pt x="349503" y="0"/>
                </a:lnTo>
                <a:close/>
              </a:path>
            </a:pathLst>
          </a:custGeom>
          <a:solidFill>
            <a:srgbClr val="3D3D3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1" name="object 61"/>
          <p:cNvGrpSpPr/>
          <p:nvPr/>
        </p:nvGrpSpPr>
        <p:grpSpPr>
          <a:xfrm>
            <a:off x="740170" y="4976165"/>
            <a:ext cx="331470" cy="1624965"/>
            <a:chOff x="740170" y="4976165"/>
            <a:chExt cx="331470" cy="1624965"/>
          </a:xfrm>
        </p:grpSpPr>
        <p:pic>
          <p:nvPicPr>
            <p:cNvPr id="62" name="object 6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40170" y="4976165"/>
              <a:ext cx="330893" cy="1624443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842476" y="5530753"/>
              <a:ext cx="111760" cy="520700"/>
            </a:xfrm>
            <a:custGeom>
              <a:avLst/>
              <a:gdLst/>
              <a:ahLst/>
              <a:cxnLst/>
              <a:rect l="l" t="t" r="r" b="b"/>
              <a:pathLst>
                <a:path w="111759" h="520700">
                  <a:moveTo>
                    <a:pt x="1567" y="510923"/>
                  </a:moveTo>
                  <a:lnTo>
                    <a:pt x="1567" y="520180"/>
                  </a:lnTo>
                  <a:lnTo>
                    <a:pt x="110262" y="520180"/>
                  </a:lnTo>
                  <a:lnTo>
                    <a:pt x="110262" y="510475"/>
                  </a:lnTo>
                  <a:lnTo>
                    <a:pt x="100606" y="510392"/>
                  </a:lnTo>
                  <a:lnTo>
                    <a:pt x="92793" y="510326"/>
                  </a:lnTo>
                  <a:lnTo>
                    <a:pt x="92793" y="497784"/>
                  </a:lnTo>
                  <a:lnTo>
                    <a:pt x="19111" y="497784"/>
                  </a:lnTo>
                  <a:lnTo>
                    <a:pt x="19111" y="510923"/>
                  </a:lnTo>
                  <a:lnTo>
                    <a:pt x="1567" y="510923"/>
                  </a:lnTo>
                  <a:close/>
                </a:path>
                <a:path w="111759" h="520700">
                  <a:moveTo>
                    <a:pt x="92793" y="497784"/>
                  </a:moveTo>
                  <a:lnTo>
                    <a:pt x="92793" y="510326"/>
                  </a:lnTo>
                  <a:lnTo>
                    <a:pt x="100606" y="510392"/>
                  </a:lnTo>
                  <a:lnTo>
                    <a:pt x="110262" y="510475"/>
                  </a:lnTo>
                  <a:lnTo>
                    <a:pt x="110262" y="497784"/>
                  </a:lnTo>
                  <a:lnTo>
                    <a:pt x="92793" y="497784"/>
                  </a:lnTo>
                  <a:close/>
                </a:path>
                <a:path w="111759" h="520700">
                  <a:moveTo>
                    <a:pt x="1567" y="479320"/>
                  </a:moveTo>
                  <a:lnTo>
                    <a:pt x="1567" y="497784"/>
                  </a:lnTo>
                  <a:lnTo>
                    <a:pt x="19111" y="497784"/>
                  </a:lnTo>
                  <a:lnTo>
                    <a:pt x="19111" y="482256"/>
                  </a:lnTo>
                  <a:lnTo>
                    <a:pt x="19857" y="478424"/>
                  </a:lnTo>
                  <a:lnTo>
                    <a:pt x="21350" y="475089"/>
                  </a:lnTo>
                  <a:lnTo>
                    <a:pt x="22793" y="471755"/>
                  </a:lnTo>
                  <a:lnTo>
                    <a:pt x="24958" y="468943"/>
                  </a:lnTo>
                  <a:lnTo>
                    <a:pt x="30732" y="464364"/>
                  </a:lnTo>
                  <a:lnTo>
                    <a:pt x="34290" y="462647"/>
                  </a:lnTo>
                  <a:lnTo>
                    <a:pt x="38570" y="461489"/>
                  </a:lnTo>
                  <a:lnTo>
                    <a:pt x="42751" y="460308"/>
                  </a:lnTo>
                  <a:lnTo>
                    <a:pt x="47653" y="459711"/>
                  </a:lnTo>
                  <a:lnTo>
                    <a:pt x="66241" y="459787"/>
                  </a:lnTo>
                  <a:lnTo>
                    <a:pt x="71990" y="460756"/>
                  </a:lnTo>
                  <a:lnTo>
                    <a:pt x="77116" y="462846"/>
                  </a:lnTo>
                  <a:lnTo>
                    <a:pt x="82242" y="464887"/>
                  </a:lnTo>
                  <a:lnTo>
                    <a:pt x="86149" y="467923"/>
                  </a:lnTo>
                  <a:lnTo>
                    <a:pt x="88836" y="471954"/>
                  </a:lnTo>
                  <a:lnTo>
                    <a:pt x="91499" y="476079"/>
                  </a:lnTo>
                  <a:lnTo>
                    <a:pt x="92793" y="480937"/>
                  </a:lnTo>
                  <a:lnTo>
                    <a:pt x="92793" y="497784"/>
                  </a:lnTo>
                  <a:lnTo>
                    <a:pt x="110262" y="497784"/>
                  </a:lnTo>
                  <a:lnTo>
                    <a:pt x="110262" y="479444"/>
                  </a:lnTo>
                  <a:lnTo>
                    <a:pt x="109042" y="472725"/>
                  </a:lnTo>
                  <a:lnTo>
                    <a:pt x="73284" y="438236"/>
                  </a:lnTo>
                  <a:lnTo>
                    <a:pt x="66241" y="437017"/>
                  </a:lnTo>
                  <a:lnTo>
                    <a:pt x="45612" y="437017"/>
                  </a:lnTo>
                  <a:lnTo>
                    <a:pt x="38570" y="438236"/>
                  </a:lnTo>
                  <a:lnTo>
                    <a:pt x="32249" y="440675"/>
                  </a:lnTo>
                  <a:lnTo>
                    <a:pt x="25879" y="443063"/>
                  </a:lnTo>
                  <a:lnTo>
                    <a:pt x="20405" y="446473"/>
                  </a:lnTo>
                  <a:lnTo>
                    <a:pt x="11247" y="455331"/>
                  </a:lnTo>
                  <a:lnTo>
                    <a:pt x="7738" y="460582"/>
                  </a:lnTo>
                  <a:lnTo>
                    <a:pt x="5300" y="466654"/>
                  </a:lnTo>
                  <a:lnTo>
                    <a:pt x="2811" y="472676"/>
                  </a:lnTo>
                  <a:lnTo>
                    <a:pt x="1567" y="479320"/>
                  </a:lnTo>
                  <a:close/>
                </a:path>
                <a:path w="111759" h="520700">
                  <a:moveTo>
                    <a:pt x="1567" y="497784"/>
                  </a:moveTo>
                  <a:lnTo>
                    <a:pt x="1567" y="510923"/>
                  </a:lnTo>
                  <a:lnTo>
                    <a:pt x="19111" y="510923"/>
                  </a:lnTo>
                  <a:lnTo>
                    <a:pt x="19111" y="497784"/>
                  </a:lnTo>
                  <a:lnTo>
                    <a:pt x="1567" y="497784"/>
                  </a:lnTo>
                  <a:close/>
                </a:path>
                <a:path w="111759" h="520700">
                  <a:moveTo>
                    <a:pt x="74" y="351838"/>
                  </a:moveTo>
                  <a:lnTo>
                    <a:pt x="74" y="365524"/>
                  </a:lnTo>
                  <a:lnTo>
                    <a:pt x="1294" y="371770"/>
                  </a:lnTo>
                  <a:lnTo>
                    <a:pt x="37649" y="403796"/>
                  </a:lnTo>
                  <a:lnTo>
                    <a:pt x="45065" y="404916"/>
                  </a:lnTo>
                  <a:lnTo>
                    <a:pt x="66789" y="404916"/>
                  </a:lnTo>
                  <a:lnTo>
                    <a:pt x="102149" y="387796"/>
                  </a:lnTo>
                  <a:lnTo>
                    <a:pt x="111755" y="365375"/>
                  </a:lnTo>
                  <a:lnTo>
                    <a:pt x="111755" y="351688"/>
                  </a:lnTo>
                  <a:lnTo>
                    <a:pt x="93987" y="322027"/>
                  </a:lnTo>
                  <a:lnTo>
                    <a:pt x="93987" y="362339"/>
                  </a:lnTo>
                  <a:lnTo>
                    <a:pt x="93216" y="365698"/>
                  </a:lnTo>
                  <a:lnTo>
                    <a:pt x="64251" y="382296"/>
                  </a:lnTo>
                  <a:lnTo>
                    <a:pt x="47454" y="382296"/>
                  </a:lnTo>
                  <a:lnTo>
                    <a:pt x="17916" y="362488"/>
                  </a:lnTo>
                  <a:lnTo>
                    <a:pt x="17916" y="322138"/>
                  </a:lnTo>
                  <a:lnTo>
                    <a:pt x="14333" y="325336"/>
                  </a:lnTo>
                  <a:lnTo>
                    <a:pt x="9704" y="329417"/>
                  </a:lnTo>
                  <a:lnTo>
                    <a:pt x="6171" y="334294"/>
                  </a:lnTo>
                  <a:lnTo>
                    <a:pt x="1294" y="345592"/>
                  </a:lnTo>
                  <a:lnTo>
                    <a:pt x="74" y="351838"/>
                  </a:lnTo>
                  <a:close/>
                </a:path>
                <a:path w="111759" h="520700">
                  <a:moveTo>
                    <a:pt x="17916" y="322138"/>
                  </a:moveTo>
                  <a:lnTo>
                    <a:pt x="17916" y="354923"/>
                  </a:lnTo>
                  <a:lnTo>
                    <a:pt x="18688" y="351564"/>
                  </a:lnTo>
                  <a:lnTo>
                    <a:pt x="20230" y="348628"/>
                  </a:lnTo>
                  <a:lnTo>
                    <a:pt x="47454" y="334966"/>
                  </a:lnTo>
                  <a:lnTo>
                    <a:pt x="64251" y="334966"/>
                  </a:lnTo>
                  <a:lnTo>
                    <a:pt x="93987" y="354774"/>
                  </a:lnTo>
                  <a:lnTo>
                    <a:pt x="93987" y="322027"/>
                  </a:lnTo>
                  <a:lnTo>
                    <a:pt x="92942" y="321106"/>
                  </a:lnTo>
                  <a:lnTo>
                    <a:pt x="87343" y="317945"/>
                  </a:lnTo>
                  <a:lnTo>
                    <a:pt x="74204" y="313466"/>
                  </a:lnTo>
                  <a:lnTo>
                    <a:pt x="66789" y="312347"/>
                  </a:lnTo>
                  <a:lnTo>
                    <a:pt x="45065" y="312347"/>
                  </a:lnTo>
                  <a:lnTo>
                    <a:pt x="37649" y="313491"/>
                  </a:lnTo>
                  <a:lnTo>
                    <a:pt x="31130" y="315781"/>
                  </a:lnTo>
                  <a:lnTo>
                    <a:pt x="24560" y="318020"/>
                  </a:lnTo>
                  <a:lnTo>
                    <a:pt x="18961" y="321205"/>
                  </a:lnTo>
                  <a:lnTo>
                    <a:pt x="17916" y="322138"/>
                  </a:lnTo>
                  <a:close/>
                </a:path>
                <a:path w="111759" h="520700">
                  <a:moveTo>
                    <a:pt x="1567" y="253296"/>
                  </a:moveTo>
                  <a:lnTo>
                    <a:pt x="1567" y="275617"/>
                  </a:lnTo>
                  <a:lnTo>
                    <a:pt x="110262" y="275617"/>
                  </a:lnTo>
                  <a:lnTo>
                    <a:pt x="110262" y="253296"/>
                  </a:lnTo>
                  <a:lnTo>
                    <a:pt x="1567" y="253296"/>
                  </a:lnTo>
                  <a:close/>
                </a:path>
                <a:path w="111759" h="520700">
                  <a:moveTo>
                    <a:pt x="1567" y="190812"/>
                  </a:moveTo>
                  <a:lnTo>
                    <a:pt x="1567" y="213208"/>
                  </a:lnTo>
                  <a:lnTo>
                    <a:pt x="110262" y="213208"/>
                  </a:lnTo>
                  <a:lnTo>
                    <a:pt x="110262" y="190812"/>
                  </a:lnTo>
                  <a:lnTo>
                    <a:pt x="37401" y="190812"/>
                  </a:lnTo>
                  <a:lnTo>
                    <a:pt x="37401" y="169319"/>
                  </a:lnTo>
                  <a:lnTo>
                    <a:pt x="1567" y="190812"/>
                  </a:lnTo>
                  <a:close/>
                </a:path>
                <a:path w="111759" h="520700">
                  <a:moveTo>
                    <a:pt x="37401" y="169319"/>
                  </a:moveTo>
                  <a:lnTo>
                    <a:pt x="37401" y="190812"/>
                  </a:lnTo>
                  <a:lnTo>
                    <a:pt x="110262" y="147140"/>
                  </a:lnTo>
                  <a:lnTo>
                    <a:pt x="110262" y="124744"/>
                  </a:lnTo>
                  <a:lnTo>
                    <a:pt x="74503" y="124744"/>
                  </a:lnTo>
                  <a:lnTo>
                    <a:pt x="74503" y="147065"/>
                  </a:lnTo>
                  <a:lnTo>
                    <a:pt x="37401" y="169319"/>
                  </a:lnTo>
                  <a:close/>
                </a:path>
                <a:path w="111759" h="520700">
                  <a:moveTo>
                    <a:pt x="1567" y="124744"/>
                  </a:moveTo>
                  <a:lnTo>
                    <a:pt x="1567" y="147065"/>
                  </a:lnTo>
                  <a:lnTo>
                    <a:pt x="74503" y="147065"/>
                  </a:lnTo>
                  <a:lnTo>
                    <a:pt x="74503" y="124744"/>
                  </a:lnTo>
                  <a:lnTo>
                    <a:pt x="1567" y="124744"/>
                  </a:lnTo>
                  <a:close/>
                </a:path>
                <a:path w="111759" h="520700">
                  <a:moveTo>
                    <a:pt x="0" y="33767"/>
                  </a:moveTo>
                  <a:lnTo>
                    <a:pt x="0" y="50042"/>
                  </a:lnTo>
                  <a:lnTo>
                    <a:pt x="1169" y="56238"/>
                  </a:lnTo>
                  <a:lnTo>
                    <a:pt x="5847" y="67386"/>
                  </a:lnTo>
                  <a:lnTo>
                    <a:pt x="9256" y="72189"/>
                  </a:lnTo>
                  <a:lnTo>
                    <a:pt x="18240" y="80265"/>
                  </a:lnTo>
                  <a:lnTo>
                    <a:pt x="23490" y="83235"/>
                  </a:lnTo>
                  <a:lnTo>
                    <a:pt x="23714" y="83362"/>
                  </a:lnTo>
                  <a:lnTo>
                    <a:pt x="30234" y="85552"/>
                  </a:lnTo>
                  <a:lnTo>
                    <a:pt x="36754" y="87692"/>
                  </a:lnTo>
                  <a:lnTo>
                    <a:pt x="44194" y="88762"/>
                  </a:lnTo>
                  <a:lnTo>
                    <a:pt x="67710" y="88762"/>
                  </a:lnTo>
                  <a:lnTo>
                    <a:pt x="102572" y="71666"/>
                  </a:lnTo>
                  <a:lnTo>
                    <a:pt x="111755" y="48748"/>
                  </a:lnTo>
                  <a:lnTo>
                    <a:pt x="111755" y="33817"/>
                  </a:lnTo>
                  <a:lnTo>
                    <a:pt x="96525" y="0"/>
                  </a:lnTo>
                  <a:lnTo>
                    <a:pt x="94286" y="0"/>
                  </a:lnTo>
                  <a:lnTo>
                    <a:pt x="94286" y="44617"/>
                  </a:lnTo>
                  <a:lnTo>
                    <a:pt x="93614" y="47954"/>
                  </a:lnTo>
                  <a:lnTo>
                    <a:pt x="93614" y="48165"/>
                  </a:lnTo>
                  <a:lnTo>
                    <a:pt x="90553" y="54695"/>
                  </a:lnTo>
                  <a:lnTo>
                    <a:pt x="65022" y="66067"/>
                  </a:lnTo>
                  <a:lnTo>
                    <a:pt x="46682" y="66067"/>
                  </a:lnTo>
                  <a:lnTo>
                    <a:pt x="17468" y="46359"/>
                  </a:lnTo>
                  <a:lnTo>
                    <a:pt x="17468" y="5957"/>
                  </a:lnTo>
                  <a:lnTo>
                    <a:pt x="11894" y="9232"/>
                  </a:lnTo>
                  <a:lnTo>
                    <a:pt x="7664" y="13860"/>
                  </a:lnTo>
                  <a:lnTo>
                    <a:pt x="1542" y="26004"/>
                  </a:lnTo>
                  <a:lnTo>
                    <a:pt x="0" y="33767"/>
                  </a:lnTo>
                  <a:close/>
                </a:path>
                <a:path w="111759" h="520700">
                  <a:moveTo>
                    <a:pt x="53451" y="0"/>
                  </a:moveTo>
                  <a:lnTo>
                    <a:pt x="53451" y="42850"/>
                  </a:lnTo>
                  <a:lnTo>
                    <a:pt x="69427" y="42850"/>
                  </a:lnTo>
                  <a:lnTo>
                    <a:pt x="69427" y="22395"/>
                  </a:lnTo>
                  <a:lnTo>
                    <a:pt x="88687" y="22395"/>
                  </a:lnTo>
                  <a:lnTo>
                    <a:pt x="94286" y="36853"/>
                  </a:lnTo>
                  <a:lnTo>
                    <a:pt x="94286" y="0"/>
                  </a:lnTo>
                  <a:lnTo>
                    <a:pt x="53451" y="0"/>
                  </a:lnTo>
                  <a:close/>
                </a:path>
                <a:path w="111759" h="520700">
                  <a:moveTo>
                    <a:pt x="17468" y="5957"/>
                  </a:moveTo>
                  <a:lnTo>
                    <a:pt x="17468" y="38097"/>
                  </a:lnTo>
                  <a:lnTo>
                    <a:pt x="18240" y="34414"/>
                  </a:lnTo>
                  <a:lnTo>
                    <a:pt x="21325" y="28691"/>
                  </a:lnTo>
                  <a:lnTo>
                    <a:pt x="23490" y="26462"/>
                  </a:lnTo>
                  <a:lnTo>
                    <a:pt x="28940" y="23391"/>
                  </a:lnTo>
                  <a:lnTo>
                    <a:pt x="32150" y="22346"/>
                  </a:lnTo>
                  <a:lnTo>
                    <a:pt x="35833" y="21798"/>
                  </a:lnTo>
                  <a:lnTo>
                    <a:pt x="35833" y="74"/>
                  </a:lnTo>
                  <a:lnTo>
                    <a:pt x="30234" y="674"/>
                  </a:lnTo>
                  <a:lnTo>
                    <a:pt x="29363" y="767"/>
                  </a:lnTo>
                  <a:lnTo>
                    <a:pt x="28940" y="813"/>
                  </a:lnTo>
                  <a:lnTo>
                    <a:pt x="22694" y="2811"/>
                  </a:lnTo>
                  <a:lnTo>
                    <a:pt x="17468" y="5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4" name="object 64"/>
          <p:cNvGrpSpPr/>
          <p:nvPr/>
        </p:nvGrpSpPr>
        <p:grpSpPr>
          <a:xfrm>
            <a:off x="1185735" y="4976165"/>
            <a:ext cx="3698240" cy="1624965"/>
            <a:chOff x="1185735" y="4976165"/>
            <a:chExt cx="3698240" cy="1624965"/>
          </a:xfrm>
        </p:grpSpPr>
        <p:sp>
          <p:nvSpPr>
            <p:cNvPr id="65" name="object 65"/>
            <p:cNvSpPr/>
            <p:nvPr/>
          </p:nvSpPr>
          <p:spPr>
            <a:xfrm>
              <a:off x="1185735" y="4976165"/>
              <a:ext cx="1207770" cy="1624965"/>
            </a:xfrm>
            <a:custGeom>
              <a:avLst/>
              <a:gdLst/>
              <a:ahLst/>
              <a:cxnLst/>
              <a:rect l="l" t="t" r="r" b="b"/>
              <a:pathLst>
                <a:path w="1207770" h="1624965">
                  <a:moveTo>
                    <a:pt x="1207184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207184" y="1624443"/>
                  </a:lnTo>
                  <a:lnTo>
                    <a:pt x="12071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304584" y="5164845"/>
              <a:ext cx="911860" cy="992505"/>
            </a:xfrm>
            <a:custGeom>
              <a:avLst/>
              <a:gdLst/>
              <a:ahLst/>
              <a:cxnLst/>
              <a:rect l="l" t="t" r="r" b="b"/>
              <a:pathLst>
                <a:path w="911860" h="992504">
                  <a:moveTo>
                    <a:pt x="15582" y="75249"/>
                  </a:moveTo>
                  <a:lnTo>
                    <a:pt x="3420" y="75249"/>
                  </a:lnTo>
                  <a:lnTo>
                    <a:pt x="3565" y="77276"/>
                  </a:lnTo>
                  <a:lnTo>
                    <a:pt x="31417" y="102043"/>
                  </a:lnTo>
                  <a:lnTo>
                    <a:pt x="45859" y="102043"/>
                  </a:lnTo>
                  <a:lnTo>
                    <a:pt x="51566" y="100919"/>
                  </a:lnTo>
                  <a:lnTo>
                    <a:pt x="51943" y="100919"/>
                  </a:lnTo>
                  <a:lnTo>
                    <a:pt x="62692" y="95788"/>
                  </a:lnTo>
                  <a:lnTo>
                    <a:pt x="66682" y="92415"/>
                  </a:lnTo>
                  <a:lnTo>
                    <a:pt x="67333" y="91402"/>
                  </a:lnTo>
                  <a:lnTo>
                    <a:pt x="34521" y="91402"/>
                  </a:lnTo>
                  <a:lnTo>
                    <a:pt x="30910" y="90832"/>
                  </a:lnTo>
                  <a:lnTo>
                    <a:pt x="16001" y="79177"/>
                  </a:lnTo>
                  <a:lnTo>
                    <a:pt x="15898" y="78923"/>
                  </a:lnTo>
                  <a:lnTo>
                    <a:pt x="15582" y="75249"/>
                  </a:lnTo>
                  <a:close/>
                </a:path>
                <a:path w="911860" h="992504">
                  <a:moveTo>
                    <a:pt x="45606" y="1710"/>
                  </a:moveTo>
                  <a:lnTo>
                    <a:pt x="33127" y="1710"/>
                  </a:lnTo>
                  <a:lnTo>
                    <a:pt x="27506" y="2850"/>
                  </a:lnTo>
                  <a:lnTo>
                    <a:pt x="6080" y="23436"/>
                  </a:lnTo>
                  <a:lnTo>
                    <a:pt x="6080" y="35439"/>
                  </a:lnTo>
                  <a:lnTo>
                    <a:pt x="46176" y="58527"/>
                  </a:lnTo>
                  <a:lnTo>
                    <a:pt x="49359" y="59636"/>
                  </a:lnTo>
                  <a:lnTo>
                    <a:pt x="55249" y="62169"/>
                  </a:lnTo>
                  <a:lnTo>
                    <a:pt x="57625" y="63816"/>
                  </a:lnTo>
                  <a:lnTo>
                    <a:pt x="61235" y="67870"/>
                  </a:lnTo>
                  <a:lnTo>
                    <a:pt x="62138" y="70499"/>
                  </a:lnTo>
                  <a:lnTo>
                    <a:pt x="62138" y="77276"/>
                  </a:lnTo>
                  <a:lnTo>
                    <a:pt x="42882" y="91402"/>
                  </a:lnTo>
                  <a:lnTo>
                    <a:pt x="67333" y="91402"/>
                  </a:lnTo>
                  <a:lnTo>
                    <a:pt x="72162" y="83927"/>
                  </a:lnTo>
                  <a:lnTo>
                    <a:pt x="73539" y="79177"/>
                  </a:lnTo>
                  <a:lnTo>
                    <a:pt x="73539" y="69359"/>
                  </a:lnTo>
                  <a:lnTo>
                    <a:pt x="72605" y="65511"/>
                  </a:lnTo>
                  <a:lnTo>
                    <a:pt x="68868" y="59240"/>
                  </a:lnTo>
                  <a:lnTo>
                    <a:pt x="66492" y="56674"/>
                  </a:lnTo>
                  <a:lnTo>
                    <a:pt x="63610" y="54679"/>
                  </a:lnTo>
                  <a:lnTo>
                    <a:pt x="60760" y="52652"/>
                  </a:lnTo>
                  <a:lnTo>
                    <a:pt x="57767" y="51053"/>
                  </a:lnTo>
                  <a:lnTo>
                    <a:pt x="51528" y="48709"/>
                  </a:lnTo>
                  <a:lnTo>
                    <a:pt x="48709" y="47791"/>
                  </a:lnTo>
                  <a:lnTo>
                    <a:pt x="34489" y="43990"/>
                  </a:lnTo>
                  <a:lnTo>
                    <a:pt x="32510" y="43373"/>
                  </a:lnTo>
                  <a:lnTo>
                    <a:pt x="17482" y="30910"/>
                  </a:lnTo>
                  <a:lnTo>
                    <a:pt x="17482" y="25209"/>
                  </a:lnTo>
                  <a:lnTo>
                    <a:pt x="34647" y="12161"/>
                  </a:lnTo>
                  <a:lnTo>
                    <a:pt x="66141" y="12161"/>
                  </a:lnTo>
                  <a:lnTo>
                    <a:pt x="64798" y="10340"/>
                  </a:lnTo>
                  <a:lnTo>
                    <a:pt x="61035" y="7379"/>
                  </a:lnTo>
                  <a:lnTo>
                    <a:pt x="51214" y="2850"/>
                  </a:lnTo>
                  <a:lnTo>
                    <a:pt x="45606" y="1710"/>
                  </a:lnTo>
                  <a:close/>
                </a:path>
                <a:path w="911860" h="992504">
                  <a:moveTo>
                    <a:pt x="66141" y="12161"/>
                  </a:moveTo>
                  <a:lnTo>
                    <a:pt x="44845" y="12161"/>
                  </a:lnTo>
                  <a:lnTo>
                    <a:pt x="49818" y="13491"/>
                  </a:lnTo>
                  <a:lnTo>
                    <a:pt x="57925" y="18812"/>
                  </a:lnTo>
                  <a:lnTo>
                    <a:pt x="60237" y="22549"/>
                  </a:lnTo>
                  <a:lnTo>
                    <a:pt x="60808" y="27363"/>
                  </a:lnTo>
                  <a:lnTo>
                    <a:pt x="72209" y="27363"/>
                  </a:lnTo>
                  <a:lnTo>
                    <a:pt x="72082" y="23436"/>
                  </a:lnTo>
                  <a:lnTo>
                    <a:pt x="72054" y="22549"/>
                  </a:lnTo>
                  <a:lnTo>
                    <a:pt x="70530" y="18068"/>
                  </a:lnTo>
                  <a:lnTo>
                    <a:pt x="66141" y="12161"/>
                  </a:lnTo>
                  <a:close/>
                </a:path>
                <a:path w="911860" h="992504">
                  <a:moveTo>
                    <a:pt x="125974" y="26413"/>
                  </a:moveTo>
                  <a:lnTo>
                    <a:pt x="114256" y="26413"/>
                  </a:lnTo>
                  <a:lnTo>
                    <a:pt x="108492" y="28028"/>
                  </a:lnTo>
                  <a:lnTo>
                    <a:pt x="98642" y="34457"/>
                  </a:lnTo>
                  <a:lnTo>
                    <a:pt x="94810" y="38907"/>
                  </a:lnTo>
                  <a:lnTo>
                    <a:pt x="89331" y="50277"/>
                  </a:lnTo>
                  <a:lnTo>
                    <a:pt x="87969" y="56817"/>
                  </a:lnTo>
                  <a:lnTo>
                    <a:pt x="87969" y="71512"/>
                  </a:lnTo>
                  <a:lnTo>
                    <a:pt x="114193" y="101853"/>
                  </a:lnTo>
                  <a:lnTo>
                    <a:pt x="126418" y="101853"/>
                  </a:lnTo>
                  <a:lnTo>
                    <a:pt x="131137" y="100855"/>
                  </a:lnTo>
                  <a:lnTo>
                    <a:pt x="139276" y="96833"/>
                  </a:lnTo>
                  <a:lnTo>
                    <a:pt x="142554" y="94109"/>
                  </a:lnTo>
                  <a:lnTo>
                    <a:pt x="144238" y="91782"/>
                  </a:lnTo>
                  <a:lnTo>
                    <a:pt x="116600" y="91782"/>
                  </a:lnTo>
                  <a:lnTo>
                    <a:pt x="112736" y="90626"/>
                  </a:lnTo>
                  <a:lnTo>
                    <a:pt x="99181" y="69485"/>
                  </a:lnTo>
                  <a:lnTo>
                    <a:pt x="99181" y="58337"/>
                  </a:lnTo>
                  <a:lnTo>
                    <a:pt x="116663" y="36484"/>
                  </a:lnTo>
                  <a:lnTo>
                    <a:pt x="144250" y="36484"/>
                  </a:lnTo>
                  <a:lnTo>
                    <a:pt x="142206" y="33824"/>
                  </a:lnTo>
                  <a:lnTo>
                    <a:pt x="138833" y="31164"/>
                  </a:lnTo>
                  <a:lnTo>
                    <a:pt x="130598" y="27363"/>
                  </a:lnTo>
                  <a:lnTo>
                    <a:pt x="125974" y="26413"/>
                  </a:lnTo>
                  <a:close/>
                </a:path>
                <a:path w="911860" h="992504">
                  <a:moveTo>
                    <a:pt x="149727" y="79050"/>
                  </a:moveTo>
                  <a:lnTo>
                    <a:pt x="138516" y="79050"/>
                  </a:lnTo>
                  <a:lnTo>
                    <a:pt x="137819" y="81710"/>
                  </a:lnTo>
                  <a:lnTo>
                    <a:pt x="136647" y="83991"/>
                  </a:lnTo>
                  <a:lnTo>
                    <a:pt x="133354" y="87791"/>
                  </a:lnTo>
                  <a:lnTo>
                    <a:pt x="131157" y="89327"/>
                  </a:lnTo>
                  <a:lnTo>
                    <a:pt x="126592" y="91275"/>
                  </a:lnTo>
                  <a:lnTo>
                    <a:pt x="123947" y="91782"/>
                  </a:lnTo>
                  <a:lnTo>
                    <a:pt x="144238" y="91782"/>
                  </a:lnTo>
                  <a:lnTo>
                    <a:pt x="147526" y="87237"/>
                  </a:lnTo>
                  <a:lnTo>
                    <a:pt x="149094" y="83357"/>
                  </a:lnTo>
                  <a:lnTo>
                    <a:pt x="149727" y="79050"/>
                  </a:lnTo>
                  <a:close/>
                </a:path>
                <a:path w="911860" h="992504">
                  <a:moveTo>
                    <a:pt x="144250" y="36484"/>
                  </a:moveTo>
                  <a:lnTo>
                    <a:pt x="125974" y="36484"/>
                  </a:lnTo>
                  <a:lnTo>
                    <a:pt x="129901" y="37783"/>
                  </a:lnTo>
                  <a:lnTo>
                    <a:pt x="132815" y="40380"/>
                  </a:lnTo>
                  <a:lnTo>
                    <a:pt x="135761" y="42945"/>
                  </a:lnTo>
                  <a:lnTo>
                    <a:pt x="137661" y="45891"/>
                  </a:lnTo>
                  <a:lnTo>
                    <a:pt x="138516" y="49216"/>
                  </a:lnTo>
                  <a:lnTo>
                    <a:pt x="149727" y="49216"/>
                  </a:lnTo>
                  <a:lnTo>
                    <a:pt x="149266" y="45891"/>
                  </a:lnTo>
                  <a:lnTo>
                    <a:pt x="149189" y="45336"/>
                  </a:lnTo>
                  <a:lnTo>
                    <a:pt x="149094" y="44655"/>
                  </a:lnTo>
                  <a:lnTo>
                    <a:pt x="147463" y="40665"/>
                  </a:lnTo>
                  <a:lnTo>
                    <a:pt x="144250" y="36484"/>
                  </a:lnTo>
                  <a:close/>
                </a:path>
                <a:path w="911860" h="992504">
                  <a:moveTo>
                    <a:pt x="217033" y="36294"/>
                  </a:moveTo>
                  <a:lnTo>
                    <a:pt x="199593" y="36294"/>
                  </a:lnTo>
                  <a:lnTo>
                    <a:pt x="203441" y="37593"/>
                  </a:lnTo>
                  <a:lnTo>
                    <a:pt x="208540" y="42787"/>
                  </a:lnTo>
                  <a:lnTo>
                    <a:pt x="209823" y="46461"/>
                  </a:lnTo>
                  <a:lnTo>
                    <a:pt x="209823" y="53302"/>
                  </a:lnTo>
                  <a:lnTo>
                    <a:pt x="199039" y="57150"/>
                  </a:lnTo>
                  <a:lnTo>
                    <a:pt x="195444" y="57577"/>
                  </a:lnTo>
                  <a:lnTo>
                    <a:pt x="162697" y="84371"/>
                  </a:lnTo>
                  <a:lnTo>
                    <a:pt x="163805" y="88425"/>
                  </a:lnTo>
                  <a:lnTo>
                    <a:pt x="168239" y="95107"/>
                  </a:lnTo>
                  <a:lnTo>
                    <a:pt x="171232" y="97657"/>
                  </a:lnTo>
                  <a:lnTo>
                    <a:pt x="178770" y="101172"/>
                  </a:lnTo>
                  <a:lnTo>
                    <a:pt x="182966" y="102043"/>
                  </a:lnTo>
                  <a:lnTo>
                    <a:pt x="191834" y="102043"/>
                  </a:lnTo>
                  <a:lnTo>
                    <a:pt x="208493" y="92035"/>
                  </a:lnTo>
                  <a:lnTo>
                    <a:pt x="185073" y="92035"/>
                  </a:lnTo>
                  <a:lnTo>
                    <a:pt x="181561" y="91101"/>
                  </a:lnTo>
                  <a:lnTo>
                    <a:pt x="181309" y="91101"/>
                  </a:lnTo>
                  <a:lnTo>
                    <a:pt x="178231" y="89026"/>
                  </a:lnTo>
                  <a:lnTo>
                    <a:pt x="175349" y="87031"/>
                  </a:lnTo>
                  <a:lnTo>
                    <a:pt x="173908" y="84086"/>
                  </a:lnTo>
                  <a:lnTo>
                    <a:pt x="173908" y="77340"/>
                  </a:lnTo>
                  <a:lnTo>
                    <a:pt x="197107" y="67015"/>
                  </a:lnTo>
                  <a:lnTo>
                    <a:pt x="201177" y="66413"/>
                  </a:lnTo>
                  <a:lnTo>
                    <a:pt x="209823" y="63658"/>
                  </a:lnTo>
                  <a:lnTo>
                    <a:pt x="221034" y="63658"/>
                  </a:lnTo>
                  <a:lnTo>
                    <a:pt x="221034" y="46461"/>
                  </a:lnTo>
                  <a:lnTo>
                    <a:pt x="220149" y="42153"/>
                  </a:lnTo>
                  <a:lnTo>
                    <a:pt x="220084" y="41837"/>
                  </a:lnTo>
                  <a:lnTo>
                    <a:pt x="217033" y="36294"/>
                  </a:lnTo>
                  <a:close/>
                </a:path>
                <a:path w="911860" h="992504">
                  <a:moveTo>
                    <a:pt x="221034" y="90451"/>
                  </a:moveTo>
                  <a:lnTo>
                    <a:pt x="209823" y="90451"/>
                  </a:lnTo>
                  <a:lnTo>
                    <a:pt x="209823" y="100333"/>
                  </a:lnTo>
                  <a:lnTo>
                    <a:pt x="221034" y="100333"/>
                  </a:lnTo>
                  <a:lnTo>
                    <a:pt x="221034" y="90451"/>
                  </a:lnTo>
                  <a:close/>
                </a:path>
                <a:path w="911860" h="992504">
                  <a:moveTo>
                    <a:pt x="221034" y="63658"/>
                  </a:moveTo>
                  <a:lnTo>
                    <a:pt x="209823" y="63658"/>
                  </a:lnTo>
                  <a:lnTo>
                    <a:pt x="209719" y="77340"/>
                  </a:lnTo>
                  <a:lnTo>
                    <a:pt x="209031" y="79857"/>
                  </a:lnTo>
                  <a:lnTo>
                    <a:pt x="207448" y="82613"/>
                  </a:lnTo>
                  <a:lnTo>
                    <a:pt x="205896" y="85368"/>
                  </a:lnTo>
                  <a:lnTo>
                    <a:pt x="203584" y="87617"/>
                  </a:lnTo>
                  <a:lnTo>
                    <a:pt x="197471" y="91101"/>
                  </a:lnTo>
                  <a:lnTo>
                    <a:pt x="193462" y="92035"/>
                  </a:lnTo>
                  <a:lnTo>
                    <a:pt x="208493" y="92035"/>
                  </a:lnTo>
                  <a:lnTo>
                    <a:pt x="209253" y="90451"/>
                  </a:lnTo>
                  <a:lnTo>
                    <a:pt x="221034" y="90451"/>
                  </a:lnTo>
                  <a:lnTo>
                    <a:pt x="221034" y="63658"/>
                  </a:lnTo>
                  <a:close/>
                </a:path>
                <a:path w="911860" h="992504">
                  <a:moveTo>
                    <a:pt x="196394" y="26413"/>
                  </a:moveTo>
                  <a:lnTo>
                    <a:pt x="190377" y="26413"/>
                  </a:lnTo>
                  <a:lnTo>
                    <a:pt x="186640" y="26920"/>
                  </a:lnTo>
                  <a:lnTo>
                    <a:pt x="164787" y="43515"/>
                  </a:lnTo>
                  <a:lnTo>
                    <a:pt x="175428" y="47316"/>
                  </a:lnTo>
                  <a:lnTo>
                    <a:pt x="176663" y="44655"/>
                  </a:lnTo>
                  <a:lnTo>
                    <a:pt x="178801" y="42153"/>
                  </a:lnTo>
                  <a:lnTo>
                    <a:pt x="184718" y="37593"/>
                  </a:lnTo>
                  <a:lnTo>
                    <a:pt x="184429" y="37593"/>
                  </a:lnTo>
                  <a:lnTo>
                    <a:pt x="189078" y="36294"/>
                  </a:lnTo>
                  <a:lnTo>
                    <a:pt x="217033" y="36294"/>
                  </a:lnTo>
                  <a:lnTo>
                    <a:pt x="216284" y="34932"/>
                  </a:lnTo>
                  <a:lnTo>
                    <a:pt x="213893" y="32351"/>
                  </a:lnTo>
                  <a:lnTo>
                    <a:pt x="208160" y="28931"/>
                  </a:lnTo>
                  <a:lnTo>
                    <a:pt x="205199" y="27806"/>
                  </a:lnTo>
                  <a:lnTo>
                    <a:pt x="202127" y="27268"/>
                  </a:lnTo>
                  <a:lnTo>
                    <a:pt x="199086" y="26698"/>
                  </a:lnTo>
                  <a:lnTo>
                    <a:pt x="196394" y="26413"/>
                  </a:lnTo>
                  <a:close/>
                </a:path>
                <a:path w="911860" h="992504">
                  <a:moveTo>
                    <a:pt x="252329" y="27553"/>
                  </a:moveTo>
                  <a:lnTo>
                    <a:pt x="241498" y="27553"/>
                  </a:lnTo>
                  <a:lnTo>
                    <a:pt x="241498" y="100333"/>
                  </a:lnTo>
                  <a:lnTo>
                    <a:pt x="252709" y="100333"/>
                  </a:lnTo>
                  <a:lnTo>
                    <a:pt x="252709" y="52193"/>
                  </a:lnTo>
                  <a:lnTo>
                    <a:pt x="253425" y="48994"/>
                  </a:lnTo>
                  <a:lnTo>
                    <a:pt x="253517" y="48583"/>
                  </a:lnTo>
                  <a:lnTo>
                    <a:pt x="256747" y="42628"/>
                  </a:lnTo>
                  <a:lnTo>
                    <a:pt x="258948" y="40364"/>
                  </a:lnTo>
                  <a:lnTo>
                    <a:pt x="261837" y="38765"/>
                  </a:lnTo>
                  <a:lnTo>
                    <a:pt x="252329" y="38765"/>
                  </a:lnTo>
                  <a:lnTo>
                    <a:pt x="252329" y="27553"/>
                  </a:lnTo>
                  <a:close/>
                </a:path>
                <a:path w="911860" h="992504">
                  <a:moveTo>
                    <a:pt x="295128" y="36484"/>
                  </a:moveTo>
                  <a:lnTo>
                    <a:pt x="276526" y="36484"/>
                  </a:lnTo>
                  <a:lnTo>
                    <a:pt x="280611" y="38100"/>
                  </a:lnTo>
                  <a:lnTo>
                    <a:pt x="286565" y="44529"/>
                  </a:lnTo>
                  <a:lnTo>
                    <a:pt x="288054" y="48994"/>
                  </a:lnTo>
                  <a:lnTo>
                    <a:pt x="288054" y="100333"/>
                  </a:lnTo>
                  <a:lnTo>
                    <a:pt x="299265" y="100333"/>
                  </a:lnTo>
                  <a:lnTo>
                    <a:pt x="299265" y="47759"/>
                  </a:lnTo>
                  <a:lnTo>
                    <a:pt x="298236" y="42628"/>
                  </a:lnTo>
                  <a:lnTo>
                    <a:pt x="295128" y="36484"/>
                  </a:lnTo>
                  <a:close/>
                </a:path>
                <a:path w="911860" h="992504">
                  <a:moveTo>
                    <a:pt x="279503" y="26413"/>
                  </a:moveTo>
                  <a:lnTo>
                    <a:pt x="269051" y="26413"/>
                  </a:lnTo>
                  <a:lnTo>
                    <a:pt x="264554" y="27553"/>
                  </a:lnTo>
                  <a:lnTo>
                    <a:pt x="257586" y="32082"/>
                  </a:lnTo>
                  <a:lnTo>
                    <a:pt x="254989" y="35059"/>
                  </a:lnTo>
                  <a:lnTo>
                    <a:pt x="253279" y="38765"/>
                  </a:lnTo>
                  <a:lnTo>
                    <a:pt x="261837" y="38765"/>
                  </a:lnTo>
                  <a:lnTo>
                    <a:pt x="264554" y="37260"/>
                  </a:lnTo>
                  <a:lnTo>
                    <a:pt x="267753" y="36484"/>
                  </a:lnTo>
                  <a:lnTo>
                    <a:pt x="295128" y="36484"/>
                  </a:lnTo>
                  <a:lnTo>
                    <a:pt x="294119" y="34489"/>
                  </a:lnTo>
                  <a:lnTo>
                    <a:pt x="291237" y="31449"/>
                  </a:lnTo>
                  <a:lnTo>
                    <a:pt x="284057" y="27553"/>
                  </a:lnTo>
                  <a:lnTo>
                    <a:pt x="284366" y="27553"/>
                  </a:lnTo>
                  <a:lnTo>
                    <a:pt x="279503" y="26413"/>
                  </a:lnTo>
                  <a:close/>
                </a:path>
                <a:path w="911860" h="992504">
                  <a:moveTo>
                    <a:pt x="327163" y="80190"/>
                  </a:moveTo>
                  <a:lnTo>
                    <a:pt x="316522" y="82850"/>
                  </a:lnTo>
                  <a:lnTo>
                    <a:pt x="317820" y="89058"/>
                  </a:lnTo>
                  <a:lnTo>
                    <a:pt x="320908" y="93777"/>
                  </a:lnTo>
                  <a:lnTo>
                    <a:pt x="330663" y="100238"/>
                  </a:lnTo>
                  <a:lnTo>
                    <a:pt x="336823" y="101853"/>
                  </a:lnTo>
                  <a:lnTo>
                    <a:pt x="349935" y="101853"/>
                  </a:lnTo>
                  <a:lnTo>
                    <a:pt x="354907" y="100903"/>
                  </a:lnTo>
                  <a:lnTo>
                    <a:pt x="363458" y="97102"/>
                  </a:lnTo>
                  <a:lnTo>
                    <a:pt x="366784" y="94505"/>
                  </a:lnTo>
                  <a:lnTo>
                    <a:pt x="368611" y="91972"/>
                  </a:lnTo>
                  <a:lnTo>
                    <a:pt x="339483" y="91972"/>
                  </a:lnTo>
                  <a:lnTo>
                    <a:pt x="335762" y="90990"/>
                  </a:lnTo>
                  <a:lnTo>
                    <a:pt x="330093" y="87063"/>
                  </a:lnTo>
                  <a:lnTo>
                    <a:pt x="328218" y="84181"/>
                  </a:lnTo>
                  <a:lnTo>
                    <a:pt x="328071" y="83706"/>
                  </a:lnTo>
                  <a:lnTo>
                    <a:pt x="327163" y="80190"/>
                  </a:lnTo>
                  <a:close/>
                </a:path>
                <a:path w="911860" h="992504">
                  <a:moveTo>
                    <a:pt x="352817" y="26413"/>
                  </a:moveTo>
                  <a:lnTo>
                    <a:pt x="340465" y="26413"/>
                  </a:lnTo>
                  <a:lnTo>
                    <a:pt x="335873" y="27316"/>
                  </a:lnTo>
                  <a:lnTo>
                    <a:pt x="318802" y="52541"/>
                  </a:lnTo>
                  <a:lnTo>
                    <a:pt x="320266" y="56500"/>
                  </a:lnTo>
                  <a:lnTo>
                    <a:pt x="320354" y="56738"/>
                  </a:lnTo>
                  <a:lnTo>
                    <a:pt x="323458" y="60095"/>
                  </a:lnTo>
                  <a:lnTo>
                    <a:pt x="326593" y="63420"/>
                  </a:lnTo>
                  <a:lnTo>
                    <a:pt x="331502" y="65875"/>
                  </a:lnTo>
                  <a:lnTo>
                    <a:pt x="354020" y="71164"/>
                  </a:lnTo>
                  <a:lnTo>
                    <a:pt x="356744" y="72462"/>
                  </a:lnTo>
                  <a:lnTo>
                    <a:pt x="360291" y="75914"/>
                  </a:lnTo>
                  <a:lnTo>
                    <a:pt x="361178" y="78036"/>
                  </a:lnTo>
                  <a:lnTo>
                    <a:pt x="361178" y="83706"/>
                  </a:lnTo>
                  <a:lnTo>
                    <a:pt x="359626" y="86398"/>
                  </a:lnTo>
                  <a:lnTo>
                    <a:pt x="353275" y="90990"/>
                  </a:lnTo>
                  <a:lnTo>
                    <a:pt x="352976" y="90990"/>
                  </a:lnTo>
                  <a:lnTo>
                    <a:pt x="349301" y="91972"/>
                  </a:lnTo>
                  <a:lnTo>
                    <a:pt x="368611" y="91972"/>
                  </a:lnTo>
                  <a:lnTo>
                    <a:pt x="371566" y="87918"/>
                  </a:lnTo>
                  <a:lnTo>
                    <a:pt x="372769" y="84181"/>
                  </a:lnTo>
                  <a:lnTo>
                    <a:pt x="372769" y="74901"/>
                  </a:lnTo>
                  <a:lnTo>
                    <a:pt x="371170" y="70736"/>
                  </a:lnTo>
                  <a:lnTo>
                    <a:pt x="364772" y="64244"/>
                  </a:lnTo>
                  <a:lnTo>
                    <a:pt x="359911" y="61821"/>
                  </a:lnTo>
                  <a:lnTo>
                    <a:pt x="338248" y="56500"/>
                  </a:lnTo>
                  <a:lnTo>
                    <a:pt x="335081" y="55154"/>
                  </a:lnTo>
                  <a:lnTo>
                    <a:pt x="331027" y="51924"/>
                  </a:lnTo>
                  <a:lnTo>
                    <a:pt x="330014" y="49723"/>
                  </a:lnTo>
                  <a:lnTo>
                    <a:pt x="330014" y="43800"/>
                  </a:lnTo>
                  <a:lnTo>
                    <a:pt x="331486" y="41219"/>
                  </a:lnTo>
                  <a:lnTo>
                    <a:pt x="337409" y="37134"/>
                  </a:lnTo>
                  <a:lnTo>
                    <a:pt x="341130" y="36104"/>
                  </a:lnTo>
                  <a:lnTo>
                    <a:pt x="368001" y="36104"/>
                  </a:lnTo>
                  <a:lnTo>
                    <a:pt x="366752" y="34331"/>
                  </a:lnTo>
                  <a:lnTo>
                    <a:pt x="358486" y="27997"/>
                  </a:lnTo>
                  <a:lnTo>
                    <a:pt x="352817" y="26413"/>
                  </a:lnTo>
                  <a:close/>
                </a:path>
                <a:path w="911860" h="992504">
                  <a:moveTo>
                    <a:pt x="368001" y="36104"/>
                  </a:moveTo>
                  <a:lnTo>
                    <a:pt x="348858" y="36104"/>
                  </a:lnTo>
                  <a:lnTo>
                    <a:pt x="351534" y="36627"/>
                  </a:lnTo>
                  <a:lnTo>
                    <a:pt x="355715" y="38717"/>
                  </a:lnTo>
                  <a:lnTo>
                    <a:pt x="357362" y="40047"/>
                  </a:lnTo>
                  <a:lnTo>
                    <a:pt x="358565" y="41662"/>
                  </a:lnTo>
                  <a:lnTo>
                    <a:pt x="359800" y="43246"/>
                  </a:lnTo>
                  <a:lnTo>
                    <a:pt x="360734" y="44877"/>
                  </a:lnTo>
                  <a:lnTo>
                    <a:pt x="361368" y="46556"/>
                  </a:lnTo>
                  <a:lnTo>
                    <a:pt x="371104" y="43800"/>
                  </a:lnTo>
                  <a:lnTo>
                    <a:pt x="371471" y="43800"/>
                  </a:lnTo>
                  <a:lnTo>
                    <a:pt x="369766" y="38717"/>
                  </a:lnTo>
                  <a:lnTo>
                    <a:pt x="369697" y="38511"/>
                  </a:lnTo>
                  <a:lnTo>
                    <a:pt x="368001" y="36104"/>
                  </a:lnTo>
                  <a:close/>
                </a:path>
                <a:path w="911860" h="992504">
                  <a:moveTo>
                    <a:pt x="460525" y="26413"/>
                  </a:moveTo>
                  <a:lnTo>
                    <a:pt x="450137" y="26413"/>
                  </a:lnTo>
                  <a:lnTo>
                    <a:pt x="444373" y="28028"/>
                  </a:lnTo>
                  <a:lnTo>
                    <a:pt x="423851" y="56944"/>
                  </a:lnTo>
                  <a:lnTo>
                    <a:pt x="423851" y="71892"/>
                  </a:lnTo>
                  <a:lnTo>
                    <a:pt x="450834" y="101853"/>
                  </a:lnTo>
                  <a:lnTo>
                    <a:pt x="462806" y="101853"/>
                  </a:lnTo>
                  <a:lnTo>
                    <a:pt x="467255" y="101093"/>
                  </a:lnTo>
                  <a:lnTo>
                    <a:pt x="475173" y="98021"/>
                  </a:lnTo>
                  <a:lnTo>
                    <a:pt x="478499" y="95867"/>
                  </a:lnTo>
                  <a:lnTo>
                    <a:pt x="482467" y="91782"/>
                  </a:lnTo>
                  <a:lnTo>
                    <a:pt x="453336" y="91782"/>
                  </a:lnTo>
                  <a:lnTo>
                    <a:pt x="449361" y="90800"/>
                  </a:lnTo>
                  <a:lnTo>
                    <a:pt x="435062" y="67648"/>
                  </a:lnTo>
                  <a:lnTo>
                    <a:pt x="431832" y="67648"/>
                  </a:lnTo>
                  <a:lnTo>
                    <a:pt x="431832" y="57957"/>
                  </a:lnTo>
                  <a:lnTo>
                    <a:pt x="435062" y="57957"/>
                  </a:lnTo>
                  <a:lnTo>
                    <a:pt x="435062" y="55645"/>
                  </a:lnTo>
                  <a:lnTo>
                    <a:pt x="452259" y="36484"/>
                  </a:lnTo>
                  <a:lnTo>
                    <a:pt x="480260" y="36484"/>
                  </a:lnTo>
                  <a:lnTo>
                    <a:pt x="475062" y="31639"/>
                  </a:lnTo>
                  <a:lnTo>
                    <a:pt x="471689" y="29580"/>
                  </a:lnTo>
                  <a:lnTo>
                    <a:pt x="464278" y="27046"/>
                  </a:lnTo>
                  <a:lnTo>
                    <a:pt x="460525" y="26413"/>
                  </a:lnTo>
                  <a:close/>
                </a:path>
                <a:path w="911860" h="992504">
                  <a:moveTo>
                    <a:pt x="476107" y="80380"/>
                  </a:moveTo>
                  <a:lnTo>
                    <a:pt x="460810" y="91782"/>
                  </a:lnTo>
                  <a:lnTo>
                    <a:pt x="482467" y="91782"/>
                  </a:lnTo>
                  <a:lnTo>
                    <a:pt x="483883" y="90325"/>
                  </a:lnTo>
                  <a:lnTo>
                    <a:pt x="485799" y="87094"/>
                  </a:lnTo>
                  <a:lnTo>
                    <a:pt x="486939" y="83421"/>
                  </a:lnTo>
                  <a:lnTo>
                    <a:pt x="476107" y="80380"/>
                  </a:lnTo>
                  <a:close/>
                </a:path>
                <a:path w="911860" h="992504">
                  <a:moveTo>
                    <a:pt x="435062" y="57957"/>
                  </a:moveTo>
                  <a:lnTo>
                    <a:pt x="431832" y="57957"/>
                  </a:lnTo>
                  <a:lnTo>
                    <a:pt x="431832" y="67648"/>
                  </a:lnTo>
                  <a:lnTo>
                    <a:pt x="435062" y="67648"/>
                  </a:lnTo>
                  <a:lnTo>
                    <a:pt x="435062" y="57957"/>
                  </a:lnTo>
                  <a:close/>
                </a:path>
                <a:path w="911860" h="992504">
                  <a:moveTo>
                    <a:pt x="480260" y="36484"/>
                  </a:moveTo>
                  <a:lnTo>
                    <a:pt x="460779" y="36484"/>
                  </a:lnTo>
                  <a:lnTo>
                    <a:pt x="464294" y="37419"/>
                  </a:lnTo>
                  <a:lnTo>
                    <a:pt x="470280" y="41156"/>
                  </a:lnTo>
                  <a:lnTo>
                    <a:pt x="472592" y="43705"/>
                  </a:lnTo>
                  <a:lnTo>
                    <a:pt x="474207" y="46936"/>
                  </a:lnTo>
                  <a:lnTo>
                    <a:pt x="475854" y="50166"/>
                  </a:lnTo>
                  <a:lnTo>
                    <a:pt x="476677" y="53840"/>
                  </a:lnTo>
                  <a:lnTo>
                    <a:pt x="476677" y="57957"/>
                  </a:lnTo>
                  <a:lnTo>
                    <a:pt x="435062" y="57957"/>
                  </a:lnTo>
                  <a:lnTo>
                    <a:pt x="435062" y="67648"/>
                  </a:lnTo>
                  <a:lnTo>
                    <a:pt x="488079" y="67648"/>
                  </a:lnTo>
                  <a:lnTo>
                    <a:pt x="488009" y="55645"/>
                  </a:lnTo>
                  <a:lnTo>
                    <a:pt x="487176" y="50356"/>
                  </a:lnTo>
                  <a:lnTo>
                    <a:pt x="483609" y="41156"/>
                  </a:lnTo>
                  <a:lnTo>
                    <a:pt x="481328" y="37593"/>
                  </a:lnTo>
                  <a:lnTo>
                    <a:pt x="481215" y="37419"/>
                  </a:lnTo>
                  <a:lnTo>
                    <a:pt x="480260" y="36484"/>
                  </a:lnTo>
                  <a:close/>
                </a:path>
                <a:path w="911860" h="992504">
                  <a:moveTo>
                    <a:pt x="547446" y="3040"/>
                  </a:moveTo>
                  <a:lnTo>
                    <a:pt x="506654" y="3040"/>
                  </a:lnTo>
                  <a:lnTo>
                    <a:pt x="506654" y="100333"/>
                  </a:lnTo>
                  <a:lnTo>
                    <a:pt x="549473" y="100333"/>
                  </a:lnTo>
                  <a:lnTo>
                    <a:pt x="555696" y="99193"/>
                  </a:lnTo>
                  <a:lnTo>
                    <a:pt x="565261" y="94632"/>
                  </a:lnTo>
                  <a:lnTo>
                    <a:pt x="568760" y="91544"/>
                  </a:lnTo>
                  <a:lnTo>
                    <a:pt x="569707" y="89881"/>
                  </a:lnTo>
                  <a:lnTo>
                    <a:pt x="518436" y="89881"/>
                  </a:lnTo>
                  <a:lnTo>
                    <a:pt x="518436" y="56057"/>
                  </a:lnTo>
                  <a:lnTo>
                    <a:pt x="567508" y="56057"/>
                  </a:lnTo>
                  <a:lnTo>
                    <a:pt x="566718" y="55202"/>
                  </a:lnTo>
                  <a:lnTo>
                    <a:pt x="560700" y="51401"/>
                  </a:lnTo>
                  <a:lnTo>
                    <a:pt x="557707" y="50356"/>
                  </a:lnTo>
                  <a:lnTo>
                    <a:pt x="554730" y="50166"/>
                  </a:lnTo>
                  <a:lnTo>
                    <a:pt x="554730" y="49216"/>
                  </a:lnTo>
                  <a:lnTo>
                    <a:pt x="557517" y="48456"/>
                  </a:lnTo>
                  <a:lnTo>
                    <a:pt x="560099" y="47284"/>
                  </a:lnTo>
                  <a:lnTo>
                    <a:pt x="562346" y="45795"/>
                  </a:lnTo>
                  <a:lnTo>
                    <a:pt x="518436" y="45795"/>
                  </a:lnTo>
                  <a:lnTo>
                    <a:pt x="518436" y="13491"/>
                  </a:lnTo>
                  <a:lnTo>
                    <a:pt x="565947" y="13491"/>
                  </a:lnTo>
                  <a:lnTo>
                    <a:pt x="565118" y="11987"/>
                  </a:lnTo>
                  <a:lnTo>
                    <a:pt x="561840" y="8867"/>
                  </a:lnTo>
                  <a:lnTo>
                    <a:pt x="553036" y="4212"/>
                  </a:lnTo>
                  <a:lnTo>
                    <a:pt x="547446" y="3040"/>
                  </a:lnTo>
                  <a:close/>
                </a:path>
                <a:path w="911860" h="992504">
                  <a:moveTo>
                    <a:pt x="567508" y="56057"/>
                  </a:moveTo>
                  <a:lnTo>
                    <a:pt x="546623" y="56057"/>
                  </a:lnTo>
                  <a:lnTo>
                    <a:pt x="550296" y="56912"/>
                  </a:lnTo>
                  <a:lnTo>
                    <a:pt x="553400" y="58622"/>
                  </a:lnTo>
                  <a:lnTo>
                    <a:pt x="556504" y="60301"/>
                  </a:lnTo>
                  <a:lnTo>
                    <a:pt x="558895" y="62549"/>
                  </a:lnTo>
                  <a:lnTo>
                    <a:pt x="562252" y="68155"/>
                  </a:lnTo>
                  <a:lnTo>
                    <a:pt x="563091" y="71196"/>
                  </a:lnTo>
                  <a:lnTo>
                    <a:pt x="563091" y="78765"/>
                  </a:lnTo>
                  <a:lnTo>
                    <a:pt x="561460" y="82407"/>
                  </a:lnTo>
                  <a:lnTo>
                    <a:pt x="554968" y="88393"/>
                  </a:lnTo>
                  <a:lnTo>
                    <a:pt x="549505" y="89881"/>
                  </a:lnTo>
                  <a:lnTo>
                    <a:pt x="569707" y="89881"/>
                  </a:lnTo>
                  <a:lnTo>
                    <a:pt x="573194" y="83753"/>
                  </a:lnTo>
                  <a:lnTo>
                    <a:pt x="574303" y="79367"/>
                  </a:lnTo>
                  <a:lnTo>
                    <a:pt x="574303" y="69359"/>
                  </a:lnTo>
                  <a:lnTo>
                    <a:pt x="573289" y="65020"/>
                  </a:lnTo>
                  <a:lnTo>
                    <a:pt x="569236" y="57925"/>
                  </a:lnTo>
                  <a:lnTo>
                    <a:pt x="567508" y="56057"/>
                  </a:lnTo>
                  <a:close/>
                </a:path>
                <a:path w="911860" h="992504">
                  <a:moveTo>
                    <a:pt x="565947" y="13491"/>
                  </a:moveTo>
                  <a:lnTo>
                    <a:pt x="547129" y="13491"/>
                  </a:lnTo>
                  <a:lnTo>
                    <a:pt x="551848" y="14996"/>
                  </a:lnTo>
                  <a:lnTo>
                    <a:pt x="557802" y="20981"/>
                  </a:lnTo>
                  <a:lnTo>
                    <a:pt x="559291" y="24608"/>
                  </a:lnTo>
                  <a:lnTo>
                    <a:pt x="559291" y="32304"/>
                  </a:lnTo>
                  <a:lnTo>
                    <a:pt x="558436" y="35281"/>
                  </a:lnTo>
                  <a:lnTo>
                    <a:pt x="556726" y="37815"/>
                  </a:lnTo>
                  <a:lnTo>
                    <a:pt x="555047" y="40348"/>
                  </a:lnTo>
                  <a:lnTo>
                    <a:pt x="552767" y="42312"/>
                  </a:lnTo>
                  <a:lnTo>
                    <a:pt x="547034" y="45099"/>
                  </a:lnTo>
                  <a:lnTo>
                    <a:pt x="543836" y="45795"/>
                  </a:lnTo>
                  <a:lnTo>
                    <a:pt x="562346" y="45795"/>
                  </a:lnTo>
                  <a:lnTo>
                    <a:pt x="564881" y="44117"/>
                  </a:lnTo>
                  <a:lnTo>
                    <a:pt x="566813" y="41963"/>
                  </a:lnTo>
                  <a:lnTo>
                    <a:pt x="568270" y="39240"/>
                  </a:lnTo>
                  <a:lnTo>
                    <a:pt x="569758" y="36516"/>
                  </a:lnTo>
                  <a:lnTo>
                    <a:pt x="570502" y="33064"/>
                  </a:lnTo>
                  <a:lnTo>
                    <a:pt x="570502" y="24133"/>
                  </a:lnTo>
                  <a:lnTo>
                    <a:pt x="569426" y="19810"/>
                  </a:lnTo>
                  <a:lnTo>
                    <a:pt x="565947" y="13491"/>
                  </a:lnTo>
                  <a:close/>
                </a:path>
                <a:path w="911860" h="992504">
                  <a:moveTo>
                    <a:pt x="603353" y="27363"/>
                  </a:moveTo>
                  <a:lnTo>
                    <a:pt x="592142" y="27363"/>
                  </a:lnTo>
                  <a:lnTo>
                    <a:pt x="592142" y="100333"/>
                  </a:lnTo>
                  <a:lnTo>
                    <a:pt x="603353" y="100333"/>
                  </a:lnTo>
                  <a:lnTo>
                    <a:pt x="603353" y="27363"/>
                  </a:lnTo>
                  <a:close/>
                </a:path>
                <a:path w="911860" h="992504">
                  <a:moveTo>
                    <a:pt x="600028" y="0"/>
                  </a:moveTo>
                  <a:lnTo>
                    <a:pt x="595657" y="0"/>
                  </a:lnTo>
                  <a:lnTo>
                    <a:pt x="593773" y="744"/>
                  </a:lnTo>
                  <a:lnTo>
                    <a:pt x="590637" y="3721"/>
                  </a:lnTo>
                  <a:lnTo>
                    <a:pt x="589861" y="5510"/>
                  </a:lnTo>
                  <a:lnTo>
                    <a:pt x="589861" y="9691"/>
                  </a:lnTo>
                  <a:lnTo>
                    <a:pt x="590637" y="11480"/>
                  </a:lnTo>
                  <a:lnTo>
                    <a:pt x="593773" y="14457"/>
                  </a:lnTo>
                  <a:lnTo>
                    <a:pt x="595657" y="15202"/>
                  </a:lnTo>
                  <a:lnTo>
                    <a:pt x="600028" y="15202"/>
                  </a:lnTo>
                  <a:lnTo>
                    <a:pt x="601896" y="14457"/>
                  </a:lnTo>
                  <a:lnTo>
                    <a:pt x="605032" y="11480"/>
                  </a:lnTo>
                  <a:lnTo>
                    <a:pt x="605823" y="9691"/>
                  </a:lnTo>
                  <a:lnTo>
                    <a:pt x="605823" y="5510"/>
                  </a:lnTo>
                  <a:lnTo>
                    <a:pt x="605032" y="3721"/>
                  </a:lnTo>
                  <a:lnTo>
                    <a:pt x="601896" y="744"/>
                  </a:lnTo>
                  <a:lnTo>
                    <a:pt x="600028" y="0"/>
                  </a:lnTo>
                  <a:close/>
                </a:path>
                <a:path w="911860" h="992504">
                  <a:moveTo>
                    <a:pt x="634719" y="27363"/>
                  </a:moveTo>
                  <a:lnTo>
                    <a:pt x="623888" y="27363"/>
                  </a:lnTo>
                  <a:lnTo>
                    <a:pt x="623888" y="100333"/>
                  </a:lnTo>
                  <a:lnTo>
                    <a:pt x="635099" y="100333"/>
                  </a:lnTo>
                  <a:lnTo>
                    <a:pt x="635099" y="50863"/>
                  </a:lnTo>
                  <a:lnTo>
                    <a:pt x="635891" y="47933"/>
                  </a:lnTo>
                  <a:lnTo>
                    <a:pt x="639090" y="42771"/>
                  </a:lnTo>
                  <a:lnTo>
                    <a:pt x="641275" y="40744"/>
                  </a:lnTo>
                  <a:lnTo>
                    <a:pt x="645715" y="38385"/>
                  </a:lnTo>
                  <a:lnTo>
                    <a:pt x="634719" y="38385"/>
                  </a:lnTo>
                  <a:lnTo>
                    <a:pt x="634719" y="27363"/>
                  </a:lnTo>
                  <a:close/>
                </a:path>
                <a:path w="911860" h="992504">
                  <a:moveTo>
                    <a:pt x="660372" y="26413"/>
                  </a:moveTo>
                  <a:lnTo>
                    <a:pt x="649447" y="26413"/>
                  </a:lnTo>
                  <a:lnTo>
                    <a:pt x="646159" y="27363"/>
                  </a:lnTo>
                  <a:lnTo>
                    <a:pt x="639216" y="31844"/>
                  </a:lnTo>
                  <a:lnTo>
                    <a:pt x="636809" y="34774"/>
                  </a:lnTo>
                  <a:lnTo>
                    <a:pt x="635479" y="38385"/>
                  </a:lnTo>
                  <a:lnTo>
                    <a:pt x="645715" y="38385"/>
                  </a:lnTo>
                  <a:lnTo>
                    <a:pt x="646787" y="37815"/>
                  </a:lnTo>
                  <a:lnTo>
                    <a:pt x="649513" y="37165"/>
                  </a:lnTo>
                  <a:lnTo>
                    <a:pt x="660372" y="37165"/>
                  </a:lnTo>
                  <a:lnTo>
                    <a:pt x="660372" y="26413"/>
                  </a:lnTo>
                  <a:close/>
                </a:path>
                <a:path w="911860" h="992504">
                  <a:moveTo>
                    <a:pt x="660372" y="37165"/>
                  </a:moveTo>
                  <a:lnTo>
                    <a:pt x="656429" y="37165"/>
                  </a:lnTo>
                  <a:lnTo>
                    <a:pt x="657760" y="37387"/>
                  </a:lnTo>
                  <a:lnTo>
                    <a:pt x="660631" y="37815"/>
                  </a:lnTo>
                  <a:lnTo>
                    <a:pt x="660372" y="37815"/>
                  </a:lnTo>
                  <a:lnTo>
                    <a:pt x="660372" y="37165"/>
                  </a:lnTo>
                  <a:close/>
                </a:path>
                <a:path w="911860" h="992504">
                  <a:moveTo>
                    <a:pt x="703936" y="26413"/>
                  </a:moveTo>
                  <a:lnTo>
                    <a:pt x="693041" y="26413"/>
                  </a:lnTo>
                  <a:lnTo>
                    <a:pt x="687625" y="27949"/>
                  </a:lnTo>
                  <a:lnTo>
                    <a:pt x="678237" y="34109"/>
                  </a:lnTo>
                  <a:lnTo>
                    <a:pt x="674593" y="38448"/>
                  </a:lnTo>
                  <a:lnTo>
                    <a:pt x="669335" y="49723"/>
                  </a:lnTo>
                  <a:lnTo>
                    <a:pt x="668021" y="56374"/>
                  </a:lnTo>
                  <a:lnTo>
                    <a:pt x="668021" y="71766"/>
                  </a:lnTo>
                  <a:lnTo>
                    <a:pt x="669245" y="78005"/>
                  </a:lnTo>
                  <a:lnTo>
                    <a:pt x="669335" y="78464"/>
                  </a:lnTo>
                  <a:lnTo>
                    <a:pt x="692914" y="101853"/>
                  </a:lnTo>
                  <a:lnTo>
                    <a:pt x="703682" y="101853"/>
                  </a:lnTo>
                  <a:lnTo>
                    <a:pt x="718526" y="91782"/>
                  </a:lnTo>
                  <a:lnTo>
                    <a:pt x="695828" y="91782"/>
                  </a:lnTo>
                  <a:lnTo>
                    <a:pt x="692102" y="90610"/>
                  </a:lnTo>
                  <a:lnTo>
                    <a:pt x="679285" y="58401"/>
                  </a:lnTo>
                  <a:lnTo>
                    <a:pt x="680008" y="54093"/>
                  </a:lnTo>
                  <a:lnTo>
                    <a:pt x="683144" y="45827"/>
                  </a:lnTo>
                  <a:lnTo>
                    <a:pt x="685503" y="42549"/>
                  </a:lnTo>
                  <a:lnTo>
                    <a:pt x="691806" y="37704"/>
                  </a:lnTo>
                  <a:lnTo>
                    <a:pt x="695765" y="36484"/>
                  </a:lnTo>
                  <a:lnTo>
                    <a:pt x="718593" y="36484"/>
                  </a:lnTo>
                  <a:lnTo>
                    <a:pt x="716810" y="34109"/>
                  </a:lnTo>
                  <a:lnTo>
                    <a:pt x="715353" y="32114"/>
                  </a:lnTo>
                  <a:lnTo>
                    <a:pt x="713231" y="30340"/>
                  </a:lnTo>
                  <a:lnTo>
                    <a:pt x="710444" y="28788"/>
                  </a:lnTo>
                  <a:lnTo>
                    <a:pt x="707689" y="27205"/>
                  </a:lnTo>
                  <a:lnTo>
                    <a:pt x="703936" y="26413"/>
                  </a:lnTo>
                  <a:close/>
                </a:path>
                <a:path w="911860" h="992504">
                  <a:moveTo>
                    <a:pt x="732439" y="89121"/>
                  </a:moveTo>
                  <a:lnTo>
                    <a:pt x="721608" y="89121"/>
                  </a:lnTo>
                  <a:lnTo>
                    <a:pt x="721608" y="100333"/>
                  </a:lnTo>
                  <a:lnTo>
                    <a:pt x="732439" y="100333"/>
                  </a:lnTo>
                  <a:lnTo>
                    <a:pt x="732439" y="89121"/>
                  </a:lnTo>
                  <a:close/>
                </a:path>
                <a:path w="911860" h="992504">
                  <a:moveTo>
                    <a:pt x="718593" y="36484"/>
                  </a:moveTo>
                  <a:lnTo>
                    <a:pt x="705076" y="36484"/>
                  </a:lnTo>
                  <a:lnTo>
                    <a:pt x="708993" y="37704"/>
                  </a:lnTo>
                  <a:lnTo>
                    <a:pt x="715115" y="42233"/>
                  </a:lnTo>
                  <a:lnTo>
                    <a:pt x="717459" y="45431"/>
                  </a:lnTo>
                  <a:lnTo>
                    <a:pt x="720626" y="53634"/>
                  </a:lnTo>
                  <a:lnTo>
                    <a:pt x="721418" y="58401"/>
                  </a:lnTo>
                  <a:lnTo>
                    <a:pt x="721418" y="69359"/>
                  </a:lnTo>
                  <a:lnTo>
                    <a:pt x="720687" y="73761"/>
                  </a:lnTo>
                  <a:lnTo>
                    <a:pt x="720610" y="74220"/>
                  </a:lnTo>
                  <a:lnTo>
                    <a:pt x="717380" y="82613"/>
                  </a:lnTo>
                  <a:lnTo>
                    <a:pt x="715020" y="85891"/>
                  </a:lnTo>
                  <a:lnTo>
                    <a:pt x="708813" y="90610"/>
                  </a:lnTo>
                  <a:lnTo>
                    <a:pt x="705012" y="91782"/>
                  </a:lnTo>
                  <a:lnTo>
                    <a:pt x="718526" y="91782"/>
                  </a:lnTo>
                  <a:lnTo>
                    <a:pt x="719344" y="90610"/>
                  </a:lnTo>
                  <a:lnTo>
                    <a:pt x="720278" y="89121"/>
                  </a:lnTo>
                  <a:lnTo>
                    <a:pt x="732439" y="89121"/>
                  </a:lnTo>
                  <a:lnTo>
                    <a:pt x="732439" y="38955"/>
                  </a:lnTo>
                  <a:lnTo>
                    <a:pt x="720278" y="38955"/>
                  </a:lnTo>
                  <a:lnTo>
                    <a:pt x="719465" y="37704"/>
                  </a:lnTo>
                  <a:lnTo>
                    <a:pt x="718593" y="36484"/>
                  </a:lnTo>
                  <a:close/>
                </a:path>
                <a:path w="911860" h="992504">
                  <a:moveTo>
                    <a:pt x="732439" y="3040"/>
                  </a:moveTo>
                  <a:lnTo>
                    <a:pt x="721228" y="3040"/>
                  </a:lnTo>
                  <a:lnTo>
                    <a:pt x="721228" y="38955"/>
                  </a:lnTo>
                  <a:lnTo>
                    <a:pt x="732439" y="38955"/>
                  </a:lnTo>
                  <a:lnTo>
                    <a:pt x="732439" y="3040"/>
                  </a:lnTo>
                  <a:close/>
                </a:path>
                <a:path w="911860" h="992504">
                  <a:moveTo>
                    <a:pt x="56997" y="214299"/>
                  </a:moveTo>
                  <a:lnTo>
                    <a:pt x="39556" y="214299"/>
                  </a:lnTo>
                  <a:lnTo>
                    <a:pt x="43404" y="215598"/>
                  </a:lnTo>
                  <a:lnTo>
                    <a:pt x="48503" y="220792"/>
                  </a:lnTo>
                  <a:lnTo>
                    <a:pt x="49786" y="224466"/>
                  </a:lnTo>
                  <a:lnTo>
                    <a:pt x="49786" y="231307"/>
                  </a:lnTo>
                  <a:lnTo>
                    <a:pt x="39002" y="235155"/>
                  </a:lnTo>
                  <a:lnTo>
                    <a:pt x="35408" y="235582"/>
                  </a:lnTo>
                  <a:lnTo>
                    <a:pt x="2660" y="262376"/>
                  </a:lnTo>
                  <a:lnTo>
                    <a:pt x="3768" y="266430"/>
                  </a:lnTo>
                  <a:lnTo>
                    <a:pt x="8202" y="273112"/>
                  </a:lnTo>
                  <a:lnTo>
                    <a:pt x="11195" y="275662"/>
                  </a:lnTo>
                  <a:lnTo>
                    <a:pt x="18733" y="279177"/>
                  </a:lnTo>
                  <a:lnTo>
                    <a:pt x="22929" y="280048"/>
                  </a:lnTo>
                  <a:lnTo>
                    <a:pt x="31797" y="280048"/>
                  </a:lnTo>
                  <a:lnTo>
                    <a:pt x="48456" y="270040"/>
                  </a:lnTo>
                  <a:lnTo>
                    <a:pt x="25036" y="270040"/>
                  </a:lnTo>
                  <a:lnTo>
                    <a:pt x="21525" y="269106"/>
                  </a:lnTo>
                  <a:lnTo>
                    <a:pt x="21273" y="269106"/>
                  </a:lnTo>
                  <a:lnTo>
                    <a:pt x="18194" y="267031"/>
                  </a:lnTo>
                  <a:lnTo>
                    <a:pt x="15312" y="265036"/>
                  </a:lnTo>
                  <a:lnTo>
                    <a:pt x="13871" y="262091"/>
                  </a:lnTo>
                  <a:lnTo>
                    <a:pt x="13871" y="255345"/>
                  </a:lnTo>
                  <a:lnTo>
                    <a:pt x="37070" y="245020"/>
                  </a:lnTo>
                  <a:lnTo>
                    <a:pt x="41140" y="244418"/>
                  </a:lnTo>
                  <a:lnTo>
                    <a:pt x="49786" y="241663"/>
                  </a:lnTo>
                  <a:lnTo>
                    <a:pt x="60998" y="241663"/>
                  </a:lnTo>
                  <a:lnTo>
                    <a:pt x="60998" y="224466"/>
                  </a:lnTo>
                  <a:lnTo>
                    <a:pt x="60113" y="220158"/>
                  </a:lnTo>
                  <a:lnTo>
                    <a:pt x="60047" y="219842"/>
                  </a:lnTo>
                  <a:lnTo>
                    <a:pt x="56997" y="214299"/>
                  </a:lnTo>
                  <a:close/>
                </a:path>
                <a:path w="911860" h="992504">
                  <a:moveTo>
                    <a:pt x="60998" y="268456"/>
                  </a:moveTo>
                  <a:lnTo>
                    <a:pt x="49786" y="268456"/>
                  </a:lnTo>
                  <a:lnTo>
                    <a:pt x="49786" y="278338"/>
                  </a:lnTo>
                  <a:lnTo>
                    <a:pt x="60998" y="278338"/>
                  </a:lnTo>
                  <a:lnTo>
                    <a:pt x="60998" y="268456"/>
                  </a:lnTo>
                  <a:close/>
                </a:path>
                <a:path w="911860" h="992504">
                  <a:moveTo>
                    <a:pt x="60998" y="241663"/>
                  </a:moveTo>
                  <a:lnTo>
                    <a:pt x="49786" y="241663"/>
                  </a:lnTo>
                  <a:lnTo>
                    <a:pt x="49682" y="255345"/>
                  </a:lnTo>
                  <a:lnTo>
                    <a:pt x="48994" y="257863"/>
                  </a:lnTo>
                  <a:lnTo>
                    <a:pt x="47411" y="260618"/>
                  </a:lnTo>
                  <a:lnTo>
                    <a:pt x="45859" y="263373"/>
                  </a:lnTo>
                  <a:lnTo>
                    <a:pt x="43547" y="265622"/>
                  </a:lnTo>
                  <a:lnTo>
                    <a:pt x="37434" y="269106"/>
                  </a:lnTo>
                  <a:lnTo>
                    <a:pt x="33426" y="270040"/>
                  </a:lnTo>
                  <a:lnTo>
                    <a:pt x="48456" y="270040"/>
                  </a:lnTo>
                  <a:lnTo>
                    <a:pt x="49216" y="268456"/>
                  </a:lnTo>
                  <a:lnTo>
                    <a:pt x="60998" y="268456"/>
                  </a:lnTo>
                  <a:lnTo>
                    <a:pt x="60998" y="241663"/>
                  </a:lnTo>
                  <a:close/>
                </a:path>
                <a:path w="911860" h="992504">
                  <a:moveTo>
                    <a:pt x="36358" y="204418"/>
                  </a:moveTo>
                  <a:lnTo>
                    <a:pt x="30340" y="204418"/>
                  </a:lnTo>
                  <a:lnTo>
                    <a:pt x="26603" y="204925"/>
                  </a:lnTo>
                  <a:lnTo>
                    <a:pt x="4750" y="221520"/>
                  </a:lnTo>
                  <a:lnTo>
                    <a:pt x="15392" y="225321"/>
                  </a:lnTo>
                  <a:lnTo>
                    <a:pt x="16627" y="222660"/>
                  </a:lnTo>
                  <a:lnTo>
                    <a:pt x="18764" y="220158"/>
                  </a:lnTo>
                  <a:lnTo>
                    <a:pt x="24681" y="215598"/>
                  </a:lnTo>
                  <a:lnTo>
                    <a:pt x="24392" y="215598"/>
                  </a:lnTo>
                  <a:lnTo>
                    <a:pt x="29042" y="214299"/>
                  </a:lnTo>
                  <a:lnTo>
                    <a:pt x="56997" y="214299"/>
                  </a:lnTo>
                  <a:lnTo>
                    <a:pt x="56247" y="212937"/>
                  </a:lnTo>
                  <a:lnTo>
                    <a:pt x="53856" y="210356"/>
                  </a:lnTo>
                  <a:lnTo>
                    <a:pt x="48123" y="206936"/>
                  </a:lnTo>
                  <a:lnTo>
                    <a:pt x="45162" y="205812"/>
                  </a:lnTo>
                  <a:lnTo>
                    <a:pt x="42090" y="205273"/>
                  </a:lnTo>
                  <a:lnTo>
                    <a:pt x="39050" y="204703"/>
                  </a:lnTo>
                  <a:lnTo>
                    <a:pt x="36358" y="204418"/>
                  </a:lnTo>
                  <a:close/>
                </a:path>
                <a:path w="911860" h="992504">
                  <a:moveTo>
                    <a:pt x="92292" y="205558"/>
                  </a:moveTo>
                  <a:lnTo>
                    <a:pt x="81461" y="205558"/>
                  </a:lnTo>
                  <a:lnTo>
                    <a:pt x="81461" y="278338"/>
                  </a:lnTo>
                  <a:lnTo>
                    <a:pt x="92672" y="278338"/>
                  </a:lnTo>
                  <a:lnTo>
                    <a:pt x="92672" y="230198"/>
                  </a:lnTo>
                  <a:lnTo>
                    <a:pt x="93388" y="226999"/>
                  </a:lnTo>
                  <a:lnTo>
                    <a:pt x="93480" y="226588"/>
                  </a:lnTo>
                  <a:lnTo>
                    <a:pt x="96710" y="220634"/>
                  </a:lnTo>
                  <a:lnTo>
                    <a:pt x="98912" y="218369"/>
                  </a:lnTo>
                  <a:lnTo>
                    <a:pt x="101800" y="216770"/>
                  </a:lnTo>
                  <a:lnTo>
                    <a:pt x="92292" y="216770"/>
                  </a:lnTo>
                  <a:lnTo>
                    <a:pt x="92292" y="205558"/>
                  </a:lnTo>
                  <a:close/>
                </a:path>
                <a:path w="911860" h="992504">
                  <a:moveTo>
                    <a:pt x="135091" y="214489"/>
                  </a:moveTo>
                  <a:lnTo>
                    <a:pt x="116489" y="214489"/>
                  </a:lnTo>
                  <a:lnTo>
                    <a:pt x="120574" y="216105"/>
                  </a:lnTo>
                  <a:lnTo>
                    <a:pt x="126529" y="222534"/>
                  </a:lnTo>
                  <a:lnTo>
                    <a:pt x="128017" y="226999"/>
                  </a:lnTo>
                  <a:lnTo>
                    <a:pt x="128017" y="278338"/>
                  </a:lnTo>
                  <a:lnTo>
                    <a:pt x="139229" y="278338"/>
                  </a:lnTo>
                  <a:lnTo>
                    <a:pt x="139229" y="225764"/>
                  </a:lnTo>
                  <a:lnTo>
                    <a:pt x="138199" y="220634"/>
                  </a:lnTo>
                  <a:lnTo>
                    <a:pt x="135091" y="214489"/>
                  </a:lnTo>
                  <a:close/>
                </a:path>
                <a:path w="911860" h="992504">
                  <a:moveTo>
                    <a:pt x="119466" y="204418"/>
                  </a:moveTo>
                  <a:lnTo>
                    <a:pt x="109015" y="204418"/>
                  </a:lnTo>
                  <a:lnTo>
                    <a:pt x="104517" y="205558"/>
                  </a:lnTo>
                  <a:lnTo>
                    <a:pt x="97550" y="210087"/>
                  </a:lnTo>
                  <a:lnTo>
                    <a:pt x="94953" y="213064"/>
                  </a:lnTo>
                  <a:lnTo>
                    <a:pt x="93242" y="216770"/>
                  </a:lnTo>
                  <a:lnTo>
                    <a:pt x="101800" y="216770"/>
                  </a:lnTo>
                  <a:lnTo>
                    <a:pt x="104517" y="215265"/>
                  </a:lnTo>
                  <a:lnTo>
                    <a:pt x="107716" y="214489"/>
                  </a:lnTo>
                  <a:lnTo>
                    <a:pt x="135091" y="214489"/>
                  </a:lnTo>
                  <a:lnTo>
                    <a:pt x="134082" y="212494"/>
                  </a:lnTo>
                  <a:lnTo>
                    <a:pt x="131200" y="209454"/>
                  </a:lnTo>
                  <a:lnTo>
                    <a:pt x="124021" y="205558"/>
                  </a:lnTo>
                  <a:lnTo>
                    <a:pt x="124329" y="205558"/>
                  </a:lnTo>
                  <a:lnTo>
                    <a:pt x="119466" y="204418"/>
                  </a:lnTo>
                  <a:close/>
                </a:path>
                <a:path w="911860" h="992504">
                  <a:moveTo>
                    <a:pt x="192210" y="204418"/>
                  </a:moveTo>
                  <a:lnTo>
                    <a:pt x="181315" y="204418"/>
                  </a:lnTo>
                  <a:lnTo>
                    <a:pt x="175899" y="205954"/>
                  </a:lnTo>
                  <a:lnTo>
                    <a:pt x="166512" y="212114"/>
                  </a:lnTo>
                  <a:lnTo>
                    <a:pt x="162867" y="216453"/>
                  </a:lnTo>
                  <a:lnTo>
                    <a:pt x="157609" y="227728"/>
                  </a:lnTo>
                  <a:lnTo>
                    <a:pt x="156295" y="234379"/>
                  </a:lnTo>
                  <a:lnTo>
                    <a:pt x="156295" y="249771"/>
                  </a:lnTo>
                  <a:lnTo>
                    <a:pt x="157519" y="256010"/>
                  </a:lnTo>
                  <a:lnTo>
                    <a:pt x="157609" y="256469"/>
                  </a:lnTo>
                  <a:lnTo>
                    <a:pt x="181188" y="279858"/>
                  </a:lnTo>
                  <a:lnTo>
                    <a:pt x="191957" y="279858"/>
                  </a:lnTo>
                  <a:lnTo>
                    <a:pt x="206800" y="269787"/>
                  </a:lnTo>
                  <a:lnTo>
                    <a:pt x="184102" y="269787"/>
                  </a:lnTo>
                  <a:lnTo>
                    <a:pt x="180376" y="268615"/>
                  </a:lnTo>
                  <a:lnTo>
                    <a:pt x="167560" y="236406"/>
                  </a:lnTo>
                  <a:lnTo>
                    <a:pt x="168283" y="232098"/>
                  </a:lnTo>
                  <a:lnTo>
                    <a:pt x="171418" y="223832"/>
                  </a:lnTo>
                  <a:lnTo>
                    <a:pt x="173777" y="220554"/>
                  </a:lnTo>
                  <a:lnTo>
                    <a:pt x="180080" y="215709"/>
                  </a:lnTo>
                  <a:lnTo>
                    <a:pt x="184039" y="214489"/>
                  </a:lnTo>
                  <a:lnTo>
                    <a:pt x="206867" y="214489"/>
                  </a:lnTo>
                  <a:lnTo>
                    <a:pt x="205084" y="212114"/>
                  </a:lnTo>
                  <a:lnTo>
                    <a:pt x="203627" y="210119"/>
                  </a:lnTo>
                  <a:lnTo>
                    <a:pt x="201505" y="208345"/>
                  </a:lnTo>
                  <a:lnTo>
                    <a:pt x="198718" y="206793"/>
                  </a:lnTo>
                  <a:lnTo>
                    <a:pt x="195963" y="205210"/>
                  </a:lnTo>
                  <a:lnTo>
                    <a:pt x="192210" y="204418"/>
                  </a:lnTo>
                  <a:close/>
                </a:path>
                <a:path w="911860" h="992504">
                  <a:moveTo>
                    <a:pt x="220714" y="267126"/>
                  </a:moveTo>
                  <a:lnTo>
                    <a:pt x="209882" y="267126"/>
                  </a:lnTo>
                  <a:lnTo>
                    <a:pt x="209882" y="278338"/>
                  </a:lnTo>
                  <a:lnTo>
                    <a:pt x="220714" y="278338"/>
                  </a:lnTo>
                  <a:lnTo>
                    <a:pt x="220714" y="267126"/>
                  </a:lnTo>
                  <a:close/>
                </a:path>
                <a:path w="911860" h="992504">
                  <a:moveTo>
                    <a:pt x="206867" y="214489"/>
                  </a:moveTo>
                  <a:lnTo>
                    <a:pt x="193350" y="214489"/>
                  </a:lnTo>
                  <a:lnTo>
                    <a:pt x="197267" y="215709"/>
                  </a:lnTo>
                  <a:lnTo>
                    <a:pt x="203390" y="220238"/>
                  </a:lnTo>
                  <a:lnTo>
                    <a:pt x="205733" y="223436"/>
                  </a:lnTo>
                  <a:lnTo>
                    <a:pt x="208900" y="231639"/>
                  </a:lnTo>
                  <a:lnTo>
                    <a:pt x="209692" y="236406"/>
                  </a:lnTo>
                  <a:lnTo>
                    <a:pt x="209692" y="247364"/>
                  </a:lnTo>
                  <a:lnTo>
                    <a:pt x="208961" y="251766"/>
                  </a:lnTo>
                  <a:lnTo>
                    <a:pt x="208885" y="252225"/>
                  </a:lnTo>
                  <a:lnTo>
                    <a:pt x="205654" y="260618"/>
                  </a:lnTo>
                  <a:lnTo>
                    <a:pt x="203295" y="263896"/>
                  </a:lnTo>
                  <a:lnTo>
                    <a:pt x="197087" y="268615"/>
                  </a:lnTo>
                  <a:lnTo>
                    <a:pt x="193287" y="269787"/>
                  </a:lnTo>
                  <a:lnTo>
                    <a:pt x="206800" y="269787"/>
                  </a:lnTo>
                  <a:lnTo>
                    <a:pt x="207618" y="268615"/>
                  </a:lnTo>
                  <a:lnTo>
                    <a:pt x="208552" y="267126"/>
                  </a:lnTo>
                  <a:lnTo>
                    <a:pt x="220714" y="267126"/>
                  </a:lnTo>
                  <a:lnTo>
                    <a:pt x="220714" y="216960"/>
                  </a:lnTo>
                  <a:lnTo>
                    <a:pt x="208552" y="216960"/>
                  </a:lnTo>
                  <a:lnTo>
                    <a:pt x="207739" y="215709"/>
                  </a:lnTo>
                  <a:lnTo>
                    <a:pt x="206867" y="214489"/>
                  </a:lnTo>
                  <a:close/>
                </a:path>
                <a:path w="911860" h="992504">
                  <a:moveTo>
                    <a:pt x="220714" y="181045"/>
                  </a:moveTo>
                  <a:lnTo>
                    <a:pt x="209502" y="181045"/>
                  </a:lnTo>
                  <a:lnTo>
                    <a:pt x="209502" y="216960"/>
                  </a:lnTo>
                  <a:lnTo>
                    <a:pt x="220714" y="216960"/>
                  </a:lnTo>
                  <a:lnTo>
                    <a:pt x="220714" y="181045"/>
                  </a:lnTo>
                  <a:close/>
                </a:path>
                <a:path w="911860" h="992504">
                  <a:moveTo>
                    <a:pt x="296011" y="181045"/>
                  </a:moveTo>
                  <a:lnTo>
                    <a:pt x="281949" y="181045"/>
                  </a:lnTo>
                  <a:lnTo>
                    <a:pt x="281949" y="278338"/>
                  </a:lnTo>
                  <a:lnTo>
                    <a:pt x="292971" y="278338"/>
                  </a:lnTo>
                  <a:lnTo>
                    <a:pt x="292971" y="204418"/>
                  </a:lnTo>
                  <a:lnTo>
                    <a:pt x="305580" y="204418"/>
                  </a:lnTo>
                  <a:lnTo>
                    <a:pt x="296011" y="181045"/>
                  </a:lnTo>
                  <a:close/>
                </a:path>
                <a:path w="911860" h="992504">
                  <a:moveTo>
                    <a:pt x="305580" y="204418"/>
                  </a:moveTo>
                  <a:lnTo>
                    <a:pt x="293921" y="204418"/>
                  </a:lnTo>
                  <a:lnTo>
                    <a:pt x="324325" y="278338"/>
                  </a:lnTo>
                  <a:lnTo>
                    <a:pt x="334966" y="278338"/>
                  </a:lnTo>
                  <a:lnTo>
                    <a:pt x="341766" y="261806"/>
                  </a:lnTo>
                  <a:lnTo>
                    <a:pt x="329075" y="261806"/>
                  </a:lnTo>
                  <a:lnTo>
                    <a:pt x="305580" y="204418"/>
                  </a:lnTo>
                  <a:close/>
                </a:path>
                <a:path w="911860" h="992504">
                  <a:moveTo>
                    <a:pt x="377342" y="204418"/>
                  </a:moveTo>
                  <a:lnTo>
                    <a:pt x="366320" y="204418"/>
                  </a:lnTo>
                  <a:lnTo>
                    <a:pt x="366320" y="278338"/>
                  </a:lnTo>
                  <a:lnTo>
                    <a:pt x="377342" y="278338"/>
                  </a:lnTo>
                  <a:lnTo>
                    <a:pt x="377342" y="204418"/>
                  </a:lnTo>
                  <a:close/>
                </a:path>
                <a:path w="911860" h="992504">
                  <a:moveTo>
                    <a:pt x="377342" y="181045"/>
                  </a:moveTo>
                  <a:lnTo>
                    <a:pt x="363280" y="181045"/>
                  </a:lnTo>
                  <a:lnTo>
                    <a:pt x="330216" y="261806"/>
                  </a:lnTo>
                  <a:lnTo>
                    <a:pt x="341766" y="261806"/>
                  </a:lnTo>
                  <a:lnTo>
                    <a:pt x="365370" y="204418"/>
                  </a:lnTo>
                  <a:lnTo>
                    <a:pt x="377342" y="204418"/>
                  </a:lnTo>
                  <a:lnTo>
                    <a:pt x="377342" y="181045"/>
                  </a:lnTo>
                  <a:close/>
                </a:path>
                <a:path w="911860" h="992504">
                  <a:moveTo>
                    <a:pt x="432699" y="204418"/>
                  </a:moveTo>
                  <a:lnTo>
                    <a:pt x="422310" y="204418"/>
                  </a:lnTo>
                  <a:lnTo>
                    <a:pt x="416546" y="206033"/>
                  </a:lnTo>
                  <a:lnTo>
                    <a:pt x="396024" y="234949"/>
                  </a:lnTo>
                  <a:lnTo>
                    <a:pt x="396024" y="249897"/>
                  </a:lnTo>
                  <a:lnTo>
                    <a:pt x="423007" y="279858"/>
                  </a:lnTo>
                  <a:lnTo>
                    <a:pt x="434979" y="279858"/>
                  </a:lnTo>
                  <a:lnTo>
                    <a:pt x="439429" y="279098"/>
                  </a:lnTo>
                  <a:lnTo>
                    <a:pt x="447346" y="276026"/>
                  </a:lnTo>
                  <a:lnTo>
                    <a:pt x="450672" y="273872"/>
                  </a:lnTo>
                  <a:lnTo>
                    <a:pt x="454641" y="269787"/>
                  </a:lnTo>
                  <a:lnTo>
                    <a:pt x="425509" y="269787"/>
                  </a:lnTo>
                  <a:lnTo>
                    <a:pt x="421535" y="268805"/>
                  </a:lnTo>
                  <a:lnTo>
                    <a:pt x="407235" y="245653"/>
                  </a:lnTo>
                  <a:lnTo>
                    <a:pt x="404005" y="245653"/>
                  </a:lnTo>
                  <a:lnTo>
                    <a:pt x="404005" y="235962"/>
                  </a:lnTo>
                  <a:lnTo>
                    <a:pt x="407235" y="235962"/>
                  </a:lnTo>
                  <a:lnTo>
                    <a:pt x="407235" y="233650"/>
                  </a:lnTo>
                  <a:lnTo>
                    <a:pt x="424432" y="214489"/>
                  </a:lnTo>
                  <a:lnTo>
                    <a:pt x="452433" y="214489"/>
                  </a:lnTo>
                  <a:lnTo>
                    <a:pt x="447235" y="209644"/>
                  </a:lnTo>
                  <a:lnTo>
                    <a:pt x="443863" y="207585"/>
                  </a:lnTo>
                  <a:lnTo>
                    <a:pt x="436452" y="205051"/>
                  </a:lnTo>
                  <a:lnTo>
                    <a:pt x="432699" y="204418"/>
                  </a:lnTo>
                  <a:close/>
                </a:path>
                <a:path w="911860" h="992504">
                  <a:moveTo>
                    <a:pt x="448281" y="258385"/>
                  </a:moveTo>
                  <a:lnTo>
                    <a:pt x="432984" y="269787"/>
                  </a:lnTo>
                  <a:lnTo>
                    <a:pt x="454641" y="269787"/>
                  </a:lnTo>
                  <a:lnTo>
                    <a:pt x="456056" y="268330"/>
                  </a:lnTo>
                  <a:lnTo>
                    <a:pt x="457972" y="265099"/>
                  </a:lnTo>
                  <a:lnTo>
                    <a:pt x="459112" y="261426"/>
                  </a:lnTo>
                  <a:lnTo>
                    <a:pt x="448281" y="258385"/>
                  </a:lnTo>
                  <a:close/>
                </a:path>
                <a:path w="911860" h="992504">
                  <a:moveTo>
                    <a:pt x="407235" y="235962"/>
                  </a:moveTo>
                  <a:lnTo>
                    <a:pt x="404005" y="235962"/>
                  </a:lnTo>
                  <a:lnTo>
                    <a:pt x="404005" y="245653"/>
                  </a:lnTo>
                  <a:lnTo>
                    <a:pt x="407235" y="245653"/>
                  </a:lnTo>
                  <a:lnTo>
                    <a:pt x="407235" y="235962"/>
                  </a:lnTo>
                  <a:close/>
                </a:path>
                <a:path w="911860" h="992504">
                  <a:moveTo>
                    <a:pt x="452433" y="214489"/>
                  </a:moveTo>
                  <a:lnTo>
                    <a:pt x="432952" y="214489"/>
                  </a:lnTo>
                  <a:lnTo>
                    <a:pt x="436467" y="215424"/>
                  </a:lnTo>
                  <a:lnTo>
                    <a:pt x="442453" y="219161"/>
                  </a:lnTo>
                  <a:lnTo>
                    <a:pt x="444765" y="221710"/>
                  </a:lnTo>
                  <a:lnTo>
                    <a:pt x="446380" y="224941"/>
                  </a:lnTo>
                  <a:lnTo>
                    <a:pt x="448027" y="228171"/>
                  </a:lnTo>
                  <a:lnTo>
                    <a:pt x="448851" y="231845"/>
                  </a:lnTo>
                  <a:lnTo>
                    <a:pt x="448851" y="235962"/>
                  </a:lnTo>
                  <a:lnTo>
                    <a:pt x="407235" y="235962"/>
                  </a:lnTo>
                  <a:lnTo>
                    <a:pt x="407235" y="245653"/>
                  </a:lnTo>
                  <a:lnTo>
                    <a:pt x="460252" y="245653"/>
                  </a:lnTo>
                  <a:lnTo>
                    <a:pt x="460182" y="233650"/>
                  </a:lnTo>
                  <a:lnTo>
                    <a:pt x="459350" y="228361"/>
                  </a:lnTo>
                  <a:lnTo>
                    <a:pt x="455782" y="219161"/>
                  </a:lnTo>
                  <a:lnTo>
                    <a:pt x="453501" y="215598"/>
                  </a:lnTo>
                  <a:lnTo>
                    <a:pt x="453388" y="215424"/>
                  </a:lnTo>
                  <a:lnTo>
                    <a:pt x="452433" y="214489"/>
                  </a:lnTo>
                  <a:close/>
                </a:path>
                <a:path w="911860" h="992504">
                  <a:moveTo>
                    <a:pt x="488138" y="205368"/>
                  </a:moveTo>
                  <a:lnTo>
                    <a:pt x="477307" y="205368"/>
                  </a:lnTo>
                  <a:lnTo>
                    <a:pt x="477307" y="278338"/>
                  </a:lnTo>
                  <a:lnTo>
                    <a:pt x="488518" y="278338"/>
                  </a:lnTo>
                  <a:lnTo>
                    <a:pt x="488518" y="228868"/>
                  </a:lnTo>
                  <a:lnTo>
                    <a:pt x="489310" y="225938"/>
                  </a:lnTo>
                  <a:lnTo>
                    <a:pt x="492509" y="220776"/>
                  </a:lnTo>
                  <a:lnTo>
                    <a:pt x="494694" y="218749"/>
                  </a:lnTo>
                  <a:lnTo>
                    <a:pt x="499134" y="216390"/>
                  </a:lnTo>
                  <a:lnTo>
                    <a:pt x="488138" y="216390"/>
                  </a:lnTo>
                  <a:lnTo>
                    <a:pt x="488138" y="205368"/>
                  </a:lnTo>
                  <a:close/>
                </a:path>
                <a:path w="911860" h="992504">
                  <a:moveTo>
                    <a:pt x="513792" y="204418"/>
                  </a:moveTo>
                  <a:lnTo>
                    <a:pt x="502867" y="204418"/>
                  </a:lnTo>
                  <a:lnTo>
                    <a:pt x="499579" y="205368"/>
                  </a:lnTo>
                  <a:lnTo>
                    <a:pt x="492636" y="209850"/>
                  </a:lnTo>
                  <a:lnTo>
                    <a:pt x="490229" y="212779"/>
                  </a:lnTo>
                  <a:lnTo>
                    <a:pt x="488898" y="216390"/>
                  </a:lnTo>
                  <a:lnTo>
                    <a:pt x="499134" y="216390"/>
                  </a:lnTo>
                  <a:lnTo>
                    <a:pt x="500207" y="215820"/>
                  </a:lnTo>
                  <a:lnTo>
                    <a:pt x="502932" y="215170"/>
                  </a:lnTo>
                  <a:lnTo>
                    <a:pt x="513792" y="215170"/>
                  </a:lnTo>
                  <a:lnTo>
                    <a:pt x="513792" y="204418"/>
                  </a:lnTo>
                  <a:close/>
                </a:path>
                <a:path w="911860" h="992504">
                  <a:moveTo>
                    <a:pt x="513792" y="215170"/>
                  </a:moveTo>
                  <a:lnTo>
                    <a:pt x="509849" y="215170"/>
                  </a:lnTo>
                  <a:lnTo>
                    <a:pt x="511179" y="215392"/>
                  </a:lnTo>
                  <a:lnTo>
                    <a:pt x="514050" y="215820"/>
                  </a:lnTo>
                  <a:lnTo>
                    <a:pt x="513792" y="215820"/>
                  </a:lnTo>
                  <a:lnTo>
                    <a:pt x="513792" y="215170"/>
                  </a:lnTo>
                  <a:close/>
                </a:path>
                <a:path w="911860" h="992504">
                  <a:moveTo>
                    <a:pt x="538293" y="181045"/>
                  </a:moveTo>
                  <a:lnTo>
                    <a:pt x="527082" y="181045"/>
                  </a:lnTo>
                  <a:lnTo>
                    <a:pt x="527082" y="278338"/>
                  </a:lnTo>
                  <a:lnTo>
                    <a:pt x="538293" y="278338"/>
                  </a:lnTo>
                  <a:lnTo>
                    <a:pt x="538293" y="181045"/>
                  </a:lnTo>
                  <a:close/>
                </a:path>
                <a:path w="911860" h="992504">
                  <a:moveTo>
                    <a:pt x="570039" y="205368"/>
                  </a:moveTo>
                  <a:lnTo>
                    <a:pt x="558828" y="205368"/>
                  </a:lnTo>
                  <a:lnTo>
                    <a:pt x="558828" y="278338"/>
                  </a:lnTo>
                  <a:lnTo>
                    <a:pt x="570039" y="278338"/>
                  </a:lnTo>
                  <a:lnTo>
                    <a:pt x="570039" y="205368"/>
                  </a:lnTo>
                  <a:close/>
                </a:path>
                <a:path w="911860" h="992504">
                  <a:moveTo>
                    <a:pt x="566714" y="178004"/>
                  </a:moveTo>
                  <a:lnTo>
                    <a:pt x="562343" y="178004"/>
                  </a:lnTo>
                  <a:lnTo>
                    <a:pt x="560459" y="178749"/>
                  </a:lnTo>
                  <a:lnTo>
                    <a:pt x="557323" y="181726"/>
                  </a:lnTo>
                  <a:lnTo>
                    <a:pt x="556547" y="183515"/>
                  </a:lnTo>
                  <a:lnTo>
                    <a:pt x="556547" y="187696"/>
                  </a:lnTo>
                  <a:lnTo>
                    <a:pt x="557323" y="189485"/>
                  </a:lnTo>
                  <a:lnTo>
                    <a:pt x="560459" y="192462"/>
                  </a:lnTo>
                  <a:lnTo>
                    <a:pt x="562343" y="193207"/>
                  </a:lnTo>
                  <a:lnTo>
                    <a:pt x="566714" y="193207"/>
                  </a:lnTo>
                  <a:lnTo>
                    <a:pt x="568582" y="192462"/>
                  </a:lnTo>
                  <a:lnTo>
                    <a:pt x="571718" y="189485"/>
                  </a:lnTo>
                  <a:lnTo>
                    <a:pt x="572510" y="187696"/>
                  </a:lnTo>
                  <a:lnTo>
                    <a:pt x="572510" y="183515"/>
                  </a:lnTo>
                  <a:lnTo>
                    <a:pt x="571718" y="181726"/>
                  </a:lnTo>
                  <a:lnTo>
                    <a:pt x="568582" y="178749"/>
                  </a:lnTo>
                  <a:lnTo>
                    <a:pt x="566714" y="178004"/>
                  </a:lnTo>
                  <a:close/>
                </a:path>
                <a:path w="911860" h="992504">
                  <a:moveTo>
                    <a:pt x="601405" y="205558"/>
                  </a:moveTo>
                  <a:lnTo>
                    <a:pt x="590574" y="205558"/>
                  </a:lnTo>
                  <a:lnTo>
                    <a:pt x="590574" y="278338"/>
                  </a:lnTo>
                  <a:lnTo>
                    <a:pt x="601785" y="278338"/>
                  </a:lnTo>
                  <a:lnTo>
                    <a:pt x="601785" y="230198"/>
                  </a:lnTo>
                  <a:lnTo>
                    <a:pt x="602501" y="226999"/>
                  </a:lnTo>
                  <a:lnTo>
                    <a:pt x="602593" y="226588"/>
                  </a:lnTo>
                  <a:lnTo>
                    <a:pt x="605823" y="220634"/>
                  </a:lnTo>
                  <a:lnTo>
                    <a:pt x="608024" y="218369"/>
                  </a:lnTo>
                  <a:lnTo>
                    <a:pt x="610913" y="216770"/>
                  </a:lnTo>
                  <a:lnTo>
                    <a:pt x="601405" y="216770"/>
                  </a:lnTo>
                  <a:lnTo>
                    <a:pt x="601405" y="205558"/>
                  </a:lnTo>
                  <a:close/>
                </a:path>
                <a:path w="911860" h="992504">
                  <a:moveTo>
                    <a:pt x="644204" y="214489"/>
                  </a:moveTo>
                  <a:lnTo>
                    <a:pt x="625602" y="214489"/>
                  </a:lnTo>
                  <a:lnTo>
                    <a:pt x="629687" y="216105"/>
                  </a:lnTo>
                  <a:lnTo>
                    <a:pt x="635641" y="222534"/>
                  </a:lnTo>
                  <a:lnTo>
                    <a:pt x="637130" y="226999"/>
                  </a:lnTo>
                  <a:lnTo>
                    <a:pt x="637130" y="278338"/>
                  </a:lnTo>
                  <a:lnTo>
                    <a:pt x="648341" y="278338"/>
                  </a:lnTo>
                  <a:lnTo>
                    <a:pt x="648341" y="225764"/>
                  </a:lnTo>
                  <a:lnTo>
                    <a:pt x="647312" y="220634"/>
                  </a:lnTo>
                  <a:lnTo>
                    <a:pt x="644204" y="214489"/>
                  </a:lnTo>
                  <a:close/>
                </a:path>
                <a:path w="911860" h="992504">
                  <a:moveTo>
                    <a:pt x="628579" y="204418"/>
                  </a:moveTo>
                  <a:lnTo>
                    <a:pt x="618127" y="204418"/>
                  </a:lnTo>
                  <a:lnTo>
                    <a:pt x="613630" y="205558"/>
                  </a:lnTo>
                  <a:lnTo>
                    <a:pt x="606663" y="210087"/>
                  </a:lnTo>
                  <a:lnTo>
                    <a:pt x="604066" y="213064"/>
                  </a:lnTo>
                  <a:lnTo>
                    <a:pt x="602355" y="216770"/>
                  </a:lnTo>
                  <a:lnTo>
                    <a:pt x="610913" y="216770"/>
                  </a:lnTo>
                  <a:lnTo>
                    <a:pt x="613630" y="215265"/>
                  </a:lnTo>
                  <a:lnTo>
                    <a:pt x="616829" y="214489"/>
                  </a:lnTo>
                  <a:lnTo>
                    <a:pt x="644204" y="214489"/>
                  </a:lnTo>
                  <a:lnTo>
                    <a:pt x="643195" y="212494"/>
                  </a:lnTo>
                  <a:lnTo>
                    <a:pt x="640313" y="209454"/>
                  </a:lnTo>
                  <a:lnTo>
                    <a:pt x="633134" y="205558"/>
                  </a:lnTo>
                  <a:lnTo>
                    <a:pt x="633442" y="205558"/>
                  </a:lnTo>
                  <a:lnTo>
                    <a:pt x="628579" y="204418"/>
                  </a:lnTo>
                  <a:close/>
                </a:path>
                <a:path w="911860" h="992504">
                  <a:moveTo>
                    <a:pt x="722606" y="187886"/>
                  </a:moveTo>
                  <a:lnTo>
                    <a:pt x="711394" y="187886"/>
                  </a:lnTo>
                  <a:lnTo>
                    <a:pt x="711394" y="264719"/>
                  </a:lnTo>
                  <a:lnTo>
                    <a:pt x="727990" y="279288"/>
                  </a:lnTo>
                  <a:lnTo>
                    <a:pt x="733247" y="279288"/>
                  </a:lnTo>
                  <a:lnTo>
                    <a:pt x="734973" y="279130"/>
                  </a:lnTo>
                  <a:lnTo>
                    <a:pt x="736335" y="278813"/>
                  </a:lnTo>
                  <a:lnTo>
                    <a:pt x="737319" y="278607"/>
                  </a:lnTo>
                  <a:lnTo>
                    <a:pt x="738758" y="278243"/>
                  </a:lnTo>
                  <a:lnTo>
                    <a:pt x="739518" y="277958"/>
                  </a:lnTo>
                  <a:lnTo>
                    <a:pt x="737367" y="268456"/>
                  </a:lnTo>
                  <a:lnTo>
                    <a:pt x="729826" y="268456"/>
                  </a:lnTo>
                  <a:lnTo>
                    <a:pt x="727594" y="267696"/>
                  </a:lnTo>
                  <a:lnTo>
                    <a:pt x="722606" y="260602"/>
                  </a:lnTo>
                  <a:lnTo>
                    <a:pt x="722606" y="187886"/>
                  </a:lnTo>
                  <a:close/>
                </a:path>
                <a:path w="911860" h="992504">
                  <a:moveTo>
                    <a:pt x="738188" y="267696"/>
                  </a:moveTo>
                  <a:lnTo>
                    <a:pt x="737195" y="267696"/>
                  </a:lnTo>
                  <a:lnTo>
                    <a:pt x="737367" y="268456"/>
                  </a:lnTo>
                  <a:lnTo>
                    <a:pt x="734386" y="268456"/>
                  </a:lnTo>
                  <a:lnTo>
                    <a:pt x="738188" y="267696"/>
                  </a:lnTo>
                  <a:close/>
                </a:path>
                <a:path w="911860" h="992504">
                  <a:moveTo>
                    <a:pt x="711394" y="205368"/>
                  </a:moveTo>
                  <a:lnTo>
                    <a:pt x="700373" y="205368"/>
                  </a:lnTo>
                  <a:lnTo>
                    <a:pt x="700373" y="214869"/>
                  </a:lnTo>
                  <a:lnTo>
                    <a:pt x="711394" y="214869"/>
                  </a:lnTo>
                  <a:lnTo>
                    <a:pt x="711394" y="205368"/>
                  </a:lnTo>
                  <a:close/>
                </a:path>
                <a:path w="911860" h="992504">
                  <a:moveTo>
                    <a:pt x="738188" y="205368"/>
                  </a:moveTo>
                  <a:lnTo>
                    <a:pt x="722606" y="205368"/>
                  </a:lnTo>
                  <a:lnTo>
                    <a:pt x="722606" y="214869"/>
                  </a:lnTo>
                  <a:lnTo>
                    <a:pt x="738188" y="214869"/>
                  </a:lnTo>
                  <a:lnTo>
                    <a:pt x="738188" y="205368"/>
                  </a:lnTo>
                  <a:close/>
                </a:path>
                <a:path w="911860" h="992504">
                  <a:moveTo>
                    <a:pt x="790500" y="204418"/>
                  </a:moveTo>
                  <a:lnTo>
                    <a:pt x="777325" y="204418"/>
                  </a:lnTo>
                  <a:lnTo>
                    <a:pt x="771545" y="205986"/>
                  </a:lnTo>
                  <a:lnTo>
                    <a:pt x="750848" y="234632"/>
                  </a:lnTo>
                  <a:lnTo>
                    <a:pt x="750848" y="249771"/>
                  </a:lnTo>
                  <a:lnTo>
                    <a:pt x="777325" y="279858"/>
                  </a:lnTo>
                  <a:lnTo>
                    <a:pt x="790500" y="279858"/>
                  </a:lnTo>
                  <a:lnTo>
                    <a:pt x="796264" y="278290"/>
                  </a:lnTo>
                  <a:lnTo>
                    <a:pt x="806177" y="272019"/>
                  </a:lnTo>
                  <a:lnTo>
                    <a:pt x="808144" y="269787"/>
                  </a:lnTo>
                  <a:lnTo>
                    <a:pt x="778909" y="269787"/>
                  </a:lnTo>
                  <a:lnTo>
                    <a:pt x="774791" y="268504"/>
                  </a:lnTo>
                  <a:lnTo>
                    <a:pt x="768330" y="263373"/>
                  </a:lnTo>
                  <a:lnTo>
                    <a:pt x="765939" y="260000"/>
                  </a:lnTo>
                  <a:lnTo>
                    <a:pt x="762836" y="251639"/>
                  </a:lnTo>
                  <a:lnTo>
                    <a:pt x="762060" y="247110"/>
                  </a:lnTo>
                  <a:lnTo>
                    <a:pt x="762060" y="237356"/>
                  </a:lnTo>
                  <a:lnTo>
                    <a:pt x="778909" y="214489"/>
                  </a:lnTo>
                  <a:lnTo>
                    <a:pt x="808137" y="214489"/>
                  </a:lnTo>
                  <a:lnTo>
                    <a:pt x="806177" y="212257"/>
                  </a:lnTo>
                  <a:lnTo>
                    <a:pt x="796264" y="205986"/>
                  </a:lnTo>
                  <a:lnTo>
                    <a:pt x="790500" y="204418"/>
                  </a:lnTo>
                  <a:close/>
                </a:path>
                <a:path w="911860" h="992504">
                  <a:moveTo>
                    <a:pt x="808137" y="214489"/>
                  </a:moveTo>
                  <a:lnTo>
                    <a:pt x="788917" y="214489"/>
                  </a:lnTo>
                  <a:lnTo>
                    <a:pt x="793034" y="215788"/>
                  </a:lnTo>
                  <a:lnTo>
                    <a:pt x="799495" y="220982"/>
                  </a:lnTo>
                  <a:lnTo>
                    <a:pt x="801886" y="224387"/>
                  </a:lnTo>
                  <a:lnTo>
                    <a:pt x="804989" y="232811"/>
                  </a:lnTo>
                  <a:lnTo>
                    <a:pt x="805765" y="237356"/>
                  </a:lnTo>
                  <a:lnTo>
                    <a:pt x="805765" y="247110"/>
                  </a:lnTo>
                  <a:lnTo>
                    <a:pt x="788917" y="269787"/>
                  </a:lnTo>
                  <a:lnTo>
                    <a:pt x="808144" y="269787"/>
                  </a:lnTo>
                  <a:lnTo>
                    <a:pt x="810041" y="267633"/>
                  </a:lnTo>
                  <a:lnTo>
                    <a:pt x="812796" y="261996"/>
                  </a:lnTo>
                  <a:lnTo>
                    <a:pt x="815583" y="256358"/>
                  </a:lnTo>
                  <a:lnTo>
                    <a:pt x="816977" y="249771"/>
                  </a:lnTo>
                  <a:lnTo>
                    <a:pt x="816977" y="234632"/>
                  </a:lnTo>
                  <a:lnTo>
                    <a:pt x="815583" y="227997"/>
                  </a:lnTo>
                  <a:lnTo>
                    <a:pt x="812796" y="222328"/>
                  </a:lnTo>
                  <a:lnTo>
                    <a:pt x="810041" y="216659"/>
                  </a:lnTo>
                  <a:lnTo>
                    <a:pt x="808137" y="214489"/>
                  </a:lnTo>
                  <a:close/>
                </a:path>
                <a:path w="911860" h="992504">
                  <a:moveTo>
                    <a:pt x="16912" y="383373"/>
                  </a:moveTo>
                  <a:lnTo>
                    <a:pt x="6080" y="383373"/>
                  </a:lnTo>
                  <a:lnTo>
                    <a:pt x="6080" y="483706"/>
                  </a:lnTo>
                  <a:lnTo>
                    <a:pt x="17292" y="483706"/>
                  </a:lnTo>
                  <a:lnTo>
                    <a:pt x="17292" y="445131"/>
                  </a:lnTo>
                  <a:lnTo>
                    <a:pt x="27749" y="445131"/>
                  </a:lnTo>
                  <a:lnTo>
                    <a:pt x="23499" y="441901"/>
                  </a:lnTo>
                  <a:lnTo>
                    <a:pt x="21140" y="438623"/>
                  </a:lnTo>
                  <a:lnTo>
                    <a:pt x="17909" y="430230"/>
                  </a:lnTo>
                  <a:lnTo>
                    <a:pt x="17102" y="425369"/>
                  </a:lnTo>
                  <a:lnTo>
                    <a:pt x="17102" y="414411"/>
                  </a:lnTo>
                  <a:lnTo>
                    <a:pt x="17817" y="410103"/>
                  </a:lnTo>
                  <a:lnTo>
                    <a:pt x="17894" y="409644"/>
                  </a:lnTo>
                  <a:lnTo>
                    <a:pt x="21061" y="401441"/>
                  </a:lnTo>
                  <a:lnTo>
                    <a:pt x="23404" y="398243"/>
                  </a:lnTo>
                  <a:lnTo>
                    <a:pt x="27847" y="394965"/>
                  </a:lnTo>
                  <a:lnTo>
                    <a:pt x="16912" y="394965"/>
                  </a:lnTo>
                  <a:lnTo>
                    <a:pt x="16912" y="383373"/>
                  </a:lnTo>
                  <a:close/>
                </a:path>
                <a:path w="911860" h="992504">
                  <a:moveTo>
                    <a:pt x="27749" y="445131"/>
                  </a:moveTo>
                  <a:lnTo>
                    <a:pt x="18242" y="445131"/>
                  </a:lnTo>
                  <a:lnTo>
                    <a:pt x="19176" y="446620"/>
                  </a:lnTo>
                  <a:lnTo>
                    <a:pt x="34837" y="457863"/>
                  </a:lnTo>
                  <a:lnTo>
                    <a:pt x="45606" y="457863"/>
                  </a:lnTo>
                  <a:lnTo>
                    <a:pt x="50974" y="456327"/>
                  </a:lnTo>
                  <a:lnTo>
                    <a:pt x="60285" y="450151"/>
                  </a:lnTo>
                  <a:lnTo>
                    <a:pt x="62251" y="447792"/>
                  </a:lnTo>
                  <a:lnTo>
                    <a:pt x="33507" y="447792"/>
                  </a:lnTo>
                  <a:lnTo>
                    <a:pt x="29707" y="446620"/>
                  </a:lnTo>
                  <a:lnTo>
                    <a:pt x="27749" y="445131"/>
                  </a:lnTo>
                  <a:close/>
                </a:path>
                <a:path w="911860" h="992504">
                  <a:moveTo>
                    <a:pt x="62278" y="392494"/>
                  </a:moveTo>
                  <a:lnTo>
                    <a:pt x="42755" y="392494"/>
                  </a:lnTo>
                  <a:lnTo>
                    <a:pt x="46698" y="393714"/>
                  </a:lnTo>
                  <a:lnTo>
                    <a:pt x="49834" y="396152"/>
                  </a:lnTo>
                  <a:lnTo>
                    <a:pt x="53001" y="398559"/>
                  </a:lnTo>
                  <a:lnTo>
                    <a:pt x="55360" y="401837"/>
                  </a:lnTo>
                  <a:lnTo>
                    <a:pt x="56817" y="405733"/>
                  </a:lnTo>
                  <a:lnTo>
                    <a:pt x="58496" y="410103"/>
                  </a:lnTo>
                  <a:lnTo>
                    <a:pt x="59233" y="414411"/>
                  </a:lnTo>
                  <a:lnTo>
                    <a:pt x="59233" y="425369"/>
                  </a:lnTo>
                  <a:lnTo>
                    <a:pt x="58480" y="429771"/>
                  </a:lnTo>
                  <a:lnTo>
                    <a:pt x="42692" y="447792"/>
                  </a:lnTo>
                  <a:lnTo>
                    <a:pt x="62251" y="447792"/>
                  </a:lnTo>
                  <a:lnTo>
                    <a:pt x="63927" y="445781"/>
                  </a:lnTo>
                  <a:lnTo>
                    <a:pt x="69184" y="434474"/>
                  </a:lnTo>
                  <a:lnTo>
                    <a:pt x="70499" y="427776"/>
                  </a:lnTo>
                  <a:lnTo>
                    <a:pt x="70499" y="412384"/>
                  </a:lnTo>
                  <a:lnTo>
                    <a:pt x="69235" y="405986"/>
                  </a:lnTo>
                  <a:lnTo>
                    <a:pt x="69184" y="405733"/>
                  </a:lnTo>
                  <a:lnTo>
                    <a:pt x="63927" y="394458"/>
                  </a:lnTo>
                  <a:lnTo>
                    <a:pt x="62278" y="392494"/>
                  </a:lnTo>
                  <a:close/>
                </a:path>
                <a:path w="911860" h="992504">
                  <a:moveTo>
                    <a:pt x="45479" y="382423"/>
                  </a:moveTo>
                  <a:lnTo>
                    <a:pt x="34584" y="382423"/>
                  </a:lnTo>
                  <a:lnTo>
                    <a:pt x="30815" y="383215"/>
                  </a:lnTo>
                  <a:lnTo>
                    <a:pt x="18242" y="394965"/>
                  </a:lnTo>
                  <a:lnTo>
                    <a:pt x="27847" y="394965"/>
                  </a:lnTo>
                  <a:lnTo>
                    <a:pt x="29527" y="393714"/>
                  </a:lnTo>
                  <a:lnTo>
                    <a:pt x="33444" y="392494"/>
                  </a:lnTo>
                  <a:lnTo>
                    <a:pt x="62278" y="392494"/>
                  </a:lnTo>
                  <a:lnTo>
                    <a:pt x="60269" y="390103"/>
                  </a:lnTo>
                  <a:lnTo>
                    <a:pt x="50895" y="383959"/>
                  </a:lnTo>
                  <a:lnTo>
                    <a:pt x="45479" y="382423"/>
                  </a:lnTo>
                  <a:close/>
                </a:path>
                <a:path w="911860" h="992504">
                  <a:moveTo>
                    <a:pt x="98813" y="359050"/>
                  </a:moveTo>
                  <a:lnTo>
                    <a:pt x="87601" y="359050"/>
                  </a:lnTo>
                  <a:lnTo>
                    <a:pt x="87601" y="456343"/>
                  </a:lnTo>
                  <a:lnTo>
                    <a:pt x="98813" y="456343"/>
                  </a:lnTo>
                  <a:lnTo>
                    <a:pt x="98813" y="359050"/>
                  </a:lnTo>
                  <a:close/>
                </a:path>
                <a:path w="911860" h="992504">
                  <a:moveTo>
                    <a:pt x="170263" y="392304"/>
                  </a:moveTo>
                  <a:lnTo>
                    <a:pt x="152823" y="392304"/>
                  </a:lnTo>
                  <a:lnTo>
                    <a:pt x="156671" y="393603"/>
                  </a:lnTo>
                  <a:lnTo>
                    <a:pt x="161770" y="398797"/>
                  </a:lnTo>
                  <a:lnTo>
                    <a:pt x="163053" y="402471"/>
                  </a:lnTo>
                  <a:lnTo>
                    <a:pt x="163053" y="409312"/>
                  </a:lnTo>
                  <a:lnTo>
                    <a:pt x="152269" y="413160"/>
                  </a:lnTo>
                  <a:lnTo>
                    <a:pt x="148674" y="413587"/>
                  </a:lnTo>
                  <a:lnTo>
                    <a:pt x="115927" y="440381"/>
                  </a:lnTo>
                  <a:lnTo>
                    <a:pt x="117035" y="444435"/>
                  </a:lnTo>
                  <a:lnTo>
                    <a:pt x="121469" y="451117"/>
                  </a:lnTo>
                  <a:lnTo>
                    <a:pt x="124462" y="453667"/>
                  </a:lnTo>
                  <a:lnTo>
                    <a:pt x="132000" y="457182"/>
                  </a:lnTo>
                  <a:lnTo>
                    <a:pt x="136196" y="458053"/>
                  </a:lnTo>
                  <a:lnTo>
                    <a:pt x="145064" y="458053"/>
                  </a:lnTo>
                  <a:lnTo>
                    <a:pt x="161723" y="448045"/>
                  </a:lnTo>
                  <a:lnTo>
                    <a:pt x="138303" y="448045"/>
                  </a:lnTo>
                  <a:lnTo>
                    <a:pt x="134792" y="447111"/>
                  </a:lnTo>
                  <a:lnTo>
                    <a:pt x="134540" y="447111"/>
                  </a:lnTo>
                  <a:lnTo>
                    <a:pt x="131461" y="445036"/>
                  </a:lnTo>
                  <a:lnTo>
                    <a:pt x="128579" y="443041"/>
                  </a:lnTo>
                  <a:lnTo>
                    <a:pt x="127138" y="440096"/>
                  </a:lnTo>
                  <a:lnTo>
                    <a:pt x="127138" y="433350"/>
                  </a:lnTo>
                  <a:lnTo>
                    <a:pt x="127781" y="431450"/>
                  </a:lnTo>
                  <a:lnTo>
                    <a:pt x="127898" y="431101"/>
                  </a:lnTo>
                  <a:lnTo>
                    <a:pt x="150337" y="423025"/>
                  </a:lnTo>
                  <a:lnTo>
                    <a:pt x="154407" y="422423"/>
                  </a:lnTo>
                  <a:lnTo>
                    <a:pt x="163053" y="419668"/>
                  </a:lnTo>
                  <a:lnTo>
                    <a:pt x="174264" y="419668"/>
                  </a:lnTo>
                  <a:lnTo>
                    <a:pt x="174264" y="402471"/>
                  </a:lnTo>
                  <a:lnTo>
                    <a:pt x="173379" y="398163"/>
                  </a:lnTo>
                  <a:lnTo>
                    <a:pt x="173314" y="397847"/>
                  </a:lnTo>
                  <a:lnTo>
                    <a:pt x="170263" y="392304"/>
                  </a:lnTo>
                  <a:close/>
                </a:path>
                <a:path w="911860" h="992504">
                  <a:moveTo>
                    <a:pt x="174264" y="446462"/>
                  </a:moveTo>
                  <a:lnTo>
                    <a:pt x="163053" y="446462"/>
                  </a:lnTo>
                  <a:lnTo>
                    <a:pt x="163053" y="456343"/>
                  </a:lnTo>
                  <a:lnTo>
                    <a:pt x="174264" y="456343"/>
                  </a:lnTo>
                  <a:lnTo>
                    <a:pt x="174264" y="446462"/>
                  </a:lnTo>
                  <a:close/>
                </a:path>
                <a:path w="911860" h="992504">
                  <a:moveTo>
                    <a:pt x="174264" y="419668"/>
                  </a:moveTo>
                  <a:lnTo>
                    <a:pt x="163053" y="419668"/>
                  </a:lnTo>
                  <a:lnTo>
                    <a:pt x="162949" y="433350"/>
                  </a:lnTo>
                  <a:lnTo>
                    <a:pt x="162261" y="435868"/>
                  </a:lnTo>
                  <a:lnTo>
                    <a:pt x="160678" y="438623"/>
                  </a:lnTo>
                  <a:lnTo>
                    <a:pt x="159126" y="441378"/>
                  </a:lnTo>
                  <a:lnTo>
                    <a:pt x="156814" y="443627"/>
                  </a:lnTo>
                  <a:lnTo>
                    <a:pt x="150701" y="447111"/>
                  </a:lnTo>
                  <a:lnTo>
                    <a:pt x="146692" y="448045"/>
                  </a:lnTo>
                  <a:lnTo>
                    <a:pt x="161723" y="448045"/>
                  </a:lnTo>
                  <a:lnTo>
                    <a:pt x="162483" y="446462"/>
                  </a:lnTo>
                  <a:lnTo>
                    <a:pt x="174264" y="446462"/>
                  </a:lnTo>
                  <a:lnTo>
                    <a:pt x="174264" y="419668"/>
                  </a:lnTo>
                  <a:close/>
                </a:path>
                <a:path w="911860" h="992504">
                  <a:moveTo>
                    <a:pt x="149624" y="382423"/>
                  </a:moveTo>
                  <a:lnTo>
                    <a:pt x="143607" y="382423"/>
                  </a:lnTo>
                  <a:lnTo>
                    <a:pt x="139870" y="382930"/>
                  </a:lnTo>
                  <a:lnTo>
                    <a:pt x="118017" y="399525"/>
                  </a:lnTo>
                  <a:lnTo>
                    <a:pt x="128658" y="403326"/>
                  </a:lnTo>
                  <a:lnTo>
                    <a:pt x="129894" y="400665"/>
                  </a:lnTo>
                  <a:lnTo>
                    <a:pt x="132031" y="398163"/>
                  </a:lnTo>
                  <a:lnTo>
                    <a:pt x="137948" y="393603"/>
                  </a:lnTo>
                  <a:lnTo>
                    <a:pt x="137658" y="393603"/>
                  </a:lnTo>
                  <a:lnTo>
                    <a:pt x="142309" y="392304"/>
                  </a:lnTo>
                  <a:lnTo>
                    <a:pt x="170263" y="392304"/>
                  </a:lnTo>
                  <a:lnTo>
                    <a:pt x="169514" y="390943"/>
                  </a:lnTo>
                  <a:lnTo>
                    <a:pt x="167123" y="388361"/>
                  </a:lnTo>
                  <a:lnTo>
                    <a:pt x="161390" y="384941"/>
                  </a:lnTo>
                  <a:lnTo>
                    <a:pt x="158429" y="383817"/>
                  </a:lnTo>
                  <a:lnTo>
                    <a:pt x="155357" y="383278"/>
                  </a:lnTo>
                  <a:lnTo>
                    <a:pt x="152317" y="382708"/>
                  </a:lnTo>
                  <a:lnTo>
                    <a:pt x="149624" y="382423"/>
                  </a:lnTo>
                  <a:close/>
                </a:path>
                <a:path w="911860" h="992504">
                  <a:moveTo>
                    <a:pt x="205559" y="383563"/>
                  </a:moveTo>
                  <a:lnTo>
                    <a:pt x="194728" y="383563"/>
                  </a:lnTo>
                  <a:lnTo>
                    <a:pt x="194728" y="456343"/>
                  </a:lnTo>
                  <a:lnTo>
                    <a:pt x="205939" y="456343"/>
                  </a:lnTo>
                  <a:lnTo>
                    <a:pt x="205939" y="408203"/>
                  </a:lnTo>
                  <a:lnTo>
                    <a:pt x="206655" y="405004"/>
                  </a:lnTo>
                  <a:lnTo>
                    <a:pt x="206747" y="404593"/>
                  </a:lnTo>
                  <a:lnTo>
                    <a:pt x="209977" y="398639"/>
                  </a:lnTo>
                  <a:lnTo>
                    <a:pt x="212178" y="396374"/>
                  </a:lnTo>
                  <a:lnTo>
                    <a:pt x="215067" y="394775"/>
                  </a:lnTo>
                  <a:lnTo>
                    <a:pt x="205559" y="394775"/>
                  </a:lnTo>
                  <a:lnTo>
                    <a:pt x="205559" y="383563"/>
                  </a:lnTo>
                  <a:close/>
                </a:path>
                <a:path w="911860" h="992504">
                  <a:moveTo>
                    <a:pt x="248358" y="392494"/>
                  </a:moveTo>
                  <a:lnTo>
                    <a:pt x="229756" y="392494"/>
                  </a:lnTo>
                  <a:lnTo>
                    <a:pt x="233841" y="394110"/>
                  </a:lnTo>
                  <a:lnTo>
                    <a:pt x="239795" y="400539"/>
                  </a:lnTo>
                  <a:lnTo>
                    <a:pt x="241284" y="405004"/>
                  </a:lnTo>
                  <a:lnTo>
                    <a:pt x="241284" y="456343"/>
                  </a:lnTo>
                  <a:lnTo>
                    <a:pt x="252495" y="456343"/>
                  </a:lnTo>
                  <a:lnTo>
                    <a:pt x="252495" y="403769"/>
                  </a:lnTo>
                  <a:lnTo>
                    <a:pt x="251466" y="398639"/>
                  </a:lnTo>
                  <a:lnTo>
                    <a:pt x="248358" y="392494"/>
                  </a:lnTo>
                  <a:close/>
                </a:path>
                <a:path w="911860" h="992504">
                  <a:moveTo>
                    <a:pt x="232733" y="382423"/>
                  </a:moveTo>
                  <a:lnTo>
                    <a:pt x="222281" y="382423"/>
                  </a:lnTo>
                  <a:lnTo>
                    <a:pt x="217784" y="383563"/>
                  </a:lnTo>
                  <a:lnTo>
                    <a:pt x="210817" y="388092"/>
                  </a:lnTo>
                  <a:lnTo>
                    <a:pt x="208220" y="391069"/>
                  </a:lnTo>
                  <a:lnTo>
                    <a:pt x="206509" y="394775"/>
                  </a:lnTo>
                  <a:lnTo>
                    <a:pt x="215067" y="394775"/>
                  </a:lnTo>
                  <a:lnTo>
                    <a:pt x="217784" y="393270"/>
                  </a:lnTo>
                  <a:lnTo>
                    <a:pt x="220983" y="392494"/>
                  </a:lnTo>
                  <a:lnTo>
                    <a:pt x="248358" y="392494"/>
                  </a:lnTo>
                  <a:lnTo>
                    <a:pt x="247349" y="390499"/>
                  </a:lnTo>
                  <a:lnTo>
                    <a:pt x="244467" y="387459"/>
                  </a:lnTo>
                  <a:lnTo>
                    <a:pt x="237287" y="383563"/>
                  </a:lnTo>
                  <a:lnTo>
                    <a:pt x="237596" y="383563"/>
                  </a:lnTo>
                  <a:lnTo>
                    <a:pt x="232733" y="382423"/>
                  </a:lnTo>
                  <a:close/>
                </a:path>
                <a:path w="911860" h="992504">
                  <a:moveTo>
                    <a:pt x="321819" y="383373"/>
                  </a:moveTo>
                  <a:lnTo>
                    <a:pt x="310607" y="383373"/>
                  </a:lnTo>
                  <a:lnTo>
                    <a:pt x="310607" y="435947"/>
                  </a:lnTo>
                  <a:lnTo>
                    <a:pt x="311546" y="440713"/>
                  </a:lnTo>
                  <a:lnTo>
                    <a:pt x="311621" y="441093"/>
                  </a:lnTo>
                  <a:lnTo>
                    <a:pt x="329610" y="457293"/>
                  </a:lnTo>
                  <a:lnTo>
                    <a:pt x="339681" y="457293"/>
                  </a:lnTo>
                  <a:lnTo>
                    <a:pt x="344242" y="456010"/>
                  </a:lnTo>
                  <a:lnTo>
                    <a:pt x="351463" y="450848"/>
                  </a:lnTo>
                  <a:lnTo>
                    <a:pt x="354123" y="447697"/>
                  </a:lnTo>
                  <a:lnTo>
                    <a:pt x="354693" y="446462"/>
                  </a:lnTo>
                  <a:lnTo>
                    <a:pt x="333125" y="446462"/>
                  </a:lnTo>
                  <a:lnTo>
                    <a:pt x="329293" y="444878"/>
                  </a:lnTo>
                  <a:lnTo>
                    <a:pt x="323307" y="438544"/>
                  </a:lnTo>
                  <a:lnTo>
                    <a:pt x="321819" y="434300"/>
                  </a:lnTo>
                  <a:lnTo>
                    <a:pt x="321819" y="383373"/>
                  </a:lnTo>
                  <a:close/>
                </a:path>
                <a:path w="911860" h="992504">
                  <a:moveTo>
                    <a:pt x="367805" y="443991"/>
                  </a:moveTo>
                  <a:lnTo>
                    <a:pt x="356593" y="443991"/>
                  </a:lnTo>
                  <a:lnTo>
                    <a:pt x="356593" y="456343"/>
                  </a:lnTo>
                  <a:lnTo>
                    <a:pt x="367805" y="456343"/>
                  </a:lnTo>
                  <a:lnTo>
                    <a:pt x="367805" y="443991"/>
                  </a:lnTo>
                  <a:close/>
                </a:path>
                <a:path w="911860" h="992504">
                  <a:moveTo>
                    <a:pt x="367805" y="383373"/>
                  </a:moveTo>
                  <a:lnTo>
                    <a:pt x="356593" y="383373"/>
                  </a:lnTo>
                  <a:lnTo>
                    <a:pt x="356593" y="431069"/>
                  </a:lnTo>
                  <a:lnTo>
                    <a:pt x="355596" y="434822"/>
                  </a:lnTo>
                  <a:lnTo>
                    <a:pt x="353601" y="437768"/>
                  </a:lnTo>
                  <a:lnTo>
                    <a:pt x="351637" y="440713"/>
                  </a:lnTo>
                  <a:lnTo>
                    <a:pt x="349198" y="442899"/>
                  </a:lnTo>
                  <a:lnTo>
                    <a:pt x="343403" y="445749"/>
                  </a:lnTo>
                  <a:lnTo>
                    <a:pt x="340568" y="446462"/>
                  </a:lnTo>
                  <a:lnTo>
                    <a:pt x="354693" y="446462"/>
                  </a:lnTo>
                  <a:lnTo>
                    <a:pt x="355833" y="443991"/>
                  </a:lnTo>
                  <a:lnTo>
                    <a:pt x="367805" y="443991"/>
                  </a:lnTo>
                  <a:lnTo>
                    <a:pt x="367805" y="383373"/>
                  </a:lnTo>
                  <a:close/>
                </a:path>
                <a:path w="911860" h="992504">
                  <a:moveTo>
                    <a:pt x="399171" y="383373"/>
                  </a:moveTo>
                  <a:lnTo>
                    <a:pt x="388340" y="383373"/>
                  </a:lnTo>
                  <a:lnTo>
                    <a:pt x="388340" y="483706"/>
                  </a:lnTo>
                  <a:lnTo>
                    <a:pt x="399551" y="483706"/>
                  </a:lnTo>
                  <a:lnTo>
                    <a:pt x="399551" y="445131"/>
                  </a:lnTo>
                  <a:lnTo>
                    <a:pt x="410008" y="445131"/>
                  </a:lnTo>
                  <a:lnTo>
                    <a:pt x="405759" y="441901"/>
                  </a:lnTo>
                  <a:lnTo>
                    <a:pt x="403399" y="438623"/>
                  </a:lnTo>
                  <a:lnTo>
                    <a:pt x="400169" y="430230"/>
                  </a:lnTo>
                  <a:lnTo>
                    <a:pt x="399361" y="425369"/>
                  </a:lnTo>
                  <a:lnTo>
                    <a:pt x="399361" y="414411"/>
                  </a:lnTo>
                  <a:lnTo>
                    <a:pt x="400076" y="410103"/>
                  </a:lnTo>
                  <a:lnTo>
                    <a:pt x="400153" y="409644"/>
                  </a:lnTo>
                  <a:lnTo>
                    <a:pt x="403320" y="401441"/>
                  </a:lnTo>
                  <a:lnTo>
                    <a:pt x="405664" y="398243"/>
                  </a:lnTo>
                  <a:lnTo>
                    <a:pt x="410107" y="394965"/>
                  </a:lnTo>
                  <a:lnTo>
                    <a:pt x="399171" y="394965"/>
                  </a:lnTo>
                  <a:lnTo>
                    <a:pt x="399171" y="383373"/>
                  </a:lnTo>
                  <a:close/>
                </a:path>
                <a:path w="911860" h="992504">
                  <a:moveTo>
                    <a:pt x="410008" y="445131"/>
                  </a:moveTo>
                  <a:lnTo>
                    <a:pt x="400501" y="445131"/>
                  </a:lnTo>
                  <a:lnTo>
                    <a:pt x="401435" y="446620"/>
                  </a:lnTo>
                  <a:lnTo>
                    <a:pt x="417097" y="457863"/>
                  </a:lnTo>
                  <a:lnTo>
                    <a:pt x="427865" y="457863"/>
                  </a:lnTo>
                  <a:lnTo>
                    <a:pt x="433233" y="456327"/>
                  </a:lnTo>
                  <a:lnTo>
                    <a:pt x="442544" y="450151"/>
                  </a:lnTo>
                  <a:lnTo>
                    <a:pt x="444510" y="447792"/>
                  </a:lnTo>
                  <a:lnTo>
                    <a:pt x="415767" y="447792"/>
                  </a:lnTo>
                  <a:lnTo>
                    <a:pt x="411966" y="446620"/>
                  </a:lnTo>
                  <a:lnTo>
                    <a:pt x="410008" y="445131"/>
                  </a:lnTo>
                  <a:close/>
                </a:path>
                <a:path w="911860" h="992504">
                  <a:moveTo>
                    <a:pt x="444537" y="392494"/>
                  </a:moveTo>
                  <a:lnTo>
                    <a:pt x="425014" y="392494"/>
                  </a:lnTo>
                  <a:lnTo>
                    <a:pt x="428957" y="393714"/>
                  </a:lnTo>
                  <a:lnTo>
                    <a:pt x="432093" y="396152"/>
                  </a:lnTo>
                  <a:lnTo>
                    <a:pt x="435260" y="398559"/>
                  </a:lnTo>
                  <a:lnTo>
                    <a:pt x="437619" y="401837"/>
                  </a:lnTo>
                  <a:lnTo>
                    <a:pt x="439077" y="405733"/>
                  </a:lnTo>
                  <a:lnTo>
                    <a:pt x="440755" y="410103"/>
                  </a:lnTo>
                  <a:lnTo>
                    <a:pt x="441492" y="414411"/>
                  </a:lnTo>
                  <a:lnTo>
                    <a:pt x="441492" y="425369"/>
                  </a:lnTo>
                  <a:lnTo>
                    <a:pt x="440739" y="429771"/>
                  </a:lnTo>
                  <a:lnTo>
                    <a:pt x="424951" y="447792"/>
                  </a:lnTo>
                  <a:lnTo>
                    <a:pt x="444510" y="447792"/>
                  </a:lnTo>
                  <a:lnTo>
                    <a:pt x="446186" y="445781"/>
                  </a:lnTo>
                  <a:lnTo>
                    <a:pt x="451444" y="434474"/>
                  </a:lnTo>
                  <a:lnTo>
                    <a:pt x="452758" y="427776"/>
                  </a:lnTo>
                  <a:lnTo>
                    <a:pt x="452758" y="412384"/>
                  </a:lnTo>
                  <a:lnTo>
                    <a:pt x="451494" y="405986"/>
                  </a:lnTo>
                  <a:lnTo>
                    <a:pt x="451444" y="405733"/>
                  </a:lnTo>
                  <a:lnTo>
                    <a:pt x="446186" y="394458"/>
                  </a:lnTo>
                  <a:lnTo>
                    <a:pt x="444537" y="392494"/>
                  </a:lnTo>
                  <a:close/>
                </a:path>
                <a:path w="911860" h="992504">
                  <a:moveTo>
                    <a:pt x="427738" y="382423"/>
                  </a:moveTo>
                  <a:lnTo>
                    <a:pt x="416843" y="382423"/>
                  </a:lnTo>
                  <a:lnTo>
                    <a:pt x="413074" y="383215"/>
                  </a:lnTo>
                  <a:lnTo>
                    <a:pt x="400501" y="394965"/>
                  </a:lnTo>
                  <a:lnTo>
                    <a:pt x="410107" y="394965"/>
                  </a:lnTo>
                  <a:lnTo>
                    <a:pt x="411786" y="393714"/>
                  </a:lnTo>
                  <a:lnTo>
                    <a:pt x="415703" y="392494"/>
                  </a:lnTo>
                  <a:lnTo>
                    <a:pt x="444537" y="392494"/>
                  </a:lnTo>
                  <a:lnTo>
                    <a:pt x="442528" y="390103"/>
                  </a:lnTo>
                  <a:lnTo>
                    <a:pt x="433154" y="383959"/>
                  </a:lnTo>
                  <a:lnTo>
                    <a:pt x="427738" y="382423"/>
                  </a:lnTo>
                  <a:close/>
                </a:path>
                <a:path w="911860" h="992504">
                  <a:moveTo>
                    <a:pt x="504445" y="382423"/>
                  </a:moveTo>
                  <a:lnTo>
                    <a:pt x="492727" y="382423"/>
                  </a:lnTo>
                  <a:lnTo>
                    <a:pt x="486963" y="384038"/>
                  </a:lnTo>
                  <a:lnTo>
                    <a:pt x="477113" y="390467"/>
                  </a:lnTo>
                  <a:lnTo>
                    <a:pt x="473281" y="394917"/>
                  </a:lnTo>
                  <a:lnTo>
                    <a:pt x="467802" y="406287"/>
                  </a:lnTo>
                  <a:lnTo>
                    <a:pt x="466440" y="412827"/>
                  </a:lnTo>
                  <a:lnTo>
                    <a:pt x="466440" y="427522"/>
                  </a:lnTo>
                  <a:lnTo>
                    <a:pt x="492663" y="457863"/>
                  </a:lnTo>
                  <a:lnTo>
                    <a:pt x="504888" y="457863"/>
                  </a:lnTo>
                  <a:lnTo>
                    <a:pt x="509607" y="456865"/>
                  </a:lnTo>
                  <a:lnTo>
                    <a:pt x="517747" y="452843"/>
                  </a:lnTo>
                  <a:lnTo>
                    <a:pt x="521025" y="450120"/>
                  </a:lnTo>
                  <a:lnTo>
                    <a:pt x="522709" y="447792"/>
                  </a:lnTo>
                  <a:lnTo>
                    <a:pt x="495070" y="447792"/>
                  </a:lnTo>
                  <a:lnTo>
                    <a:pt x="491206" y="446636"/>
                  </a:lnTo>
                  <a:lnTo>
                    <a:pt x="477651" y="425495"/>
                  </a:lnTo>
                  <a:lnTo>
                    <a:pt x="477651" y="414347"/>
                  </a:lnTo>
                  <a:lnTo>
                    <a:pt x="495134" y="392494"/>
                  </a:lnTo>
                  <a:lnTo>
                    <a:pt x="522721" y="392494"/>
                  </a:lnTo>
                  <a:lnTo>
                    <a:pt x="520676" y="389834"/>
                  </a:lnTo>
                  <a:lnTo>
                    <a:pt x="517303" y="387174"/>
                  </a:lnTo>
                  <a:lnTo>
                    <a:pt x="509069" y="383373"/>
                  </a:lnTo>
                  <a:lnTo>
                    <a:pt x="504445" y="382423"/>
                  </a:lnTo>
                  <a:close/>
                </a:path>
                <a:path w="911860" h="992504">
                  <a:moveTo>
                    <a:pt x="528198" y="435060"/>
                  </a:moveTo>
                  <a:lnTo>
                    <a:pt x="516987" y="435060"/>
                  </a:lnTo>
                  <a:lnTo>
                    <a:pt x="516290" y="437720"/>
                  </a:lnTo>
                  <a:lnTo>
                    <a:pt x="515118" y="440001"/>
                  </a:lnTo>
                  <a:lnTo>
                    <a:pt x="511824" y="443801"/>
                  </a:lnTo>
                  <a:lnTo>
                    <a:pt x="509627" y="445337"/>
                  </a:lnTo>
                  <a:lnTo>
                    <a:pt x="505063" y="447285"/>
                  </a:lnTo>
                  <a:lnTo>
                    <a:pt x="502418" y="447792"/>
                  </a:lnTo>
                  <a:lnTo>
                    <a:pt x="522709" y="447792"/>
                  </a:lnTo>
                  <a:lnTo>
                    <a:pt x="525997" y="443247"/>
                  </a:lnTo>
                  <a:lnTo>
                    <a:pt x="527565" y="439367"/>
                  </a:lnTo>
                  <a:lnTo>
                    <a:pt x="528198" y="435060"/>
                  </a:lnTo>
                  <a:close/>
                </a:path>
                <a:path w="911860" h="992504">
                  <a:moveTo>
                    <a:pt x="522721" y="392494"/>
                  </a:moveTo>
                  <a:lnTo>
                    <a:pt x="504445" y="392494"/>
                  </a:lnTo>
                  <a:lnTo>
                    <a:pt x="508372" y="393793"/>
                  </a:lnTo>
                  <a:lnTo>
                    <a:pt x="511286" y="396390"/>
                  </a:lnTo>
                  <a:lnTo>
                    <a:pt x="514231" y="398955"/>
                  </a:lnTo>
                  <a:lnTo>
                    <a:pt x="516131" y="401901"/>
                  </a:lnTo>
                  <a:lnTo>
                    <a:pt x="516987" y="405226"/>
                  </a:lnTo>
                  <a:lnTo>
                    <a:pt x="528198" y="405226"/>
                  </a:lnTo>
                  <a:lnTo>
                    <a:pt x="527736" y="401901"/>
                  </a:lnTo>
                  <a:lnTo>
                    <a:pt x="527659" y="401346"/>
                  </a:lnTo>
                  <a:lnTo>
                    <a:pt x="527565" y="400665"/>
                  </a:lnTo>
                  <a:lnTo>
                    <a:pt x="525934" y="396675"/>
                  </a:lnTo>
                  <a:lnTo>
                    <a:pt x="522721" y="392494"/>
                  </a:lnTo>
                  <a:close/>
                </a:path>
                <a:path w="911860" h="992504">
                  <a:moveTo>
                    <a:pt x="580819" y="382423"/>
                  </a:moveTo>
                  <a:lnTo>
                    <a:pt x="567644" y="382423"/>
                  </a:lnTo>
                  <a:lnTo>
                    <a:pt x="561864" y="383991"/>
                  </a:lnTo>
                  <a:lnTo>
                    <a:pt x="541167" y="412637"/>
                  </a:lnTo>
                  <a:lnTo>
                    <a:pt x="541167" y="427776"/>
                  </a:lnTo>
                  <a:lnTo>
                    <a:pt x="567644" y="457863"/>
                  </a:lnTo>
                  <a:lnTo>
                    <a:pt x="580819" y="457863"/>
                  </a:lnTo>
                  <a:lnTo>
                    <a:pt x="586583" y="456295"/>
                  </a:lnTo>
                  <a:lnTo>
                    <a:pt x="596496" y="450024"/>
                  </a:lnTo>
                  <a:lnTo>
                    <a:pt x="598463" y="447792"/>
                  </a:lnTo>
                  <a:lnTo>
                    <a:pt x="569228" y="447792"/>
                  </a:lnTo>
                  <a:lnTo>
                    <a:pt x="565110" y="446509"/>
                  </a:lnTo>
                  <a:lnTo>
                    <a:pt x="558650" y="441378"/>
                  </a:lnTo>
                  <a:lnTo>
                    <a:pt x="556258" y="438005"/>
                  </a:lnTo>
                  <a:lnTo>
                    <a:pt x="553155" y="429644"/>
                  </a:lnTo>
                  <a:lnTo>
                    <a:pt x="552379" y="425115"/>
                  </a:lnTo>
                  <a:lnTo>
                    <a:pt x="552379" y="415361"/>
                  </a:lnTo>
                  <a:lnTo>
                    <a:pt x="569228" y="392494"/>
                  </a:lnTo>
                  <a:lnTo>
                    <a:pt x="598456" y="392494"/>
                  </a:lnTo>
                  <a:lnTo>
                    <a:pt x="596496" y="390262"/>
                  </a:lnTo>
                  <a:lnTo>
                    <a:pt x="586583" y="383991"/>
                  </a:lnTo>
                  <a:lnTo>
                    <a:pt x="580819" y="382423"/>
                  </a:lnTo>
                  <a:close/>
                </a:path>
                <a:path w="911860" h="992504">
                  <a:moveTo>
                    <a:pt x="598456" y="392494"/>
                  </a:moveTo>
                  <a:lnTo>
                    <a:pt x="579236" y="392494"/>
                  </a:lnTo>
                  <a:lnTo>
                    <a:pt x="583353" y="393793"/>
                  </a:lnTo>
                  <a:lnTo>
                    <a:pt x="589814" y="398987"/>
                  </a:lnTo>
                  <a:lnTo>
                    <a:pt x="592205" y="402392"/>
                  </a:lnTo>
                  <a:lnTo>
                    <a:pt x="595309" y="410816"/>
                  </a:lnTo>
                  <a:lnTo>
                    <a:pt x="596085" y="415361"/>
                  </a:lnTo>
                  <a:lnTo>
                    <a:pt x="596085" y="425115"/>
                  </a:lnTo>
                  <a:lnTo>
                    <a:pt x="579236" y="447792"/>
                  </a:lnTo>
                  <a:lnTo>
                    <a:pt x="598463" y="447792"/>
                  </a:lnTo>
                  <a:lnTo>
                    <a:pt x="600360" y="445638"/>
                  </a:lnTo>
                  <a:lnTo>
                    <a:pt x="603115" y="440001"/>
                  </a:lnTo>
                  <a:lnTo>
                    <a:pt x="605902" y="434363"/>
                  </a:lnTo>
                  <a:lnTo>
                    <a:pt x="607296" y="427776"/>
                  </a:lnTo>
                  <a:lnTo>
                    <a:pt x="607296" y="412637"/>
                  </a:lnTo>
                  <a:lnTo>
                    <a:pt x="605902" y="406002"/>
                  </a:lnTo>
                  <a:lnTo>
                    <a:pt x="603115" y="400333"/>
                  </a:lnTo>
                  <a:lnTo>
                    <a:pt x="600360" y="394664"/>
                  </a:lnTo>
                  <a:lnTo>
                    <a:pt x="598456" y="392494"/>
                  </a:lnTo>
                  <a:close/>
                </a:path>
                <a:path w="911860" h="992504">
                  <a:moveTo>
                    <a:pt x="635242" y="383373"/>
                  </a:moveTo>
                  <a:lnTo>
                    <a:pt x="624410" y="383373"/>
                  </a:lnTo>
                  <a:lnTo>
                    <a:pt x="624410" y="456343"/>
                  </a:lnTo>
                  <a:lnTo>
                    <a:pt x="635622" y="456343"/>
                  </a:lnTo>
                  <a:lnTo>
                    <a:pt x="635622" y="407158"/>
                  </a:lnTo>
                  <a:lnTo>
                    <a:pt x="636355" y="404118"/>
                  </a:lnTo>
                  <a:lnTo>
                    <a:pt x="637385" y="402217"/>
                  </a:lnTo>
                  <a:lnTo>
                    <a:pt x="639454" y="398528"/>
                  </a:lnTo>
                  <a:lnTo>
                    <a:pt x="641481" y="396374"/>
                  </a:lnTo>
                  <a:lnTo>
                    <a:pt x="644076" y="394775"/>
                  </a:lnTo>
                  <a:lnTo>
                    <a:pt x="635242" y="394775"/>
                  </a:lnTo>
                  <a:lnTo>
                    <a:pt x="635242" y="383373"/>
                  </a:lnTo>
                  <a:close/>
                </a:path>
                <a:path w="911860" h="992504">
                  <a:moveTo>
                    <a:pt x="674332" y="392605"/>
                  </a:moveTo>
                  <a:lnTo>
                    <a:pt x="656697" y="392605"/>
                  </a:lnTo>
                  <a:lnTo>
                    <a:pt x="659866" y="393777"/>
                  </a:lnTo>
                  <a:lnTo>
                    <a:pt x="664882" y="398528"/>
                  </a:lnTo>
                  <a:lnTo>
                    <a:pt x="665269" y="398924"/>
                  </a:lnTo>
                  <a:lnTo>
                    <a:pt x="666596" y="402217"/>
                  </a:lnTo>
                  <a:lnTo>
                    <a:pt x="666596" y="456343"/>
                  </a:lnTo>
                  <a:lnTo>
                    <a:pt x="677997" y="456343"/>
                  </a:lnTo>
                  <a:lnTo>
                    <a:pt x="677997" y="404118"/>
                  </a:lnTo>
                  <a:lnTo>
                    <a:pt x="679407" y="400222"/>
                  </a:lnTo>
                  <a:lnTo>
                    <a:pt x="684379" y="394775"/>
                  </a:lnTo>
                  <a:lnTo>
                    <a:pt x="675337" y="394775"/>
                  </a:lnTo>
                  <a:lnTo>
                    <a:pt x="674332" y="392605"/>
                  </a:lnTo>
                  <a:close/>
                </a:path>
                <a:path w="911860" h="992504">
                  <a:moveTo>
                    <a:pt x="718108" y="392605"/>
                  </a:moveTo>
                  <a:lnTo>
                    <a:pt x="698473" y="392605"/>
                  </a:lnTo>
                  <a:lnTo>
                    <a:pt x="701988" y="393777"/>
                  </a:lnTo>
                  <a:lnTo>
                    <a:pt x="701769" y="393777"/>
                  </a:lnTo>
                  <a:lnTo>
                    <a:pt x="707499" y="398274"/>
                  </a:lnTo>
                  <a:lnTo>
                    <a:pt x="708244" y="400222"/>
                  </a:lnTo>
                  <a:lnTo>
                    <a:pt x="708971" y="402217"/>
                  </a:lnTo>
                  <a:lnTo>
                    <a:pt x="708971" y="456343"/>
                  </a:lnTo>
                  <a:lnTo>
                    <a:pt x="720183" y="456343"/>
                  </a:lnTo>
                  <a:lnTo>
                    <a:pt x="720183" y="398924"/>
                  </a:lnTo>
                  <a:lnTo>
                    <a:pt x="718108" y="392605"/>
                  </a:lnTo>
                  <a:close/>
                </a:path>
                <a:path w="911860" h="992504">
                  <a:moveTo>
                    <a:pt x="660578" y="382423"/>
                  </a:moveTo>
                  <a:lnTo>
                    <a:pt x="651014" y="382423"/>
                  </a:lnTo>
                  <a:lnTo>
                    <a:pt x="647475" y="383373"/>
                  </a:lnTo>
                  <a:lnTo>
                    <a:pt x="646895" y="383547"/>
                  </a:lnTo>
                  <a:lnTo>
                    <a:pt x="640166" y="387855"/>
                  </a:lnTo>
                  <a:lnTo>
                    <a:pt x="637662" y="391006"/>
                  </a:lnTo>
                  <a:lnTo>
                    <a:pt x="636192" y="394775"/>
                  </a:lnTo>
                  <a:lnTo>
                    <a:pt x="644076" y="394775"/>
                  </a:lnTo>
                  <a:lnTo>
                    <a:pt x="646516" y="393270"/>
                  </a:lnTo>
                  <a:lnTo>
                    <a:pt x="648851" y="392605"/>
                  </a:lnTo>
                  <a:lnTo>
                    <a:pt x="674332" y="392605"/>
                  </a:lnTo>
                  <a:lnTo>
                    <a:pt x="673590" y="391006"/>
                  </a:lnTo>
                  <a:lnTo>
                    <a:pt x="671014" y="387855"/>
                  </a:lnTo>
                  <a:lnTo>
                    <a:pt x="667926" y="385796"/>
                  </a:lnTo>
                  <a:lnTo>
                    <a:pt x="664631" y="383547"/>
                  </a:lnTo>
                  <a:lnTo>
                    <a:pt x="664062" y="383373"/>
                  </a:lnTo>
                  <a:lnTo>
                    <a:pt x="660578" y="382423"/>
                  </a:lnTo>
                  <a:close/>
                </a:path>
                <a:path w="911860" h="992504">
                  <a:moveTo>
                    <a:pt x="704474" y="382423"/>
                  </a:moveTo>
                  <a:lnTo>
                    <a:pt x="692724" y="382423"/>
                  </a:lnTo>
                  <a:lnTo>
                    <a:pt x="688243" y="383547"/>
                  </a:lnTo>
                  <a:lnTo>
                    <a:pt x="680768" y="388013"/>
                  </a:lnTo>
                  <a:lnTo>
                    <a:pt x="677966" y="391006"/>
                  </a:lnTo>
                  <a:lnTo>
                    <a:pt x="676097" y="394775"/>
                  </a:lnTo>
                  <a:lnTo>
                    <a:pt x="684379" y="394775"/>
                  </a:lnTo>
                  <a:lnTo>
                    <a:pt x="685044" y="394046"/>
                  </a:lnTo>
                  <a:lnTo>
                    <a:pt x="688735" y="392605"/>
                  </a:lnTo>
                  <a:lnTo>
                    <a:pt x="718108" y="392605"/>
                  </a:lnTo>
                  <a:lnTo>
                    <a:pt x="709811" y="384466"/>
                  </a:lnTo>
                  <a:lnTo>
                    <a:pt x="704474" y="382423"/>
                  </a:lnTo>
                  <a:close/>
                </a:path>
                <a:path w="911860" h="992504">
                  <a:moveTo>
                    <a:pt x="751893" y="383373"/>
                  </a:moveTo>
                  <a:lnTo>
                    <a:pt x="740682" y="383373"/>
                  </a:lnTo>
                  <a:lnTo>
                    <a:pt x="740682" y="456343"/>
                  </a:lnTo>
                  <a:lnTo>
                    <a:pt x="751893" y="456343"/>
                  </a:lnTo>
                  <a:lnTo>
                    <a:pt x="751893" y="383373"/>
                  </a:lnTo>
                  <a:close/>
                </a:path>
                <a:path w="911860" h="992504">
                  <a:moveTo>
                    <a:pt x="748568" y="356010"/>
                  </a:moveTo>
                  <a:lnTo>
                    <a:pt x="744197" y="356010"/>
                  </a:lnTo>
                  <a:lnTo>
                    <a:pt x="742313" y="356754"/>
                  </a:lnTo>
                  <a:lnTo>
                    <a:pt x="739177" y="359731"/>
                  </a:lnTo>
                  <a:lnTo>
                    <a:pt x="738401" y="361520"/>
                  </a:lnTo>
                  <a:lnTo>
                    <a:pt x="738401" y="365701"/>
                  </a:lnTo>
                  <a:lnTo>
                    <a:pt x="739177" y="367490"/>
                  </a:lnTo>
                  <a:lnTo>
                    <a:pt x="742313" y="370467"/>
                  </a:lnTo>
                  <a:lnTo>
                    <a:pt x="744197" y="371212"/>
                  </a:lnTo>
                  <a:lnTo>
                    <a:pt x="748568" y="371212"/>
                  </a:lnTo>
                  <a:lnTo>
                    <a:pt x="750436" y="370467"/>
                  </a:lnTo>
                  <a:lnTo>
                    <a:pt x="753572" y="367490"/>
                  </a:lnTo>
                  <a:lnTo>
                    <a:pt x="754364" y="365701"/>
                  </a:lnTo>
                  <a:lnTo>
                    <a:pt x="754364" y="361520"/>
                  </a:lnTo>
                  <a:lnTo>
                    <a:pt x="753572" y="359731"/>
                  </a:lnTo>
                  <a:lnTo>
                    <a:pt x="750436" y="356754"/>
                  </a:lnTo>
                  <a:lnTo>
                    <a:pt x="748568" y="356010"/>
                  </a:lnTo>
                  <a:close/>
                </a:path>
                <a:path w="911860" h="992504">
                  <a:moveTo>
                    <a:pt x="783259" y="383563"/>
                  </a:moveTo>
                  <a:lnTo>
                    <a:pt x="772428" y="383563"/>
                  </a:lnTo>
                  <a:lnTo>
                    <a:pt x="772428" y="456343"/>
                  </a:lnTo>
                  <a:lnTo>
                    <a:pt x="783639" y="456343"/>
                  </a:lnTo>
                  <a:lnTo>
                    <a:pt x="783639" y="408203"/>
                  </a:lnTo>
                  <a:lnTo>
                    <a:pt x="784355" y="405004"/>
                  </a:lnTo>
                  <a:lnTo>
                    <a:pt x="784447" y="404593"/>
                  </a:lnTo>
                  <a:lnTo>
                    <a:pt x="787677" y="398639"/>
                  </a:lnTo>
                  <a:lnTo>
                    <a:pt x="789878" y="396374"/>
                  </a:lnTo>
                  <a:lnTo>
                    <a:pt x="792767" y="394775"/>
                  </a:lnTo>
                  <a:lnTo>
                    <a:pt x="783259" y="394775"/>
                  </a:lnTo>
                  <a:lnTo>
                    <a:pt x="783259" y="383563"/>
                  </a:lnTo>
                  <a:close/>
                </a:path>
                <a:path w="911860" h="992504">
                  <a:moveTo>
                    <a:pt x="826058" y="392494"/>
                  </a:moveTo>
                  <a:lnTo>
                    <a:pt x="807456" y="392494"/>
                  </a:lnTo>
                  <a:lnTo>
                    <a:pt x="811541" y="394110"/>
                  </a:lnTo>
                  <a:lnTo>
                    <a:pt x="817495" y="400539"/>
                  </a:lnTo>
                  <a:lnTo>
                    <a:pt x="818984" y="405004"/>
                  </a:lnTo>
                  <a:lnTo>
                    <a:pt x="818984" y="456343"/>
                  </a:lnTo>
                  <a:lnTo>
                    <a:pt x="830195" y="456343"/>
                  </a:lnTo>
                  <a:lnTo>
                    <a:pt x="830195" y="403769"/>
                  </a:lnTo>
                  <a:lnTo>
                    <a:pt x="829166" y="398639"/>
                  </a:lnTo>
                  <a:lnTo>
                    <a:pt x="826058" y="392494"/>
                  </a:lnTo>
                  <a:close/>
                </a:path>
                <a:path w="911860" h="992504">
                  <a:moveTo>
                    <a:pt x="810433" y="382423"/>
                  </a:moveTo>
                  <a:lnTo>
                    <a:pt x="799981" y="382423"/>
                  </a:lnTo>
                  <a:lnTo>
                    <a:pt x="795484" y="383563"/>
                  </a:lnTo>
                  <a:lnTo>
                    <a:pt x="788517" y="388092"/>
                  </a:lnTo>
                  <a:lnTo>
                    <a:pt x="785920" y="391069"/>
                  </a:lnTo>
                  <a:lnTo>
                    <a:pt x="784209" y="394775"/>
                  </a:lnTo>
                  <a:lnTo>
                    <a:pt x="792767" y="394775"/>
                  </a:lnTo>
                  <a:lnTo>
                    <a:pt x="795484" y="393270"/>
                  </a:lnTo>
                  <a:lnTo>
                    <a:pt x="798683" y="392494"/>
                  </a:lnTo>
                  <a:lnTo>
                    <a:pt x="826058" y="392494"/>
                  </a:lnTo>
                  <a:lnTo>
                    <a:pt x="825049" y="390499"/>
                  </a:lnTo>
                  <a:lnTo>
                    <a:pt x="822167" y="387459"/>
                  </a:lnTo>
                  <a:lnTo>
                    <a:pt x="814987" y="383563"/>
                  </a:lnTo>
                  <a:lnTo>
                    <a:pt x="815296" y="383563"/>
                  </a:lnTo>
                  <a:lnTo>
                    <a:pt x="810433" y="382423"/>
                  </a:lnTo>
                  <a:close/>
                </a:path>
                <a:path w="911860" h="992504">
                  <a:moveTo>
                    <a:pt x="859234" y="464324"/>
                  </a:moveTo>
                  <a:lnTo>
                    <a:pt x="851430" y="469803"/>
                  </a:lnTo>
                  <a:lnTo>
                    <a:pt x="850322" y="470626"/>
                  </a:lnTo>
                  <a:lnTo>
                    <a:pt x="851823" y="473128"/>
                  </a:lnTo>
                  <a:lnTo>
                    <a:pt x="874721" y="485227"/>
                  </a:lnTo>
                  <a:lnTo>
                    <a:pt x="885964" y="485227"/>
                  </a:lnTo>
                  <a:lnTo>
                    <a:pt x="891253" y="484292"/>
                  </a:lnTo>
                  <a:lnTo>
                    <a:pt x="900786" y="480587"/>
                  </a:lnTo>
                  <a:lnTo>
                    <a:pt x="904586" y="477689"/>
                  </a:lnTo>
                  <a:lnTo>
                    <a:pt x="906142" y="475504"/>
                  </a:lnTo>
                  <a:lnTo>
                    <a:pt x="906255" y="475345"/>
                  </a:lnTo>
                  <a:lnTo>
                    <a:pt x="875734" y="475345"/>
                  </a:lnTo>
                  <a:lnTo>
                    <a:pt x="872171" y="474696"/>
                  </a:lnTo>
                  <a:lnTo>
                    <a:pt x="866756" y="472131"/>
                  </a:lnTo>
                  <a:lnTo>
                    <a:pt x="864634" y="470626"/>
                  </a:lnTo>
                  <a:lnTo>
                    <a:pt x="861530" y="467174"/>
                  </a:lnTo>
                  <a:lnTo>
                    <a:pt x="860247" y="465654"/>
                  </a:lnTo>
                  <a:lnTo>
                    <a:pt x="859234" y="464324"/>
                  </a:lnTo>
                  <a:close/>
                </a:path>
                <a:path w="911860" h="992504">
                  <a:moveTo>
                    <a:pt x="911681" y="442851"/>
                  </a:moveTo>
                  <a:lnTo>
                    <a:pt x="900469" y="442851"/>
                  </a:lnTo>
                  <a:lnTo>
                    <a:pt x="900469" y="463754"/>
                  </a:lnTo>
                  <a:lnTo>
                    <a:pt x="898553" y="468219"/>
                  </a:lnTo>
                  <a:lnTo>
                    <a:pt x="890889" y="473920"/>
                  </a:lnTo>
                  <a:lnTo>
                    <a:pt x="886027" y="475345"/>
                  </a:lnTo>
                  <a:lnTo>
                    <a:pt x="906255" y="475345"/>
                  </a:lnTo>
                  <a:lnTo>
                    <a:pt x="907405" y="473730"/>
                  </a:lnTo>
                  <a:lnTo>
                    <a:pt x="910255" y="469803"/>
                  </a:lnTo>
                  <a:lnTo>
                    <a:pt x="911681" y="464704"/>
                  </a:lnTo>
                  <a:lnTo>
                    <a:pt x="911681" y="442851"/>
                  </a:lnTo>
                  <a:close/>
                </a:path>
                <a:path w="911860" h="992504">
                  <a:moveTo>
                    <a:pt x="883177" y="382423"/>
                  </a:moveTo>
                  <a:lnTo>
                    <a:pt x="872282" y="382423"/>
                  </a:lnTo>
                  <a:lnTo>
                    <a:pt x="866866" y="383959"/>
                  </a:lnTo>
                  <a:lnTo>
                    <a:pt x="857451" y="390119"/>
                  </a:lnTo>
                  <a:lnTo>
                    <a:pt x="853834" y="394379"/>
                  </a:lnTo>
                  <a:lnTo>
                    <a:pt x="848576" y="405495"/>
                  </a:lnTo>
                  <a:lnTo>
                    <a:pt x="847262" y="412004"/>
                  </a:lnTo>
                  <a:lnTo>
                    <a:pt x="847262" y="427079"/>
                  </a:lnTo>
                  <a:lnTo>
                    <a:pt x="872345" y="455203"/>
                  </a:lnTo>
                  <a:lnTo>
                    <a:pt x="882987" y="455203"/>
                  </a:lnTo>
                  <a:lnTo>
                    <a:pt x="898020" y="445131"/>
                  </a:lnTo>
                  <a:lnTo>
                    <a:pt x="875069" y="445131"/>
                  </a:lnTo>
                  <a:lnTo>
                    <a:pt x="871654" y="444181"/>
                  </a:lnTo>
                  <a:lnTo>
                    <a:pt x="871349" y="444181"/>
                  </a:lnTo>
                  <a:lnTo>
                    <a:pt x="867975" y="441853"/>
                  </a:lnTo>
                  <a:lnTo>
                    <a:pt x="858528" y="414031"/>
                  </a:lnTo>
                  <a:lnTo>
                    <a:pt x="859250" y="409850"/>
                  </a:lnTo>
                  <a:lnTo>
                    <a:pt x="875006" y="392494"/>
                  </a:lnTo>
                  <a:lnTo>
                    <a:pt x="898012" y="392494"/>
                  </a:lnTo>
                  <a:lnTo>
                    <a:pt x="897714" y="392083"/>
                  </a:lnTo>
                  <a:lnTo>
                    <a:pt x="896194" y="390119"/>
                  </a:lnTo>
                  <a:lnTo>
                    <a:pt x="894705" y="388124"/>
                  </a:lnTo>
                  <a:lnTo>
                    <a:pt x="892551" y="386350"/>
                  </a:lnTo>
                  <a:lnTo>
                    <a:pt x="889733" y="384798"/>
                  </a:lnTo>
                  <a:lnTo>
                    <a:pt x="886946" y="383215"/>
                  </a:lnTo>
                  <a:lnTo>
                    <a:pt x="883177" y="382423"/>
                  </a:lnTo>
                  <a:close/>
                </a:path>
                <a:path w="911860" h="992504">
                  <a:moveTo>
                    <a:pt x="898012" y="392494"/>
                  </a:moveTo>
                  <a:lnTo>
                    <a:pt x="884317" y="392494"/>
                  </a:lnTo>
                  <a:lnTo>
                    <a:pt x="888235" y="393698"/>
                  </a:lnTo>
                  <a:lnTo>
                    <a:pt x="894357" y="398195"/>
                  </a:lnTo>
                  <a:lnTo>
                    <a:pt x="896700" y="401346"/>
                  </a:lnTo>
                  <a:lnTo>
                    <a:pt x="899867" y="409391"/>
                  </a:lnTo>
                  <a:lnTo>
                    <a:pt x="900659" y="414031"/>
                  </a:lnTo>
                  <a:lnTo>
                    <a:pt x="900659" y="424672"/>
                  </a:lnTo>
                  <a:lnTo>
                    <a:pt x="887935" y="444181"/>
                  </a:lnTo>
                  <a:lnTo>
                    <a:pt x="887762" y="444181"/>
                  </a:lnTo>
                  <a:lnTo>
                    <a:pt x="884254" y="445131"/>
                  </a:lnTo>
                  <a:lnTo>
                    <a:pt x="898020" y="445131"/>
                  </a:lnTo>
                  <a:lnTo>
                    <a:pt x="898696" y="444181"/>
                  </a:lnTo>
                  <a:lnTo>
                    <a:pt x="899519" y="442851"/>
                  </a:lnTo>
                  <a:lnTo>
                    <a:pt x="911681" y="442851"/>
                  </a:lnTo>
                  <a:lnTo>
                    <a:pt x="911681" y="394965"/>
                  </a:lnTo>
                  <a:lnTo>
                    <a:pt x="899709" y="394965"/>
                  </a:lnTo>
                  <a:lnTo>
                    <a:pt x="898886" y="393698"/>
                  </a:lnTo>
                  <a:lnTo>
                    <a:pt x="898012" y="392494"/>
                  </a:lnTo>
                  <a:close/>
                </a:path>
                <a:path w="911860" h="992504">
                  <a:moveTo>
                    <a:pt x="911681" y="383373"/>
                  </a:moveTo>
                  <a:lnTo>
                    <a:pt x="900849" y="383373"/>
                  </a:lnTo>
                  <a:lnTo>
                    <a:pt x="900849" y="394965"/>
                  </a:lnTo>
                  <a:lnTo>
                    <a:pt x="911681" y="394965"/>
                  </a:lnTo>
                  <a:lnTo>
                    <a:pt x="911681" y="383373"/>
                  </a:lnTo>
                  <a:close/>
                </a:path>
                <a:path w="911860" h="992504">
                  <a:moveTo>
                    <a:pt x="22232" y="543896"/>
                  </a:moveTo>
                  <a:lnTo>
                    <a:pt x="11021" y="543896"/>
                  </a:lnTo>
                  <a:lnTo>
                    <a:pt x="11021" y="620729"/>
                  </a:lnTo>
                  <a:lnTo>
                    <a:pt x="27616" y="635298"/>
                  </a:lnTo>
                  <a:lnTo>
                    <a:pt x="32874" y="635298"/>
                  </a:lnTo>
                  <a:lnTo>
                    <a:pt x="34600" y="635140"/>
                  </a:lnTo>
                  <a:lnTo>
                    <a:pt x="35962" y="634823"/>
                  </a:lnTo>
                  <a:lnTo>
                    <a:pt x="36945" y="634617"/>
                  </a:lnTo>
                  <a:lnTo>
                    <a:pt x="38385" y="634253"/>
                  </a:lnTo>
                  <a:lnTo>
                    <a:pt x="39145" y="633968"/>
                  </a:lnTo>
                  <a:lnTo>
                    <a:pt x="36993" y="624467"/>
                  </a:lnTo>
                  <a:lnTo>
                    <a:pt x="29453" y="624467"/>
                  </a:lnTo>
                  <a:lnTo>
                    <a:pt x="27221" y="623706"/>
                  </a:lnTo>
                  <a:lnTo>
                    <a:pt x="22232" y="616612"/>
                  </a:lnTo>
                  <a:lnTo>
                    <a:pt x="22232" y="543896"/>
                  </a:lnTo>
                  <a:close/>
                </a:path>
                <a:path w="911860" h="992504">
                  <a:moveTo>
                    <a:pt x="37815" y="623706"/>
                  </a:moveTo>
                  <a:lnTo>
                    <a:pt x="36821" y="623706"/>
                  </a:lnTo>
                  <a:lnTo>
                    <a:pt x="36993" y="624467"/>
                  </a:lnTo>
                  <a:lnTo>
                    <a:pt x="34014" y="624467"/>
                  </a:lnTo>
                  <a:lnTo>
                    <a:pt x="37815" y="623706"/>
                  </a:lnTo>
                  <a:close/>
                </a:path>
                <a:path w="911860" h="992504">
                  <a:moveTo>
                    <a:pt x="11021" y="561378"/>
                  </a:moveTo>
                  <a:lnTo>
                    <a:pt x="0" y="561378"/>
                  </a:lnTo>
                  <a:lnTo>
                    <a:pt x="0" y="570879"/>
                  </a:lnTo>
                  <a:lnTo>
                    <a:pt x="11021" y="570879"/>
                  </a:lnTo>
                  <a:lnTo>
                    <a:pt x="11021" y="561378"/>
                  </a:lnTo>
                  <a:close/>
                </a:path>
                <a:path w="911860" h="992504">
                  <a:moveTo>
                    <a:pt x="37814" y="561378"/>
                  </a:moveTo>
                  <a:lnTo>
                    <a:pt x="22232" y="561378"/>
                  </a:lnTo>
                  <a:lnTo>
                    <a:pt x="22232" y="570879"/>
                  </a:lnTo>
                  <a:lnTo>
                    <a:pt x="37814" y="570879"/>
                  </a:lnTo>
                  <a:lnTo>
                    <a:pt x="37814" y="561378"/>
                  </a:lnTo>
                  <a:close/>
                </a:path>
                <a:path w="911860" h="992504">
                  <a:moveTo>
                    <a:pt x="65511" y="561378"/>
                  </a:moveTo>
                  <a:lnTo>
                    <a:pt x="54679" y="561378"/>
                  </a:lnTo>
                  <a:lnTo>
                    <a:pt x="54679" y="634348"/>
                  </a:lnTo>
                  <a:lnTo>
                    <a:pt x="65891" y="634348"/>
                  </a:lnTo>
                  <a:lnTo>
                    <a:pt x="65891" y="584878"/>
                  </a:lnTo>
                  <a:lnTo>
                    <a:pt x="66682" y="581948"/>
                  </a:lnTo>
                  <a:lnTo>
                    <a:pt x="69881" y="576786"/>
                  </a:lnTo>
                  <a:lnTo>
                    <a:pt x="72067" y="574759"/>
                  </a:lnTo>
                  <a:lnTo>
                    <a:pt x="76506" y="572400"/>
                  </a:lnTo>
                  <a:lnTo>
                    <a:pt x="65511" y="572400"/>
                  </a:lnTo>
                  <a:lnTo>
                    <a:pt x="65511" y="561378"/>
                  </a:lnTo>
                  <a:close/>
                </a:path>
                <a:path w="911860" h="992504">
                  <a:moveTo>
                    <a:pt x="91164" y="560428"/>
                  </a:moveTo>
                  <a:lnTo>
                    <a:pt x="80239" y="560428"/>
                  </a:lnTo>
                  <a:lnTo>
                    <a:pt x="76951" y="561378"/>
                  </a:lnTo>
                  <a:lnTo>
                    <a:pt x="70008" y="565860"/>
                  </a:lnTo>
                  <a:lnTo>
                    <a:pt x="67601" y="568789"/>
                  </a:lnTo>
                  <a:lnTo>
                    <a:pt x="66271" y="572400"/>
                  </a:lnTo>
                  <a:lnTo>
                    <a:pt x="76506" y="572400"/>
                  </a:lnTo>
                  <a:lnTo>
                    <a:pt x="77579" y="571830"/>
                  </a:lnTo>
                  <a:lnTo>
                    <a:pt x="80304" y="571180"/>
                  </a:lnTo>
                  <a:lnTo>
                    <a:pt x="91164" y="571180"/>
                  </a:lnTo>
                  <a:lnTo>
                    <a:pt x="91164" y="560428"/>
                  </a:lnTo>
                  <a:close/>
                </a:path>
                <a:path w="911860" h="992504">
                  <a:moveTo>
                    <a:pt x="91164" y="571180"/>
                  </a:moveTo>
                  <a:lnTo>
                    <a:pt x="87221" y="571180"/>
                  </a:lnTo>
                  <a:lnTo>
                    <a:pt x="88551" y="571402"/>
                  </a:lnTo>
                  <a:lnTo>
                    <a:pt x="91422" y="571830"/>
                  </a:lnTo>
                  <a:lnTo>
                    <a:pt x="91164" y="571830"/>
                  </a:lnTo>
                  <a:lnTo>
                    <a:pt x="91164" y="571180"/>
                  </a:lnTo>
                  <a:close/>
                </a:path>
                <a:path w="911860" h="992504">
                  <a:moveTo>
                    <a:pt x="115665" y="561378"/>
                  </a:moveTo>
                  <a:lnTo>
                    <a:pt x="104454" y="561378"/>
                  </a:lnTo>
                  <a:lnTo>
                    <a:pt x="104454" y="634348"/>
                  </a:lnTo>
                  <a:lnTo>
                    <a:pt x="115665" y="634348"/>
                  </a:lnTo>
                  <a:lnTo>
                    <a:pt x="115665" y="561378"/>
                  </a:lnTo>
                  <a:close/>
                </a:path>
                <a:path w="911860" h="992504">
                  <a:moveTo>
                    <a:pt x="112340" y="534015"/>
                  </a:moveTo>
                  <a:lnTo>
                    <a:pt x="107969" y="534015"/>
                  </a:lnTo>
                  <a:lnTo>
                    <a:pt x="106085" y="534759"/>
                  </a:lnTo>
                  <a:lnTo>
                    <a:pt x="102950" y="537736"/>
                  </a:lnTo>
                  <a:lnTo>
                    <a:pt x="102174" y="539525"/>
                  </a:lnTo>
                  <a:lnTo>
                    <a:pt x="102174" y="543706"/>
                  </a:lnTo>
                  <a:lnTo>
                    <a:pt x="102950" y="545495"/>
                  </a:lnTo>
                  <a:lnTo>
                    <a:pt x="106085" y="548472"/>
                  </a:lnTo>
                  <a:lnTo>
                    <a:pt x="107969" y="549217"/>
                  </a:lnTo>
                  <a:lnTo>
                    <a:pt x="112340" y="549217"/>
                  </a:lnTo>
                  <a:lnTo>
                    <a:pt x="114209" y="548472"/>
                  </a:lnTo>
                  <a:lnTo>
                    <a:pt x="117344" y="545495"/>
                  </a:lnTo>
                  <a:lnTo>
                    <a:pt x="118136" y="543706"/>
                  </a:lnTo>
                  <a:lnTo>
                    <a:pt x="118136" y="539525"/>
                  </a:lnTo>
                  <a:lnTo>
                    <a:pt x="117344" y="537736"/>
                  </a:lnTo>
                  <a:lnTo>
                    <a:pt x="114209" y="534759"/>
                  </a:lnTo>
                  <a:lnTo>
                    <a:pt x="112340" y="534015"/>
                  </a:lnTo>
                  <a:close/>
                </a:path>
                <a:path w="911860" h="992504">
                  <a:moveTo>
                    <a:pt x="147031" y="561378"/>
                  </a:moveTo>
                  <a:lnTo>
                    <a:pt x="136200" y="561378"/>
                  </a:lnTo>
                  <a:lnTo>
                    <a:pt x="136200" y="661711"/>
                  </a:lnTo>
                  <a:lnTo>
                    <a:pt x="147411" y="661711"/>
                  </a:lnTo>
                  <a:lnTo>
                    <a:pt x="147411" y="623136"/>
                  </a:lnTo>
                  <a:lnTo>
                    <a:pt x="157868" y="623136"/>
                  </a:lnTo>
                  <a:lnTo>
                    <a:pt x="153619" y="619906"/>
                  </a:lnTo>
                  <a:lnTo>
                    <a:pt x="151259" y="616628"/>
                  </a:lnTo>
                  <a:lnTo>
                    <a:pt x="148029" y="608235"/>
                  </a:lnTo>
                  <a:lnTo>
                    <a:pt x="147221" y="603374"/>
                  </a:lnTo>
                  <a:lnTo>
                    <a:pt x="147221" y="592416"/>
                  </a:lnTo>
                  <a:lnTo>
                    <a:pt x="157967" y="572970"/>
                  </a:lnTo>
                  <a:lnTo>
                    <a:pt x="147031" y="572970"/>
                  </a:lnTo>
                  <a:lnTo>
                    <a:pt x="147031" y="561378"/>
                  </a:lnTo>
                  <a:close/>
                </a:path>
                <a:path w="911860" h="992504">
                  <a:moveTo>
                    <a:pt x="157868" y="623136"/>
                  </a:moveTo>
                  <a:lnTo>
                    <a:pt x="148362" y="623136"/>
                  </a:lnTo>
                  <a:lnTo>
                    <a:pt x="149296" y="624625"/>
                  </a:lnTo>
                  <a:lnTo>
                    <a:pt x="164957" y="635868"/>
                  </a:lnTo>
                  <a:lnTo>
                    <a:pt x="175725" y="635868"/>
                  </a:lnTo>
                  <a:lnTo>
                    <a:pt x="181093" y="634332"/>
                  </a:lnTo>
                  <a:lnTo>
                    <a:pt x="190405" y="628156"/>
                  </a:lnTo>
                  <a:lnTo>
                    <a:pt x="192371" y="625797"/>
                  </a:lnTo>
                  <a:lnTo>
                    <a:pt x="163627" y="625797"/>
                  </a:lnTo>
                  <a:lnTo>
                    <a:pt x="159826" y="624625"/>
                  </a:lnTo>
                  <a:lnTo>
                    <a:pt x="157868" y="623136"/>
                  </a:lnTo>
                  <a:close/>
                </a:path>
                <a:path w="911860" h="992504">
                  <a:moveTo>
                    <a:pt x="192397" y="570499"/>
                  </a:moveTo>
                  <a:lnTo>
                    <a:pt x="172875" y="570499"/>
                  </a:lnTo>
                  <a:lnTo>
                    <a:pt x="176818" y="571719"/>
                  </a:lnTo>
                  <a:lnTo>
                    <a:pt x="179953" y="574157"/>
                  </a:lnTo>
                  <a:lnTo>
                    <a:pt x="183120" y="576564"/>
                  </a:lnTo>
                  <a:lnTo>
                    <a:pt x="185480" y="579842"/>
                  </a:lnTo>
                  <a:lnTo>
                    <a:pt x="186937" y="583738"/>
                  </a:lnTo>
                  <a:lnTo>
                    <a:pt x="188615" y="588108"/>
                  </a:lnTo>
                  <a:lnTo>
                    <a:pt x="189353" y="592416"/>
                  </a:lnTo>
                  <a:lnTo>
                    <a:pt x="189353" y="603374"/>
                  </a:lnTo>
                  <a:lnTo>
                    <a:pt x="188599" y="607776"/>
                  </a:lnTo>
                  <a:lnTo>
                    <a:pt x="172811" y="625797"/>
                  </a:lnTo>
                  <a:lnTo>
                    <a:pt x="192371" y="625797"/>
                  </a:lnTo>
                  <a:lnTo>
                    <a:pt x="194047" y="623786"/>
                  </a:lnTo>
                  <a:lnTo>
                    <a:pt x="199304" y="612479"/>
                  </a:lnTo>
                  <a:lnTo>
                    <a:pt x="200619" y="605781"/>
                  </a:lnTo>
                  <a:lnTo>
                    <a:pt x="200619" y="590389"/>
                  </a:lnTo>
                  <a:lnTo>
                    <a:pt x="199354" y="583991"/>
                  </a:lnTo>
                  <a:lnTo>
                    <a:pt x="199304" y="583738"/>
                  </a:lnTo>
                  <a:lnTo>
                    <a:pt x="194047" y="572463"/>
                  </a:lnTo>
                  <a:lnTo>
                    <a:pt x="192397" y="570499"/>
                  </a:lnTo>
                  <a:close/>
                </a:path>
                <a:path w="911860" h="992504">
                  <a:moveTo>
                    <a:pt x="175599" y="560428"/>
                  </a:moveTo>
                  <a:lnTo>
                    <a:pt x="164704" y="560428"/>
                  </a:lnTo>
                  <a:lnTo>
                    <a:pt x="160935" y="561220"/>
                  </a:lnTo>
                  <a:lnTo>
                    <a:pt x="148362" y="572970"/>
                  </a:lnTo>
                  <a:lnTo>
                    <a:pt x="157967" y="572970"/>
                  </a:lnTo>
                  <a:lnTo>
                    <a:pt x="159646" y="571719"/>
                  </a:lnTo>
                  <a:lnTo>
                    <a:pt x="163564" y="570499"/>
                  </a:lnTo>
                  <a:lnTo>
                    <a:pt x="192397" y="570499"/>
                  </a:lnTo>
                  <a:lnTo>
                    <a:pt x="190389" y="568108"/>
                  </a:lnTo>
                  <a:lnTo>
                    <a:pt x="181014" y="561964"/>
                  </a:lnTo>
                  <a:lnTo>
                    <a:pt x="175599" y="560428"/>
                  </a:lnTo>
                  <a:close/>
                </a:path>
                <a:path w="911860" h="992504">
                  <a:moveTo>
                    <a:pt x="225132" y="614205"/>
                  </a:moveTo>
                  <a:lnTo>
                    <a:pt x="214490" y="616866"/>
                  </a:lnTo>
                  <a:lnTo>
                    <a:pt x="215789" y="623073"/>
                  </a:lnTo>
                  <a:lnTo>
                    <a:pt x="218877" y="627792"/>
                  </a:lnTo>
                  <a:lnTo>
                    <a:pt x="228631" y="634253"/>
                  </a:lnTo>
                  <a:lnTo>
                    <a:pt x="234791" y="635868"/>
                  </a:lnTo>
                  <a:lnTo>
                    <a:pt x="247903" y="635868"/>
                  </a:lnTo>
                  <a:lnTo>
                    <a:pt x="252875" y="634918"/>
                  </a:lnTo>
                  <a:lnTo>
                    <a:pt x="261427" y="631117"/>
                  </a:lnTo>
                  <a:lnTo>
                    <a:pt x="264752" y="628520"/>
                  </a:lnTo>
                  <a:lnTo>
                    <a:pt x="266579" y="625987"/>
                  </a:lnTo>
                  <a:lnTo>
                    <a:pt x="237452" y="625987"/>
                  </a:lnTo>
                  <a:lnTo>
                    <a:pt x="233730" y="625005"/>
                  </a:lnTo>
                  <a:lnTo>
                    <a:pt x="228061" y="621078"/>
                  </a:lnTo>
                  <a:lnTo>
                    <a:pt x="226186" y="618196"/>
                  </a:lnTo>
                  <a:lnTo>
                    <a:pt x="226039" y="617721"/>
                  </a:lnTo>
                  <a:lnTo>
                    <a:pt x="225132" y="614205"/>
                  </a:lnTo>
                  <a:close/>
                </a:path>
                <a:path w="911860" h="992504">
                  <a:moveTo>
                    <a:pt x="250785" y="560428"/>
                  </a:moveTo>
                  <a:lnTo>
                    <a:pt x="238434" y="560428"/>
                  </a:lnTo>
                  <a:lnTo>
                    <a:pt x="233841" y="561331"/>
                  </a:lnTo>
                  <a:lnTo>
                    <a:pt x="216771" y="586557"/>
                  </a:lnTo>
                  <a:lnTo>
                    <a:pt x="218235" y="590515"/>
                  </a:lnTo>
                  <a:lnTo>
                    <a:pt x="218323" y="590753"/>
                  </a:lnTo>
                  <a:lnTo>
                    <a:pt x="221426" y="594110"/>
                  </a:lnTo>
                  <a:lnTo>
                    <a:pt x="224562" y="597436"/>
                  </a:lnTo>
                  <a:lnTo>
                    <a:pt x="229471" y="599890"/>
                  </a:lnTo>
                  <a:lnTo>
                    <a:pt x="251989" y="605179"/>
                  </a:lnTo>
                  <a:lnTo>
                    <a:pt x="254712" y="606478"/>
                  </a:lnTo>
                  <a:lnTo>
                    <a:pt x="258259" y="609930"/>
                  </a:lnTo>
                  <a:lnTo>
                    <a:pt x="259146" y="612052"/>
                  </a:lnTo>
                  <a:lnTo>
                    <a:pt x="259146" y="617721"/>
                  </a:lnTo>
                  <a:lnTo>
                    <a:pt x="257594" y="620413"/>
                  </a:lnTo>
                  <a:lnTo>
                    <a:pt x="251243" y="625005"/>
                  </a:lnTo>
                  <a:lnTo>
                    <a:pt x="250945" y="625005"/>
                  </a:lnTo>
                  <a:lnTo>
                    <a:pt x="247270" y="625987"/>
                  </a:lnTo>
                  <a:lnTo>
                    <a:pt x="266579" y="625987"/>
                  </a:lnTo>
                  <a:lnTo>
                    <a:pt x="269534" y="621933"/>
                  </a:lnTo>
                  <a:lnTo>
                    <a:pt x="270738" y="618196"/>
                  </a:lnTo>
                  <a:lnTo>
                    <a:pt x="270738" y="608916"/>
                  </a:lnTo>
                  <a:lnTo>
                    <a:pt x="269138" y="604751"/>
                  </a:lnTo>
                  <a:lnTo>
                    <a:pt x="262741" y="598259"/>
                  </a:lnTo>
                  <a:lnTo>
                    <a:pt x="257879" y="595836"/>
                  </a:lnTo>
                  <a:lnTo>
                    <a:pt x="236217" y="590515"/>
                  </a:lnTo>
                  <a:lnTo>
                    <a:pt x="233049" y="589169"/>
                  </a:lnTo>
                  <a:lnTo>
                    <a:pt x="228996" y="585939"/>
                  </a:lnTo>
                  <a:lnTo>
                    <a:pt x="227982" y="583738"/>
                  </a:lnTo>
                  <a:lnTo>
                    <a:pt x="227982" y="577815"/>
                  </a:lnTo>
                  <a:lnTo>
                    <a:pt x="229455" y="575234"/>
                  </a:lnTo>
                  <a:lnTo>
                    <a:pt x="235377" y="571149"/>
                  </a:lnTo>
                  <a:lnTo>
                    <a:pt x="239099" y="570119"/>
                  </a:lnTo>
                  <a:lnTo>
                    <a:pt x="265970" y="570119"/>
                  </a:lnTo>
                  <a:lnTo>
                    <a:pt x="264720" y="568346"/>
                  </a:lnTo>
                  <a:lnTo>
                    <a:pt x="256454" y="562012"/>
                  </a:lnTo>
                  <a:lnTo>
                    <a:pt x="250785" y="560428"/>
                  </a:lnTo>
                  <a:close/>
                </a:path>
                <a:path w="911860" h="992504">
                  <a:moveTo>
                    <a:pt x="265970" y="570119"/>
                  </a:moveTo>
                  <a:lnTo>
                    <a:pt x="246826" y="570119"/>
                  </a:lnTo>
                  <a:lnTo>
                    <a:pt x="249502" y="570642"/>
                  </a:lnTo>
                  <a:lnTo>
                    <a:pt x="253683" y="572732"/>
                  </a:lnTo>
                  <a:lnTo>
                    <a:pt x="255330" y="574062"/>
                  </a:lnTo>
                  <a:lnTo>
                    <a:pt x="256533" y="575678"/>
                  </a:lnTo>
                  <a:lnTo>
                    <a:pt x="257769" y="577261"/>
                  </a:lnTo>
                  <a:lnTo>
                    <a:pt x="258703" y="578892"/>
                  </a:lnTo>
                  <a:lnTo>
                    <a:pt x="259336" y="580571"/>
                  </a:lnTo>
                  <a:lnTo>
                    <a:pt x="269072" y="577815"/>
                  </a:lnTo>
                  <a:lnTo>
                    <a:pt x="269439" y="577815"/>
                  </a:lnTo>
                  <a:lnTo>
                    <a:pt x="267735" y="572732"/>
                  </a:lnTo>
                  <a:lnTo>
                    <a:pt x="267666" y="572526"/>
                  </a:lnTo>
                  <a:lnTo>
                    <a:pt x="265970" y="570119"/>
                  </a:lnTo>
                  <a:close/>
                </a:path>
                <a:path w="911860" h="992504">
                  <a:moveTo>
                    <a:pt x="361471" y="560428"/>
                  </a:moveTo>
                  <a:lnTo>
                    <a:pt x="348296" y="560428"/>
                  </a:lnTo>
                  <a:lnTo>
                    <a:pt x="342516" y="561996"/>
                  </a:lnTo>
                  <a:lnTo>
                    <a:pt x="321819" y="590642"/>
                  </a:lnTo>
                  <a:lnTo>
                    <a:pt x="321819" y="605781"/>
                  </a:lnTo>
                  <a:lnTo>
                    <a:pt x="348296" y="635868"/>
                  </a:lnTo>
                  <a:lnTo>
                    <a:pt x="361471" y="635868"/>
                  </a:lnTo>
                  <a:lnTo>
                    <a:pt x="367235" y="634300"/>
                  </a:lnTo>
                  <a:lnTo>
                    <a:pt x="377148" y="628030"/>
                  </a:lnTo>
                  <a:lnTo>
                    <a:pt x="379115" y="625797"/>
                  </a:lnTo>
                  <a:lnTo>
                    <a:pt x="349879" y="625797"/>
                  </a:lnTo>
                  <a:lnTo>
                    <a:pt x="345762" y="624514"/>
                  </a:lnTo>
                  <a:lnTo>
                    <a:pt x="339301" y="619383"/>
                  </a:lnTo>
                  <a:lnTo>
                    <a:pt x="336910" y="616010"/>
                  </a:lnTo>
                  <a:lnTo>
                    <a:pt x="333806" y="607649"/>
                  </a:lnTo>
                  <a:lnTo>
                    <a:pt x="333030" y="603120"/>
                  </a:lnTo>
                  <a:lnTo>
                    <a:pt x="333030" y="593366"/>
                  </a:lnTo>
                  <a:lnTo>
                    <a:pt x="349879" y="570499"/>
                  </a:lnTo>
                  <a:lnTo>
                    <a:pt x="379108" y="570499"/>
                  </a:lnTo>
                  <a:lnTo>
                    <a:pt x="377148" y="568267"/>
                  </a:lnTo>
                  <a:lnTo>
                    <a:pt x="367235" y="561996"/>
                  </a:lnTo>
                  <a:lnTo>
                    <a:pt x="361471" y="560428"/>
                  </a:lnTo>
                  <a:close/>
                </a:path>
                <a:path w="911860" h="992504">
                  <a:moveTo>
                    <a:pt x="379108" y="570499"/>
                  </a:moveTo>
                  <a:lnTo>
                    <a:pt x="359887" y="570499"/>
                  </a:lnTo>
                  <a:lnTo>
                    <a:pt x="364004" y="571798"/>
                  </a:lnTo>
                  <a:lnTo>
                    <a:pt x="370465" y="576992"/>
                  </a:lnTo>
                  <a:lnTo>
                    <a:pt x="372857" y="580397"/>
                  </a:lnTo>
                  <a:lnTo>
                    <a:pt x="375960" y="588821"/>
                  </a:lnTo>
                  <a:lnTo>
                    <a:pt x="376736" y="593366"/>
                  </a:lnTo>
                  <a:lnTo>
                    <a:pt x="376736" y="603120"/>
                  </a:lnTo>
                  <a:lnTo>
                    <a:pt x="359887" y="625797"/>
                  </a:lnTo>
                  <a:lnTo>
                    <a:pt x="379115" y="625797"/>
                  </a:lnTo>
                  <a:lnTo>
                    <a:pt x="381012" y="623643"/>
                  </a:lnTo>
                  <a:lnTo>
                    <a:pt x="383767" y="618006"/>
                  </a:lnTo>
                  <a:lnTo>
                    <a:pt x="386554" y="612368"/>
                  </a:lnTo>
                  <a:lnTo>
                    <a:pt x="387948" y="605781"/>
                  </a:lnTo>
                  <a:lnTo>
                    <a:pt x="387948" y="590642"/>
                  </a:lnTo>
                  <a:lnTo>
                    <a:pt x="386554" y="584007"/>
                  </a:lnTo>
                  <a:lnTo>
                    <a:pt x="383767" y="578338"/>
                  </a:lnTo>
                  <a:lnTo>
                    <a:pt x="381012" y="572669"/>
                  </a:lnTo>
                  <a:lnTo>
                    <a:pt x="379108" y="570499"/>
                  </a:lnTo>
                  <a:close/>
                </a:path>
                <a:path w="911860" h="992504">
                  <a:moveTo>
                    <a:pt x="415893" y="561378"/>
                  </a:moveTo>
                  <a:lnTo>
                    <a:pt x="405062" y="561378"/>
                  </a:lnTo>
                  <a:lnTo>
                    <a:pt x="405062" y="634348"/>
                  </a:lnTo>
                  <a:lnTo>
                    <a:pt x="416273" y="634348"/>
                  </a:lnTo>
                  <a:lnTo>
                    <a:pt x="416273" y="584878"/>
                  </a:lnTo>
                  <a:lnTo>
                    <a:pt x="417065" y="581948"/>
                  </a:lnTo>
                  <a:lnTo>
                    <a:pt x="420264" y="576786"/>
                  </a:lnTo>
                  <a:lnTo>
                    <a:pt x="422449" y="574759"/>
                  </a:lnTo>
                  <a:lnTo>
                    <a:pt x="426889" y="572400"/>
                  </a:lnTo>
                  <a:lnTo>
                    <a:pt x="415893" y="572400"/>
                  </a:lnTo>
                  <a:lnTo>
                    <a:pt x="415893" y="561378"/>
                  </a:lnTo>
                  <a:close/>
                </a:path>
                <a:path w="911860" h="992504">
                  <a:moveTo>
                    <a:pt x="441547" y="560428"/>
                  </a:moveTo>
                  <a:lnTo>
                    <a:pt x="430621" y="560428"/>
                  </a:lnTo>
                  <a:lnTo>
                    <a:pt x="427334" y="561378"/>
                  </a:lnTo>
                  <a:lnTo>
                    <a:pt x="420390" y="565860"/>
                  </a:lnTo>
                  <a:lnTo>
                    <a:pt x="417983" y="568789"/>
                  </a:lnTo>
                  <a:lnTo>
                    <a:pt x="416653" y="572400"/>
                  </a:lnTo>
                  <a:lnTo>
                    <a:pt x="426889" y="572400"/>
                  </a:lnTo>
                  <a:lnTo>
                    <a:pt x="427962" y="571830"/>
                  </a:lnTo>
                  <a:lnTo>
                    <a:pt x="430687" y="571180"/>
                  </a:lnTo>
                  <a:lnTo>
                    <a:pt x="441547" y="571180"/>
                  </a:lnTo>
                  <a:lnTo>
                    <a:pt x="441547" y="560428"/>
                  </a:lnTo>
                  <a:close/>
                </a:path>
                <a:path w="911860" h="992504">
                  <a:moveTo>
                    <a:pt x="441547" y="571180"/>
                  </a:moveTo>
                  <a:lnTo>
                    <a:pt x="437604" y="571180"/>
                  </a:lnTo>
                  <a:lnTo>
                    <a:pt x="438934" y="571402"/>
                  </a:lnTo>
                  <a:lnTo>
                    <a:pt x="441805" y="571830"/>
                  </a:lnTo>
                  <a:lnTo>
                    <a:pt x="441547" y="571830"/>
                  </a:lnTo>
                  <a:lnTo>
                    <a:pt x="441547" y="571180"/>
                  </a:lnTo>
                  <a:close/>
                </a:path>
                <a:path w="911860" h="992504">
                  <a:moveTo>
                    <a:pt x="16912" y="739383"/>
                  </a:moveTo>
                  <a:lnTo>
                    <a:pt x="6080" y="739383"/>
                  </a:lnTo>
                  <a:lnTo>
                    <a:pt x="6080" y="812353"/>
                  </a:lnTo>
                  <a:lnTo>
                    <a:pt x="17292" y="812353"/>
                  </a:lnTo>
                  <a:lnTo>
                    <a:pt x="17292" y="763168"/>
                  </a:lnTo>
                  <a:lnTo>
                    <a:pt x="18025" y="760128"/>
                  </a:lnTo>
                  <a:lnTo>
                    <a:pt x="19055" y="758227"/>
                  </a:lnTo>
                  <a:lnTo>
                    <a:pt x="21124" y="754538"/>
                  </a:lnTo>
                  <a:lnTo>
                    <a:pt x="23151" y="752384"/>
                  </a:lnTo>
                  <a:lnTo>
                    <a:pt x="25746" y="750785"/>
                  </a:lnTo>
                  <a:lnTo>
                    <a:pt x="16912" y="750785"/>
                  </a:lnTo>
                  <a:lnTo>
                    <a:pt x="16912" y="739383"/>
                  </a:lnTo>
                  <a:close/>
                </a:path>
                <a:path w="911860" h="992504">
                  <a:moveTo>
                    <a:pt x="56002" y="748615"/>
                  </a:moveTo>
                  <a:lnTo>
                    <a:pt x="38367" y="748615"/>
                  </a:lnTo>
                  <a:lnTo>
                    <a:pt x="41536" y="749787"/>
                  </a:lnTo>
                  <a:lnTo>
                    <a:pt x="46552" y="754538"/>
                  </a:lnTo>
                  <a:lnTo>
                    <a:pt x="46939" y="754934"/>
                  </a:lnTo>
                  <a:lnTo>
                    <a:pt x="48266" y="758227"/>
                  </a:lnTo>
                  <a:lnTo>
                    <a:pt x="48266" y="812353"/>
                  </a:lnTo>
                  <a:lnTo>
                    <a:pt x="59667" y="812353"/>
                  </a:lnTo>
                  <a:lnTo>
                    <a:pt x="59667" y="760128"/>
                  </a:lnTo>
                  <a:lnTo>
                    <a:pt x="61077" y="756232"/>
                  </a:lnTo>
                  <a:lnTo>
                    <a:pt x="66049" y="750785"/>
                  </a:lnTo>
                  <a:lnTo>
                    <a:pt x="57007" y="750785"/>
                  </a:lnTo>
                  <a:lnTo>
                    <a:pt x="56002" y="748615"/>
                  </a:lnTo>
                  <a:close/>
                </a:path>
                <a:path w="911860" h="992504">
                  <a:moveTo>
                    <a:pt x="99779" y="748615"/>
                  </a:moveTo>
                  <a:lnTo>
                    <a:pt x="80142" y="748615"/>
                  </a:lnTo>
                  <a:lnTo>
                    <a:pt x="83658" y="749787"/>
                  </a:lnTo>
                  <a:lnTo>
                    <a:pt x="83439" y="749787"/>
                  </a:lnTo>
                  <a:lnTo>
                    <a:pt x="89169" y="754284"/>
                  </a:lnTo>
                  <a:lnTo>
                    <a:pt x="89914" y="756232"/>
                  </a:lnTo>
                  <a:lnTo>
                    <a:pt x="90641" y="758227"/>
                  </a:lnTo>
                  <a:lnTo>
                    <a:pt x="90641" y="812353"/>
                  </a:lnTo>
                  <a:lnTo>
                    <a:pt x="101853" y="812353"/>
                  </a:lnTo>
                  <a:lnTo>
                    <a:pt x="101853" y="754934"/>
                  </a:lnTo>
                  <a:lnTo>
                    <a:pt x="99779" y="748615"/>
                  </a:lnTo>
                  <a:close/>
                </a:path>
                <a:path w="911860" h="992504">
                  <a:moveTo>
                    <a:pt x="42248" y="738433"/>
                  </a:moveTo>
                  <a:lnTo>
                    <a:pt x="32684" y="738433"/>
                  </a:lnTo>
                  <a:lnTo>
                    <a:pt x="29145" y="739383"/>
                  </a:lnTo>
                  <a:lnTo>
                    <a:pt x="28565" y="739557"/>
                  </a:lnTo>
                  <a:lnTo>
                    <a:pt x="21837" y="743865"/>
                  </a:lnTo>
                  <a:lnTo>
                    <a:pt x="19333" y="747016"/>
                  </a:lnTo>
                  <a:lnTo>
                    <a:pt x="17862" y="750785"/>
                  </a:lnTo>
                  <a:lnTo>
                    <a:pt x="25746" y="750785"/>
                  </a:lnTo>
                  <a:lnTo>
                    <a:pt x="28187" y="749280"/>
                  </a:lnTo>
                  <a:lnTo>
                    <a:pt x="30521" y="748615"/>
                  </a:lnTo>
                  <a:lnTo>
                    <a:pt x="56002" y="748615"/>
                  </a:lnTo>
                  <a:lnTo>
                    <a:pt x="55261" y="747016"/>
                  </a:lnTo>
                  <a:lnTo>
                    <a:pt x="52684" y="743865"/>
                  </a:lnTo>
                  <a:lnTo>
                    <a:pt x="49596" y="741806"/>
                  </a:lnTo>
                  <a:lnTo>
                    <a:pt x="46301" y="739557"/>
                  </a:lnTo>
                  <a:lnTo>
                    <a:pt x="45732" y="739383"/>
                  </a:lnTo>
                  <a:lnTo>
                    <a:pt x="42248" y="738433"/>
                  </a:lnTo>
                  <a:close/>
                </a:path>
                <a:path w="911860" h="992504">
                  <a:moveTo>
                    <a:pt x="86144" y="738433"/>
                  </a:moveTo>
                  <a:lnTo>
                    <a:pt x="74394" y="738433"/>
                  </a:lnTo>
                  <a:lnTo>
                    <a:pt x="69913" y="739557"/>
                  </a:lnTo>
                  <a:lnTo>
                    <a:pt x="62439" y="744023"/>
                  </a:lnTo>
                  <a:lnTo>
                    <a:pt x="59636" y="747016"/>
                  </a:lnTo>
                  <a:lnTo>
                    <a:pt x="57767" y="750785"/>
                  </a:lnTo>
                  <a:lnTo>
                    <a:pt x="66049" y="750785"/>
                  </a:lnTo>
                  <a:lnTo>
                    <a:pt x="66714" y="750056"/>
                  </a:lnTo>
                  <a:lnTo>
                    <a:pt x="70405" y="748615"/>
                  </a:lnTo>
                  <a:lnTo>
                    <a:pt x="99779" y="748615"/>
                  </a:lnTo>
                  <a:lnTo>
                    <a:pt x="91481" y="740476"/>
                  </a:lnTo>
                  <a:lnTo>
                    <a:pt x="86144" y="738433"/>
                  </a:lnTo>
                  <a:close/>
                </a:path>
                <a:path w="911860" h="992504">
                  <a:moveTo>
                    <a:pt x="133563" y="739383"/>
                  </a:moveTo>
                  <a:lnTo>
                    <a:pt x="122352" y="739383"/>
                  </a:lnTo>
                  <a:lnTo>
                    <a:pt x="122352" y="812353"/>
                  </a:lnTo>
                  <a:lnTo>
                    <a:pt x="133563" y="812353"/>
                  </a:lnTo>
                  <a:lnTo>
                    <a:pt x="133563" y="739383"/>
                  </a:lnTo>
                  <a:close/>
                </a:path>
                <a:path w="911860" h="992504">
                  <a:moveTo>
                    <a:pt x="130238" y="712020"/>
                  </a:moveTo>
                  <a:lnTo>
                    <a:pt x="125867" y="712020"/>
                  </a:lnTo>
                  <a:lnTo>
                    <a:pt x="123983" y="712764"/>
                  </a:lnTo>
                  <a:lnTo>
                    <a:pt x="120848" y="715741"/>
                  </a:lnTo>
                  <a:lnTo>
                    <a:pt x="120072" y="717530"/>
                  </a:lnTo>
                  <a:lnTo>
                    <a:pt x="120072" y="721711"/>
                  </a:lnTo>
                  <a:lnTo>
                    <a:pt x="120848" y="723500"/>
                  </a:lnTo>
                  <a:lnTo>
                    <a:pt x="123983" y="726477"/>
                  </a:lnTo>
                  <a:lnTo>
                    <a:pt x="125867" y="727222"/>
                  </a:lnTo>
                  <a:lnTo>
                    <a:pt x="130238" y="727222"/>
                  </a:lnTo>
                  <a:lnTo>
                    <a:pt x="132107" y="726477"/>
                  </a:lnTo>
                  <a:lnTo>
                    <a:pt x="135242" y="723500"/>
                  </a:lnTo>
                  <a:lnTo>
                    <a:pt x="136034" y="721711"/>
                  </a:lnTo>
                  <a:lnTo>
                    <a:pt x="136034" y="717530"/>
                  </a:lnTo>
                  <a:lnTo>
                    <a:pt x="135242" y="715741"/>
                  </a:lnTo>
                  <a:lnTo>
                    <a:pt x="132107" y="712764"/>
                  </a:lnTo>
                  <a:lnTo>
                    <a:pt x="130238" y="712020"/>
                  </a:lnTo>
                  <a:close/>
                </a:path>
                <a:path w="911860" h="992504">
                  <a:moveTo>
                    <a:pt x="162649" y="820334"/>
                  </a:moveTo>
                  <a:lnTo>
                    <a:pt x="154846" y="825813"/>
                  </a:lnTo>
                  <a:lnTo>
                    <a:pt x="153737" y="826636"/>
                  </a:lnTo>
                  <a:lnTo>
                    <a:pt x="155238" y="829138"/>
                  </a:lnTo>
                  <a:lnTo>
                    <a:pt x="178136" y="841237"/>
                  </a:lnTo>
                  <a:lnTo>
                    <a:pt x="189379" y="841237"/>
                  </a:lnTo>
                  <a:lnTo>
                    <a:pt x="194668" y="840303"/>
                  </a:lnTo>
                  <a:lnTo>
                    <a:pt x="204201" y="836597"/>
                  </a:lnTo>
                  <a:lnTo>
                    <a:pt x="208002" y="833699"/>
                  </a:lnTo>
                  <a:lnTo>
                    <a:pt x="209558" y="831514"/>
                  </a:lnTo>
                  <a:lnTo>
                    <a:pt x="209670" y="831355"/>
                  </a:lnTo>
                  <a:lnTo>
                    <a:pt x="179150" y="831355"/>
                  </a:lnTo>
                  <a:lnTo>
                    <a:pt x="175587" y="830706"/>
                  </a:lnTo>
                  <a:lnTo>
                    <a:pt x="170171" y="828141"/>
                  </a:lnTo>
                  <a:lnTo>
                    <a:pt x="168049" y="826636"/>
                  </a:lnTo>
                  <a:lnTo>
                    <a:pt x="164945" y="823184"/>
                  </a:lnTo>
                  <a:lnTo>
                    <a:pt x="163663" y="821664"/>
                  </a:lnTo>
                  <a:lnTo>
                    <a:pt x="162649" y="820334"/>
                  </a:lnTo>
                  <a:close/>
                </a:path>
                <a:path w="911860" h="992504">
                  <a:moveTo>
                    <a:pt x="215096" y="798861"/>
                  </a:moveTo>
                  <a:lnTo>
                    <a:pt x="203885" y="798861"/>
                  </a:lnTo>
                  <a:lnTo>
                    <a:pt x="203885" y="819764"/>
                  </a:lnTo>
                  <a:lnTo>
                    <a:pt x="201968" y="824230"/>
                  </a:lnTo>
                  <a:lnTo>
                    <a:pt x="194304" y="829930"/>
                  </a:lnTo>
                  <a:lnTo>
                    <a:pt x="189443" y="831355"/>
                  </a:lnTo>
                  <a:lnTo>
                    <a:pt x="209670" y="831355"/>
                  </a:lnTo>
                  <a:lnTo>
                    <a:pt x="210821" y="829740"/>
                  </a:lnTo>
                  <a:lnTo>
                    <a:pt x="213671" y="825813"/>
                  </a:lnTo>
                  <a:lnTo>
                    <a:pt x="215096" y="820714"/>
                  </a:lnTo>
                  <a:lnTo>
                    <a:pt x="215096" y="798861"/>
                  </a:lnTo>
                  <a:close/>
                </a:path>
                <a:path w="911860" h="992504">
                  <a:moveTo>
                    <a:pt x="186592" y="738433"/>
                  </a:moveTo>
                  <a:lnTo>
                    <a:pt x="175698" y="738433"/>
                  </a:lnTo>
                  <a:lnTo>
                    <a:pt x="170282" y="739969"/>
                  </a:lnTo>
                  <a:lnTo>
                    <a:pt x="160867" y="746129"/>
                  </a:lnTo>
                  <a:lnTo>
                    <a:pt x="157249" y="750389"/>
                  </a:lnTo>
                  <a:lnTo>
                    <a:pt x="151992" y="761505"/>
                  </a:lnTo>
                  <a:lnTo>
                    <a:pt x="150678" y="768014"/>
                  </a:lnTo>
                  <a:lnTo>
                    <a:pt x="150678" y="783089"/>
                  </a:lnTo>
                  <a:lnTo>
                    <a:pt x="175761" y="811213"/>
                  </a:lnTo>
                  <a:lnTo>
                    <a:pt x="186402" y="811213"/>
                  </a:lnTo>
                  <a:lnTo>
                    <a:pt x="201435" y="801141"/>
                  </a:lnTo>
                  <a:lnTo>
                    <a:pt x="178485" y="801141"/>
                  </a:lnTo>
                  <a:lnTo>
                    <a:pt x="175070" y="800191"/>
                  </a:lnTo>
                  <a:lnTo>
                    <a:pt x="174764" y="800191"/>
                  </a:lnTo>
                  <a:lnTo>
                    <a:pt x="171390" y="797864"/>
                  </a:lnTo>
                  <a:lnTo>
                    <a:pt x="161944" y="770041"/>
                  </a:lnTo>
                  <a:lnTo>
                    <a:pt x="162665" y="765860"/>
                  </a:lnTo>
                  <a:lnTo>
                    <a:pt x="178421" y="748505"/>
                  </a:lnTo>
                  <a:lnTo>
                    <a:pt x="201428" y="748505"/>
                  </a:lnTo>
                  <a:lnTo>
                    <a:pt x="201129" y="748093"/>
                  </a:lnTo>
                  <a:lnTo>
                    <a:pt x="199609" y="746129"/>
                  </a:lnTo>
                  <a:lnTo>
                    <a:pt x="198120" y="744134"/>
                  </a:lnTo>
                  <a:lnTo>
                    <a:pt x="195967" y="742360"/>
                  </a:lnTo>
                  <a:lnTo>
                    <a:pt x="193148" y="740808"/>
                  </a:lnTo>
                  <a:lnTo>
                    <a:pt x="190361" y="739225"/>
                  </a:lnTo>
                  <a:lnTo>
                    <a:pt x="186592" y="738433"/>
                  </a:lnTo>
                  <a:close/>
                </a:path>
                <a:path w="911860" h="992504">
                  <a:moveTo>
                    <a:pt x="201428" y="748505"/>
                  </a:moveTo>
                  <a:lnTo>
                    <a:pt x="187732" y="748505"/>
                  </a:lnTo>
                  <a:lnTo>
                    <a:pt x="191651" y="749708"/>
                  </a:lnTo>
                  <a:lnTo>
                    <a:pt x="197772" y="754205"/>
                  </a:lnTo>
                  <a:lnTo>
                    <a:pt x="200116" y="757357"/>
                  </a:lnTo>
                  <a:lnTo>
                    <a:pt x="203283" y="765401"/>
                  </a:lnTo>
                  <a:lnTo>
                    <a:pt x="204075" y="770041"/>
                  </a:lnTo>
                  <a:lnTo>
                    <a:pt x="204075" y="780682"/>
                  </a:lnTo>
                  <a:lnTo>
                    <a:pt x="203347" y="784847"/>
                  </a:lnTo>
                  <a:lnTo>
                    <a:pt x="203267" y="785306"/>
                  </a:lnTo>
                  <a:lnTo>
                    <a:pt x="200037" y="793034"/>
                  </a:lnTo>
                  <a:lnTo>
                    <a:pt x="197677" y="795995"/>
                  </a:lnTo>
                  <a:lnTo>
                    <a:pt x="191350" y="800191"/>
                  </a:lnTo>
                  <a:lnTo>
                    <a:pt x="191177" y="800191"/>
                  </a:lnTo>
                  <a:lnTo>
                    <a:pt x="187669" y="801141"/>
                  </a:lnTo>
                  <a:lnTo>
                    <a:pt x="201435" y="801141"/>
                  </a:lnTo>
                  <a:lnTo>
                    <a:pt x="202111" y="800191"/>
                  </a:lnTo>
                  <a:lnTo>
                    <a:pt x="202934" y="798861"/>
                  </a:lnTo>
                  <a:lnTo>
                    <a:pt x="215096" y="798861"/>
                  </a:lnTo>
                  <a:lnTo>
                    <a:pt x="215096" y="750975"/>
                  </a:lnTo>
                  <a:lnTo>
                    <a:pt x="203124" y="750975"/>
                  </a:lnTo>
                  <a:lnTo>
                    <a:pt x="202301" y="749708"/>
                  </a:lnTo>
                  <a:lnTo>
                    <a:pt x="201428" y="748505"/>
                  </a:lnTo>
                  <a:close/>
                </a:path>
                <a:path w="911860" h="992504">
                  <a:moveTo>
                    <a:pt x="215096" y="739383"/>
                  </a:moveTo>
                  <a:lnTo>
                    <a:pt x="204265" y="739383"/>
                  </a:lnTo>
                  <a:lnTo>
                    <a:pt x="204265" y="750975"/>
                  </a:lnTo>
                  <a:lnTo>
                    <a:pt x="215096" y="750975"/>
                  </a:lnTo>
                  <a:lnTo>
                    <a:pt x="215096" y="739383"/>
                  </a:lnTo>
                  <a:close/>
                </a:path>
                <a:path w="911860" h="992504">
                  <a:moveTo>
                    <a:pt x="246450" y="739383"/>
                  </a:moveTo>
                  <a:lnTo>
                    <a:pt x="235619" y="739383"/>
                  </a:lnTo>
                  <a:lnTo>
                    <a:pt x="235619" y="812353"/>
                  </a:lnTo>
                  <a:lnTo>
                    <a:pt x="246830" y="812353"/>
                  </a:lnTo>
                  <a:lnTo>
                    <a:pt x="246830" y="762883"/>
                  </a:lnTo>
                  <a:lnTo>
                    <a:pt x="247622" y="759954"/>
                  </a:lnTo>
                  <a:lnTo>
                    <a:pt x="250821" y="754791"/>
                  </a:lnTo>
                  <a:lnTo>
                    <a:pt x="253006" y="752764"/>
                  </a:lnTo>
                  <a:lnTo>
                    <a:pt x="257446" y="750405"/>
                  </a:lnTo>
                  <a:lnTo>
                    <a:pt x="246450" y="750405"/>
                  </a:lnTo>
                  <a:lnTo>
                    <a:pt x="246450" y="739383"/>
                  </a:lnTo>
                  <a:close/>
                </a:path>
                <a:path w="911860" h="992504">
                  <a:moveTo>
                    <a:pt x="272104" y="738433"/>
                  </a:moveTo>
                  <a:lnTo>
                    <a:pt x="261179" y="738433"/>
                  </a:lnTo>
                  <a:lnTo>
                    <a:pt x="257891" y="739383"/>
                  </a:lnTo>
                  <a:lnTo>
                    <a:pt x="250947" y="743865"/>
                  </a:lnTo>
                  <a:lnTo>
                    <a:pt x="248540" y="746794"/>
                  </a:lnTo>
                  <a:lnTo>
                    <a:pt x="247210" y="750405"/>
                  </a:lnTo>
                  <a:lnTo>
                    <a:pt x="257446" y="750405"/>
                  </a:lnTo>
                  <a:lnTo>
                    <a:pt x="258519" y="749835"/>
                  </a:lnTo>
                  <a:lnTo>
                    <a:pt x="261244" y="749185"/>
                  </a:lnTo>
                  <a:lnTo>
                    <a:pt x="272104" y="749185"/>
                  </a:lnTo>
                  <a:lnTo>
                    <a:pt x="272104" y="738433"/>
                  </a:lnTo>
                  <a:close/>
                </a:path>
                <a:path w="911860" h="992504">
                  <a:moveTo>
                    <a:pt x="272104" y="749185"/>
                  </a:moveTo>
                  <a:lnTo>
                    <a:pt x="268161" y="749185"/>
                  </a:lnTo>
                  <a:lnTo>
                    <a:pt x="269491" y="749407"/>
                  </a:lnTo>
                  <a:lnTo>
                    <a:pt x="272361" y="749835"/>
                  </a:lnTo>
                  <a:lnTo>
                    <a:pt x="272104" y="749835"/>
                  </a:lnTo>
                  <a:lnTo>
                    <a:pt x="272104" y="749185"/>
                  </a:lnTo>
                  <a:close/>
                </a:path>
                <a:path w="911860" h="992504">
                  <a:moveTo>
                    <a:pt x="336310" y="748314"/>
                  </a:moveTo>
                  <a:lnTo>
                    <a:pt x="318870" y="748314"/>
                  </a:lnTo>
                  <a:lnTo>
                    <a:pt x="322718" y="749613"/>
                  </a:lnTo>
                  <a:lnTo>
                    <a:pt x="327817" y="754807"/>
                  </a:lnTo>
                  <a:lnTo>
                    <a:pt x="329099" y="758481"/>
                  </a:lnTo>
                  <a:lnTo>
                    <a:pt x="329099" y="765322"/>
                  </a:lnTo>
                  <a:lnTo>
                    <a:pt x="318315" y="769170"/>
                  </a:lnTo>
                  <a:lnTo>
                    <a:pt x="314721" y="769597"/>
                  </a:lnTo>
                  <a:lnTo>
                    <a:pt x="281973" y="796391"/>
                  </a:lnTo>
                  <a:lnTo>
                    <a:pt x="283081" y="800445"/>
                  </a:lnTo>
                  <a:lnTo>
                    <a:pt x="287515" y="807127"/>
                  </a:lnTo>
                  <a:lnTo>
                    <a:pt x="290508" y="809677"/>
                  </a:lnTo>
                  <a:lnTo>
                    <a:pt x="298046" y="813192"/>
                  </a:lnTo>
                  <a:lnTo>
                    <a:pt x="302242" y="814063"/>
                  </a:lnTo>
                  <a:lnTo>
                    <a:pt x="311110" y="814063"/>
                  </a:lnTo>
                  <a:lnTo>
                    <a:pt x="327769" y="804055"/>
                  </a:lnTo>
                  <a:lnTo>
                    <a:pt x="304349" y="804055"/>
                  </a:lnTo>
                  <a:lnTo>
                    <a:pt x="300838" y="803121"/>
                  </a:lnTo>
                  <a:lnTo>
                    <a:pt x="300586" y="803121"/>
                  </a:lnTo>
                  <a:lnTo>
                    <a:pt x="297508" y="801046"/>
                  </a:lnTo>
                  <a:lnTo>
                    <a:pt x="294626" y="799051"/>
                  </a:lnTo>
                  <a:lnTo>
                    <a:pt x="293184" y="796106"/>
                  </a:lnTo>
                  <a:lnTo>
                    <a:pt x="293184" y="789360"/>
                  </a:lnTo>
                  <a:lnTo>
                    <a:pt x="293827" y="787460"/>
                  </a:lnTo>
                  <a:lnTo>
                    <a:pt x="293945" y="787111"/>
                  </a:lnTo>
                  <a:lnTo>
                    <a:pt x="316383" y="779035"/>
                  </a:lnTo>
                  <a:lnTo>
                    <a:pt x="320453" y="778433"/>
                  </a:lnTo>
                  <a:lnTo>
                    <a:pt x="329099" y="775678"/>
                  </a:lnTo>
                  <a:lnTo>
                    <a:pt x="340311" y="775678"/>
                  </a:lnTo>
                  <a:lnTo>
                    <a:pt x="340311" y="758481"/>
                  </a:lnTo>
                  <a:lnTo>
                    <a:pt x="339426" y="754174"/>
                  </a:lnTo>
                  <a:lnTo>
                    <a:pt x="339361" y="753857"/>
                  </a:lnTo>
                  <a:lnTo>
                    <a:pt x="336310" y="748314"/>
                  </a:lnTo>
                  <a:close/>
                </a:path>
                <a:path w="911860" h="992504">
                  <a:moveTo>
                    <a:pt x="340311" y="802472"/>
                  </a:moveTo>
                  <a:lnTo>
                    <a:pt x="329099" y="802472"/>
                  </a:lnTo>
                  <a:lnTo>
                    <a:pt x="329099" y="812353"/>
                  </a:lnTo>
                  <a:lnTo>
                    <a:pt x="340311" y="812353"/>
                  </a:lnTo>
                  <a:lnTo>
                    <a:pt x="340311" y="802472"/>
                  </a:lnTo>
                  <a:close/>
                </a:path>
                <a:path w="911860" h="992504">
                  <a:moveTo>
                    <a:pt x="340311" y="775678"/>
                  </a:moveTo>
                  <a:lnTo>
                    <a:pt x="329099" y="775678"/>
                  </a:lnTo>
                  <a:lnTo>
                    <a:pt x="328995" y="789360"/>
                  </a:lnTo>
                  <a:lnTo>
                    <a:pt x="328307" y="791878"/>
                  </a:lnTo>
                  <a:lnTo>
                    <a:pt x="326724" y="794633"/>
                  </a:lnTo>
                  <a:lnTo>
                    <a:pt x="325172" y="797388"/>
                  </a:lnTo>
                  <a:lnTo>
                    <a:pt x="322860" y="799637"/>
                  </a:lnTo>
                  <a:lnTo>
                    <a:pt x="316748" y="803121"/>
                  </a:lnTo>
                  <a:lnTo>
                    <a:pt x="312739" y="804055"/>
                  </a:lnTo>
                  <a:lnTo>
                    <a:pt x="327769" y="804055"/>
                  </a:lnTo>
                  <a:lnTo>
                    <a:pt x="328529" y="802472"/>
                  </a:lnTo>
                  <a:lnTo>
                    <a:pt x="340311" y="802472"/>
                  </a:lnTo>
                  <a:lnTo>
                    <a:pt x="340311" y="775678"/>
                  </a:lnTo>
                  <a:close/>
                </a:path>
                <a:path w="911860" h="992504">
                  <a:moveTo>
                    <a:pt x="315671" y="738433"/>
                  </a:moveTo>
                  <a:lnTo>
                    <a:pt x="309653" y="738433"/>
                  </a:lnTo>
                  <a:lnTo>
                    <a:pt x="305916" y="738940"/>
                  </a:lnTo>
                  <a:lnTo>
                    <a:pt x="284063" y="755535"/>
                  </a:lnTo>
                  <a:lnTo>
                    <a:pt x="294705" y="759336"/>
                  </a:lnTo>
                  <a:lnTo>
                    <a:pt x="295940" y="756676"/>
                  </a:lnTo>
                  <a:lnTo>
                    <a:pt x="298078" y="754174"/>
                  </a:lnTo>
                  <a:lnTo>
                    <a:pt x="303994" y="749613"/>
                  </a:lnTo>
                  <a:lnTo>
                    <a:pt x="303705" y="749613"/>
                  </a:lnTo>
                  <a:lnTo>
                    <a:pt x="308355" y="748314"/>
                  </a:lnTo>
                  <a:lnTo>
                    <a:pt x="336310" y="748314"/>
                  </a:lnTo>
                  <a:lnTo>
                    <a:pt x="335560" y="746953"/>
                  </a:lnTo>
                  <a:lnTo>
                    <a:pt x="333169" y="744371"/>
                  </a:lnTo>
                  <a:lnTo>
                    <a:pt x="327437" y="740951"/>
                  </a:lnTo>
                  <a:lnTo>
                    <a:pt x="324475" y="739827"/>
                  </a:lnTo>
                  <a:lnTo>
                    <a:pt x="321403" y="739288"/>
                  </a:lnTo>
                  <a:lnTo>
                    <a:pt x="318363" y="738718"/>
                  </a:lnTo>
                  <a:lnTo>
                    <a:pt x="315671" y="738433"/>
                  </a:lnTo>
                  <a:close/>
                </a:path>
                <a:path w="911860" h="992504">
                  <a:moveTo>
                    <a:pt x="376926" y="721901"/>
                  </a:moveTo>
                  <a:lnTo>
                    <a:pt x="365715" y="721901"/>
                  </a:lnTo>
                  <a:lnTo>
                    <a:pt x="365715" y="798734"/>
                  </a:lnTo>
                  <a:lnTo>
                    <a:pt x="382310" y="813303"/>
                  </a:lnTo>
                  <a:lnTo>
                    <a:pt x="387568" y="813303"/>
                  </a:lnTo>
                  <a:lnTo>
                    <a:pt x="389294" y="813145"/>
                  </a:lnTo>
                  <a:lnTo>
                    <a:pt x="390655" y="812828"/>
                  </a:lnTo>
                  <a:lnTo>
                    <a:pt x="391639" y="812622"/>
                  </a:lnTo>
                  <a:lnTo>
                    <a:pt x="393078" y="812258"/>
                  </a:lnTo>
                  <a:lnTo>
                    <a:pt x="393838" y="811973"/>
                  </a:lnTo>
                  <a:lnTo>
                    <a:pt x="391687" y="802472"/>
                  </a:lnTo>
                  <a:lnTo>
                    <a:pt x="384147" y="802472"/>
                  </a:lnTo>
                  <a:lnTo>
                    <a:pt x="381914" y="801711"/>
                  </a:lnTo>
                  <a:lnTo>
                    <a:pt x="376926" y="794617"/>
                  </a:lnTo>
                  <a:lnTo>
                    <a:pt x="376926" y="721901"/>
                  </a:lnTo>
                  <a:close/>
                </a:path>
                <a:path w="911860" h="992504">
                  <a:moveTo>
                    <a:pt x="392508" y="801711"/>
                  </a:moveTo>
                  <a:lnTo>
                    <a:pt x="391515" y="801711"/>
                  </a:lnTo>
                  <a:lnTo>
                    <a:pt x="391687" y="802472"/>
                  </a:lnTo>
                  <a:lnTo>
                    <a:pt x="388708" y="802472"/>
                  </a:lnTo>
                  <a:lnTo>
                    <a:pt x="392508" y="801711"/>
                  </a:lnTo>
                  <a:close/>
                </a:path>
                <a:path w="911860" h="992504">
                  <a:moveTo>
                    <a:pt x="365715" y="739383"/>
                  </a:moveTo>
                  <a:lnTo>
                    <a:pt x="354693" y="739383"/>
                  </a:lnTo>
                  <a:lnTo>
                    <a:pt x="354693" y="748885"/>
                  </a:lnTo>
                  <a:lnTo>
                    <a:pt x="365715" y="748885"/>
                  </a:lnTo>
                  <a:lnTo>
                    <a:pt x="365715" y="739383"/>
                  </a:lnTo>
                  <a:close/>
                </a:path>
                <a:path w="911860" h="992504">
                  <a:moveTo>
                    <a:pt x="392508" y="739383"/>
                  </a:moveTo>
                  <a:lnTo>
                    <a:pt x="376926" y="739383"/>
                  </a:lnTo>
                  <a:lnTo>
                    <a:pt x="376926" y="748885"/>
                  </a:lnTo>
                  <a:lnTo>
                    <a:pt x="392508" y="748885"/>
                  </a:lnTo>
                  <a:lnTo>
                    <a:pt x="392508" y="739383"/>
                  </a:lnTo>
                  <a:close/>
                </a:path>
                <a:path w="911860" h="992504">
                  <a:moveTo>
                    <a:pt x="420584" y="739383"/>
                  </a:moveTo>
                  <a:lnTo>
                    <a:pt x="409373" y="739383"/>
                  </a:lnTo>
                  <a:lnTo>
                    <a:pt x="409373" y="812353"/>
                  </a:lnTo>
                  <a:lnTo>
                    <a:pt x="420584" y="812353"/>
                  </a:lnTo>
                  <a:lnTo>
                    <a:pt x="420584" y="739383"/>
                  </a:lnTo>
                  <a:close/>
                </a:path>
                <a:path w="911860" h="992504">
                  <a:moveTo>
                    <a:pt x="417259" y="712020"/>
                  </a:moveTo>
                  <a:lnTo>
                    <a:pt x="412888" y="712020"/>
                  </a:lnTo>
                  <a:lnTo>
                    <a:pt x="411004" y="712764"/>
                  </a:lnTo>
                  <a:lnTo>
                    <a:pt x="407869" y="715741"/>
                  </a:lnTo>
                  <a:lnTo>
                    <a:pt x="407093" y="717530"/>
                  </a:lnTo>
                  <a:lnTo>
                    <a:pt x="407093" y="721711"/>
                  </a:lnTo>
                  <a:lnTo>
                    <a:pt x="407869" y="723500"/>
                  </a:lnTo>
                  <a:lnTo>
                    <a:pt x="411004" y="726477"/>
                  </a:lnTo>
                  <a:lnTo>
                    <a:pt x="412888" y="727222"/>
                  </a:lnTo>
                  <a:lnTo>
                    <a:pt x="417259" y="727222"/>
                  </a:lnTo>
                  <a:lnTo>
                    <a:pt x="419128" y="726477"/>
                  </a:lnTo>
                  <a:lnTo>
                    <a:pt x="422263" y="723500"/>
                  </a:lnTo>
                  <a:lnTo>
                    <a:pt x="423055" y="721711"/>
                  </a:lnTo>
                  <a:lnTo>
                    <a:pt x="423055" y="717530"/>
                  </a:lnTo>
                  <a:lnTo>
                    <a:pt x="422263" y="715741"/>
                  </a:lnTo>
                  <a:lnTo>
                    <a:pt x="419128" y="712764"/>
                  </a:lnTo>
                  <a:lnTo>
                    <a:pt x="417259" y="712020"/>
                  </a:lnTo>
                  <a:close/>
                </a:path>
                <a:path w="911860" h="992504">
                  <a:moveTo>
                    <a:pt x="477351" y="738433"/>
                  </a:moveTo>
                  <a:lnTo>
                    <a:pt x="464175" y="738433"/>
                  </a:lnTo>
                  <a:lnTo>
                    <a:pt x="458396" y="740001"/>
                  </a:lnTo>
                  <a:lnTo>
                    <a:pt x="437699" y="768647"/>
                  </a:lnTo>
                  <a:lnTo>
                    <a:pt x="437699" y="783786"/>
                  </a:lnTo>
                  <a:lnTo>
                    <a:pt x="464175" y="813873"/>
                  </a:lnTo>
                  <a:lnTo>
                    <a:pt x="477351" y="813873"/>
                  </a:lnTo>
                  <a:lnTo>
                    <a:pt x="483115" y="812305"/>
                  </a:lnTo>
                  <a:lnTo>
                    <a:pt x="493028" y="806035"/>
                  </a:lnTo>
                  <a:lnTo>
                    <a:pt x="494994" y="803802"/>
                  </a:lnTo>
                  <a:lnTo>
                    <a:pt x="465759" y="803802"/>
                  </a:lnTo>
                  <a:lnTo>
                    <a:pt x="461642" y="802519"/>
                  </a:lnTo>
                  <a:lnTo>
                    <a:pt x="455181" y="797388"/>
                  </a:lnTo>
                  <a:lnTo>
                    <a:pt x="452790" y="794015"/>
                  </a:lnTo>
                  <a:lnTo>
                    <a:pt x="449686" y="785654"/>
                  </a:lnTo>
                  <a:lnTo>
                    <a:pt x="448910" y="781125"/>
                  </a:lnTo>
                  <a:lnTo>
                    <a:pt x="448910" y="771371"/>
                  </a:lnTo>
                  <a:lnTo>
                    <a:pt x="465759" y="748505"/>
                  </a:lnTo>
                  <a:lnTo>
                    <a:pt x="494987" y="748505"/>
                  </a:lnTo>
                  <a:lnTo>
                    <a:pt x="493028" y="746272"/>
                  </a:lnTo>
                  <a:lnTo>
                    <a:pt x="483115" y="740001"/>
                  </a:lnTo>
                  <a:lnTo>
                    <a:pt x="477351" y="738433"/>
                  </a:lnTo>
                  <a:close/>
                </a:path>
                <a:path w="911860" h="992504">
                  <a:moveTo>
                    <a:pt x="494987" y="748505"/>
                  </a:moveTo>
                  <a:lnTo>
                    <a:pt x="475767" y="748505"/>
                  </a:lnTo>
                  <a:lnTo>
                    <a:pt x="479884" y="749803"/>
                  </a:lnTo>
                  <a:lnTo>
                    <a:pt x="486345" y="754997"/>
                  </a:lnTo>
                  <a:lnTo>
                    <a:pt x="488736" y="758402"/>
                  </a:lnTo>
                  <a:lnTo>
                    <a:pt x="491840" y="766826"/>
                  </a:lnTo>
                  <a:lnTo>
                    <a:pt x="492616" y="771371"/>
                  </a:lnTo>
                  <a:lnTo>
                    <a:pt x="492616" y="781125"/>
                  </a:lnTo>
                  <a:lnTo>
                    <a:pt x="475767" y="803802"/>
                  </a:lnTo>
                  <a:lnTo>
                    <a:pt x="494994" y="803802"/>
                  </a:lnTo>
                  <a:lnTo>
                    <a:pt x="496891" y="801648"/>
                  </a:lnTo>
                  <a:lnTo>
                    <a:pt x="499647" y="796011"/>
                  </a:lnTo>
                  <a:lnTo>
                    <a:pt x="502434" y="790373"/>
                  </a:lnTo>
                  <a:lnTo>
                    <a:pt x="503827" y="783786"/>
                  </a:lnTo>
                  <a:lnTo>
                    <a:pt x="503827" y="768647"/>
                  </a:lnTo>
                  <a:lnTo>
                    <a:pt x="502434" y="762012"/>
                  </a:lnTo>
                  <a:lnTo>
                    <a:pt x="499647" y="756343"/>
                  </a:lnTo>
                  <a:lnTo>
                    <a:pt x="496891" y="750674"/>
                  </a:lnTo>
                  <a:lnTo>
                    <a:pt x="494987" y="748505"/>
                  </a:lnTo>
                  <a:close/>
                </a:path>
                <a:path w="911860" h="992504">
                  <a:moveTo>
                    <a:pt x="531773" y="739573"/>
                  </a:moveTo>
                  <a:lnTo>
                    <a:pt x="520941" y="739573"/>
                  </a:lnTo>
                  <a:lnTo>
                    <a:pt x="520941" y="812353"/>
                  </a:lnTo>
                  <a:lnTo>
                    <a:pt x="532153" y="812353"/>
                  </a:lnTo>
                  <a:lnTo>
                    <a:pt x="532153" y="764213"/>
                  </a:lnTo>
                  <a:lnTo>
                    <a:pt x="532868" y="761015"/>
                  </a:lnTo>
                  <a:lnTo>
                    <a:pt x="532961" y="760603"/>
                  </a:lnTo>
                  <a:lnTo>
                    <a:pt x="536191" y="754649"/>
                  </a:lnTo>
                  <a:lnTo>
                    <a:pt x="538392" y="752384"/>
                  </a:lnTo>
                  <a:lnTo>
                    <a:pt x="541281" y="750785"/>
                  </a:lnTo>
                  <a:lnTo>
                    <a:pt x="531773" y="750785"/>
                  </a:lnTo>
                  <a:lnTo>
                    <a:pt x="531773" y="739573"/>
                  </a:lnTo>
                  <a:close/>
                </a:path>
                <a:path w="911860" h="992504">
                  <a:moveTo>
                    <a:pt x="574572" y="748505"/>
                  </a:moveTo>
                  <a:lnTo>
                    <a:pt x="555969" y="748505"/>
                  </a:lnTo>
                  <a:lnTo>
                    <a:pt x="560055" y="750120"/>
                  </a:lnTo>
                  <a:lnTo>
                    <a:pt x="566009" y="756549"/>
                  </a:lnTo>
                  <a:lnTo>
                    <a:pt x="567498" y="761015"/>
                  </a:lnTo>
                  <a:lnTo>
                    <a:pt x="567498" y="812353"/>
                  </a:lnTo>
                  <a:lnTo>
                    <a:pt x="578709" y="812353"/>
                  </a:lnTo>
                  <a:lnTo>
                    <a:pt x="578709" y="759779"/>
                  </a:lnTo>
                  <a:lnTo>
                    <a:pt x="577680" y="754649"/>
                  </a:lnTo>
                  <a:lnTo>
                    <a:pt x="574572" y="748505"/>
                  </a:lnTo>
                  <a:close/>
                </a:path>
                <a:path w="911860" h="992504">
                  <a:moveTo>
                    <a:pt x="558947" y="738433"/>
                  </a:moveTo>
                  <a:lnTo>
                    <a:pt x="548495" y="738433"/>
                  </a:lnTo>
                  <a:lnTo>
                    <a:pt x="543998" y="739573"/>
                  </a:lnTo>
                  <a:lnTo>
                    <a:pt x="537030" y="744102"/>
                  </a:lnTo>
                  <a:lnTo>
                    <a:pt x="534433" y="747079"/>
                  </a:lnTo>
                  <a:lnTo>
                    <a:pt x="532723" y="750785"/>
                  </a:lnTo>
                  <a:lnTo>
                    <a:pt x="541281" y="750785"/>
                  </a:lnTo>
                  <a:lnTo>
                    <a:pt x="543998" y="749280"/>
                  </a:lnTo>
                  <a:lnTo>
                    <a:pt x="547197" y="748505"/>
                  </a:lnTo>
                  <a:lnTo>
                    <a:pt x="574572" y="748505"/>
                  </a:lnTo>
                  <a:lnTo>
                    <a:pt x="573563" y="746509"/>
                  </a:lnTo>
                  <a:lnTo>
                    <a:pt x="570681" y="743469"/>
                  </a:lnTo>
                  <a:lnTo>
                    <a:pt x="563501" y="739573"/>
                  </a:lnTo>
                  <a:lnTo>
                    <a:pt x="563810" y="739573"/>
                  </a:lnTo>
                  <a:lnTo>
                    <a:pt x="558947" y="738433"/>
                  </a:lnTo>
                  <a:close/>
                </a:path>
                <a:path w="911860" h="992504">
                  <a:moveTo>
                    <a:pt x="13491" y="970215"/>
                  </a:moveTo>
                  <a:lnTo>
                    <a:pt x="2850" y="972876"/>
                  </a:lnTo>
                  <a:lnTo>
                    <a:pt x="4148" y="979083"/>
                  </a:lnTo>
                  <a:lnTo>
                    <a:pt x="7236" y="983802"/>
                  </a:lnTo>
                  <a:lnTo>
                    <a:pt x="16991" y="990263"/>
                  </a:lnTo>
                  <a:lnTo>
                    <a:pt x="23151" y="991878"/>
                  </a:lnTo>
                  <a:lnTo>
                    <a:pt x="36263" y="991878"/>
                  </a:lnTo>
                  <a:lnTo>
                    <a:pt x="41235" y="990928"/>
                  </a:lnTo>
                  <a:lnTo>
                    <a:pt x="49786" y="987128"/>
                  </a:lnTo>
                  <a:lnTo>
                    <a:pt x="53112" y="984531"/>
                  </a:lnTo>
                  <a:lnTo>
                    <a:pt x="54939" y="981997"/>
                  </a:lnTo>
                  <a:lnTo>
                    <a:pt x="25811" y="981997"/>
                  </a:lnTo>
                  <a:lnTo>
                    <a:pt x="22090" y="981015"/>
                  </a:lnTo>
                  <a:lnTo>
                    <a:pt x="16421" y="977088"/>
                  </a:lnTo>
                  <a:lnTo>
                    <a:pt x="14546" y="974206"/>
                  </a:lnTo>
                  <a:lnTo>
                    <a:pt x="14399" y="973731"/>
                  </a:lnTo>
                  <a:lnTo>
                    <a:pt x="13491" y="970215"/>
                  </a:lnTo>
                  <a:close/>
                </a:path>
                <a:path w="911860" h="992504">
                  <a:moveTo>
                    <a:pt x="39145" y="916438"/>
                  </a:moveTo>
                  <a:lnTo>
                    <a:pt x="26793" y="916438"/>
                  </a:lnTo>
                  <a:lnTo>
                    <a:pt x="22201" y="917341"/>
                  </a:lnTo>
                  <a:lnTo>
                    <a:pt x="5130" y="942567"/>
                  </a:lnTo>
                  <a:lnTo>
                    <a:pt x="6594" y="946526"/>
                  </a:lnTo>
                  <a:lnTo>
                    <a:pt x="6682" y="946763"/>
                  </a:lnTo>
                  <a:lnTo>
                    <a:pt x="9786" y="950120"/>
                  </a:lnTo>
                  <a:lnTo>
                    <a:pt x="12921" y="953446"/>
                  </a:lnTo>
                  <a:lnTo>
                    <a:pt x="17830" y="955900"/>
                  </a:lnTo>
                  <a:lnTo>
                    <a:pt x="40348" y="961189"/>
                  </a:lnTo>
                  <a:lnTo>
                    <a:pt x="43072" y="962488"/>
                  </a:lnTo>
                  <a:lnTo>
                    <a:pt x="46619" y="965940"/>
                  </a:lnTo>
                  <a:lnTo>
                    <a:pt x="47506" y="968062"/>
                  </a:lnTo>
                  <a:lnTo>
                    <a:pt x="47506" y="973731"/>
                  </a:lnTo>
                  <a:lnTo>
                    <a:pt x="45954" y="976423"/>
                  </a:lnTo>
                  <a:lnTo>
                    <a:pt x="39603" y="981015"/>
                  </a:lnTo>
                  <a:lnTo>
                    <a:pt x="39304" y="981015"/>
                  </a:lnTo>
                  <a:lnTo>
                    <a:pt x="35629" y="981997"/>
                  </a:lnTo>
                  <a:lnTo>
                    <a:pt x="54939" y="981997"/>
                  </a:lnTo>
                  <a:lnTo>
                    <a:pt x="57894" y="977943"/>
                  </a:lnTo>
                  <a:lnTo>
                    <a:pt x="59097" y="974206"/>
                  </a:lnTo>
                  <a:lnTo>
                    <a:pt x="59097" y="964926"/>
                  </a:lnTo>
                  <a:lnTo>
                    <a:pt x="57498" y="960762"/>
                  </a:lnTo>
                  <a:lnTo>
                    <a:pt x="51100" y="954269"/>
                  </a:lnTo>
                  <a:lnTo>
                    <a:pt x="46239" y="951846"/>
                  </a:lnTo>
                  <a:lnTo>
                    <a:pt x="24576" y="946526"/>
                  </a:lnTo>
                  <a:lnTo>
                    <a:pt x="21409" y="945180"/>
                  </a:lnTo>
                  <a:lnTo>
                    <a:pt x="17355" y="941949"/>
                  </a:lnTo>
                  <a:lnTo>
                    <a:pt x="16342" y="939748"/>
                  </a:lnTo>
                  <a:lnTo>
                    <a:pt x="16342" y="933825"/>
                  </a:lnTo>
                  <a:lnTo>
                    <a:pt x="17814" y="931244"/>
                  </a:lnTo>
                  <a:lnTo>
                    <a:pt x="23737" y="927159"/>
                  </a:lnTo>
                  <a:lnTo>
                    <a:pt x="27458" y="926129"/>
                  </a:lnTo>
                  <a:lnTo>
                    <a:pt x="54329" y="926129"/>
                  </a:lnTo>
                  <a:lnTo>
                    <a:pt x="53080" y="924356"/>
                  </a:lnTo>
                  <a:lnTo>
                    <a:pt x="44814" y="918022"/>
                  </a:lnTo>
                  <a:lnTo>
                    <a:pt x="39145" y="916438"/>
                  </a:lnTo>
                  <a:close/>
                </a:path>
                <a:path w="911860" h="992504">
                  <a:moveTo>
                    <a:pt x="54329" y="926129"/>
                  </a:moveTo>
                  <a:lnTo>
                    <a:pt x="35186" y="926129"/>
                  </a:lnTo>
                  <a:lnTo>
                    <a:pt x="37862" y="926652"/>
                  </a:lnTo>
                  <a:lnTo>
                    <a:pt x="42043" y="928742"/>
                  </a:lnTo>
                  <a:lnTo>
                    <a:pt x="43689" y="930073"/>
                  </a:lnTo>
                  <a:lnTo>
                    <a:pt x="44893" y="931688"/>
                  </a:lnTo>
                  <a:lnTo>
                    <a:pt x="46128" y="933271"/>
                  </a:lnTo>
                  <a:lnTo>
                    <a:pt x="47062" y="934902"/>
                  </a:lnTo>
                  <a:lnTo>
                    <a:pt x="47696" y="936581"/>
                  </a:lnTo>
                  <a:lnTo>
                    <a:pt x="57432" y="933825"/>
                  </a:lnTo>
                  <a:lnTo>
                    <a:pt x="57799" y="933825"/>
                  </a:lnTo>
                  <a:lnTo>
                    <a:pt x="56094" y="928742"/>
                  </a:lnTo>
                  <a:lnTo>
                    <a:pt x="56025" y="928537"/>
                  </a:lnTo>
                  <a:lnTo>
                    <a:pt x="54329" y="926129"/>
                  </a:lnTo>
                  <a:close/>
                </a:path>
                <a:path w="911860" h="992504">
                  <a:moveTo>
                    <a:pt x="109228" y="916438"/>
                  </a:moveTo>
                  <a:lnTo>
                    <a:pt x="98840" y="916438"/>
                  </a:lnTo>
                  <a:lnTo>
                    <a:pt x="93076" y="918053"/>
                  </a:lnTo>
                  <a:lnTo>
                    <a:pt x="72553" y="946969"/>
                  </a:lnTo>
                  <a:lnTo>
                    <a:pt x="72553" y="961918"/>
                  </a:lnTo>
                  <a:lnTo>
                    <a:pt x="99537" y="991878"/>
                  </a:lnTo>
                  <a:lnTo>
                    <a:pt x="111509" y="991878"/>
                  </a:lnTo>
                  <a:lnTo>
                    <a:pt x="115958" y="991118"/>
                  </a:lnTo>
                  <a:lnTo>
                    <a:pt x="123876" y="988046"/>
                  </a:lnTo>
                  <a:lnTo>
                    <a:pt x="127202" y="985892"/>
                  </a:lnTo>
                  <a:lnTo>
                    <a:pt x="131170" y="981807"/>
                  </a:lnTo>
                  <a:lnTo>
                    <a:pt x="102039" y="981807"/>
                  </a:lnTo>
                  <a:lnTo>
                    <a:pt x="98064" y="980825"/>
                  </a:lnTo>
                  <a:lnTo>
                    <a:pt x="83765" y="957674"/>
                  </a:lnTo>
                  <a:lnTo>
                    <a:pt x="80535" y="957674"/>
                  </a:lnTo>
                  <a:lnTo>
                    <a:pt x="80535" y="947982"/>
                  </a:lnTo>
                  <a:lnTo>
                    <a:pt x="83765" y="947982"/>
                  </a:lnTo>
                  <a:lnTo>
                    <a:pt x="83765" y="945670"/>
                  </a:lnTo>
                  <a:lnTo>
                    <a:pt x="100962" y="926510"/>
                  </a:lnTo>
                  <a:lnTo>
                    <a:pt x="128963" y="926510"/>
                  </a:lnTo>
                  <a:lnTo>
                    <a:pt x="123765" y="921664"/>
                  </a:lnTo>
                  <a:lnTo>
                    <a:pt x="120392" y="919605"/>
                  </a:lnTo>
                  <a:lnTo>
                    <a:pt x="112981" y="917072"/>
                  </a:lnTo>
                  <a:lnTo>
                    <a:pt x="109228" y="916438"/>
                  </a:lnTo>
                  <a:close/>
                </a:path>
                <a:path w="911860" h="992504">
                  <a:moveTo>
                    <a:pt x="124810" y="970405"/>
                  </a:moveTo>
                  <a:lnTo>
                    <a:pt x="109513" y="981807"/>
                  </a:lnTo>
                  <a:lnTo>
                    <a:pt x="131170" y="981807"/>
                  </a:lnTo>
                  <a:lnTo>
                    <a:pt x="132586" y="980350"/>
                  </a:lnTo>
                  <a:lnTo>
                    <a:pt x="134502" y="977120"/>
                  </a:lnTo>
                  <a:lnTo>
                    <a:pt x="135642" y="973446"/>
                  </a:lnTo>
                  <a:lnTo>
                    <a:pt x="124810" y="970405"/>
                  </a:lnTo>
                  <a:close/>
                </a:path>
                <a:path w="911860" h="992504">
                  <a:moveTo>
                    <a:pt x="83765" y="947982"/>
                  </a:moveTo>
                  <a:lnTo>
                    <a:pt x="80535" y="947982"/>
                  </a:lnTo>
                  <a:lnTo>
                    <a:pt x="80535" y="957674"/>
                  </a:lnTo>
                  <a:lnTo>
                    <a:pt x="83765" y="957674"/>
                  </a:lnTo>
                  <a:lnTo>
                    <a:pt x="83765" y="947982"/>
                  </a:lnTo>
                  <a:close/>
                </a:path>
                <a:path w="911860" h="992504">
                  <a:moveTo>
                    <a:pt x="128963" y="926510"/>
                  </a:moveTo>
                  <a:lnTo>
                    <a:pt x="109482" y="926510"/>
                  </a:lnTo>
                  <a:lnTo>
                    <a:pt x="112997" y="927444"/>
                  </a:lnTo>
                  <a:lnTo>
                    <a:pt x="118983" y="931181"/>
                  </a:lnTo>
                  <a:lnTo>
                    <a:pt x="121295" y="933731"/>
                  </a:lnTo>
                  <a:lnTo>
                    <a:pt x="122910" y="936961"/>
                  </a:lnTo>
                  <a:lnTo>
                    <a:pt x="124557" y="940191"/>
                  </a:lnTo>
                  <a:lnTo>
                    <a:pt x="125380" y="943865"/>
                  </a:lnTo>
                  <a:lnTo>
                    <a:pt x="125380" y="947982"/>
                  </a:lnTo>
                  <a:lnTo>
                    <a:pt x="83765" y="947982"/>
                  </a:lnTo>
                  <a:lnTo>
                    <a:pt x="83765" y="957674"/>
                  </a:lnTo>
                  <a:lnTo>
                    <a:pt x="136782" y="957674"/>
                  </a:lnTo>
                  <a:lnTo>
                    <a:pt x="136712" y="945670"/>
                  </a:lnTo>
                  <a:lnTo>
                    <a:pt x="135879" y="940381"/>
                  </a:lnTo>
                  <a:lnTo>
                    <a:pt x="132312" y="931181"/>
                  </a:lnTo>
                  <a:lnTo>
                    <a:pt x="130031" y="927618"/>
                  </a:lnTo>
                  <a:lnTo>
                    <a:pt x="129918" y="927444"/>
                  </a:lnTo>
                  <a:lnTo>
                    <a:pt x="128963" y="926510"/>
                  </a:lnTo>
                  <a:close/>
                </a:path>
                <a:path w="911860" h="992504">
                  <a:moveTo>
                    <a:pt x="204753" y="926320"/>
                  </a:moveTo>
                  <a:lnTo>
                    <a:pt x="187313" y="926320"/>
                  </a:lnTo>
                  <a:lnTo>
                    <a:pt x="191161" y="927618"/>
                  </a:lnTo>
                  <a:lnTo>
                    <a:pt x="196260" y="932812"/>
                  </a:lnTo>
                  <a:lnTo>
                    <a:pt x="197542" y="936486"/>
                  </a:lnTo>
                  <a:lnTo>
                    <a:pt x="197542" y="943327"/>
                  </a:lnTo>
                  <a:lnTo>
                    <a:pt x="186759" y="947175"/>
                  </a:lnTo>
                  <a:lnTo>
                    <a:pt x="183164" y="947602"/>
                  </a:lnTo>
                  <a:lnTo>
                    <a:pt x="150416" y="974396"/>
                  </a:lnTo>
                  <a:lnTo>
                    <a:pt x="151525" y="978450"/>
                  </a:lnTo>
                  <a:lnTo>
                    <a:pt x="155959" y="985132"/>
                  </a:lnTo>
                  <a:lnTo>
                    <a:pt x="158952" y="987682"/>
                  </a:lnTo>
                  <a:lnTo>
                    <a:pt x="166489" y="991197"/>
                  </a:lnTo>
                  <a:lnTo>
                    <a:pt x="170686" y="992068"/>
                  </a:lnTo>
                  <a:lnTo>
                    <a:pt x="179553" y="992068"/>
                  </a:lnTo>
                  <a:lnTo>
                    <a:pt x="196212" y="982060"/>
                  </a:lnTo>
                  <a:lnTo>
                    <a:pt x="172792" y="982060"/>
                  </a:lnTo>
                  <a:lnTo>
                    <a:pt x="169281" y="981126"/>
                  </a:lnTo>
                  <a:lnTo>
                    <a:pt x="169029" y="981126"/>
                  </a:lnTo>
                  <a:lnTo>
                    <a:pt x="165951" y="979051"/>
                  </a:lnTo>
                  <a:lnTo>
                    <a:pt x="163069" y="977056"/>
                  </a:lnTo>
                  <a:lnTo>
                    <a:pt x="161628" y="974111"/>
                  </a:lnTo>
                  <a:lnTo>
                    <a:pt x="161628" y="967365"/>
                  </a:lnTo>
                  <a:lnTo>
                    <a:pt x="162270" y="965465"/>
                  </a:lnTo>
                  <a:lnTo>
                    <a:pt x="162388" y="965116"/>
                  </a:lnTo>
                  <a:lnTo>
                    <a:pt x="184827" y="957040"/>
                  </a:lnTo>
                  <a:lnTo>
                    <a:pt x="188896" y="956438"/>
                  </a:lnTo>
                  <a:lnTo>
                    <a:pt x="197542" y="953683"/>
                  </a:lnTo>
                  <a:lnTo>
                    <a:pt x="208754" y="953683"/>
                  </a:lnTo>
                  <a:lnTo>
                    <a:pt x="208754" y="936486"/>
                  </a:lnTo>
                  <a:lnTo>
                    <a:pt x="207869" y="932179"/>
                  </a:lnTo>
                  <a:lnTo>
                    <a:pt x="207804" y="931862"/>
                  </a:lnTo>
                  <a:lnTo>
                    <a:pt x="204753" y="926320"/>
                  </a:lnTo>
                  <a:close/>
                </a:path>
                <a:path w="911860" h="992504">
                  <a:moveTo>
                    <a:pt x="208754" y="980477"/>
                  </a:moveTo>
                  <a:lnTo>
                    <a:pt x="197542" y="980477"/>
                  </a:lnTo>
                  <a:lnTo>
                    <a:pt x="197542" y="990358"/>
                  </a:lnTo>
                  <a:lnTo>
                    <a:pt x="208754" y="990358"/>
                  </a:lnTo>
                  <a:lnTo>
                    <a:pt x="208754" y="980477"/>
                  </a:lnTo>
                  <a:close/>
                </a:path>
                <a:path w="911860" h="992504">
                  <a:moveTo>
                    <a:pt x="208754" y="953683"/>
                  </a:moveTo>
                  <a:lnTo>
                    <a:pt x="197542" y="953683"/>
                  </a:lnTo>
                  <a:lnTo>
                    <a:pt x="197439" y="967365"/>
                  </a:lnTo>
                  <a:lnTo>
                    <a:pt x="196751" y="969883"/>
                  </a:lnTo>
                  <a:lnTo>
                    <a:pt x="195167" y="972638"/>
                  </a:lnTo>
                  <a:lnTo>
                    <a:pt x="193615" y="975393"/>
                  </a:lnTo>
                  <a:lnTo>
                    <a:pt x="191303" y="977642"/>
                  </a:lnTo>
                  <a:lnTo>
                    <a:pt x="185191" y="981126"/>
                  </a:lnTo>
                  <a:lnTo>
                    <a:pt x="181182" y="982060"/>
                  </a:lnTo>
                  <a:lnTo>
                    <a:pt x="196212" y="982060"/>
                  </a:lnTo>
                  <a:lnTo>
                    <a:pt x="196972" y="980477"/>
                  </a:lnTo>
                  <a:lnTo>
                    <a:pt x="208754" y="980477"/>
                  </a:lnTo>
                  <a:lnTo>
                    <a:pt x="208754" y="953683"/>
                  </a:lnTo>
                  <a:close/>
                </a:path>
                <a:path w="911860" h="992504">
                  <a:moveTo>
                    <a:pt x="184114" y="916438"/>
                  </a:moveTo>
                  <a:lnTo>
                    <a:pt x="178097" y="916438"/>
                  </a:lnTo>
                  <a:lnTo>
                    <a:pt x="174359" y="916945"/>
                  </a:lnTo>
                  <a:lnTo>
                    <a:pt x="152507" y="933540"/>
                  </a:lnTo>
                  <a:lnTo>
                    <a:pt x="163148" y="937341"/>
                  </a:lnTo>
                  <a:lnTo>
                    <a:pt x="164383" y="934681"/>
                  </a:lnTo>
                  <a:lnTo>
                    <a:pt x="166521" y="932179"/>
                  </a:lnTo>
                  <a:lnTo>
                    <a:pt x="172437" y="927618"/>
                  </a:lnTo>
                  <a:lnTo>
                    <a:pt x="172148" y="927618"/>
                  </a:lnTo>
                  <a:lnTo>
                    <a:pt x="176798" y="926320"/>
                  </a:lnTo>
                  <a:lnTo>
                    <a:pt x="204753" y="926320"/>
                  </a:lnTo>
                  <a:lnTo>
                    <a:pt x="204003" y="924958"/>
                  </a:lnTo>
                  <a:lnTo>
                    <a:pt x="201612" y="922376"/>
                  </a:lnTo>
                  <a:lnTo>
                    <a:pt x="195880" y="918956"/>
                  </a:lnTo>
                  <a:lnTo>
                    <a:pt x="192919" y="917832"/>
                  </a:lnTo>
                  <a:lnTo>
                    <a:pt x="189846" y="917293"/>
                  </a:lnTo>
                  <a:lnTo>
                    <a:pt x="186806" y="916723"/>
                  </a:lnTo>
                  <a:lnTo>
                    <a:pt x="184114" y="916438"/>
                  </a:lnTo>
                  <a:close/>
                </a:path>
                <a:path w="911860" h="992504">
                  <a:moveTo>
                    <a:pt x="236628" y="970215"/>
                  </a:moveTo>
                  <a:lnTo>
                    <a:pt x="225987" y="972876"/>
                  </a:lnTo>
                  <a:lnTo>
                    <a:pt x="227285" y="979083"/>
                  </a:lnTo>
                  <a:lnTo>
                    <a:pt x="230373" y="983802"/>
                  </a:lnTo>
                  <a:lnTo>
                    <a:pt x="240128" y="990263"/>
                  </a:lnTo>
                  <a:lnTo>
                    <a:pt x="246288" y="991878"/>
                  </a:lnTo>
                  <a:lnTo>
                    <a:pt x="259400" y="991878"/>
                  </a:lnTo>
                  <a:lnTo>
                    <a:pt x="264372" y="990928"/>
                  </a:lnTo>
                  <a:lnTo>
                    <a:pt x="272923" y="987128"/>
                  </a:lnTo>
                  <a:lnTo>
                    <a:pt x="276248" y="984531"/>
                  </a:lnTo>
                  <a:lnTo>
                    <a:pt x="278076" y="981997"/>
                  </a:lnTo>
                  <a:lnTo>
                    <a:pt x="248948" y="981997"/>
                  </a:lnTo>
                  <a:lnTo>
                    <a:pt x="245227" y="981015"/>
                  </a:lnTo>
                  <a:lnTo>
                    <a:pt x="239558" y="977088"/>
                  </a:lnTo>
                  <a:lnTo>
                    <a:pt x="237683" y="974206"/>
                  </a:lnTo>
                  <a:lnTo>
                    <a:pt x="237535" y="973731"/>
                  </a:lnTo>
                  <a:lnTo>
                    <a:pt x="236628" y="970215"/>
                  </a:lnTo>
                  <a:close/>
                </a:path>
                <a:path w="911860" h="992504">
                  <a:moveTo>
                    <a:pt x="262282" y="916438"/>
                  </a:moveTo>
                  <a:lnTo>
                    <a:pt x="249930" y="916438"/>
                  </a:lnTo>
                  <a:lnTo>
                    <a:pt x="245338" y="917341"/>
                  </a:lnTo>
                  <a:lnTo>
                    <a:pt x="228267" y="942567"/>
                  </a:lnTo>
                  <a:lnTo>
                    <a:pt x="229731" y="946526"/>
                  </a:lnTo>
                  <a:lnTo>
                    <a:pt x="229819" y="946763"/>
                  </a:lnTo>
                  <a:lnTo>
                    <a:pt x="232923" y="950120"/>
                  </a:lnTo>
                  <a:lnTo>
                    <a:pt x="236058" y="953446"/>
                  </a:lnTo>
                  <a:lnTo>
                    <a:pt x="240967" y="955900"/>
                  </a:lnTo>
                  <a:lnTo>
                    <a:pt x="263485" y="961189"/>
                  </a:lnTo>
                  <a:lnTo>
                    <a:pt x="266209" y="962488"/>
                  </a:lnTo>
                  <a:lnTo>
                    <a:pt x="269756" y="965940"/>
                  </a:lnTo>
                  <a:lnTo>
                    <a:pt x="270643" y="968062"/>
                  </a:lnTo>
                  <a:lnTo>
                    <a:pt x="270643" y="973731"/>
                  </a:lnTo>
                  <a:lnTo>
                    <a:pt x="269091" y="976423"/>
                  </a:lnTo>
                  <a:lnTo>
                    <a:pt x="262740" y="981015"/>
                  </a:lnTo>
                  <a:lnTo>
                    <a:pt x="262441" y="981015"/>
                  </a:lnTo>
                  <a:lnTo>
                    <a:pt x="258766" y="981997"/>
                  </a:lnTo>
                  <a:lnTo>
                    <a:pt x="278076" y="981997"/>
                  </a:lnTo>
                  <a:lnTo>
                    <a:pt x="281031" y="977943"/>
                  </a:lnTo>
                  <a:lnTo>
                    <a:pt x="282234" y="974206"/>
                  </a:lnTo>
                  <a:lnTo>
                    <a:pt x="282234" y="964926"/>
                  </a:lnTo>
                  <a:lnTo>
                    <a:pt x="280635" y="960762"/>
                  </a:lnTo>
                  <a:lnTo>
                    <a:pt x="274237" y="954269"/>
                  </a:lnTo>
                  <a:lnTo>
                    <a:pt x="269376" y="951846"/>
                  </a:lnTo>
                  <a:lnTo>
                    <a:pt x="247713" y="946526"/>
                  </a:lnTo>
                  <a:lnTo>
                    <a:pt x="244546" y="945180"/>
                  </a:lnTo>
                  <a:lnTo>
                    <a:pt x="240492" y="941949"/>
                  </a:lnTo>
                  <a:lnTo>
                    <a:pt x="239479" y="939748"/>
                  </a:lnTo>
                  <a:lnTo>
                    <a:pt x="239479" y="933825"/>
                  </a:lnTo>
                  <a:lnTo>
                    <a:pt x="240951" y="931244"/>
                  </a:lnTo>
                  <a:lnTo>
                    <a:pt x="246874" y="927159"/>
                  </a:lnTo>
                  <a:lnTo>
                    <a:pt x="250595" y="926129"/>
                  </a:lnTo>
                  <a:lnTo>
                    <a:pt x="277466" y="926129"/>
                  </a:lnTo>
                  <a:lnTo>
                    <a:pt x="276217" y="924356"/>
                  </a:lnTo>
                  <a:lnTo>
                    <a:pt x="267951" y="918022"/>
                  </a:lnTo>
                  <a:lnTo>
                    <a:pt x="262282" y="916438"/>
                  </a:lnTo>
                  <a:close/>
                </a:path>
                <a:path w="911860" h="992504">
                  <a:moveTo>
                    <a:pt x="277466" y="926129"/>
                  </a:moveTo>
                  <a:lnTo>
                    <a:pt x="258323" y="926129"/>
                  </a:lnTo>
                  <a:lnTo>
                    <a:pt x="260999" y="926652"/>
                  </a:lnTo>
                  <a:lnTo>
                    <a:pt x="265180" y="928742"/>
                  </a:lnTo>
                  <a:lnTo>
                    <a:pt x="266826" y="930073"/>
                  </a:lnTo>
                  <a:lnTo>
                    <a:pt x="268030" y="931688"/>
                  </a:lnTo>
                  <a:lnTo>
                    <a:pt x="269265" y="933271"/>
                  </a:lnTo>
                  <a:lnTo>
                    <a:pt x="270199" y="934902"/>
                  </a:lnTo>
                  <a:lnTo>
                    <a:pt x="270833" y="936581"/>
                  </a:lnTo>
                  <a:lnTo>
                    <a:pt x="280568" y="933825"/>
                  </a:lnTo>
                  <a:lnTo>
                    <a:pt x="280936" y="933825"/>
                  </a:lnTo>
                  <a:lnTo>
                    <a:pt x="279231" y="928742"/>
                  </a:lnTo>
                  <a:lnTo>
                    <a:pt x="279162" y="928537"/>
                  </a:lnTo>
                  <a:lnTo>
                    <a:pt x="277466" y="926129"/>
                  </a:lnTo>
                  <a:close/>
                </a:path>
                <a:path w="911860" h="992504">
                  <a:moveTo>
                    <a:pt x="335342" y="916438"/>
                  </a:moveTo>
                  <a:lnTo>
                    <a:pt x="322167" y="916438"/>
                  </a:lnTo>
                  <a:lnTo>
                    <a:pt x="316387" y="918006"/>
                  </a:lnTo>
                  <a:lnTo>
                    <a:pt x="295690" y="946652"/>
                  </a:lnTo>
                  <a:lnTo>
                    <a:pt x="295690" y="961791"/>
                  </a:lnTo>
                  <a:lnTo>
                    <a:pt x="322167" y="991878"/>
                  </a:lnTo>
                  <a:lnTo>
                    <a:pt x="335342" y="991878"/>
                  </a:lnTo>
                  <a:lnTo>
                    <a:pt x="341106" y="990311"/>
                  </a:lnTo>
                  <a:lnTo>
                    <a:pt x="351019" y="984040"/>
                  </a:lnTo>
                  <a:lnTo>
                    <a:pt x="352986" y="981807"/>
                  </a:lnTo>
                  <a:lnTo>
                    <a:pt x="323751" y="981807"/>
                  </a:lnTo>
                  <a:lnTo>
                    <a:pt x="319634" y="980524"/>
                  </a:lnTo>
                  <a:lnTo>
                    <a:pt x="313173" y="975393"/>
                  </a:lnTo>
                  <a:lnTo>
                    <a:pt x="310782" y="972021"/>
                  </a:lnTo>
                  <a:lnTo>
                    <a:pt x="307678" y="963659"/>
                  </a:lnTo>
                  <a:lnTo>
                    <a:pt x="306902" y="959131"/>
                  </a:lnTo>
                  <a:lnTo>
                    <a:pt x="306902" y="949376"/>
                  </a:lnTo>
                  <a:lnTo>
                    <a:pt x="323751" y="926510"/>
                  </a:lnTo>
                  <a:lnTo>
                    <a:pt x="352979" y="926510"/>
                  </a:lnTo>
                  <a:lnTo>
                    <a:pt x="351019" y="924277"/>
                  </a:lnTo>
                  <a:lnTo>
                    <a:pt x="341106" y="918006"/>
                  </a:lnTo>
                  <a:lnTo>
                    <a:pt x="335342" y="916438"/>
                  </a:lnTo>
                  <a:close/>
                </a:path>
                <a:path w="911860" h="992504">
                  <a:moveTo>
                    <a:pt x="352979" y="926510"/>
                  </a:moveTo>
                  <a:lnTo>
                    <a:pt x="333759" y="926510"/>
                  </a:lnTo>
                  <a:lnTo>
                    <a:pt x="337876" y="927808"/>
                  </a:lnTo>
                  <a:lnTo>
                    <a:pt x="344337" y="933002"/>
                  </a:lnTo>
                  <a:lnTo>
                    <a:pt x="346728" y="936407"/>
                  </a:lnTo>
                  <a:lnTo>
                    <a:pt x="349832" y="944831"/>
                  </a:lnTo>
                  <a:lnTo>
                    <a:pt x="350608" y="949376"/>
                  </a:lnTo>
                  <a:lnTo>
                    <a:pt x="350608" y="959131"/>
                  </a:lnTo>
                  <a:lnTo>
                    <a:pt x="333759" y="981807"/>
                  </a:lnTo>
                  <a:lnTo>
                    <a:pt x="352986" y="981807"/>
                  </a:lnTo>
                  <a:lnTo>
                    <a:pt x="354883" y="979653"/>
                  </a:lnTo>
                  <a:lnTo>
                    <a:pt x="357639" y="974016"/>
                  </a:lnTo>
                  <a:lnTo>
                    <a:pt x="360426" y="968378"/>
                  </a:lnTo>
                  <a:lnTo>
                    <a:pt x="361819" y="961791"/>
                  </a:lnTo>
                  <a:lnTo>
                    <a:pt x="361819" y="946652"/>
                  </a:lnTo>
                  <a:lnTo>
                    <a:pt x="360426" y="940017"/>
                  </a:lnTo>
                  <a:lnTo>
                    <a:pt x="357639" y="934348"/>
                  </a:lnTo>
                  <a:lnTo>
                    <a:pt x="354883" y="928679"/>
                  </a:lnTo>
                  <a:lnTo>
                    <a:pt x="352979" y="926510"/>
                  </a:lnTo>
                  <a:close/>
                </a:path>
                <a:path w="911860" h="992504">
                  <a:moveTo>
                    <a:pt x="389765" y="917578"/>
                  </a:moveTo>
                  <a:lnTo>
                    <a:pt x="378933" y="917578"/>
                  </a:lnTo>
                  <a:lnTo>
                    <a:pt x="378933" y="990358"/>
                  </a:lnTo>
                  <a:lnTo>
                    <a:pt x="390145" y="990358"/>
                  </a:lnTo>
                  <a:lnTo>
                    <a:pt x="390145" y="942218"/>
                  </a:lnTo>
                  <a:lnTo>
                    <a:pt x="390860" y="939020"/>
                  </a:lnTo>
                  <a:lnTo>
                    <a:pt x="390952" y="938608"/>
                  </a:lnTo>
                  <a:lnTo>
                    <a:pt x="394183" y="932654"/>
                  </a:lnTo>
                  <a:lnTo>
                    <a:pt x="396384" y="930389"/>
                  </a:lnTo>
                  <a:lnTo>
                    <a:pt x="399273" y="928790"/>
                  </a:lnTo>
                  <a:lnTo>
                    <a:pt x="389765" y="928790"/>
                  </a:lnTo>
                  <a:lnTo>
                    <a:pt x="389765" y="917578"/>
                  </a:lnTo>
                  <a:close/>
                </a:path>
                <a:path w="911860" h="992504">
                  <a:moveTo>
                    <a:pt x="432564" y="926510"/>
                  </a:moveTo>
                  <a:lnTo>
                    <a:pt x="413961" y="926510"/>
                  </a:lnTo>
                  <a:lnTo>
                    <a:pt x="418047" y="928125"/>
                  </a:lnTo>
                  <a:lnTo>
                    <a:pt x="424001" y="934554"/>
                  </a:lnTo>
                  <a:lnTo>
                    <a:pt x="425489" y="939020"/>
                  </a:lnTo>
                  <a:lnTo>
                    <a:pt x="425489" y="990358"/>
                  </a:lnTo>
                  <a:lnTo>
                    <a:pt x="436701" y="990358"/>
                  </a:lnTo>
                  <a:lnTo>
                    <a:pt x="436701" y="937784"/>
                  </a:lnTo>
                  <a:lnTo>
                    <a:pt x="435672" y="932654"/>
                  </a:lnTo>
                  <a:lnTo>
                    <a:pt x="432564" y="926510"/>
                  </a:lnTo>
                  <a:close/>
                </a:path>
                <a:path w="911860" h="992504">
                  <a:moveTo>
                    <a:pt x="416938" y="916438"/>
                  </a:moveTo>
                  <a:lnTo>
                    <a:pt x="406487" y="916438"/>
                  </a:lnTo>
                  <a:lnTo>
                    <a:pt x="401990" y="917578"/>
                  </a:lnTo>
                  <a:lnTo>
                    <a:pt x="395022" y="922107"/>
                  </a:lnTo>
                  <a:lnTo>
                    <a:pt x="392425" y="925084"/>
                  </a:lnTo>
                  <a:lnTo>
                    <a:pt x="390715" y="928790"/>
                  </a:lnTo>
                  <a:lnTo>
                    <a:pt x="399273" y="928790"/>
                  </a:lnTo>
                  <a:lnTo>
                    <a:pt x="401990" y="927286"/>
                  </a:lnTo>
                  <a:lnTo>
                    <a:pt x="405188" y="926510"/>
                  </a:lnTo>
                  <a:lnTo>
                    <a:pt x="432564" y="926510"/>
                  </a:lnTo>
                  <a:lnTo>
                    <a:pt x="431554" y="924514"/>
                  </a:lnTo>
                  <a:lnTo>
                    <a:pt x="428672" y="921474"/>
                  </a:lnTo>
                  <a:lnTo>
                    <a:pt x="421493" y="917578"/>
                  </a:lnTo>
                  <a:lnTo>
                    <a:pt x="421802" y="917578"/>
                  </a:lnTo>
                  <a:lnTo>
                    <a:pt x="416938" y="916438"/>
                  </a:lnTo>
                  <a:close/>
                </a:path>
                <a:path w="911860" h="992504">
                  <a:moveTo>
                    <a:pt x="464599" y="970215"/>
                  </a:moveTo>
                  <a:lnTo>
                    <a:pt x="453958" y="972876"/>
                  </a:lnTo>
                  <a:lnTo>
                    <a:pt x="455256" y="979083"/>
                  </a:lnTo>
                  <a:lnTo>
                    <a:pt x="458344" y="983802"/>
                  </a:lnTo>
                  <a:lnTo>
                    <a:pt x="468099" y="990263"/>
                  </a:lnTo>
                  <a:lnTo>
                    <a:pt x="474259" y="991878"/>
                  </a:lnTo>
                  <a:lnTo>
                    <a:pt x="487370" y="991878"/>
                  </a:lnTo>
                  <a:lnTo>
                    <a:pt x="492343" y="990928"/>
                  </a:lnTo>
                  <a:lnTo>
                    <a:pt x="500894" y="987128"/>
                  </a:lnTo>
                  <a:lnTo>
                    <a:pt x="504219" y="984531"/>
                  </a:lnTo>
                  <a:lnTo>
                    <a:pt x="506046" y="981997"/>
                  </a:lnTo>
                  <a:lnTo>
                    <a:pt x="476919" y="981997"/>
                  </a:lnTo>
                  <a:lnTo>
                    <a:pt x="473198" y="981015"/>
                  </a:lnTo>
                  <a:lnTo>
                    <a:pt x="467529" y="977088"/>
                  </a:lnTo>
                  <a:lnTo>
                    <a:pt x="465654" y="974206"/>
                  </a:lnTo>
                  <a:lnTo>
                    <a:pt x="465506" y="973731"/>
                  </a:lnTo>
                  <a:lnTo>
                    <a:pt x="464599" y="970215"/>
                  </a:lnTo>
                  <a:close/>
                </a:path>
                <a:path w="911860" h="992504">
                  <a:moveTo>
                    <a:pt x="490252" y="916438"/>
                  </a:moveTo>
                  <a:lnTo>
                    <a:pt x="477901" y="916438"/>
                  </a:lnTo>
                  <a:lnTo>
                    <a:pt x="473309" y="917341"/>
                  </a:lnTo>
                  <a:lnTo>
                    <a:pt x="456238" y="942567"/>
                  </a:lnTo>
                  <a:lnTo>
                    <a:pt x="457702" y="946526"/>
                  </a:lnTo>
                  <a:lnTo>
                    <a:pt x="457790" y="946763"/>
                  </a:lnTo>
                  <a:lnTo>
                    <a:pt x="460894" y="950120"/>
                  </a:lnTo>
                  <a:lnTo>
                    <a:pt x="464029" y="953446"/>
                  </a:lnTo>
                  <a:lnTo>
                    <a:pt x="468938" y="955900"/>
                  </a:lnTo>
                  <a:lnTo>
                    <a:pt x="491456" y="961189"/>
                  </a:lnTo>
                  <a:lnTo>
                    <a:pt x="494180" y="962488"/>
                  </a:lnTo>
                  <a:lnTo>
                    <a:pt x="497727" y="965940"/>
                  </a:lnTo>
                  <a:lnTo>
                    <a:pt x="498613" y="968062"/>
                  </a:lnTo>
                  <a:lnTo>
                    <a:pt x="498613" y="973731"/>
                  </a:lnTo>
                  <a:lnTo>
                    <a:pt x="497062" y="976423"/>
                  </a:lnTo>
                  <a:lnTo>
                    <a:pt x="490711" y="981015"/>
                  </a:lnTo>
                  <a:lnTo>
                    <a:pt x="490412" y="981015"/>
                  </a:lnTo>
                  <a:lnTo>
                    <a:pt x="486737" y="981997"/>
                  </a:lnTo>
                  <a:lnTo>
                    <a:pt x="506046" y="981997"/>
                  </a:lnTo>
                  <a:lnTo>
                    <a:pt x="509002" y="977943"/>
                  </a:lnTo>
                  <a:lnTo>
                    <a:pt x="510205" y="974206"/>
                  </a:lnTo>
                  <a:lnTo>
                    <a:pt x="510205" y="964926"/>
                  </a:lnTo>
                  <a:lnTo>
                    <a:pt x="508606" y="960762"/>
                  </a:lnTo>
                  <a:lnTo>
                    <a:pt x="502208" y="954269"/>
                  </a:lnTo>
                  <a:lnTo>
                    <a:pt x="497347" y="951846"/>
                  </a:lnTo>
                  <a:lnTo>
                    <a:pt x="475684" y="946526"/>
                  </a:lnTo>
                  <a:lnTo>
                    <a:pt x="472517" y="945180"/>
                  </a:lnTo>
                  <a:lnTo>
                    <a:pt x="468463" y="941949"/>
                  </a:lnTo>
                  <a:lnTo>
                    <a:pt x="467449" y="939748"/>
                  </a:lnTo>
                  <a:lnTo>
                    <a:pt x="467449" y="933825"/>
                  </a:lnTo>
                  <a:lnTo>
                    <a:pt x="468922" y="931244"/>
                  </a:lnTo>
                  <a:lnTo>
                    <a:pt x="474845" y="927159"/>
                  </a:lnTo>
                  <a:lnTo>
                    <a:pt x="478566" y="926129"/>
                  </a:lnTo>
                  <a:lnTo>
                    <a:pt x="505437" y="926129"/>
                  </a:lnTo>
                  <a:lnTo>
                    <a:pt x="504188" y="924356"/>
                  </a:lnTo>
                  <a:lnTo>
                    <a:pt x="495921" y="918022"/>
                  </a:lnTo>
                  <a:lnTo>
                    <a:pt x="490252" y="916438"/>
                  </a:lnTo>
                  <a:close/>
                </a:path>
                <a:path w="911860" h="992504">
                  <a:moveTo>
                    <a:pt x="505437" y="926129"/>
                  </a:moveTo>
                  <a:lnTo>
                    <a:pt x="486294" y="926129"/>
                  </a:lnTo>
                  <a:lnTo>
                    <a:pt x="488970" y="926652"/>
                  </a:lnTo>
                  <a:lnTo>
                    <a:pt x="493150" y="928742"/>
                  </a:lnTo>
                  <a:lnTo>
                    <a:pt x="494797" y="930073"/>
                  </a:lnTo>
                  <a:lnTo>
                    <a:pt x="496001" y="931688"/>
                  </a:lnTo>
                  <a:lnTo>
                    <a:pt x="497236" y="933271"/>
                  </a:lnTo>
                  <a:lnTo>
                    <a:pt x="498170" y="934902"/>
                  </a:lnTo>
                  <a:lnTo>
                    <a:pt x="498804" y="936581"/>
                  </a:lnTo>
                  <a:lnTo>
                    <a:pt x="508539" y="933825"/>
                  </a:lnTo>
                  <a:lnTo>
                    <a:pt x="508907" y="933825"/>
                  </a:lnTo>
                  <a:lnTo>
                    <a:pt x="507202" y="928742"/>
                  </a:lnTo>
                  <a:lnTo>
                    <a:pt x="507133" y="928537"/>
                  </a:lnTo>
                  <a:lnTo>
                    <a:pt x="505437" y="926129"/>
                  </a:lnTo>
                  <a:close/>
                </a:path>
                <a:path w="911860" h="992504">
                  <a:moveTo>
                    <a:pt x="537596" y="974016"/>
                  </a:moveTo>
                  <a:lnTo>
                    <a:pt x="532909" y="974016"/>
                  </a:lnTo>
                  <a:lnTo>
                    <a:pt x="530898" y="974855"/>
                  </a:lnTo>
                  <a:lnTo>
                    <a:pt x="527541" y="978212"/>
                  </a:lnTo>
                  <a:lnTo>
                    <a:pt x="526702" y="980223"/>
                  </a:lnTo>
                  <a:lnTo>
                    <a:pt x="526702" y="984911"/>
                  </a:lnTo>
                  <a:lnTo>
                    <a:pt x="527541" y="986922"/>
                  </a:lnTo>
                  <a:lnTo>
                    <a:pt x="530898" y="990279"/>
                  </a:lnTo>
                  <a:lnTo>
                    <a:pt x="532909" y="991118"/>
                  </a:lnTo>
                  <a:lnTo>
                    <a:pt x="536836" y="991118"/>
                  </a:lnTo>
                  <a:lnTo>
                    <a:pt x="538261" y="990738"/>
                  </a:lnTo>
                  <a:lnTo>
                    <a:pt x="540827" y="989186"/>
                  </a:lnTo>
                  <a:lnTo>
                    <a:pt x="541856" y="988141"/>
                  </a:lnTo>
                  <a:lnTo>
                    <a:pt x="542570" y="986922"/>
                  </a:lnTo>
                  <a:lnTo>
                    <a:pt x="543408" y="985544"/>
                  </a:lnTo>
                  <a:lnTo>
                    <a:pt x="543804" y="984119"/>
                  </a:lnTo>
                  <a:lnTo>
                    <a:pt x="543804" y="980223"/>
                  </a:lnTo>
                  <a:lnTo>
                    <a:pt x="542965" y="978212"/>
                  </a:lnTo>
                  <a:lnTo>
                    <a:pt x="539607" y="974855"/>
                  </a:lnTo>
                  <a:lnTo>
                    <a:pt x="537596" y="974016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2431147" y="4976165"/>
              <a:ext cx="1207770" cy="1624965"/>
            </a:xfrm>
            <a:custGeom>
              <a:avLst/>
              <a:gdLst/>
              <a:ahLst/>
              <a:cxnLst/>
              <a:rect l="l" t="t" r="r" b="b"/>
              <a:pathLst>
                <a:path w="1207770" h="1624965">
                  <a:moveTo>
                    <a:pt x="1207184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207184" y="1624443"/>
                  </a:lnTo>
                  <a:lnTo>
                    <a:pt x="12071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2552656" y="5167885"/>
              <a:ext cx="925194" cy="1016635"/>
            </a:xfrm>
            <a:custGeom>
              <a:avLst/>
              <a:gdLst/>
              <a:ahLst/>
              <a:cxnLst/>
              <a:rect l="l" t="t" r="r" b="b"/>
              <a:pathLst>
                <a:path w="925195" h="1016635">
                  <a:moveTo>
                    <a:pt x="45415" y="0"/>
                  </a:moveTo>
                  <a:lnTo>
                    <a:pt x="4940" y="0"/>
                  </a:lnTo>
                  <a:lnTo>
                    <a:pt x="4940" y="97292"/>
                  </a:lnTo>
                  <a:lnTo>
                    <a:pt x="16722" y="97292"/>
                  </a:lnTo>
                  <a:lnTo>
                    <a:pt x="16722" y="59287"/>
                  </a:lnTo>
                  <a:lnTo>
                    <a:pt x="11401" y="59287"/>
                  </a:lnTo>
                  <a:lnTo>
                    <a:pt x="11401" y="48646"/>
                  </a:lnTo>
                  <a:lnTo>
                    <a:pt x="16722" y="48646"/>
                  </a:lnTo>
                  <a:lnTo>
                    <a:pt x="16722" y="10451"/>
                  </a:lnTo>
                  <a:lnTo>
                    <a:pt x="65259" y="10451"/>
                  </a:lnTo>
                  <a:lnTo>
                    <a:pt x="65020" y="9992"/>
                  </a:lnTo>
                  <a:lnTo>
                    <a:pt x="61409" y="6460"/>
                  </a:lnTo>
                  <a:lnTo>
                    <a:pt x="51655" y="1298"/>
                  </a:lnTo>
                  <a:lnTo>
                    <a:pt x="45415" y="0"/>
                  </a:lnTo>
                  <a:close/>
                </a:path>
                <a:path w="925195" h="1016635">
                  <a:moveTo>
                    <a:pt x="50736" y="53587"/>
                  </a:moveTo>
                  <a:lnTo>
                    <a:pt x="37434" y="53587"/>
                  </a:lnTo>
                  <a:lnTo>
                    <a:pt x="60998" y="97292"/>
                  </a:lnTo>
                  <a:lnTo>
                    <a:pt x="74679" y="97292"/>
                  </a:lnTo>
                  <a:lnTo>
                    <a:pt x="53859" y="59287"/>
                  </a:lnTo>
                  <a:lnTo>
                    <a:pt x="45542" y="59287"/>
                  </a:lnTo>
                  <a:lnTo>
                    <a:pt x="51734" y="58036"/>
                  </a:lnTo>
                  <a:lnTo>
                    <a:pt x="52856" y="57457"/>
                  </a:lnTo>
                  <a:lnTo>
                    <a:pt x="50736" y="53587"/>
                  </a:lnTo>
                  <a:close/>
                </a:path>
                <a:path w="925195" h="1016635">
                  <a:moveTo>
                    <a:pt x="16722" y="48646"/>
                  </a:moveTo>
                  <a:lnTo>
                    <a:pt x="11401" y="48646"/>
                  </a:lnTo>
                  <a:lnTo>
                    <a:pt x="11401" y="59287"/>
                  </a:lnTo>
                  <a:lnTo>
                    <a:pt x="16722" y="59287"/>
                  </a:lnTo>
                  <a:lnTo>
                    <a:pt x="16722" y="48646"/>
                  </a:lnTo>
                  <a:close/>
                </a:path>
                <a:path w="925195" h="1016635">
                  <a:moveTo>
                    <a:pt x="65259" y="10451"/>
                  </a:moveTo>
                  <a:lnTo>
                    <a:pt x="42692" y="10451"/>
                  </a:lnTo>
                  <a:lnTo>
                    <a:pt x="46920" y="11258"/>
                  </a:lnTo>
                  <a:lnTo>
                    <a:pt x="53317" y="14457"/>
                  </a:lnTo>
                  <a:lnTo>
                    <a:pt x="55645" y="16706"/>
                  </a:lnTo>
                  <a:lnTo>
                    <a:pt x="58559" y="22533"/>
                  </a:lnTo>
                  <a:lnTo>
                    <a:pt x="59287" y="25938"/>
                  </a:lnTo>
                  <a:lnTo>
                    <a:pt x="59287" y="33729"/>
                  </a:lnTo>
                  <a:lnTo>
                    <a:pt x="42818" y="48646"/>
                  </a:lnTo>
                  <a:lnTo>
                    <a:pt x="16722" y="48646"/>
                  </a:lnTo>
                  <a:lnTo>
                    <a:pt x="16722" y="59287"/>
                  </a:lnTo>
                  <a:lnTo>
                    <a:pt x="40508" y="59287"/>
                  </a:lnTo>
                  <a:lnTo>
                    <a:pt x="37434" y="53587"/>
                  </a:lnTo>
                  <a:lnTo>
                    <a:pt x="60304" y="53587"/>
                  </a:lnTo>
                  <a:lnTo>
                    <a:pt x="61425" y="53001"/>
                  </a:lnTo>
                  <a:lnTo>
                    <a:pt x="65020" y="49517"/>
                  </a:lnTo>
                  <a:lnTo>
                    <a:pt x="69707" y="40649"/>
                  </a:lnTo>
                  <a:lnTo>
                    <a:pt x="70879" y="35566"/>
                  </a:lnTo>
                  <a:lnTo>
                    <a:pt x="70879" y="24101"/>
                  </a:lnTo>
                  <a:lnTo>
                    <a:pt x="69707" y="18986"/>
                  </a:lnTo>
                  <a:lnTo>
                    <a:pt x="65259" y="10451"/>
                  </a:lnTo>
                  <a:close/>
                </a:path>
                <a:path w="925195" h="1016635">
                  <a:moveTo>
                    <a:pt x="52856" y="57457"/>
                  </a:moveTo>
                  <a:lnTo>
                    <a:pt x="51734" y="58036"/>
                  </a:lnTo>
                  <a:lnTo>
                    <a:pt x="45542" y="59287"/>
                  </a:lnTo>
                  <a:lnTo>
                    <a:pt x="53859" y="59287"/>
                  </a:lnTo>
                  <a:lnTo>
                    <a:pt x="52856" y="57457"/>
                  </a:lnTo>
                  <a:close/>
                </a:path>
                <a:path w="925195" h="1016635">
                  <a:moveTo>
                    <a:pt x="60304" y="53587"/>
                  </a:moveTo>
                  <a:lnTo>
                    <a:pt x="50736" y="53587"/>
                  </a:lnTo>
                  <a:lnTo>
                    <a:pt x="52856" y="57457"/>
                  </a:lnTo>
                  <a:lnTo>
                    <a:pt x="60304" y="53587"/>
                  </a:lnTo>
                  <a:close/>
                </a:path>
                <a:path w="925195" h="1016635">
                  <a:moveTo>
                    <a:pt x="121461" y="23373"/>
                  </a:moveTo>
                  <a:lnTo>
                    <a:pt x="111073" y="23373"/>
                  </a:lnTo>
                  <a:lnTo>
                    <a:pt x="105309" y="24988"/>
                  </a:lnTo>
                  <a:lnTo>
                    <a:pt x="95459" y="31417"/>
                  </a:lnTo>
                  <a:lnTo>
                    <a:pt x="91627" y="35883"/>
                  </a:lnTo>
                  <a:lnTo>
                    <a:pt x="86239" y="47126"/>
                  </a:lnTo>
                  <a:lnTo>
                    <a:pt x="86148" y="47316"/>
                  </a:lnTo>
                  <a:lnTo>
                    <a:pt x="84786" y="53903"/>
                  </a:lnTo>
                  <a:lnTo>
                    <a:pt x="84786" y="68852"/>
                  </a:lnTo>
                  <a:lnTo>
                    <a:pt x="111770" y="98813"/>
                  </a:lnTo>
                  <a:lnTo>
                    <a:pt x="123741" y="98813"/>
                  </a:lnTo>
                  <a:lnTo>
                    <a:pt x="128191" y="98052"/>
                  </a:lnTo>
                  <a:lnTo>
                    <a:pt x="136109" y="94980"/>
                  </a:lnTo>
                  <a:lnTo>
                    <a:pt x="139434" y="92827"/>
                  </a:lnTo>
                  <a:lnTo>
                    <a:pt x="143403" y="88741"/>
                  </a:lnTo>
                  <a:lnTo>
                    <a:pt x="114272" y="88741"/>
                  </a:lnTo>
                  <a:lnTo>
                    <a:pt x="110297" y="87759"/>
                  </a:lnTo>
                  <a:lnTo>
                    <a:pt x="95998" y="64608"/>
                  </a:lnTo>
                  <a:lnTo>
                    <a:pt x="92767" y="64608"/>
                  </a:lnTo>
                  <a:lnTo>
                    <a:pt x="92767" y="54917"/>
                  </a:lnTo>
                  <a:lnTo>
                    <a:pt x="95998" y="54917"/>
                  </a:lnTo>
                  <a:lnTo>
                    <a:pt x="95998" y="52605"/>
                  </a:lnTo>
                  <a:lnTo>
                    <a:pt x="113195" y="33444"/>
                  </a:lnTo>
                  <a:lnTo>
                    <a:pt x="141196" y="33444"/>
                  </a:lnTo>
                  <a:lnTo>
                    <a:pt x="135998" y="28598"/>
                  </a:lnTo>
                  <a:lnTo>
                    <a:pt x="132625" y="26540"/>
                  </a:lnTo>
                  <a:lnTo>
                    <a:pt x="125214" y="24006"/>
                  </a:lnTo>
                  <a:lnTo>
                    <a:pt x="121461" y="23373"/>
                  </a:lnTo>
                  <a:close/>
                </a:path>
                <a:path w="925195" h="1016635">
                  <a:moveTo>
                    <a:pt x="137043" y="77340"/>
                  </a:moveTo>
                  <a:lnTo>
                    <a:pt x="121746" y="88741"/>
                  </a:lnTo>
                  <a:lnTo>
                    <a:pt x="143403" y="88741"/>
                  </a:lnTo>
                  <a:lnTo>
                    <a:pt x="144818" y="87284"/>
                  </a:lnTo>
                  <a:lnTo>
                    <a:pt x="146735" y="84054"/>
                  </a:lnTo>
                  <a:lnTo>
                    <a:pt x="147875" y="80380"/>
                  </a:lnTo>
                  <a:lnTo>
                    <a:pt x="137043" y="77340"/>
                  </a:lnTo>
                  <a:close/>
                </a:path>
                <a:path w="925195" h="1016635">
                  <a:moveTo>
                    <a:pt x="95998" y="54917"/>
                  </a:moveTo>
                  <a:lnTo>
                    <a:pt x="92767" y="54917"/>
                  </a:lnTo>
                  <a:lnTo>
                    <a:pt x="92767" y="64608"/>
                  </a:lnTo>
                  <a:lnTo>
                    <a:pt x="95998" y="64608"/>
                  </a:lnTo>
                  <a:lnTo>
                    <a:pt x="95998" y="54917"/>
                  </a:lnTo>
                  <a:close/>
                </a:path>
                <a:path w="925195" h="1016635">
                  <a:moveTo>
                    <a:pt x="141196" y="33444"/>
                  </a:moveTo>
                  <a:lnTo>
                    <a:pt x="121715" y="33444"/>
                  </a:lnTo>
                  <a:lnTo>
                    <a:pt x="125230" y="34378"/>
                  </a:lnTo>
                  <a:lnTo>
                    <a:pt x="131216" y="38115"/>
                  </a:lnTo>
                  <a:lnTo>
                    <a:pt x="133528" y="40665"/>
                  </a:lnTo>
                  <a:lnTo>
                    <a:pt x="135143" y="43895"/>
                  </a:lnTo>
                  <a:lnTo>
                    <a:pt x="136790" y="47126"/>
                  </a:lnTo>
                  <a:lnTo>
                    <a:pt x="137613" y="50799"/>
                  </a:lnTo>
                  <a:lnTo>
                    <a:pt x="137613" y="54917"/>
                  </a:lnTo>
                  <a:lnTo>
                    <a:pt x="95998" y="54917"/>
                  </a:lnTo>
                  <a:lnTo>
                    <a:pt x="95998" y="64608"/>
                  </a:lnTo>
                  <a:lnTo>
                    <a:pt x="149015" y="64608"/>
                  </a:lnTo>
                  <a:lnTo>
                    <a:pt x="148945" y="52605"/>
                  </a:lnTo>
                  <a:lnTo>
                    <a:pt x="148112" y="47316"/>
                  </a:lnTo>
                  <a:lnTo>
                    <a:pt x="144545" y="38115"/>
                  </a:lnTo>
                  <a:lnTo>
                    <a:pt x="142264" y="34552"/>
                  </a:lnTo>
                  <a:lnTo>
                    <a:pt x="142151" y="34378"/>
                  </a:lnTo>
                  <a:lnTo>
                    <a:pt x="141196" y="33444"/>
                  </a:lnTo>
                  <a:close/>
                </a:path>
                <a:path w="925195" h="1016635">
                  <a:moveTo>
                    <a:pt x="216986" y="33254"/>
                  </a:moveTo>
                  <a:lnTo>
                    <a:pt x="199546" y="33254"/>
                  </a:lnTo>
                  <a:lnTo>
                    <a:pt x="203394" y="34552"/>
                  </a:lnTo>
                  <a:lnTo>
                    <a:pt x="208493" y="39746"/>
                  </a:lnTo>
                  <a:lnTo>
                    <a:pt x="209775" y="43420"/>
                  </a:lnTo>
                  <a:lnTo>
                    <a:pt x="209775" y="50261"/>
                  </a:lnTo>
                  <a:lnTo>
                    <a:pt x="198991" y="54109"/>
                  </a:lnTo>
                  <a:lnTo>
                    <a:pt x="195397" y="54537"/>
                  </a:lnTo>
                  <a:lnTo>
                    <a:pt x="162649" y="81330"/>
                  </a:lnTo>
                  <a:lnTo>
                    <a:pt x="163758" y="85384"/>
                  </a:lnTo>
                  <a:lnTo>
                    <a:pt x="168192" y="92067"/>
                  </a:lnTo>
                  <a:lnTo>
                    <a:pt x="171184" y="94616"/>
                  </a:lnTo>
                  <a:lnTo>
                    <a:pt x="178722" y="98132"/>
                  </a:lnTo>
                  <a:lnTo>
                    <a:pt x="182918" y="99003"/>
                  </a:lnTo>
                  <a:lnTo>
                    <a:pt x="191786" y="99003"/>
                  </a:lnTo>
                  <a:lnTo>
                    <a:pt x="208445" y="88995"/>
                  </a:lnTo>
                  <a:lnTo>
                    <a:pt x="185025" y="88995"/>
                  </a:lnTo>
                  <a:lnTo>
                    <a:pt x="181514" y="88060"/>
                  </a:lnTo>
                  <a:lnTo>
                    <a:pt x="181262" y="88060"/>
                  </a:lnTo>
                  <a:lnTo>
                    <a:pt x="178184" y="85986"/>
                  </a:lnTo>
                  <a:lnTo>
                    <a:pt x="175302" y="83991"/>
                  </a:lnTo>
                  <a:lnTo>
                    <a:pt x="173861" y="81045"/>
                  </a:lnTo>
                  <a:lnTo>
                    <a:pt x="173861" y="74299"/>
                  </a:lnTo>
                  <a:lnTo>
                    <a:pt x="174503" y="72399"/>
                  </a:lnTo>
                  <a:lnTo>
                    <a:pt x="174621" y="72051"/>
                  </a:lnTo>
                  <a:lnTo>
                    <a:pt x="197059" y="63975"/>
                  </a:lnTo>
                  <a:lnTo>
                    <a:pt x="201129" y="63373"/>
                  </a:lnTo>
                  <a:lnTo>
                    <a:pt x="209775" y="60617"/>
                  </a:lnTo>
                  <a:lnTo>
                    <a:pt x="220987" y="60617"/>
                  </a:lnTo>
                  <a:lnTo>
                    <a:pt x="220987" y="43420"/>
                  </a:lnTo>
                  <a:lnTo>
                    <a:pt x="220102" y="39113"/>
                  </a:lnTo>
                  <a:lnTo>
                    <a:pt x="220037" y="38796"/>
                  </a:lnTo>
                  <a:lnTo>
                    <a:pt x="216986" y="33254"/>
                  </a:lnTo>
                  <a:close/>
                </a:path>
                <a:path w="925195" h="1016635">
                  <a:moveTo>
                    <a:pt x="220987" y="87411"/>
                  </a:moveTo>
                  <a:lnTo>
                    <a:pt x="209775" y="87411"/>
                  </a:lnTo>
                  <a:lnTo>
                    <a:pt x="209775" y="97292"/>
                  </a:lnTo>
                  <a:lnTo>
                    <a:pt x="220987" y="97292"/>
                  </a:lnTo>
                  <a:lnTo>
                    <a:pt x="220987" y="87411"/>
                  </a:lnTo>
                  <a:close/>
                </a:path>
                <a:path w="925195" h="1016635">
                  <a:moveTo>
                    <a:pt x="220987" y="60617"/>
                  </a:moveTo>
                  <a:lnTo>
                    <a:pt x="209775" y="60617"/>
                  </a:lnTo>
                  <a:lnTo>
                    <a:pt x="209672" y="74299"/>
                  </a:lnTo>
                  <a:lnTo>
                    <a:pt x="208984" y="76817"/>
                  </a:lnTo>
                  <a:lnTo>
                    <a:pt x="207400" y="79572"/>
                  </a:lnTo>
                  <a:lnTo>
                    <a:pt x="205848" y="82328"/>
                  </a:lnTo>
                  <a:lnTo>
                    <a:pt x="203536" y="84576"/>
                  </a:lnTo>
                  <a:lnTo>
                    <a:pt x="197424" y="88060"/>
                  </a:lnTo>
                  <a:lnTo>
                    <a:pt x="193415" y="88995"/>
                  </a:lnTo>
                  <a:lnTo>
                    <a:pt x="208445" y="88995"/>
                  </a:lnTo>
                  <a:lnTo>
                    <a:pt x="209205" y="87411"/>
                  </a:lnTo>
                  <a:lnTo>
                    <a:pt x="220987" y="87411"/>
                  </a:lnTo>
                  <a:lnTo>
                    <a:pt x="220987" y="60617"/>
                  </a:lnTo>
                  <a:close/>
                </a:path>
                <a:path w="925195" h="1016635">
                  <a:moveTo>
                    <a:pt x="196347" y="23373"/>
                  </a:moveTo>
                  <a:lnTo>
                    <a:pt x="190329" y="23373"/>
                  </a:lnTo>
                  <a:lnTo>
                    <a:pt x="186592" y="23879"/>
                  </a:lnTo>
                  <a:lnTo>
                    <a:pt x="164739" y="40475"/>
                  </a:lnTo>
                  <a:lnTo>
                    <a:pt x="175381" y="44275"/>
                  </a:lnTo>
                  <a:lnTo>
                    <a:pt x="176616" y="41615"/>
                  </a:lnTo>
                  <a:lnTo>
                    <a:pt x="178754" y="39113"/>
                  </a:lnTo>
                  <a:lnTo>
                    <a:pt x="184670" y="34552"/>
                  </a:lnTo>
                  <a:lnTo>
                    <a:pt x="184381" y="34552"/>
                  </a:lnTo>
                  <a:lnTo>
                    <a:pt x="189031" y="33254"/>
                  </a:lnTo>
                  <a:lnTo>
                    <a:pt x="216986" y="33254"/>
                  </a:lnTo>
                  <a:lnTo>
                    <a:pt x="216236" y="31892"/>
                  </a:lnTo>
                  <a:lnTo>
                    <a:pt x="213845" y="29311"/>
                  </a:lnTo>
                  <a:lnTo>
                    <a:pt x="208113" y="25890"/>
                  </a:lnTo>
                  <a:lnTo>
                    <a:pt x="205151" y="24766"/>
                  </a:lnTo>
                  <a:lnTo>
                    <a:pt x="202079" y="24228"/>
                  </a:lnTo>
                  <a:lnTo>
                    <a:pt x="199039" y="23658"/>
                  </a:lnTo>
                  <a:lnTo>
                    <a:pt x="196347" y="23373"/>
                  </a:lnTo>
                  <a:close/>
                </a:path>
                <a:path w="925195" h="1016635">
                  <a:moveTo>
                    <a:pt x="273944" y="23373"/>
                  </a:moveTo>
                  <a:lnTo>
                    <a:pt x="263050" y="23373"/>
                  </a:lnTo>
                  <a:lnTo>
                    <a:pt x="257634" y="24909"/>
                  </a:lnTo>
                  <a:lnTo>
                    <a:pt x="248246" y="31069"/>
                  </a:lnTo>
                  <a:lnTo>
                    <a:pt x="244601" y="35407"/>
                  </a:lnTo>
                  <a:lnTo>
                    <a:pt x="239344" y="46682"/>
                  </a:lnTo>
                  <a:lnTo>
                    <a:pt x="238030" y="53333"/>
                  </a:lnTo>
                  <a:lnTo>
                    <a:pt x="238030" y="68725"/>
                  </a:lnTo>
                  <a:lnTo>
                    <a:pt x="262923" y="98813"/>
                  </a:lnTo>
                  <a:lnTo>
                    <a:pt x="273691" y="98813"/>
                  </a:lnTo>
                  <a:lnTo>
                    <a:pt x="288535" y="88741"/>
                  </a:lnTo>
                  <a:lnTo>
                    <a:pt x="265837" y="88741"/>
                  </a:lnTo>
                  <a:lnTo>
                    <a:pt x="262111" y="87569"/>
                  </a:lnTo>
                  <a:lnTo>
                    <a:pt x="249294" y="55360"/>
                  </a:lnTo>
                  <a:lnTo>
                    <a:pt x="250017" y="51053"/>
                  </a:lnTo>
                  <a:lnTo>
                    <a:pt x="253153" y="42787"/>
                  </a:lnTo>
                  <a:lnTo>
                    <a:pt x="255512" y="39509"/>
                  </a:lnTo>
                  <a:lnTo>
                    <a:pt x="261815" y="34663"/>
                  </a:lnTo>
                  <a:lnTo>
                    <a:pt x="265773" y="33444"/>
                  </a:lnTo>
                  <a:lnTo>
                    <a:pt x="288602" y="33444"/>
                  </a:lnTo>
                  <a:lnTo>
                    <a:pt x="286819" y="31069"/>
                  </a:lnTo>
                  <a:lnTo>
                    <a:pt x="285362" y="29073"/>
                  </a:lnTo>
                  <a:lnTo>
                    <a:pt x="283240" y="27300"/>
                  </a:lnTo>
                  <a:lnTo>
                    <a:pt x="280453" y="25748"/>
                  </a:lnTo>
                  <a:lnTo>
                    <a:pt x="277697" y="24164"/>
                  </a:lnTo>
                  <a:lnTo>
                    <a:pt x="273944" y="23373"/>
                  </a:lnTo>
                  <a:close/>
                </a:path>
                <a:path w="925195" h="1016635">
                  <a:moveTo>
                    <a:pt x="302448" y="86081"/>
                  </a:moveTo>
                  <a:lnTo>
                    <a:pt x="291617" y="86081"/>
                  </a:lnTo>
                  <a:lnTo>
                    <a:pt x="291617" y="97292"/>
                  </a:lnTo>
                  <a:lnTo>
                    <a:pt x="302448" y="97292"/>
                  </a:lnTo>
                  <a:lnTo>
                    <a:pt x="302448" y="86081"/>
                  </a:lnTo>
                  <a:close/>
                </a:path>
                <a:path w="925195" h="1016635">
                  <a:moveTo>
                    <a:pt x="288602" y="33444"/>
                  </a:moveTo>
                  <a:lnTo>
                    <a:pt x="275085" y="33444"/>
                  </a:lnTo>
                  <a:lnTo>
                    <a:pt x="279002" y="34663"/>
                  </a:lnTo>
                  <a:lnTo>
                    <a:pt x="285124" y="39192"/>
                  </a:lnTo>
                  <a:lnTo>
                    <a:pt x="287468" y="42391"/>
                  </a:lnTo>
                  <a:lnTo>
                    <a:pt x="290635" y="50594"/>
                  </a:lnTo>
                  <a:lnTo>
                    <a:pt x="291427" y="55360"/>
                  </a:lnTo>
                  <a:lnTo>
                    <a:pt x="291427" y="66318"/>
                  </a:lnTo>
                  <a:lnTo>
                    <a:pt x="290695" y="70720"/>
                  </a:lnTo>
                  <a:lnTo>
                    <a:pt x="290619" y="71180"/>
                  </a:lnTo>
                  <a:lnTo>
                    <a:pt x="287389" y="79572"/>
                  </a:lnTo>
                  <a:lnTo>
                    <a:pt x="285029" y="82850"/>
                  </a:lnTo>
                  <a:lnTo>
                    <a:pt x="278822" y="87569"/>
                  </a:lnTo>
                  <a:lnTo>
                    <a:pt x="275021" y="88741"/>
                  </a:lnTo>
                  <a:lnTo>
                    <a:pt x="288535" y="88741"/>
                  </a:lnTo>
                  <a:lnTo>
                    <a:pt x="289353" y="87569"/>
                  </a:lnTo>
                  <a:lnTo>
                    <a:pt x="290287" y="86081"/>
                  </a:lnTo>
                  <a:lnTo>
                    <a:pt x="302448" y="86081"/>
                  </a:lnTo>
                  <a:lnTo>
                    <a:pt x="302448" y="35914"/>
                  </a:lnTo>
                  <a:lnTo>
                    <a:pt x="290287" y="35914"/>
                  </a:lnTo>
                  <a:lnTo>
                    <a:pt x="289473" y="34663"/>
                  </a:lnTo>
                  <a:lnTo>
                    <a:pt x="288602" y="33444"/>
                  </a:lnTo>
                  <a:close/>
                </a:path>
                <a:path w="925195" h="1016635">
                  <a:moveTo>
                    <a:pt x="302448" y="0"/>
                  </a:moveTo>
                  <a:lnTo>
                    <a:pt x="291237" y="0"/>
                  </a:lnTo>
                  <a:lnTo>
                    <a:pt x="291237" y="35914"/>
                  </a:lnTo>
                  <a:lnTo>
                    <a:pt x="302448" y="35914"/>
                  </a:lnTo>
                  <a:lnTo>
                    <a:pt x="302448" y="0"/>
                  </a:lnTo>
                  <a:close/>
                </a:path>
                <a:path w="925195" h="1016635">
                  <a:moveTo>
                    <a:pt x="331950" y="77150"/>
                  </a:moveTo>
                  <a:lnTo>
                    <a:pt x="321308" y="79810"/>
                  </a:lnTo>
                  <a:lnTo>
                    <a:pt x="322607" y="86017"/>
                  </a:lnTo>
                  <a:lnTo>
                    <a:pt x="325695" y="90736"/>
                  </a:lnTo>
                  <a:lnTo>
                    <a:pt x="335449" y="97197"/>
                  </a:lnTo>
                  <a:lnTo>
                    <a:pt x="341609" y="98813"/>
                  </a:lnTo>
                  <a:lnTo>
                    <a:pt x="354721" y="98813"/>
                  </a:lnTo>
                  <a:lnTo>
                    <a:pt x="359693" y="97862"/>
                  </a:lnTo>
                  <a:lnTo>
                    <a:pt x="368244" y="94062"/>
                  </a:lnTo>
                  <a:lnTo>
                    <a:pt x="371570" y="91465"/>
                  </a:lnTo>
                  <a:lnTo>
                    <a:pt x="373397" y="88931"/>
                  </a:lnTo>
                  <a:lnTo>
                    <a:pt x="344270" y="88931"/>
                  </a:lnTo>
                  <a:lnTo>
                    <a:pt x="340548" y="87949"/>
                  </a:lnTo>
                  <a:lnTo>
                    <a:pt x="334879" y="84022"/>
                  </a:lnTo>
                  <a:lnTo>
                    <a:pt x="333004" y="81140"/>
                  </a:lnTo>
                  <a:lnTo>
                    <a:pt x="332857" y="80665"/>
                  </a:lnTo>
                  <a:lnTo>
                    <a:pt x="331950" y="77150"/>
                  </a:lnTo>
                  <a:close/>
                </a:path>
                <a:path w="925195" h="1016635">
                  <a:moveTo>
                    <a:pt x="357603" y="23373"/>
                  </a:moveTo>
                  <a:lnTo>
                    <a:pt x="345251" y="23373"/>
                  </a:lnTo>
                  <a:lnTo>
                    <a:pt x="340659" y="24275"/>
                  </a:lnTo>
                  <a:lnTo>
                    <a:pt x="323589" y="49501"/>
                  </a:lnTo>
                  <a:lnTo>
                    <a:pt x="325053" y="53460"/>
                  </a:lnTo>
                  <a:lnTo>
                    <a:pt x="325140" y="53697"/>
                  </a:lnTo>
                  <a:lnTo>
                    <a:pt x="328244" y="57055"/>
                  </a:lnTo>
                  <a:lnTo>
                    <a:pt x="331380" y="60380"/>
                  </a:lnTo>
                  <a:lnTo>
                    <a:pt x="336289" y="62834"/>
                  </a:lnTo>
                  <a:lnTo>
                    <a:pt x="358806" y="68123"/>
                  </a:lnTo>
                  <a:lnTo>
                    <a:pt x="361530" y="69422"/>
                  </a:lnTo>
                  <a:lnTo>
                    <a:pt x="365077" y="72874"/>
                  </a:lnTo>
                  <a:lnTo>
                    <a:pt x="365964" y="74996"/>
                  </a:lnTo>
                  <a:lnTo>
                    <a:pt x="365964" y="80665"/>
                  </a:lnTo>
                  <a:lnTo>
                    <a:pt x="364412" y="83357"/>
                  </a:lnTo>
                  <a:lnTo>
                    <a:pt x="358061" y="87949"/>
                  </a:lnTo>
                  <a:lnTo>
                    <a:pt x="357762" y="87949"/>
                  </a:lnTo>
                  <a:lnTo>
                    <a:pt x="354088" y="88931"/>
                  </a:lnTo>
                  <a:lnTo>
                    <a:pt x="373397" y="88931"/>
                  </a:lnTo>
                  <a:lnTo>
                    <a:pt x="376352" y="84877"/>
                  </a:lnTo>
                  <a:lnTo>
                    <a:pt x="377556" y="81140"/>
                  </a:lnTo>
                  <a:lnTo>
                    <a:pt x="377556" y="71861"/>
                  </a:lnTo>
                  <a:lnTo>
                    <a:pt x="375956" y="67696"/>
                  </a:lnTo>
                  <a:lnTo>
                    <a:pt x="369559" y="61203"/>
                  </a:lnTo>
                  <a:lnTo>
                    <a:pt x="364697" y="58781"/>
                  </a:lnTo>
                  <a:lnTo>
                    <a:pt x="343034" y="53460"/>
                  </a:lnTo>
                  <a:lnTo>
                    <a:pt x="339867" y="52114"/>
                  </a:lnTo>
                  <a:lnTo>
                    <a:pt x="335813" y="48883"/>
                  </a:lnTo>
                  <a:lnTo>
                    <a:pt x="334800" y="46682"/>
                  </a:lnTo>
                  <a:lnTo>
                    <a:pt x="334800" y="40760"/>
                  </a:lnTo>
                  <a:lnTo>
                    <a:pt x="336273" y="38179"/>
                  </a:lnTo>
                  <a:lnTo>
                    <a:pt x="342195" y="34093"/>
                  </a:lnTo>
                  <a:lnTo>
                    <a:pt x="345916" y="33064"/>
                  </a:lnTo>
                  <a:lnTo>
                    <a:pt x="372788" y="33064"/>
                  </a:lnTo>
                  <a:lnTo>
                    <a:pt x="371538" y="31290"/>
                  </a:lnTo>
                  <a:lnTo>
                    <a:pt x="363272" y="24956"/>
                  </a:lnTo>
                  <a:lnTo>
                    <a:pt x="357603" y="23373"/>
                  </a:lnTo>
                  <a:close/>
                </a:path>
                <a:path w="925195" h="1016635">
                  <a:moveTo>
                    <a:pt x="372788" y="33064"/>
                  </a:moveTo>
                  <a:lnTo>
                    <a:pt x="353644" y="33064"/>
                  </a:lnTo>
                  <a:lnTo>
                    <a:pt x="356320" y="33586"/>
                  </a:lnTo>
                  <a:lnTo>
                    <a:pt x="360501" y="35677"/>
                  </a:lnTo>
                  <a:lnTo>
                    <a:pt x="362148" y="37007"/>
                  </a:lnTo>
                  <a:lnTo>
                    <a:pt x="363351" y="38622"/>
                  </a:lnTo>
                  <a:lnTo>
                    <a:pt x="364586" y="40206"/>
                  </a:lnTo>
                  <a:lnTo>
                    <a:pt x="365521" y="41837"/>
                  </a:lnTo>
                  <a:lnTo>
                    <a:pt x="366154" y="43515"/>
                  </a:lnTo>
                  <a:lnTo>
                    <a:pt x="375890" y="40760"/>
                  </a:lnTo>
                  <a:lnTo>
                    <a:pt x="376257" y="40760"/>
                  </a:lnTo>
                  <a:lnTo>
                    <a:pt x="374553" y="35677"/>
                  </a:lnTo>
                  <a:lnTo>
                    <a:pt x="374484" y="35471"/>
                  </a:lnTo>
                  <a:lnTo>
                    <a:pt x="372788" y="33064"/>
                  </a:lnTo>
                  <a:close/>
                </a:path>
                <a:path w="925195" h="1016635">
                  <a:moveTo>
                    <a:pt x="38005" y="201378"/>
                  </a:moveTo>
                  <a:lnTo>
                    <a:pt x="26286" y="201378"/>
                  </a:lnTo>
                  <a:lnTo>
                    <a:pt x="20522" y="202993"/>
                  </a:lnTo>
                  <a:lnTo>
                    <a:pt x="10673" y="209422"/>
                  </a:lnTo>
                  <a:lnTo>
                    <a:pt x="6840" y="213872"/>
                  </a:lnTo>
                  <a:lnTo>
                    <a:pt x="1361" y="225242"/>
                  </a:lnTo>
                  <a:lnTo>
                    <a:pt x="0" y="231782"/>
                  </a:lnTo>
                  <a:lnTo>
                    <a:pt x="0" y="246477"/>
                  </a:lnTo>
                  <a:lnTo>
                    <a:pt x="26223" y="276818"/>
                  </a:lnTo>
                  <a:lnTo>
                    <a:pt x="38448" y="276818"/>
                  </a:lnTo>
                  <a:lnTo>
                    <a:pt x="43167" y="275820"/>
                  </a:lnTo>
                  <a:lnTo>
                    <a:pt x="51306" y="271798"/>
                  </a:lnTo>
                  <a:lnTo>
                    <a:pt x="54584" y="269074"/>
                  </a:lnTo>
                  <a:lnTo>
                    <a:pt x="56268" y="266746"/>
                  </a:lnTo>
                  <a:lnTo>
                    <a:pt x="28630" y="266746"/>
                  </a:lnTo>
                  <a:lnTo>
                    <a:pt x="24766" y="265590"/>
                  </a:lnTo>
                  <a:lnTo>
                    <a:pt x="11211" y="244450"/>
                  </a:lnTo>
                  <a:lnTo>
                    <a:pt x="11211" y="233302"/>
                  </a:lnTo>
                  <a:lnTo>
                    <a:pt x="28693" y="211449"/>
                  </a:lnTo>
                  <a:lnTo>
                    <a:pt x="56280" y="211449"/>
                  </a:lnTo>
                  <a:lnTo>
                    <a:pt x="54236" y="208789"/>
                  </a:lnTo>
                  <a:lnTo>
                    <a:pt x="50863" y="206128"/>
                  </a:lnTo>
                  <a:lnTo>
                    <a:pt x="42628" y="202328"/>
                  </a:lnTo>
                  <a:lnTo>
                    <a:pt x="38005" y="201378"/>
                  </a:lnTo>
                  <a:close/>
                </a:path>
                <a:path w="925195" h="1016635">
                  <a:moveTo>
                    <a:pt x="61758" y="254015"/>
                  </a:moveTo>
                  <a:lnTo>
                    <a:pt x="50546" y="254015"/>
                  </a:lnTo>
                  <a:lnTo>
                    <a:pt x="49849" y="256675"/>
                  </a:lnTo>
                  <a:lnTo>
                    <a:pt x="48678" y="258955"/>
                  </a:lnTo>
                  <a:lnTo>
                    <a:pt x="45384" y="262756"/>
                  </a:lnTo>
                  <a:lnTo>
                    <a:pt x="43187" y="264292"/>
                  </a:lnTo>
                  <a:lnTo>
                    <a:pt x="38622" y="266240"/>
                  </a:lnTo>
                  <a:lnTo>
                    <a:pt x="35978" y="266746"/>
                  </a:lnTo>
                  <a:lnTo>
                    <a:pt x="56268" y="266746"/>
                  </a:lnTo>
                  <a:lnTo>
                    <a:pt x="59557" y="262202"/>
                  </a:lnTo>
                  <a:lnTo>
                    <a:pt x="61124" y="258322"/>
                  </a:lnTo>
                  <a:lnTo>
                    <a:pt x="61758" y="254015"/>
                  </a:lnTo>
                  <a:close/>
                </a:path>
                <a:path w="925195" h="1016635">
                  <a:moveTo>
                    <a:pt x="56280" y="211449"/>
                  </a:moveTo>
                  <a:lnTo>
                    <a:pt x="38005" y="211449"/>
                  </a:lnTo>
                  <a:lnTo>
                    <a:pt x="41932" y="212747"/>
                  </a:lnTo>
                  <a:lnTo>
                    <a:pt x="44845" y="215344"/>
                  </a:lnTo>
                  <a:lnTo>
                    <a:pt x="47791" y="217910"/>
                  </a:lnTo>
                  <a:lnTo>
                    <a:pt x="49691" y="220855"/>
                  </a:lnTo>
                  <a:lnTo>
                    <a:pt x="50546" y="224181"/>
                  </a:lnTo>
                  <a:lnTo>
                    <a:pt x="61758" y="224181"/>
                  </a:lnTo>
                  <a:lnTo>
                    <a:pt x="61296" y="220855"/>
                  </a:lnTo>
                  <a:lnTo>
                    <a:pt x="61219" y="220301"/>
                  </a:lnTo>
                  <a:lnTo>
                    <a:pt x="61124" y="219620"/>
                  </a:lnTo>
                  <a:lnTo>
                    <a:pt x="59493" y="215629"/>
                  </a:lnTo>
                  <a:lnTo>
                    <a:pt x="56280" y="211449"/>
                  </a:lnTo>
                  <a:close/>
                </a:path>
                <a:path w="925195" h="1016635">
                  <a:moveTo>
                    <a:pt x="114379" y="201378"/>
                  </a:moveTo>
                  <a:lnTo>
                    <a:pt x="101204" y="201378"/>
                  </a:lnTo>
                  <a:lnTo>
                    <a:pt x="95424" y="202945"/>
                  </a:lnTo>
                  <a:lnTo>
                    <a:pt x="74727" y="231592"/>
                  </a:lnTo>
                  <a:lnTo>
                    <a:pt x="74727" y="246730"/>
                  </a:lnTo>
                  <a:lnTo>
                    <a:pt x="101204" y="276818"/>
                  </a:lnTo>
                  <a:lnTo>
                    <a:pt x="114379" y="276818"/>
                  </a:lnTo>
                  <a:lnTo>
                    <a:pt x="120143" y="275250"/>
                  </a:lnTo>
                  <a:lnTo>
                    <a:pt x="130056" y="268979"/>
                  </a:lnTo>
                  <a:lnTo>
                    <a:pt x="132023" y="266746"/>
                  </a:lnTo>
                  <a:lnTo>
                    <a:pt x="102787" y="266746"/>
                  </a:lnTo>
                  <a:lnTo>
                    <a:pt x="98670" y="265464"/>
                  </a:lnTo>
                  <a:lnTo>
                    <a:pt x="92209" y="260333"/>
                  </a:lnTo>
                  <a:lnTo>
                    <a:pt x="89818" y="256960"/>
                  </a:lnTo>
                  <a:lnTo>
                    <a:pt x="86714" y="248599"/>
                  </a:lnTo>
                  <a:lnTo>
                    <a:pt x="85938" y="244070"/>
                  </a:lnTo>
                  <a:lnTo>
                    <a:pt x="85938" y="234315"/>
                  </a:lnTo>
                  <a:lnTo>
                    <a:pt x="102787" y="211449"/>
                  </a:lnTo>
                  <a:lnTo>
                    <a:pt x="132016" y="211449"/>
                  </a:lnTo>
                  <a:lnTo>
                    <a:pt x="130056" y="209216"/>
                  </a:lnTo>
                  <a:lnTo>
                    <a:pt x="120143" y="202945"/>
                  </a:lnTo>
                  <a:lnTo>
                    <a:pt x="114379" y="201378"/>
                  </a:lnTo>
                  <a:close/>
                </a:path>
                <a:path w="925195" h="1016635">
                  <a:moveTo>
                    <a:pt x="132016" y="211449"/>
                  </a:moveTo>
                  <a:lnTo>
                    <a:pt x="112795" y="211449"/>
                  </a:lnTo>
                  <a:lnTo>
                    <a:pt x="116912" y="212747"/>
                  </a:lnTo>
                  <a:lnTo>
                    <a:pt x="123373" y="217941"/>
                  </a:lnTo>
                  <a:lnTo>
                    <a:pt x="125764" y="221346"/>
                  </a:lnTo>
                  <a:lnTo>
                    <a:pt x="128868" y="229771"/>
                  </a:lnTo>
                  <a:lnTo>
                    <a:pt x="129644" y="234315"/>
                  </a:lnTo>
                  <a:lnTo>
                    <a:pt x="129644" y="244070"/>
                  </a:lnTo>
                  <a:lnTo>
                    <a:pt x="112795" y="266746"/>
                  </a:lnTo>
                  <a:lnTo>
                    <a:pt x="132023" y="266746"/>
                  </a:lnTo>
                  <a:lnTo>
                    <a:pt x="133920" y="264593"/>
                  </a:lnTo>
                  <a:lnTo>
                    <a:pt x="136675" y="258955"/>
                  </a:lnTo>
                  <a:lnTo>
                    <a:pt x="139462" y="253318"/>
                  </a:lnTo>
                  <a:lnTo>
                    <a:pt x="140856" y="246730"/>
                  </a:lnTo>
                  <a:lnTo>
                    <a:pt x="140856" y="231592"/>
                  </a:lnTo>
                  <a:lnTo>
                    <a:pt x="139462" y="224957"/>
                  </a:lnTo>
                  <a:lnTo>
                    <a:pt x="136675" y="219288"/>
                  </a:lnTo>
                  <a:lnTo>
                    <a:pt x="133920" y="213618"/>
                  </a:lnTo>
                  <a:lnTo>
                    <a:pt x="132016" y="211449"/>
                  </a:lnTo>
                  <a:close/>
                </a:path>
                <a:path w="925195" h="1016635">
                  <a:moveTo>
                    <a:pt x="168801" y="202328"/>
                  </a:moveTo>
                  <a:lnTo>
                    <a:pt x="157970" y="202328"/>
                  </a:lnTo>
                  <a:lnTo>
                    <a:pt x="157970" y="275297"/>
                  </a:lnTo>
                  <a:lnTo>
                    <a:pt x="169181" y="275297"/>
                  </a:lnTo>
                  <a:lnTo>
                    <a:pt x="169181" y="226113"/>
                  </a:lnTo>
                  <a:lnTo>
                    <a:pt x="169915" y="223072"/>
                  </a:lnTo>
                  <a:lnTo>
                    <a:pt x="170945" y="221172"/>
                  </a:lnTo>
                  <a:lnTo>
                    <a:pt x="173013" y="217482"/>
                  </a:lnTo>
                  <a:lnTo>
                    <a:pt x="175040" y="215329"/>
                  </a:lnTo>
                  <a:lnTo>
                    <a:pt x="177635" y="213729"/>
                  </a:lnTo>
                  <a:lnTo>
                    <a:pt x="168801" y="213729"/>
                  </a:lnTo>
                  <a:lnTo>
                    <a:pt x="168801" y="202328"/>
                  </a:lnTo>
                  <a:close/>
                </a:path>
                <a:path w="925195" h="1016635">
                  <a:moveTo>
                    <a:pt x="207891" y="211560"/>
                  </a:moveTo>
                  <a:lnTo>
                    <a:pt x="190257" y="211560"/>
                  </a:lnTo>
                  <a:lnTo>
                    <a:pt x="193425" y="212732"/>
                  </a:lnTo>
                  <a:lnTo>
                    <a:pt x="198441" y="217482"/>
                  </a:lnTo>
                  <a:lnTo>
                    <a:pt x="198828" y="217878"/>
                  </a:lnTo>
                  <a:lnTo>
                    <a:pt x="200155" y="221172"/>
                  </a:lnTo>
                  <a:lnTo>
                    <a:pt x="200155" y="275297"/>
                  </a:lnTo>
                  <a:lnTo>
                    <a:pt x="211557" y="275297"/>
                  </a:lnTo>
                  <a:lnTo>
                    <a:pt x="211557" y="223072"/>
                  </a:lnTo>
                  <a:lnTo>
                    <a:pt x="212966" y="219177"/>
                  </a:lnTo>
                  <a:lnTo>
                    <a:pt x="217939" y="213729"/>
                  </a:lnTo>
                  <a:lnTo>
                    <a:pt x="208896" y="213729"/>
                  </a:lnTo>
                  <a:lnTo>
                    <a:pt x="207891" y="211560"/>
                  </a:lnTo>
                  <a:close/>
                </a:path>
                <a:path w="925195" h="1016635">
                  <a:moveTo>
                    <a:pt x="251668" y="211560"/>
                  </a:moveTo>
                  <a:lnTo>
                    <a:pt x="232032" y="211560"/>
                  </a:lnTo>
                  <a:lnTo>
                    <a:pt x="235548" y="212732"/>
                  </a:lnTo>
                  <a:lnTo>
                    <a:pt x="235329" y="212732"/>
                  </a:lnTo>
                  <a:lnTo>
                    <a:pt x="241058" y="217229"/>
                  </a:lnTo>
                  <a:lnTo>
                    <a:pt x="241804" y="219177"/>
                  </a:lnTo>
                  <a:lnTo>
                    <a:pt x="242531" y="221172"/>
                  </a:lnTo>
                  <a:lnTo>
                    <a:pt x="242531" y="275297"/>
                  </a:lnTo>
                  <a:lnTo>
                    <a:pt x="253742" y="275297"/>
                  </a:lnTo>
                  <a:lnTo>
                    <a:pt x="253742" y="217878"/>
                  </a:lnTo>
                  <a:lnTo>
                    <a:pt x="251668" y="211560"/>
                  </a:lnTo>
                  <a:close/>
                </a:path>
                <a:path w="925195" h="1016635">
                  <a:moveTo>
                    <a:pt x="194138" y="201378"/>
                  </a:moveTo>
                  <a:lnTo>
                    <a:pt x="184573" y="201378"/>
                  </a:lnTo>
                  <a:lnTo>
                    <a:pt x="181034" y="202328"/>
                  </a:lnTo>
                  <a:lnTo>
                    <a:pt x="180455" y="202502"/>
                  </a:lnTo>
                  <a:lnTo>
                    <a:pt x="173726" y="206809"/>
                  </a:lnTo>
                  <a:lnTo>
                    <a:pt x="171222" y="209960"/>
                  </a:lnTo>
                  <a:lnTo>
                    <a:pt x="169751" y="213729"/>
                  </a:lnTo>
                  <a:lnTo>
                    <a:pt x="177635" y="213729"/>
                  </a:lnTo>
                  <a:lnTo>
                    <a:pt x="180076" y="212225"/>
                  </a:lnTo>
                  <a:lnTo>
                    <a:pt x="182411" y="211560"/>
                  </a:lnTo>
                  <a:lnTo>
                    <a:pt x="207891" y="211560"/>
                  </a:lnTo>
                  <a:lnTo>
                    <a:pt x="207150" y="209960"/>
                  </a:lnTo>
                  <a:lnTo>
                    <a:pt x="204573" y="206809"/>
                  </a:lnTo>
                  <a:lnTo>
                    <a:pt x="201486" y="204751"/>
                  </a:lnTo>
                  <a:lnTo>
                    <a:pt x="198191" y="202502"/>
                  </a:lnTo>
                  <a:lnTo>
                    <a:pt x="197622" y="202328"/>
                  </a:lnTo>
                  <a:lnTo>
                    <a:pt x="194138" y="201378"/>
                  </a:lnTo>
                  <a:close/>
                </a:path>
                <a:path w="925195" h="1016635">
                  <a:moveTo>
                    <a:pt x="238034" y="201378"/>
                  </a:moveTo>
                  <a:lnTo>
                    <a:pt x="226284" y="201378"/>
                  </a:lnTo>
                  <a:lnTo>
                    <a:pt x="221802" y="202502"/>
                  </a:lnTo>
                  <a:lnTo>
                    <a:pt x="214328" y="206967"/>
                  </a:lnTo>
                  <a:lnTo>
                    <a:pt x="211525" y="209960"/>
                  </a:lnTo>
                  <a:lnTo>
                    <a:pt x="209657" y="213729"/>
                  </a:lnTo>
                  <a:lnTo>
                    <a:pt x="217939" y="213729"/>
                  </a:lnTo>
                  <a:lnTo>
                    <a:pt x="218604" y="213001"/>
                  </a:lnTo>
                  <a:lnTo>
                    <a:pt x="222295" y="211560"/>
                  </a:lnTo>
                  <a:lnTo>
                    <a:pt x="251668" y="211560"/>
                  </a:lnTo>
                  <a:lnTo>
                    <a:pt x="243370" y="203420"/>
                  </a:lnTo>
                  <a:lnTo>
                    <a:pt x="238034" y="201378"/>
                  </a:lnTo>
                  <a:close/>
                </a:path>
                <a:path w="925195" h="1016635">
                  <a:moveTo>
                    <a:pt x="285073" y="202328"/>
                  </a:moveTo>
                  <a:lnTo>
                    <a:pt x="274241" y="202328"/>
                  </a:lnTo>
                  <a:lnTo>
                    <a:pt x="274241" y="275297"/>
                  </a:lnTo>
                  <a:lnTo>
                    <a:pt x="285453" y="275297"/>
                  </a:lnTo>
                  <a:lnTo>
                    <a:pt x="285453" y="226113"/>
                  </a:lnTo>
                  <a:lnTo>
                    <a:pt x="286186" y="223072"/>
                  </a:lnTo>
                  <a:lnTo>
                    <a:pt x="287216" y="221172"/>
                  </a:lnTo>
                  <a:lnTo>
                    <a:pt x="289285" y="217482"/>
                  </a:lnTo>
                  <a:lnTo>
                    <a:pt x="291312" y="215329"/>
                  </a:lnTo>
                  <a:lnTo>
                    <a:pt x="293907" y="213729"/>
                  </a:lnTo>
                  <a:lnTo>
                    <a:pt x="285073" y="213729"/>
                  </a:lnTo>
                  <a:lnTo>
                    <a:pt x="285073" y="202328"/>
                  </a:lnTo>
                  <a:close/>
                </a:path>
                <a:path w="925195" h="1016635">
                  <a:moveTo>
                    <a:pt x="324163" y="211560"/>
                  </a:moveTo>
                  <a:lnTo>
                    <a:pt x="306529" y="211560"/>
                  </a:lnTo>
                  <a:lnTo>
                    <a:pt x="309697" y="212732"/>
                  </a:lnTo>
                  <a:lnTo>
                    <a:pt x="314713" y="217482"/>
                  </a:lnTo>
                  <a:lnTo>
                    <a:pt x="315100" y="217878"/>
                  </a:lnTo>
                  <a:lnTo>
                    <a:pt x="316427" y="221172"/>
                  </a:lnTo>
                  <a:lnTo>
                    <a:pt x="316427" y="275297"/>
                  </a:lnTo>
                  <a:lnTo>
                    <a:pt x="327828" y="275297"/>
                  </a:lnTo>
                  <a:lnTo>
                    <a:pt x="327828" y="223072"/>
                  </a:lnTo>
                  <a:lnTo>
                    <a:pt x="329238" y="219177"/>
                  </a:lnTo>
                  <a:lnTo>
                    <a:pt x="334210" y="213729"/>
                  </a:lnTo>
                  <a:lnTo>
                    <a:pt x="325168" y="213729"/>
                  </a:lnTo>
                  <a:lnTo>
                    <a:pt x="324163" y="211560"/>
                  </a:lnTo>
                  <a:close/>
                </a:path>
                <a:path w="925195" h="1016635">
                  <a:moveTo>
                    <a:pt x="367940" y="211560"/>
                  </a:moveTo>
                  <a:lnTo>
                    <a:pt x="348304" y="211560"/>
                  </a:lnTo>
                  <a:lnTo>
                    <a:pt x="351819" y="212732"/>
                  </a:lnTo>
                  <a:lnTo>
                    <a:pt x="351600" y="212732"/>
                  </a:lnTo>
                  <a:lnTo>
                    <a:pt x="357330" y="217229"/>
                  </a:lnTo>
                  <a:lnTo>
                    <a:pt x="358075" y="219177"/>
                  </a:lnTo>
                  <a:lnTo>
                    <a:pt x="358803" y="221172"/>
                  </a:lnTo>
                  <a:lnTo>
                    <a:pt x="358803" y="275297"/>
                  </a:lnTo>
                  <a:lnTo>
                    <a:pt x="370014" y="275297"/>
                  </a:lnTo>
                  <a:lnTo>
                    <a:pt x="370014" y="217878"/>
                  </a:lnTo>
                  <a:lnTo>
                    <a:pt x="367940" y="211560"/>
                  </a:lnTo>
                  <a:close/>
                </a:path>
                <a:path w="925195" h="1016635">
                  <a:moveTo>
                    <a:pt x="310410" y="201378"/>
                  </a:moveTo>
                  <a:lnTo>
                    <a:pt x="300845" y="201378"/>
                  </a:lnTo>
                  <a:lnTo>
                    <a:pt x="297306" y="202328"/>
                  </a:lnTo>
                  <a:lnTo>
                    <a:pt x="296726" y="202502"/>
                  </a:lnTo>
                  <a:lnTo>
                    <a:pt x="289998" y="206809"/>
                  </a:lnTo>
                  <a:lnTo>
                    <a:pt x="287494" y="209960"/>
                  </a:lnTo>
                  <a:lnTo>
                    <a:pt x="286023" y="213729"/>
                  </a:lnTo>
                  <a:lnTo>
                    <a:pt x="293907" y="213729"/>
                  </a:lnTo>
                  <a:lnTo>
                    <a:pt x="296348" y="212225"/>
                  </a:lnTo>
                  <a:lnTo>
                    <a:pt x="298682" y="211560"/>
                  </a:lnTo>
                  <a:lnTo>
                    <a:pt x="324163" y="211560"/>
                  </a:lnTo>
                  <a:lnTo>
                    <a:pt x="323422" y="209960"/>
                  </a:lnTo>
                  <a:lnTo>
                    <a:pt x="320845" y="206809"/>
                  </a:lnTo>
                  <a:lnTo>
                    <a:pt x="317757" y="204751"/>
                  </a:lnTo>
                  <a:lnTo>
                    <a:pt x="314462" y="202502"/>
                  </a:lnTo>
                  <a:lnTo>
                    <a:pt x="313893" y="202328"/>
                  </a:lnTo>
                  <a:lnTo>
                    <a:pt x="310410" y="201378"/>
                  </a:lnTo>
                  <a:close/>
                </a:path>
                <a:path w="925195" h="1016635">
                  <a:moveTo>
                    <a:pt x="354305" y="201378"/>
                  </a:moveTo>
                  <a:lnTo>
                    <a:pt x="342555" y="201378"/>
                  </a:lnTo>
                  <a:lnTo>
                    <a:pt x="338074" y="202502"/>
                  </a:lnTo>
                  <a:lnTo>
                    <a:pt x="330600" y="206967"/>
                  </a:lnTo>
                  <a:lnTo>
                    <a:pt x="327797" y="209960"/>
                  </a:lnTo>
                  <a:lnTo>
                    <a:pt x="325928" y="213729"/>
                  </a:lnTo>
                  <a:lnTo>
                    <a:pt x="334210" y="213729"/>
                  </a:lnTo>
                  <a:lnTo>
                    <a:pt x="334875" y="213001"/>
                  </a:lnTo>
                  <a:lnTo>
                    <a:pt x="338566" y="211560"/>
                  </a:lnTo>
                  <a:lnTo>
                    <a:pt x="367940" y="211560"/>
                  </a:lnTo>
                  <a:lnTo>
                    <a:pt x="359642" y="203420"/>
                  </a:lnTo>
                  <a:lnTo>
                    <a:pt x="354305" y="201378"/>
                  </a:lnTo>
                  <a:close/>
                </a:path>
                <a:path w="925195" h="1016635">
                  <a:moveTo>
                    <a:pt x="401724" y="202328"/>
                  </a:moveTo>
                  <a:lnTo>
                    <a:pt x="390513" y="202328"/>
                  </a:lnTo>
                  <a:lnTo>
                    <a:pt x="390513" y="254901"/>
                  </a:lnTo>
                  <a:lnTo>
                    <a:pt x="391452" y="259668"/>
                  </a:lnTo>
                  <a:lnTo>
                    <a:pt x="391526" y="260048"/>
                  </a:lnTo>
                  <a:lnTo>
                    <a:pt x="409515" y="276248"/>
                  </a:lnTo>
                  <a:lnTo>
                    <a:pt x="419587" y="276248"/>
                  </a:lnTo>
                  <a:lnTo>
                    <a:pt x="424147" y="274965"/>
                  </a:lnTo>
                  <a:lnTo>
                    <a:pt x="431368" y="269802"/>
                  </a:lnTo>
                  <a:lnTo>
                    <a:pt x="434029" y="266651"/>
                  </a:lnTo>
                  <a:lnTo>
                    <a:pt x="434599" y="265416"/>
                  </a:lnTo>
                  <a:lnTo>
                    <a:pt x="413031" y="265416"/>
                  </a:lnTo>
                  <a:lnTo>
                    <a:pt x="409199" y="263833"/>
                  </a:lnTo>
                  <a:lnTo>
                    <a:pt x="403213" y="257498"/>
                  </a:lnTo>
                  <a:lnTo>
                    <a:pt x="401724" y="253254"/>
                  </a:lnTo>
                  <a:lnTo>
                    <a:pt x="401724" y="202328"/>
                  </a:lnTo>
                  <a:close/>
                </a:path>
                <a:path w="925195" h="1016635">
                  <a:moveTo>
                    <a:pt x="447711" y="262946"/>
                  </a:moveTo>
                  <a:lnTo>
                    <a:pt x="436499" y="262946"/>
                  </a:lnTo>
                  <a:lnTo>
                    <a:pt x="436499" y="275297"/>
                  </a:lnTo>
                  <a:lnTo>
                    <a:pt x="447711" y="275297"/>
                  </a:lnTo>
                  <a:lnTo>
                    <a:pt x="447711" y="262946"/>
                  </a:lnTo>
                  <a:close/>
                </a:path>
                <a:path w="925195" h="1016635">
                  <a:moveTo>
                    <a:pt x="447711" y="202328"/>
                  </a:moveTo>
                  <a:lnTo>
                    <a:pt x="436499" y="202328"/>
                  </a:lnTo>
                  <a:lnTo>
                    <a:pt x="436499" y="250024"/>
                  </a:lnTo>
                  <a:lnTo>
                    <a:pt x="435501" y="253777"/>
                  </a:lnTo>
                  <a:lnTo>
                    <a:pt x="433506" y="256722"/>
                  </a:lnTo>
                  <a:lnTo>
                    <a:pt x="431543" y="259668"/>
                  </a:lnTo>
                  <a:lnTo>
                    <a:pt x="429104" y="261853"/>
                  </a:lnTo>
                  <a:lnTo>
                    <a:pt x="423308" y="264703"/>
                  </a:lnTo>
                  <a:lnTo>
                    <a:pt x="420474" y="265416"/>
                  </a:lnTo>
                  <a:lnTo>
                    <a:pt x="434599" y="265416"/>
                  </a:lnTo>
                  <a:lnTo>
                    <a:pt x="435739" y="262946"/>
                  </a:lnTo>
                  <a:lnTo>
                    <a:pt x="447711" y="262946"/>
                  </a:lnTo>
                  <a:lnTo>
                    <a:pt x="447711" y="202328"/>
                  </a:lnTo>
                  <a:close/>
                </a:path>
                <a:path w="925195" h="1016635">
                  <a:moveTo>
                    <a:pt x="479077" y="202518"/>
                  </a:moveTo>
                  <a:lnTo>
                    <a:pt x="468245" y="202518"/>
                  </a:lnTo>
                  <a:lnTo>
                    <a:pt x="468245" y="275297"/>
                  </a:lnTo>
                  <a:lnTo>
                    <a:pt x="479457" y="275297"/>
                  </a:lnTo>
                  <a:lnTo>
                    <a:pt x="479457" y="227158"/>
                  </a:lnTo>
                  <a:lnTo>
                    <a:pt x="480172" y="223959"/>
                  </a:lnTo>
                  <a:lnTo>
                    <a:pt x="480264" y="223547"/>
                  </a:lnTo>
                  <a:lnTo>
                    <a:pt x="483495" y="217593"/>
                  </a:lnTo>
                  <a:lnTo>
                    <a:pt x="485696" y="215329"/>
                  </a:lnTo>
                  <a:lnTo>
                    <a:pt x="488584" y="213729"/>
                  </a:lnTo>
                  <a:lnTo>
                    <a:pt x="479077" y="213729"/>
                  </a:lnTo>
                  <a:lnTo>
                    <a:pt x="479077" y="202518"/>
                  </a:lnTo>
                  <a:close/>
                </a:path>
                <a:path w="925195" h="1016635">
                  <a:moveTo>
                    <a:pt x="521876" y="211449"/>
                  </a:moveTo>
                  <a:lnTo>
                    <a:pt x="503273" y="211449"/>
                  </a:lnTo>
                  <a:lnTo>
                    <a:pt x="507359" y="213064"/>
                  </a:lnTo>
                  <a:lnTo>
                    <a:pt x="513313" y="219493"/>
                  </a:lnTo>
                  <a:lnTo>
                    <a:pt x="514801" y="223959"/>
                  </a:lnTo>
                  <a:lnTo>
                    <a:pt x="514801" y="275297"/>
                  </a:lnTo>
                  <a:lnTo>
                    <a:pt x="526013" y="275297"/>
                  </a:lnTo>
                  <a:lnTo>
                    <a:pt x="526013" y="222724"/>
                  </a:lnTo>
                  <a:lnTo>
                    <a:pt x="524983" y="217593"/>
                  </a:lnTo>
                  <a:lnTo>
                    <a:pt x="521876" y="211449"/>
                  </a:lnTo>
                  <a:close/>
                </a:path>
                <a:path w="925195" h="1016635">
                  <a:moveTo>
                    <a:pt x="506250" y="201378"/>
                  </a:moveTo>
                  <a:lnTo>
                    <a:pt x="495799" y="201378"/>
                  </a:lnTo>
                  <a:lnTo>
                    <a:pt x="491302" y="202518"/>
                  </a:lnTo>
                  <a:lnTo>
                    <a:pt x="484334" y="207047"/>
                  </a:lnTo>
                  <a:lnTo>
                    <a:pt x="481737" y="210024"/>
                  </a:lnTo>
                  <a:lnTo>
                    <a:pt x="480027" y="213729"/>
                  </a:lnTo>
                  <a:lnTo>
                    <a:pt x="488584" y="213729"/>
                  </a:lnTo>
                  <a:lnTo>
                    <a:pt x="491302" y="212225"/>
                  </a:lnTo>
                  <a:lnTo>
                    <a:pt x="494500" y="211449"/>
                  </a:lnTo>
                  <a:lnTo>
                    <a:pt x="521876" y="211449"/>
                  </a:lnTo>
                  <a:lnTo>
                    <a:pt x="520866" y="209454"/>
                  </a:lnTo>
                  <a:lnTo>
                    <a:pt x="517984" y="206413"/>
                  </a:lnTo>
                  <a:lnTo>
                    <a:pt x="510805" y="202518"/>
                  </a:lnTo>
                  <a:lnTo>
                    <a:pt x="511114" y="202518"/>
                  </a:lnTo>
                  <a:lnTo>
                    <a:pt x="506250" y="201378"/>
                  </a:lnTo>
                  <a:close/>
                </a:path>
                <a:path w="925195" h="1016635">
                  <a:moveTo>
                    <a:pt x="557711" y="202328"/>
                  </a:moveTo>
                  <a:lnTo>
                    <a:pt x="546500" y="202328"/>
                  </a:lnTo>
                  <a:lnTo>
                    <a:pt x="546500" y="275297"/>
                  </a:lnTo>
                  <a:lnTo>
                    <a:pt x="557711" y="275297"/>
                  </a:lnTo>
                  <a:lnTo>
                    <a:pt x="557711" y="202328"/>
                  </a:lnTo>
                  <a:close/>
                </a:path>
                <a:path w="925195" h="1016635">
                  <a:moveTo>
                    <a:pt x="554386" y="174964"/>
                  </a:moveTo>
                  <a:lnTo>
                    <a:pt x="550015" y="174964"/>
                  </a:lnTo>
                  <a:lnTo>
                    <a:pt x="548131" y="175708"/>
                  </a:lnTo>
                  <a:lnTo>
                    <a:pt x="544995" y="178685"/>
                  </a:lnTo>
                  <a:lnTo>
                    <a:pt x="544220" y="180475"/>
                  </a:lnTo>
                  <a:lnTo>
                    <a:pt x="544220" y="184655"/>
                  </a:lnTo>
                  <a:lnTo>
                    <a:pt x="544995" y="186445"/>
                  </a:lnTo>
                  <a:lnTo>
                    <a:pt x="548131" y="189422"/>
                  </a:lnTo>
                  <a:lnTo>
                    <a:pt x="550015" y="190166"/>
                  </a:lnTo>
                  <a:lnTo>
                    <a:pt x="554386" y="190166"/>
                  </a:lnTo>
                  <a:lnTo>
                    <a:pt x="556254" y="189422"/>
                  </a:lnTo>
                  <a:lnTo>
                    <a:pt x="559390" y="186445"/>
                  </a:lnTo>
                  <a:lnTo>
                    <a:pt x="560182" y="184655"/>
                  </a:lnTo>
                  <a:lnTo>
                    <a:pt x="560182" y="180475"/>
                  </a:lnTo>
                  <a:lnTo>
                    <a:pt x="559390" y="178685"/>
                  </a:lnTo>
                  <a:lnTo>
                    <a:pt x="556254" y="175708"/>
                  </a:lnTo>
                  <a:lnTo>
                    <a:pt x="554386" y="174964"/>
                  </a:lnTo>
                  <a:close/>
                </a:path>
                <a:path w="925195" h="1016635">
                  <a:moveTo>
                    <a:pt x="594398" y="184845"/>
                  </a:moveTo>
                  <a:lnTo>
                    <a:pt x="583187" y="184845"/>
                  </a:lnTo>
                  <a:lnTo>
                    <a:pt x="583187" y="261679"/>
                  </a:lnTo>
                  <a:lnTo>
                    <a:pt x="599782" y="276248"/>
                  </a:lnTo>
                  <a:lnTo>
                    <a:pt x="605039" y="276248"/>
                  </a:lnTo>
                  <a:lnTo>
                    <a:pt x="606766" y="276089"/>
                  </a:lnTo>
                  <a:lnTo>
                    <a:pt x="608127" y="275772"/>
                  </a:lnTo>
                  <a:lnTo>
                    <a:pt x="609111" y="275567"/>
                  </a:lnTo>
                  <a:lnTo>
                    <a:pt x="610550" y="275202"/>
                  </a:lnTo>
                  <a:lnTo>
                    <a:pt x="611310" y="274917"/>
                  </a:lnTo>
                  <a:lnTo>
                    <a:pt x="609159" y="265416"/>
                  </a:lnTo>
                  <a:lnTo>
                    <a:pt x="601619" y="265416"/>
                  </a:lnTo>
                  <a:lnTo>
                    <a:pt x="599386" y="264656"/>
                  </a:lnTo>
                  <a:lnTo>
                    <a:pt x="594398" y="257562"/>
                  </a:lnTo>
                  <a:lnTo>
                    <a:pt x="594398" y="184845"/>
                  </a:lnTo>
                  <a:close/>
                </a:path>
                <a:path w="925195" h="1016635">
                  <a:moveTo>
                    <a:pt x="609981" y="264656"/>
                  </a:moveTo>
                  <a:lnTo>
                    <a:pt x="608987" y="264656"/>
                  </a:lnTo>
                  <a:lnTo>
                    <a:pt x="609159" y="265416"/>
                  </a:lnTo>
                  <a:lnTo>
                    <a:pt x="606179" y="265416"/>
                  </a:lnTo>
                  <a:lnTo>
                    <a:pt x="609981" y="264656"/>
                  </a:lnTo>
                  <a:close/>
                </a:path>
                <a:path w="925195" h="1016635">
                  <a:moveTo>
                    <a:pt x="583187" y="202328"/>
                  </a:moveTo>
                  <a:lnTo>
                    <a:pt x="572165" y="202328"/>
                  </a:lnTo>
                  <a:lnTo>
                    <a:pt x="572165" y="211829"/>
                  </a:lnTo>
                  <a:lnTo>
                    <a:pt x="583187" y="211829"/>
                  </a:lnTo>
                  <a:lnTo>
                    <a:pt x="583187" y="202328"/>
                  </a:lnTo>
                  <a:close/>
                </a:path>
                <a:path w="925195" h="1016635">
                  <a:moveTo>
                    <a:pt x="609980" y="202328"/>
                  </a:moveTo>
                  <a:lnTo>
                    <a:pt x="594398" y="202328"/>
                  </a:lnTo>
                  <a:lnTo>
                    <a:pt x="594398" y="211829"/>
                  </a:lnTo>
                  <a:lnTo>
                    <a:pt x="609980" y="211829"/>
                  </a:lnTo>
                  <a:lnTo>
                    <a:pt x="609980" y="202328"/>
                  </a:lnTo>
                  <a:close/>
                </a:path>
                <a:path w="925195" h="1016635">
                  <a:moveTo>
                    <a:pt x="628745" y="291449"/>
                  </a:moveTo>
                  <a:lnTo>
                    <a:pt x="625895" y="301331"/>
                  </a:lnTo>
                  <a:lnTo>
                    <a:pt x="626465" y="301616"/>
                  </a:lnTo>
                  <a:lnTo>
                    <a:pt x="627494" y="301901"/>
                  </a:lnTo>
                  <a:lnTo>
                    <a:pt x="628983" y="302186"/>
                  </a:lnTo>
                  <a:lnTo>
                    <a:pt x="630471" y="302503"/>
                  </a:lnTo>
                  <a:lnTo>
                    <a:pt x="632166" y="302661"/>
                  </a:lnTo>
                  <a:lnTo>
                    <a:pt x="637455" y="302661"/>
                  </a:lnTo>
                  <a:lnTo>
                    <a:pt x="639855" y="302186"/>
                  </a:lnTo>
                  <a:lnTo>
                    <a:pt x="640210" y="302186"/>
                  </a:lnTo>
                  <a:lnTo>
                    <a:pt x="645911" y="299652"/>
                  </a:lnTo>
                  <a:lnTo>
                    <a:pt x="648302" y="297799"/>
                  </a:lnTo>
                  <a:lnTo>
                    <a:pt x="652419" y="292827"/>
                  </a:lnTo>
                  <a:lnTo>
                    <a:pt x="652656" y="292400"/>
                  </a:lnTo>
                  <a:lnTo>
                    <a:pt x="633876" y="292400"/>
                  </a:lnTo>
                  <a:lnTo>
                    <a:pt x="631469" y="292146"/>
                  </a:lnTo>
                  <a:lnTo>
                    <a:pt x="628745" y="291449"/>
                  </a:lnTo>
                  <a:close/>
                </a:path>
                <a:path w="925195" h="1016635">
                  <a:moveTo>
                    <a:pt x="633306" y="202328"/>
                  </a:moveTo>
                  <a:lnTo>
                    <a:pt x="621144" y="202328"/>
                  </a:lnTo>
                  <a:lnTo>
                    <a:pt x="648128" y="275677"/>
                  </a:lnTo>
                  <a:lnTo>
                    <a:pt x="644676" y="285084"/>
                  </a:lnTo>
                  <a:lnTo>
                    <a:pt x="643171" y="287760"/>
                  </a:lnTo>
                  <a:lnTo>
                    <a:pt x="641524" y="289407"/>
                  </a:lnTo>
                  <a:lnTo>
                    <a:pt x="639909" y="291085"/>
                  </a:lnTo>
                  <a:lnTo>
                    <a:pt x="637805" y="292146"/>
                  </a:lnTo>
                  <a:lnTo>
                    <a:pt x="636663" y="292146"/>
                  </a:lnTo>
                  <a:lnTo>
                    <a:pt x="633876" y="292400"/>
                  </a:lnTo>
                  <a:lnTo>
                    <a:pt x="652656" y="292400"/>
                  </a:lnTo>
                  <a:lnTo>
                    <a:pt x="654145" y="289708"/>
                  </a:lnTo>
                  <a:lnTo>
                    <a:pt x="664973" y="260475"/>
                  </a:lnTo>
                  <a:lnTo>
                    <a:pt x="653448" y="260475"/>
                  </a:lnTo>
                  <a:lnTo>
                    <a:pt x="633306" y="202328"/>
                  </a:lnTo>
                  <a:close/>
                </a:path>
                <a:path w="925195" h="1016635">
                  <a:moveTo>
                    <a:pt x="686513" y="202328"/>
                  </a:moveTo>
                  <a:lnTo>
                    <a:pt x="674351" y="202328"/>
                  </a:lnTo>
                  <a:lnTo>
                    <a:pt x="654208" y="260475"/>
                  </a:lnTo>
                  <a:lnTo>
                    <a:pt x="664973" y="260475"/>
                  </a:lnTo>
                  <a:lnTo>
                    <a:pt x="686513" y="202328"/>
                  </a:lnTo>
                  <a:close/>
                </a:path>
                <a:path w="925195" h="1016635">
                  <a:moveTo>
                    <a:pt x="14251" y="380333"/>
                  </a:moveTo>
                  <a:lnTo>
                    <a:pt x="3420" y="380333"/>
                  </a:lnTo>
                  <a:lnTo>
                    <a:pt x="3420" y="480666"/>
                  </a:lnTo>
                  <a:lnTo>
                    <a:pt x="14631" y="480666"/>
                  </a:lnTo>
                  <a:lnTo>
                    <a:pt x="14631" y="442091"/>
                  </a:lnTo>
                  <a:lnTo>
                    <a:pt x="25088" y="442091"/>
                  </a:lnTo>
                  <a:lnTo>
                    <a:pt x="20839" y="438861"/>
                  </a:lnTo>
                  <a:lnTo>
                    <a:pt x="18479" y="435583"/>
                  </a:lnTo>
                  <a:lnTo>
                    <a:pt x="15249" y="427190"/>
                  </a:lnTo>
                  <a:lnTo>
                    <a:pt x="14441" y="422328"/>
                  </a:lnTo>
                  <a:lnTo>
                    <a:pt x="14441" y="411370"/>
                  </a:lnTo>
                  <a:lnTo>
                    <a:pt x="15157" y="407063"/>
                  </a:lnTo>
                  <a:lnTo>
                    <a:pt x="15233" y="406604"/>
                  </a:lnTo>
                  <a:lnTo>
                    <a:pt x="18400" y="398401"/>
                  </a:lnTo>
                  <a:lnTo>
                    <a:pt x="20744" y="395202"/>
                  </a:lnTo>
                  <a:lnTo>
                    <a:pt x="25187" y="391924"/>
                  </a:lnTo>
                  <a:lnTo>
                    <a:pt x="14251" y="391924"/>
                  </a:lnTo>
                  <a:lnTo>
                    <a:pt x="14251" y="380333"/>
                  </a:lnTo>
                  <a:close/>
                </a:path>
                <a:path w="925195" h="1016635">
                  <a:moveTo>
                    <a:pt x="25088" y="442091"/>
                  </a:moveTo>
                  <a:lnTo>
                    <a:pt x="15582" y="442091"/>
                  </a:lnTo>
                  <a:lnTo>
                    <a:pt x="16516" y="443579"/>
                  </a:lnTo>
                  <a:lnTo>
                    <a:pt x="32177" y="454823"/>
                  </a:lnTo>
                  <a:lnTo>
                    <a:pt x="42945" y="454823"/>
                  </a:lnTo>
                  <a:lnTo>
                    <a:pt x="48313" y="453287"/>
                  </a:lnTo>
                  <a:lnTo>
                    <a:pt x="57625" y="447111"/>
                  </a:lnTo>
                  <a:lnTo>
                    <a:pt x="59591" y="444751"/>
                  </a:lnTo>
                  <a:lnTo>
                    <a:pt x="30847" y="444751"/>
                  </a:lnTo>
                  <a:lnTo>
                    <a:pt x="27046" y="443579"/>
                  </a:lnTo>
                  <a:lnTo>
                    <a:pt x="25088" y="442091"/>
                  </a:lnTo>
                  <a:close/>
                </a:path>
                <a:path w="925195" h="1016635">
                  <a:moveTo>
                    <a:pt x="59617" y="389454"/>
                  </a:moveTo>
                  <a:lnTo>
                    <a:pt x="40095" y="389454"/>
                  </a:lnTo>
                  <a:lnTo>
                    <a:pt x="44038" y="390673"/>
                  </a:lnTo>
                  <a:lnTo>
                    <a:pt x="47173" y="393112"/>
                  </a:lnTo>
                  <a:lnTo>
                    <a:pt x="50340" y="395519"/>
                  </a:lnTo>
                  <a:lnTo>
                    <a:pt x="52700" y="398797"/>
                  </a:lnTo>
                  <a:lnTo>
                    <a:pt x="54157" y="402692"/>
                  </a:lnTo>
                  <a:lnTo>
                    <a:pt x="55835" y="407063"/>
                  </a:lnTo>
                  <a:lnTo>
                    <a:pt x="56573" y="411370"/>
                  </a:lnTo>
                  <a:lnTo>
                    <a:pt x="56573" y="422328"/>
                  </a:lnTo>
                  <a:lnTo>
                    <a:pt x="55819" y="426731"/>
                  </a:lnTo>
                  <a:lnTo>
                    <a:pt x="40031" y="444751"/>
                  </a:lnTo>
                  <a:lnTo>
                    <a:pt x="59591" y="444751"/>
                  </a:lnTo>
                  <a:lnTo>
                    <a:pt x="61267" y="442740"/>
                  </a:lnTo>
                  <a:lnTo>
                    <a:pt x="66524" y="431434"/>
                  </a:lnTo>
                  <a:lnTo>
                    <a:pt x="67838" y="424735"/>
                  </a:lnTo>
                  <a:lnTo>
                    <a:pt x="67838" y="409343"/>
                  </a:lnTo>
                  <a:lnTo>
                    <a:pt x="66574" y="402946"/>
                  </a:lnTo>
                  <a:lnTo>
                    <a:pt x="66524" y="402692"/>
                  </a:lnTo>
                  <a:lnTo>
                    <a:pt x="61267" y="391418"/>
                  </a:lnTo>
                  <a:lnTo>
                    <a:pt x="59617" y="389454"/>
                  </a:lnTo>
                  <a:close/>
                </a:path>
                <a:path w="925195" h="1016635">
                  <a:moveTo>
                    <a:pt x="42818" y="379383"/>
                  </a:moveTo>
                  <a:lnTo>
                    <a:pt x="31924" y="379383"/>
                  </a:lnTo>
                  <a:lnTo>
                    <a:pt x="28155" y="380174"/>
                  </a:lnTo>
                  <a:lnTo>
                    <a:pt x="15582" y="391924"/>
                  </a:lnTo>
                  <a:lnTo>
                    <a:pt x="25187" y="391924"/>
                  </a:lnTo>
                  <a:lnTo>
                    <a:pt x="26866" y="390673"/>
                  </a:lnTo>
                  <a:lnTo>
                    <a:pt x="30784" y="389454"/>
                  </a:lnTo>
                  <a:lnTo>
                    <a:pt x="59617" y="389454"/>
                  </a:lnTo>
                  <a:lnTo>
                    <a:pt x="57609" y="387063"/>
                  </a:lnTo>
                  <a:lnTo>
                    <a:pt x="48234" y="380919"/>
                  </a:lnTo>
                  <a:lnTo>
                    <a:pt x="42818" y="379383"/>
                  </a:lnTo>
                  <a:close/>
                </a:path>
                <a:path w="925195" h="1016635">
                  <a:moveTo>
                    <a:pt x="121172" y="379383"/>
                  </a:moveTo>
                  <a:lnTo>
                    <a:pt x="107997" y="379383"/>
                  </a:lnTo>
                  <a:lnTo>
                    <a:pt x="102217" y="380950"/>
                  </a:lnTo>
                  <a:lnTo>
                    <a:pt x="81520" y="409597"/>
                  </a:lnTo>
                  <a:lnTo>
                    <a:pt x="81520" y="424735"/>
                  </a:lnTo>
                  <a:lnTo>
                    <a:pt x="107997" y="454823"/>
                  </a:lnTo>
                  <a:lnTo>
                    <a:pt x="121172" y="454823"/>
                  </a:lnTo>
                  <a:lnTo>
                    <a:pt x="126936" y="453255"/>
                  </a:lnTo>
                  <a:lnTo>
                    <a:pt x="136849" y="446984"/>
                  </a:lnTo>
                  <a:lnTo>
                    <a:pt x="138816" y="444751"/>
                  </a:lnTo>
                  <a:lnTo>
                    <a:pt x="109581" y="444751"/>
                  </a:lnTo>
                  <a:lnTo>
                    <a:pt x="105463" y="443469"/>
                  </a:lnTo>
                  <a:lnTo>
                    <a:pt x="99003" y="438338"/>
                  </a:lnTo>
                  <a:lnTo>
                    <a:pt x="96611" y="434965"/>
                  </a:lnTo>
                  <a:lnTo>
                    <a:pt x="93508" y="426604"/>
                  </a:lnTo>
                  <a:lnTo>
                    <a:pt x="92732" y="422075"/>
                  </a:lnTo>
                  <a:lnTo>
                    <a:pt x="92732" y="412320"/>
                  </a:lnTo>
                  <a:lnTo>
                    <a:pt x="109581" y="389454"/>
                  </a:lnTo>
                  <a:lnTo>
                    <a:pt x="138809" y="389454"/>
                  </a:lnTo>
                  <a:lnTo>
                    <a:pt x="136849" y="387221"/>
                  </a:lnTo>
                  <a:lnTo>
                    <a:pt x="126936" y="380950"/>
                  </a:lnTo>
                  <a:lnTo>
                    <a:pt x="121172" y="379383"/>
                  </a:lnTo>
                  <a:close/>
                </a:path>
                <a:path w="925195" h="1016635">
                  <a:moveTo>
                    <a:pt x="138809" y="389454"/>
                  </a:moveTo>
                  <a:lnTo>
                    <a:pt x="119589" y="389454"/>
                  </a:lnTo>
                  <a:lnTo>
                    <a:pt x="123706" y="390752"/>
                  </a:lnTo>
                  <a:lnTo>
                    <a:pt x="130167" y="395947"/>
                  </a:lnTo>
                  <a:lnTo>
                    <a:pt x="132558" y="399351"/>
                  </a:lnTo>
                  <a:lnTo>
                    <a:pt x="135662" y="407776"/>
                  </a:lnTo>
                  <a:lnTo>
                    <a:pt x="136438" y="412320"/>
                  </a:lnTo>
                  <a:lnTo>
                    <a:pt x="136438" y="422075"/>
                  </a:lnTo>
                  <a:lnTo>
                    <a:pt x="119589" y="444751"/>
                  </a:lnTo>
                  <a:lnTo>
                    <a:pt x="138816" y="444751"/>
                  </a:lnTo>
                  <a:lnTo>
                    <a:pt x="140713" y="442598"/>
                  </a:lnTo>
                  <a:lnTo>
                    <a:pt x="143468" y="436960"/>
                  </a:lnTo>
                  <a:lnTo>
                    <a:pt x="146255" y="431323"/>
                  </a:lnTo>
                  <a:lnTo>
                    <a:pt x="147649" y="424735"/>
                  </a:lnTo>
                  <a:lnTo>
                    <a:pt x="147649" y="409597"/>
                  </a:lnTo>
                  <a:lnTo>
                    <a:pt x="146255" y="402962"/>
                  </a:lnTo>
                  <a:lnTo>
                    <a:pt x="143468" y="397293"/>
                  </a:lnTo>
                  <a:lnTo>
                    <a:pt x="140713" y="391623"/>
                  </a:lnTo>
                  <a:lnTo>
                    <a:pt x="138809" y="389454"/>
                  </a:lnTo>
                  <a:close/>
                </a:path>
                <a:path w="925195" h="1016635">
                  <a:moveTo>
                    <a:pt x="172174" y="433160"/>
                  </a:moveTo>
                  <a:lnTo>
                    <a:pt x="161533" y="435820"/>
                  </a:lnTo>
                  <a:lnTo>
                    <a:pt x="162831" y="442028"/>
                  </a:lnTo>
                  <a:lnTo>
                    <a:pt x="165919" y="446747"/>
                  </a:lnTo>
                  <a:lnTo>
                    <a:pt x="175674" y="453207"/>
                  </a:lnTo>
                  <a:lnTo>
                    <a:pt x="181834" y="454823"/>
                  </a:lnTo>
                  <a:lnTo>
                    <a:pt x="194945" y="454823"/>
                  </a:lnTo>
                  <a:lnTo>
                    <a:pt x="199918" y="453872"/>
                  </a:lnTo>
                  <a:lnTo>
                    <a:pt x="208469" y="450072"/>
                  </a:lnTo>
                  <a:lnTo>
                    <a:pt x="211794" y="447475"/>
                  </a:lnTo>
                  <a:lnTo>
                    <a:pt x="213622" y="444941"/>
                  </a:lnTo>
                  <a:lnTo>
                    <a:pt x="184494" y="444941"/>
                  </a:lnTo>
                  <a:lnTo>
                    <a:pt x="180773" y="443960"/>
                  </a:lnTo>
                  <a:lnTo>
                    <a:pt x="175104" y="440032"/>
                  </a:lnTo>
                  <a:lnTo>
                    <a:pt x="173229" y="437150"/>
                  </a:lnTo>
                  <a:lnTo>
                    <a:pt x="173081" y="436675"/>
                  </a:lnTo>
                  <a:lnTo>
                    <a:pt x="172174" y="433160"/>
                  </a:lnTo>
                  <a:close/>
                </a:path>
                <a:path w="925195" h="1016635">
                  <a:moveTo>
                    <a:pt x="197828" y="379383"/>
                  </a:moveTo>
                  <a:lnTo>
                    <a:pt x="185476" y="379383"/>
                  </a:lnTo>
                  <a:lnTo>
                    <a:pt x="180884" y="380285"/>
                  </a:lnTo>
                  <a:lnTo>
                    <a:pt x="163813" y="405511"/>
                  </a:lnTo>
                  <a:lnTo>
                    <a:pt x="165277" y="409470"/>
                  </a:lnTo>
                  <a:lnTo>
                    <a:pt x="199031" y="424134"/>
                  </a:lnTo>
                  <a:lnTo>
                    <a:pt x="201755" y="425432"/>
                  </a:lnTo>
                  <a:lnTo>
                    <a:pt x="205302" y="428884"/>
                  </a:lnTo>
                  <a:lnTo>
                    <a:pt x="206189" y="431006"/>
                  </a:lnTo>
                  <a:lnTo>
                    <a:pt x="206189" y="436675"/>
                  </a:lnTo>
                  <a:lnTo>
                    <a:pt x="204637" y="439367"/>
                  </a:lnTo>
                  <a:lnTo>
                    <a:pt x="198286" y="443960"/>
                  </a:lnTo>
                  <a:lnTo>
                    <a:pt x="197987" y="443960"/>
                  </a:lnTo>
                  <a:lnTo>
                    <a:pt x="194312" y="444941"/>
                  </a:lnTo>
                  <a:lnTo>
                    <a:pt x="213622" y="444941"/>
                  </a:lnTo>
                  <a:lnTo>
                    <a:pt x="216577" y="440887"/>
                  </a:lnTo>
                  <a:lnTo>
                    <a:pt x="217780" y="437150"/>
                  </a:lnTo>
                  <a:lnTo>
                    <a:pt x="217780" y="427871"/>
                  </a:lnTo>
                  <a:lnTo>
                    <a:pt x="216181" y="423706"/>
                  </a:lnTo>
                  <a:lnTo>
                    <a:pt x="209783" y="417213"/>
                  </a:lnTo>
                  <a:lnTo>
                    <a:pt x="204922" y="414791"/>
                  </a:lnTo>
                  <a:lnTo>
                    <a:pt x="183259" y="409470"/>
                  </a:lnTo>
                  <a:lnTo>
                    <a:pt x="180092" y="408124"/>
                  </a:lnTo>
                  <a:lnTo>
                    <a:pt x="176038" y="404894"/>
                  </a:lnTo>
                  <a:lnTo>
                    <a:pt x="175025" y="402692"/>
                  </a:lnTo>
                  <a:lnTo>
                    <a:pt x="175025" y="396770"/>
                  </a:lnTo>
                  <a:lnTo>
                    <a:pt x="176497" y="394189"/>
                  </a:lnTo>
                  <a:lnTo>
                    <a:pt x="182420" y="390103"/>
                  </a:lnTo>
                  <a:lnTo>
                    <a:pt x="186141" y="389074"/>
                  </a:lnTo>
                  <a:lnTo>
                    <a:pt x="213012" y="389074"/>
                  </a:lnTo>
                  <a:lnTo>
                    <a:pt x="211763" y="387300"/>
                  </a:lnTo>
                  <a:lnTo>
                    <a:pt x="203497" y="380966"/>
                  </a:lnTo>
                  <a:lnTo>
                    <a:pt x="197828" y="379383"/>
                  </a:lnTo>
                  <a:close/>
                </a:path>
                <a:path w="925195" h="1016635">
                  <a:moveTo>
                    <a:pt x="213012" y="389074"/>
                  </a:moveTo>
                  <a:lnTo>
                    <a:pt x="193869" y="389074"/>
                  </a:lnTo>
                  <a:lnTo>
                    <a:pt x="196545" y="389597"/>
                  </a:lnTo>
                  <a:lnTo>
                    <a:pt x="200725" y="391687"/>
                  </a:lnTo>
                  <a:lnTo>
                    <a:pt x="202372" y="393017"/>
                  </a:lnTo>
                  <a:lnTo>
                    <a:pt x="203576" y="394632"/>
                  </a:lnTo>
                  <a:lnTo>
                    <a:pt x="204811" y="396216"/>
                  </a:lnTo>
                  <a:lnTo>
                    <a:pt x="205745" y="397847"/>
                  </a:lnTo>
                  <a:lnTo>
                    <a:pt x="206379" y="399525"/>
                  </a:lnTo>
                  <a:lnTo>
                    <a:pt x="216114" y="396770"/>
                  </a:lnTo>
                  <a:lnTo>
                    <a:pt x="216482" y="396770"/>
                  </a:lnTo>
                  <a:lnTo>
                    <a:pt x="214777" y="391687"/>
                  </a:lnTo>
                  <a:lnTo>
                    <a:pt x="214708" y="391481"/>
                  </a:lnTo>
                  <a:lnTo>
                    <a:pt x="213012" y="389074"/>
                  </a:lnTo>
                  <a:close/>
                </a:path>
                <a:path w="925195" h="1016635">
                  <a:moveTo>
                    <a:pt x="250809" y="362850"/>
                  </a:moveTo>
                  <a:lnTo>
                    <a:pt x="239597" y="362850"/>
                  </a:lnTo>
                  <a:lnTo>
                    <a:pt x="239597" y="439684"/>
                  </a:lnTo>
                  <a:lnTo>
                    <a:pt x="256193" y="454253"/>
                  </a:lnTo>
                  <a:lnTo>
                    <a:pt x="261450" y="454253"/>
                  </a:lnTo>
                  <a:lnTo>
                    <a:pt x="263176" y="454094"/>
                  </a:lnTo>
                  <a:lnTo>
                    <a:pt x="264538" y="453777"/>
                  </a:lnTo>
                  <a:lnTo>
                    <a:pt x="265522" y="453572"/>
                  </a:lnTo>
                  <a:lnTo>
                    <a:pt x="266961" y="453207"/>
                  </a:lnTo>
                  <a:lnTo>
                    <a:pt x="267721" y="452922"/>
                  </a:lnTo>
                  <a:lnTo>
                    <a:pt x="265570" y="443421"/>
                  </a:lnTo>
                  <a:lnTo>
                    <a:pt x="258030" y="443421"/>
                  </a:lnTo>
                  <a:lnTo>
                    <a:pt x="255797" y="442661"/>
                  </a:lnTo>
                  <a:lnTo>
                    <a:pt x="250809" y="435567"/>
                  </a:lnTo>
                  <a:lnTo>
                    <a:pt x="250809" y="362850"/>
                  </a:lnTo>
                  <a:close/>
                </a:path>
                <a:path w="925195" h="1016635">
                  <a:moveTo>
                    <a:pt x="266391" y="442661"/>
                  </a:moveTo>
                  <a:lnTo>
                    <a:pt x="265398" y="442661"/>
                  </a:lnTo>
                  <a:lnTo>
                    <a:pt x="265570" y="443421"/>
                  </a:lnTo>
                  <a:lnTo>
                    <a:pt x="262590" y="443421"/>
                  </a:lnTo>
                  <a:lnTo>
                    <a:pt x="266391" y="442661"/>
                  </a:lnTo>
                  <a:close/>
                </a:path>
                <a:path w="925195" h="1016635">
                  <a:moveTo>
                    <a:pt x="239597" y="380333"/>
                  </a:moveTo>
                  <a:lnTo>
                    <a:pt x="228576" y="380333"/>
                  </a:lnTo>
                  <a:lnTo>
                    <a:pt x="228576" y="389834"/>
                  </a:lnTo>
                  <a:lnTo>
                    <a:pt x="239597" y="389834"/>
                  </a:lnTo>
                  <a:lnTo>
                    <a:pt x="239597" y="380333"/>
                  </a:lnTo>
                  <a:close/>
                </a:path>
                <a:path w="925195" h="1016635">
                  <a:moveTo>
                    <a:pt x="266391" y="380333"/>
                  </a:moveTo>
                  <a:lnTo>
                    <a:pt x="250809" y="380333"/>
                  </a:lnTo>
                  <a:lnTo>
                    <a:pt x="250809" y="389834"/>
                  </a:lnTo>
                  <a:lnTo>
                    <a:pt x="266391" y="389834"/>
                  </a:lnTo>
                  <a:lnTo>
                    <a:pt x="266391" y="380333"/>
                  </a:lnTo>
                  <a:close/>
                </a:path>
                <a:path w="925195" h="1016635">
                  <a:moveTo>
                    <a:pt x="289360" y="433160"/>
                  </a:moveTo>
                  <a:lnTo>
                    <a:pt x="278719" y="435820"/>
                  </a:lnTo>
                  <a:lnTo>
                    <a:pt x="280017" y="442028"/>
                  </a:lnTo>
                  <a:lnTo>
                    <a:pt x="283105" y="446747"/>
                  </a:lnTo>
                  <a:lnTo>
                    <a:pt x="292860" y="453207"/>
                  </a:lnTo>
                  <a:lnTo>
                    <a:pt x="299020" y="454823"/>
                  </a:lnTo>
                  <a:lnTo>
                    <a:pt x="312132" y="454823"/>
                  </a:lnTo>
                  <a:lnTo>
                    <a:pt x="317104" y="453872"/>
                  </a:lnTo>
                  <a:lnTo>
                    <a:pt x="325655" y="450072"/>
                  </a:lnTo>
                  <a:lnTo>
                    <a:pt x="328980" y="447475"/>
                  </a:lnTo>
                  <a:lnTo>
                    <a:pt x="330808" y="444941"/>
                  </a:lnTo>
                  <a:lnTo>
                    <a:pt x="301680" y="444941"/>
                  </a:lnTo>
                  <a:lnTo>
                    <a:pt x="297959" y="443960"/>
                  </a:lnTo>
                  <a:lnTo>
                    <a:pt x="292290" y="440032"/>
                  </a:lnTo>
                  <a:lnTo>
                    <a:pt x="290415" y="437150"/>
                  </a:lnTo>
                  <a:lnTo>
                    <a:pt x="290267" y="436675"/>
                  </a:lnTo>
                  <a:lnTo>
                    <a:pt x="289360" y="433160"/>
                  </a:lnTo>
                  <a:close/>
                </a:path>
                <a:path w="925195" h="1016635">
                  <a:moveTo>
                    <a:pt x="315014" y="379383"/>
                  </a:moveTo>
                  <a:lnTo>
                    <a:pt x="302662" y="379383"/>
                  </a:lnTo>
                  <a:lnTo>
                    <a:pt x="298070" y="380285"/>
                  </a:lnTo>
                  <a:lnTo>
                    <a:pt x="280999" y="405511"/>
                  </a:lnTo>
                  <a:lnTo>
                    <a:pt x="282463" y="409470"/>
                  </a:lnTo>
                  <a:lnTo>
                    <a:pt x="316217" y="424134"/>
                  </a:lnTo>
                  <a:lnTo>
                    <a:pt x="318941" y="425432"/>
                  </a:lnTo>
                  <a:lnTo>
                    <a:pt x="322488" y="428884"/>
                  </a:lnTo>
                  <a:lnTo>
                    <a:pt x="323375" y="431006"/>
                  </a:lnTo>
                  <a:lnTo>
                    <a:pt x="323375" y="436675"/>
                  </a:lnTo>
                  <a:lnTo>
                    <a:pt x="321823" y="439367"/>
                  </a:lnTo>
                  <a:lnTo>
                    <a:pt x="315472" y="443960"/>
                  </a:lnTo>
                  <a:lnTo>
                    <a:pt x="315173" y="443960"/>
                  </a:lnTo>
                  <a:lnTo>
                    <a:pt x="311498" y="444941"/>
                  </a:lnTo>
                  <a:lnTo>
                    <a:pt x="330808" y="444941"/>
                  </a:lnTo>
                  <a:lnTo>
                    <a:pt x="333763" y="440887"/>
                  </a:lnTo>
                  <a:lnTo>
                    <a:pt x="334966" y="437150"/>
                  </a:lnTo>
                  <a:lnTo>
                    <a:pt x="334966" y="427871"/>
                  </a:lnTo>
                  <a:lnTo>
                    <a:pt x="333367" y="423706"/>
                  </a:lnTo>
                  <a:lnTo>
                    <a:pt x="326969" y="417213"/>
                  </a:lnTo>
                  <a:lnTo>
                    <a:pt x="322108" y="414791"/>
                  </a:lnTo>
                  <a:lnTo>
                    <a:pt x="300445" y="409470"/>
                  </a:lnTo>
                  <a:lnTo>
                    <a:pt x="297278" y="408124"/>
                  </a:lnTo>
                  <a:lnTo>
                    <a:pt x="293224" y="404894"/>
                  </a:lnTo>
                  <a:lnTo>
                    <a:pt x="292211" y="402692"/>
                  </a:lnTo>
                  <a:lnTo>
                    <a:pt x="292211" y="396770"/>
                  </a:lnTo>
                  <a:lnTo>
                    <a:pt x="293683" y="394189"/>
                  </a:lnTo>
                  <a:lnTo>
                    <a:pt x="299606" y="390103"/>
                  </a:lnTo>
                  <a:lnTo>
                    <a:pt x="303327" y="389074"/>
                  </a:lnTo>
                  <a:lnTo>
                    <a:pt x="330198" y="389074"/>
                  </a:lnTo>
                  <a:lnTo>
                    <a:pt x="328949" y="387300"/>
                  </a:lnTo>
                  <a:lnTo>
                    <a:pt x="320683" y="380966"/>
                  </a:lnTo>
                  <a:lnTo>
                    <a:pt x="315014" y="379383"/>
                  </a:lnTo>
                  <a:close/>
                </a:path>
                <a:path w="925195" h="1016635">
                  <a:moveTo>
                    <a:pt x="330198" y="389074"/>
                  </a:moveTo>
                  <a:lnTo>
                    <a:pt x="311055" y="389074"/>
                  </a:lnTo>
                  <a:lnTo>
                    <a:pt x="313731" y="389597"/>
                  </a:lnTo>
                  <a:lnTo>
                    <a:pt x="317912" y="391687"/>
                  </a:lnTo>
                  <a:lnTo>
                    <a:pt x="319558" y="393017"/>
                  </a:lnTo>
                  <a:lnTo>
                    <a:pt x="320762" y="394632"/>
                  </a:lnTo>
                  <a:lnTo>
                    <a:pt x="321997" y="396216"/>
                  </a:lnTo>
                  <a:lnTo>
                    <a:pt x="322931" y="397847"/>
                  </a:lnTo>
                  <a:lnTo>
                    <a:pt x="323565" y="399525"/>
                  </a:lnTo>
                  <a:lnTo>
                    <a:pt x="333300" y="396770"/>
                  </a:lnTo>
                  <a:lnTo>
                    <a:pt x="333668" y="396770"/>
                  </a:lnTo>
                  <a:lnTo>
                    <a:pt x="331963" y="391687"/>
                  </a:lnTo>
                  <a:lnTo>
                    <a:pt x="331894" y="391481"/>
                  </a:lnTo>
                  <a:lnTo>
                    <a:pt x="330198" y="389074"/>
                  </a:lnTo>
                  <a:close/>
                </a:path>
                <a:path w="925195" h="1016635">
                  <a:moveTo>
                    <a:pt x="368565" y="440001"/>
                  </a:moveTo>
                  <a:lnTo>
                    <a:pt x="356403" y="440001"/>
                  </a:lnTo>
                  <a:lnTo>
                    <a:pt x="355480" y="448742"/>
                  </a:lnTo>
                  <a:lnTo>
                    <a:pt x="355390" y="449597"/>
                  </a:lnTo>
                  <a:lnTo>
                    <a:pt x="354820" y="453778"/>
                  </a:lnTo>
                  <a:lnTo>
                    <a:pt x="354123" y="457863"/>
                  </a:lnTo>
                  <a:lnTo>
                    <a:pt x="353458" y="461980"/>
                  </a:lnTo>
                  <a:lnTo>
                    <a:pt x="352793" y="465702"/>
                  </a:lnTo>
                  <a:lnTo>
                    <a:pt x="350513" y="477056"/>
                  </a:lnTo>
                  <a:lnTo>
                    <a:pt x="359064" y="477056"/>
                  </a:lnTo>
                  <a:lnTo>
                    <a:pt x="365335" y="456723"/>
                  </a:lnTo>
                  <a:lnTo>
                    <a:pt x="366443" y="452606"/>
                  </a:lnTo>
                  <a:lnTo>
                    <a:pt x="367267" y="448742"/>
                  </a:lnTo>
                  <a:lnTo>
                    <a:pt x="368565" y="440001"/>
                  </a:lnTo>
                  <a:close/>
                </a:path>
                <a:path w="925195" h="1016635">
                  <a:moveTo>
                    <a:pt x="437794" y="380333"/>
                  </a:moveTo>
                  <a:lnTo>
                    <a:pt x="426962" y="380333"/>
                  </a:lnTo>
                  <a:lnTo>
                    <a:pt x="426962" y="453302"/>
                  </a:lnTo>
                  <a:lnTo>
                    <a:pt x="438174" y="453302"/>
                  </a:lnTo>
                  <a:lnTo>
                    <a:pt x="438174" y="403833"/>
                  </a:lnTo>
                  <a:lnTo>
                    <a:pt x="438965" y="400903"/>
                  </a:lnTo>
                  <a:lnTo>
                    <a:pt x="442164" y="395741"/>
                  </a:lnTo>
                  <a:lnTo>
                    <a:pt x="444349" y="393714"/>
                  </a:lnTo>
                  <a:lnTo>
                    <a:pt x="448789" y="391354"/>
                  </a:lnTo>
                  <a:lnTo>
                    <a:pt x="437794" y="391354"/>
                  </a:lnTo>
                  <a:lnTo>
                    <a:pt x="437794" y="380333"/>
                  </a:lnTo>
                  <a:close/>
                </a:path>
                <a:path w="925195" h="1016635">
                  <a:moveTo>
                    <a:pt x="463447" y="379383"/>
                  </a:moveTo>
                  <a:lnTo>
                    <a:pt x="452522" y="379383"/>
                  </a:lnTo>
                  <a:lnTo>
                    <a:pt x="449234" y="380333"/>
                  </a:lnTo>
                  <a:lnTo>
                    <a:pt x="442291" y="384814"/>
                  </a:lnTo>
                  <a:lnTo>
                    <a:pt x="439884" y="387744"/>
                  </a:lnTo>
                  <a:lnTo>
                    <a:pt x="438554" y="391354"/>
                  </a:lnTo>
                  <a:lnTo>
                    <a:pt x="448789" y="391354"/>
                  </a:lnTo>
                  <a:lnTo>
                    <a:pt x="449862" y="390784"/>
                  </a:lnTo>
                  <a:lnTo>
                    <a:pt x="452587" y="390135"/>
                  </a:lnTo>
                  <a:lnTo>
                    <a:pt x="463447" y="390135"/>
                  </a:lnTo>
                  <a:lnTo>
                    <a:pt x="463447" y="379383"/>
                  </a:lnTo>
                  <a:close/>
                </a:path>
                <a:path w="925195" h="1016635">
                  <a:moveTo>
                    <a:pt x="463447" y="390135"/>
                  </a:moveTo>
                  <a:lnTo>
                    <a:pt x="459504" y="390135"/>
                  </a:lnTo>
                  <a:lnTo>
                    <a:pt x="460834" y="390357"/>
                  </a:lnTo>
                  <a:lnTo>
                    <a:pt x="463705" y="390784"/>
                  </a:lnTo>
                  <a:lnTo>
                    <a:pt x="463447" y="390784"/>
                  </a:lnTo>
                  <a:lnTo>
                    <a:pt x="463447" y="390135"/>
                  </a:lnTo>
                  <a:close/>
                </a:path>
                <a:path w="925195" h="1016635">
                  <a:moveTo>
                    <a:pt x="507770" y="379383"/>
                  </a:moveTo>
                  <a:lnTo>
                    <a:pt x="497382" y="379383"/>
                  </a:lnTo>
                  <a:lnTo>
                    <a:pt x="491618" y="380998"/>
                  </a:lnTo>
                  <a:lnTo>
                    <a:pt x="481769" y="387427"/>
                  </a:lnTo>
                  <a:lnTo>
                    <a:pt x="477936" y="391893"/>
                  </a:lnTo>
                  <a:lnTo>
                    <a:pt x="472548" y="403136"/>
                  </a:lnTo>
                  <a:lnTo>
                    <a:pt x="472457" y="403326"/>
                  </a:lnTo>
                  <a:lnTo>
                    <a:pt x="471096" y="409913"/>
                  </a:lnTo>
                  <a:lnTo>
                    <a:pt x="471096" y="424862"/>
                  </a:lnTo>
                  <a:lnTo>
                    <a:pt x="498079" y="454823"/>
                  </a:lnTo>
                  <a:lnTo>
                    <a:pt x="510051" y="454823"/>
                  </a:lnTo>
                  <a:lnTo>
                    <a:pt x="514500" y="454063"/>
                  </a:lnTo>
                  <a:lnTo>
                    <a:pt x="522418" y="450990"/>
                  </a:lnTo>
                  <a:lnTo>
                    <a:pt x="525744" y="448837"/>
                  </a:lnTo>
                  <a:lnTo>
                    <a:pt x="529712" y="444751"/>
                  </a:lnTo>
                  <a:lnTo>
                    <a:pt x="500581" y="444751"/>
                  </a:lnTo>
                  <a:lnTo>
                    <a:pt x="496606" y="443769"/>
                  </a:lnTo>
                  <a:lnTo>
                    <a:pt x="482307" y="420618"/>
                  </a:lnTo>
                  <a:lnTo>
                    <a:pt x="479077" y="420618"/>
                  </a:lnTo>
                  <a:lnTo>
                    <a:pt x="479077" y="410927"/>
                  </a:lnTo>
                  <a:lnTo>
                    <a:pt x="482307" y="410927"/>
                  </a:lnTo>
                  <a:lnTo>
                    <a:pt x="482307" y="408615"/>
                  </a:lnTo>
                  <a:lnTo>
                    <a:pt x="499504" y="389454"/>
                  </a:lnTo>
                  <a:lnTo>
                    <a:pt x="527505" y="389454"/>
                  </a:lnTo>
                  <a:lnTo>
                    <a:pt x="522307" y="384608"/>
                  </a:lnTo>
                  <a:lnTo>
                    <a:pt x="518934" y="382550"/>
                  </a:lnTo>
                  <a:lnTo>
                    <a:pt x="511523" y="380016"/>
                  </a:lnTo>
                  <a:lnTo>
                    <a:pt x="507770" y="379383"/>
                  </a:lnTo>
                  <a:close/>
                </a:path>
                <a:path w="925195" h="1016635">
                  <a:moveTo>
                    <a:pt x="523352" y="433350"/>
                  </a:moveTo>
                  <a:lnTo>
                    <a:pt x="508055" y="444751"/>
                  </a:lnTo>
                  <a:lnTo>
                    <a:pt x="529712" y="444751"/>
                  </a:lnTo>
                  <a:lnTo>
                    <a:pt x="531128" y="443294"/>
                  </a:lnTo>
                  <a:lnTo>
                    <a:pt x="533044" y="440064"/>
                  </a:lnTo>
                  <a:lnTo>
                    <a:pt x="534184" y="436390"/>
                  </a:lnTo>
                  <a:lnTo>
                    <a:pt x="523352" y="433350"/>
                  </a:lnTo>
                  <a:close/>
                </a:path>
                <a:path w="925195" h="1016635">
                  <a:moveTo>
                    <a:pt x="482307" y="410927"/>
                  </a:moveTo>
                  <a:lnTo>
                    <a:pt x="479077" y="410927"/>
                  </a:lnTo>
                  <a:lnTo>
                    <a:pt x="479077" y="420618"/>
                  </a:lnTo>
                  <a:lnTo>
                    <a:pt x="482307" y="420618"/>
                  </a:lnTo>
                  <a:lnTo>
                    <a:pt x="482307" y="410927"/>
                  </a:lnTo>
                  <a:close/>
                </a:path>
                <a:path w="925195" h="1016635">
                  <a:moveTo>
                    <a:pt x="527505" y="389454"/>
                  </a:moveTo>
                  <a:lnTo>
                    <a:pt x="508024" y="389454"/>
                  </a:lnTo>
                  <a:lnTo>
                    <a:pt x="511539" y="390388"/>
                  </a:lnTo>
                  <a:lnTo>
                    <a:pt x="517525" y="394125"/>
                  </a:lnTo>
                  <a:lnTo>
                    <a:pt x="519837" y="396675"/>
                  </a:lnTo>
                  <a:lnTo>
                    <a:pt x="521452" y="399905"/>
                  </a:lnTo>
                  <a:lnTo>
                    <a:pt x="523099" y="403136"/>
                  </a:lnTo>
                  <a:lnTo>
                    <a:pt x="523922" y="406810"/>
                  </a:lnTo>
                  <a:lnTo>
                    <a:pt x="523922" y="410927"/>
                  </a:lnTo>
                  <a:lnTo>
                    <a:pt x="482307" y="410927"/>
                  </a:lnTo>
                  <a:lnTo>
                    <a:pt x="482307" y="420618"/>
                  </a:lnTo>
                  <a:lnTo>
                    <a:pt x="535324" y="420618"/>
                  </a:lnTo>
                  <a:lnTo>
                    <a:pt x="535254" y="408615"/>
                  </a:lnTo>
                  <a:lnTo>
                    <a:pt x="534421" y="403326"/>
                  </a:lnTo>
                  <a:lnTo>
                    <a:pt x="530854" y="394125"/>
                  </a:lnTo>
                  <a:lnTo>
                    <a:pt x="528573" y="390562"/>
                  </a:lnTo>
                  <a:lnTo>
                    <a:pt x="528460" y="390388"/>
                  </a:lnTo>
                  <a:lnTo>
                    <a:pt x="527505" y="389454"/>
                  </a:lnTo>
                  <a:close/>
                </a:path>
                <a:path w="925195" h="1016635">
                  <a:moveTo>
                    <a:pt x="563210" y="380333"/>
                  </a:moveTo>
                  <a:lnTo>
                    <a:pt x="552379" y="380333"/>
                  </a:lnTo>
                  <a:lnTo>
                    <a:pt x="552379" y="480666"/>
                  </a:lnTo>
                  <a:lnTo>
                    <a:pt x="563590" y="480666"/>
                  </a:lnTo>
                  <a:lnTo>
                    <a:pt x="563590" y="442091"/>
                  </a:lnTo>
                  <a:lnTo>
                    <a:pt x="574047" y="442091"/>
                  </a:lnTo>
                  <a:lnTo>
                    <a:pt x="569798" y="438861"/>
                  </a:lnTo>
                  <a:lnTo>
                    <a:pt x="567438" y="435583"/>
                  </a:lnTo>
                  <a:lnTo>
                    <a:pt x="564208" y="427190"/>
                  </a:lnTo>
                  <a:lnTo>
                    <a:pt x="563400" y="422328"/>
                  </a:lnTo>
                  <a:lnTo>
                    <a:pt x="563400" y="411370"/>
                  </a:lnTo>
                  <a:lnTo>
                    <a:pt x="574146" y="391924"/>
                  </a:lnTo>
                  <a:lnTo>
                    <a:pt x="563210" y="391924"/>
                  </a:lnTo>
                  <a:lnTo>
                    <a:pt x="563210" y="380333"/>
                  </a:lnTo>
                  <a:close/>
                </a:path>
                <a:path w="925195" h="1016635">
                  <a:moveTo>
                    <a:pt x="574047" y="442091"/>
                  </a:moveTo>
                  <a:lnTo>
                    <a:pt x="564540" y="442091"/>
                  </a:lnTo>
                  <a:lnTo>
                    <a:pt x="565474" y="443579"/>
                  </a:lnTo>
                  <a:lnTo>
                    <a:pt x="581136" y="454823"/>
                  </a:lnTo>
                  <a:lnTo>
                    <a:pt x="591904" y="454823"/>
                  </a:lnTo>
                  <a:lnTo>
                    <a:pt x="597272" y="453287"/>
                  </a:lnTo>
                  <a:lnTo>
                    <a:pt x="606583" y="447111"/>
                  </a:lnTo>
                  <a:lnTo>
                    <a:pt x="608550" y="444751"/>
                  </a:lnTo>
                  <a:lnTo>
                    <a:pt x="579806" y="444751"/>
                  </a:lnTo>
                  <a:lnTo>
                    <a:pt x="576005" y="443579"/>
                  </a:lnTo>
                  <a:lnTo>
                    <a:pt x="574047" y="442091"/>
                  </a:lnTo>
                  <a:close/>
                </a:path>
                <a:path w="925195" h="1016635">
                  <a:moveTo>
                    <a:pt x="608576" y="389454"/>
                  </a:moveTo>
                  <a:lnTo>
                    <a:pt x="589054" y="389454"/>
                  </a:lnTo>
                  <a:lnTo>
                    <a:pt x="592997" y="390673"/>
                  </a:lnTo>
                  <a:lnTo>
                    <a:pt x="596132" y="393112"/>
                  </a:lnTo>
                  <a:lnTo>
                    <a:pt x="599299" y="395519"/>
                  </a:lnTo>
                  <a:lnTo>
                    <a:pt x="601659" y="398797"/>
                  </a:lnTo>
                  <a:lnTo>
                    <a:pt x="603116" y="402692"/>
                  </a:lnTo>
                  <a:lnTo>
                    <a:pt x="604794" y="407063"/>
                  </a:lnTo>
                  <a:lnTo>
                    <a:pt x="605532" y="411370"/>
                  </a:lnTo>
                  <a:lnTo>
                    <a:pt x="605532" y="422328"/>
                  </a:lnTo>
                  <a:lnTo>
                    <a:pt x="604778" y="426731"/>
                  </a:lnTo>
                  <a:lnTo>
                    <a:pt x="588990" y="444751"/>
                  </a:lnTo>
                  <a:lnTo>
                    <a:pt x="608550" y="444751"/>
                  </a:lnTo>
                  <a:lnTo>
                    <a:pt x="610226" y="442740"/>
                  </a:lnTo>
                  <a:lnTo>
                    <a:pt x="615483" y="431434"/>
                  </a:lnTo>
                  <a:lnTo>
                    <a:pt x="616797" y="424735"/>
                  </a:lnTo>
                  <a:lnTo>
                    <a:pt x="616797" y="409343"/>
                  </a:lnTo>
                  <a:lnTo>
                    <a:pt x="615533" y="402946"/>
                  </a:lnTo>
                  <a:lnTo>
                    <a:pt x="615483" y="402692"/>
                  </a:lnTo>
                  <a:lnTo>
                    <a:pt x="610226" y="391418"/>
                  </a:lnTo>
                  <a:lnTo>
                    <a:pt x="608576" y="389454"/>
                  </a:lnTo>
                  <a:close/>
                </a:path>
                <a:path w="925195" h="1016635">
                  <a:moveTo>
                    <a:pt x="591777" y="379383"/>
                  </a:moveTo>
                  <a:lnTo>
                    <a:pt x="580883" y="379383"/>
                  </a:lnTo>
                  <a:lnTo>
                    <a:pt x="577114" y="380174"/>
                  </a:lnTo>
                  <a:lnTo>
                    <a:pt x="564540" y="391924"/>
                  </a:lnTo>
                  <a:lnTo>
                    <a:pt x="574146" y="391924"/>
                  </a:lnTo>
                  <a:lnTo>
                    <a:pt x="575825" y="390673"/>
                  </a:lnTo>
                  <a:lnTo>
                    <a:pt x="579742" y="389454"/>
                  </a:lnTo>
                  <a:lnTo>
                    <a:pt x="608576" y="389454"/>
                  </a:lnTo>
                  <a:lnTo>
                    <a:pt x="606568" y="387063"/>
                  </a:lnTo>
                  <a:lnTo>
                    <a:pt x="597193" y="380919"/>
                  </a:lnTo>
                  <a:lnTo>
                    <a:pt x="591777" y="379383"/>
                  </a:lnTo>
                  <a:close/>
                </a:path>
                <a:path w="925195" h="1016635">
                  <a:moveTo>
                    <a:pt x="670131" y="379383"/>
                  </a:moveTo>
                  <a:lnTo>
                    <a:pt x="656956" y="379383"/>
                  </a:lnTo>
                  <a:lnTo>
                    <a:pt x="651176" y="380950"/>
                  </a:lnTo>
                  <a:lnTo>
                    <a:pt x="630479" y="409597"/>
                  </a:lnTo>
                  <a:lnTo>
                    <a:pt x="630479" y="424735"/>
                  </a:lnTo>
                  <a:lnTo>
                    <a:pt x="656956" y="454823"/>
                  </a:lnTo>
                  <a:lnTo>
                    <a:pt x="670131" y="454823"/>
                  </a:lnTo>
                  <a:lnTo>
                    <a:pt x="675895" y="453255"/>
                  </a:lnTo>
                  <a:lnTo>
                    <a:pt x="685808" y="446984"/>
                  </a:lnTo>
                  <a:lnTo>
                    <a:pt x="687775" y="444751"/>
                  </a:lnTo>
                  <a:lnTo>
                    <a:pt x="658539" y="444751"/>
                  </a:lnTo>
                  <a:lnTo>
                    <a:pt x="654422" y="443469"/>
                  </a:lnTo>
                  <a:lnTo>
                    <a:pt x="647961" y="438338"/>
                  </a:lnTo>
                  <a:lnTo>
                    <a:pt x="645570" y="434965"/>
                  </a:lnTo>
                  <a:lnTo>
                    <a:pt x="642466" y="426604"/>
                  </a:lnTo>
                  <a:lnTo>
                    <a:pt x="641691" y="422075"/>
                  </a:lnTo>
                  <a:lnTo>
                    <a:pt x="641691" y="412320"/>
                  </a:lnTo>
                  <a:lnTo>
                    <a:pt x="658539" y="389454"/>
                  </a:lnTo>
                  <a:lnTo>
                    <a:pt x="687768" y="389454"/>
                  </a:lnTo>
                  <a:lnTo>
                    <a:pt x="685808" y="387221"/>
                  </a:lnTo>
                  <a:lnTo>
                    <a:pt x="675895" y="380950"/>
                  </a:lnTo>
                  <a:lnTo>
                    <a:pt x="670131" y="379383"/>
                  </a:lnTo>
                  <a:close/>
                </a:path>
                <a:path w="925195" h="1016635">
                  <a:moveTo>
                    <a:pt x="687768" y="389454"/>
                  </a:moveTo>
                  <a:lnTo>
                    <a:pt x="668547" y="389454"/>
                  </a:lnTo>
                  <a:lnTo>
                    <a:pt x="672665" y="390752"/>
                  </a:lnTo>
                  <a:lnTo>
                    <a:pt x="679125" y="395947"/>
                  </a:lnTo>
                  <a:lnTo>
                    <a:pt x="681517" y="399351"/>
                  </a:lnTo>
                  <a:lnTo>
                    <a:pt x="684620" y="407776"/>
                  </a:lnTo>
                  <a:lnTo>
                    <a:pt x="685396" y="412320"/>
                  </a:lnTo>
                  <a:lnTo>
                    <a:pt x="685396" y="422075"/>
                  </a:lnTo>
                  <a:lnTo>
                    <a:pt x="668547" y="444751"/>
                  </a:lnTo>
                  <a:lnTo>
                    <a:pt x="687775" y="444751"/>
                  </a:lnTo>
                  <a:lnTo>
                    <a:pt x="689672" y="442598"/>
                  </a:lnTo>
                  <a:lnTo>
                    <a:pt x="692427" y="436960"/>
                  </a:lnTo>
                  <a:lnTo>
                    <a:pt x="695214" y="431323"/>
                  </a:lnTo>
                  <a:lnTo>
                    <a:pt x="696608" y="424735"/>
                  </a:lnTo>
                  <a:lnTo>
                    <a:pt x="696608" y="409597"/>
                  </a:lnTo>
                  <a:lnTo>
                    <a:pt x="695214" y="402962"/>
                  </a:lnTo>
                  <a:lnTo>
                    <a:pt x="692427" y="397293"/>
                  </a:lnTo>
                  <a:lnTo>
                    <a:pt x="689672" y="391623"/>
                  </a:lnTo>
                  <a:lnTo>
                    <a:pt x="687768" y="389454"/>
                  </a:lnTo>
                  <a:close/>
                </a:path>
                <a:path w="925195" h="1016635">
                  <a:moveTo>
                    <a:pt x="724553" y="380333"/>
                  </a:moveTo>
                  <a:lnTo>
                    <a:pt x="713722" y="380333"/>
                  </a:lnTo>
                  <a:lnTo>
                    <a:pt x="713722" y="453302"/>
                  </a:lnTo>
                  <a:lnTo>
                    <a:pt x="724933" y="453302"/>
                  </a:lnTo>
                  <a:lnTo>
                    <a:pt x="724933" y="403833"/>
                  </a:lnTo>
                  <a:lnTo>
                    <a:pt x="725725" y="400903"/>
                  </a:lnTo>
                  <a:lnTo>
                    <a:pt x="728924" y="395741"/>
                  </a:lnTo>
                  <a:lnTo>
                    <a:pt x="731109" y="393714"/>
                  </a:lnTo>
                  <a:lnTo>
                    <a:pt x="735549" y="391354"/>
                  </a:lnTo>
                  <a:lnTo>
                    <a:pt x="724553" y="391354"/>
                  </a:lnTo>
                  <a:lnTo>
                    <a:pt x="724553" y="380333"/>
                  </a:lnTo>
                  <a:close/>
                </a:path>
                <a:path w="925195" h="1016635">
                  <a:moveTo>
                    <a:pt x="750207" y="379383"/>
                  </a:moveTo>
                  <a:lnTo>
                    <a:pt x="739282" y="379383"/>
                  </a:lnTo>
                  <a:lnTo>
                    <a:pt x="735994" y="380333"/>
                  </a:lnTo>
                  <a:lnTo>
                    <a:pt x="729051" y="384814"/>
                  </a:lnTo>
                  <a:lnTo>
                    <a:pt x="726644" y="387744"/>
                  </a:lnTo>
                  <a:lnTo>
                    <a:pt x="725313" y="391354"/>
                  </a:lnTo>
                  <a:lnTo>
                    <a:pt x="735549" y="391354"/>
                  </a:lnTo>
                  <a:lnTo>
                    <a:pt x="736622" y="390784"/>
                  </a:lnTo>
                  <a:lnTo>
                    <a:pt x="739347" y="390135"/>
                  </a:lnTo>
                  <a:lnTo>
                    <a:pt x="750207" y="390135"/>
                  </a:lnTo>
                  <a:lnTo>
                    <a:pt x="750207" y="379383"/>
                  </a:lnTo>
                  <a:close/>
                </a:path>
                <a:path w="925195" h="1016635">
                  <a:moveTo>
                    <a:pt x="750207" y="390135"/>
                  </a:moveTo>
                  <a:lnTo>
                    <a:pt x="746264" y="390135"/>
                  </a:lnTo>
                  <a:lnTo>
                    <a:pt x="747594" y="390357"/>
                  </a:lnTo>
                  <a:lnTo>
                    <a:pt x="750465" y="390784"/>
                  </a:lnTo>
                  <a:lnTo>
                    <a:pt x="750207" y="390784"/>
                  </a:lnTo>
                  <a:lnTo>
                    <a:pt x="750207" y="390135"/>
                  </a:lnTo>
                  <a:close/>
                </a:path>
                <a:path w="925195" h="1016635">
                  <a:moveTo>
                    <a:pt x="784221" y="362850"/>
                  </a:moveTo>
                  <a:lnTo>
                    <a:pt x="773010" y="362850"/>
                  </a:lnTo>
                  <a:lnTo>
                    <a:pt x="773010" y="439684"/>
                  </a:lnTo>
                  <a:lnTo>
                    <a:pt x="789605" y="454253"/>
                  </a:lnTo>
                  <a:lnTo>
                    <a:pt x="794863" y="454253"/>
                  </a:lnTo>
                  <a:lnTo>
                    <a:pt x="796589" y="454094"/>
                  </a:lnTo>
                  <a:lnTo>
                    <a:pt x="797951" y="453777"/>
                  </a:lnTo>
                  <a:lnTo>
                    <a:pt x="798934" y="453572"/>
                  </a:lnTo>
                  <a:lnTo>
                    <a:pt x="800373" y="453207"/>
                  </a:lnTo>
                  <a:lnTo>
                    <a:pt x="801134" y="452922"/>
                  </a:lnTo>
                  <a:lnTo>
                    <a:pt x="798982" y="443421"/>
                  </a:lnTo>
                  <a:lnTo>
                    <a:pt x="791442" y="443421"/>
                  </a:lnTo>
                  <a:lnTo>
                    <a:pt x="789209" y="442661"/>
                  </a:lnTo>
                  <a:lnTo>
                    <a:pt x="784221" y="435567"/>
                  </a:lnTo>
                  <a:lnTo>
                    <a:pt x="784221" y="362850"/>
                  </a:lnTo>
                  <a:close/>
                </a:path>
                <a:path w="925195" h="1016635">
                  <a:moveTo>
                    <a:pt x="799804" y="442661"/>
                  </a:moveTo>
                  <a:lnTo>
                    <a:pt x="798810" y="442661"/>
                  </a:lnTo>
                  <a:lnTo>
                    <a:pt x="798982" y="443421"/>
                  </a:lnTo>
                  <a:lnTo>
                    <a:pt x="796002" y="443421"/>
                  </a:lnTo>
                  <a:lnTo>
                    <a:pt x="799804" y="442661"/>
                  </a:lnTo>
                  <a:close/>
                </a:path>
                <a:path w="925195" h="1016635">
                  <a:moveTo>
                    <a:pt x="773010" y="380333"/>
                  </a:moveTo>
                  <a:lnTo>
                    <a:pt x="761988" y="380333"/>
                  </a:lnTo>
                  <a:lnTo>
                    <a:pt x="761988" y="389834"/>
                  </a:lnTo>
                  <a:lnTo>
                    <a:pt x="773010" y="389834"/>
                  </a:lnTo>
                  <a:lnTo>
                    <a:pt x="773010" y="380333"/>
                  </a:lnTo>
                  <a:close/>
                </a:path>
                <a:path w="925195" h="1016635">
                  <a:moveTo>
                    <a:pt x="799803" y="380333"/>
                  </a:moveTo>
                  <a:lnTo>
                    <a:pt x="784221" y="380333"/>
                  </a:lnTo>
                  <a:lnTo>
                    <a:pt x="784221" y="389834"/>
                  </a:lnTo>
                  <a:lnTo>
                    <a:pt x="799803" y="389834"/>
                  </a:lnTo>
                  <a:lnTo>
                    <a:pt x="799803" y="380333"/>
                  </a:lnTo>
                  <a:close/>
                </a:path>
                <a:path w="925195" h="1016635">
                  <a:moveTo>
                    <a:pt x="822773" y="433160"/>
                  </a:moveTo>
                  <a:lnTo>
                    <a:pt x="812131" y="435820"/>
                  </a:lnTo>
                  <a:lnTo>
                    <a:pt x="813430" y="442028"/>
                  </a:lnTo>
                  <a:lnTo>
                    <a:pt x="816518" y="446747"/>
                  </a:lnTo>
                  <a:lnTo>
                    <a:pt x="826272" y="453207"/>
                  </a:lnTo>
                  <a:lnTo>
                    <a:pt x="832432" y="454823"/>
                  </a:lnTo>
                  <a:lnTo>
                    <a:pt x="845544" y="454823"/>
                  </a:lnTo>
                  <a:lnTo>
                    <a:pt x="850516" y="453872"/>
                  </a:lnTo>
                  <a:lnTo>
                    <a:pt x="859067" y="450072"/>
                  </a:lnTo>
                  <a:lnTo>
                    <a:pt x="862393" y="447475"/>
                  </a:lnTo>
                  <a:lnTo>
                    <a:pt x="864220" y="444941"/>
                  </a:lnTo>
                  <a:lnTo>
                    <a:pt x="835093" y="444941"/>
                  </a:lnTo>
                  <a:lnTo>
                    <a:pt x="831371" y="443960"/>
                  </a:lnTo>
                  <a:lnTo>
                    <a:pt x="825702" y="440032"/>
                  </a:lnTo>
                  <a:lnTo>
                    <a:pt x="823827" y="437150"/>
                  </a:lnTo>
                  <a:lnTo>
                    <a:pt x="823680" y="436675"/>
                  </a:lnTo>
                  <a:lnTo>
                    <a:pt x="822773" y="433160"/>
                  </a:lnTo>
                  <a:close/>
                </a:path>
                <a:path w="925195" h="1016635">
                  <a:moveTo>
                    <a:pt x="848426" y="379383"/>
                  </a:moveTo>
                  <a:lnTo>
                    <a:pt x="836074" y="379383"/>
                  </a:lnTo>
                  <a:lnTo>
                    <a:pt x="831482" y="380285"/>
                  </a:lnTo>
                  <a:lnTo>
                    <a:pt x="814412" y="405511"/>
                  </a:lnTo>
                  <a:lnTo>
                    <a:pt x="815876" y="409470"/>
                  </a:lnTo>
                  <a:lnTo>
                    <a:pt x="815963" y="409708"/>
                  </a:lnTo>
                  <a:lnTo>
                    <a:pt x="819067" y="413065"/>
                  </a:lnTo>
                  <a:lnTo>
                    <a:pt x="822203" y="416390"/>
                  </a:lnTo>
                  <a:lnTo>
                    <a:pt x="827112" y="418845"/>
                  </a:lnTo>
                  <a:lnTo>
                    <a:pt x="849630" y="424134"/>
                  </a:lnTo>
                  <a:lnTo>
                    <a:pt x="852353" y="425432"/>
                  </a:lnTo>
                  <a:lnTo>
                    <a:pt x="855900" y="428884"/>
                  </a:lnTo>
                  <a:lnTo>
                    <a:pt x="856787" y="431006"/>
                  </a:lnTo>
                  <a:lnTo>
                    <a:pt x="856787" y="436675"/>
                  </a:lnTo>
                  <a:lnTo>
                    <a:pt x="855235" y="439367"/>
                  </a:lnTo>
                  <a:lnTo>
                    <a:pt x="848884" y="443960"/>
                  </a:lnTo>
                  <a:lnTo>
                    <a:pt x="848585" y="443960"/>
                  </a:lnTo>
                  <a:lnTo>
                    <a:pt x="844911" y="444941"/>
                  </a:lnTo>
                  <a:lnTo>
                    <a:pt x="864220" y="444941"/>
                  </a:lnTo>
                  <a:lnTo>
                    <a:pt x="867175" y="440887"/>
                  </a:lnTo>
                  <a:lnTo>
                    <a:pt x="868379" y="437150"/>
                  </a:lnTo>
                  <a:lnTo>
                    <a:pt x="868379" y="427871"/>
                  </a:lnTo>
                  <a:lnTo>
                    <a:pt x="866779" y="423706"/>
                  </a:lnTo>
                  <a:lnTo>
                    <a:pt x="860382" y="417213"/>
                  </a:lnTo>
                  <a:lnTo>
                    <a:pt x="855520" y="414791"/>
                  </a:lnTo>
                  <a:lnTo>
                    <a:pt x="833857" y="409470"/>
                  </a:lnTo>
                  <a:lnTo>
                    <a:pt x="830690" y="408124"/>
                  </a:lnTo>
                  <a:lnTo>
                    <a:pt x="826636" y="404894"/>
                  </a:lnTo>
                  <a:lnTo>
                    <a:pt x="825623" y="402692"/>
                  </a:lnTo>
                  <a:lnTo>
                    <a:pt x="825623" y="396770"/>
                  </a:lnTo>
                  <a:lnTo>
                    <a:pt x="827096" y="394189"/>
                  </a:lnTo>
                  <a:lnTo>
                    <a:pt x="833018" y="390103"/>
                  </a:lnTo>
                  <a:lnTo>
                    <a:pt x="836740" y="389074"/>
                  </a:lnTo>
                  <a:lnTo>
                    <a:pt x="863611" y="389074"/>
                  </a:lnTo>
                  <a:lnTo>
                    <a:pt x="862361" y="387300"/>
                  </a:lnTo>
                  <a:lnTo>
                    <a:pt x="854095" y="380966"/>
                  </a:lnTo>
                  <a:lnTo>
                    <a:pt x="848426" y="379383"/>
                  </a:lnTo>
                  <a:close/>
                </a:path>
                <a:path w="925195" h="1016635">
                  <a:moveTo>
                    <a:pt x="863611" y="389074"/>
                  </a:moveTo>
                  <a:lnTo>
                    <a:pt x="844467" y="389074"/>
                  </a:lnTo>
                  <a:lnTo>
                    <a:pt x="847143" y="389597"/>
                  </a:lnTo>
                  <a:lnTo>
                    <a:pt x="851324" y="391687"/>
                  </a:lnTo>
                  <a:lnTo>
                    <a:pt x="852971" y="393017"/>
                  </a:lnTo>
                  <a:lnTo>
                    <a:pt x="854174" y="394632"/>
                  </a:lnTo>
                  <a:lnTo>
                    <a:pt x="855409" y="396216"/>
                  </a:lnTo>
                  <a:lnTo>
                    <a:pt x="856344" y="397847"/>
                  </a:lnTo>
                  <a:lnTo>
                    <a:pt x="856977" y="399525"/>
                  </a:lnTo>
                  <a:lnTo>
                    <a:pt x="866713" y="396770"/>
                  </a:lnTo>
                  <a:lnTo>
                    <a:pt x="867080" y="396770"/>
                  </a:lnTo>
                  <a:lnTo>
                    <a:pt x="865376" y="391687"/>
                  </a:lnTo>
                  <a:lnTo>
                    <a:pt x="865307" y="391481"/>
                  </a:lnTo>
                  <a:lnTo>
                    <a:pt x="863611" y="389074"/>
                  </a:lnTo>
                  <a:close/>
                </a:path>
                <a:path w="925195" h="1016635">
                  <a:moveTo>
                    <a:pt x="901977" y="440001"/>
                  </a:moveTo>
                  <a:lnTo>
                    <a:pt x="889816" y="440001"/>
                  </a:lnTo>
                  <a:lnTo>
                    <a:pt x="888893" y="448742"/>
                  </a:lnTo>
                  <a:lnTo>
                    <a:pt x="888802" y="449597"/>
                  </a:lnTo>
                  <a:lnTo>
                    <a:pt x="888232" y="453778"/>
                  </a:lnTo>
                  <a:lnTo>
                    <a:pt x="887536" y="457863"/>
                  </a:lnTo>
                  <a:lnTo>
                    <a:pt x="886870" y="461980"/>
                  </a:lnTo>
                  <a:lnTo>
                    <a:pt x="886205" y="465702"/>
                  </a:lnTo>
                  <a:lnTo>
                    <a:pt x="883925" y="477056"/>
                  </a:lnTo>
                  <a:lnTo>
                    <a:pt x="892476" y="477056"/>
                  </a:lnTo>
                  <a:lnTo>
                    <a:pt x="898747" y="456723"/>
                  </a:lnTo>
                  <a:lnTo>
                    <a:pt x="899856" y="452606"/>
                  </a:lnTo>
                  <a:lnTo>
                    <a:pt x="900679" y="448742"/>
                  </a:lnTo>
                  <a:lnTo>
                    <a:pt x="901977" y="440001"/>
                  </a:lnTo>
                  <a:close/>
                </a:path>
                <a:path w="925195" h="1016635">
                  <a:moveTo>
                    <a:pt x="39651" y="557388"/>
                  </a:moveTo>
                  <a:lnTo>
                    <a:pt x="26476" y="557388"/>
                  </a:lnTo>
                  <a:lnTo>
                    <a:pt x="20696" y="558955"/>
                  </a:lnTo>
                  <a:lnTo>
                    <a:pt x="0" y="587602"/>
                  </a:lnTo>
                  <a:lnTo>
                    <a:pt x="0" y="602740"/>
                  </a:lnTo>
                  <a:lnTo>
                    <a:pt x="26476" y="632828"/>
                  </a:lnTo>
                  <a:lnTo>
                    <a:pt x="39651" y="632828"/>
                  </a:lnTo>
                  <a:lnTo>
                    <a:pt x="45415" y="631260"/>
                  </a:lnTo>
                  <a:lnTo>
                    <a:pt x="55328" y="624989"/>
                  </a:lnTo>
                  <a:lnTo>
                    <a:pt x="57295" y="622756"/>
                  </a:lnTo>
                  <a:lnTo>
                    <a:pt x="28060" y="622756"/>
                  </a:lnTo>
                  <a:lnTo>
                    <a:pt x="23943" y="621474"/>
                  </a:lnTo>
                  <a:lnTo>
                    <a:pt x="17482" y="616343"/>
                  </a:lnTo>
                  <a:lnTo>
                    <a:pt x="15091" y="612970"/>
                  </a:lnTo>
                  <a:lnTo>
                    <a:pt x="11987" y="604609"/>
                  </a:lnTo>
                  <a:lnTo>
                    <a:pt x="11211" y="600080"/>
                  </a:lnTo>
                  <a:lnTo>
                    <a:pt x="11211" y="590325"/>
                  </a:lnTo>
                  <a:lnTo>
                    <a:pt x="28060" y="567459"/>
                  </a:lnTo>
                  <a:lnTo>
                    <a:pt x="57288" y="567459"/>
                  </a:lnTo>
                  <a:lnTo>
                    <a:pt x="55328" y="565226"/>
                  </a:lnTo>
                  <a:lnTo>
                    <a:pt x="45415" y="558955"/>
                  </a:lnTo>
                  <a:lnTo>
                    <a:pt x="39651" y="557388"/>
                  </a:lnTo>
                  <a:close/>
                </a:path>
                <a:path w="925195" h="1016635">
                  <a:moveTo>
                    <a:pt x="57288" y="567459"/>
                  </a:moveTo>
                  <a:lnTo>
                    <a:pt x="38068" y="567459"/>
                  </a:lnTo>
                  <a:lnTo>
                    <a:pt x="42185" y="568758"/>
                  </a:lnTo>
                  <a:lnTo>
                    <a:pt x="48646" y="573952"/>
                  </a:lnTo>
                  <a:lnTo>
                    <a:pt x="51037" y="577356"/>
                  </a:lnTo>
                  <a:lnTo>
                    <a:pt x="54141" y="585781"/>
                  </a:lnTo>
                  <a:lnTo>
                    <a:pt x="54917" y="590325"/>
                  </a:lnTo>
                  <a:lnTo>
                    <a:pt x="54917" y="600080"/>
                  </a:lnTo>
                  <a:lnTo>
                    <a:pt x="38068" y="622756"/>
                  </a:lnTo>
                  <a:lnTo>
                    <a:pt x="57295" y="622756"/>
                  </a:lnTo>
                  <a:lnTo>
                    <a:pt x="59192" y="620603"/>
                  </a:lnTo>
                  <a:lnTo>
                    <a:pt x="61948" y="614965"/>
                  </a:lnTo>
                  <a:lnTo>
                    <a:pt x="64735" y="609328"/>
                  </a:lnTo>
                  <a:lnTo>
                    <a:pt x="66128" y="602740"/>
                  </a:lnTo>
                  <a:lnTo>
                    <a:pt x="66128" y="587602"/>
                  </a:lnTo>
                  <a:lnTo>
                    <a:pt x="64735" y="580967"/>
                  </a:lnTo>
                  <a:lnTo>
                    <a:pt x="61948" y="575298"/>
                  </a:lnTo>
                  <a:lnTo>
                    <a:pt x="59192" y="569629"/>
                  </a:lnTo>
                  <a:lnTo>
                    <a:pt x="57288" y="567459"/>
                  </a:lnTo>
                  <a:close/>
                </a:path>
                <a:path w="925195" h="1016635">
                  <a:moveTo>
                    <a:pt x="94074" y="558338"/>
                  </a:moveTo>
                  <a:lnTo>
                    <a:pt x="83242" y="558338"/>
                  </a:lnTo>
                  <a:lnTo>
                    <a:pt x="83242" y="631307"/>
                  </a:lnTo>
                  <a:lnTo>
                    <a:pt x="94454" y="631307"/>
                  </a:lnTo>
                  <a:lnTo>
                    <a:pt x="94454" y="581838"/>
                  </a:lnTo>
                  <a:lnTo>
                    <a:pt x="95246" y="578908"/>
                  </a:lnTo>
                  <a:lnTo>
                    <a:pt x="98444" y="573746"/>
                  </a:lnTo>
                  <a:lnTo>
                    <a:pt x="100630" y="571719"/>
                  </a:lnTo>
                  <a:lnTo>
                    <a:pt x="105070" y="569359"/>
                  </a:lnTo>
                  <a:lnTo>
                    <a:pt x="94074" y="569359"/>
                  </a:lnTo>
                  <a:lnTo>
                    <a:pt x="94074" y="558338"/>
                  </a:lnTo>
                  <a:close/>
                </a:path>
                <a:path w="925195" h="1016635">
                  <a:moveTo>
                    <a:pt x="119727" y="557388"/>
                  </a:moveTo>
                  <a:lnTo>
                    <a:pt x="108802" y="557388"/>
                  </a:lnTo>
                  <a:lnTo>
                    <a:pt x="105514" y="558338"/>
                  </a:lnTo>
                  <a:lnTo>
                    <a:pt x="98571" y="562819"/>
                  </a:lnTo>
                  <a:lnTo>
                    <a:pt x="96164" y="565749"/>
                  </a:lnTo>
                  <a:lnTo>
                    <a:pt x="94834" y="569359"/>
                  </a:lnTo>
                  <a:lnTo>
                    <a:pt x="105070" y="569359"/>
                  </a:lnTo>
                  <a:lnTo>
                    <a:pt x="106142" y="568789"/>
                  </a:lnTo>
                  <a:lnTo>
                    <a:pt x="108868" y="568140"/>
                  </a:lnTo>
                  <a:lnTo>
                    <a:pt x="119727" y="568140"/>
                  </a:lnTo>
                  <a:lnTo>
                    <a:pt x="119727" y="557388"/>
                  </a:lnTo>
                  <a:close/>
                </a:path>
                <a:path w="925195" h="1016635">
                  <a:moveTo>
                    <a:pt x="119727" y="568140"/>
                  </a:moveTo>
                  <a:lnTo>
                    <a:pt x="115784" y="568140"/>
                  </a:lnTo>
                  <a:lnTo>
                    <a:pt x="117114" y="568362"/>
                  </a:lnTo>
                  <a:lnTo>
                    <a:pt x="119985" y="568789"/>
                  </a:lnTo>
                  <a:lnTo>
                    <a:pt x="119727" y="568789"/>
                  </a:lnTo>
                  <a:lnTo>
                    <a:pt x="119727" y="568140"/>
                  </a:lnTo>
                  <a:close/>
                </a:path>
                <a:path w="925195" h="1016635">
                  <a:moveTo>
                    <a:pt x="181854" y="534015"/>
                  </a:moveTo>
                  <a:lnTo>
                    <a:pt x="170642" y="534015"/>
                  </a:lnTo>
                  <a:lnTo>
                    <a:pt x="170642" y="631307"/>
                  </a:lnTo>
                  <a:lnTo>
                    <a:pt x="181854" y="631307"/>
                  </a:lnTo>
                  <a:lnTo>
                    <a:pt x="181854" y="534015"/>
                  </a:lnTo>
                  <a:close/>
                </a:path>
                <a:path w="925195" h="1016635">
                  <a:moveTo>
                    <a:pt x="238620" y="557388"/>
                  </a:moveTo>
                  <a:lnTo>
                    <a:pt x="225444" y="557388"/>
                  </a:lnTo>
                  <a:lnTo>
                    <a:pt x="219665" y="558955"/>
                  </a:lnTo>
                  <a:lnTo>
                    <a:pt x="198968" y="587602"/>
                  </a:lnTo>
                  <a:lnTo>
                    <a:pt x="198968" y="602740"/>
                  </a:lnTo>
                  <a:lnTo>
                    <a:pt x="225444" y="632828"/>
                  </a:lnTo>
                  <a:lnTo>
                    <a:pt x="238620" y="632828"/>
                  </a:lnTo>
                  <a:lnTo>
                    <a:pt x="244384" y="631260"/>
                  </a:lnTo>
                  <a:lnTo>
                    <a:pt x="254297" y="624989"/>
                  </a:lnTo>
                  <a:lnTo>
                    <a:pt x="256263" y="622756"/>
                  </a:lnTo>
                  <a:lnTo>
                    <a:pt x="227028" y="622756"/>
                  </a:lnTo>
                  <a:lnTo>
                    <a:pt x="222911" y="621474"/>
                  </a:lnTo>
                  <a:lnTo>
                    <a:pt x="216450" y="616343"/>
                  </a:lnTo>
                  <a:lnTo>
                    <a:pt x="214059" y="612970"/>
                  </a:lnTo>
                  <a:lnTo>
                    <a:pt x="210955" y="604609"/>
                  </a:lnTo>
                  <a:lnTo>
                    <a:pt x="210179" y="600080"/>
                  </a:lnTo>
                  <a:lnTo>
                    <a:pt x="210179" y="590325"/>
                  </a:lnTo>
                  <a:lnTo>
                    <a:pt x="227028" y="567459"/>
                  </a:lnTo>
                  <a:lnTo>
                    <a:pt x="256256" y="567459"/>
                  </a:lnTo>
                  <a:lnTo>
                    <a:pt x="254297" y="565226"/>
                  </a:lnTo>
                  <a:lnTo>
                    <a:pt x="244384" y="558955"/>
                  </a:lnTo>
                  <a:lnTo>
                    <a:pt x="238620" y="557388"/>
                  </a:lnTo>
                  <a:close/>
                </a:path>
                <a:path w="925195" h="1016635">
                  <a:moveTo>
                    <a:pt x="256256" y="567459"/>
                  </a:moveTo>
                  <a:lnTo>
                    <a:pt x="237036" y="567459"/>
                  </a:lnTo>
                  <a:lnTo>
                    <a:pt x="241153" y="568758"/>
                  </a:lnTo>
                  <a:lnTo>
                    <a:pt x="247614" y="573952"/>
                  </a:lnTo>
                  <a:lnTo>
                    <a:pt x="250005" y="577356"/>
                  </a:lnTo>
                  <a:lnTo>
                    <a:pt x="253109" y="585781"/>
                  </a:lnTo>
                  <a:lnTo>
                    <a:pt x="253885" y="590325"/>
                  </a:lnTo>
                  <a:lnTo>
                    <a:pt x="253885" y="600080"/>
                  </a:lnTo>
                  <a:lnTo>
                    <a:pt x="237036" y="622756"/>
                  </a:lnTo>
                  <a:lnTo>
                    <a:pt x="256263" y="622756"/>
                  </a:lnTo>
                  <a:lnTo>
                    <a:pt x="258161" y="620603"/>
                  </a:lnTo>
                  <a:lnTo>
                    <a:pt x="260916" y="614965"/>
                  </a:lnTo>
                  <a:lnTo>
                    <a:pt x="263703" y="609328"/>
                  </a:lnTo>
                  <a:lnTo>
                    <a:pt x="265096" y="602740"/>
                  </a:lnTo>
                  <a:lnTo>
                    <a:pt x="265096" y="587602"/>
                  </a:lnTo>
                  <a:lnTo>
                    <a:pt x="263703" y="580967"/>
                  </a:lnTo>
                  <a:lnTo>
                    <a:pt x="260916" y="575298"/>
                  </a:lnTo>
                  <a:lnTo>
                    <a:pt x="258161" y="569629"/>
                  </a:lnTo>
                  <a:lnTo>
                    <a:pt x="256256" y="567459"/>
                  </a:lnTo>
                  <a:close/>
                </a:path>
                <a:path w="925195" h="1016635">
                  <a:moveTo>
                    <a:pt x="316795" y="557388"/>
                  </a:moveTo>
                  <a:lnTo>
                    <a:pt x="305077" y="557388"/>
                  </a:lnTo>
                  <a:lnTo>
                    <a:pt x="299313" y="559003"/>
                  </a:lnTo>
                  <a:lnTo>
                    <a:pt x="289463" y="565432"/>
                  </a:lnTo>
                  <a:lnTo>
                    <a:pt x="285631" y="569882"/>
                  </a:lnTo>
                  <a:lnTo>
                    <a:pt x="280152" y="581252"/>
                  </a:lnTo>
                  <a:lnTo>
                    <a:pt x="278790" y="587792"/>
                  </a:lnTo>
                  <a:lnTo>
                    <a:pt x="278790" y="602487"/>
                  </a:lnTo>
                  <a:lnTo>
                    <a:pt x="305014" y="632828"/>
                  </a:lnTo>
                  <a:lnTo>
                    <a:pt x="317239" y="632828"/>
                  </a:lnTo>
                  <a:lnTo>
                    <a:pt x="321957" y="631830"/>
                  </a:lnTo>
                  <a:lnTo>
                    <a:pt x="330097" y="627808"/>
                  </a:lnTo>
                  <a:lnTo>
                    <a:pt x="333375" y="625084"/>
                  </a:lnTo>
                  <a:lnTo>
                    <a:pt x="335059" y="622756"/>
                  </a:lnTo>
                  <a:lnTo>
                    <a:pt x="307421" y="622756"/>
                  </a:lnTo>
                  <a:lnTo>
                    <a:pt x="303557" y="621600"/>
                  </a:lnTo>
                  <a:lnTo>
                    <a:pt x="290002" y="600460"/>
                  </a:lnTo>
                  <a:lnTo>
                    <a:pt x="290002" y="589312"/>
                  </a:lnTo>
                  <a:lnTo>
                    <a:pt x="307484" y="567459"/>
                  </a:lnTo>
                  <a:lnTo>
                    <a:pt x="335071" y="567459"/>
                  </a:lnTo>
                  <a:lnTo>
                    <a:pt x="333026" y="564799"/>
                  </a:lnTo>
                  <a:lnTo>
                    <a:pt x="329653" y="562138"/>
                  </a:lnTo>
                  <a:lnTo>
                    <a:pt x="321419" y="558338"/>
                  </a:lnTo>
                  <a:lnTo>
                    <a:pt x="316795" y="557388"/>
                  </a:lnTo>
                  <a:close/>
                </a:path>
                <a:path w="925195" h="1016635">
                  <a:moveTo>
                    <a:pt x="340548" y="610025"/>
                  </a:moveTo>
                  <a:lnTo>
                    <a:pt x="329337" y="610025"/>
                  </a:lnTo>
                  <a:lnTo>
                    <a:pt x="328640" y="612685"/>
                  </a:lnTo>
                  <a:lnTo>
                    <a:pt x="327468" y="614965"/>
                  </a:lnTo>
                  <a:lnTo>
                    <a:pt x="324174" y="618766"/>
                  </a:lnTo>
                  <a:lnTo>
                    <a:pt x="321978" y="620302"/>
                  </a:lnTo>
                  <a:lnTo>
                    <a:pt x="317413" y="622250"/>
                  </a:lnTo>
                  <a:lnTo>
                    <a:pt x="314768" y="622756"/>
                  </a:lnTo>
                  <a:lnTo>
                    <a:pt x="335059" y="622756"/>
                  </a:lnTo>
                  <a:lnTo>
                    <a:pt x="338347" y="618212"/>
                  </a:lnTo>
                  <a:lnTo>
                    <a:pt x="339915" y="614332"/>
                  </a:lnTo>
                  <a:lnTo>
                    <a:pt x="340548" y="610025"/>
                  </a:lnTo>
                  <a:close/>
                </a:path>
                <a:path w="925195" h="1016635">
                  <a:moveTo>
                    <a:pt x="335071" y="567459"/>
                  </a:moveTo>
                  <a:lnTo>
                    <a:pt x="316795" y="567459"/>
                  </a:lnTo>
                  <a:lnTo>
                    <a:pt x="320722" y="568758"/>
                  </a:lnTo>
                  <a:lnTo>
                    <a:pt x="323636" y="571355"/>
                  </a:lnTo>
                  <a:lnTo>
                    <a:pt x="326581" y="573920"/>
                  </a:lnTo>
                  <a:lnTo>
                    <a:pt x="328482" y="576865"/>
                  </a:lnTo>
                  <a:lnTo>
                    <a:pt x="329337" y="580191"/>
                  </a:lnTo>
                  <a:lnTo>
                    <a:pt x="340548" y="580191"/>
                  </a:lnTo>
                  <a:lnTo>
                    <a:pt x="340086" y="576865"/>
                  </a:lnTo>
                  <a:lnTo>
                    <a:pt x="340009" y="576311"/>
                  </a:lnTo>
                  <a:lnTo>
                    <a:pt x="339915" y="575630"/>
                  </a:lnTo>
                  <a:lnTo>
                    <a:pt x="338284" y="571640"/>
                  </a:lnTo>
                  <a:lnTo>
                    <a:pt x="335071" y="567459"/>
                  </a:lnTo>
                  <a:close/>
                </a:path>
                <a:path w="925195" h="1016635">
                  <a:moveTo>
                    <a:pt x="407854" y="567269"/>
                  </a:moveTo>
                  <a:lnTo>
                    <a:pt x="390414" y="567269"/>
                  </a:lnTo>
                  <a:lnTo>
                    <a:pt x="394262" y="568568"/>
                  </a:lnTo>
                  <a:lnTo>
                    <a:pt x="399361" y="573762"/>
                  </a:lnTo>
                  <a:lnTo>
                    <a:pt x="400644" y="577435"/>
                  </a:lnTo>
                  <a:lnTo>
                    <a:pt x="400644" y="584276"/>
                  </a:lnTo>
                  <a:lnTo>
                    <a:pt x="389860" y="588124"/>
                  </a:lnTo>
                  <a:lnTo>
                    <a:pt x="386265" y="588552"/>
                  </a:lnTo>
                  <a:lnTo>
                    <a:pt x="353517" y="615345"/>
                  </a:lnTo>
                  <a:lnTo>
                    <a:pt x="354626" y="619399"/>
                  </a:lnTo>
                  <a:lnTo>
                    <a:pt x="359060" y="626082"/>
                  </a:lnTo>
                  <a:lnTo>
                    <a:pt x="362053" y="628631"/>
                  </a:lnTo>
                  <a:lnTo>
                    <a:pt x="369590" y="632147"/>
                  </a:lnTo>
                  <a:lnTo>
                    <a:pt x="373787" y="633018"/>
                  </a:lnTo>
                  <a:lnTo>
                    <a:pt x="382655" y="633018"/>
                  </a:lnTo>
                  <a:lnTo>
                    <a:pt x="399314" y="623010"/>
                  </a:lnTo>
                  <a:lnTo>
                    <a:pt x="375893" y="623010"/>
                  </a:lnTo>
                  <a:lnTo>
                    <a:pt x="372382" y="622075"/>
                  </a:lnTo>
                  <a:lnTo>
                    <a:pt x="372130" y="622075"/>
                  </a:lnTo>
                  <a:lnTo>
                    <a:pt x="369052" y="620001"/>
                  </a:lnTo>
                  <a:lnTo>
                    <a:pt x="366170" y="618006"/>
                  </a:lnTo>
                  <a:lnTo>
                    <a:pt x="364729" y="615060"/>
                  </a:lnTo>
                  <a:lnTo>
                    <a:pt x="364729" y="608314"/>
                  </a:lnTo>
                  <a:lnTo>
                    <a:pt x="365371" y="606414"/>
                  </a:lnTo>
                  <a:lnTo>
                    <a:pt x="365489" y="606066"/>
                  </a:lnTo>
                  <a:lnTo>
                    <a:pt x="387928" y="597990"/>
                  </a:lnTo>
                  <a:lnTo>
                    <a:pt x="391998" y="597388"/>
                  </a:lnTo>
                  <a:lnTo>
                    <a:pt x="400644" y="594633"/>
                  </a:lnTo>
                  <a:lnTo>
                    <a:pt x="411855" y="594633"/>
                  </a:lnTo>
                  <a:lnTo>
                    <a:pt x="411855" y="577435"/>
                  </a:lnTo>
                  <a:lnTo>
                    <a:pt x="410970" y="573128"/>
                  </a:lnTo>
                  <a:lnTo>
                    <a:pt x="410905" y="572811"/>
                  </a:lnTo>
                  <a:lnTo>
                    <a:pt x="407854" y="567269"/>
                  </a:lnTo>
                  <a:close/>
                </a:path>
                <a:path w="925195" h="1016635">
                  <a:moveTo>
                    <a:pt x="411855" y="621426"/>
                  </a:moveTo>
                  <a:lnTo>
                    <a:pt x="400644" y="621426"/>
                  </a:lnTo>
                  <a:lnTo>
                    <a:pt x="400644" y="631307"/>
                  </a:lnTo>
                  <a:lnTo>
                    <a:pt x="411855" y="631307"/>
                  </a:lnTo>
                  <a:lnTo>
                    <a:pt x="411855" y="621426"/>
                  </a:lnTo>
                  <a:close/>
                </a:path>
                <a:path w="925195" h="1016635">
                  <a:moveTo>
                    <a:pt x="411855" y="594633"/>
                  </a:moveTo>
                  <a:lnTo>
                    <a:pt x="400644" y="594633"/>
                  </a:lnTo>
                  <a:lnTo>
                    <a:pt x="400540" y="608314"/>
                  </a:lnTo>
                  <a:lnTo>
                    <a:pt x="399852" y="610832"/>
                  </a:lnTo>
                  <a:lnTo>
                    <a:pt x="398268" y="613588"/>
                  </a:lnTo>
                  <a:lnTo>
                    <a:pt x="396717" y="616343"/>
                  </a:lnTo>
                  <a:lnTo>
                    <a:pt x="394405" y="618592"/>
                  </a:lnTo>
                  <a:lnTo>
                    <a:pt x="388292" y="622075"/>
                  </a:lnTo>
                  <a:lnTo>
                    <a:pt x="384283" y="623010"/>
                  </a:lnTo>
                  <a:lnTo>
                    <a:pt x="399314" y="623010"/>
                  </a:lnTo>
                  <a:lnTo>
                    <a:pt x="400074" y="621426"/>
                  </a:lnTo>
                  <a:lnTo>
                    <a:pt x="411855" y="621426"/>
                  </a:lnTo>
                  <a:lnTo>
                    <a:pt x="411855" y="594633"/>
                  </a:lnTo>
                  <a:close/>
                </a:path>
                <a:path w="925195" h="1016635">
                  <a:moveTo>
                    <a:pt x="387215" y="557388"/>
                  </a:moveTo>
                  <a:lnTo>
                    <a:pt x="381198" y="557388"/>
                  </a:lnTo>
                  <a:lnTo>
                    <a:pt x="377461" y="557894"/>
                  </a:lnTo>
                  <a:lnTo>
                    <a:pt x="355608" y="574490"/>
                  </a:lnTo>
                  <a:lnTo>
                    <a:pt x="366249" y="578290"/>
                  </a:lnTo>
                  <a:lnTo>
                    <a:pt x="367484" y="575630"/>
                  </a:lnTo>
                  <a:lnTo>
                    <a:pt x="369622" y="573128"/>
                  </a:lnTo>
                  <a:lnTo>
                    <a:pt x="375539" y="568568"/>
                  </a:lnTo>
                  <a:lnTo>
                    <a:pt x="375249" y="568568"/>
                  </a:lnTo>
                  <a:lnTo>
                    <a:pt x="379899" y="567269"/>
                  </a:lnTo>
                  <a:lnTo>
                    <a:pt x="407854" y="567269"/>
                  </a:lnTo>
                  <a:lnTo>
                    <a:pt x="407105" y="565907"/>
                  </a:lnTo>
                  <a:lnTo>
                    <a:pt x="404713" y="563326"/>
                  </a:lnTo>
                  <a:lnTo>
                    <a:pt x="398981" y="559906"/>
                  </a:lnTo>
                  <a:lnTo>
                    <a:pt x="396020" y="558781"/>
                  </a:lnTo>
                  <a:lnTo>
                    <a:pt x="392948" y="558243"/>
                  </a:lnTo>
                  <a:lnTo>
                    <a:pt x="389907" y="557673"/>
                  </a:lnTo>
                  <a:lnTo>
                    <a:pt x="387215" y="557388"/>
                  </a:lnTo>
                  <a:close/>
                </a:path>
                <a:path w="925195" h="1016635">
                  <a:moveTo>
                    <a:pt x="443530" y="534015"/>
                  </a:moveTo>
                  <a:lnTo>
                    <a:pt x="432319" y="534015"/>
                  </a:lnTo>
                  <a:lnTo>
                    <a:pt x="432319" y="631307"/>
                  </a:lnTo>
                  <a:lnTo>
                    <a:pt x="443530" y="631307"/>
                  </a:lnTo>
                  <a:lnTo>
                    <a:pt x="443530" y="534015"/>
                  </a:lnTo>
                  <a:close/>
                </a:path>
                <a:path w="925195" h="1016635">
                  <a:moveTo>
                    <a:pt x="524878" y="620096"/>
                  </a:moveTo>
                  <a:lnTo>
                    <a:pt x="515371" y="620096"/>
                  </a:lnTo>
                  <a:lnTo>
                    <a:pt x="516305" y="621585"/>
                  </a:lnTo>
                  <a:lnTo>
                    <a:pt x="531967" y="632828"/>
                  </a:lnTo>
                  <a:lnTo>
                    <a:pt x="542735" y="632828"/>
                  </a:lnTo>
                  <a:lnTo>
                    <a:pt x="548048" y="631307"/>
                  </a:lnTo>
                  <a:lnTo>
                    <a:pt x="549303" y="630500"/>
                  </a:lnTo>
                  <a:lnTo>
                    <a:pt x="557414" y="625116"/>
                  </a:lnTo>
                  <a:lnTo>
                    <a:pt x="559381" y="622756"/>
                  </a:lnTo>
                  <a:lnTo>
                    <a:pt x="530637" y="622756"/>
                  </a:lnTo>
                  <a:lnTo>
                    <a:pt x="526836" y="621585"/>
                  </a:lnTo>
                  <a:lnTo>
                    <a:pt x="524878" y="620096"/>
                  </a:lnTo>
                  <a:close/>
                </a:path>
                <a:path w="925195" h="1016635">
                  <a:moveTo>
                    <a:pt x="514421" y="534015"/>
                  </a:moveTo>
                  <a:lnTo>
                    <a:pt x="503210" y="534015"/>
                  </a:lnTo>
                  <a:lnTo>
                    <a:pt x="503210" y="631307"/>
                  </a:lnTo>
                  <a:lnTo>
                    <a:pt x="514041" y="631307"/>
                  </a:lnTo>
                  <a:lnTo>
                    <a:pt x="514041" y="620096"/>
                  </a:lnTo>
                  <a:lnTo>
                    <a:pt x="524878" y="620096"/>
                  </a:lnTo>
                  <a:lnTo>
                    <a:pt x="520629" y="616866"/>
                  </a:lnTo>
                  <a:lnTo>
                    <a:pt x="518269" y="613588"/>
                  </a:lnTo>
                  <a:lnTo>
                    <a:pt x="515039" y="605195"/>
                  </a:lnTo>
                  <a:lnTo>
                    <a:pt x="514231" y="600333"/>
                  </a:lnTo>
                  <a:lnTo>
                    <a:pt x="514231" y="589375"/>
                  </a:lnTo>
                  <a:lnTo>
                    <a:pt x="524977" y="569929"/>
                  </a:lnTo>
                  <a:lnTo>
                    <a:pt x="514421" y="569929"/>
                  </a:lnTo>
                  <a:lnTo>
                    <a:pt x="514421" y="534015"/>
                  </a:lnTo>
                  <a:close/>
                </a:path>
                <a:path w="925195" h="1016635">
                  <a:moveTo>
                    <a:pt x="559407" y="567459"/>
                  </a:moveTo>
                  <a:lnTo>
                    <a:pt x="539885" y="567459"/>
                  </a:lnTo>
                  <a:lnTo>
                    <a:pt x="543828" y="568678"/>
                  </a:lnTo>
                  <a:lnTo>
                    <a:pt x="546963" y="571117"/>
                  </a:lnTo>
                  <a:lnTo>
                    <a:pt x="550130" y="573524"/>
                  </a:lnTo>
                  <a:lnTo>
                    <a:pt x="552490" y="576802"/>
                  </a:lnTo>
                  <a:lnTo>
                    <a:pt x="553947" y="580697"/>
                  </a:lnTo>
                  <a:lnTo>
                    <a:pt x="555625" y="585068"/>
                  </a:lnTo>
                  <a:lnTo>
                    <a:pt x="556363" y="589375"/>
                  </a:lnTo>
                  <a:lnTo>
                    <a:pt x="556363" y="600333"/>
                  </a:lnTo>
                  <a:lnTo>
                    <a:pt x="555609" y="604736"/>
                  </a:lnTo>
                  <a:lnTo>
                    <a:pt x="539821" y="622756"/>
                  </a:lnTo>
                  <a:lnTo>
                    <a:pt x="559381" y="622756"/>
                  </a:lnTo>
                  <a:lnTo>
                    <a:pt x="561057" y="620745"/>
                  </a:lnTo>
                  <a:lnTo>
                    <a:pt x="566314" y="609439"/>
                  </a:lnTo>
                  <a:lnTo>
                    <a:pt x="567628" y="602740"/>
                  </a:lnTo>
                  <a:lnTo>
                    <a:pt x="567628" y="587348"/>
                  </a:lnTo>
                  <a:lnTo>
                    <a:pt x="566364" y="580951"/>
                  </a:lnTo>
                  <a:lnTo>
                    <a:pt x="566314" y="580697"/>
                  </a:lnTo>
                  <a:lnTo>
                    <a:pt x="561057" y="569423"/>
                  </a:lnTo>
                  <a:lnTo>
                    <a:pt x="559407" y="567459"/>
                  </a:lnTo>
                  <a:close/>
                </a:path>
                <a:path w="925195" h="1016635">
                  <a:moveTo>
                    <a:pt x="542608" y="557388"/>
                  </a:moveTo>
                  <a:lnTo>
                    <a:pt x="531713" y="557388"/>
                  </a:lnTo>
                  <a:lnTo>
                    <a:pt x="527945" y="558179"/>
                  </a:lnTo>
                  <a:lnTo>
                    <a:pt x="515371" y="569929"/>
                  </a:lnTo>
                  <a:lnTo>
                    <a:pt x="524977" y="569929"/>
                  </a:lnTo>
                  <a:lnTo>
                    <a:pt x="526656" y="568678"/>
                  </a:lnTo>
                  <a:lnTo>
                    <a:pt x="530573" y="567459"/>
                  </a:lnTo>
                  <a:lnTo>
                    <a:pt x="559407" y="567459"/>
                  </a:lnTo>
                  <a:lnTo>
                    <a:pt x="557399" y="565068"/>
                  </a:lnTo>
                  <a:lnTo>
                    <a:pt x="548024" y="558924"/>
                  </a:lnTo>
                  <a:lnTo>
                    <a:pt x="542608" y="557388"/>
                  </a:lnTo>
                  <a:close/>
                </a:path>
                <a:path w="925195" h="1016635">
                  <a:moveTo>
                    <a:pt x="595990" y="558338"/>
                  </a:moveTo>
                  <a:lnTo>
                    <a:pt x="584778" y="558338"/>
                  </a:lnTo>
                  <a:lnTo>
                    <a:pt x="584778" y="631307"/>
                  </a:lnTo>
                  <a:lnTo>
                    <a:pt x="595990" y="631307"/>
                  </a:lnTo>
                  <a:lnTo>
                    <a:pt x="595990" y="558338"/>
                  </a:lnTo>
                  <a:close/>
                </a:path>
                <a:path w="925195" h="1016635">
                  <a:moveTo>
                    <a:pt x="592664" y="530974"/>
                  </a:moveTo>
                  <a:lnTo>
                    <a:pt x="588293" y="530974"/>
                  </a:lnTo>
                  <a:lnTo>
                    <a:pt x="586409" y="531718"/>
                  </a:lnTo>
                  <a:lnTo>
                    <a:pt x="583274" y="534696"/>
                  </a:lnTo>
                  <a:lnTo>
                    <a:pt x="582498" y="536485"/>
                  </a:lnTo>
                  <a:lnTo>
                    <a:pt x="582498" y="540665"/>
                  </a:lnTo>
                  <a:lnTo>
                    <a:pt x="583274" y="542455"/>
                  </a:lnTo>
                  <a:lnTo>
                    <a:pt x="586409" y="545432"/>
                  </a:lnTo>
                  <a:lnTo>
                    <a:pt x="588293" y="546176"/>
                  </a:lnTo>
                  <a:lnTo>
                    <a:pt x="592664" y="546176"/>
                  </a:lnTo>
                  <a:lnTo>
                    <a:pt x="594533" y="545432"/>
                  </a:lnTo>
                  <a:lnTo>
                    <a:pt x="597668" y="542455"/>
                  </a:lnTo>
                  <a:lnTo>
                    <a:pt x="598460" y="540665"/>
                  </a:lnTo>
                  <a:lnTo>
                    <a:pt x="598460" y="536485"/>
                  </a:lnTo>
                  <a:lnTo>
                    <a:pt x="597668" y="534696"/>
                  </a:lnTo>
                  <a:lnTo>
                    <a:pt x="594533" y="531718"/>
                  </a:lnTo>
                  <a:lnTo>
                    <a:pt x="592664" y="530974"/>
                  </a:lnTo>
                  <a:close/>
                </a:path>
                <a:path w="925195" h="1016635">
                  <a:moveTo>
                    <a:pt x="627356" y="558338"/>
                  </a:moveTo>
                  <a:lnTo>
                    <a:pt x="616524" y="558338"/>
                  </a:lnTo>
                  <a:lnTo>
                    <a:pt x="616524" y="631307"/>
                  </a:lnTo>
                  <a:lnTo>
                    <a:pt x="627736" y="631307"/>
                  </a:lnTo>
                  <a:lnTo>
                    <a:pt x="627736" y="581838"/>
                  </a:lnTo>
                  <a:lnTo>
                    <a:pt x="628527" y="578908"/>
                  </a:lnTo>
                  <a:lnTo>
                    <a:pt x="631726" y="573746"/>
                  </a:lnTo>
                  <a:lnTo>
                    <a:pt x="633911" y="571719"/>
                  </a:lnTo>
                  <a:lnTo>
                    <a:pt x="638351" y="569359"/>
                  </a:lnTo>
                  <a:lnTo>
                    <a:pt x="627356" y="569359"/>
                  </a:lnTo>
                  <a:lnTo>
                    <a:pt x="627356" y="558338"/>
                  </a:lnTo>
                  <a:close/>
                </a:path>
                <a:path w="925195" h="1016635">
                  <a:moveTo>
                    <a:pt x="653009" y="557388"/>
                  </a:moveTo>
                  <a:lnTo>
                    <a:pt x="642084" y="557388"/>
                  </a:lnTo>
                  <a:lnTo>
                    <a:pt x="638796" y="558338"/>
                  </a:lnTo>
                  <a:lnTo>
                    <a:pt x="631853" y="562819"/>
                  </a:lnTo>
                  <a:lnTo>
                    <a:pt x="629446" y="565749"/>
                  </a:lnTo>
                  <a:lnTo>
                    <a:pt x="628116" y="569359"/>
                  </a:lnTo>
                  <a:lnTo>
                    <a:pt x="638351" y="569359"/>
                  </a:lnTo>
                  <a:lnTo>
                    <a:pt x="639424" y="568789"/>
                  </a:lnTo>
                  <a:lnTo>
                    <a:pt x="642149" y="568140"/>
                  </a:lnTo>
                  <a:lnTo>
                    <a:pt x="653009" y="568140"/>
                  </a:lnTo>
                  <a:lnTo>
                    <a:pt x="653009" y="557388"/>
                  </a:lnTo>
                  <a:close/>
                </a:path>
                <a:path w="925195" h="1016635">
                  <a:moveTo>
                    <a:pt x="653009" y="568140"/>
                  </a:moveTo>
                  <a:lnTo>
                    <a:pt x="649066" y="568140"/>
                  </a:lnTo>
                  <a:lnTo>
                    <a:pt x="650396" y="568362"/>
                  </a:lnTo>
                  <a:lnTo>
                    <a:pt x="653267" y="568789"/>
                  </a:lnTo>
                  <a:lnTo>
                    <a:pt x="653009" y="568789"/>
                  </a:lnTo>
                  <a:lnTo>
                    <a:pt x="653009" y="568140"/>
                  </a:lnTo>
                  <a:close/>
                </a:path>
                <a:path w="925195" h="1016635">
                  <a:moveTo>
                    <a:pt x="696572" y="557388"/>
                  </a:moveTo>
                  <a:lnTo>
                    <a:pt x="685677" y="557388"/>
                  </a:lnTo>
                  <a:lnTo>
                    <a:pt x="680262" y="558924"/>
                  </a:lnTo>
                  <a:lnTo>
                    <a:pt x="670874" y="565084"/>
                  </a:lnTo>
                  <a:lnTo>
                    <a:pt x="667229" y="569423"/>
                  </a:lnTo>
                  <a:lnTo>
                    <a:pt x="661972" y="580697"/>
                  </a:lnTo>
                  <a:lnTo>
                    <a:pt x="660657" y="587348"/>
                  </a:lnTo>
                  <a:lnTo>
                    <a:pt x="660657" y="602740"/>
                  </a:lnTo>
                  <a:lnTo>
                    <a:pt x="685551" y="632828"/>
                  </a:lnTo>
                  <a:lnTo>
                    <a:pt x="696319" y="632828"/>
                  </a:lnTo>
                  <a:lnTo>
                    <a:pt x="711162" y="622756"/>
                  </a:lnTo>
                  <a:lnTo>
                    <a:pt x="688464" y="622756"/>
                  </a:lnTo>
                  <a:lnTo>
                    <a:pt x="684739" y="621585"/>
                  </a:lnTo>
                  <a:lnTo>
                    <a:pt x="671922" y="600333"/>
                  </a:lnTo>
                  <a:lnTo>
                    <a:pt x="671922" y="589375"/>
                  </a:lnTo>
                  <a:lnTo>
                    <a:pt x="688401" y="567459"/>
                  </a:lnTo>
                  <a:lnTo>
                    <a:pt x="711230" y="567459"/>
                  </a:lnTo>
                  <a:lnTo>
                    <a:pt x="709446" y="565084"/>
                  </a:lnTo>
                  <a:lnTo>
                    <a:pt x="707990" y="563088"/>
                  </a:lnTo>
                  <a:lnTo>
                    <a:pt x="705868" y="561315"/>
                  </a:lnTo>
                  <a:lnTo>
                    <a:pt x="703081" y="559763"/>
                  </a:lnTo>
                  <a:lnTo>
                    <a:pt x="700325" y="558179"/>
                  </a:lnTo>
                  <a:lnTo>
                    <a:pt x="696572" y="557388"/>
                  </a:lnTo>
                  <a:close/>
                </a:path>
                <a:path w="925195" h="1016635">
                  <a:moveTo>
                    <a:pt x="725076" y="620096"/>
                  </a:moveTo>
                  <a:lnTo>
                    <a:pt x="714244" y="620096"/>
                  </a:lnTo>
                  <a:lnTo>
                    <a:pt x="714244" y="631307"/>
                  </a:lnTo>
                  <a:lnTo>
                    <a:pt x="725076" y="631307"/>
                  </a:lnTo>
                  <a:lnTo>
                    <a:pt x="725076" y="620096"/>
                  </a:lnTo>
                  <a:close/>
                </a:path>
                <a:path w="925195" h="1016635">
                  <a:moveTo>
                    <a:pt x="711230" y="567459"/>
                  </a:moveTo>
                  <a:lnTo>
                    <a:pt x="697712" y="567459"/>
                  </a:lnTo>
                  <a:lnTo>
                    <a:pt x="701630" y="568678"/>
                  </a:lnTo>
                  <a:lnTo>
                    <a:pt x="707752" y="573207"/>
                  </a:lnTo>
                  <a:lnTo>
                    <a:pt x="710096" y="576406"/>
                  </a:lnTo>
                  <a:lnTo>
                    <a:pt x="713263" y="584609"/>
                  </a:lnTo>
                  <a:lnTo>
                    <a:pt x="714055" y="589375"/>
                  </a:lnTo>
                  <a:lnTo>
                    <a:pt x="714055" y="600333"/>
                  </a:lnTo>
                  <a:lnTo>
                    <a:pt x="713323" y="604736"/>
                  </a:lnTo>
                  <a:lnTo>
                    <a:pt x="713247" y="605195"/>
                  </a:lnTo>
                  <a:lnTo>
                    <a:pt x="710016" y="613588"/>
                  </a:lnTo>
                  <a:lnTo>
                    <a:pt x="707657" y="616866"/>
                  </a:lnTo>
                  <a:lnTo>
                    <a:pt x="701449" y="621585"/>
                  </a:lnTo>
                  <a:lnTo>
                    <a:pt x="697649" y="622756"/>
                  </a:lnTo>
                  <a:lnTo>
                    <a:pt x="711162" y="622756"/>
                  </a:lnTo>
                  <a:lnTo>
                    <a:pt x="711980" y="621585"/>
                  </a:lnTo>
                  <a:lnTo>
                    <a:pt x="712914" y="620096"/>
                  </a:lnTo>
                  <a:lnTo>
                    <a:pt x="725076" y="620096"/>
                  </a:lnTo>
                  <a:lnTo>
                    <a:pt x="725076" y="569929"/>
                  </a:lnTo>
                  <a:lnTo>
                    <a:pt x="712914" y="569929"/>
                  </a:lnTo>
                  <a:lnTo>
                    <a:pt x="712101" y="568678"/>
                  </a:lnTo>
                  <a:lnTo>
                    <a:pt x="711230" y="567459"/>
                  </a:lnTo>
                  <a:close/>
                </a:path>
                <a:path w="925195" h="1016635">
                  <a:moveTo>
                    <a:pt x="725076" y="534015"/>
                  </a:moveTo>
                  <a:lnTo>
                    <a:pt x="713864" y="534015"/>
                  </a:lnTo>
                  <a:lnTo>
                    <a:pt x="713864" y="569929"/>
                  </a:lnTo>
                  <a:lnTo>
                    <a:pt x="725076" y="569929"/>
                  </a:lnTo>
                  <a:lnTo>
                    <a:pt x="725076" y="534015"/>
                  </a:lnTo>
                  <a:close/>
                </a:path>
                <a:path w="925195" h="1016635">
                  <a:moveTo>
                    <a:pt x="758378" y="558338"/>
                  </a:moveTo>
                  <a:lnTo>
                    <a:pt x="747166" y="558338"/>
                  </a:lnTo>
                  <a:lnTo>
                    <a:pt x="747166" y="631307"/>
                  </a:lnTo>
                  <a:lnTo>
                    <a:pt x="758378" y="631307"/>
                  </a:lnTo>
                  <a:lnTo>
                    <a:pt x="758378" y="558338"/>
                  </a:lnTo>
                  <a:close/>
                </a:path>
                <a:path w="925195" h="1016635">
                  <a:moveTo>
                    <a:pt x="755052" y="530974"/>
                  </a:moveTo>
                  <a:lnTo>
                    <a:pt x="750682" y="530974"/>
                  </a:lnTo>
                  <a:lnTo>
                    <a:pt x="748797" y="531718"/>
                  </a:lnTo>
                  <a:lnTo>
                    <a:pt x="745662" y="534696"/>
                  </a:lnTo>
                  <a:lnTo>
                    <a:pt x="744886" y="536485"/>
                  </a:lnTo>
                  <a:lnTo>
                    <a:pt x="744886" y="540665"/>
                  </a:lnTo>
                  <a:lnTo>
                    <a:pt x="745662" y="542455"/>
                  </a:lnTo>
                  <a:lnTo>
                    <a:pt x="748797" y="545432"/>
                  </a:lnTo>
                  <a:lnTo>
                    <a:pt x="750682" y="546176"/>
                  </a:lnTo>
                  <a:lnTo>
                    <a:pt x="755052" y="546176"/>
                  </a:lnTo>
                  <a:lnTo>
                    <a:pt x="756921" y="545432"/>
                  </a:lnTo>
                  <a:lnTo>
                    <a:pt x="760056" y="542455"/>
                  </a:lnTo>
                  <a:lnTo>
                    <a:pt x="760848" y="540665"/>
                  </a:lnTo>
                  <a:lnTo>
                    <a:pt x="760848" y="536485"/>
                  </a:lnTo>
                  <a:lnTo>
                    <a:pt x="760056" y="534696"/>
                  </a:lnTo>
                  <a:lnTo>
                    <a:pt x="756921" y="531718"/>
                  </a:lnTo>
                  <a:lnTo>
                    <a:pt x="755052" y="530974"/>
                  </a:lnTo>
                  <a:close/>
                </a:path>
                <a:path w="925195" h="1016635">
                  <a:moveTo>
                    <a:pt x="789744" y="558528"/>
                  </a:moveTo>
                  <a:lnTo>
                    <a:pt x="778912" y="558528"/>
                  </a:lnTo>
                  <a:lnTo>
                    <a:pt x="778912" y="631307"/>
                  </a:lnTo>
                  <a:lnTo>
                    <a:pt x="790124" y="631307"/>
                  </a:lnTo>
                  <a:lnTo>
                    <a:pt x="790124" y="583168"/>
                  </a:lnTo>
                  <a:lnTo>
                    <a:pt x="790839" y="579969"/>
                  </a:lnTo>
                  <a:lnTo>
                    <a:pt x="790931" y="579557"/>
                  </a:lnTo>
                  <a:lnTo>
                    <a:pt x="794162" y="573603"/>
                  </a:lnTo>
                  <a:lnTo>
                    <a:pt x="796363" y="571339"/>
                  </a:lnTo>
                  <a:lnTo>
                    <a:pt x="799252" y="569739"/>
                  </a:lnTo>
                  <a:lnTo>
                    <a:pt x="789744" y="569739"/>
                  </a:lnTo>
                  <a:lnTo>
                    <a:pt x="789744" y="558528"/>
                  </a:lnTo>
                  <a:close/>
                </a:path>
                <a:path w="925195" h="1016635">
                  <a:moveTo>
                    <a:pt x="832543" y="567459"/>
                  </a:moveTo>
                  <a:lnTo>
                    <a:pt x="813940" y="567459"/>
                  </a:lnTo>
                  <a:lnTo>
                    <a:pt x="818026" y="569074"/>
                  </a:lnTo>
                  <a:lnTo>
                    <a:pt x="823980" y="575503"/>
                  </a:lnTo>
                  <a:lnTo>
                    <a:pt x="825469" y="579969"/>
                  </a:lnTo>
                  <a:lnTo>
                    <a:pt x="825469" y="631307"/>
                  </a:lnTo>
                  <a:lnTo>
                    <a:pt x="836680" y="631307"/>
                  </a:lnTo>
                  <a:lnTo>
                    <a:pt x="836680" y="578734"/>
                  </a:lnTo>
                  <a:lnTo>
                    <a:pt x="835651" y="573603"/>
                  </a:lnTo>
                  <a:lnTo>
                    <a:pt x="832543" y="567459"/>
                  </a:lnTo>
                  <a:close/>
                </a:path>
                <a:path w="925195" h="1016635">
                  <a:moveTo>
                    <a:pt x="816917" y="557388"/>
                  </a:moveTo>
                  <a:lnTo>
                    <a:pt x="806466" y="557388"/>
                  </a:lnTo>
                  <a:lnTo>
                    <a:pt x="801969" y="558528"/>
                  </a:lnTo>
                  <a:lnTo>
                    <a:pt x="795001" y="563057"/>
                  </a:lnTo>
                  <a:lnTo>
                    <a:pt x="792404" y="566034"/>
                  </a:lnTo>
                  <a:lnTo>
                    <a:pt x="790694" y="569739"/>
                  </a:lnTo>
                  <a:lnTo>
                    <a:pt x="799252" y="569739"/>
                  </a:lnTo>
                  <a:lnTo>
                    <a:pt x="801969" y="568235"/>
                  </a:lnTo>
                  <a:lnTo>
                    <a:pt x="805167" y="567459"/>
                  </a:lnTo>
                  <a:lnTo>
                    <a:pt x="832543" y="567459"/>
                  </a:lnTo>
                  <a:lnTo>
                    <a:pt x="831534" y="565464"/>
                  </a:lnTo>
                  <a:lnTo>
                    <a:pt x="828651" y="562423"/>
                  </a:lnTo>
                  <a:lnTo>
                    <a:pt x="821472" y="558528"/>
                  </a:lnTo>
                  <a:lnTo>
                    <a:pt x="821781" y="558528"/>
                  </a:lnTo>
                  <a:lnTo>
                    <a:pt x="816917" y="557388"/>
                  </a:lnTo>
                  <a:close/>
                </a:path>
                <a:path w="925195" h="1016635">
                  <a:moveTo>
                    <a:pt x="865718" y="639289"/>
                  </a:moveTo>
                  <a:lnTo>
                    <a:pt x="857915" y="644768"/>
                  </a:lnTo>
                  <a:lnTo>
                    <a:pt x="856806" y="645591"/>
                  </a:lnTo>
                  <a:lnTo>
                    <a:pt x="858307" y="648093"/>
                  </a:lnTo>
                  <a:lnTo>
                    <a:pt x="881205" y="660191"/>
                  </a:lnTo>
                  <a:lnTo>
                    <a:pt x="892448" y="660191"/>
                  </a:lnTo>
                  <a:lnTo>
                    <a:pt x="912740" y="650310"/>
                  </a:lnTo>
                  <a:lnTo>
                    <a:pt x="882219" y="650310"/>
                  </a:lnTo>
                  <a:lnTo>
                    <a:pt x="878656" y="649661"/>
                  </a:lnTo>
                  <a:lnTo>
                    <a:pt x="873240" y="647095"/>
                  </a:lnTo>
                  <a:lnTo>
                    <a:pt x="871118" y="645591"/>
                  </a:lnTo>
                  <a:lnTo>
                    <a:pt x="868014" y="642139"/>
                  </a:lnTo>
                  <a:lnTo>
                    <a:pt x="866732" y="640619"/>
                  </a:lnTo>
                  <a:lnTo>
                    <a:pt x="865718" y="639289"/>
                  </a:lnTo>
                  <a:close/>
                </a:path>
                <a:path w="925195" h="1016635">
                  <a:moveTo>
                    <a:pt x="918165" y="617816"/>
                  </a:moveTo>
                  <a:lnTo>
                    <a:pt x="906954" y="617816"/>
                  </a:lnTo>
                  <a:lnTo>
                    <a:pt x="906954" y="638718"/>
                  </a:lnTo>
                  <a:lnTo>
                    <a:pt x="905038" y="643184"/>
                  </a:lnTo>
                  <a:lnTo>
                    <a:pt x="897373" y="648885"/>
                  </a:lnTo>
                  <a:lnTo>
                    <a:pt x="892512" y="650310"/>
                  </a:lnTo>
                  <a:lnTo>
                    <a:pt x="912740" y="650310"/>
                  </a:lnTo>
                  <a:lnTo>
                    <a:pt x="913890" y="648695"/>
                  </a:lnTo>
                  <a:lnTo>
                    <a:pt x="916740" y="644768"/>
                  </a:lnTo>
                  <a:lnTo>
                    <a:pt x="918165" y="639669"/>
                  </a:lnTo>
                  <a:lnTo>
                    <a:pt x="918165" y="617816"/>
                  </a:lnTo>
                  <a:close/>
                </a:path>
                <a:path w="925195" h="1016635">
                  <a:moveTo>
                    <a:pt x="889661" y="557388"/>
                  </a:moveTo>
                  <a:lnTo>
                    <a:pt x="878767" y="557388"/>
                  </a:lnTo>
                  <a:lnTo>
                    <a:pt x="873351" y="558924"/>
                  </a:lnTo>
                  <a:lnTo>
                    <a:pt x="863936" y="565084"/>
                  </a:lnTo>
                  <a:lnTo>
                    <a:pt x="860318" y="569343"/>
                  </a:lnTo>
                  <a:lnTo>
                    <a:pt x="855061" y="580460"/>
                  </a:lnTo>
                  <a:lnTo>
                    <a:pt x="853747" y="586968"/>
                  </a:lnTo>
                  <a:lnTo>
                    <a:pt x="853747" y="602044"/>
                  </a:lnTo>
                  <a:lnTo>
                    <a:pt x="878830" y="630167"/>
                  </a:lnTo>
                  <a:lnTo>
                    <a:pt x="889471" y="630167"/>
                  </a:lnTo>
                  <a:lnTo>
                    <a:pt x="904504" y="620096"/>
                  </a:lnTo>
                  <a:lnTo>
                    <a:pt x="881554" y="620096"/>
                  </a:lnTo>
                  <a:lnTo>
                    <a:pt x="878139" y="619146"/>
                  </a:lnTo>
                  <a:lnTo>
                    <a:pt x="877833" y="619146"/>
                  </a:lnTo>
                  <a:lnTo>
                    <a:pt x="874459" y="616818"/>
                  </a:lnTo>
                  <a:lnTo>
                    <a:pt x="865013" y="588995"/>
                  </a:lnTo>
                  <a:lnTo>
                    <a:pt x="865734" y="584815"/>
                  </a:lnTo>
                  <a:lnTo>
                    <a:pt x="881490" y="567459"/>
                  </a:lnTo>
                  <a:lnTo>
                    <a:pt x="904497" y="567459"/>
                  </a:lnTo>
                  <a:lnTo>
                    <a:pt x="904198" y="567047"/>
                  </a:lnTo>
                  <a:lnTo>
                    <a:pt x="902678" y="565084"/>
                  </a:lnTo>
                  <a:lnTo>
                    <a:pt x="901190" y="563088"/>
                  </a:lnTo>
                  <a:lnTo>
                    <a:pt x="899036" y="561315"/>
                  </a:lnTo>
                  <a:lnTo>
                    <a:pt x="896217" y="559763"/>
                  </a:lnTo>
                  <a:lnTo>
                    <a:pt x="893430" y="558179"/>
                  </a:lnTo>
                  <a:lnTo>
                    <a:pt x="889661" y="557388"/>
                  </a:lnTo>
                  <a:close/>
                </a:path>
                <a:path w="925195" h="1016635">
                  <a:moveTo>
                    <a:pt x="904497" y="567459"/>
                  </a:moveTo>
                  <a:lnTo>
                    <a:pt x="890802" y="567459"/>
                  </a:lnTo>
                  <a:lnTo>
                    <a:pt x="894720" y="568663"/>
                  </a:lnTo>
                  <a:lnTo>
                    <a:pt x="900841" y="573160"/>
                  </a:lnTo>
                  <a:lnTo>
                    <a:pt x="903185" y="576311"/>
                  </a:lnTo>
                  <a:lnTo>
                    <a:pt x="906352" y="584355"/>
                  </a:lnTo>
                  <a:lnTo>
                    <a:pt x="907144" y="588995"/>
                  </a:lnTo>
                  <a:lnTo>
                    <a:pt x="907144" y="599637"/>
                  </a:lnTo>
                  <a:lnTo>
                    <a:pt x="894419" y="619146"/>
                  </a:lnTo>
                  <a:lnTo>
                    <a:pt x="894246" y="619146"/>
                  </a:lnTo>
                  <a:lnTo>
                    <a:pt x="890738" y="620096"/>
                  </a:lnTo>
                  <a:lnTo>
                    <a:pt x="904504" y="620096"/>
                  </a:lnTo>
                  <a:lnTo>
                    <a:pt x="905180" y="619146"/>
                  </a:lnTo>
                  <a:lnTo>
                    <a:pt x="906004" y="617816"/>
                  </a:lnTo>
                  <a:lnTo>
                    <a:pt x="918165" y="617816"/>
                  </a:lnTo>
                  <a:lnTo>
                    <a:pt x="918165" y="569929"/>
                  </a:lnTo>
                  <a:lnTo>
                    <a:pt x="906194" y="569929"/>
                  </a:lnTo>
                  <a:lnTo>
                    <a:pt x="905370" y="568663"/>
                  </a:lnTo>
                  <a:lnTo>
                    <a:pt x="904497" y="567459"/>
                  </a:lnTo>
                  <a:close/>
                </a:path>
                <a:path w="925195" h="1016635">
                  <a:moveTo>
                    <a:pt x="918165" y="558338"/>
                  </a:moveTo>
                  <a:lnTo>
                    <a:pt x="907334" y="558338"/>
                  </a:lnTo>
                  <a:lnTo>
                    <a:pt x="907334" y="569929"/>
                  </a:lnTo>
                  <a:lnTo>
                    <a:pt x="918165" y="569929"/>
                  </a:lnTo>
                  <a:lnTo>
                    <a:pt x="918165" y="558338"/>
                  </a:lnTo>
                  <a:close/>
                </a:path>
                <a:path w="925195" h="1016635">
                  <a:moveTo>
                    <a:pt x="11971" y="817294"/>
                  </a:moveTo>
                  <a:lnTo>
                    <a:pt x="4168" y="822773"/>
                  </a:lnTo>
                  <a:lnTo>
                    <a:pt x="3059" y="823596"/>
                  </a:lnTo>
                  <a:lnTo>
                    <a:pt x="4560" y="826098"/>
                  </a:lnTo>
                  <a:lnTo>
                    <a:pt x="27458" y="838196"/>
                  </a:lnTo>
                  <a:lnTo>
                    <a:pt x="38701" y="838196"/>
                  </a:lnTo>
                  <a:lnTo>
                    <a:pt x="58992" y="828315"/>
                  </a:lnTo>
                  <a:lnTo>
                    <a:pt x="28472" y="828315"/>
                  </a:lnTo>
                  <a:lnTo>
                    <a:pt x="24909" y="827666"/>
                  </a:lnTo>
                  <a:lnTo>
                    <a:pt x="19493" y="825100"/>
                  </a:lnTo>
                  <a:lnTo>
                    <a:pt x="17371" y="823596"/>
                  </a:lnTo>
                  <a:lnTo>
                    <a:pt x="14267" y="820144"/>
                  </a:lnTo>
                  <a:lnTo>
                    <a:pt x="12985" y="818624"/>
                  </a:lnTo>
                  <a:lnTo>
                    <a:pt x="11971" y="817294"/>
                  </a:lnTo>
                  <a:close/>
                </a:path>
                <a:path w="925195" h="1016635">
                  <a:moveTo>
                    <a:pt x="64418" y="795821"/>
                  </a:moveTo>
                  <a:lnTo>
                    <a:pt x="53207" y="795821"/>
                  </a:lnTo>
                  <a:lnTo>
                    <a:pt x="53207" y="816724"/>
                  </a:lnTo>
                  <a:lnTo>
                    <a:pt x="51290" y="821189"/>
                  </a:lnTo>
                  <a:lnTo>
                    <a:pt x="43626" y="826890"/>
                  </a:lnTo>
                  <a:lnTo>
                    <a:pt x="38765" y="828315"/>
                  </a:lnTo>
                  <a:lnTo>
                    <a:pt x="58992" y="828315"/>
                  </a:lnTo>
                  <a:lnTo>
                    <a:pt x="60142" y="826700"/>
                  </a:lnTo>
                  <a:lnTo>
                    <a:pt x="62993" y="822773"/>
                  </a:lnTo>
                  <a:lnTo>
                    <a:pt x="64418" y="817674"/>
                  </a:lnTo>
                  <a:lnTo>
                    <a:pt x="64418" y="795821"/>
                  </a:lnTo>
                  <a:close/>
                </a:path>
                <a:path w="925195" h="1016635">
                  <a:moveTo>
                    <a:pt x="35914" y="735393"/>
                  </a:moveTo>
                  <a:lnTo>
                    <a:pt x="25019" y="735393"/>
                  </a:lnTo>
                  <a:lnTo>
                    <a:pt x="19604" y="736929"/>
                  </a:lnTo>
                  <a:lnTo>
                    <a:pt x="10189" y="743089"/>
                  </a:lnTo>
                  <a:lnTo>
                    <a:pt x="6571" y="747348"/>
                  </a:lnTo>
                  <a:lnTo>
                    <a:pt x="1314" y="758465"/>
                  </a:lnTo>
                  <a:lnTo>
                    <a:pt x="0" y="764973"/>
                  </a:lnTo>
                  <a:lnTo>
                    <a:pt x="0" y="780049"/>
                  </a:lnTo>
                  <a:lnTo>
                    <a:pt x="25083" y="808172"/>
                  </a:lnTo>
                  <a:lnTo>
                    <a:pt x="35724" y="808172"/>
                  </a:lnTo>
                  <a:lnTo>
                    <a:pt x="50757" y="798101"/>
                  </a:lnTo>
                  <a:lnTo>
                    <a:pt x="27807" y="798101"/>
                  </a:lnTo>
                  <a:lnTo>
                    <a:pt x="24392" y="797151"/>
                  </a:lnTo>
                  <a:lnTo>
                    <a:pt x="24086" y="797151"/>
                  </a:lnTo>
                  <a:lnTo>
                    <a:pt x="20712" y="794823"/>
                  </a:lnTo>
                  <a:lnTo>
                    <a:pt x="11266" y="767000"/>
                  </a:lnTo>
                  <a:lnTo>
                    <a:pt x="11987" y="762820"/>
                  </a:lnTo>
                  <a:lnTo>
                    <a:pt x="27743" y="745464"/>
                  </a:lnTo>
                  <a:lnTo>
                    <a:pt x="50750" y="745464"/>
                  </a:lnTo>
                  <a:lnTo>
                    <a:pt x="50451" y="745052"/>
                  </a:lnTo>
                  <a:lnTo>
                    <a:pt x="48931" y="743089"/>
                  </a:lnTo>
                  <a:lnTo>
                    <a:pt x="47442" y="741094"/>
                  </a:lnTo>
                  <a:lnTo>
                    <a:pt x="45289" y="739320"/>
                  </a:lnTo>
                  <a:lnTo>
                    <a:pt x="42470" y="737768"/>
                  </a:lnTo>
                  <a:lnTo>
                    <a:pt x="39683" y="736184"/>
                  </a:lnTo>
                  <a:lnTo>
                    <a:pt x="35914" y="735393"/>
                  </a:lnTo>
                  <a:close/>
                </a:path>
                <a:path w="925195" h="1016635">
                  <a:moveTo>
                    <a:pt x="50750" y="745464"/>
                  </a:moveTo>
                  <a:lnTo>
                    <a:pt x="37054" y="745464"/>
                  </a:lnTo>
                  <a:lnTo>
                    <a:pt x="40973" y="746668"/>
                  </a:lnTo>
                  <a:lnTo>
                    <a:pt x="47094" y="751165"/>
                  </a:lnTo>
                  <a:lnTo>
                    <a:pt x="49438" y="754316"/>
                  </a:lnTo>
                  <a:lnTo>
                    <a:pt x="52605" y="762361"/>
                  </a:lnTo>
                  <a:lnTo>
                    <a:pt x="53397" y="767000"/>
                  </a:lnTo>
                  <a:lnTo>
                    <a:pt x="53397" y="777642"/>
                  </a:lnTo>
                  <a:lnTo>
                    <a:pt x="40672" y="797151"/>
                  </a:lnTo>
                  <a:lnTo>
                    <a:pt x="40499" y="797151"/>
                  </a:lnTo>
                  <a:lnTo>
                    <a:pt x="36991" y="798101"/>
                  </a:lnTo>
                  <a:lnTo>
                    <a:pt x="50757" y="798101"/>
                  </a:lnTo>
                  <a:lnTo>
                    <a:pt x="51433" y="797151"/>
                  </a:lnTo>
                  <a:lnTo>
                    <a:pt x="52256" y="795821"/>
                  </a:lnTo>
                  <a:lnTo>
                    <a:pt x="64418" y="795821"/>
                  </a:lnTo>
                  <a:lnTo>
                    <a:pt x="64418" y="747934"/>
                  </a:lnTo>
                  <a:lnTo>
                    <a:pt x="52446" y="747934"/>
                  </a:lnTo>
                  <a:lnTo>
                    <a:pt x="51623" y="746668"/>
                  </a:lnTo>
                  <a:lnTo>
                    <a:pt x="50750" y="745464"/>
                  </a:lnTo>
                  <a:close/>
                </a:path>
                <a:path w="925195" h="1016635">
                  <a:moveTo>
                    <a:pt x="64418" y="736343"/>
                  </a:moveTo>
                  <a:lnTo>
                    <a:pt x="53587" y="736343"/>
                  </a:lnTo>
                  <a:lnTo>
                    <a:pt x="53587" y="747934"/>
                  </a:lnTo>
                  <a:lnTo>
                    <a:pt x="64418" y="747934"/>
                  </a:lnTo>
                  <a:lnTo>
                    <a:pt x="64418" y="736343"/>
                  </a:lnTo>
                  <a:close/>
                </a:path>
                <a:path w="925195" h="1016635">
                  <a:moveTo>
                    <a:pt x="95772" y="736343"/>
                  </a:moveTo>
                  <a:lnTo>
                    <a:pt x="84941" y="736343"/>
                  </a:lnTo>
                  <a:lnTo>
                    <a:pt x="84941" y="809313"/>
                  </a:lnTo>
                  <a:lnTo>
                    <a:pt x="96152" y="809313"/>
                  </a:lnTo>
                  <a:lnTo>
                    <a:pt x="96152" y="759843"/>
                  </a:lnTo>
                  <a:lnTo>
                    <a:pt x="96944" y="756913"/>
                  </a:lnTo>
                  <a:lnTo>
                    <a:pt x="100143" y="751751"/>
                  </a:lnTo>
                  <a:lnTo>
                    <a:pt x="102328" y="749724"/>
                  </a:lnTo>
                  <a:lnTo>
                    <a:pt x="106768" y="747364"/>
                  </a:lnTo>
                  <a:lnTo>
                    <a:pt x="95772" y="747364"/>
                  </a:lnTo>
                  <a:lnTo>
                    <a:pt x="95772" y="736343"/>
                  </a:lnTo>
                  <a:close/>
                </a:path>
                <a:path w="925195" h="1016635">
                  <a:moveTo>
                    <a:pt x="121426" y="735393"/>
                  </a:moveTo>
                  <a:lnTo>
                    <a:pt x="110501" y="735393"/>
                  </a:lnTo>
                  <a:lnTo>
                    <a:pt x="107212" y="736343"/>
                  </a:lnTo>
                  <a:lnTo>
                    <a:pt x="100269" y="740824"/>
                  </a:lnTo>
                  <a:lnTo>
                    <a:pt x="97862" y="743754"/>
                  </a:lnTo>
                  <a:lnTo>
                    <a:pt x="96532" y="747364"/>
                  </a:lnTo>
                  <a:lnTo>
                    <a:pt x="106768" y="747364"/>
                  </a:lnTo>
                  <a:lnTo>
                    <a:pt x="107841" y="746794"/>
                  </a:lnTo>
                  <a:lnTo>
                    <a:pt x="110566" y="746145"/>
                  </a:lnTo>
                  <a:lnTo>
                    <a:pt x="121426" y="746145"/>
                  </a:lnTo>
                  <a:lnTo>
                    <a:pt x="121426" y="735393"/>
                  </a:lnTo>
                  <a:close/>
                </a:path>
                <a:path w="925195" h="1016635">
                  <a:moveTo>
                    <a:pt x="121426" y="746145"/>
                  </a:moveTo>
                  <a:lnTo>
                    <a:pt x="117483" y="746145"/>
                  </a:lnTo>
                  <a:lnTo>
                    <a:pt x="118813" y="746367"/>
                  </a:lnTo>
                  <a:lnTo>
                    <a:pt x="120175" y="746557"/>
                  </a:lnTo>
                  <a:lnTo>
                    <a:pt x="121626" y="746794"/>
                  </a:lnTo>
                  <a:lnTo>
                    <a:pt x="121426" y="746794"/>
                  </a:lnTo>
                  <a:lnTo>
                    <a:pt x="121426" y="746145"/>
                  </a:lnTo>
                  <a:close/>
                </a:path>
                <a:path w="925195" h="1016635">
                  <a:moveTo>
                    <a:pt x="168726" y="735393"/>
                  </a:moveTo>
                  <a:lnTo>
                    <a:pt x="155551" y="735393"/>
                  </a:lnTo>
                  <a:lnTo>
                    <a:pt x="149771" y="736960"/>
                  </a:lnTo>
                  <a:lnTo>
                    <a:pt x="129074" y="765607"/>
                  </a:lnTo>
                  <a:lnTo>
                    <a:pt x="129074" y="780745"/>
                  </a:lnTo>
                  <a:lnTo>
                    <a:pt x="155551" y="810833"/>
                  </a:lnTo>
                  <a:lnTo>
                    <a:pt x="168726" y="810833"/>
                  </a:lnTo>
                  <a:lnTo>
                    <a:pt x="174490" y="809265"/>
                  </a:lnTo>
                  <a:lnTo>
                    <a:pt x="184403" y="802994"/>
                  </a:lnTo>
                  <a:lnTo>
                    <a:pt x="186370" y="800761"/>
                  </a:lnTo>
                  <a:lnTo>
                    <a:pt x="157134" y="800761"/>
                  </a:lnTo>
                  <a:lnTo>
                    <a:pt x="153017" y="799479"/>
                  </a:lnTo>
                  <a:lnTo>
                    <a:pt x="146556" y="794348"/>
                  </a:lnTo>
                  <a:lnTo>
                    <a:pt x="144165" y="790975"/>
                  </a:lnTo>
                  <a:lnTo>
                    <a:pt x="141061" y="782614"/>
                  </a:lnTo>
                  <a:lnTo>
                    <a:pt x="140286" y="778085"/>
                  </a:lnTo>
                  <a:lnTo>
                    <a:pt x="140286" y="768330"/>
                  </a:lnTo>
                  <a:lnTo>
                    <a:pt x="157134" y="745464"/>
                  </a:lnTo>
                  <a:lnTo>
                    <a:pt x="186363" y="745464"/>
                  </a:lnTo>
                  <a:lnTo>
                    <a:pt x="184403" y="743231"/>
                  </a:lnTo>
                  <a:lnTo>
                    <a:pt x="174490" y="736960"/>
                  </a:lnTo>
                  <a:lnTo>
                    <a:pt x="168726" y="735393"/>
                  </a:lnTo>
                  <a:close/>
                </a:path>
                <a:path w="925195" h="1016635">
                  <a:moveTo>
                    <a:pt x="186363" y="745464"/>
                  </a:moveTo>
                  <a:lnTo>
                    <a:pt x="167142" y="745464"/>
                  </a:lnTo>
                  <a:lnTo>
                    <a:pt x="171260" y="746763"/>
                  </a:lnTo>
                  <a:lnTo>
                    <a:pt x="177720" y="751957"/>
                  </a:lnTo>
                  <a:lnTo>
                    <a:pt x="180112" y="755361"/>
                  </a:lnTo>
                  <a:lnTo>
                    <a:pt x="183215" y="763786"/>
                  </a:lnTo>
                  <a:lnTo>
                    <a:pt x="183991" y="768330"/>
                  </a:lnTo>
                  <a:lnTo>
                    <a:pt x="183991" y="778085"/>
                  </a:lnTo>
                  <a:lnTo>
                    <a:pt x="167142" y="800761"/>
                  </a:lnTo>
                  <a:lnTo>
                    <a:pt x="186370" y="800761"/>
                  </a:lnTo>
                  <a:lnTo>
                    <a:pt x="188267" y="798608"/>
                  </a:lnTo>
                  <a:lnTo>
                    <a:pt x="191022" y="792970"/>
                  </a:lnTo>
                  <a:lnTo>
                    <a:pt x="193809" y="787333"/>
                  </a:lnTo>
                  <a:lnTo>
                    <a:pt x="195203" y="780745"/>
                  </a:lnTo>
                  <a:lnTo>
                    <a:pt x="195203" y="765607"/>
                  </a:lnTo>
                  <a:lnTo>
                    <a:pt x="193809" y="758972"/>
                  </a:lnTo>
                  <a:lnTo>
                    <a:pt x="191022" y="753303"/>
                  </a:lnTo>
                  <a:lnTo>
                    <a:pt x="188267" y="747634"/>
                  </a:lnTo>
                  <a:lnTo>
                    <a:pt x="186363" y="745464"/>
                  </a:lnTo>
                  <a:close/>
                </a:path>
                <a:path w="925195" h="1016635">
                  <a:moveTo>
                    <a:pt x="223528" y="736343"/>
                  </a:moveTo>
                  <a:lnTo>
                    <a:pt x="212317" y="736343"/>
                  </a:lnTo>
                  <a:lnTo>
                    <a:pt x="212317" y="788916"/>
                  </a:lnTo>
                  <a:lnTo>
                    <a:pt x="231319" y="810263"/>
                  </a:lnTo>
                  <a:lnTo>
                    <a:pt x="241391" y="810263"/>
                  </a:lnTo>
                  <a:lnTo>
                    <a:pt x="245951" y="808980"/>
                  </a:lnTo>
                  <a:lnTo>
                    <a:pt x="253172" y="803818"/>
                  </a:lnTo>
                  <a:lnTo>
                    <a:pt x="255833" y="800666"/>
                  </a:lnTo>
                  <a:lnTo>
                    <a:pt x="256403" y="799431"/>
                  </a:lnTo>
                  <a:lnTo>
                    <a:pt x="234835" y="799431"/>
                  </a:lnTo>
                  <a:lnTo>
                    <a:pt x="231003" y="797848"/>
                  </a:lnTo>
                  <a:lnTo>
                    <a:pt x="225017" y="791513"/>
                  </a:lnTo>
                  <a:lnTo>
                    <a:pt x="223528" y="787270"/>
                  </a:lnTo>
                  <a:lnTo>
                    <a:pt x="223528" y="736343"/>
                  </a:lnTo>
                  <a:close/>
                </a:path>
                <a:path w="925195" h="1016635">
                  <a:moveTo>
                    <a:pt x="269514" y="796961"/>
                  </a:moveTo>
                  <a:lnTo>
                    <a:pt x="258303" y="796961"/>
                  </a:lnTo>
                  <a:lnTo>
                    <a:pt x="258303" y="809313"/>
                  </a:lnTo>
                  <a:lnTo>
                    <a:pt x="269514" y="809313"/>
                  </a:lnTo>
                  <a:lnTo>
                    <a:pt x="269514" y="796961"/>
                  </a:lnTo>
                  <a:close/>
                </a:path>
                <a:path w="925195" h="1016635">
                  <a:moveTo>
                    <a:pt x="269514" y="736343"/>
                  </a:moveTo>
                  <a:lnTo>
                    <a:pt x="258303" y="736343"/>
                  </a:lnTo>
                  <a:lnTo>
                    <a:pt x="258303" y="784039"/>
                  </a:lnTo>
                  <a:lnTo>
                    <a:pt x="257305" y="787792"/>
                  </a:lnTo>
                  <a:lnTo>
                    <a:pt x="255310" y="790738"/>
                  </a:lnTo>
                  <a:lnTo>
                    <a:pt x="253347" y="793683"/>
                  </a:lnTo>
                  <a:lnTo>
                    <a:pt x="250908" y="795868"/>
                  </a:lnTo>
                  <a:lnTo>
                    <a:pt x="245112" y="798719"/>
                  </a:lnTo>
                  <a:lnTo>
                    <a:pt x="242278" y="799431"/>
                  </a:lnTo>
                  <a:lnTo>
                    <a:pt x="256403" y="799431"/>
                  </a:lnTo>
                  <a:lnTo>
                    <a:pt x="257543" y="796961"/>
                  </a:lnTo>
                  <a:lnTo>
                    <a:pt x="269514" y="796961"/>
                  </a:lnTo>
                  <a:lnTo>
                    <a:pt x="269514" y="736343"/>
                  </a:lnTo>
                  <a:close/>
                </a:path>
                <a:path w="925195" h="1016635">
                  <a:moveTo>
                    <a:pt x="300881" y="736343"/>
                  </a:moveTo>
                  <a:lnTo>
                    <a:pt x="290049" y="736343"/>
                  </a:lnTo>
                  <a:lnTo>
                    <a:pt x="290049" y="836676"/>
                  </a:lnTo>
                  <a:lnTo>
                    <a:pt x="301261" y="836676"/>
                  </a:lnTo>
                  <a:lnTo>
                    <a:pt x="301261" y="798101"/>
                  </a:lnTo>
                  <a:lnTo>
                    <a:pt x="311717" y="798101"/>
                  </a:lnTo>
                  <a:lnTo>
                    <a:pt x="307468" y="794871"/>
                  </a:lnTo>
                  <a:lnTo>
                    <a:pt x="305109" y="791593"/>
                  </a:lnTo>
                  <a:lnTo>
                    <a:pt x="301878" y="783200"/>
                  </a:lnTo>
                  <a:lnTo>
                    <a:pt x="301071" y="778338"/>
                  </a:lnTo>
                  <a:lnTo>
                    <a:pt x="301071" y="767380"/>
                  </a:lnTo>
                  <a:lnTo>
                    <a:pt x="311816" y="747934"/>
                  </a:lnTo>
                  <a:lnTo>
                    <a:pt x="300881" y="747934"/>
                  </a:lnTo>
                  <a:lnTo>
                    <a:pt x="300881" y="736343"/>
                  </a:lnTo>
                  <a:close/>
                </a:path>
                <a:path w="925195" h="1016635">
                  <a:moveTo>
                    <a:pt x="311717" y="798101"/>
                  </a:moveTo>
                  <a:lnTo>
                    <a:pt x="302211" y="798101"/>
                  </a:lnTo>
                  <a:lnTo>
                    <a:pt x="303145" y="799590"/>
                  </a:lnTo>
                  <a:lnTo>
                    <a:pt x="318806" y="810833"/>
                  </a:lnTo>
                  <a:lnTo>
                    <a:pt x="329574" y="810833"/>
                  </a:lnTo>
                  <a:lnTo>
                    <a:pt x="334943" y="809297"/>
                  </a:lnTo>
                  <a:lnTo>
                    <a:pt x="344254" y="803121"/>
                  </a:lnTo>
                  <a:lnTo>
                    <a:pt x="346220" y="800761"/>
                  </a:lnTo>
                  <a:lnTo>
                    <a:pt x="317476" y="800761"/>
                  </a:lnTo>
                  <a:lnTo>
                    <a:pt x="313676" y="799590"/>
                  </a:lnTo>
                  <a:lnTo>
                    <a:pt x="311717" y="798101"/>
                  </a:lnTo>
                  <a:close/>
                </a:path>
                <a:path w="925195" h="1016635">
                  <a:moveTo>
                    <a:pt x="346246" y="745464"/>
                  </a:moveTo>
                  <a:lnTo>
                    <a:pt x="326724" y="745464"/>
                  </a:lnTo>
                  <a:lnTo>
                    <a:pt x="330667" y="746683"/>
                  </a:lnTo>
                  <a:lnTo>
                    <a:pt x="333802" y="749122"/>
                  </a:lnTo>
                  <a:lnTo>
                    <a:pt x="336969" y="751529"/>
                  </a:lnTo>
                  <a:lnTo>
                    <a:pt x="339329" y="754807"/>
                  </a:lnTo>
                  <a:lnTo>
                    <a:pt x="340786" y="758703"/>
                  </a:lnTo>
                  <a:lnTo>
                    <a:pt x="342464" y="763073"/>
                  </a:lnTo>
                  <a:lnTo>
                    <a:pt x="343202" y="767380"/>
                  </a:lnTo>
                  <a:lnTo>
                    <a:pt x="343202" y="778338"/>
                  </a:lnTo>
                  <a:lnTo>
                    <a:pt x="342448" y="782741"/>
                  </a:lnTo>
                  <a:lnTo>
                    <a:pt x="326661" y="800761"/>
                  </a:lnTo>
                  <a:lnTo>
                    <a:pt x="346220" y="800761"/>
                  </a:lnTo>
                  <a:lnTo>
                    <a:pt x="347896" y="798750"/>
                  </a:lnTo>
                  <a:lnTo>
                    <a:pt x="353153" y="787444"/>
                  </a:lnTo>
                  <a:lnTo>
                    <a:pt x="354468" y="780745"/>
                  </a:lnTo>
                  <a:lnTo>
                    <a:pt x="354468" y="765353"/>
                  </a:lnTo>
                  <a:lnTo>
                    <a:pt x="353203" y="758956"/>
                  </a:lnTo>
                  <a:lnTo>
                    <a:pt x="353153" y="758703"/>
                  </a:lnTo>
                  <a:lnTo>
                    <a:pt x="347896" y="747428"/>
                  </a:lnTo>
                  <a:lnTo>
                    <a:pt x="346246" y="745464"/>
                  </a:lnTo>
                  <a:close/>
                </a:path>
                <a:path w="925195" h="1016635">
                  <a:moveTo>
                    <a:pt x="329448" y="735393"/>
                  </a:moveTo>
                  <a:lnTo>
                    <a:pt x="318553" y="735393"/>
                  </a:lnTo>
                  <a:lnTo>
                    <a:pt x="314784" y="736184"/>
                  </a:lnTo>
                  <a:lnTo>
                    <a:pt x="302211" y="747934"/>
                  </a:lnTo>
                  <a:lnTo>
                    <a:pt x="311816" y="747934"/>
                  </a:lnTo>
                  <a:lnTo>
                    <a:pt x="313495" y="746683"/>
                  </a:lnTo>
                  <a:lnTo>
                    <a:pt x="317413" y="745464"/>
                  </a:lnTo>
                  <a:lnTo>
                    <a:pt x="346246" y="745464"/>
                  </a:lnTo>
                  <a:lnTo>
                    <a:pt x="344238" y="743073"/>
                  </a:lnTo>
                  <a:lnTo>
                    <a:pt x="334863" y="736929"/>
                  </a:lnTo>
                  <a:lnTo>
                    <a:pt x="329448" y="735393"/>
                  </a:lnTo>
                  <a:close/>
                </a:path>
                <a:path w="925195" h="1016635">
                  <a:moveTo>
                    <a:pt x="378981" y="789170"/>
                  </a:moveTo>
                  <a:lnTo>
                    <a:pt x="368339" y="791830"/>
                  </a:lnTo>
                  <a:lnTo>
                    <a:pt x="369638" y="798038"/>
                  </a:lnTo>
                  <a:lnTo>
                    <a:pt x="372726" y="802757"/>
                  </a:lnTo>
                  <a:lnTo>
                    <a:pt x="382480" y="809218"/>
                  </a:lnTo>
                  <a:lnTo>
                    <a:pt x="388640" y="810833"/>
                  </a:lnTo>
                  <a:lnTo>
                    <a:pt x="401752" y="810833"/>
                  </a:lnTo>
                  <a:lnTo>
                    <a:pt x="406724" y="809883"/>
                  </a:lnTo>
                  <a:lnTo>
                    <a:pt x="415276" y="806082"/>
                  </a:lnTo>
                  <a:lnTo>
                    <a:pt x="418601" y="803485"/>
                  </a:lnTo>
                  <a:lnTo>
                    <a:pt x="420428" y="800951"/>
                  </a:lnTo>
                  <a:lnTo>
                    <a:pt x="391301" y="800951"/>
                  </a:lnTo>
                  <a:lnTo>
                    <a:pt x="387579" y="799970"/>
                  </a:lnTo>
                  <a:lnTo>
                    <a:pt x="381910" y="796042"/>
                  </a:lnTo>
                  <a:lnTo>
                    <a:pt x="380036" y="793160"/>
                  </a:lnTo>
                  <a:lnTo>
                    <a:pt x="379888" y="792685"/>
                  </a:lnTo>
                  <a:lnTo>
                    <a:pt x="378981" y="789170"/>
                  </a:lnTo>
                  <a:close/>
                </a:path>
                <a:path w="925195" h="1016635">
                  <a:moveTo>
                    <a:pt x="404634" y="735393"/>
                  </a:moveTo>
                  <a:lnTo>
                    <a:pt x="392283" y="735393"/>
                  </a:lnTo>
                  <a:lnTo>
                    <a:pt x="387690" y="736295"/>
                  </a:lnTo>
                  <a:lnTo>
                    <a:pt x="370620" y="761521"/>
                  </a:lnTo>
                  <a:lnTo>
                    <a:pt x="372084" y="765480"/>
                  </a:lnTo>
                  <a:lnTo>
                    <a:pt x="372172" y="765718"/>
                  </a:lnTo>
                  <a:lnTo>
                    <a:pt x="375275" y="769075"/>
                  </a:lnTo>
                  <a:lnTo>
                    <a:pt x="378411" y="772400"/>
                  </a:lnTo>
                  <a:lnTo>
                    <a:pt x="383320" y="774855"/>
                  </a:lnTo>
                  <a:lnTo>
                    <a:pt x="405838" y="780144"/>
                  </a:lnTo>
                  <a:lnTo>
                    <a:pt x="408561" y="781442"/>
                  </a:lnTo>
                  <a:lnTo>
                    <a:pt x="412109" y="784894"/>
                  </a:lnTo>
                  <a:lnTo>
                    <a:pt x="412995" y="787016"/>
                  </a:lnTo>
                  <a:lnTo>
                    <a:pt x="412995" y="792685"/>
                  </a:lnTo>
                  <a:lnTo>
                    <a:pt x="411443" y="795377"/>
                  </a:lnTo>
                  <a:lnTo>
                    <a:pt x="405092" y="799970"/>
                  </a:lnTo>
                  <a:lnTo>
                    <a:pt x="404793" y="799970"/>
                  </a:lnTo>
                  <a:lnTo>
                    <a:pt x="401119" y="800951"/>
                  </a:lnTo>
                  <a:lnTo>
                    <a:pt x="420428" y="800951"/>
                  </a:lnTo>
                  <a:lnTo>
                    <a:pt x="423383" y="796898"/>
                  </a:lnTo>
                  <a:lnTo>
                    <a:pt x="424587" y="793160"/>
                  </a:lnTo>
                  <a:lnTo>
                    <a:pt x="424587" y="783881"/>
                  </a:lnTo>
                  <a:lnTo>
                    <a:pt x="422987" y="779716"/>
                  </a:lnTo>
                  <a:lnTo>
                    <a:pt x="416590" y="773224"/>
                  </a:lnTo>
                  <a:lnTo>
                    <a:pt x="411729" y="770801"/>
                  </a:lnTo>
                  <a:lnTo>
                    <a:pt x="390066" y="765480"/>
                  </a:lnTo>
                  <a:lnTo>
                    <a:pt x="386899" y="764134"/>
                  </a:lnTo>
                  <a:lnTo>
                    <a:pt x="382845" y="760904"/>
                  </a:lnTo>
                  <a:lnTo>
                    <a:pt x="381831" y="758703"/>
                  </a:lnTo>
                  <a:lnTo>
                    <a:pt x="381831" y="752780"/>
                  </a:lnTo>
                  <a:lnTo>
                    <a:pt x="383304" y="750199"/>
                  </a:lnTo>
                  <a:lnTo>
                    <a:pt x="389226" y="746113"/>
                  </a:lnTo>
                  <a:lnTo>
                    <a:pt x="392948" y="745084"/>
                  </a:lnTo>
                  <a:lnTo>
                    <a:pt x="419819" y="745084"/>
                  </a:lnTo>
                  <a:lnTo>
                    <a:pt x="418569" y="743310"/>
                  </a:lnTo>
                  <a:lnTo>
                    <a:pt x="410303" y="736976"/>
                  </a:lnTo>
                  <a:lnTo>
                    <a:pt x="404634" y="735393"/>
                  </a:lnTo>
                  <a:close/>
                </a:path>
                <a:path w="925195" h="1016635">
                  <a:moveTo>
                    <a:pt x="419819" y="745084"/>
                  </a:moveTo>
                  <a:lnTo>
                    <a:pt x="400675" y="745084"/>
                  </a:lnTo>
                  <a:lnTo>
                    <a:pt x="403352" y="745607"/>
                  </a:lnTo>
                  <a:lnTo>
                    <a:pt x="407532" y="747697"/>
                  </a:lnTo>
                  <a:lnTo>
                    <a:pt x="409179" y="749027"/>
                  </a:lnTo>
                  <a:lnTo>
                    <a:pt x="410383" y="750642"/>
                  </a:lnTo>
                  <a:lnTo>
                    <a:pt x="411618" y="752226"/>
                  </a:lnTo>
                  <a:lnTo>
                    <a:pt x="412552" y="753857"/>
                  </a:lnTo>
                  <a:lnTo>
                    <a:pt x="413185" y="755535"/>
                  </a:lnTo>
                  <a:lnTo>
                    <a:pt x="422921" y="752780"/>
                  </a:lnTo>
                  <a:lnTo>
                    <a:pt x="423289" y="752780"/>
                  </a:lnTo>
                  <a:lnTo>
                    <a:pt x="421584" y="747697"/>
                  </a:lnTo>
                  <a:lnTo>
                    <a:pt x="421515" y="747491"/>
                  </a:lnTo>
                  <a:lnTo>
                    <a:pt x="419819" y="745084"/>
                  </a:lnTo>
                  <a:close/>
                </a:path>
                <a:path w="925195" h="1016635">
                  <a:moveTo>
                    <a:pt x="507307" y="707459"/>
                  </a:moveTo>
                  <a:lnTo>
                    <a:pt x="501068" y="707459"/>
                  </a:lnTo>
                  <a:lnTo>
                    <a:pt x="497758" y="708156"/>
                  </a:lnTo>
                  <a:lnTo>
                    <a:pt x="491488" y="710943"/>
                  </a:lnTo>
                  <a:lnTo>
                    <a:pt x="488938" y="713033"/>
                  </a:lnTo>
                  <a:lnTo>
                    <a:pt x="485006" y="718623"/>
                  </a:lnTo>
                  <a:lnTo>
                    <a:pt x="484029" y="722091"/>
                  </a:lnTo>
                  <a:lnTo>
                    <a:pt x="484029" y="809313"/>
                  </a:lnTo>
                  <a:lnTo>
                    <a:pt x="495241" y="809313"/>
                  </a:lnTo>
                  <a:lnTo>
                    <a:pt x="495241" y="725321"/>
                  </a:lnTo>
                  <a:lnTo>
                    <a:pt x="496048" y="722582"/>
                  </a:lnTo>
                  <a:lnTo>
                    <a:pt x="499310" y="718845"/>
                  </a:lnTo>
                  <a:lnTo>
                    <a:pt x="501986" y="717910"/>
                  </a:lnTo>
                  <a:lnTo>
                    <a:pt x="512343" y="717910"/>
                  </a:lnTo>
                  <a:lnTo>
                    <a:pt x="515193" y="709359"/>
                  </a:lnTo>
                  <a:lnTo>
                    <a:pt x="514338" y="708979"/>
                  </a:lnTo>
                  <a:lnTo>
                    <a:pt x="513040" y="708568"/>
                  </a:lnTo>
                  <a:lnTo>
                    <a:pt x="509556" y="707681"/>
                  </a:lnTo>
                  <a:lnTo>
                    <a:pt x="507307" y="707459"/>
                  </a:lnTo>
                  <a:close/>
                </a:path>
                <a:path w="925195" h="1016635">
                  <a:moveTo>
                    <a:pt x="484029" y="736343"/>
                  </a:moveTo>
                  <a:lnTo>
                    <a:pt x="472248" y="736343"/>
                  </a:lnTo>
                  <a:lnTo>
                    <a:pt x="472248" y="745844"/>
                  </a:lnTo>
                  <a:lnTo>
                    <a:pt x="484029" y="745844"/>
                  </a:lnTo>
                  <a:lnTo>
                    <a:pt x="484029" y="736343"/>
                  </a:lnTo>
                  <a:close/>
                </a:path>
                <a:path w="925195" h="1016635">
                  <a:moveTo>
                    <a:pt x="511583" y="736343"/>
                  </a:moveTo>
                  <a:lnTo>
                    <a:pt x="495241" y="736343"/>
                  </a:lnTo>
                  <a:lnTo>
                    <a:pt x="495241" y="745844"/>
                  </a:lnTo>
                  <a:lnTo>
                    <a:pt x="511583" y="745844"/>
                  </a:lnTo>
                  <a:lnTo>
                    <a:pt x="511583" y="736343"/>
                  </a:lnTo>
                  <a:close/>
                </a:path>
                <a:path w="925195" h="1016635">
                  <a:moveTo>
                    <a:pt x="512343" y="717910"/>
                  </a:moveTo>
                  <a:lnTo>
                    <a:pt x="507307" y="717910"/>
                  </a:lnTo>
                  <a:lnTo>
                    <a:pt x="508606" y="718053"/>
                  </a:lnTo>
                  <a:lnTo>
                    <a:pt x="510601" y="718623"/>
                  </a:lnTo>
                  <a:lnTo>
                    <a:pt x="511963" y="719051"/>
                  </a:lnTo>
                  <a:lnTo>
                    <a:pt x="512295" y="718053"/>
                  </a:lnTo>
                  <a:lnTo>
                    <a:pt x="512343" y="717910"/>
                  </a:lnTo>
                  <a:close/>
                </a:path>
                <a:path w="925195" h="1016635">
                  <a:moveTo>
                    <a:pt x="560522" y="735393"/>
                  </a:moveTo>
                  <a:lnTo>
                    <a:pt x="547347" y="735393"/>
                  </a:lnTo>
                  <a:lnTo>
                    <a:pt x="541567" y="736960"/>
                  </a:lnTo>
                  <a:lnTo>
                    <a:pt x="520870" y="765607"/>
                  </a:lnTo>
                  <a:lnTo>
                    <a:pt x="520870" y="780745"/>
                  </a:lnTo>
                  <a:lnTo>
                    <a:pt x="547347" y="810833"/>
                  </a:lnTo>
                  <a:lnTo>
                    <a:pt x="560522" y="810833"/>
                  </a:lnTo>
                  <a:lnTo>
                    <a:pt x="566286" y="809265"/>
                  </a:lnTo>
                  <a:lnTo>
                    <a:pt x="576199" y="802994"/>
                  </a:lnTo>
                  <a:lnTo>
                    <a:pt x="578166" y="800761"/>
                  </a:lnTo>
                  <a:lnTo>
                    <a:pt x="548931" y="800761"/>
                  </a:lnTo>
                  <a:lnTo>
                    <a:pt x="544813" y="799479"/>
                  </a:lnTo>
                  <a:lnTo>
                    <a:pt x="538353" y="794348"/>
                  </a:lnTo>
                  <a:lnTo>
                    <a:pt x="535961" y="790975"/>
                  </a:lnTo>
                  <a:lnTo>
                    <a:pt x="532858" y="782614"/>
                  </a:lnTo>
                  <a:lnTo>
                    <a:pt x="532082" y="778085"/>
                  </a:lnTo>
                  <a:lnTo>
                    <a:pt x="532082" y="768330"/>
                  </a:lnTo>
                  <a:lnTo>
                    <a:pt x="548931" y="745464"/>
                  </a:lnTo>
                  <a:lnTo>
                    <a:pt x="578159" y="745464"/>
                  </a:lnTo>
                  <a:lnTo>
                    <a:pt x="576199" y="743231"/>
                  </a:lnTo>
                  <a:lnTo>
                    <a:pt x="566286" y="736960"/>
                  </a:lnTo>
                  <a:lnTo>
                    <a:pt x="560522" y="735393"/>
                  </a:lnTo>
                  <a:close/>
                </a:path>
                <a:path w="925195" h="1016635">
                  <a:moveTo>
                    <a:pt x="578159" y="745464"/>
                  </a:moveTo>
                  <a:lnTo>
                    <a:pt x="558939" y="745464"/>
                  </a:lnTo>
                  <a:lnTo>
                    <a:pt x="563056" y="746763"/>
                  </a:lnTo>
                  <a:lnTo>
                    <a:pt x="569517" y="751957"/>
                  </a:lnTo>
                  <a:lnTo>
                    <a:pt x="571908" y="755361"/>
                  </a:lnTo>
                  <a:lnTo>
                    <a:pt x="575012" y="763786"/>
                  </a:lnTo>
                  <a:lnTo>
                    <a:pt x="575787" y="768330"/>
                  </a:lnTo>
                  <a:lnTo>
                    <a:pt x="575787" y="778085"/>
                  </a:lnTo>
                  <a:lnTo>
                    <a:pt x="558939" y="800761"/>
                  </a:lnTo>
                  <a:lnTo>
                    <a:pt x="578166" y="800761"/>
                  </a:lnTo>
                  <a:lnTo>
                    <a:pt x="580063" y="798608"/>
                  </a:lnTo>
                  <a:lnTo>
                    <a:pt x="582818" y="792970"/>
                  </a:lnTo>
                  <a:lnTo>
                    <a:pt x="585605" y="787333"/>
                  </a:lnTo>
                  <a:lnTo>
                    <a:pt x="586999" y="780745"/>
                  </a:lnTo>
                  <a:lnTo>
                    <a:pt x="586999" y="765607"/>
                  </a:lnTo>
                  <a:lnTo>
                    <a:pt x="585605" y="758972"/>
                  </a:lnTo>
                  <a:lnTo>
                    <a:pt x="582818" y="753303"/>
                  </a:lnTo>
                  <a:lnTo>
                    <a:pt x="580063" y="747634"/>
                  </a:lnTo>
                  <a:lnTo>
                    <a:pt x="578159" y="745464"/>
                  </a:lnTo>
                  <a:close/>
                </a:path>
                <a:path w="925195" h="1016635">
                  <a:moveTo>
                    <a:pt x="614945" y="736343"/>
                  </a:moveTo>
                  <a:lnTo>
                    <a:pt x="604113" y="736343"/>
                  </a:lnTo>
                  <a:lnTo>
                    <a:pt x="604113" y="809313"/>
                  </a:lnTo>
                  <a:lnTo>
                    <a:pt x="615325" y="809313"/>
                  </a:lnTo>
                  <a:lnTo>
                    <a:pt x="615325" y="759843"/>
                  </a:lnTo>
                  <a:lnTo>
                    <a:pt x="616116" y="756913"/>
                  </a:lnTo>
                  <a:lnTo>
                    <a:pt x="619315" y="751751"/>
                  </a:lnTo>
                  <a:lnTo>
                    <a:pt x="621500" y="749724"/>
                  </a:lnTo>
                  <a:lnTo>
                    <a:pt x="625940" y="747364"/>
                  </a:lnTo>
                  <a:lnTo>
                    <a:pt x="614945" y="747364"/>
                  </a:lnTo>
                  <a:lnTo>
                    <a:pt x="614945" y="736343"/>
                  </a:lnTo>
                  <a:close/>
                </a:path>
                <a:path w="925195" h="1016635">
                  <a:moveTo>
                    <a:pt x="640598" y="735393"/>
                  </a:moveTo>
                  <a:lnTo>
                    <a:pt x="629673" y="735393"/>
                  </a:lnTo>
                  <a:lnTo>
                    <a:pt x="626385" y="736343"/>
                  </a:lnTo>
                  <a:lnTo>
                    <a:pt x="619442" y="740824"/>
                  </a:lnTo>
                  <a:lnTo>
                    <a:pt x="617035" y="743754"/>
                  </a:lnTo>
                  <a:lnTo>
                    <a:pt x="615705" y="747364"/>
                  </a:lnTo>
                  <a:lnTo>
                    <a:pt x="625940" y="747364"/>
                  </a:lnTo>
                  <a:lnTo>
                    <a:pt x="627013" y="746794"/>
                  </a:lnTo>
                  <a:lnTo>
                    <a:pt x="629738" y="746145"/>
                  </a:lnTo>
                  <a:lnTo>
                    <a:pt x="640598" y="746145"/>
                  </a:lnTo>
                  <a:lnTo>
                    <a:pt x="640598" y="735393"/>
                  </a:lnTo>
                  <a:close/>
                </a:path>
                <a:path w="925195" h="1016635">
                  <a:moveTo>
                    <a:pt x="640598" y="746145"/>
                  </a:moveTo>
                  <a:lnTo>
                    <a:pt x="636655" y="746145"/>
                  </a:lnTo>
                  <a:lnTo>
                    <a:pt x="637985" y="746367"/>
                  </a:lnTo>
                  <a:lnTo>
                    <a:pt x="639347" y="746557"/>
                  </a:lnTo>
                  <a:lnTo>
                    <a:pt x="640798" y="746794"/>
                  </a:lnTo>
                  <a:lnTo>
                    <a:pt x="640598" y="746794"/>
                  </a:lnTo>
                  <a:lnTo>
                    <a:pt x="640598" y="746145"/>
                  </a:lnTo>
                  <a:close/>
                </a:path>
                <a:path w="925195" h="1016635">
                  <a:moveTo>
                    <a:pt x="702344" y="736343"/>
                  </a:moveTo>
                  <a:lnTo>
                    <a:pt x="691513" y="736343"/>
                  </a:lnTo>
                  <a:lnTo>
                    <a:pt x="691513" y="809313"/>
                  </a:lnTo>
                  <a:lnTo>
                    <a:pt x="702724" y="809313"/>
                  </a:lnTo>
                  <a:lnTo>
                    <a:pt x="702724" y="759843"/>
                  </a:lnTo>
                  <a:lnTo>
                    <a:pt x="703516" y="756913"/>
                  </a:lnTo>
                  <a:lnTo>
                    <a:pt x="706715" y="751751"/>
                  </a:lnTo>
                  <a:lnTo>
                    <a:pt x="708900" y="749724"/>
                  </a:lnTo>
                  <a:lnTo>
                    <a:pt x="713340" y="747364"/>
                  </a:lnTo>
                  <a:lnTo>
                    <a:pt x="702344" y="747364"/>
                  </a:lnTo>
                  <a:lnTo>
                    <a:pt x="702344" y="736343"/>
                  </a:lnTo>
                  <a:close/>
                </a:path>
                <a:path w="925195" h="1016635">
                  <a:moveTo>
                    <a:pt x="727998" y="735393"/>
                  </a:moveTo>
                  <a:lnTo>
                    <a:pt x="717073" y="735393"/>
                  </a:lnTo>
                  <a:lnTo>
                    <a:pt x="713785" y="736343"/>
                  </a:lnTo>
                  <a:lnTo>
                    <a:pt x="706841" y="740824"/>
                  </a:lnTo>
                  <a:lnTo>
                    <a:pt x="704435" y="743754"/>
                  </a:lnTo>
                  <a:lnTo>
                    <a:pt x="703104" y="747364"/>
                  </a:lnTo>
                  <a:lnTo>
                    <a:pt x="713340" y="747364"/>
                  </a:lnTo>
                  <a:lnTo>
                    <a:pt x="714413" y="746794"/>
                  </a:lnTo>
                  <a:lnTo>
                    <a:pt x="717138" y="746145"/>
                  </a:lnTo>
                  <a:lnTo>
                    <a:pt x="727998" y="746145"/>
                  </a:lnTo>
                  <a:lnTo>
                    <a:pt x="727998" y="735393"/>
                  </a:lnTo>
                  <a:close/>
                </a:path>
                <a:path w="925195" h="1016635">
                  <a:moveTo>
                    <a:pt x="727998" y="746145"/>
                  </a:moveTo>
                  <a:lnTo>
                    <a:pt x="724055" y="746145"/>
                  </a:lnTo>
                  <a:lnTo>
                    <a:pt x="725385" y="746367"/>
                  </a:lnTo>
                  <a:lnTo>
                    <a:pt x="728255" y="746794"/>
                  </a:lnTo>
                  <a:lnTo>
                    <a:pt x="727998" y="746794"/>
                  </a:lnTo>
                  <a:lnTo>
                    <a:pt x="727998" y="746145"/>
                  </a:lnTo>
                  <a:close/>
                </a:path>
                <a:path w="925195" h="1016635">
                  <a:moveTo>
                    <a:pt x="792204" y="745274"/>
                  </a:moveTo>
                  <a:lnTo>
                    <a:pt x="774764" y="745274"/>
                  </a:lnTo>
                  <a:lnTo>
                    <a:pt x="778612" y="746573"/>
                  </a:lnTo>
                  <a:lnTo>
                    <a:pt x="783711" y="751767"/>
                  </a:lnTo>
                  <a:lnTo>
                    <a:pt x="784993" y="755440"/>
                  </a:lnTo>
                  <a:lnTo>
                    <a:pt x="784993" y="762281"/>
                  </a:lnTo>
                  <a:lnTo>
                    <a:pt x="774209" y="766129"/>
                  </a:lnTo>
                  <a:lnTo>
                    <a:pt x="770615" y="766557"/>
                  </a:lnTo>
                  <a:lnTo>
                    <a:pt x="737867" y="793350"/>
                  </a:lnTo>
                  <a:lnTo>
                    <a:pt x="738976" y="797404"/>
                  </a:lnTo>
                  <a:lnTo>
                    <a:pt x="743409" y="804087"/>
                  </a:lnTo>
                  <a:lnTo>
                    <a:pt x="746402" y="806636"/>
                  </a:lnTo>
                  <a:lnTo>
                    <a:pt x="753940" y="810152"/>
                  </a:lnTo>
                  <a:lnTo>
                    <a:pt x="758136" y="811023"/>
                  </a:lnTo>
                  <a:lnTo>
                    <a:pt x="767004" y="811023"/>
                  </a:lnTo>
                  <a:lnTo>
                    <a:pt x="783663" y="801015"/>
                  </a:lnTo>
                  <a:lnTo>
                    <a:pt x="760243" y="801015"/>
                  </a:lnTo>
                  <a:lnTo>
                    <a:pt x="756732" y="800081"/>
                  </a:lnTo>
                  <a:lnTo>
                    <a:pt x="756480" y="800081"/>
                  </a:lnTo>
                  <a:lnTo>
                    <a:pt x="753402" y="798006"/>
                  </a:lnTo>
                  <a:lnTo>
                    <a:pt x="750520" y="796011"/>
                  </a:lnTo>
                  <a:lnTo>
                    <a:pt x="749078" y="793065"/>
                  </a:lnTo>
                  <a:lnTo>
                    <a:pt x="749078" y="786320"/>
                  </a:lnTo>
                  <a:lnTo>
                    <a:pt x="749721" y="784419"/>
                  </a:lnTo>
                  <a:lnTo>
                    <a:pt x="749839" y="784071"/>
                  </a:lnTo>
                  <a:lnTo>
                    <a:pt x="772277" y="775995"/>
                  </a:lnTo>
                  <a:lnTo>
                    <a:pt x="776347" y="775393"/>
                  </a:lnTo>
                  <a:lnTo>
                    <a:pt x="784993" y="772638"/>
                  </a:lnTo>
                  <a:lnTo>
                    <a:pt x="796205" y="772638"/>
                  </a:lnTo>
                  <a:lnTo>
                    <a:pt x="796205" y="755440"/>
                  </a:lnTo>
                  <a:lnTo>
                    <a:pt x="795320" y="751133"/>
                  </a:lnTo>
                  <a:lnTo>
                    <a:pt x="795255" y="750817"/>
                  </a:lnTo>
                  <a:lnTo>
                    <a:pt x="792204" y="745274"/>
                  </a:lnTo>
                  <a:close/>
                </a:path>
                <a:path w="925195" h="1016635">
                  <a:moveTo>
                    <a:pt x="796205" y="799431"/>
                  </a:moveTo>
                  <a:lnTo>
                    <a:pt x="784993" y="799431"/>
                  </a:lnTo>
                  <a:lnTo>
                    <a:pt x="784993" y="809313"/>
                  </a:lnTo>
                  <a:lnTo>
                    <a:pt x="796205" y="809313"/>
                  </a:lnTo>
                  <a:lnTo>
                    <a:pt x="796205" y="799431"/>
                  </a:lnTo>
                  <a:close/>
                </a:path>
                <a:path w="925195" h="1016635">
                  <a:moveTo>
                    <a:pt x="796205" y="772638"/>
                  </a:moveTo>
                  <a:lnTo>
                    <a:pt x="784993" y="772638"/>
                  </a:lnTo>
                  <a:lnTo>
                    <a:pt x="784889" y="786320"/>
                  </a:lnTo>
                  <a:lnTo>
                    <a:pt x="784201" y="788837"/>
                  </a:lnTo>
                  <a:lnTo>
                    <a:pt x="782618" y="791593"/>
                  </a:lnTo>
                  <a:lnTo>
                    <a:pt x="781066" y="794348"/>
                  </a:lnTo>
                  <a:lnTo>
                    <a:pt x="778754" y="796597"/>
                  </a:lnTo>
                  <a:lnTo>
                    <a:pt x="772642" y="800081"/>
                  </a:lnTo>
                  <a:lnTo>
                    <a:pt x="768633" y="801015"/>
                  </a:lnTo>
                  <a:lnTo>
                    <a:pt x="783663" y="801015"/>
                  </a:lnTo>
                  <a:lnTo>
                    <a:pt x="784423" y="799431"/>
                  </a:lnTo>
                  <a:lnTo>
                    <a:pt x="796205" y="799431"/>
                  </a:lnTo>
                  <a:lnTo>
                    <a:pt x="796205" y="772638"/>
                  </a:lnTo>
                  <a:close/>
                </a:path>
                <a:path w="925195" h="1016635">
                  <a:moveTo>
                    <a:pt x="771565" y="735393"/>
                  </a:moveTo>
                  <a:lnTo>
                    <a:pt x="765547" y="735393"/>
                  </a:lnTo>
                  <a:lnTo>
                    <a:pt x="761810" y="735899"/>
                  </a:lnTo>
                  <a:lnTo>
                    <a:pt x="739957" y="752495"/>
                  </a:lnTo>
                  <a:lnTo>
                    <a:pt x="750599" y="756296"/>
                  </a:lnTo>
                  <a:lnTo>
                    <a:pt x="751834" y="753635"/>
                  </a:lnTo>
                  <a:lnTo>
                    <a:pt x="753972" y="751133"/>
                  </a:lnTo>
                  <a:lnTo>
                    <a:pt x="759888" y="746573"/>
                  </a:lnTo>
                  <a:lnTo>
                    <a:pt x="759599" y="746573"/>
                  </a:lnTo>
                  <a:lnTo>
                    <a:pt x="764249" y="745274"/>
                  </a:lnTo>
                  <a:lnTo>
                    <a:pt x="792204" y="745274"/>
                  </a:lnTo>
                  <a:lnTo>
                    <a:pt x="791454" y="743912"/>
                  </a:lnTo>
                  <a:lnTo>
                    <a:pt x="789063" y="741331"/>
                  </a:lnTo>
                  <a:lnTo>
                    <a:pt x="783331" y="737911"/>
                  </a:lnTo>
                  <a:lnTo>
                    <a:pt x="780369" y="736786"/>
                  </a:lnTo>
                  <a:lnTo>
                    <a:pt x="777297" y="736248"/>
                  </a:lnTo>
                  <a:lnTo>
                    <a:pt x="774257" y="735678"/>
                  </a:lnTo>
                  <a:lnTo>
                    <a:pt x="771565" y="735393"/>
                  </a:lnTo>
                  <a:close/>
                </a:path>
                <a:path w="925195" h="1016635">
                  <a:moveTo>
                    <a:pt x="827499" y="736343"/>
                  </a:moveTo>
                  <a:lnTo>
                    <a:pt x="816668" y="736343"/>
                  </a:lnTo>
                  <a:lnTo>
                    <a:pt x="816668" y="809313"/>
                  </a:lnTo>
                  <a:lnTo>
                    <a:pt x="827880" y="809313"/>
                  </a:lnTo>
                  <a:lnTo>
                    <a:pt x="827880" y="759843"/>
                  </a:lnTo>
                  <a:lnTo>
                    <a:pt x="828671" y="756913"/>
                  </a:lnTo>
                  <a:lnTo>
                    <a:pt x="831870" y="751751"/>
                  </a:lnTo>
                  <a:lnTo>
                    <a:pt x="834055" y="749724"/>
                  </a:lnTo>
                  <a:lnTo>
                    <a:pt x="838495" y="747364"/>
                  </a:lnTo>
                  <a:lnTo>
                    <a:pt x="827499" y="747364"/>
                  </a:lnTo>
                  <a:lnTo>
                    <a:pt x="827499" y="736343"/>
                  </a:lnTo>
                  <a:close/>
                </a:path>
                <a:path w="925195" h="1016635">
                  <a:moveTo>
                    <a:pt x="853153" y="735393"/>
                  </a:moveTo>
                  <a:lnTo>
                    <a:pt x="842228" y="735393"/>
                  </a:lnTo>
                  <a:lnTo>
                    <a:pt x="838940" y="736343"/>
                  </a:lnTo>
                  <a:lnTo>
                    <a:pt x="831997" y="740824"/>
                  </a:lnTo>
                  <a:lnTo>
                    <a:pt x="829590" y="743754"/>
                  </a:lnTo>
                  <a:lnTo>
                    <a:pt x="828260" y="747364"/>
                  </a:lnTo>
                  <a:lnTo>
                    <a:pt x="838495" y="747364"/>
                  </a:lnTo>
                  <a:lnTo>
                    <a:pt x="839568" y="746794"/>
                  </a:lnTo>
                  <a:lnTo>
                    <a:pt x="842293" y="746145"/>
                  </a:lnTo>
                  <a:lnTo>
                    <a:pt x="853153" y="746145"/>
                  </a:lnTo>
                  <a:lnTo>
                    <a:pt x="853153" y="735393"/>
                  </a:lnTo>
                  <a:close/>
                </a:path>
                <a:path w="925195" h="1016635">
                  <a:moveTo>
                    <a:pt x="853153" y="746145"/>
                  </a:moveTo>
                  <a:lnTo>
                    <a:pt x="849210" y="746145"/>
                  </a:lnTo>
                  <a:lnTo>
                    <a:pt x="850540" y="746367"/>
                  </a:lnTo>
                  <a:lnTo>
                    <a:pt x="853410" y="746794"/>
                  </a:lnTo>
                  <a:lnTo>
                    <a:pt x="853153" y="746794"/>
                  </a:lnTo>
                  <a:lnTo>
                    <a:pt x="853153" y="746145"/>
                  </a:lnTo>
                  <a:close/>
                </a:path>
                <a:path w="925195" h="1016635">
                  <a:moveTo>
                    <a:pt x="897476" y="735393"/>
                  </a:moveTo>
                  <a:lnTo>
                    <a:pt x="887088" y="735393"/>
                  </a:lnTo>
                  <a:lnTo>
                    <a:pt x="881324" y="737008"/>
                  </a:lnTo>
                  <a:lnTo>
                    <a:pt x="860801" y="765923"/>
                  </a:lnTo>
                  <a:lnTo>
                    <a:pt x="860801" y="780872"/>
                  </a:lnTo>
                  <a:lnTo>
                    <a:pt x="887785" y="810833"/>
                  </a:lnTo>
                  <a:lnTo>
                    <a:pt x="899757" y="810833"/>
                  </a:lnTo>
                  <a:lnTo>
                    <a:pt x="904206" y="810073"/>
                  </a:lnTo>
                  <a:lnTo>
                    <a:pt x="912124" y="807001"/>
                  </a:lnTo>
                  <a:lnTo>
                    <a:pt x="915449" y="804847"/>
                  </a:lnTo>
                  <a:lnTo>
                    <a:pt x="919418" y="800761"/>
                  </a:lnTo>
                  <a:lnTo>
                    <a:pt x="890287" y="800761"/>
                  </a:lnTo>
                  <a:lnTo>
                    <a:pt x="886312" y="799780"/>
                  </a:lnTo>
                  <a:lnTo>
                    <a:pt x="872013" y="776628"/>
                  </a:lnTo>
                  <a:lnTo>
                    <a:pt x="868782" y="776628"/>
                  </a:lnTo>
                  <a:lnTo>
                    <a:pt x="868782" y="766937"/>
                  </a:lnTo>
                  <a:lnTo>
                    <a:pt x="872013" y="766937"/>
                  </a:lnTo>
                  <a:lnTo>
                    <a:pt x="872013" y="764625"/>
                  </a:lnTo>
                  <a:lnTo>
                    <a:pt x="889210" y="745464"/>
                  </a:lnTo>
                  <a:lnTo>
                    <a:pt x="917211" y="745464"/>
                  </a:lnTo>
                  <a:lnTo>
                    <a:pt x="912013" y="740618"/>
                  </a:lnTo>
                  <a:lnTo>
                    <a:pt x="908640" y="738560"/>
                  </a:lnTo>
                  <a:lnTo>
                    <a:pt x="901229" y="736026"/>
                  </a:lnTo>
                  <a:lnTo>
                    <a:pt x="897476" y="735393"/>
                  </a:lnTo>
                  <a:close/>
                </a:path>
                <a:path w="925195" h="1016635">
                  <a:moveTo>
                    <a:pt x="913058" y="789360"/>
                  </a:moveTo>
                  <a:lnTo>
                    <a:pt x="897761" y="800761"/>
                  </a:lnTo>
                  <a:lnTo>
                    <a:pt x="919418" y="800761"/>
                  </a:lnTo>
                  <a:lnTo>
                    <a:pt x="920833" y="799305"/>
                  </a:lnTo>
                  <a:lnTo>
                    <a:pt x="922750" y="796074"/>
                  </a:lnTo>
                  <a:lnTo>
                    <a:pt x="923890" y="792400"/>
                  </a:lnTo>
                  <a:lnTo>
                    <a:pt x="913058" y="789360"/>
                  </a:lnTo>
                  <a:close/>
                </a:path>
                <a:path w="925195" h="1016635">
                  <a:moveTo>
                    <a:pt x="872013" y="766937"/>
                  </a:moveTo>
                  <a:lnTo>
                    <a:pt x="868782" y="766937"/>
                  </a:lnTo>
                  <a:lnTo>
                    <a:pt x="868782" y="776628"/>
                  </a:lnTo>
                  <a:lnTo>
                    <a:pt x="872013" y="776628"/>
                  </a:lnTo>
                  <a:lnTo>
                    <a:pt x="872013" y="766937"/>
                  </a:lnTo>
                  <a:close/>
                </a:path>
                <a:path w="925195" h="1016635">
                  <a:moveTo>
                    <a:pt x="917211" y="745464"/>
                  </a:moveTo>
                  <a:lnTo>
                    <a:pt x="897730" y="745464"/>
                  </a:lnTo>
                  <a:lnTo>
                    <a:pt x="901245" y="746398"/>
                  </a:lnTo>
                  <a:lnTo>
                    <a:pt x="907231" y="750136"/>
                  </a:lnTo>
                  <a:lnTo>
                    <a:pt x="909543" y="752685"/>
                  </a:lnTo>
                  <a:lnTo>
                    <a:pt x="911158" y="755916"/>
                  </a:lnTo>
                  <a:lnTo>
                    <a:pt x="912805" y="759146"/>
                  </a:lnTo>
                  <a:lnTo>
                    <a:pt x="913628" y="762820"/>
                  </a:lnTo>
                  <a:lnTo>
                    <a:pt x="913628" y="766937"/>
                  </a:lnTo>
                  <a:lnTo>
                    <a:pt x="872013" y="766937"/>
                  </a:lnTo>
                  <a:lnTo>
                    <a:pt x="872013" y="776628"/>
                  </a:lnTo>
                  <a:lnTo>
                    <a:pt x="925030" y="776628"/>
                  </a:lnTo>
                  <a:lnTo>
                    <a:pt x="924960" y="764625"/>
                  </a:lnTo>
                  <a:lnTo>
                    <a:pt x="924127" y="759336"/>
                  </a:lnTo>
                  <a:lnTo>
                    <a:pt x="920560" y="750136"/>
                  </a:lnTo>
                  <a:lnTo>
                    <a:pt x="918279" y="746573"/>
                  </a:lnTo>
                  <a:lnTo>
                    <a:pt x="918166" y="746398"/>
                  </a:lnTo>
                  <a:lnTo>
                    <a:pt x="917211" y="745464"/>
                  </a:lnTo>
                  <a:close/>
                </a:path>
                <a:path w="925195" h="1016635">
                  <a:moveTo>
                    <a:pt x="10831" y="967175"/>
                  </a:moveTo>
                  <a:lnTo>
                    <a:pt x="190" y="969835"/>
                  </a:lnTo>
                  <a:lnTo>
                    <a:pt x="1488" y="976043"/>
                  </a:lnTo>
                  <a:lnTo>
                    <a:pt x="4576" y="980762"/>
                  </a:lnTo>
                  <a:lnTo>
                    <a:pt x="14331" y="987223"/>
                  </a:lnTo>
                  <a:lnTo>
                    <a:pt x="20491" y="988838"/>
                  </a:lnTo>
                  <a:lnTo>
                    <a:pt x="33602" y="988838"/>
                  </a:lnTo>
                  <a:lnTo>
                    <a:pt x="38575" y="987888"/>
                  </a:lnTo>
                  <a:lnTo>
                    <a:pt x="47126" y="984087"/>
                  </a:lnTo>
                  <a:lnTo>
                    <a:pt x="50451" y="981490"/>
                  </a:lnTo>
                  <a:lnTo>
                    <a:pt x="52278" y="978956"/>
                  </a:lnTo>
                  <a:lnTo>
                    <a:pt x="23151" y="978956"/>
                  </a:lnTo>
                  <a:lnTo>
                    <a:pt x="19430" y="977975"/>
                  </a:lnTo>
                  <a:lnTo>
                    <a:pt x="13760" y="974047"/>
                  </a:lnTo>
                  <a:lnTo>
                    <a:pt x="11886" y="971165"/>
                  </a:lnTo>
                  <a:lnTo>
                    <a:pt x="11738" y="970690"/>
                  </a:lnTo>
                  <a:lnTo>
                    <a:pt x="10831" y="967175"/>
                  </a:lnTo>
                  <a:close/>
                </a:path>
                <a:path w="925195" h="1016635">
                  <a:moveTo>
                    <a:pt x="36484" y="913398"/>
                  </a:moveTo>
                  <a:lnTo>
                    <a:pt x="24133" y="913398"/>
                  </a:lnTo>
                  <a:lnTo>
                    <a:pt x="19540" y="914300"/>
                  </a:lnTo>
                  <a:lnTo>
                    <a:pt x="2470" y="939526"/>
                  </a:lnTo>
                  <a:lnTo>
                    <a:pt x="3934" y="943485"/>
                  </a:lnTo>
                  <a:lnTo>
                    <a:pt x="37688" y="958149"/>
                  </a:lnTo>
                  <a:lnTo>
                    <a:pt x="40412" y="959447"/>
                  </a:lnTo>
                  <a:lnTo>
                    <a:pt x="43959" y="962899"/>
                  </a:lnTo>
                  <a:lnTo>
                    <a:pt x="44845" y="965021"/>
                  </a:lnTo>
                  <a:lnTo>
                    <a:pt x="44845" y="970690"/>
                  </a:lnTo>
                  <a:lnTo>
                    <a:pt x="43294" y="973382"/>
                  </a:lnTo>
                  <a:lnTo>
                    <a:pt x="36943" y="977975"/>
                  </a:lnTo>
                  <a:lnTo>
                    <a:pt x="36644" y="977975"/>
                  </a:lnTo>
                  <a:lnTo>
                    <a:pt x="32969" y="978956"/>
                  </a:lnTo>
                  <a:lnTo>
                    <a:pt x="52278" y="978956"/>
                  </a:lnTo>
                  <a:lnTo>
                    <a:pt x="55233" y="974903"/>
                  </a:lnTo>
                  <a:lnTo>
                    <a:pt x="56437" y="971165"/>
                  </a:lnTo>
                  <a:lnTo>
                    <a:pt x="56437" y="961886"/>
                  </a:lnTo>
                  <a:lnTo>
                    <a:pt x="54838" y="957721"/>
                  </a:lnTo>
                  <a:lnTo>
                    <a:pt x="48440" y="951229"/>
                  </a:lnTo>
                  <a:lnTo>
                    <a:pt x="43579" y="948806"/>
                  </a:lnTo>
                  <a:lnTo>
                    <a:pt x="21916" y="943485"/>
                  </a:lnTo>
                  <a:lnTo>
                    <a:pt x="18749" y="942139"/>
                  </a:lnTo>
                  <a:lnTo>
                    <a:pt x="14695" y="938909"/>
                  </a:lnTo>
                  <a:lnTo>
                    <a:pt x="13681" y="936708"/>
                  </a:lnTo>
                  <a:lnTo>
                    <a:pt x="13681" y="930785"/>
                  </a:lnTo>
                  <a:lnTo>
                    <a:pt x="15154" y="928204"/>
                  </a:lnTo>
                  <a:lnTo>
                    <a:pt x="21076" y="924118"/>
                  </a:lnTo>
                  <a:lnTo>
                    <a:pt x="24798" y="923089"/>
                  </a:lnTo>
                  <a:lnTo>
                    <a:pt x="51669" y="923089"/>
                  </a:lnTo>
                  <a:lnTo>
                    <a:pt x="50420" y="921315"/>
                  </a:lnTo>
                  <a:lnTo>
                    <a:pt x="42153" y="914981"/>
                  </a:lnTo>
                  <a:lnTo>
                    <a:pt x="36484" y="913398"/>
                  </a:lnTo>
                  <a:close/>
                </a:path>
                <a:path w="925195" h="1016635">
                  <a:moveTo>
                    <a:pt x="51669" y="923089"/>
                  </a:moveTo>
                  <a:lnTo>
                    <a:pt x="32525" y="923089"/>
                  </a:lnTo>
                  <a:lnTo>
                    <a:pt x="35202" y="923612"/>
                  </a:lnTo>
                  <a:lnTo>
                    <a:pt x="39382" y="925702"/>
                  </a:lnTo>
                  <a:lnTo>
                    <a:pt x="41029" y="927032"/>
                  </a:lnTo>
                  <a:lnTo>
                    <a:pt x="42233" y="928647"/>
                  </a:lnTo>
                  <a:lnTo>
                    <a:pt x="43468" y="930231"/>
                  </a:lnTo>
                  <a:lnTo>
                    <a:pt x="44402" y="931862"/>
                  </a:lnTo>
                  <a:lnTo>
                    <a:pt x="45035" y="933540"/>
                  </a:lnTo>
                  <a:lnTo>
                    <a:pt x="54771" y="930785"/>
                  </a:lnTo>
                  <a:lnTo>
                    <a:pt x="55139" y="930785"/>
                  </a:lnTo>
                  <a:lnTo>
                    <a:pt x="53434" y="925702"/>
                  </a:lnTo>
                  <a:lnTo>
                    <a:pt x="53365" y="925496"/>
                  </a:lnTo>
                  <a:lnTo>
                    <a:pt x="51669" y="923089"/>
                  </a:lnTo>
                  <a:close/>
                </a:path>
                <a:path w="925195" h="1016635">
                  <a:moveTo>
                    <a:pt x="84525" y="914348"/>
                  </a:moveTo>
                  <a:lnTo>
                    <a:pt x="73314" y="914348"/>
                  </a:lnTo>
                  <a:lnTo>
                    <a:pt x="73314" y="987318"/>
                  </a:lnTo>
                  <a:lnTo>
                    <a:pt x="84525" y="987318"/>
                  </a:lnTo>
                  <a:lnTo>
                    <a:pt x="84525" y="914348"/>
                  </a:lnTo>
                  <a:close/>
                </a:path>
                <a:path w="925195" h="1016635">
                  <a:moveTo>
                    <a:pt x="81200" y="886984"/>
                  </a:moveTo>
                  <a:lnTo>
                    <a:pt x="76829" y="886984"/>
                  </a:lnTo>
                  <a:lnTo>
                    <a:pt x="74945" y="887729"/>
                  </a:lnTo>
                  <a:lnTo>
                    <a:pt x="71809" y="890706"/>
                  </a:lnTo>
                  <a:lnTo>
                    <a:pt x="71033" y="892495"/>
                  </a:lnTo>
                  <a:lnTo>
                    <a:pt x="71033" y="896676"/>
                  </a:lnTo>
                  <a:lnTo>
                    <a:pt x="71809" y="898465"/>
                  </a:lnTo>
                  <a:lnTo>
                    <a:pt x="74945" y="901442"/>
                  </a:lnTo>
                  <a:lnTo>
                    <a:pt x="76829" y="902186"/>
                  </a:lnTo>
                  <a:lnTo>
                    <a:pt x="81200" y="902186"/>
                  </a:lnTo>
                  <a:lnTo>
                    <a:pt x="83068" y="901442"/>
                  </a:lnTo>
                  <a:lnTo>
                    <a:pt x="86204" y="898465"/>
                  </a:lnTo>
                  <a:lnTo>
                    <a:pt x="86995" y="896676"/>
                  </a:lnTo>
                  <a:lnTo>
                    <a:pt x="86995" y="892495"/>
                  </a:lnTo>
                  <a:lnTo>
                    <a:pt x="86204" y="890706"/>
                  </a:lnTo>
                  <a:lnTo>
                    <a:pt x="83068" y="887729"/>
                  </a:lnTo>
                  <a:lnTo>
                    <a:pt x="81200" y="886984"/>
                  </a:lnTo>
                  <a:close/>
                </a:path>
                <a:path w="925195" h="1016635">
                  <a:moveTo>
                    <a:pt x="113611" y="995299"/>
                  </a:moveTo>
                  <a:lnTo>
                    <a:pt x="105807" y="1000778"/>
                  </a:lnTo>
                  <a:lnTo>
                    <a:pt x="104699" y="1001601"/>
                  </a:lnTo>
                  <a:lnTo>
                    <a:pt x="106200" y="1004103"/>
                  </a:lnTo>
                  <a:lnTo>
                    <a:pt x="129098" y="1016201"/>
                  </a:lnTo>
                  <a:lnTo>
                    <a:pt x="140341" y="1016201"/>
                  </a:lnTo>
                  <a:lnTo>
                    <a:pt x="145630" y="1015267"/>
                  </a:lnTo>
                  <a:lnTo>
                    <a:pt x="155163" y="1011562"/>
                  </a:lnTo>
                  <a:lnTo>
                    <a:pt x="158963" y="1008664"/>
                  </a:lnTo>
                  <a:lnTo>
                    <a:pt x="160519" y="1006478"/>
                  </a:lnTo>
                  <a:lnTo>
                    <a:pt x="160632" y="1006320"/>
                  </a:lnTo>
                  <a:lnTo>
                    <a:pt x="130111" y="1006320"/>
                  </a:lnTo>
                  <a:lnTo>
                    <a:pt x="126548" y="1005671"/>
                  </a:lnTo>
                  <a:lnTo>
                    <a:pt x="121133" y="1003105"/>
                  </a:lnTo>
                  <a:lnTo>
                    <a:pt x="119011" y="1001601"/>
                  </a:lnTo>
                  <a:lnTo>
                    <a:pt x="115907" y="998149"/>
                  </a:lnTo>
                  <a:lnTo>
                    <a:pt x="114624" y="996629"/>
                  </a:lnTo>
                  <a:lnTo>
                    <a:pt x="113611" y="995299"/>
                  </a:lnTo>
                  <a:close/>
                </a:path>
                <a:path w="925195" h="1016635">
                  <a:moveTo>
                    <a:pt x="166058" y="973826"/>
                  </a:moveTo>
                  <a:lnTo>
                    <a:pt x="154846" y="973826"/>
                  </a:lnTo>
                  <a:lnTo>
                    <a:pt x="154846" y="994729"/>
                  </a:lnTo>
                  <a:lnTo>
                    <a:pt x="152930" y="999194"/>
                  </a:lnTo>
                  <a:lnTo>
                    <a:pt x="145266" y="1004895"/>
                  </a:lnTo>
                  <a:lnTo>
                    <a:pt x="140404" y="1006320"/>
                  </a:lnTo>
                  <a:lnTo>
                    <a:pt x="160632" y="1006320"/>
                  </a:lnTo>
                  <a:lnTo>
                    <a:pt x="161782" y="1004705"/>
                  </a:lnTo>
                  <a:lnTo>
                    <a:pt x="164633" y="1000778"/>
                  </a:lnTo>
                  <a:lnTo>
                    <a:pt x="166058" y="995679"/>
                  </a:lnTo>
                  <a:lnTo>
                    <a:pt x="166058" y="973826"/>
                  </a:lnTo>
                  <a:close/>
                </a:path>
                <a:path w="925195" h="1016635">
                  <a:moveTo>
                    <a:pt x="137554" y="913398"/>
                  </a:moveTo>
                  <a:lnTo>
                    <a:pt x="126659" y="913398"/>
                  </a:lnTo>
                  <a:lnTo>
                    <a:pt x="121243" y="914934"/>
                  </a:lnTo>
                  <a:lnTo>
                    <a:pt x="111828" y="921094"/>
                  </a:lnTo>
                  <a:lnTo>
                    <a:pt x="108211" y="925354"/>
                  </a:lnTo>
                  <a:lnTo>
                    <a:pt x="102954" y="936470"/>
                  </a:lnTo>
                  <a:lnTo>
                    <a:pt x="101639" y="942978"/>
                  </a:lnTo>
                  <a:lnTo>
                    <a:pt x="101639" y="958054"/>
                  </a:lnTo>
                  <a:lnTo>
                    <a:pt x="126723" y="986177"/>
                  </a:lnTo>
                  <a:lnTo>
                    <a:pt x="137364" y="986177"/>
                  </a:lnTo>
                  <a:lnTo>
                    <a:pt x="152397" y="976106"/>
                  </a:lnTo>
                  <a:lnTo>
                    <a:pt x="129446" y="976106"/>
                  </a:lnTo>
                  <a:lnTo>
                    <a:pt x="126031" y="975156"/>
                  </a:lnTo>
                  <a:lnTo>
                    <a:pt x="125726" y="975156"/>
                  </a:lnTo>
                  <a:lnTo>
                    <a:pt x="122352" y="972828"/>
                  </a:lnTo>
                  <a:lnTo>
                    <a:pt x="112905" y="945005"/>
                  </a:lnTo>
                  <a:lnTo>
                    <a:pt x="113627" y="940825"/>
                  </a:lnTo>
                  <a:lnTo>
                    <a:pt x="129383" y="923469"/>
                  </a:lnTo>
                  <a:lnTo>
                    <a:pt x="152390" y="923469"/>
                  </a:lnTo>
                  <a:lnTo>
                    <a:pt x="152091" y="923057"/>
                  </a:lnTo>
                  <a:lnTo>
                    <a:pt x="150571" y="921094"/>
                  </a:lnTo>
                  <a:lnTo>
                    <a:pt x="149082" y="919099"/>
                  </a:lnTo>
                  <a:lnTo>
                    <a:pt x="146929" y="917325"/>
                  </a:lnTo>
                  <a:lnTo>
                    <a:pt x="144110" y="915773"/>
                  </a:lnTo>
                  <a:lnTo>
                    <a:pt x="141323" y="914190"/>
                  </a:lnTo>
                  <a:lnTo>
                    <a:pt x="137554" y="913398"/>
                  </a:lnTo>
                  <a:close/>
                </a:path>
                <a:path w="925195" h="1016635">
                  <a:moveTo>
                    <a:pt x="152390" y="923469"/>
                  </a:moveTo>
                  <a:lnTo>
                    <a:pt x="138694" y="923469"/>
                  </a:lnTo>
                  <a:lnTo>
                    <a:pt x="142612" y="924673"/>
                  </a:lnTo>
                  <a:lnTo>
                    <a:pt x="148734" y="929170"/>
                  </a:lnTo>
                  <a:lnTo>
                    <a:pt x="151077" y="932321"/>
                  </a:lnTo>
                  <a:lnTo>
                    <a:pt x="154244" y="940366"/>
                  </a:lnTo>
                  <a:lnTo>
                    <a:pt x="155036" y="945005"/>
                  </a:lnTo>
                  <a:lnTo>
                    <a:pt x="155036" y="955647"/>
                  </a:lnTo>
                  <a:lnTo>
                    <a:pt x="142312" y="975156"/>
                  </a:lnTo>
                  <a:lnTo>
                    <a:pt x="142139" y="975156"/>
                  </a:lnTo>
                  <a:lnTo>
                    <a:pt x="138631" y="976106"/>
                  </a:lnTo>
                  <a:lnTo>
                    <a:pt x="152397" y="976106"/>
                  </a:lnTo>
                  <a:lnTo>
                    <a:pt x="153073" y="975156"/>
                  </a:lnTo>
                  <a:lnTo>
                    <a:pt x="153896" y="973826"/>
                  </a:lnTo>
                  <a:lnTo>
                    <a:pt x="166058" y="973826"/>
                  </a:lnTo>
                  <a:lnTo>
                    <a:pt x="166058" y="925939"/>
                  </a:lnTo>
                  <a:lnTo>
                    <a:pt x="154086" y="925939"/>
                  </a:lnTo>
                  <a:lnTo>
                    <a:pt x="153263" y="924673"/>
                  </a:lnTo>
                  <a:lnTo>
                    <a:pt x="152390" y="923469"/>
                  </a:lnTo>
                  <a:close/>
                </a:path>
                <a:path w="925195" h="1016635">
                  <a:moveTo>
                    <a:pt x="166058" y="914348"/>
                  </a:moveTo>
                  <a:lnTo>
                    <a:pt x="155226" y="914348"/>
                  </a:lnTo>
                  <a:lnTo>
                    <a:pt x="155226" y="925939"/>
                  </a:lnTo>
                  <a:lnTo>
                    <a:pt x="166058" y="925939"/>
                  </a:lnTo>
                  <a:lnTo>
                    <a:pt x="166058" y="914348"/>
                  </a:lnTo>
                  <a:close/>
                </a:path>
                <a:path w="925195" h="1016635">
                  <a:moveTo>
                    <a:pt x="197792" y="890025"/>
                  </a:moveTo>
                  <a:lnTo>
                    <a:pt x="186580" y="890025"/>
                  </a:lnTo>
                  <a:lnTo>
                    <a:pt x="186580" y="987318"/>
                  </a:lnTo>
                  <a:lnTo>
                    <a:pt x="197792" y="987318"/>
                  </a:lnTo>
                  <a:lnTo>
                    <a:pt x="197792" y="939178"/>
                  </a:lnTo>
                  <a:lnTo>
                    <a:pt x="198536" y="935916"/>
                  </a:lnTo>
                  <a:lnTo>
                    <a:pt x="207208" y="925749"/>
                  </a:lnTo>
                  <a:lnTo>
                    <a:pt x="197792" y="925749"/>
                  </a:lnTo>
                  <a:lnTo>
                    <a:pt x="197792" y="890025"/>
                  </a:lnTo>
                  <a:close/>
                </a:path>
                <a:path w="925195" h="1016635">
                  <a:moveTo>
                    <a:pt x="240967" y="923469"/>
                  </a:moveTo>
                  <a:lnTo>
                    <a:pt x="222273" y="923469"/>
                  </a:lnTo>
                  <a:lnTo>
                    <a:pt x="226406" y="925069"/>
                  </a:lnTo>
                  <a:lnTo>
                    <a:pt x="229384" y="928267"/>
                  </a:lnTo>
                  <a:lnTo>
                    <a:pt x="232392" y="931434"/>
                  </a:lnTo>
                  <a:lnTo>
                    <a:pt x="233780" y="935567"/>
                  </a:lnTo>
                  <a:lnTo>
                    <a:pt x="233897" y="987318"/>
                  </a:lnTo>
                  <a:lnTo>
                    <a:pt x="245108" y="987318"/>
                  </a:lnTo>
                  <a:lnTo>
                    <a:pt x="245108" y="934681"/>
                  </a:lnTo>
                  <a:lnTo>
                    <a:pt x="244082" y="929613"/>
                  </a:lnTo>
                  <a:lnTo>
                    <a:pt x="243418" y="928267"/>
                  </a:lnTo>
                  <a:lnTo>
                    <a:pt x="240967" y="923469"/>
                  </a:lnTo>
                  <a:close/>
                </a:path>
                <a:path w="925195" h="1016635">
                  <a:moveTo>
                    <a:pt x="225187" y="913398"/>
                  </a:moveTo>
                  <a:lnTo>
                    <a:pt x="214482" y="913398"/>
                  </a:lnTo>
                  <a:lnTo>
                    <a:pt x="209890" y="914522"/>
                  </a:lnTo>
                  <a:lnTo>
                    <a:pt x="203018" y="918988"/>
                  </a:lnTo>
                  <a:lnTo>
                    <a:pt x="200452" y="921981"/>
                  </a:lnTo>
                  <a:lnTo>
                    <a:pt x="198742" y="925749"/>
                  </a:lnTo>
                  <a:lnTo>
                    <a:pt x="207208" y="925749"/>
                  </a:lnTo>
                  <a:lnTo>
                    <a:pt x="210017" y="924245"/>
                  </a:lnTo>
                  <a:lnTo>
                    <a:pt x="213311" y="923469"/>
                  </a:lnTo>
                  <a:lnTo>
                    <a:pt x="240967" y="923469"/>
                  </a:lnTo>
                  <a:lnTo>
                    <a:pt x="239914" y="921379"/>
                  </a:lnTo>
                  <a:lnTo>
                    <a:pt x="237016" y="918354"/>
                  </a:lnTo>
                  <a:lnTo>
                    <a:pt x="229779" y="914522"/>
                  </a:lnTo>
                  <a:lnTo>
                    <a:pt x="230095" y="914522"/>
                  </a:lnTo>
                  <a:lnTo>
                    <a:pt x="225187" y="913398"/>
                  </a:lnTo>
                  <a:close/>
                </a:path>
                <a:path w="925195" h="1016635">
                  <a:moveTo>
                    <a:pt x="281771" y="896866"/>
                  </a:moveTo>
                  <a:lnTo>
                    <a:pt x="270560" y="896866"/>
                  </a:lnTo>
                  <a:lnTo>
                    <a:pt x="270560" y="973699"/>
                  </a:lnTo>
                  <a:lnTo>
                    <a:pt x="287155" y="988268"/>
                  </a:lnTo>
                  <a:lnTo>
                    <a:pt x="292413" y="988268"/>
                  </a:lnTo>
                  <a:lnTo>
                    <a:pt x="294139" y="988109"/>
                  </a:lnTo>
                  <a:lnTo>
                    <a:pt x="295500" y="987793"/>
                  </a:lnTo>
                  <a:lnTo>
                    <a:pt x="296484" y="987587"/>
                  </a:lnTo>
                  <a:lnTo>
                    <a:pt x="297923" y="987223"/>
                  </a:lnTo>
                  <a:lnTo>
                    <a:pt x="298683" y="986938"/>
                  </a:lnTo>
                  <a:lnTo>
                    <a:pt x="296532" y="977436"/>
                  </a:lnTo>
                  <a:lnTo>
                    <a:pt x="288992" y="977436"/>
                  </a:lnTo>
                  <a:lnTo>
                    <a:pt x="286759" y="976676"/>
                  </a:lnTo>
                  <a:lnTo>
                    <a:pt x="281771" y="969582"/>
                  </a:lnTo>
                  <a:lnTo>
                    <a:pt x="281771" y="896866"/>
                  </a:lnTo>
                  <a:close/>
                </a:path>
                <a:path w="925195" h="1016635">
                  <a:moveTo>
                    <a:pt x="297353" y="976676"/>
                  </a:moveTo>
                  <a:lnTo>
                    <a:pt x="296360" y="976676"/>
                  </a:lnTo>
                  <a:lnTo>
                    <a:pt x="296532" y="977436"/>
                  </a:lnTo>
                  <a:lnTo>
                    <a:pt x="293553" y="977436"/>
                  </a:lnTo>
                  <a:lnTo>
                    <a:pt x="297353" y="976676"/>
                  </a:lnTo>
                  <a:close/>
                </a:path>
                <a:path w="925195" h="1016635">
                  <a:moveTo>
                    <a:pt x="270560" y="914348"/>
                  </a:moveTo>
                  <a:lnTo>
                    <a:pt x="259538" y="914348"/>
                  </a:lnTo>
                  <a:lnTo>
                    <a:pt x="259538" y="923849"/>
                  </a:lnTo>
                  <a:lnTo>
                    <a:pt x="270560" y="923849"/>
                  </a:lnTo>
                  <a:lnTo>
                    <a:pt x="270560" y="914348"/>
                  </a:lnTo>
                  <a:close/>
                </a:path>
                <a:path w="925195" h="1016635">
                  <a:moveTo>
                    <a:pt x="297353" y="914348"/>
                  </a:moveTo>
                  <a:lnTo>
                    <a:pt x="281771" y="914348"/>
                  </a:lnTo>
                  <a:lnTo>
                    <a:pt x="281771" y="923849"/>
                  </a:lnTo>
                  <a:lnTo>
                    <a:pt x="297353" y="923849"/>
                  </a:lnTo>
                  <a:lnTo>
                    <a:pt x="297353" y="914348"/>
                  </a:lnTo>
                  <a:close/>
                </a:path>
                <a:path w="925195" h="1016635">
                  <a:moveTo>
                    <a:pt x="325429" y="914348"/>
                  </a:moveTo>
                  <a:lnTo>
                    <a:pt x="314218" y="914348"/>
                  </a:lnTo>
                  <a:lnTo>
                    <a:pt x="314218" y="987318"/>
                  </a:lnTo>
                  <a:lnTo>
                    <a:pt x="325429" y="987318"/>
                  </a:lnTo>
                  <a:lnTo>
                    <a:pt x="325429" y="914348"/>
                  </a:lnTo>
                  <a:close/>
                </a:path>
                <a:path w="925195" h="1016635">
                  <a:moveTo>
                    <a:pt x="322104" y="886984"/>
                  </a:moveTo>
                  <a:lnTo>
                    <a:pt x="317733" y="886984"/>
                  </a:lnTo>
                  <a:lnTo>
                    <a:pt x="315849" y="887729"/>
                  </a:lnTo>
                  <a:lnTo>
                    <a:pt x="312714" y="890706"/>
                  </a:lnTo>
                  <a:lnTo>
                    <a:pt x="311938" y="892495"/>
                  </a:lnTo>
                  <a:lnTo>
                    <a:pt x="311938" y="896676"/>
                  </a:lnTo>
                  <a:lnTo>
                    <a:pt x="312714" y="898465"/>
                  </a:lnTo>
                  <a:lnTo>
                    <a:pt x="315849" y="901442"/>
                  </a:lnTo>
                  <a:lnTo>
                    <a:pt x="317733" y="902186"/>
                  </a:lnTo>
                  <a:lnTo>
                    <a:pt x="322104" y="902186"/>
                  </a:lnTo>
                  <a:lnTo>
                    <a:pt x="323973" y="901442"/>
                  </a:lnTo>
                  <a:lnTo>
                    <a:pt x="327108" y="898465"/>
                  </a:lnTo>
                  <a:lnTo>
                    <a:pt x="327900" y="896676"/>
                  </a:lnTo>
                  <a:lnTo>
                    <a:pt x="327900" y="892495"/>
                  </a:lnTo>
                  <a:lnTo>
                    <a:pt x="327108" y="890706"/>
                  </a:lnTo>
                  <a:lnTo>
                    <a:pt x="323973" y="887729"/>
                  </a:lnTo>
                  <a:lnTo>
                    <a:pt x="322104" y="886984"/>
                  </a:lnTo>
                  <a:close/>
                </a:path>
                <a:path w="925195" h="1016635">
                  <a:moveTo>
                    <a:pt x="356795" y="914538"/>
                  </a:moveTo>
                  <a:lnTo>
                    <a:pt x="345964" y="914538"/>
                  </a:lnTo>
                  <a:lnTo>
                    <a:pt x="345964" y="987318"/>
                  </a:lnTo>
                  <a:lnTo>
                    <a:pt x="357175" y="987318"/>
                  </a:lnTo>
                  <a:lnTo>
                    <a:pt x="357175" y="939178"/>
                  </a:lnTo>
                  <a:lnTo>
                    <a:pt x="357891" y="935979"/>
                  </a:lnTo>
                  <a:lnTo>
                    <a:pt x="357983" y="935567"/>
                  </a:lnTo>
                  <a:lnTo>
                    <a:pt x="361214" y="929613"/>
                  </a:lnTo>
                  <a:lnTo>
                    <a:pt x="363415" y="927349"/>
                  </a:lnTo>
                  <a:lnTo>
                    <a:pt x="366303" y="925749"/>
                  </a:lnTo>
                  <a:lnTo>
                    <a:pt x="356795" y="925749"/>
                  </a:lnTo>
                  <a:lnTo>
                    <a:pt x="356795" y="914538"/>
                  </a:lnTo>
                  <a:close/>
                </a:path>
                <a:path w="925195" h="1016635">
                  <a:moveTo>
                    <a:pt x="399594" y="923469"/>
                  </a:moveTo>
                  <a:lnTo>
                    <a:pt x="380992" y="923469"/>
                  </a:lnTo>
                  <a:lnTo>
                    <a:pt x="385077" y="925084"/>
                  </a:lnTo>
                  <a:lnTo>
                    <a:pt x="391032" y="931513"/>
                  </a:lnTo>
                  <a:lnTo>
                    <a:pt x="392520" y="935979"/>
                  </a:lnTo>
                  <a:lnTo>
                    <a:pt x="392520" y="987318"/>
                  </a:lnTo>
                  <a:lnTo>
                    <a:pt x="403732" y="987318"/>
                  </a:lnTo>
                  <a:lnTo>
                    <a:pt x="403732" y="934744"/>
                  </a:lnTo>
                  <a:lnTo>
                    <a:pt x="402702" y="929613"/>
                  </a:lnTo>
                  <a:lnTo>
                    <a:pt x="399594" y="923469"/>
                  </a:lnTo>
                  <a:close/>
                </a:path>
                <a:path w="925195" h="1016635">
                  <a:moveTo>
                    <a:pt x="383969" y="913398"/>
                  </a:moveTo>
                  <a:lnTo>
                    <a:pt x="373518" y="913398"/>
                  </a:lnTo>
                  <a:lnTo>
                    <a:pt x="369020" y="914538"/>
                  </a:lnTo>
                  <a:lnTo>
                    <a:pt x="362053" y="919067"/>
                  </a:lnTo>
                  <a:lnTo>
                    <a:pt x="359456" y="922044"/>
                  </a:lnTo>
                  <a:lnTo>
                    <a:pt x="357746" y="925749"/>
                  </a:lnTo>
                  <a:lnTo>
                    <a:pt x="366303" y="925749"/>
                  </a:lnTo>
                  <a:lnTo>
                    <a:pt x="369020" y="924245"/>
                  </a:lnTo>
                  <a:lnTo>
                    <a:pt x="372219" y="923469"/>
                  </a:lnTo>
                  <a:lnTo>
                    <a:pt x="399594" y="923469"/>
                  </a:lnTo>
                  <a:lnTo>
                    <a:pt x="398585" y="921474"/>
                  </a:lnTo>
                  <a:lnTo>
                    <a:pt x="395703" y="918434"/>
                  </a:lnTo>
                  <a:lnTo>
                    <a:pt x="388524" y="914538"/>
                  </a:lnTo>
                  <a:lnTo>
                    <a:pt x="388833" y="914538"/>
                  </a:lnTo>
                  <a:lnTo>
                    <a:pt x="383969" y="913398"/>
                  </a:lnTo>
                  <a:close/>
                </a:path>
                <a:path w="925195" h="1016635">
                  <a:moveTo>
                    <a:pt x="432770" y="995299"/>
                  </a:moveTo>
                  <a:lnTo>
                    <a:pt x="424966" y="1000778"/>
                  </a:lnTo>
                  <a:lnTo>
                    <a:pt x="423858" y="1001601"/>
                  </a:lnTo>
                  <a:lnTo>
                    <a:pt x="425359" y="1004103"/>
                  </a:lnTo>
                  <a:lnTo>
                    <a:pt x="448257" y="1016201"/>
                  </a:lnTo>
                  <a:lnTo>
                    <a:pt x="459500" y="1016201"/>
                  </a:lnTo>
                  <a:lnTo>
                    <a:pt x="464789" y="1015267"/>
                  </a:lnTo>
                  <a:lnTo>
                    <a:pt x="474322" y="1011562"/>
                  </a:lnTo>
                  <a:lnTo>
                    <a:pt x="478123" y="1008664"/>
                  </a:lnTo>
                  <a:lnTo>
                    <a:pt x="479678" y="1006478"/>
                  </a:lnTo>
                  <a:lnTo>
                    <a:pt x="479791" y="1006320"/>
                  </a:lnTo>
                  <a:lnTo>
                    <a:pt x="449270" y="1006320"/>
                  </a:lnTo>
                  <a:lnTo>
                    <a:pt x="445707" y="1005671"/>
                  </a:lnTo>
                  <a:lnTo>
                    <a:pt x="440292" y="1003105"/>
                  </a:lnTo>
                  <a:lnTo>
                    <a:pt x="438170" y="1001601"/>
                  </a:lnTo>
                  <a:lnTo>
                    <a:pt x="435066" y="998149"/>
                  </a:lnTo>
                  <a:lnTo>
                    <a:pt x="433783" y="996629"/>
                  </a:lnTo>
                  <a:lnTo>
                    <a:pt x="432770" y="995299"/>
                  </a:lnTo>
                  <a:close/>
                </a:path>
                <a:path w="925195" h="1016635">
                  <a:moveTo>
                    <a:pt x="485217" y="973826"/>
                  </a:moveTo>
                  <a:lnTo>
                    <a:pt x="474005" y="973826"/>
                  </a:lnTo>
                  <a:lnTo>
                    <a:pt x="474005" y="994729"/>
                  </a:lnTo>
                  <a:lnTo>
                    <a:pt x="472089" y="999194"/>
                  </a:lnTo>
                  <a:lnTo>
                    <a:pt x="464425" y="1004895"/>
                  </a:lnTo>
                  <a:lnTo>
                    <a:pt x="459563" y="1006320"/>
                  </a:lnTo>
                  <a:lnTo>
                    <a:pt x="479791" y="1006320"/>
                  </a:lnTo>
                  <a:lnTo>
                    <a:pt x="480941" y="1004705"/>
                  </a:lnTo>
                  <a:lnTo>
                    <a:pt x="483792" y="1000778"/>
                  </a:lnTo>
                  <a:lnTo>
                    <a:pt x="485217" y="995679"/>
                  </a:lnTo>
                  <a:lnTo>
                    <a:pt x="485217" y="973826"/>
                  </a:lnTo>
                  <a:close/>
                </a:path>
                <a:path w="925195" h="1016635">
                  <a:moveTo>
                    <a:pt x="456713" y="913398"/>
                  </a:moveTo>
                  <a:lnTo>
                    <a:pt x="445818" y="913398"/>
                  </a:lnTo>
                  <a:lnTo>
                    <a:pt x="440403" y="914934"/>
                  </a:lnTo>
                  <a:lnTo>
                    <a:pt x="430988" y="921094"/>
                  </a:lnTo>
                  <a:lnTo>
                    <a:pt x="427370" y="925354"/>
                  </a:lnTo>
                  <a:lnTo>
                    <a:pt x="422113" y="936470"/>
                  </a:lnTo>
                  <a:lnTo>
                    <a:pt x="420798" y="942978"/>
                  </a:lnTo>
                  <a:lnTo>
                    <a:pt x="420798" y="958054"/>
                  </a:lnTo>
                  <a:lnTo>
                    <a:pt x="445882" y="986177"/>
                  </a:lnTo>
                  <a:lnTo>
                    <a:pt x="456523" y="986177"/>
                  </a:lnTo>
                  <a:lnTo>
                    <a:pt x="471556" y="976106"/>
                  </a:lnTo>
                  <a:lnTo>
                    <a:pt x="448605" y="976106"/>
                  </a:lnTo>
                  <a:lnTo>
                    <a:pt x="445190" y="975156"/>
                  </a:lnTo>
                  <a:lnTo>
                    <a:pt x="444885" y="975156"/>
                  </a:lnTo>
                  <a:lnTo>
                    <a:pt x="441511" y="972828"/>
                  </a:lnTo>
                  <a:lnTo>
                    <a:pt x="432064" y="945005"/>
                  </a:lnTo>
                  <a:lnTo>
                    <a:pt x="432786" y="940825"/>
                  </a:lnTo>
                  <a:lnTo>
                    <a:pt x="448542" y="923469"/>
                  </a:lnTo>
                  <a:lnTo>
                    <a:pt x="471549" y="923469"/>
                  </a:lnTo>
                  <a:lnTo>
                    <a:pt x="471250" y="923057"/>
                  </a:lnTo>
                  <a:lnTo>
                    <a:pt x="469730" y="921094"/>
                  </a:lnTo>
                  <a:lnTo>
                    <a:pt x="468241" y="919099"/>
                  </a:lnTo>
                  <a:lnTo>
                    <a:pt x="466088" y="917325"/>
                  </a:lnTo>
                  <a:lnTo>
                    <a:pt x="463269" y="915773"/>
                  </a:lnTo>
                  <a:lnTo>
                    <a:pt x="460482" y="914190"/>
                  </a:lnTo>
                  <a:lnTo>
                    <a:pt x="456713" y="913398"/>
                  </a:lnTo>
                  <a:close/>
                </a:path>
                <a:path w="925195" h="1016635">
                  <a:moveTo>
                    <a:pt x="471549" y="923469"/>
                  </a:moveTo>
                  <a:lnTo>
                    <a:pt x="457853" y="923469"/>
                  </a:lnTo>
                  <a:lnTo>
                    <a:pt x="461772" y="924673"/>
                  </a:lnTo>
                  <a:lnTo>
                    <a:pt x="467893" y="929170"/>
                  </a:lnTo>
                  <a:lnTo>
                    <a:pt x="470236" y="932321"/>
                  </a:lnTo>
                  <a:lnTo>
                    <a:pt x="473404" y="940366"/>
                  </a:lnTo>
                  <a:lnTo>
                    <a:pt x="474195" y="945005"/>
                  </a:lnTo>
                  <a:lnTo>
                    <a:pt x="474195" y="955647"/>
                  </a:lnTo>
                  <a:lnTo>
                    <a:pt x="461471" y="975156"/>
                  </a:lnTo>
                  <a:lnTo>
                    <a:pt x="461298" y="975156"/>
                  </a:lnTo>
                  <a:lnTo>
                    <a:pt x="457790" y="976106"/>
                  </a:lnTo>
                  <a:lnTo>
                    <a:pt x="471556" y="976106"/>
                  </a:lnTo>
                  <a:lnTo>
                    <a:pt x="472232" y="975156"/>
                  </a:lnTo>
                  <a:lnTo>
                    <a:pt x="473055" y="973826"/>
                  </a:lnTo>
                  <a:lnTo>
                    <a:pt x="485217" y="973826"/>
                  </a:lnTo>
                  <a:lnTo>
                    <a:pt x="485217" y="925939"/>
                  </a:lnTo>
                  <a:lnTo>
                    <a:pt x="473245" y="925939"/>
                  </a:lnTo>
                  <a:lnTo>
                    <a:pt x="472422" y="924673"/>
                  </a:lnTo>
                  <a:lnTo>
                    <a:pt x="471549" y="923469"/>
                  </a:lnTo>
                  <a:close/>
                </a:path>
                <a:path w="925195" h="1016635">
                  <a:moveTo>
                    <a:pt x="485217" y="914348"/>
                  </a:moveTo>
                  <a:lnTo>
                    <a:pt x="474385" y="914348"/>
                  </a:lnTo>
                  <a:lnTo>
                    <a:pt x="474385" y="925939"/>
                  </a:lnTo>
                  <a:lnTo>
                    <a:pt x="485217" y="925939"/>
                  </a:lnTo>
                  <a:lnTo>
                    <a:pt x="485217" y="914348"/>
                  </a:lnTo>
                  <a:close/>
                </a:path>
                <a:path w="925195" h="1016635">
                  <a:moveTo>
                    <a:pt x="513150" y="967175"/>
                  </a:moveTo>
                  <a:lnTo>
                    <a:pt x="502509" y="969835"/>
                  </a:lnTo>
                  <a:lnTo>
                    <a:pt x="503808" y="976043"/>
                  </a:lnTo>
                  <a:lnTo>
                    <a:pt x="506895" y="980762"/>
                  </a:lnTo>
                  <a:lnTo>
                    <a:pt x="516650" y="987223"/>
                  </a:lnTo>
                  <a:lnTo>
                    <a:pt x="522810" y="988838"/>
                  </a:lnTo>
                  <a:lnTo>
                    <a:pt x="535922" y="988838"/>
                  </a:lnTo>
                  <a:lnTo>
                    <a:pt x="540894" y="987888"/>
                  </a:lnTo>
                  <a:lnTo>
                    <a:pt x="549445" y="984087"/>
                  </a:lnTo>
                  <a:lnTo>
                    <a:pt x="552771" y="981490"/>
                  </a:lnTo>
                  <a:lnTo>
                    <a:pt x="554598" y="978956"/>
                  </a:lnTo>
                  <a:lnTo>
                    <a:pt x="525470" y="978956"/>
                  </a:lnTo>
                  <a:lnTo>
                    <a:pt x="521749" y="977975"/>
                  </a:lnTo>
                  <a:lnTo>
                    <a:pt x="516080" y="974047"/>
                  </a:lnTo>
                  <a:lnTo>
                    <a:pt x="514205" y="971165"/>
                  </a:lnTo>
                  <a:lnTo>
                    <a:pt x="514058" y="970690"/>
                  </a:lnTo>
                  <a:lnTo>
                    <a:pt x="513150" y="967175"/>
                  </a:lnTo>
                  <a:close/>
                </a:path>
                <a:path w="925195" h="1016635">
                  <a:moveTo>
                    <a:pt x="538804" y="913398"/>
                  </a:moveTo>
                  <a:lnTo>
                    <a:pt x="526452" y="913398"/>
                  </a:lnTo>
                  <a:lnTo>
                    <a:pt x="521860" y="914300"/>
                  </a:lnTo>
                  <a:lnTo>
                    <a:pt x="504789" y="939526"/>
                  </a:lnTo>
                  <a:lnTo>
                    <a:pt x="506253" y="943485"/>
                  </a:lnTo>
                  <a:lnTo>
                    <a:pt x="540007" y="958149"/>
                  </a:lnTo>
                  <a:lnTo>
                    <a:pt x="542731" y="959447"/>
                  </a:lnTo>
                  <a:lnTo>
                    <a:pt x="546278" y="962899"/>
                  </a:lnTo>
                  <a:lnTo>
                    <a:pt x="547165" y="965021"/>
                  </a:lnTo>
                  <a:lnTo>
                    <a:pt x="547165" y="970690"/>
                  </a:lnTo>
                  <a:lnTo>
                    <a:pt x="545613" y="973382"/>
                  </a:lnTo>
                  <a:lnTo>
                    <a:pt x="539262" y="977975"/>
                  </a:lnTo>
                  <a:lnTo>
                    <a:pt x="538963" y="977975"/>
                  </a:lnTo>
                  <a:lnTo>
                    <a:pt x="535288" y="978956"/>
                  </a:lnTo>
                  <a:lnTo>
                    <a:pt x="554598" y="978956"/>
                  </a:lnTo>
                  <a:lnTo>
                    <a:pt x="557553" y="974903"/>
                  </a:lnTo>
                  <a:lnTo>
                    <a:pt x="558756" y="971165"/>
                  </a:lnTo>
                  <a:lnTo>
                    <a:pt x="558756" y="961886"/>
                  </a:lnTo>
                  <a:lnTo>
                    <a:pt x="557157" y="957721"/>
                  </a:lnTo>
                  <a:lnTo>
                    <a:pt x="550760" y="951229"/>
                  </a:lnTo>
                  <a:lnTo>
                    <a:pt x="545898" y="948806"/>
                  </a:lnTo>
                  <a:lnTo>
                    <a:pt x="524235" y="943485"/>
                  </a:lnTo>
                  <a:lnTo>
                    <a:pt x="521068" y="942139"/>
                  </a:lnTo>
                  <a:lnTo>
                    <a:pt x="517014" y="938909"/>
                  </a:lnTo>
                  <a:lnTo>
                    <a:pt x="516001" y="936708"/>
                  </a:lnTo>
                  <a:lnTo>
                    <a:pt x="516001" y="930785"/>
                  </a:lnTo>
                  <a:lnTo>
                    <a:pt x="517474" y="928204"/>
                  </a:lnTo>
                  <a:lnTo>
                    <a:pt x="523396" y="924118"/>
                  </a:lnTo>
                  <a:lnTo>
                    <a:pt x="527117" y="923089"/>
                  </a:lnTo>
                  <a:lnTo>
                    <a:pt x="553989" y="923089"/>
                  </a:lnTo>
                  <a:lnTo>
                    <a:pt x="552739" y="921315"/>
                  </a:lnTo>
                  <a:lnTo>
                    <a:pt x="544473" y="914981"/>
                  </a:lnTo>
                  <a:lnTo>
                    <a:pt x="538804" y="913398"/>
                  </a:lnTo>
                  <a:close/>
                </a:path>
                <a:path w="925195" h="1016635">
                  <a:moveTo>
                    <a:pt x="553989" y="923089"/>
                  </a:moveTo>
                  <a:lnTo>
                    <a:pt x="534845" y="923089"/>
                  </a:lnTo>
                  <a:lnTo>
                    <a:pt x="537521" y="923612"/>
                  </a:lnTo>
                  <a:lnTo>
                    <a:pt x="541702" y="925702"/>
                  </a:lnTo>
                  <a:lnTo>
                    <a:pt x="543349" y="927032"/>
                  </a:lnTo>
                  <a:lnTo>
                    <a:pt x="544552" y="928647"/>
                  </a:lnTo>
                  <a:lnTo>
                    <a:pt x="545787" y="930231"/>
                  </a:lnTo>
                  <a:lnTo>
                    <a:pt x="546722" y="931862"/>
                  </a:lnTo>
                  <a:lnTo>
                    <a:pt x="547355" y="933540"/>
                  </a:lnTo>
                  <a:lnTo>
                    <a:pt x="557091" y="930785"/>
                  </a:lnTo>
                  <a:lnTo>
                    <a:pt x="557458" y="930785"/>
                  </a:lnTo>
                  <a:lnTo>
                    <a:pt x="555753" y="925702"/>
                  </a:lnTo>
                  <a:lnTo>
                    <a:pt x="555684" y="925496"/>
                  </a:lnTo>
                  <a:lnTo>
                    <a:pt x="553989" y="92308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3676548" y="4976165"/>
              <a:ext cx="1207770" cy="1624965"/>
            </a:xfrm>
            <a:custGeom>
              <a:avLst/>
              <a:gdLst/>
              <a:ahLst/>
              <a:cxnLst/>
              <a:rect l="l" t="t" r="r" b="b"/>
              <a:pathLst>
                <a:path w="1207770" h="1624965">
                  <a:moveTo>
                    <a:pt x="1207184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207184" y="1624443"/>
                  </a:lnTo>
                  <a:lnTo>
                    <a:pt x="12071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3798058" y="5166555"/>
              <a:ext cx="954405" cy="1016635"/>
            </a:xfrm>
            <a:custGeom>
              <a:avLst/>
              <a:gdLst/>
              <a:ahLst/>
              <a:cxnLst/>
              <a:rect l="l" t="t" r="r" b="b"/>
              <a:pathLst>
                <a:path w="954404" h="1016635">
                  <a:moveTo>
                    <a:pt x="48994" y="0"/>
                  </a:moveTo>
                  <a:lnTo>
                    <a:pt x="35788" y="0"/>
                  </a:lnTo>
                  <a:lnTo>
                    <a:pt x="28408" y="2026"/>
                  </a:lnTo>
                  <a:lnTo>
                    <a:pt x="2529" y="35629"/>
                  </a:lnTo>
                  <a:lnTo>
                    <a:pt x="1140" y="49976"/>
                  </a:lnTo>
                  <a:lnTo>
                    <a:pt x="1487" y="57411"/>
                  </a:lnTo>
                  <a:lnTo>
                    <a:pt x="28408" y="97926"/>
                  </a:lnTo>
                  <a:lnTo>
                    <a:pt x="35788" y="99953"/>
                  </a:lnTo>
                  <a:lnTo>
                    <a:pt x="48994" y="99953"/>
                  </a:lnTo>
                  <a:lnTo>
                    <a:pt x="53602" y="99240"/>
                  </a:lnTo>
                  <a:lnTo>
                    <a:pt x="62249" y="96390"/>
                  </a:lnTo>
                  <a:lnTo>
                    <a:pt x="66160" y="94315"/>
                  </a:lnTo>
                  <a:lnTo>
                    <a:pt x="73007" y="88931"/>
                  </a:lnTo>
                  <a:lnTo>
                    <a:pt x="38195" y="88931"/>
                  </a:lnTo>
                  <a:lnTo>
                    <a:pt x="32858" y="87443"/>
                  </a:lnTo>
                  <a:lnTo>
                    <a:pt x="12541" y="58401"/>
                  </a:lnTo>
                  <a:lnTo>
                    <a:pt x="12541" y="41552"/>
                  </a:lnTo>
                  <a:lnTo>
                    <a:pt x="37797" y="11132"/>
                  </a:lnTo>
                  <a:lnTo>
                    <a:pt x="73128" y="11132"/>
                  </a:lnTo>
                  <a:lnTo>
                    <a:pt x="66160" y="5653"/>
                  </a:lnTo>
                  <a:lnTo>
                    <a:pt x="62249" y="3562"/>
                  </a:lnTo>
                  <a:lnTo>
                    <a:pt x="53602" y="712"/>
                  </a:lnTo>
                  <a:lnTo>
                    <a:pt x="48994" y="0"/>
                  </a:lnTo>
                  <a:close/>
                </a:path>
                <a:path w="954404" h="1016635">
                  <a:moveTo>
                    <a:pt x="83231" y="68219"/>
                  </a:moveTo>
                  <a:lnTo>
                    <a:pt x="71449" y="68219"/>
                  </a:lnTo>
                  <a:lnTo>
                    <a:pt x="70931" y="70713"/>
                  </a:lnTo>
                  <a:lnTo>
                    <a:pt x="70808" y="71306"/>
                  </a:lnTo>
                  <a:lnTo>
                    <a:pt x="47316" y="88931"/>
                  </a:lnTo>
                  <a:lnTo>
                    <a:pt x="73045" y="88931"/>
                  </a:lnTo>
                  <a:lnTo>
                    <a:pt x="76041" y="85495"/>
                  </a:lnTo>
                  <a:lnTo>
                    <a:pt x="80729" y="77641"/>
                  </a:lnTo>
                  <a:lnTo>
                    <a:pt x="82344" y="73191"/>
                  </a:lnTo>
                  <a:lnTo>
                    <a:pt x="83231" y="68219"/>
                  </a:lnTo>
                  <a:close/>
                </a:path>
                <a:path w="954404" h="1016635">
                  <a:moveTo>
                    <a:pt x="73128" y="11132"/>
                  </a:moveTo>
                  <a:lnTo>
                    <a:pt x="48091" y="11132"/>
                  </a:lnTo>
                  <a:lnTo>
                    <a:pt x="50420" y="11464"/>
                  </a:lnTo>
                  <a:lnTo>
                    <a:pt x="56374" y="13238"/>
                  </a:lnTo>
                  <a:lnTo>
                    <a:pt x="59081" y="14568"/>
                  </a:lnTo>
                  <a:lnTo>
                    <a:pt x="61520" y="16342"/>
                  </a:lnTo>
                  <a:lnTo>
                    <a:pt x="63990" y="18084"/>
                  </a:lnTo>
                  <a:lnTo>
                    <a:pt x="66081" y="20237"/>
                  </a:lnTo>
                  <a:lnTo>
                    <a:pt x="67823" y="22850"/>
                  </a:lnTo>
                  <a:lnTo>
                    <a:pt x="69533" y="25368"/>
                  </a:lnTo>
                  <a:lnTo>
                    <a:pt x="70752" y="28345"/>
                  </a:lnTo>
                  <a:lnTo>
                    <a:pt x="71449" y="31734"/>
                  </a:lnTo>
                  <a:lnTo>
                    <a:pt x="83231" y="31734"/>
                  </a:lnTo>
                  <a:lnTo>
                    <a:pt x="82344" y="26730"/>
                  </a:lnTo>
                  <a:lnTo>
                    <a:pt x="80729" y="22280"/>
                  </a:lnTo>
                  <a:lnTo>
                    <a:pt x="76108" y="14568"/>
                  </a:lnTo>
                  <a:lnTo>
                    <a:pt x="74973" y="13238"/>
                  </a:lnTo>
                  <a:lnTo>
                    <a:pt x="73128" y="11132"/>
                  </a:lnTo>
                  <a:close/>
                </a:path>
                <a:path w="954404" h="1016635">
                  <a:moveTo>
                    <a:pt x="111960" y="1330"/>
                  </a:moveTo>
                  <a:lnTo>
                    <a:pt x="100748" y="1330"/>
                  </a:lnTo>
                  <a:lnTo>
                    <a:pt x="100748" y="98623"/>
                  </a:lnTo>
                  <a:lnTo>
                    <a:pt x="111960" y="98623"/>
                  </a:lnTo>
                  <a:lnTo>
                    <a:pt x="111960" y="50483"/>
                  </a:lnTo>
                  <a:lnTo>
                    <a:pt x="112704" y="47221"/>
                  </a:lnTo>
                  <a:lnTo>
                    <a:pt x="121376" y="37054"/>
                  </a:lnTo>
                  <a:lnTo>
                    <a:pt x="111960" y="37054"/>
                  </a:lnTo>
                  <a:lnTo>
                    <a:pt x="111960" y="1330"/>
                  </a:lnTo>
                  <a:close/>
                </a:path>
                <a:path w="954404" h="1016635">
                  <a:moveTo>
                    <a:pt x="155135" y="34774"/>
                  </a:moveTo>
                  <a:lnTo>
                    <a:pt x="136441" y="34774"/>
                  </a:lnTo>
                  <a:lnTo>
                    <a:pt x="140575" y="36373"/>
                  </a:lnTo>
                  <a:lnTo>
                    <a:pt x="143552" y="39572"/>
                  </a:lnTo>
                  <a:lnTo>
                    <a:pt x="146560" y="42739"/>
                  </a:lnTo>
                  <a:lnTo>
                    <a:pt x="147948" y="46872"/>
                  </a:lnTo>
                  <a:lnTo>
                    <a:pt x="148065" y="98623"/>
                  </a:lnTo>
                  <a:lnTo>
                    <a:pt x="159276" y="98623"/>
                  </a:lnTo>
                  <a:lnTo>
                    <a:pt x="159276" y="45986"/>
                  </a:lnTo>
                  <a:lnTo>
                    <a:pt x="158250" y="40918"/>
                  </a:lnTo>
                  <a:lnTo>
                    <a:pt x="157586" y="39572"/>
                  </a:lnTo>
                  <a:lnTo>
                    <a:pt x="155135" y="34774"/>
                  </a:lnTo>
                  <a:close/>
                </a:path>
                <a:path w="954404" h="1016635">
                  <a:moveTo>
                    <a:pt x="139355" y="24703"/>
                  </a:moveTo>
                  <a:lnTo>
                    <a:pt x="128650" y="24703"/>
                  </a:lnTo>
                  <a:lnTo>
                    <a:pt x="124058" y="25827"/>
                  </a:lnTo>
                  <a:lnTo>
                    <a:pt x="117186" y="30293"/>
                  </a:lnTo>
                  <a:lnTo>
                    <a:pt x="114620" y="33286"/>
                  </a:lnTo>
                  <a:lnTo>
                    <a:pt x="112910" y="37054"/>
                  </a:lnTo>
                  <a:lnTo>
                    <a:pt x="121376" y="37054"/>
                  </a:lnTo>
                  <a:lnTo>
                    <a:pt x="124185" y="35550"/>
                  </a:lnTo>
                  <a:lnTo>
                    <a:pt x="127479" y="34774"/>
                  </a:lnTo>
                  <a:lnTo>
                    <a:pt x="155135" y="34774"/>
                  </a:lnTo>
                  <a:lnTo>
                    <a:pt x="154082" y="32684"/>
                  </a:lnTo>
                  <a:lnTo>
                    <a:pt x="151184" y="29659"/>
                  </a:lnTo>
                  <a:lnTo>
                    <a:pt x="143947" y="25827"/>
                  </a:lnTo>
                  <a:lnTo>
                    <a:pt x="144263" y="25827"/>
                  </a:lnTo>
                  <a:lnTo>
                    <a:pt x="139355" y="24703"/>
                  </a:lnTo>
                  <a:close/>
                </a:path>
                <a:path w="954404" h="1016635">
                  <a:moveTo>
                    <a:pt x="216018" y="24703"/>
                  </a:moveTo>
                  <a:lnTo>
                    <a:pt x="202843" y="24703"/>
                  </a:lnTo>
                  <a:lnTo>
                    <a:pt x="197063" y="26270"/>
                  </a:lnTo>
                  <a:lnTo>
                    <a:pt x="176367" y="54917"/>
                  </a:lnTo>
                  <a:lnTo>
                    <a:pt x="176367" y="70055"/>
                  </a:lnTo>
                  <a:lnTo>
                    <a:pt x="202843" y="100143"/>
                  </a:lnTo>
                  <a:lnTo>
                    <a:pt x="216018" y="100143"/>
                  </a:lnTo>
                  <a:lnTo>
                    <a:pt x="221783" y="98575"/>
                  </a:lnTo>
                  <a:lnTo>
                    <a:pt x="231696" y="92304"/>
                  </a:lnTo>
                  <a:lnTo>
                    <a:pt x="233662" y="90071"/>
                  </a:lnTo>
                  <a:lnTo>
                    <a:pt x="204427" y="90071"/>
                  </a:lnTo>
                  <a:lnTo>
                    <a:pt x="200310" y="88789"/>
                  </a:lnTo>
                  <a:lnTo>
                    <a:pt x="193849" y="83658"/>
                  </a:lnTo>
                  <a:lnTo>
                    <a:pt x="191458" y="80285"/>
                  </a:lnTo>
                  <a:lnTo>
                    <a:pt x="188354" y="71924"/>
                  </a:lnTo>
                  <a:lnTo>
                    <a:pt x="187578" y="67395"/>
                  </a:lnTo>
                  <a:lnTo>
                    <a:pt x="187578" y="57640"/>
                  </a:lnTo>
                  <a:lnTo>
                    <a:pt x="204427" y="34774"/>
                  </a:lnTo>
                  <a:lnTo>
                    <a:pt x="233655" y="34774"/>
                  </a:lnTo>
                  <a:lnTo>
                    <a:pt x="231696" y="32541"/>
                  </a:lnTo>
                  <a:lnTo>
                    <a:pt x="221783" y="26270"/>
                  </a:lnTo>
                  <a:lnTo>
                    <a:pt x="216018" y="24703"/>
                  </a:lnTo>
                  <a:close/>
                </a:path>
                <a:path w="954404" h="1016635">
                  <a:moveTo>
                    <a:pt x="233655" y="34774"/>
                  </a:moveTo>
                  <a:lnTo>
                    <a:pt x="214435" y="34774"/>
                  </a:lnTo>
                  <a:lnTo>
                    <a:pt x="218552" y="36073"/>
                  </a:lnTo>
                  <a:lnTo>
                    <a:pt x="225013" y="41267"/>
                  </a:lnTo>
                  <a:lnTo>
                    <a:pt x="227404" y="44671"/>
                  </a:lnTo>
                  <a:lnTo>
                    <a:pt x="230508" y="53096"/>
                  </a:lnTo>
                  <a:lnTo>
                    <a:pt x="231284" y="57640"/>
                  </a:lnTo>
                  <a:lnTo>
                    <a:pt x="231284" y="67395"/>
                  </a:lnTo>
                  <a:lnTo>
                    <a:pt x="214435" y="90071"/>
                  </a:lnTo>
                  <a:lnTo>
                    <a:pt x="233662" y="90071"/>
                  </a:lnTo>
                  <a:lnTo>
                    <a:pt x="235559" y="87918"/>
                  </a:lnTo>
                  <a:lnTo>
                    <a:pt x="238315" y="82280"/>
                  </a:lnTo>
                  <a:lnTo>
                    <a:pt x="241102" y="76643"/>
                  </a:lnTo>
                  <a:lnTo>
                    <a:pt x="242495" y="70055"/>
                  </a:lnTo>
                  <a:lnTo>
                    <a:pt x="242495" y="54917"/>
                  </a:lnTo>
                  <a:lnTo>
                    <a:pt x="241102" y="48282"/>
                  </a:lnTo>
                  <a:lnTo>
                    <a:pt x="238315" y="42613"/>
                  </a:lnTo>
                  <a:lnTo>
                    <a:pt x="235559" y="36943"/>
                  </a:lnTo>
                  <a:lnTo>
                    <a:pt x="233655" y="34774"/>
                  </a:lnTo>
                  <a:close/>
                </a:path>
                <a:path w="954404" h="1016635">
                  <a:moveTo>
                    <a:pt x="295841" y="24703"/>
                  </a:moveTo>
                  <a:lnTo>
                    <a:pt x="282666" y="24703"/>
                  </a:lnTo>
                  <a:lnTo>
                    <a:pt x="276886" y="26270"/>
                  </a:lnTo>
                  <a:lnTo>
                    <a:pt x="256189" y="54917"/>
                  </a:lnTo>
                  <a:lnTo>
                    <a:pt x="256189" y="70055"/>
                  </a:lnTo>
                  <a:lnTo>
                    <a:pt x="282666" y="100143"/>
                  </a:lnTo>
                  <a:lnTo>
                    <a:pt x="295841" y="100143"/>
                  </a:lnTo>
                  <a:lnTo>
                    <a:pt x="301605" y="98575"/>
                  </a:lnTo>
                  <a:lnTo>
                    <a:pt x="311518" y="92304"/>
                  </a:lnTo>
                  <a:lnTo>
                    <a:pt x="313485" y="90071"/>
                  </a:lnTo>
                  <a:lnTo>
                    <a:pt x="284249" y="90071"/>
                  </a:lnTo>
                  <a:lnTo>
                    <a:pt x="280132" y="88789"/>
                  </a:lnTo>
                  <a:lnTo>
                    <a:pt x="273671" y="83658"/>
                  </a:lnTo>
                  <a:lnTo>
                    <a:pt x="271280" y="80285"/>
                  </a:lnTo>
                  <a:lnTo>
                    <a:pt x="268176" y="71924"/>
                  </a:lnTo>
                  <a:lnTo>
                    <a:pt x="267400" y="67395"/>
                  </a:lnTo>
                  <a:lnTo>
                    <a:pt x="267400" y="57640"/>
                  </a:lnTo>
                  <a:lnTo>
                    <a:pt x="284249" y="34774"/>
                  </a:lnTo>
                  <a:lnTo>
                    <a:pt x="313478" y="34774"/>
                  </a:lnTo>
                  <a:lnTo>
                    <a:pt x="311518" y="32541"/>
                  </a:lnTo>
                  <a:lnTo>
                    <a:pt x="301605" y="26270"/>
                  </a:lnTo>
                  <a:lnTo>
                    <a:pt x="295841" y="24703"/>
                  </a:lnTo>
                  <a:close/>
                </a:path>
                <a:path w="954404" h="1016635">
                  <a:moveTo>
                    <a:pt x="313478" y="34774"/>
                  </a:moveTo>
                  <a:lnTo>
                    <a:pt x="294257" y="34774"/>
                  </a:lnTo>
                  <a:lnTo>
                    <a:pt x="298375" y="36073"/>
                  </a:lnTo>
                  <a:lnTo>
                    <a:pt x="304835" y="41267"/>
                  </a:lnTo>
                  <a:lnTo>
                    <a:pt x="307227" y="44671"/>
                  </a:lnTo>
                  <a:lnTo>
                    <a:pt x="310330" y="53096"/>
                  </a:lnTo>
                  <a:lnTo>
                    <a:pt x="311106" y="57640"/>
                  </a:lnTo>
                  <a:lnTo>
                    <a:pt x="311106" y="67395"/>
                  </a:lnTo>
                  <a:lnTo>
                    <a:pt x="294257" y="90071"/>
                  </a:lnTo>
                  <a:lnTo>
                    <a:pt x="313485" y="90071"/>
                  </a:lnTo>
                  <a:lnTo>
                    <a:pt x="315382" y="87918"/>
                  </a:lnTo>
                  <a:lnTo>
                    <a:pt x="318137" y="82280"/>
                  </a:lnTo>
                  <a:lnTo>
                    <a:pt x="320924" y="76643"/>
                  </a:lnTo>
                  <a:lnTo>
                    <a:pt x="322318" y="70055"/>
                  </a:lnTo>
                  <a:lnTo>
                    <a:pt x="322318" y="54917"/>
                  </a:lnTo>
                  <a:lnTo>
                    <a:pt x="320924" y="48282"/>
                  </a:lnTo>
                  <a:lnTo>
                    <a:pt x="318137" y="42613"/>
                  </a:lnTo>
                  <a:lnTo>
                    <a:pt x="315382" y="36943"/>
                  </a:lnTo>
                  <a:lnTo>
                    <a:pt x="313478" y="34774"/>
                  </a:lnTo>
                  <a:close/>
                </a:path>
                <a:path w="954404" h="1016635">
                  <a:moveTo>
                    <a:pt x="346843" y="78480"/>
                  </a:moveTo>
                  <a:lnTo>
                    <a:pt x="336201" y="81140"/>
                  </a:lnTo>
                  <a:lnTo>
                    <a:pt x="337500" y="87348"/>
                  </a:lnTo>
                  <a:lnTo>
                    <a:pt x="340588" y="92067"/>
                  </a:lnTo>
                  <a:lnTo>
                    <a:pt x="350342" y="98528"/>
                  </a:lnTo>
                  <a:lnTo>
                    <a:pt x="356502" y="100143"/>
                  </a:lnTo>
                  <a:lnTo>
                    <a:pt x="369614" y="100143"/>
                  </a:lnTo>
                  <a:lnTo>
                    <a:pt x="374587" y="99193"/>
                  </a:lnTo>
                  <a:lnTo>
                    <a:pt x="383138" y="95392"/>
                  </a:lnTo>
                  <a:lnTo>
                    <a:pt x="386463" y="92795"/>
                  </a:lnTo>
                  <a:lnTo>
                    <a:pt x="388290" y="90261"/>
                  </a:lnTo>
                  <a:lnTo>
                    <a:pt x="359163" y="90261"/>
                  </a:lnTo>
                  <a:lnTo>
                    <a:pt x="355442" y="89280"/>
                  </a:lnTo>
                  <a:lnTo>
                    <a:pt x="349772" y="85352"/>
                  </a:lnTo>
                  <a:lnTo>
                    <a:pt x="347898" y="82470"/>
                  </a:lnTo>
                  <a:lnTo>
                    <a:pt x="347750" y="81995"/>
                  </a:lnTo>
                  <a:lnTo>
                    <a:pt x="346843" y="78480"/>
                  </a:lnTo>
                  <a:close/>
                </a:path>
                <a:path w="954404" h="1016635">
                  <a:moveTo>
                    <a:pt x="372496" y="24703"/>
                  </a:moveTo>
                  <a:lnTo>
                    <a:pt x="360145" y="24703"/>
                  </a:lnTo>
                  <a:lnTo>
                    <a:pt x="355552" y="25605"/>
                  </a:lnTo>
                  <a:lnTo>
                    <a:pt x="338482" y="50831"/>
                  </a:lnTo>
                  <a:lnTo>
                    <a:pt x="339946" y="54790"/>
                  </a:lnTo>
                  <a:lnTo>
                    <a:pt x="340034" y="55028"/>
                  </a:lnTo>
                  <a:lnTo>
                    <a:pt x="343137" y="58385"/>
                  </a:lnTo>
                  <a:lnTo>
                    <a:pt x="346273" y="61710"/>
                  </a:lnTo>
                  <a:lnTo>
                    <a:pt x="351182" y="64165"/>
                  </a:lnTo>
                  <a:lnTo>
                    <a:pt x="373700" y="69454"/>
                  </a:lnTo>
                  <a:lnTo>
                    <a:pt x="376423" y="70752"/>
                  </a:lnTo>
                  <a:lnTo>
                    <a:pt x="379971" y="74204"/>
                  </a:lnTo>
                  <a:lnTo>
                    <a:pt x="380857" y="76326"/>
                  </a:lnTo>
                  <a:lnTo>
                    <a:pt x="380857" y="81995"/>
                  </a:lnTo>
                  <a:lnTo>
                    <a:pt x="379305" y="84687"/>
                  </a:lnTo>
                  <a:lnTo>
                    <a:pt x="372954" y="89280"/>
                  </a:lnTo>
                  <a:lnTo>
                    <a:pt x="372655" y="89280"/>
                  </a:lnTo>
                  <a:lnTo>
                    <a:pt x="368981" y="90261"/>
                  </a:lnTo>
                  <a:lnTo>
                    <a:pt x="388290" y="90261"/>
                  </a:lnTo>
                  <a:lnTo>
                    <a:pt x="391245" y="86208"/>
                  </a:lnTo>
                  <a:lnTo>
                    <a:pt x="392449" y="82470"/>
                  </a:lnTo>
                  <a:lnTo>
                    <a:pt x="392449" y="73191"/>
                  </a:lnTo>
                  <a:lnTo>
                    <a:pt x="390849" y="69026"/>
                  </a:lnTo>
                  <a:lnTo>
                    <a:pt x="384452" y="62534"/>
                  </a:lnTo>
                  <a:lnTo>
                    <a:pt x="379591" y="60111"/>
                  </a:lnTo>
                  <a:lnTo>
                    <a:pt x="357928" y="54790"/>
                  </a:lnTo>
                  <a:lnTo>
                    <a:pt x="354761" y="53444"/>
                  </a:lnTo>
                  <a:lnTo>
                    <a:pt x="350707" y="50214"/>
                  </a:lnTo>
                  <a:lnTo>
                    <a:pt x="349693" y="48012"/>
                  </a:lnTo>
                  <a:lnTo>
                    <a:pt x="349693" y="42090"/>
                  </a:lnTo>
                  <a:lnTo>
                    <a:pt x="351166" y="39509"/>
                  </a:lnTo>
                  <a:lnTo>
                    <a:pt x="357088" y="35423"/>
                  </a:lnTo>
                  <a:lnTo>
                    <a:pt x="360810" y="34394"/>
                  </a:lnTo>
                  <a:lnTo>
                    <a:pt x="387681" y="34394"/>
                  </a:lnTo>
                  <a:lnTo>
                    <a:pt x="386431" y="32620"/>
                  </a:lnTo>
                  <a:lnTo>
                    <a:pt x="378165" y="26286"/>
                  </a:lnTo>
                  <a:lnTo>
                    <a:pt x="372496" y="24703"/>
                  </a:lnTo>
                  <a:close/>
                </a:path>
                <a:path w="954404" h="1016635">
                  <a:moveTo>
                    <a:pt x="387681" y="34394"/>
                  </a:moveTo>
                  <a:lnTo>
                    <a:pt x="368537" y="34394"/>
                  </a:lnTo>
                  <a:lnTo>
                    <a:pt x="371214" y="34917"/>
                  </a:lnTo>
                  <a:lnTo>
                    <a:pt x="375394" y="37007"/>
                  </a:lnTo>
                  <a:lnTo>
                    <a:pt x="377041" y="38337"/>
                  </a:lnTo>
                  <a:lnTo>
                    <a:pt x="378245" y="39952"/>
                  </a:lnTo>
                  <a:lnTo>
                    <a:pt x="379480" y="41536"/>
                  </a:lnTo>
                  <a:lnTo>
                    <a:pt x="380414" y="43167"/>
                  </a:lnTo>
                  <a:lnTo>
                    <a:pt x="381047" y="44845"/>
                  </a:lnTo>
                  <a:lnTo>
                    <a:pt x="390783" y="42090"/>
                  </a:lnTo>
                  <a:lnTo>
                    <a:pt x="391151" y="42090"/>
                  </a:lnTo>
                  <a:lnTo>
                    <a:pt x="389446" y="37007"/>
                  </a:lnTo>
                  <a:lnTo>
                    <a:pt x="389377" y="36801"/>
                  </a:lnTo>
                  <a:lnTo>
                    <a:pt x="387681" y="34394"/>
                  </a:lnTo>
                  <a:close/>
                </a:path>
                <a:path w="954404" h="1016635">
                  <a:moveTo>
                    <a:pt x="442580" y="24703"/>
                  </a:moveTo>
                  <a:lnTo>
                    <a:pt x="432192" y="24703"/>
                  </a:lnTo>
                  <a:lnTo>
                    <a:pt x="426428" y="26318"/>
                  </a:lnTo>
                  <a:lnTo>
                    <a:pt x="416578" y="32747"/>
                  </a:lnTo>
                  <a:lnTo>
                    <a:pt x="412746" y="37213"/>
                  </a:lnTo>
                  <a:lnTo>
                    <a:pt x="407358" y="48456"/>
                  </a:lnTo>
                  <a:lnTo>
                    <a:pt x="407267" y="48646"/>
                  </a:lnTo>
                  <a:lnTo>
                    <a:pt x="405905" y="55233"/>
                  </a:lnTo>
                  <a:lnTo>
                    <a:pt x="405905" y="70182"/>
                  </a:lnTo>
                  <a:lnTo>
                    <a:pt x="432889" y="100143"/>
                  </a:lnTo>
                  <a:lnTo>
                    <a:pt x="444860" y="100143"/>
                  </a:lnTo>
                  <a:lnTo>
                    <a:pt x="449310" y="99383"/>
                  </a:lnTo>
                  <a:lnTo>
                    <a:pt x="457228" y="96311"/>
                  </a:lnTo>
                  <a:lnTo>
                    <a:pt x="460553" y="94157"/>
                  </a:lnTo>
                  <a:lnTo>
                    <a:pt x="464522" y="90071"/>
                  </a:lnTo>
                  <a:lnTo>
                    <a:pt x="435391" y="90071"/>
                  </a:lnTo>
                  <a:lnTo>
                    <a:pt x="431416" y="89090"/>
                  </a:lnTo>
                  <a:lnTo>
                    <a:pt x="417116" y="65938"/>
                  </a:lnTo>
                  <a:lnTo>
                    <a:pt x="413886" y="65938"/>
                  </a:lnTo>
                  <a:lnTo>
                    <a:pt x="413886" y="56247"/>
                  </a:lnTo>
                  <a:lnTo>
                    <a:pt x="417116" y="56247"/>
                  </a:lnTo>
                  <a:lnTo>
                    <a:pt x="417116" y="53935"/>
                  </a:lnTo>
                  <a:lnTo>
                    <a:pt x="434314" y="34774"/>
                  </a:lnTo>
                  <a:lnTo>
                    <a:pt x="462314" y="34774"/>
                  </a:lnTo>
                  <a:lnTo>
                    <a:pt x="457117" y="29928"/>
                  </a:lnTo>
                  <a:lnTo>
                    <a:pt x="453744" y="27870"/>
                  </a:lnTo>
                  <a:lnTo>
                    <a:pt x="446333" y="25336"/>
                  </a:lnTo>
                  <a:lnTo>
                    <a:pt x="442580" y="24703"/>
                  </a:lnTo>
                  <a:close/>
                </a:path>
                <a:path w="954404" h="1016635">
                  <a:moveTo>
                    <a:pt x="458162" y="78670"/>
                  </a:moveTo>
                  <a:lnTo>
                    <a:pt x="442865" y="90071"/>
                  </a:lnTo>
                  <a:lnTo>
                    <a:pt x="464522" y="90071"/>
                  </a:lnTo>
                  <a:lnTo>
                    <a:pt x="465937" y="88614"/>
                  </a:lnTo>
                  <a:lnTo>
                    <a:pt x="467853" y="85384"/>
                  </a:lnTo>
                  <a:lnTo>
                    <a:pt x="468993" y="81710"/>
                  </a:lnTo>
                  <a:lnTo>
                    <a:pt x="458162" y="78670"/>
                  </a:lnTo>
                  <a:close/>
                </a:path>
                <a:path w="954404" h="1016635">
                  <a:moveTo>
                    <a:pt x="417116" y="56247"/>
                  </a:moveTo>
                  <a:lnTo>
                    <a:pt x="413886" y="56247"/>
                  </a:lnTo>
                  <a:lnTo>
                    <a:pt x="413886" y="65938"/>
                  </a:lnTo>
                  <a:lnTo>
                    <a:pt x="417116" y="65938"/>
                  </a:lnTo>
                  <a:lnTo>
                    <a:pt x="417116" y="56247"/>
                  </a:lnTo>
                  <a:close/>
                </a:path>
                <a:path w="954404" h="1016635">
                  <a:moveTo>
                    <a:pt x="462314" y="34774"/>
                  </a:moveTo>
                  <a:lnTo>
                    <a:pt x="442833" y="34774"/>
                  </a:lnTo>
                  <a:lnTo>
                    <a:pt x="446349" y="35708"/>
                  </a:lnTo>
                  <a:lnTo>
                    <a:pt x="452334" y="39446"/>
                  </a:lnTo>
                  <a:lnTo>
                    <a:pt x="454646" y="41995"/>
                  </a:lnTo>
                  <a:lnTo>
                    <a:pt x="456262" y="45225"/>
                  </a:lnTo>
                  <a:lnTo>
                    <a:pt x="457909" y="48456"/>
                  </a:lnTo>
                  <a:lnTo>
                    <a:pt x="458732" y="52130"/>
                  </a:lnTo>
                  <a:lnTo>
                    <a:pt x="458732" y="56247"/>
                  </a:lnTo>
                  <a:lnTo>
                    <a:pt x="417116" y="56247"/>
                  </a:lnTo>
                  <a:lnTo>
                    <a:pt x="417116" y="65938"/>
                  </a:lnTo>
                  <a:lnTo>
                    <a:pt x="470133" y="65938"/>
                  </a:lnTo>
                  <a:lnTo>
                    <a:pt x="470064" y="53935"/>
                  </a:lnTo>
                  <a:lnTo>
                    <a:pt x="469231" y="48646"/>
                  </a:lnTo>
                  <a:lnTo>
                    <a:pt x="465663" y="39446"/>
                  </a:lnTo>
                  <a:lnTo>
                    <a:pt x="463382" y="35883"/>
                  </a:lnTo>
                  <a:lnTo>
                    <a:pt x="463269" y="35708"/>
                  </a:lnTo>
                  <a:lnTo>
                    <a:pt x="462314" y="34774"/>
                  </a:lnTo>
                  <a:close/>
                </a:path>
                <a:path w="954404" h="1016635">
                  <a:moveTo>
                    <a:pt x="494599" y="78480"/>
                  </a:moveTo>
                  <a:lnTo>
                    <a:pt x="483958" y="81140"/>
                  </a:lnTo>
                  <a:lnTo>
                    <a:pt x="485256" y="87348"/>
                  </a:lnTo>
                  <a:lnTo>
                    <a:pt x="488344" y="92067"/>
                  </a:lnTo>
                  <a:lnTo>
                    <a:pt x="498099" y="98528"/>
                  </a:lnTo>
                  <a:lnTo>
                    <a:pt x="504259" y="100143"/>
                  </a:lnTo>
                  <a:lnTo>
                    <a:pt x="517371" y="100143"/>
                  </a:lnTo>
                  <a:lnTo>
                    <a:pt x="522343" y="99193"/>
                  </a:lnTo>
                  <a:lnTo>
                    <a:pt x="530894" y="95392"/>
                  </a:lnTo>
                  <a:lnTo>
                    <a:pt x="534219" y="92795"/>
                  </a:lnTo>
                  <a:lnTo>
                    <a:pt x="536047" y="90261"/>
                  </a:lnTo>
                  <a:lnTo>
                    <a:pt x="506919" y="90261"/>
                  </a:lnTo>
                  <a:lnTo>
                    <a:pt x="503198" y="89280"/>
                  </a:lnTo>
                  <a:lnTo>
                    <a:pt x="497529" y="85352"/>
                  </a:lnTo>
                  <a:lnTo>
                    <a:pt x="495654" y="82470"/>
                  </a:lnTo>
                  <a:lnTo>
                    <a:pt x="495506" y="81995"/>
                  </a:lnTo>
                  <a:lnTo>
                    <a:pt x="494599" y="78480"/>
                  </a:lnTo>
                  <a:close/>
                </a:path>
                <a:path w="954404" h="1016635">
                  <a:moveTo>
                    <a:pt x="520253" y="24703"/>
                  </a:moveTo>
                  <a:lnTo>
                    <a:pt x="507901" y="24703"/>
                  </a:lnTo>
                  <a:lnTo>
                    <a:pt x="503309" y="25605"/>
                  </a:lnTo>
                  <a:lnTo>
                    <a:pt x="486238" y="50831"/>
                  </a:lnTo>
                  <a:lnTo>
                    <a:pt x="487702" y="54790"/>
                  </a:lnTo>
                  <a:lnTo>
                    <a:pt x="487790" y="55028"/>
                  </a:lnTo>
                  <a:lnTo>
                    <a:pt x="490894" y="58385"/>
                  </a:lnTo>
                  <a:lnTo>
                    <a:pt x="494029" y="61710"/>
                  </a:lnTo>
                  <a:lnTo>
                    <a:pt x="498938" y="64165"/>
                  </a:lnTo>
                  <a:lnTo>
                    <a:pt x="521456" y="69454"/>
                  </a:lnTo>
                  <a:lnTo>
                    <a:pt x="524180" y="70752"/>
                  </a:lnTo>
                  <a:lnTo>
                    <a:pt x="527727" y="74204"/>
                  </a:lnTo>
                  <a:lnTo>
                    <a:pt x="528614" y="76326"/>
                  </a:lnTo>
                  <a:lnTo>
                    <a:pt x="528614" y="81995"/>
                  </a:lnTo>
                  <a:lnTo>
                    <a:pt x="527062" y="84687"/>
                  </a:lnTo>
                  <a:lnTo>
                    <a:pt x="520711" y="89280"/>
                  </a:lnTo>
                  <a:lnTo>
                    <a:pt x="520412" y="89280"/>
                  </a:lnTo>
                  <a:lnTo>
                    <a:pt x="516737" y="90261"/>
                  </a:lnTo>
                  <a:lnTo>
                    <a:pt x="536047" y="90261"/>
                  </a:lnTo>
                  <a:lnTo>
                    <a:pt x="539002" y="86208"/>
                  </a:lnTo>
                  <a:lnTo>
                    <a:pt x="540205" y="82470"/>
                  </a:lnTo>
                  <a:lnTo>
                    <a:pt x="540205" y="73191"/>
                  </a:lnTo>
                  <a:lnTo>
                    <a:pt x="538606" y="69026"/>
                  </a:lnTo>
                  <a:lnTo>
                    <a:pt x="532208" y="62534"/>
                  </a:lnTo>
                  <a:lnTo>
                    <a:pt x="527347" y="60111"/>
                  </a:lnTo>
                  <a:lnTo>
                    <a:pt x="505684" y="54790"/>
                  </a:lnTo>
                  <a:lnTo>
                    <a:pt x="502517" y="53444"/>
                  </a:lnTo>
                  <a:lnTo>
                    <a:pt x="498463" y="50214"/>
                  </a:lnTo>
                  <a:lnTo>
                    <a:pt x="497450" y="48012"/>
                  </a:lnTo>
                  <a:lnTo>
                    <a:pt x="497450" y="42090"/>
                  </a:lnTo>
                  <a:lnTo>
                    <a:pt x="498922" y="39509"/>
                  </a:lnTo>
                  <a:lnTo>
                    <a:pt x="504845" y="35423"/>
                  </a:lnTo>
                  <a:lnTo>
                    <a:pt x="508566" y="34394"/>
                  </a:lnTo>
                  <a:lnTo>
                    <a:pt x="535437" y="34394"/>
                  </a:lnTo>
                  <a:lnTo>
                    <a:pt x="534188" y="32620"/>
                  </a:lnTo>
                  <a:lnTo>
                    <a:pt x="525922" y="26286"/>
                  </a:lnTo>
                  <a:lnTo>
                    <a:pt x="520253" y="24703"/>
                  </a:lnTo>
                  <a:close/>
                </a:path>
                <a:path w="954404" h="1016635">
                  <a:moveTo>
                    <a:pt x="535437" y="34394"/>
                  </a:moveTo>
                  <a:lnTo>
                    <a:pt x="516294" y="34394"/>
                  </a:lnTo>
                  <a:lnTo>
                    <a:pt x="518970" y="34917"/>
                  </a:lnTo>
                  <a:lnTo>
                    <a:pt x="523151" y="37007"/>
                  </a:lnTo>
                  <a:lnTo>
                    <a:pt x="524797" y="38337"/>
                  </a:lnTo>
                  <a:lnTo>
                    <a:pt x="526001" y="39952"/>
                  </a:lnTo>
                  <a:lnTo>
                    <a:pt x="527236" y="41536"/>
                  </a:lnTo>
                  <a:lnTo>
                    <a:pt x="528170" y="43167"/>
                  </a:lnTo>
                  <a:lnTo>
                    <a:pt x="528804" y="44845"/>
                  </a:lnTo>
                  <a:lnTo>
                    <a:pt x="538539" y="42090"/>
                  </a:lnTo>
                  <a:lnTo>
                    <a:pt x="538907" y="42090"/>
                  </a:lnTo>
                  <a:lnTo>
                    <a:pt x="537202" y="37007"/>
                  </a:lnTo>
                  <a:lnTo>
                    <a:pt x="537133" y="36801"/>
                  </a:lnTo>
                  <a:lnTo>
                    <a:pt x="535437" y="34394"/>
                  </a:lnTo>
                  <a:close/>
                </a:path>
                <a:path w="954404" h="1016635">
                  <a:moveTo>
                    <a:pt x="14631" y="179335"/>
                  </a:moveTo>
                  <a:lnTo>
                    <a:pt x="3420" y="179335"/>
                  </a:lnTo>
                  <a:lnTo>
                    <a:pt x="3420" y="276628"/>
                  </a:lnTo>
                  <a:lnTo>
                    <a:pt x="14631" y="276628"/>
                  </a:lnTo>
                  <a:lnTo>
                    <a:pt x="14631" y="179335"/>
                  </a:lnTo>
                  <a:close/>
                </a:path>
                <a:path w="954404" h="1016635">
                  <a:moveTo>
                    <a:pt x="71397" y="202708"/>
                  </a:moveTo>
                  <a:lnTo>
                    <a:pt x="58222" y="202708"/>
                  </a:lnTo>
                  <a:lnTo>
                    <a:pt x="52442" y="204275"/>
                  </a:lnTo>
                  <a:lnTo>
                    <a:pt x="31746" y="232922"/>
                  </a:lnTo>
                  <a:lnTo>
                    <a:pt x="31746" y="248060"/>
                  </a:lnTo>
                  <a:lnTo>
                    <a:pt x="58222" y="278148"/>
                  </a:lnTo>
                  <a:lnTo>
                    <a:pt x="71397" y="278148"/>
                  </a:lnTo>
                  <a:lnTo>
                    <a:pt x="77162" y="276580"/>
                  </a:lnTo>
                  <a:lnTo>
                    <a:pt x="87075" y="270309"/>
                  </a:lnTo>
                  <a:lnTo>
                    <a:pt x="89041" y="268076"/>
                  </a:lnTo>
                  <a:lnTo>
                    <a:pt x="59806" y="268076"/>
                  </a:lnTo>
                  <a:lnTo>
                    <a:pt x="55689" y="266794"/>
                  </a:lnTo>
                  <a:lnTo>
                    <a:pt x="49228" y="261663"/>
                  </a:lnTo>
                  <a:lnTo>
                    <a:pt x="46837" y="258290"/>
                  </a:lnTo>
                  <a:lnTo>
                    <a:pt x="43733" y="249929"/>
                  </a:lnTo>
                  <a:lnTo>
                    <a:pt x="42957" y="245400"/>
                  </a:lnTo>
                  <a:lnTo>
                    <a:pt x="42957" y="235645"/>
                  </a:lnTo>
                  <a:lnTo>
                    <a:pt x="59806" y="212779"/>
                  </a:lnTo>
                  <a:lnTo>
                    <a:pt x="89034" y="212779"/>
                  </a:lnTo>
                  <a:lnTo>
                    <a:pt x="87075" y="210546"/>
                  </a:lnTo>
                  <a:lnTo>
                    <a:pt x="77162" y="204275"/>
                  </a:lnTo>
                  <a:lnTo>
                    <a:pt x="71397" y="202708"/>
                  </a:lnTo>
                  <a:close/>
                </a:path>
                <a:path w="954404" h="1016635">
                  <a:moveTo>
                    <a:pt x="89034" y="212779"/>
                  </a:moveTo>
                  <a:lnTo>
                    <a:pt x="69814" y="212779"/>
                  </a:lnTo>
                  <a:lnTo>
                    <a:pt x="73931" y="214078"/>
                  </a:lnTo>
                  <a:lnTo>
                    <a:pt x="80392" y="219272"/>
                  </a:lnTo>
                  <a:lnTo>
                    <a:pt x="82783" y="222676"/>
                  </a:lnTo>
                  <a:lnTo>
                    <a:pt x="85887" y="231101"/>
                  </a:lnTo>
                  <a:lnTo>
                    <a:pt x="86663" y="235645"/>
                  </a:lnTo>
                  <a:lnTo>
                    <a:pt x="86663" y="245400"/>
                  </a:lnTo>
                  <a:lnTo>
                    <a:pt x="69814" y="268076"/>
                  </a:lnTo>
                  <a:lnTo>
                    <a:pt x="89041" y="268076"/>
                  </a:lnTo>
                  <a:lnTo>
                    <a:pt x="90938" y="265923"/>
                  </a:lnTo>
                  <a:lnTo>
                    <a:pt x="93694" y="260285"/>
                  </a:lnTo>
                  <a:lnTo>
                    <a:pt x="96481" y="254648"/>
                  </a:lnTo>
                  <a:lnTo>
                    <a:pt x="97874" y="248060"/>
                  </a:lnTo>
                  <a:lnTo>
                    <a:pt x="97874" y="232922"/>
                  </a:lnTo>
                  <a:lnTo>
                    <a:pt x="96481" y="226287"/>
                  </a:lnTo>
                  <a:lnTo>
                    <a:pt x="93694" y="220618"/>
                  </a:lnTo>
                  <a:lnTo>
                    <a:pt x="90938" y="214949"/>
                  </a:lnTo>
                  <a:lnTo>
                    <a:pt x="89034" y="212779"/>
                  </a:lnTo>
                  <a:close/>
                </a:path>
                <a:path w="954404" h="1016635">
                  <a:moveTo>
                    <a:pt x="149573" y="202708"/>
                  </a:moveTo>
                  <a:lnTo>
                    <a:pt x="137855" y="202708"/>
                  </a:lnTo>
                  <a:lnTo>
                    <a:pt x="132091" y="204323"/>
                  </a:lnTo>
                  <a:lnTo>
                    <a:pt x="122241" y="210752"/>
                  </a:lnTo>
                  <a:lnTo>
                    <a:pt x="118409" y="215202"/>
                  </a:lnTo>
                  <a:lnTo>
                    <a:pt x="112930" y="226572"/>
                  </a:lnTo>
                  <a:lnTo>
                    <a:pt x="111568" y="233112"/>
                  </a:lnTo>
                  <a:lnTo>
                    <a:pt x="111568" y="247807"/>
                  </a:lnTo>
                  <a:lnTo>
                    <a:pt x="137791" y="278148"/>
                  </a:lnTo>
                  <a:lnTo>
                    <a:pt x="150016" y="278148"/>
                  </a:lnTo>
                  <a:lnTo>
                    <a:pt x="154735" y="277150"/>
                  </a:lnTo>
                  <a:lnTo>
                    <a:pt x="162875" y="273128"/>
                  </a:lnTo>
                  <a:lnTo>
                    <a:pt x="166153" y="270404"/>
                  </a:lnTo>
                  <a:lnTo>
                    <a:pt x="167837" y="268076"/>
                  </a:lnTo>
                  <a:lnTo>
                    <a:pt x="140198" y="268076"/>
                  </a:lnTo>
                  <a:lnTo>
                    <a:pt x="136335" y="266920"/>
                  </a:lnTo>
                  <a:lnTo>
                    <a:pt x="122779" y="245780"/>
                  </a:lnTo>
                  <a:lnTo>
                    <a:pt x="122779" y="234632"/>
                  </a:lnTo>
                  <a:lnTo>
                    <a:pt x="140262" y="212779"/>
                  </a:lnTo>
                  <a:lnTo>
                    <a:pt x="167849" y="212779"/>
                  </a:lnTo>
                  <a:lnTo>
                    <a:pt x="165804" y="210119"/>
                  </a:lnTo>
                  <a:lnTo>
                    <a:pt x="162431" y="207458"/>
                  </a:lnTo>
                  <a:lnTo>
                    <a:pt x="154197" y="203658"/>
                  </a:lnTo>
                  <a:lnTo>
                    <a:pt x="149573" y="202708"/>
                  </a:lnTo>
                  <a:close/>
                </a:path>
                <a:path w="954404" h="1016635">
                  <a:moveTo>
                    <a:pt x="173326" y="255345"/>
                  </a:moveTo>
                  <a:lnTo>
                    <a:pt x="162115" y="255345"/>
                  </a:lnTo>
                  <a:lnTo>
                    <a:pt x="161418" y="258005"/>
                  </a:lnTo>
                  <a:lnTo>
                    <a:pt x="160246" y="260285"/>
                  </a:lnTo>
                  <a:lnTo>
                    <a:pt x="156952" y="264086"/>
                  </a:lnTo>
                  <a:lnTo>
                    <a:pt x="154756" y="265622"/>
                  </a:lnTo>
                  <a:lnTo>
                    <a:pt x="150191" y="267570"/>
                  </a:lnTo>
                  <a:lnTo>
                    <a:pt x="147546" y="268076"/>
                  </a:lnTo>
                  <a:lnTo>
                    <a:pt x="167837" y="268076"/>
                  </a:lnTo>
                  <a:lnTo>
                    <a:pt x="171125" y="263532"/>
                  </a:lnTo>
                  <a:lnTo>
                    <a:pt x="172693" y="259652"/>
                  </a:lnTo>
                  <a:lnTo>
                    <a:pt x="173326" y="255345"/>
                  </a:lnTo>
                  <a:close/>
                </a:path>
                <a:path w="954404" h="1016635">
                  <a:moveTo>
                    <a:pt x="167849" y="212779"/>
                  </a:moveTo>
                  <a:lnTo>
                    <a:pt x="149573" y="212779"/>
                  </a:lnTo>
                  <a:lnTo>
                    <a:pt x="153500" y="214078"/>
                  </a:lnTo>
                  <a:lnTo>
                    <a:pt x="156414" y="216675"/>
                  </a:lnTo>
                  <a:lnTo>
                    <a:pt x="159359" y="219240"/>
                  </a:lnTo>
                  <a:lnTo>
                    <a:pt x="161260" y="222185"/>
                  </a:lnTo>
                  <a:lnTo>
                    <a:pt x="162115" y="225511"/>
                  </a:lnTo>
                  <a:lnTo>
                    <a:pt x="173326" y="225511"/>
                  </a:lnTo>
                  <a:lnTo>
                    <a:pt x="172864" y="222185"/>
                  </a:lnTo>
                  <a:lnTo>
                    <a:pt x="172787" y="221631"/>
                  </a:lnTo>
                  <a:lnTo>
                    <a:pt x="172693" y="220950"/>
                  </a:lnTo>
                  <a:lnTo>
                    <a:pt x="171062" y="216960"/>
                  </a:lnTo>
                  <a:lnTo>
                    <a:pt x="167849" y="212779"/>
                  </a:lnTo>
                  <a:close/>
                </a:path>
                <a:path w="954404" h="1016635">
                  <a:moveTo>
                    <a:pt x="240632" y="212589"/>
                  </a:moveTo>
                  <a:lnTo>
                    <a:pt x="223192" y="212589"/>
                  </a:lnTo>
                  <a:lnTo>
                    <a:pt x="227040" y="213888"/>
                  </a:lnTo>
                  <a:lnTo>
                    <a:pt x="232139" y="219082"/>
                  </a:lnTo>
                  <a:lnTo>
                    <a:pt x="233422" y="222755"/>
                  </a:lnTo>
                  <a:lnTo>
                    <a:pt x="233422" y="229596"/>
                  </a:lnTo>
                  <a:lnTo>
                    <a:pt x="222638" y="233444"/>
                  </a:lnTo>
                  <a:lnTo>
                    <a:pt x="219043" y="233872"/>
                  </a:lnTo>
                  <a:lnTo>
                    <a:pt x="186295" y="260665"/>
                  </a:lnTo>
                  <a:lnTo>
                    <a:pt x="187404" y="264719"/>
                  </a:lnTo>
                  <a:lnTo>
                    <a:pt x="191838" y="271402"/>
                  </a:lnTo>
                  <a:lnTo>
                    <a:pt x="194831" y="273951"/>
                  </a:lnTo>
                  <a:lnTo>
                    <a:pt x="202368" y="277467"/>
                  </a:lnTo>
                  <a:lnTo>
                    <a:pt x="206565" y="278338"/>
                  </a:lnTo>
                  <a:lnTo>
                    <a:pt x="215433" y="278338"/>
                  </a:lnTo>
                  <a:lnTo>
                    <a:pt x="232091" y="268330"/>
                  </a:lnTo>
                  <a:lnTo>
                    <a:pt x="208671" y="268330"/>
                  </a:lnTo>
                  <a:lnTo>
                    <a:pt x="205160" y="267396"/>
                  </a:lnTo>
                  <a:lnTo>
                    <a:pt x="204908" y="267396"/>
                  </a:lnTo>
                  <a:lnTo>
                    <a:pt x="201830" y="265321"/>
                  </a:lnTo>
                  <a:lnTo>
                    <a:pt x="198948" y="263326"/>
                  </a:lnTo>
                  <a:lnTo>
                    <a:pt x="197507" y="260380"/>
                  </a:lnTo>
                  <a:lnTo>
                    <a:pt x="197507" y="253635"/>
                  </a:lnTo>
                  <a:lnTo>
                    <a:pt x="198149" y="251734"/>
                  </a:lnTo>
                  <a:lnTo>
                    <a:pt x="198267" y="251386"/>
                  </a:lnTo>
                  <a:lnTo>
                    <a:pt x="220706" y="243310"/>
                  </a:lnTo>
                  <a:lnTo>
                    <a:pt x="224775" y="242708"/>
                  </a:lnTo>
                  <a:lnTo>
                    <a:pt x="233422" y="239953"/>
                  </a:lnTo>
                  <a:lnTo>
                    <a:pt x="244633" y="239953"/>
                  </a:lnTo>
                  <a:lnTo>
                    <a:pt x="244633" y="222755"/>
                  </a:lnTo>
                  <a:lnTo>
                    <a:pt x="243748" y="218448"/>
                  </a:lnTo>
                  <a:lnTo>
                    <a:pt x="243683" y="218131"/>
                  </a:lnTo>
                  <a:lnTo>
                    <a:pt x="240632" y="212589"/>
                  </a:lnTo>
                  <a:close/>
                </a:path>
                <a:path w="954404" h="1016635">
                  <a:moveTo>
                    <a:pt x="244633" y="266746"/>
                  </a:moveTo>
                  <a:lnTo>
                    <a:pt x="233422" y="266746"/>
                  </a:lnTo>
                  <a:lnTo>
                    <a:pt x="233422" y="276628"/>
                  </a:lnTo>
                  <a:lnTo>
                    <a:pt x="244633" y="276628"/>
                  </a:lnTo>
                  <a:lnTo>
                    <a:pt x="244633" y="266746"/>
                  </a:lnTo>
                  <a:close/>
                </a:path>
                <a:path w="954404" h="1016635">
                  <a:moveTo>
                    <a:pt x="244633" y="239953"/>
                  </a:moveTo>
                  <a:lnTo>
                    <a:pt x="233422" y="239953"/>
                  </a:lnTo>
                  <a:lnTo>
                    <a:pt x="233318" y="253635"/>
                  </a:lnTo>
                  <a:lnTo>
                    <a:pt x="232630" y="256152"/>
                  </a:lnTo>
                  <a:lnTo>
                    <a:pt x="231046" y="258908"/>
                  </a:lnTo>
                  <a:lnTo>
                    <a:pt x="229494" y="261663"/>
                  </a:lnTo>
                  <a:lnTo>
                    <a:pt x="227182" y="263912"/>
                  </a:lnTo>
                  <a:lnTo>
                    <a:pt x="221070" y="267396"/>
                  </a:lnTo>
                  <a:lnTo>
                    <a:pt x="217061" y="268330"/>
                  </a:lnTo>
                  <a:lnTo>
                    <a:pt x="232091" y="268330"/>
                  </a:lnTo>
                  <a:lnTo>
                    <a:pt x="232852" y="266746"/>
                  </a:lnTo>
                  <a:lnTo>
                    <a:pt x="244633" y="266746"/>
                  </a:lnTo>
                  <a:lnTo>
                    <a:pt x="244633" y="239953"/>
                  </a:lnTo>
                  <a:close/>
                </a:path>
                <a:path w="954404" h="1016635">
                  <a:moveTo>
                    <a:pt x="219993" y="202708"/>
                  </a:moveTo>
                  <a:lnTo>
                    <a:pt x="213976" y="202708"/>
                  </a:lnTo>
                  <a:lnTo>
                    <a:pt x="210239" y="203215"/>
                  </a:lnTo>
                  <a:lnTo>
                    <a:pt x="188386" y="219810"/>
                  </a:lnTo>
                  <a:lnTo>
                    <a:pt x="199027" y="223611"/>
                  </a:lnTo>
                  <a:lnTo>
                    <a:pt x="200262" y="220950"/>
                  </a:lnTo>
                  <a:lnTo>
                    <a:pt x="202400" y="218448"/>
                  </a:lnTo>
                  <a:lnTo>
                    <a:pt x="208316" y="213888"/>
                  </a:lnTo>
                  <a:lnTo>
                    <a:pt x="208027" y="213888"/>
                  </a:lnTo>
                  <a:lnTo>
                    <a:pt x="212677" y="212589"/>
                  </a:lnTo>
                  <a:lnTo>
                    <a:pt x="240632" y="212589"/>
                  </a:lnTo>
                  <a:lnTo>
                    <a:pt x="239882" y="211227"/>
                  </a:lnTo>
                  <a:lnTo>
                    <a:pt x="237491" y="208646"/>
                  </a:lnTo>
                  <a:lnTo>
                    <a:pt x="231759" y="205226"/>
                  </a:lnTo>
                  <a:lnTo>
                    <a:pt x="228798" y="204101"/>
                  </a:lnTo>
                  <a:lnTo>
                    <a:pt x="225726" y="203563"/>
                  </a:lnTo>
                  <a:lnTo>
                    <a:pt x="222685" y="202993"/>
                  </a:lnTo>
                  <a:lnTo>
                    <a:pt x="219993" y="202708"/>
                  </a:lnTo>
                  <a:close/>
                </a:path>
                <a:path w="954404" h="1016635">
                  <a:moveTo>
                    <a:pt x="281249" y="186176"/>
                  </a:moveTo>
                  <a:lnTo>
                    <a:pt x="270037" y="186176"/>
                  </a:lnTo>
                  <a:lnTo>
                    <a:pt x="270037" y="263009"/>
                  </a:lnTo>
                  <a:lnTo>
                    <a:pt x="286633" y="277578"/>
                  </a:lnTo>
                  <a:lnTo>
                    <a:pt x="291890" y="277578"/>
                  </a:lnTo>
                  <a:lnTo>
                    <a:pt x="293616" y="277419"/>
                  </a:lnTo>
                  <a:lnTo>
                    <a:pt x="294978" y="277103"/>
                  </a:lnTo>
                  <a:lnTo>
                    <a:pt x="295961" y="276897"/>
                  </a:lnTo>
                  <a:lnTo>
                    <a:pt x="297401" y="276533"/>
                  </a:lnTo>
                  <a:lnTo>
                    <a:pt x="298161" y="276247"/>
                  </a:lnTo>
                  <a:lnTo>
                    <a:pt x="296010" y="266746"/>
                  </a:lnTo>
                  <a:lnTo>
                    <a:pt x="288469" y="266746"/>
                  </a:lnTo>
                  <a:lnTo>
                    <a:pt x="286237" y="265986"/>
                  </a:lnTo>
                  <a:lnTo>
                    <a:pt x="281249" y="258892"/>
                  </a:lnTo>
                  <a:lnTo>
                    <a:pt x="281249" y="186176"/>
                  </a:lnTo>
                  <a:close/>
                </a:path>
                <a:path w="954404" h="1016635">
                  <a:moveTo>
                    <a:pt x="296831" y="265986"/>
                  </a:moveTo>
                  <a:lnTo>
                    <a:pt x="295837" y="265986"/>
                  </a:lnTo>
                  <a:lnTo>
                    <a:pt x="296010" y="266746"/>
                  </a:lnTo>
                  <a:lnTo>
                    <a:pt x="293029" y="266746"/>
                  </a:lnTo>
                  <a:lnTo>
                    <a:pt x="296831" y="265986"/>
                  </a:lnTo>
                  <a:close/>
                </a:path>
                <a:path w="954404" h="1016635">
                  <a:moveTo>
                    <a:pt x="270037" y="203658"/>
                  </a:moveTo>
                  <a:lnTo>
                    <a:pt x="259016" y="203658"/>
                  </a:lnTo>
                  <a:lnTo>
                    <a:pt x="259016" y="213159"/>
                  </a:lnTo>
                  <a:lnTo>
                    <a:pt x="270037" y="213159"/>
                  </a:lnTo>
                  <a:lnTo>
                    <a:pt x="270037" y="203658"/>
                  </a:lnTo>
                  <a:close/>
                </a:path>
                <a:path w="954404" h="1016635">
                  <a:moveTo>
                    <a:pt x="296831" y="203658"/>
                  </a:moveTo>
                  <a:lnTo>
                    <a:pt x="281249" y="203658"/>
                  </a:lnTo>
                  <a:lnTo>
                    <a:pt x="281249" y="213159"/>
                  </a:lnTo>
                  <a:lnTo>
                    <a:pt x="296831" y="213159"/>
                  </a:lnTo>
                  <a:lnTo>
                    <a:pt x="296831" y="203658"/>
                  </a:lnTo>
                  <a:close/>
                </a:path>
                <a:path w="954404" h="1016635">
                  <a:moveTo>
                    <a:pt x="324907" y="203658"/>
                  </a:moveTo>
                  <a:lnTo>
                    <a:pt x="313695" y="203658"/>
                  </a:lnTo>
                  <a:lnTo>
                    <a:pt x="313695" y="276628"/>
                  </a:lnTo>
                  <a:lnTo>
                    <a:pt x="324907" y="276628"/>
                  </a:lnTo>
                  <a:lnTo>
                    <a:pt x="324907" y="203658"/>
                  </a:lnTo>
                  <a:close/>
                </a:path>
                <a:path w="954404" h="1016635">
                  <a:moveTo>
                    <a:pt x="321581" y="176294"/>
                  </a:moveTo>
                  <a:lnTo>
                    <a:pt x="317211" y="176294"/>
                  </a:lnTo>
                  <a:lnTo>
                    <a:pt x="315326" y="177039"/>
                  </a:lnTo>
                  <a:lnTo>
                    <a:pt x="312191" y="180016"/>
                  </a:lnTo>
                  <a:lnTo>
                    <a:pt x="311415" y="181805"/>
                  </a:lnTo>
                  <a:lnTo>
                    <a:pt x="311415" y="185986"/>
                  </a:lnTo>
                  <a:lnTo>
                    <a:pt x="312191" y="187775"/>
                  </a:lnTo>
                  <a:lnTo>
                    <a:pt x="315326" y="190752"/>
                  </a:lnTo>
                  <a:lnTo>
                    <a:pt x="317211" y="191496"/>
                  </a:lnTo>
                  <a:lnTo>
                    <a:pt x="321581" y="191496"/>
                  </a:lnTo>
                  <a:lnTo>
                    <a:pt x="323450" y="190752"/>
                  </a:lnTo>
                  <a:lnTo>
                    <a:pt x="326585" y="187775"/>
                  </a:lnTo>
                  <a:lnTo>
                    <a:pt x="327377" y="185986"/>
                  </a:lnTo>
                  <a:lnTo>
                    <a:pt x="327377" y="181805"/>
                  </a:lnTo>
                  <a:lnTo>
                    <a:pt x="326585" y="180016"/>
                  </a:lnTo>
                  <a:lnTo>
                    <a:pt x="323450" y="177039"/>
                  </a:lnTo>
                  <a:lnTo>
                    <a:pt x="321581" y="176294"/>
                  </a:lnTo>
                  <a:close/>
                </a:path>
                <a:path w="954404" h="1016635">
                  <a:moveTo>
                    <a:pt x="381673" y="202708"/>
                  </a:moveTo>
                  <a:lnTo>
                    <a:pt x="368498" y="202708"/>
                  </a:lnTo>
                  <a:lnTo>
                    <a:pt x="362718" y="204275"/>
                  </a:lnTo>
                  <a:lnTo>
                    <a:pt x="342021" y="232922"/>
                  </a:lnTo>
                  <a:lnTo>
                    <a:pt x="342021" y="248060"/>
                  </a:lnTo>
                  <a:lnTo>
                    <a:pt x="368498" y="278148"/>
                  </a:lnTo>
                  <a:lnTo>
                    <a:pt x="381673" y="278148"/>
                  </a:lnTo>
                  <a:lnTo>
                    <a:pt x="387437" y="276580"/>
                  </a:lnTo>
                  <a:lnTo>
                    <a:pt x="397350" y="270309"/>
                  </a:lnTo>
                  <a:lnTo>
                    <a:pt x="399317" y="268076"/>
                  </a:lnTo>
                  <a:lnTo>
                    <a:pt x="370081" y="268076"/>
                  </a:lnTo>
                  <a:lnTo>
                    <a:pt x="365964" y="266794"/>
                  </a:lnTo>
                  <a:lnTo>
                    <a:pt x="359503" y="261663"/>
                  </a:lnTo>
                  <a:lnTo>
                    <a:pt x="357112" y="258290"/>
                  </a:lnTo>
                  <a:lnTo>
                    <a:pt x="354008" y="249929"/>
                  </a:lnTo>
                  <a:lnTo>
                    <a:pt x="353232" y="245400"/>
                  </a:lnTo>
                  <a:lnTo>
                    <a:pt x="353232" y="235645"/>
                  </a:lnTo>
                  <a:lnTo>
                    <a:pt x="370081" y="212779"/>
                  </a:lnTo>
                  <a:lnTo>
                    <a:pt x="399310" y="212779"/>
                  </a:lnTo>
                  <a:lnTo>
                    <a:pt x="397350" y="210546"/>
                  </a:lnTo>
                  <a:lnTo>
                    <a:pt x="387437" y="204275"/>
                  </a:lnTo>
                  <a:lnTo>
                    <a:pt x="381673" y="202708"/>
                  </a:lnTo>
                  <a:close/>
                </a:path>
                <a:path w="954404" h="1016635">
                  <a:moveTo>
                    <a:pt x="399310" y="212779"/>
                  </a:moveTo>
                  <a:lnTo>
                    <a:pt x="380089" y="212779"/>
                  </a:lnTo>
                  <a:lnTo>
                    <a:pt x="384207" y="214078"/>
                  </a:lnTo>
                  <a:lnTo>
                    <a:pt x="390667" y="219272"/>
                  </a:lnTo>
                  <a:lnTo>
                    <a:pt x="393059" y="222676"/>
                  </a:lnTo>
                  <a:lnTo>
                    <a:pt x="396162" y="231101"/>
                  </a:lnTo>
                  <a:lnTo>
                    <a:pt x="396938" y="235645"/>
                  </a:lnTo>
                  <a:lnTo>
                    <a:pt x="396938" y="245400"/>
                  </a:lnTo>
                  <a:lnTo>
                    <a:pt x="380089" y="268076"/>
                  </a:lnTo>
                  <a:lnTo>
                    <a:pt x="399317" y="268076"/>
                  </a:lnTo>
                  <a:lnTo>
                    <a:pt x="401214" y="265923"/>
                  </a:lnTo>
                  <a:lnTo>
                    <a:pt x="403969" y="260285"/>
                  </a:lnTo>
                  <a:lnTo>
                    <a:pt x="406756" y="254648"/>
                  </a:lnTo>
                  <a:lnTo>
                    <a:pt x="408150" y="248060"/>
                  </a:lnTo>
                  <a:lnTo>
                    <a:pt x="408150" y="232922"/>
                  </a:lnTo>
                  <a:lnTo>
                    <a:pt x="406756" y="226287"/>
                  </a:lnTo>
                  <a:lnTo>
                    <a:pt x="403969" y="220618"/>
                  </a:lnTo>
                  <a:lnTo>
                    <a:pt x="401214" y="214949"/>
                  </a:lnTo>
                  <a:lnTo>
                    <a:pt x="399310" y="212779"/>
                  </a:lnTo>
                  <a:close/>
                </a:path>
                <a:path w="954404" h="1016635">
                  <a:moveTo>
                    <a:pt x="436095" y="203848"/>
                  </a:moveTo>
                  <a:lnTo>
                    <a:pt x="425264" y="203848"/>
                  </a:lnTo>
                  <a:lnTo>
                    <a:pt x="425264" y="276628"/>
                  </a:lnTo>
                  <a:lnTo>
                    <a:pt x="436475" y="276628"/>
                  </a:lnTo>
                  <a:lnTo>
                    <a:pt x="436475" y="228488"/>
                  </a:lnTo>
                  <a:lnTo>
                    <a:pt x="437191" y="225289"/>
                  </a:lnTo>
                  <a:lnTo>
                    <a:pt x="437283" y="224877"/>
                  </a:lnTo>
                  <a:lnTo>
                    <a:pt x="440513" y="218923"/>
                  </a:lnTo>
                  <a:lnTo>
                    <a:pt x="442714" y="216659"/>
                  </a:lnTo>
                  <a:lnTo>
                    <a:pt x="445603" y="215059"/>
                  </a:lnTo>
                  <a:lnTo>
                    <a:pt x="436095" y="215059"/>
                  </a:lnTo>
                  <a:lnTo>
                    <a:pt x="436095" y="203848"/>
                  </a:lnTo>
                  <a:close/>
                </a:path>
                <a:path w="954404" h="1016635">
                  <a:moveTo>
                    <a:pt x="478894" y="212779"/>
                  </a:moveTo>
                  <a:lnTo>
                    <a:pt x="460292" y="212779"/>
                  </a:lnTo>
                  <a:lnTo>
                    <a:pt x="464377" y="214394"/>
                  </a:lnTo>
                  <a:lnTo>
                    <a:pt x="470331" y="220823"/>
                  </a:lnTo>
                  <a:lnTo>
                    <a:pt x="471820" y="225289"/>
                  </a:lnTo>
                  <a:lnTo>
                    <a:pt x="471820" y="276628"/>
                  </a:lnTo>
                  <a:lnTo>
                    <a:pt x="483031" y="276628"/>
                  </a:lnTo>
                  <a:lnTo>
                    <a:pt x="483031" y="224054"/>
                  </a:lnTo>
                  <a:lnTo>
                    <a:pt x="482002" y="218923"/>
                  </a:lnTo>
                  <a:lnTo>
                    <a:pt x="478894" y="212779"/>
                  </a:lnTo>
                  <a:close/>
                </a:path>
                <a:path w="954404" h="1016635">
                  <a:moveTo>
                    <a:pt x="463269" y="202708"/>
                  </a:moveTo>
                  <a:lnTo>
                    <a:pt x="452817" y="202708"/>
                  </a:lnTo>
                  <a:lnTo>
                    <a:pt x="448320" y="203848"/>
                  </a:lnTo>
                  <a:lnTo>
                    <a:pt x="441353" y="208377"/>
                  </a:lnTo>
                  <a:lnTo>
                    <a:pt x="438756" y="211354"/>
                  </a:lnTo>
                  <a:lnTo>
                    <a:pt x="437045" y="215059"/>
                  </a:lnTo>
                  <a:lnTo>
                    <a:pt x="445603" y="215059"/>
                  </a:lnTo>
                  <a:lnTo>
                    <a:pt x="448320" y="213555"/>
                  </a:lnTo>
                  <a:lnTo>
                    <a:pt x="451519" y="212779"/>
                  </a:lnTo>
                  <a:lnTo>
                    <a:pt x="478894" y="212779"/>
                  </a:lnTo>
                  <a:lnTo>
                    <a:pt x="477885" y="210784"/>
                  </a:lnTo>
                  <a:lnTo>
                    <a:pt x="475003" y="207743"/>
                  </a:lnTo>
                  <a:lnTo>
                    <a:pt x="467824" y="203848"/>
                  </a:lnTo>
                  <a:lnTo>
                    <a:pt x="468132" y="203848"/>
                  </a:lnTo>
                  <a:lnTo>
                    <a:pt x="463269" y="202708"/>
                  </a:lnTo>
                  <a:close/>
                </a:path>
                <a:path w="954404" h="1016635">
                  <a:moveTo>
                    <a:pt x="564332" y="265416"/>
                  </a:moveTo>
                  <a:lnTo>
                    <a:pt x="554825" y="265416"/>
                  </a:lnTo>
                  <a:lnTo>
                    <a:pt x="555759" y="266905"/>
                  </a:lnTo>
                  <a:lnTo>
                    <a:pt x="571421" y="278148"/>
                  </a:lnTo>
                  <a:lnTo>
                    <a:pt x="582189" y="278148"/>
                  </a:lnTo>
                  <a:lnTo>
                    <a:pt x="587502" y="276628"/>
                  </a:lnTo>
                  <a:lnTo>
                    <a:pt x="588757" y="275820"/>
                  </a:lnTo>
                  <a:lnTo>
                    <a:pt x="596868" y="270436"/>
                  </a:lnTo>
                  <a:lnTo>
                    <a:pt x="598835" y="268076"/>
                  </a:lnTo>
                  <a:lnTo>
                    <a:pt x="570091" y="268076"/>
                  </a:lnTo>
                  <a:lnTo>
                    <a:pt x="566290" y="266905"/>
                  </a:lnTo>
                  <a:lnTo>
                    <a:pt x="564332" y="265416"/>
                  </a:lnTo>
                  <a:close/>
                </a:path>
                <a:path w="954404" h="1016635">
                  <a:moveTo>
                    <a:pt x="553875" y="179335"/>
                  </a:moveTo>
                  <a:lnTo>
                    <a:pt x="542664" y="179335"/>
                  </a:lnTo>
                  <a:lnTo>
                    <a:pt x="542664" y="276628"/>
                  </a:lnTo>
                  <a:lnTo>
                    <a:pt x="553495" y="276628"/>
                  </a:lnTo>
                  <a:lnTo>
                    <a:pt x="553495" y="265416"/>
                  </a:lnTo>
                  <a:lnTo>
                    <a:pt x="564332" y="265416"/>
                  </a:lnTo>
                  <a:lnTo>
                    <a:pt x="560083" y="262186"/>
                  </a:lnTo>
                  <a:lnTo>
                    <a:pt x="557723" y="258908"/>
                  </a:lnTo>
                  <a:lnTo>
                    <a:pt x="554493" y="250515"/>
                  </a:lnTo>
                  <a:lnTo>
                    <a:pt x="553685" y="245653"/>
                  </a:lnTo>
                  <a:lnTo>
                    <a:pt x="553685" y="234695"/>
                  </a:lnTo>
                  <a:lnTo>
                    <a:pt x="554401" y="230388"/>
                  </a:lnTo>
                  <a:lnTo>
                    <a:pt x="554477" y="229929"/>
                  </a:lnTo>
                  <a:lnTo>
                    <a:pt x="557644" y="221726"/>
                  </a:lnTo>
                  <a:lnTo>
                    <a:pt x="559988" y="218527"/>
                  </a:lnTo>
                  <a:lnTo>
                    <a:pt x="564431" y="215249"/>
                  </a:lnTo>
                  <a:lnTo>
                    <a:pt x="553875" y="215249"/>
                  </a:lnTo>
                  <a:lnTo>
                    <a:pt x="553875" y="179335"/>
                  </a:lnTo>
                  <a:close/>
                </a:path>
                <a:path w="954404" h="1016635">
                  <a:moveTo>
                    <a:pt x="598861" y="212779"/>
                  </a:moveTo>
                  <a:lnTo>
                    <a:pt x="579339" y="212779"/>
                  </a:lnTo>
                  <a:lnTo>
                    <a:pt x="583282" y="213998"/>
                  </a:lnTo>
                  <a:lnTo>
                    <a:pt x="586417" y="216437"/>
                  </a:lnTo>
                  <a:lnTo>
                    <a:pt x="589584" y="218844"/>
                  </a:lnTo>
                  <a:lnTo>
                    <a:pt x="591944" y="222122"/>
                  </a:lnTo>
                  <a:lnTo>
                    <a:pt x="593401" y="226018"/>
                  </a:lnTo>
                  <a:lnTo>
                    <a:pt x="595079" y="230388"/>
                  </a:lnTo>
                  <a:lnTo>
                    <a:pt x="595817" y="234695"/>
                  </a:lnTo>
                  <a:lnTo>
                    <a:pt x="595817" y="245653"/>
                  </a:lnTo>
                  <a:lnTo>
                    <a:pt x="595063" y="250056"/>
                  </a:lnTo>
                  <a:lnTo>
                    <a:pt x="579275" y="268076"/>
                  </a:lnTo>
                  <a:lnTo>
                    <a:pt x="598835" y="268076"/>
                  </a:lnTo>
                  <a:lnTo>
                    <a:pt x="600511" y="266065"/>
                  </a:lnTo>
                  <a:lnTo>
                    <a:pt x="605768" y="254759"/>
                  </a:lnTo>
                  <a:lnTo>
                    <a:pt x="607082" y="248060"/>
                  </a:lnTo>
                  <a:lnTo>
                    <a:pt x="607082" y="232668"/>
                  </a:lnTo>
                  <a:lnTo>
                    <a:pt x="605818" y="226271"/>
                  </a:lnTo>
                  <a:lnTo>
                    <a:pt x="605768" y="226018"/>
                  </a:lnTo>
                  <a:lnTo>
                    <a:pt x="600511" y="214743"/>
                  </a:lnTo>
                  <a:lnTo>
                    <a:pt x="598861" y="212779"/>
                  </a:lnTo>
                  <a:close/>
                </a:path>
                <a:path w="954404" h="1016635">
                  <a:moveTo>
                    <a:pt x="582062" y="202708"/>
                  </a:moveTo>
                  <a:lnTo>
                    <a:pt x="571167" y="202708"/>
                  </a:lnTo>
                  <a:lnTo>
                    <a:pt x="567399" y="203500"/>
                  </a:lnTo>
                  <a:lnTo>
                    <a:pt x="554825" y="215249"/>
                  </a:lnTo>
                  <a:lnTo>
                    <a:pt x="564431" y="215249"/>
                  </a:lnTo>
                  <a:lnTo>
                    <a:pt x="566110" y="213998"/>
                  </a:lnTo>
                  <a:lnTo>
                    <a:pt x="570027" y="212779"/>
                  </a:lnTo>
                  <a:lnTo>
                    <a:pt x="598861" y="212779"/>
                  </a:lnTo>
                  <a:lnTo>
                    <a:pt x="596853" y="210388"/>
                  </a:lnTo>
                  <a:lnTo>
                    <a:pt x="587478" y="204244"/>
                  </a:lnTo>
                  <a:lnTo>
                    <a:pt x="582062" y="202708"/>
                  </a:lnTo>
                  <a:close/>
                </a:path>
                <a:path w="954404" h="1016635">
                  <a:moveTo>
                    <a:pt x="675148" y="212589"/>
                  </a:moveTo>
                  <a:lnTo>
                    <a:pt x="657708" y="212589"/>
                  </a:lnTo>
                  <a:lnTo>
                    <a:pt x="661556" y="213888"/>
                  </a:lnTo>
                  <a:lnTo>
                    <a:pt x="666655" y="219082"/>
                  </a:lnTo>
                  <a:lnTo>
                    <a:pt x="667938" y="222755"/>
                  </a:lnTo>
                  <a:lnTo>
                    <a:pt x="667938" y="229596"/>
                  </a:lnTo>
                  <a:lnTo>
                    <a:pt x="657154" y="233444"/>
                  </a:lnTo>
                  <a:lnTo>
                    <a:pt x="653559" y="233872"/>
                  </a:lnTo>
                  <a:lnTo>
                    <a:pt x="620812" y="260665"/>
                  </a:lnTo>
                  <a:lnTo>
                    <a:pt x="621920" y="264719"/>
                  </a:lnTo>
                  <a:lnTo>
                    <a:pt x="626354" y="271402"/>
                  </a:lnTo>
                  <a:lnTo>
                    <a:pt x="629347" y="273951"/>
                  </a:lnTo>
                  <a:lnTo>
                    <a:pt x="636885" y="277467"/>
                  </a:lnTo>
                  <a:lnTo>
                    <a:pt x="641081" y="278338"/>
                  </a:lnTo>
                  <a:lnTo>
                    <a:pt x="649949" y="278338"/>
                  </a:lnTo>
                  <a:lnTo>
                    <a:pt x="666608" y="268330"/>
                  </a:lnTo>
                  <a:lnTo>
                    <a:pt x="643187" y="268330"/>
                  </a:lnTo>
                  <a:lnTo>
                    <a:pt x="639677" y="267396"/>
                  </a:lnTo>
                  <a:lnTo>
                    <a:pt x="639424" y="267396"/>
                  </a:lnTo>
                  <a:lnTo>
                    <a:pt x="636346" y="265321"/>
                  </a:lnTo>
                  <a:lnTo>
                    <a:pt x="633464" y="263326"/>
                  </a:lnTo>
                  <a:lnTo>
                    <a:pt x="632023" y="260380"/>
                  </a:lnTo>
                  <a:lnTo>
                    <a:pt x="632023" y="253635"/>
                  </a:lnTo>
                  <a:lnTo>
                    <a:pt x="655222" y="243310"/>
                  </a:lnTo>
                  <a:lnTo>
                    <a:pt x="659292" y="242708"/>
                  </a:lnTo>
                  <a:lnTo>
                    <a:pt x="667938" y="239953"/>
                  </a:lnTo>
                  <a:lnTo>
                    <a:pt x="679149" y="239953"/>
                  </a:lnTo>
                  <a:lnTo>
                    <a:pt x="679149" y="222755"/>
                  </a:lnTo>
                  <a:lnTo>
                    <a:pt x="678264" y="218448"/>
                  </a:lnTo>
                  <a:lnTo>
                    <a:pt x="678199" y="218131"/>
                  </a:lnTo>
                  <a:lnTo>
                    <a:pt x="675148" y="212589"/>
                  </a:lnTo>
                  <a:close/>
                </a:path>
                <a:path w="954404" h="1016635">
                  <a:moveTo>
                    <a:pt x="679149" y="266746"/>
                  </a:moveTo>
                  <a:lnTo>
                    <a:pt x="667938" y="266746"/>
                  </a:lnTo>
                  <a:lnTo>
                    <a:pt x="667938" y="276628"/>
                  </a:lnTo>
                  <a:lnTo>
                    <a:pt x="679149" y="276628"/>
                  </a:lnTo>
                  <a:lnTo>
                    <a:pt x="679149" y="266746"/>
                  </a:lnTo>
                  <a:close/>
                </a:path>
                <a:path w="954404" h="1016635">
                  <a:moveTo>
                    <a:pt x="679149" y="239953"/>
                  </a:moveTo>
                  <a:lnTo>
                    <a:pt x="667938" y="239953"/>
                  </a:lnTo>
                  <a:lnTo>
                    <a:pt x="667834" y="253635"/>
                  </a:lnTo>
                  <a:lnTo>
                    <a:pt x="667146" y="256152"/>
                  </a:lnTo>
                  <a:lnTo>
                    <a:pt x="665562" y="258908"/>
                  </a:lnTo>
                  <a:lnTo>
                    <a:pt x="664011" y="261663"/>
                  </a:lnTo>
                  <a:lnTo>
                    <a:pt x="661699" y="263912"/>
                  </a:lnTo>
                  <a:lnTo>
                    <a:pt x="655586" y="267396"/>
                  </a:lnTo>
                  <a:lnTo>
                    <a:pt x="651577" y="268330"/>
                  </a:lnTo>
                  <a:lnTo>
                    <a:pt x="666608" y="268330"/>
                  </a:lnTo>
                  <a:lnTo>
                    <a:pt x="667368" y="266746"/>
                  </a:lnTo>
                  <a:lnTo>
                    <a:pt x="679149" y="266746"/>
                  </a:lnTo>
                  <a:lnTo>
                    <a:pt x="679149" y="239953"/>
                  </a:lnTo>
                  <a:close/>
                </a:path>
                <a:path w="954404" h="1016635">
                  <a:moveTo>
                    <a:pt x="654509" y="202708"/>
                  </a:moveTo>
                  <a:lnTo>
                    <a:pt x="648492" y="202708"/>
                  </a:lnTo>
                  <a:lnTo>
                    <a:pt x="644755" y="203215"/>
                  </a:lnTo>
                  <a:lnTo>
                    <a:pt x="622902" y="219810"/>
                  </a:lnTo>
                  <a:lnTo>
                    <a:pt x="633543" y="223611"/>
                  </a:lnTo>
                  <a:lnTo>
                    <a:pt x="634778" y="220950"/>
                  </a:lnTo>
                  <a:lnTo>
                    <a:pt x="636916" y="218448"/>
                  </a:lnTo>
                  <a:lnTo>
                    <a:pt x="642833" y="213888"/>
                  </a:lnTo>
                  <a:lnTo>
                    <a:pt x="642543" y="213888"/>
                  </a:lnTo>
                  <a:lnTo>
                    <a:pt x="647193" y="212589"/>
                  </a:lnTo>
                  <a:lnTo>
                    <a:pt x="675148" y="212589"/>
                  </a:lnTo>
                  <a:lnTo>
                    <a:pt x="674399" y="211227"/>
                  </a:lnTo>
                  <a:lnTo>
                    <a:pt x="672008" y="208646"/>
                  </a:lnTo>
                  <a:lnTo>
                    <a:pt x="666275" y="205226"/>
                  </a:lnTo>
                  <a:lnTo>
                    <a:pt x="663314" y="204101"/>
                  </a:lnTo>
                  <a:lnTo>
                    <a:pt x="660242" y="203563"/>
                  </a:lnTo>
                  <a:lnTo>
                    <a:pt x="657201" y="202993"/>
                  </a:lnTo>
                  <a:lnTo>
                    <a:pt x="654509" y="202708"/>
                  </a:lnTo>
                  <a:close/>
                </a:path>
                <a:path w="954404" h="1016635">
                  <a:moveTo>
                    <a:pt x="707024" y="256485"/>
                  </a:moveTo>
                  <a:lnTo>
                    <a:pt x="696382" y="259145"/>
                  </a:lnTo>
                  <a:lnTo>
                    <a:pt x="697681" y="265353"/>
                  </a:lnTo>
                  <a:lnTo>
                    <a:pt x="700769" y="270072"/>
                  </a:lnTo>
                  <a:lnTo>
                    <a:pt x="710523" y="276533"/>
                  </a:lnTo>
                  <a:lnTo>
                    <a:pt x="716683" y="278148"/>
                  </a:lnTo>
                  <a:lnTo>
                    <a:pt x="729795" y="278148"/>
                  </a:lnTo>
                  <a:lnTo>
                    <a:pt x="734767" y="277198"/>
                  </a:lnTo>
                  <a:lnTo>
                    <a:pt x="743318" y="273397"/>
                  </a:lnTo>
                  <a:lnTo>
                    <a:pt x="746644" y="270800"/>
                  </a:lnTo>
                  <a:lnTo>
                    <a:pt x="748471" y="268266"/>
                  </a:lnTo>
                  <a:lnTo>
                    <a:pt x="719343" y="268266"/>
                  </a:lnTo>
                  <a:lnTo>
                    <a:pt x="715622" y="267285"/>
                  </a:lnTo>
                  <a:lnTo>
                    <a:pt x="709953" y="263357"/>
                  </a:lnTo>
                  <a:lnTo>
                    <a:pt x="708078" y="260475"/>
                  </a:lnTo>
                  <a:lnTo>
                    <a:pt x="707931" y="260000"/>
                  </a:lnTo>
                  <a:lnTo>
                    <a:pt x="707024" y="256485"/>
                  </a:lnTo>
                  <a:close/>
                </a:path>
                <a:path w="954404" h="1016635">
                  <a:moveTo>
                    <a:pt x="732677" y="202708"/>
                  </a:moveTo>
                  <a:lnTo>
                    <a:pt x="720325" y="202708"/>
                  </a:lnTo>
                  <a:lnTo>
                    <a:pt x="715733" y="203610"/>
                  </a:lnTo>
                  <a:lnTo>
                    <a:pt x="698662" y="228836"/>
                  </a:lnTo>
                  <a:lnTo>
                    <a:pt x="700127" y="232795"/>
                  </a:lnTo>
                  <a:lnTo>
                    <a:pt x="700214" y="233033"/>
                  </a:lnTo>
                  <a:lnTo>
                    <a:pt x="703318" y="236390"/>
                  </a:lnTo>
                  <a:lnTo>
                    <a:pt x="706453" y="239715"/>
                  </a:lnTo>
                  <a:lnTo>
                    <a:pt x="711362" y="242170"/>
                  </a:lnTo>
                  <a:lnTo>
                    <a:pt x="733880" y="247459"/>
                  </a:lnTo>
                  <a:lnTo>
                    <a:pt x="736604" y="248757"/>
                  </a:lnTo>
                  <a:lnTo>
                    <a:pt x="740151" y="252209"/>
                  </a:lnTo>
                  <a:lnTo>
                    <a:pt x="741038" y="254331"/>
                  </a:lnTo>
                  <a:lnTo>
                    <a:pt x="741038" y="260000"/>
                  </a:lnTo>
                  <a:lnTo>
                    <a:pt x="739486" y="262692"/>
                  </a:lnTo>
                  <a:lnTo>
                    <a:pt x="733135" y="267285"/>
                  </a:lnTo>
                  <a:lnTo>
                    <a:pt x="732836" y="267285"/>
                  </a:lnTo>
                  <a:lnTo>
                    <a:pt x="729161" y="268266"/>
                  </a:lnTo>
                  <a:lnTo>
                    <a:pt x="748471" y="268266"/>
                  </a:lnTo>
                  <a:lnTo>
                    <a:pt x="751426" y="264213"/>
                  </a:lnTo>
                  <a:lnTo>
                    <a:pt x="752630" y="260475"/>
                  </a:lnTo>
                  <a:lnTo>
                    <a:pt x="752630" y="251196"/>
                  </a:lnTo>
                  <a:lnTo>
                    <a:pt x="751030" y="247031"/>
                  </a:lnTo>
                  <a:lnTo>
                    <a:pt x="744633" y="240539"/>
                  </a:lnTo>
                  <a:lnTo>
                    <a:pt x="739771" y="238116"/>
                  </a:lnTo>
                  <a:lnTo>
                    <a:pt x="718108" y="232795"/>
                  </a:lnTo>
                  <a:lnTo>
                    <a:pt x="714941" y="231449"/>
                  </a:lnTo>
                  <a:lnTo>
                    <a:pt x="710887" y="228219"/>
                  </a:lnTo>
                  <a:lnTo>
                    <a:pt x="709874" y="226018"/>
                  </a:lnTo>
                  <a:lnTo>
                    <a:pt x="709874" y="220095"/>
                  </a:lnTo>
                  <a:lnTo>
                    <a:pt x="711347" y="217514"/>
                  </a:lnTo>
                  <a:lnTo>
                    <a:pt x="717269" y="213428"/>
                  </a:lnTo>
                  <a:lnTo>
                    <a:pt x="720990" y="212399"/>
                  </a:lnTo>
                  <a:lnTo>
                    <a:pt x="747862" y="212399"/>
                  </a:lnTo>
                  <a:lnTo>
                    <a:pt x="746612" y="210625"/>
                  </a:lnTo>
                  <a:lnTo>
                    <a:pt x="738346" y="204291"/>
                  </a:lnTo>
                  <a:lnTo>
                    <a:pt x="732677" y="202708"/>
                  </a:lnTo>
                  <a:close/>
                </a:path>
                <a:path w="954404" h="1016635">
                  <a:moveTo>
                    <a:pt x="747862" y="212399"/>
                  </a:moveTo>
                  <a:lnTo>
                    <a:pt x="728718" y="212399"/>
                  </a:lnTo>
                  <a:lnTo>
                    <a:pt x="731394" y="212922"/>
                  </a:lnTo>
                  <a:lnTo>
                    <a:pt x="735575" y="215012"/>
                  </a:lnTo>
                  <a:lnTo>
                    <a:pt x="737222" y="216342"/>
                  </a:lnTo>
                  <a:lnTo>
                    <a:pt x="738425" y="217957"/>
                  </a:lnTo>
                  <a:lnTo>
                    <a:pt x="739660" y="219541"/>
                  </a:lnTo>
                  <a:lnTo>
                    <a:pt x="740595" y="221172"/>
                  </a:lnTo>
                  <a:lnTo>
                    <a:pt x="741228" y="222850"/>
                  </a:lnTo>
                  <a:lnTo>
                    <a:pt x="750964" y="220095"/>
                  </a:lnTo>
                  <a:lnTo>
                    <a:pt x="751331" y="220095"/>
                  </a:lnTo>
                  <a:lnTo>
                    <a:pt x="749626" y="215012"/>
                  </a:lnTo>
                  <a:lnTo>
                    <a:pt x="749557" y="214806"/>
                  </a:lnTo>
                  <a:lnTo>
                    <a:pt x="747862" y="212399"/>
                  </a:lnTo>
                  <a:close/>
                </a:path>
                <a:path w="954404" h="1016635">
                  <a:moveTo>
                    <a:pt x="802761" y="202708"/>
                  </a:moveTo>
                  <a:lnTo>
                    <a:pt x="792373" y="202708"/>
                  </a:lnTo>
                  <a:lnTo>
                    <a:pt x="786608" y="204323"/>
                  </a:lnTo>
                  <a:lnTo>
                    <a:pt x="766086" y="233238"/>
                  </a:lnTo>
                  <a:lnTo>
                    <a:pt x="766086" y="248187"/>
                  </a:lnTo>
                  <a:lnTo>
                    <a:pt x="793069" y="278148"/>
                  </a:lnTo>
                  <a:lnTo>
                    <a:pt x="805041" y="278148"/>
                  </a:lnTo>
                  <a:lnTo>
                    <a:pt x="809491" y="277388"/>
                  </a:lnTo>
                  <a:lnTo>
                    <a:pt x="817408" y="274316"/>
                  </a:lnTo>
                  <a:lnTo>
                    <a:pt x="820734" y="272162"/>
                  </a:lnTo>
                  <a:lnTo>
                    <a:pt x="824703" y="268076"/>
                  </a:lnTo>
                  <a:lnTo>
                    <a:pt x="795571" y="268076"/>
                  </a:lnTo>
                  <a:lnTo>
                    <a:pt x="791597" y="267095"/>
                  </a:lnTo>
                  <a:lnTo>
                    <a:pt x="777297" y="243943"/>
                  </a:lnTo>
                  <a:lnTo>
                    <a:pt x="774067" y="243943"/>
                  </a:lnTo>
                  <a:lnTo>
                    <a:pt x="774067" y="234252"/>
                  </a:lnTo>
                  <a:lnTo>
                    <a:pt x="777297" y="234252"/>
                  </a:lnTo>
                  <a:lnTo>
                    <a:pt x="777297" y="231940"/>
                  </a:lnTo>
                  <a:lnTo>
                    <a:pt x="794494" y="212779"/>
                  </a:lnTo>
                  <a:lnTo>
                    <a:pt x="822495" y="212779"/>
                  </a:lnTo>
                  <a:lnTo>
                    <a:pt x="817297" y="207933"/>
                  </a:lnTo>
                  <a:lnTo>
                    <a:pt x="813925" y="205875"/>
                  </a:lnTo>
                  <a:lnTo>
                    <a:pt x="806514" y="203341"/>
                  </a:lnTo>
                  <a:lnTo>
                    <a:pt x="802761" y="202708"/>
                  </a:lnTo>
                  <a:close/>
                </a:path>
                <a:path w="954404" h="1016635">
                  <a:moveTo>
                    <a:pt x="818343" y="256675"/>
                  </a:moveTo>
                  <a:lnTo>
                    <a:pt x="803046" y="268076"/>
                  </a:lnTo>
                  <a:lnTo>
                    <a:pt x="824703" y="268076"/>
                  </a:lnTo>
                  <a:lnTo>
                    <a:pt x="826118" y="266620"/>
                  </a:lnTo>
                  <a:lnTo>
                    <a:pt x="828034" y="263389"/>
                  </a:lnTo>
                  <a:lnTo>
                    <a:pt x="829174" y="259715"/>
                  </a:lnTo>
                  <a:lnTo>
                    <a:pt x="818343" y="256675"/>
                  </a:lnTo>
                  <a:close/>
                </a:path>
                <a:path w="954404" h="1016635">
                  <a:moveTo>
                    <a:pt x="777297" y="234252"/>
                  </a:moveTo>
                  <a:lnTo>
                    <a:pt x="774067" y="234252"/>
                  </a:lnTo>
                  <a:lnTo>
                    <a:pt x="774067" y="243943"/>
                  </a:lnTo>
                  <a:lnTo>
                    <a:pt x="777297" y="243943"/>
                  </a:lnTo>
                  <a:lnTo>
                    <a:pt x="777297" y="234252"/>
                  </a:lnTo>
                  <a:close/>
                </a:path>
                <a:path w="954404" h="1016635">
                  <a:moveTo>
                    <a:pt x="822495" y="212779"/>
                  </a:moveTo>
                  <a:lnTo>
                    <a:pt x="803014" y="212779"/>
                  </a:lnTo>
                  <a:lnTo>
                    <a:pt x="806529" y="213713"/>
                  </a:lnTo>
                  <a:lnTo>
                    <a:pt x="812515" y="217451"/>
                  </a:lnTo>
                  <a:lnTo>
                    <a:pt x="814827" y="220000"/>
                  </a:lnTo>
                  <a:lnTo>
                    <a:pt x="816442" y="223230"/>
                  </a:lnTo>
                  <a:lnTo>
                    <a:pt x="818089" y="226461"/>
                  </a:lnTo>
                  <a:lnTo>
                    <a:pt x="818913" y="230135"/>
                  </a:lnTo>
                  <a:lnTo>
                    <a:pt x="818913" y="234252"/>
                  </a:lnTo>
                  <a:lnTo>
                    <a:pt x="777297" y="234252"/>
                  </a:lnTo>
                  <a:lnTo>
                    <a:pt x="777297" y="243943"/>
                  </a:lnTo>
                  <a:lnTo>
                    <a:pt x="830314" y="243943"/>
                  </a:lnTo>
                  <a:lnTo>
                    <a:pt x="830244" y="231940"/>
                  </a:lnTo>
                  <a:lnTo>
                    <a:pt x="829412" y="226651"/>
                  </a:lnTo>
                  <a:lnTo>
                    <a:pt x="825844" y="217451"/>
                  </a:lnTo>
                  <a:lnTo>
                    <a:pt x="823563" y="213888"/>
                  </a:lnTo>
                  <a:lnTo>
                    <a:pt x="823450" y="213713"/>
                  </a:lnTo>
                  <a:lnTo>
                    <a:pt x="822495" y="212779"/>
                  </a:lnTo>
                  <a:close/>
                </a:path>
                <a:path w="954404" h="1016635">
                  <a:moveTo>
                    <a:pt x="879863" y="202708"/>
                  </a:moveTo>
                  <a:lnTo>
                    <a:pt x="868969" y="202708"/>
                  </a:lnTo>
                  <a:lnTo>
                    <a:pt x="863553" y="204244"/>
                  </a:lnTo>
                  <a:lnTo>
                    <a:pt x="854165" y="210404"/>
                  </a:lnTo>
                  <a:lnTo>
                    <a:pt x="850520" y="214743"/>
                  </a:lnTo>
                  <a:lnTo>
                    <a:pt x="845263" y="226018"/>
                  </a:lnTo>
                  <a:lnTo>
                    <a:pt x="843949" y="232668"/>
                  </a:lnTo>
                  <a:lnTo>
                    <a:pt x="843949" y="248060"/>
                  </a:lnTo>
                  <a:lnTo>
                    <a:pt x="868842" y="278148"/>
                  </a:lnTo>
                  <a:lnTo>
                    <a:pt x="879610" y="278148"/>
                  </a:lnTo>
                  <a:lnTo>
                    <a:pt x="894453" y="268076"/>
                  </a:lnTo>
                  <a:lnTo>
                    <a:pt x="871756" y="268076"/>
                  </a:lnTo>
                  <a:lnTo>
                    <a:pt x="868030" y="266905"/>
                  </a:lnTo>
                  <a:lnTo>
                    <a:pt x="855213" y="234695"/>
                  </a:lnTo>
                  <a:lnTo>
                    <a:pt x="855936" y="230388"/>
                  </a:lnTo>
                  <a:lnTo>
                    <a:pt x="859071" y="222122"/>
                  </a:lnTo>
                  <a:lnTo>
                    <a:pt x="861431" y="218844"/>
                  </a:lnTo>
                  <a:lnTo>
                    <a:pt x="867733" y="213998"/>
                  </a:lnTo>
                  <a:lnTo>
                    <a:pt x="871692" y="212779"/>
                  </a:lnTo>
                  <a:lnTo>
                    <a:pt x="894521" y="212779"/>
                  </a:lnTo>
                  <a:lnTo>
                    <a:pt x="892737" y="210404"/>
                  </a:lnTo>
                  <a:lnTo>
                    <a:pt x="891281" y="208409"/>
                  </a:lnTo>
                  <a:lnTo>
                    <a:pt x="889159" y="206635"/>
                  </a:lnTo>
                  <a:lnTo>
                    <a:pt x="886372" y="205083"/>
                  </a:lnTo>
                  <a:lnTo>
                    <a:pt x="883616" y="203500"/>
                  </a:lnTo>
                  <a:lnTo>
                    <a:pt x="879863" y="202708"/>
                  </a:lnTo>
                  <a:close/>
                </a:path>
                <a:path w="954404" h="1016635">
                  <a:moveTo>
                    <a:pt x="908367" y="265416"/>
                  </a:moveTo>
                  <a:lnTo>
                    <a:pt x="897536" y="265416"/>
                  </a:lnTo>
                  <a:lnTo>
                    <a:pt x="897536" y="276628"/>
                  </a:lnTo>
                  <a:lnTo>
                    <a:pt x="908367" y="276628"/>
                  </a:lnTo>
                  <a:lnTo>
                    <a:pt x="908367" y="265416"/>
                  </a:lnTo>
                  <a:close/>
                </a:path>
                <a:path w="954404" h="1016635">
                  <a:moveTo>
                    <a:pt x="894521" y="212779"/>
                  </a:moveTo>
                  <a:lnTo>
                    <a:pt x="881003" y="212779"/>
                  </a:lnTo>
                  <a:lnTo>
                    <a:pt x="884921" y="213998"/>
                  </a:lnTo>
                  <a:lnTo>
                    <a:pt x="891043" y="218527"/>
                  </a:lnTo>
                  <a:lnTo>
                    <a:pt x="893387" y="221726"/>
                  </a:lnTo>
                  <a:lnTo>
                    <a:pt x="896554" y="229929"/>
                  </a:lnTo>
                  <a:lnTo>
                    <a:pt x="897346" y="234695"/>
                  </a:lnTo>
                  <a:lnTo>
                    <a:pt x="897346" y="245653"/>
                  </a:lnTo>
                  <a:lnTo>
                    <a:pt x="896614" y="250056"/>
                  </a:lnTo>
                  <a:lnTo>
                    <a:pt x="896538" y="250515"/>
                  </a:lnTo>
                  <a:lnTo>
                    <a:pt x="893308" y="258908"/>
                  </a:lnTo>
                  <a:lnTo>
                    <a:pt x="890948" y="262186"/>
                  </a:lnTo>
                  <a:lnTo>
                    <a:pt x="884741" y="266905"/>
                  </a:lnTo>
                  <a:lnTo>
                    <a:pt x="880940" y="268076"/>
                  </a:lnTo>
                  <a:lnTo>
                    <a:pt x="894453" y="268076"/>
                  </a:lnTo>
                  <a:lnTo>
                    <a:pt x="895272" y="266905"/>
                  </a:lnTo>
                  <a:lnTo>
                    <a:pt x="896205" y="265416"/>
                  </a:lnTo>
                  <a:lnTo>
                    <a:pt x="908367" y="265416"/>
                  </a:lnTo>
                  <a:lnTo>
                    <a:pt x="908367" y="215249"/>
                  </a:lnTo>
                  <a:lnTo>
                    <a:pt x="896205" y="215249"/>
                  </a:lnTo>
                  <a:lnTo>
                    <a:pt x="895392" y="213998"/>
                  </a:lnTo>
                  <a:lnTo>
                    <a:pt x="894521" y="212779"/>
                  </a:lnTo>
                  <a:close/>
                </a:path>
                <a:path w="954404" h="1016635">
                  <a:moveTo>
                    <a:pt x="908367" y="179335"/>
                  </a:moveTo>
                  <a:lnTo>
                    <a:pt x="897156" y="179335"/>
                  </a:lnTo>
                  <a:lnTo>
                    <a:pt x="897156" y="215249"/>
                  </a:lnTo>
                  <a:lnTo>
                    <a:pt x="908367" y="215249"/>
                  </a:lnTo>
                  <a:lnTo>
                    <a:pt x="908367" y="179335"/>
                  </a:lnTo>
                  <a:close/>
                </a:path>
                <a:path w="954404" h="1016635">
                  <a:moveTo>
                    <a:pt x="39651" y="380713"/>
                  </a:moveTo>
                  <a:lnTo>
                    <a:pt x="26476" y="380713"/>
                  </a:lnTo>
                  <a:lnTo>
                    <a:pt x="20696" y="382281"/>
                  </a:lnTo>
                  <a:lnTo>
                    <a:pt x="0" y="410927"/>
                  </a:lnTo>
                  <a:lnTo>
                    <a:pt x="0" y="426065"/>
                  </a:lnTo>
                  <a:lnTo>
                    <a:pt x="26476" y="456153"/>
                  </a:lnTo>
                  <a:lnTo>
                    <a:pt x="39651" y="456153"/>
                  </a:lnTo>
                  <a:lnTo>
                    <a:pt x="45415" y="454585"/>
                  </a:lnTo>
                  <a:lnTo>
                    <a:pt x="55328" y="448314"/>
                  </a:lnTo>
                  <a:lnTo>
                    <a:pt x="57295" y="446081"/>
                  </a:lnTo>
                  <a:lnTo>
                    <a:pt x="28060" y="446081"/>
                  </a:lnTo>
                  <a:lnTo>
                    <a:pt x="23943" y="444799"/>
                  </a:lnTo>
                  <a:lnTo>
                    <a:pt x="17482" y="439668"/>
                  </a:lnTo>
                  <a:lnTo>
                    <a:pt x="15091" y="436295"/>
                  </a:lnTo>
                  <a:lnTo>
                    <a:pt x="11987" y="427934"/>
                  </a:lnTo>
                  <a:lnTo>
                    <a:pt x="11211" y="423405"/>
                  </a:lnTo>
                  <a:lnTo>
                    <a:pt x="11211" y="413651"/>
                  </a:lnTo>
                  <a:lnTo>
                    <a:pt x="28060" y="390784"/>
                  </a:lnTo>
                  <a:lnTo>
                    <a:pt x="57288" y="390784"/>
                  </a:lnTo>
                  <a:lnTo>
                    <a:pt x="55328" y="388551"/>
                  </a:lnTo>
                  <a:lnTo>
                    <a:pt x="45415" y="382281"/>
                  </a:lnTo>
                  <a:lnTo>
                    <a:pt x="39651" y="380713"/>
                  </a:lnTo>
                  <a:close/>
                </a:path>
                <a:path w="954404" h="1016635">
                  <a:moveTo>
                    <a:pt x="57288" y="390784"/>
                  </a:moveTo>
                  <a:lnTo>
                    <a:pt x="38068" y="390784"/>
                  </a:lnTo>
                  <a:lnTo>
                    <a:pt x="42185" y="392083"/>
                  </a:lnTo>
                  <a:lnTo>
                    <a:pt x="48646" y="397277"/>
                  </a:lnTo>
                  <a:lnTo>
                    <a:pt x="51037" y="400681"/>
                  </a:lnTo>
                  <a:lnTo>
                    <a:pt x="54141" y="409106"/>
                  </a:lnTo>
                  <a:lnTo>
                    <a:pt x="54917" y="413651"/>
                  </a:lnTo>
                  <a:lnTo>
                    <a:pt x="54917" y="423405"/>
                  </a:lnTo>
                  <a:lnTo>
                    <a:pt x="38068" y="446081"/>
                  </a:lnTo>
                  <a:lnTo>
                    <a:pt x="57295" y="446081"/>
                  </a:lnTo>
                  <a:lnTo>
                    <a:pt x="59192" y="443928"/>
                  </a:lnTo>
                  <a:lnTo>
                    <a:pt x="61948" y="438290"/>
                  </a:lnTo>
                  <a:lnTo>
                    <a:pt x="64735" y="432653"/>
                  </a:lnTo>
                  <a:lnTo>
                    <a:pt x="66128" y="426065"/>
                  </a:lnTo>
                  <a:lnTo>
                    <a:pt x="66128" y="410927"/>
                  </a:lnTo>
                  <a:lnTo>
                    <a:pt x="64735" y="404292"/>
                  </a:lnTo>
                  <a:lnTo>
                    <a:pt x="61948" y="398623"/>
                  </a:lnTo>
                  <a:lnTo>
                    <a:pt x="59192" y="392954"/>
                  </a:lnTo>
                  <a:lnTo>
                    <a:pt x="57288" y="390784"/>
                  </a:lnTo>
                  <a:close/>
                </a:path>
                <a:path w="954404" h="1016635">
                  <a:moveTo>
                    <a:pt x="94074" y="381853"/>
                  </a:moveTo>
                  <a:lnTo>
                    <a:pt x="83242" y="381853"/>
                  </a:lnTo>
                  <a:lnTo>
                    <a:pt x="83242" y="454633"/>
                  </a:lnTo>
                  <a:lnTo>
                    <a:pt x="94454" y="454633"/>
                  </a:lnTo>
                  <a:lnTo>
                    <a:pt x="94454" y="406493"/>
                  </a:lnTo>
                  <a:lnTo>
                    <a:pt x="95169" y="403294"/>
                  </a:lnTo>
                  <a:lnTo>
                    <a:pt x="95261" y="402882"/>
                  </a:lnTo>
                  <a:lnTo>
                    <a:pt x="98492" y="396928"/>
                  </a:lnTo>
                  <a:lnTo>
                    <a:pt x="100693" y="394664"/>
                  </a:lnTo>
                  <a:lnTo>
                    <a:pt x="103582" y="393064"/>
                  </a:lnTo>
                  <a:lnTo>
                    <a:pt x="94074" y="393064"/>
                  </a:lnTo>
                  <a:lnTo>
                    <a:pt x="94074" y="381853"/>
                  </a:lnTo>
                  <a:close/>
                </a:path>
                <a:path w="954404" h="1016635">
                  <a:moveTo>
                    <a:pt x="136873" y="390784"/>
                  </a:moveTo>
                  <a:lnTo>
                    <a:pt x="118270" y="390784"/>
                  </a:lnTo>
                  <a:lnTo>
                    <a:pt x="122356" y="392399"/>
                  </a:lnTo>
                  <a:lnTo>
                    <a:pt x="128310" y="398829"/>
                  </a:lnTo>
                  <a:lnTo>
                    <a:pt x="129799" y="403294"/>
                  </a:lnTo>
                  <a:lnTo>
                    <a:pt x="129799" y="454633"/>
                  </a:lnTo>
                  <a:lnTo>
                    <a:pt x="141010" y="454633"/>
                  </a:lnTo>
                  <a:lnTo>
                    <a:pt x="141010" y="402059"/>
                  </a:lnTo>
                  <a:lnTo>
                    <a:pt x="139981" y="396928"/>
                  </a:lnTo>
                  <a:lnTo>
                    <a:pt x="136873" y="390784"/>
                  </a:lnTo>
                  <a:close/>
                </a:path>
                <a:path w="954404" h="1016635">
                  <a:moveTo>
                    <a:pt x="121247" y="380713"/>
                  </a:moveTo>
                  <a:lnTo>
                    <a:pt x="110796" y="380713"/>
                  </a:lnTo>
                  <a:lnTo>
                    <a:pt x="106299" y="381853"/>
                  </a:lnTo>
                  <a:lnTo>
                    <a:pt x="99331" y="386382"/>
                  </a:lnTo>
                  <a:lnTo>
                    <a:pt x="96734" y="389359"/>
                  </a:lnTo>
                  <a:lnTo>
                    <a:pt x="95024" y="393064"/>
                  </a:lnTo>
                  <a:lnTo>
                    <a:pt x="103582" y="393064"/>
                  </a:lnTo>
                  <a:lnTo>
                    <a:pt x="106299" y="391560"/>
                  </a:lnTo>
                  <a:lnTo>
                    <a:pt x="109498" y="390784"/>
                  </a:lnTo>
                  <a:lnTo>
                    <a:pt x="136873" y="390784"/>
                  </a:lnTo>
                  <a:lnTo>
                    <a:pt x="135863" y="388789"/>
                  </a:lnTo>
                  <a:lnTo>
                    <a:pt x="132981" y="385749"/>
                  </a:lnTo>
                  <a:lnTo>
                    <a:pt x="125802" y="381853"/>
                  </a:lnTo>
                  <a:lnTo>
                    <a:pt x="126111" y="381853"/>
                  </a:lnTo>
                  <a:lnTo>
                    <a:pt x="121247" y="380713"/>
                  </a:lnTo>
                  <a:close/>
                </a:path>
                <a:path w="954404" h="1016635">
                  <a:moveTo>
                    <a:pt x="222311" y="443421"/>
                  </a:moveTo>
                  <a:lnTo>
                    <a:pt x="212804" y="443421"/>
                  </a:lnTo>
                  <a:lnTo>
                    <a:pt x="213738" y="444910"/>
                  </a:lnTo>
                  <a:lnTo>
                    <a:pt x="229399" y="456153"/>
                  </a:lnTo>
                  <a:lnTo>
                    <a:pt x="240167" y="456153"/>
                  </a:lnTo>
                  <a:lnTo>
                    <a:pt x="245480" y="454633"/>
                  </a:lnTo>
                  <a:lnTo>
                    <a:pt x="246736" y="453825"/>
                  </a:lnTo>
                  <a:lnTo>
                    <a:pt x="254847" y="448441"/>
                  </a:lnTo>
                  <a:lnTo>
                    <a:pt x="256813" y="446081"/>
                  </a:lnTo>
                  <a:lnTo>
                    <a:pt x="228069" y="446081"/>
                  </a:lnTo>
                  <a:lnTo>
                    <a:pt x="224269" y="444910"/>
                  </a:lnTo>
                  <a:lnTo>
                    <a:pt x="222311" y="443421"/>
                  </a:lnTo>
                  <a:close/>
                </a:path>
                <a:path w="954404" h="1016635">
                  <a:moveTo>
                    <a:pt x="211854" y="357340"/>
                  </a:moveTo>
                  <a:lnTo>
                    <a:pt x="200642" y="357340"/>
                  </a:lnTo>
                  <a:lnTo>
                    <a:pt x="200642" y="454633"/>
                  </a:lnTo>
                  <a:lnTo>
                    <a:pt x="211474" y="454633"/>
                  </a:lnTo>
                  <a:lnTo>
                    <a:pt x="211474" y="443421"/>
                  </a:lnTo>
                  <a:lnTo>
                    <a:pt x="222311" y="443421"/>
                  </a:lnTo>
                  <a:lnTo>
                    <a:pt x="218061" y="440191"/>
                  </a:lnTo>
                  <a:lnTo>
                    <a:pt x="215702" y="436913"/>
                  </a:lnTo>
                  <a:lnTo>
                    <a:pt x="212471" y="428520"/>
                  </a:lnTo>
                  <a:lnTo>
                    <a:pt x="211664" y="423659"/>
                  </a:lnTo>
                  <a:lnTo>
                    <a:pt x="211664" y="412700"/>
                  </a:lnTo>
                  <a:lnTo>
                    <a:pt x="212379" y="408393"/>
                  </a:lnTo>
                  <a:lnTo>
                    <a:pt x="212455" y="407934"/>
                  </a:lnTo>
                  <a:lnTo>
                    <a:pt x="215623" y="399731"/>
                  </a:lnTo>
                  <a:lnTo>
                    <a:pt x="217966" y="396532"/>
                  </a:lnTo>
                  <a:lnTo>
                    <a:pt x="222409" y="393254"/>
                  </a:lnTo>
                  <a:lnTo>
                    <a:pt x="211854" y="393254"/>
                  </a:lnTo>
                  <a:lnTo>
                    <a:pt x="211854" y="357340"/>
                  </a:lnTo>
                  <a:close/>
                </a:path>
                <a:path w="954404" h="1016635">
                  <a:moveTo>
                    <a:pt x="256840" y="390784"/>
                  </a:moveTo>
                  <a:lnTo>
                    <a:pt x="237317" y="390784"/>
                  </a:lnTo>
                  <a:lnTo>
                    <a:pt x="241260" y="392004"/>
                  </a:lnTo>
                  <a:lnTo>
                    <a:pt x="244396" y="394442"/>
                  </a:lnTo>
                  <a:lnTo>
                    <a:pt x="247563" y="396849"/>
                  </a:lnTo>
                  <a:lnTo>
                    <a:pt x="249922" y="400127"/>
                  </a:lnTo>
                  <a:lnTo>
                    <a:pt x="251379" y="404023"/>
                  </a:lnTo>
                  <a:lnTo>
                    <a:pt x="253058" y="408393"/>
                  </a:lnTo>
                  <a:lnTo>
                    <a:pt x="253795" y="412700"/>
                  </a:lnTo>
                  <a:lnTo>
                    <a:pt x="253795" y="423659"/>
                  </a:lnTo>
                  <a:lnTo>
                    <a:pt x="253042" y="428061"/>
                  </a:lnTo>
                  <a:lnTo>
                    <a:pt x="237254" y="446081"/>
                  </a:lnTo>
                  <a:lnTo>
                    <a:pt x="256813" y="446081"/>
                  </a:lnTo>
                  <a:lnTo>
                    <a:pt x="258489" y="444070"/>
                  </a:lnTo>
                  <a:lnTo>
                    <a:pt x="263746" y="432764"/>
                  </a:lnTo>
                  <a:lnTo>
                    <a:pt x="265061" y="426066"/>
                  </a:lnTo>
                  <a:lnTo>
                    <a:pt x="265061" y="410673"/>
                  </a:lnTo>
                  <a:lnTo>
                    <a:pt x="263797" y="404276"/>
                  </a:lnTo>
                  <a:lnTo>
                    <a:pt x="263746" y="404023"/>
                  </a:lnTo>
                  <a:lnTo>
                    <a:pt x="258489" y="392748"/>
                  </a:lnTo>
                  <a:lnTo>
                    <a:pt x="256840" y="390784"/>
                  </a:lnTo>
                  <a:close/>
                </a:path>
                <a:path w="954404" h="1016635">
                  <a:moveTo>
                    <a:pt x="240041" y="380713"/>
                  </a:moveTo>
                  <a:lnTo>
                    <a:pt x="229146" y="380713"/>
                  </a:lnTo>
                  <a:lnTo>
                    <a:pt x="225377" y="381505"/>
                  </a:lnTo>
                  <a:lnTo>
                    <a:pt x="212804" y="393254"/>
                  </a:lnTo>
                  <a:lnTo>
                    <a:pt x="222409" y="393254"/>
                  </a:lnTo>
                  <a:lnTo>
                    <a:pt x="224089" y="392004"/>
                  </a:lnTo>
                  <a:lnTo>
                    <a:pt x="228006" y="390784"/>
                  </a:lnTo>
                  <a:lnTo>
                    <a:pt x="256840" y="390784"/>
                  </a:lnTo>
                  <a:lnTo>
                    <a:pt x="254831" y="388393"/>
                  </a:lnTo>
                  <a:lnTo>
                    <a:pt x="245457" y="382249"/>
                  </a:lnTo>
                  <a:lnTo>
                    <a:pt x="240041" y="380713"/>
                  </a:lnTo>
                  <a:close/>
                </a:path>
                <a:path w="954404" h="1016635">
                  <a:moveTo>
                    <a:pt x="293422" y="381663"/>
                  </a:moveTo>
                  <a:lnTo>
                    <a:pt x="282211" y="381663"/>
                  </a:lnTo>
                  <a:lnTo>
                    <a:pt x="282211" y="454633"/>
                  </a:lnTo>
                  <a:lnTo>
                    <a:pt x="293422" y="454633"/>
                  </a:lnTo>
                  <a:lnTo>
                    <a:pt x="293422" y="381663"/>
                  </a:lnTo>
                  <a:close/>
                </a:path>
                <a:path w="954404" h="1016635">
                  <a:moveTo>
                    <a:pt x="290097" y="354299"/>
                  </a:moveTo>
                  <a:lnTo>
                    <a:pt x="285726" y="354299"/>
                  </a:lnTo>
                  <a:lnTo>
                    <a:pt x="283842" y="355044"/>
                  </a:lnTo>
                  <a:lnTo>
                    <a:pt x="280706" y="358021"/>
                  </a:lnTo>
                  <a:lnTo>
                    <a:pt x="279930" y="359810"/>
                  </a:lnTo>
                  <a:lnTo>
                    <a:pt x="279930" y="363991"/>
                  </a:lnTo>
                  <a:lnTo>
                    <a:pt x="280706" y="365780"/>
                  </a:lnTo>
                  <a:lnTo>
                    <a:pt x="283842" y="368757"/>
                  </a:lnTo>
                  <a:lnTo>
                    <a:pt x="285726" y="369501"/>
                  </a:lnTo>
                  <a:lnTo>
                    <a:pt x="290097" y="369501"/>
                  </a:lnTo>
                  <a:lnTo>
                    <a:pt x="291965" y="368757"/>
                  </a:lnTo>
                  <a:lnTo>
                    <a:pt x="295101" y="365780"/>
                  </a:lnTo>
                  <a:lnTo>
                    <a:pt x="295892" y="363991"/>
                  </a:lnTo>
                  <a:lnTo>
                    <a:pt x="295892" y="359810"/>
                  </a:lnTo>
                  <a:lnTo>
                    <a:pt x="295101" y="358021"/>
                  </a:lnTo>
                  <a:lnTo>
                    <a:pt x="291965" y="355044"/>
                  </a:lnTo>
                  <a:lnTo>
                    <a:pt x="290097" y="354299"/>
                  </a:lnTo>
                  <a:close/>
                </a:path>
                <a:path w="954404" h="1016635">
                  <a:moveTo>
                    <a:pt x="324788" y="381663"/>
                  </a:moveTo>
                  <a:lnTo>
                    <a:pt x="313957" y="381663"/>
                  </a:lnTo>
                  <a:lnTo>
                    <a:pt x="313957" y="454633"/>
                  </a:lnTo>
                  <a:lnTo>
                    <a:pt x="325168" y="454633"/>
                  </a:lnTo>
                  <a:lnTo>
                    <a:pt x="325168" y="405163"/>
                  </a:lnTo>
                  <a:lnTo>
                    <a:pt x="325960" y="402233"/>
                  </a:lnTo>
                  <a:lnTo>
                    <a:pt x="329159" y="397071"/>
                  </a:lnTo>
                  <a:lnTo>
                    <a:pt x="331344" y="395044"/>
                  </a:lnTo>
                  <a:lnTo>
                    <a:pt x="335784" y="392684"/>
                  </a:lnTo>
                  <a:lnTo>
                    <a:pt x="324788" y="392684"/>
                  </a:lnTo>
                  <a:lnTo>
                    <a:pt x="324788" y="381663"/>
                  </a:lnTo>
                  <a:close/>
                </a:path>
                <a:path w="954404" h="1016635">
                  <a:moveTo>
                    <a:pt x="350441" y="380713"/>
                  </a:moveTo>
                  <a:lnTo>
                    <a:pt x="339516" y="380713"/>
                  </a:lnTo>
                  <a:lnTo>
                    <a:pt x="336228" y="381663"/>
                  </a:lnTo>
                  <a:lnTo>
                    <a:pt x="329285" y="386144"/>
                  </a:lnTo>
                  <a:lnTo>
                    <a:pt x="326878" y="389074"/>
                  </a:lnTo>
                  <a:lnTo>
                    <a:pt x="325548" y="392684"/>
                  </a:lnTo>
                  <a:lnTo>
                    <a:pt x="335784" y="392684"/>
                  </a:lnTo>
                  <a:lnTo>
                    <a:pt x="336857" y="392114"/>
                  </a:lnTo>
                  <a:lnTo>
                    <a:pt x="339582" y="391465"/>
                  </a:lnTo>
                  <a:lnTo>
                    <a:pt x="350441" y="391465"/>
                  </a:lnTo>
                  <a:lnTo>
                    <a:pt x="350441" y="380713"/>
                  </a:lnTo>
                  <a:close/>
                </a:path>
                <a:path w="954404" h="1016635">
                  <a:moveTo>
                    <a:pt x="350441" y="391465"/>
                  </a:moveTo>
                  <a:lnTo>
                    <a:pt x="346498" y="391465"/>
                  </a:lnTo>
                  <a:lnTo>
                    <a:pt x="347829" y="391687"/>
                  </a:lnTo>
                  <a:lnTo>
                    <a:pt x="350700" y="392114"/>
                  </a:lnTo>
                  <a:lnTo>
                    <a:pt x="350441" y="392114"/>
                  </a:lnTo>
                  <a:lnTo>
                    <a:pt x="350441" y="391465"/>
                  </a:lnTo>
                  <a:close/>
                </a:path>
                <a:path w="954404" h="1016635">
                  <a:moveTo>
                    <a:pt x="394005" y="380713"/>
                  </a:moveTo>
                  <a:lnTo>
                    <a:pt x="383110" y="380713"/>
                  </a:lnTo>
                  <a:lnTo>
                    <a:pt x="377694" y="382249"/>
                  </a:lnTo>
                  <a:lnTo>
                    <a:pt x="368306" y="388409"/>
                  </a:lnTo>
                  <a:lnTo>
                    <a:pt x="364662" y="392748"/>
                  </a:lnTo>
                  <a:lnTo>
                    <a:pt x="359404" y="404023"/>
                  </a:lnTo>
                  <a:lnTo>
                    <a:pt x="358090" y="410673"/>
                  </a:lnTo>
                  <a:lnTo>
                    <a:pt x="358090" y="426066"/>
                  </a:lnTo>
                  <a:lnTo>
                    <a:pt x="359314" y="432305"/>
                  </a:lnTo>
                  <a:lnTo>
                    <a:pt x="359404" y="432764"/>
                  </a:lnTo>
                  <a:lnTo>
                    <a:pt x="382983" y="456153"/>
                  </a:lnTo>
                  <a:lnTo>
                    <a:pt x="393751" y="456153"/>
                  </a:lnTo>
                  <a:lnTo>
                    <a:pt x="408595" y="446081"/>
                  </a:lnTo>
                  <a:lnTo>
                    <a:pt x="385897" y="446081"/>
                  </a:lnTo>
                  <a:lnTo>
                    <a:pt x="382171" y="444910"/>
                  </a:lnTo>
                  <a:lnTo>
                    <a:pt x="369355" y="423659"/>
                  </a:lnTo>
                  <a:lnTo>
                    <a:pt x="369355" y="412700"/>
                  </a:lnTo>
                  <a:lnTo>
                    <a:pt x="385834" y="390784"/>
                  </a:lnTo>
                  <a:lnTo>
                    <a:pt x="408662" y="390784"/>
                  </a:lnTo>
                  <a:lnTo>
                    <a:pt x="406879" y="388409"/>
                  </a:lnTo>
                  <a:lnTo>
                    <a:pt x="405422" y="386414"/>
                  </a:lnTo>
                  <a:lnTo>
                    <a:pt x="403300" y="384640"/>
                  </a:lnTo>
                  <a:lnTo>
                    <a:pt x="400513" y="383088"/>
                  </a:lnTo>
                  <a:lnTo>
                    <a:pt x="397758" y="381505"/>
                  </a:lnTo>
                  <a:lnTo>
                    <a:pt x="394005" y="380713"/>
                  </a:lnTo>
                  <a:close/>
                </a:path>
                <a:path w="954404" h="1016635">
                  <a:moveTo>
                    <a:pt x="422508" y="443421"/>
                  </a:moveTo>
                  <a:lnTo>
                    <a:pt x="411677" y="443421"/>
                  </a:lnTo>
                  <a:lnTo>
                    <a:pt x="411677" y="454633"/>
                  </a:lnTo>
                  <a:lnTo>
                    <a:pt x="422508" y="454633"/>
                  </a:lnTo>
                  <a:lnTo>
                    <a:pt x="422508" y="443421"/>
                  </a:lnTo>
                  <a:close/>
                </a:path>
                <a:path w="954404" h="1016635">
                  <a:moveTo>
                    <a:pt x="408662" y="390784"/>
                  </a:moveTo>
                  <a:lnTo>
                    <a:pt x="395145" y="390784"/>
                  </a:lnTo>
                  <a:lnTo>
                    <a:pt x="399062" y="392004"/>
                  </a:lnTo>
                  <a:lnTo>
                    <a:pt x="405185" y="396532"/>
                  </a:lnTo>
                  <a:lnTo>
                    <a:pt x="407528" y="399731"/>
                  </a:lnTo>
                  <a:lnTo>
                    <a:pt x="410695" y="407934"/>
                  </a:lnTo>
                  <a:lnTo>
                    <a:pt x="411487" y="412700"/>
                  </a:lnTo>
                  <a:lnTo>
                    <a:pt x="411487" y="423659"/>
                  </a:lnTo>
                  <a:lnTo>
                    <a:pt x="410756" y="428061"/>
                  </a:lnTo>
                  <a:lnTo>
                    <a:pt x="410679" y="428520"/>
                  </a:lnTo>
                  <a:lnTo>
                    <a:pt x="407449" y="436913"/>
                  </a:lnTo>
                  <a:lnTo>
                    <a:pt x="405090" y="440191"/>
                  </a:lnTo>
                  <a:lnTo>
                    <a:pt x="398882" y="444910"/>
                  </a:lnTo>
                  <a:lnTo>
                    <a:pt x="395082" y="446081"/>
                  </a:lnTo>
                  <a:lnTo>
                    <a:pt x="408595" y="446081"/>
                  </a:lnTo>
                  <a:lnTo>
                    <a:pt x="409413" y="444910"/>
                  </a:lnTo>
                  <a:lnTo>
                    <a:pt x="410347" y="443421"/>
                  </a:lnTo>
                  <a:lnTo>
                    <a:pt x="422508" y="443421"/>
                  </a:lnTo>
                  <a:lnTo>
                    <a:pt x="422508" y="393254"/>
                  </a:lnTo>
                  <a:lnTo>
                    <a:pt x="410347" y="393254"/>
                  </a:lnTo>
                  <a:lnTo>
                    <a:pt x="409534" y="392004"/>
                  </a:lnTo>
                  <a:lnTo>
                    <a:pt x="408662" y="390784"/>
                  </a:lnTo>
                  <a:close/>
                </a:path>
                <a:path w="954404" h="1016635">
                  <a:moveTo>
                    <a:pt x="422508" y="357340"/>
                  </a:moveTo>
                  <a:lnTo>
                    <a:pt x="411297" y="357340"/>
                  </a:lnTo>
                  <a:lnTo>
                    <a:pt x="411297" y="393254"/>
                  </a:lnTo>
                  <a:lnTo>
                    <a:pt x="422508" y="393254"/>
                  </a:lnTo>
                  <a:lnTo>
                    <a:pt x="422508" y="357340"/>
                  </a:lnTo>
                  <a:close/>
                </a:path>
                <a:path w="954404" h="1016635">
                  <a:moveTo>
                    <a:pt x="533140" y="390594"/>
                  </a:moveTo>
                  <a:lnTo>
                    <a:pt x="515700" y="390594"/>
                  </a:lnTo>
                  <a:lnTo>
                    <a:pt x="519548" y="391893"/>
                  </a:lnTo>
                  <a:lnTo>
                    <a:pt x="524647" y="397087"/>
                  </a:lnTo>
                  <a:lnTo>
                    <a:pt x="525930" y="400761"/>
                  </a:lnTo>
                  <a:lnTo>
                    <a:pt x="525930" y="407601"/>
                  </a:lnTo>
                  <a:lnTo>
                    <a:pt x="515146" y="411449"/>
                  </a:lnTo>
                  <a:lnTo>
                    <a:pt x="511551" y="411877"/>
                  </a:lnTo>
                  <a:lnTo>
                    <a:pt x="478803" y="438671"/>
                  </a:lnTo>
                  <a:lnTo>
                    <a:pt x="479912" y="442724"/>
                  </a:lnTo>
                  <a:lnTo>
                    <a:pt x="484346" y="449407"/>
                  </a:lnTo>
                  <a:lnTo>
                    <a:pt x="487339" y="451956"/>
                  </a:lnTo>
                  <a:lnTo>
                    <a:pt x="494876" y="455472"/>
                  </a:lnTo>
                  <a:lnTo>
                    <a:pt x="499073" y="456343"/>
                  </a:lnTo>
                  <a:lnTo>
                    <a:pt x="507941" y="456343"/>
                  </a:lnTo>
                  <a:lnTo>
                    <a:pt x="524599" y="446335"/>
                  </a:lnTo>
                  <a:lnTo>
                    <a:pt x="501179" y="446335"/>
                  </a:lnTo>
                  <a:lnTo>
                    <a:pt x="497668" y="445401"/>
                  </a:lnTo>
                  <a:lnTo>
                    <a:pt x="497416" y="445401"/>
                  </a:lnTo>
                  <a:lnTo>
                    <a:pt x="494338" y="443326"/>
                  </a:lnTo>
                  <a:lnTo>
                    <a:pt x="491456" y="441331"/>
                  </a:lnTo>
                  <a:lnTo>
                    <a:pt x="490015" y="438385"/>
                  </a:lnTo>
                  <a:lnTo>
                    <a:pt x="490015" y="431640"/>
                  </a:lnTo>
                  <a:lnTo>
                    <a:pt x="513214" y="421315"/>
                  </a:lnTo>
                  <a:lnTo>
                    <a:pt x="517283" y="420713"/>
                  </a:lnTo>
                  <a:lnTo>
                    <a:pt x="525930" y="417958"/>
                  </a:lnTo>
                  <a:lnTo>
                    <a:pt x="537141" y="417958"/>
                  </a:lnTo>
                  <a:lnTo>
                    <a:pt x="537141" y="400761"/>
                  </a:lnTo>
                  <a:lnTo>
                    <a:pt x="536256" y="396453"/>
                  </a:lnTo>
                  <a:lnTo>
                    <a:pt x="536191" y="396137"/>
                  </a:lnTo>
                  <a:lnTo>
                    <a:pt x="533140" y="390594"/>
                  </a:lnTo>
                  <a:close/>
                </a:path>
                <a:path w="954404" h="1016635">
                  <a:moveTo>
                    <a:pt x="537141" y="444751"/>
                  </a:moveTo>
                  <a:lnTo>
                    <a:pt x="525930" y="444751"/>
                  </a:lnTo>
                  <a:lnTo>
                    <a:pt x="525930" y="454633"/>
                  </a:lnTo>
                  <a:lnTo>
                    <a:pt x="537141" y="454633"/>
                  </a:lnTo>
                  <a:lnTo>
                    <a:pt x="537141" y="444751"/>
                  </a:lnTo>
                  <a:close/>
                </a:path>
                <a:path w="954404" h="1016635">
                  <a:moveTo>
                    <a:pt x="537141" y="417958"/>
                  </a:moveTo>
                  <a:lnTo>
                    <a:pt x="525930" y="417958"/>
                  </a:lnTo>
                  <a:lnTo>
                    <a:pt x="525826" y="431640"/>
                  </a:lnTo>
                  <a:lnTo>
                    <a:pt x="525138" y="434157"/>
                  </a:lnTo>
                  <a:lnTo>
                    <a:pt x="523554" y="436913"/>
                  </a:lnTo>
                  <a:lnTo>
                    <a:pt x="522002" y="439668"/>
                  </a:lnTo>
                  <a:lnTo>
                    <a:pt x="519691" y="441917"/>
                  </a:lnTo>
                  <a:lnTo>
                    <a:pt x="513578" y="445401"/>
                  </a:lnTo>
                  <a:lnTo>
                    <a:pt x="509569" y="446335"/>
                  </a:lnTo>
                  <a:lnTo>
                    <a:pt x="524599" y="446335"/>
                  </a:lnTo>
                  <a:lnTo>
                    <a:pt x="525360" y="444751"/>
                  </a:lnTo>
                  <a:lnTo>
                    <a:pt x="537141" y="444751"/>
                  </a:lnTo>
                  <a:lnTo>
                    <a:pt x="537141" y="417958"/>
                  </a:lnTo>
                  <a:close/>
                </a:path>
                <a:path w="954404" h="1016635">
                  <a:moveTo>
                    <a:pt x="512501" y="380713"/>
                  </a:moveTo>
                  <a:lnTo>
                    <a:pt x="506484" y="380713"/>
                  </a:lnTo>
                  <a:lnTo>
                    <a:pt x="502747" y="381220"/>
                  </a:lnTo>
                  <a:lnTo>
                    <a:pt x="480894" y="397815"/>
                  </a:lnTo>
                  <a:lnTo>
                    <a:pt x="491535" y="401616"/>
                  </a:lnTo>
                  <a:lnTo>
                    <a:pt x="492770" y="398955"/>
                  </a:lnTo>
                  <a:lnTo>
                    <a:pt x="494908" y="396453"/>
                  </a:lnTo>
                  <a:lnTo>
                    <a:pt x="500824" y="391893"/>
                  </a:lnTo>
                  <a:lnTo>
                    <a:pt x="500535" y="391893"/>
                  </a:lnTo>
                  <a:lnTo>
                    <a:pt x="505185" y="390594"/>
                  </a:lnTo>
                  <a:lnTo>
                    <a:pt x="533140" y="390594"/>
                  </a:lnTo>
                  <a:lnTo>
                    <a:pt x="532391" y="389232"/>
                  </a:lnTo>
                  <a:lnTo>
                    <a:pt x="529999" y="386651"/>
                  </a:lnTo>
                  <a:lnTo>
                    <a:pt x="524267" y="383231"/>
                  </a:lnTo>
                  <a:lnTo>
                    <a:pt x="521306" y="382106"/>
                  </a:lnTo>
                  <a:lnTo>
                    <a:pt x="518234" y="381568"/>
                  </a:lnTo>
                  <a:lnTo>
                    <a:pt x="515193" y="380998"/>
                  </a:lnTo>
                  <a:lnTo>
                    <a:pt x="512501" y="380713"/>
                  </a:lnTo>
                  <a:close/>
                </a:path>
                <a:path w="954404" h="1016635">
                  <a:moveTo>
                    <a:pt x="592189" y="380713"/>
                  </a:moveTo>
                  <a:lnTo>
                    <a:pt x="580471" y="380713"/>
                  </a:lnTo>
                  <a:lnTo>
                    <a:pt x="574707" y="382328"/>
                  </a:lnTo>
                  <a:lnTo>
                    <a:pt x="564857" y="388757"/>
                  </a:lnTo>
                  <a:lnTo>
                    <a:pt x="561025" y="393207"/>
                  </a:lnTo>
                  <a:lnTo>
                    <a:pt x="555546" y="404577"/>
                  </a:lnTo>
                  <a:lnTo>
                    <a:pt x="554184" y="411117"/>
                  </a:lnTo>
                  <a:lnTo>
                    <a:pt x="554184" y="425812"/>
                  </a:lnTo>
                  <a:lnTo>
                    <a:pt x="580407" y="456153"/>
                  </a:lnTo>
                  <a:lnTo>
                    <a:pt x="592632" y="456153"/>
                  </a:lnTo>
                  <a:lnTo>
                    <a:pt x="597351" y="455155"/>
                  </a:lnTo>
                  <a:lnTo>
                    <a:pt x="605491" y="451133"/>
                  </a:lnTo>
                  <a:lnTo>
                    <a:pt x="608769" y="448409"/>
                  </a:lnTo>
                  <a:lnTo>
                    <a:pt x="610453" y="446081"/>
                  </a:lnTo>
                  <a:lnTo>
                    <a:pt x="582814" y="446081"/>
                  </a:lnTo>
                  <a:lnTo>
                    <a:pt x="578951" y="444925"/>
                  </a:lnTo>
                  <a:lnTo>
                    <a:pt x="565395" y="423785"/>
                  </a:lnTo>
                  <a:lnTo>
                    <a:pt x="565395" y="412637"/>
                  </a:lnTo>
                  <a:lnTo>
                    <a:pt x="582878" y="390784"/>
                  </a:lnTo>
                  <a:lnTo>
                    <a:pt x="610465" y="390784"/>
                  </a:lnTo>
                  <a:lnTo>
                    <a:pt x="608420" y="388124"/>
                  </a:lnTo>
                  <a:lnTo>
                    <a:pt x="605047" y="385463"/>
                  </a:lnTo>
                  <a:lnTo>
                    <a:pt x="596813" y="381663"/>
                  </a:lnTo>
                  <a:lnTo>
                    <a:pt x="592189" y="380713"/>
                  </a:lnTo>
                  <a:close/>
                </a:path>
                <a:path w="954404" h="1016635">
                  <a:moveTo>
                    <a:pt x="615942" y="433350"/>
                  </a:moveTo>
                  <a:lnTo>
                    <a:pt x="604731" y="433350"/>
                  </a:lnTo>
                  <a:lnTo>
                    <a:pt x="604034" y="436010"/>
                  </a:lnTo>
                  <a:lnTo>
                    <a:pt x="602862" y="438290"/>
                  </a:lnTo>
                  <a:lnTo>
                    <a:pt x="599568" y="442091"/>
                  </a:lnTo>
                  <a:lnTo>
                    <a:pt x="597372" y="443627"/>
                  </a:lnTo>
                  <a:lnTo>
                    <a:pt x="592807" y="445575"/>
                  </a:lnTo>
                  <a:lnTo>
                    <a:pt x="590162" y="446081"/>
                  </a:lnTo>
                  <a:lnTo>
                    <a:pt x="610453" y="446081"/>
                  </a:lnTo>
                  <a:lnTo>
                    <a:pt x="613741" y="441537"/>
                  </a:lnTo>
                  <a:lnTo>
                    <a:pt x="615309" y="437657"/>
                  </a:lnTo>
                  <a:lnTo>
                    <a:pt x="615942" y="433350"/>
                  </a:lnTo>
                  <a:close/>
                </a:path>
                <a:path w="954404" h="1016635">
                  <a:moveTo>
                    <a:pt x="610465" y="390784"/>
                  </a:moveTo>
                  <a:lnTo>
                    <a:pt x="592189" y="390784"/>
                  </a:lnTo>
                  <a:lnTo>
                    <a:pt x="596116" y="392083"/>
                  </a:lnTo>
                  <a:lnTo>
                    <a:pt x="599030" y="394680"/>
                  </a:lnTo>
                  <a:lnTo>
                    <a:pt x="601975" y="397245"/>
                  </a:lnTo>
                  <a:lnTo>
                    <a:pt x="603876" y="400190"/>
                  </a:lnTo>
                  <a:lnTo>
                    <a:pt x="604731" y="403516"/>
                  </a:lnTo>
                  <a:lnTo>
                    <a:pt x="615942" y="403516"/>
                  </a:lnTo>
                  <a:lnTo>
                    <a:pt x="615480" y="400190"/>
                  </a:lnTo>
                  <a:lnTo>
                    <a:pt x="615403" y="399636"/>
                  </a:lnTo>
                  <a:lnTo>
                    <a:pt x="615309" y="398955"/>
                  </a:lnTo>
                  <a:lnTo>
                    <a:pt x="613678" y="394965"/>
                  </a:lnTo>
                  <a:lnTo>
                    <a:pt x="610465" y="390784"/>
                  </a:lnTo>
                  <a:close/>
                </a:path>
                <a:path w="954404" h="1016635">
                  <a:moveTo>
                    <a:pt x="648484" y="364181"/>
                  </a:moveTo>
                  <a:lnTo>
                    <a:pt x="637272" y="364181"/>
                  </a:lnTo>
                  <a:lnTo>
                    <a:pt x="637272" y="441014"/>
                  </a:lnTo>
                  <a:lnTo>
                    <a:pt x="653868" y="455583"/>
                  </a:lnTo>
                  <a:lnTo>
                    <a:pt x="659125" y="455583"/>
                  </a:lnTo>
                  <a:lnTo>
                    <a:pt x="660851" y="455424"/>
                  </a:lnTo>
                  <a:lnTo>
                    <a:pt x="662213" y="455108"/>
                  </a:lnTo>
                  <a:lnTo>
                    <a:pt x="663197" y="454902"/>
                  </a:lnTo>
                  <a:lnTo>
                    <a:pt x="664636" y="454538"/>
                  </a:lnTo>
                  <a:lnTo>
                    <a:pt x="665396" y="454253"/>
                  </a:lnTo>
                  <a:lnTo>
                    <a:pt x="663245" y="444751"/>
                  </a:lnTo>
                  <a:lnTo>
                    <a:pt x="655705" y="444751"/>
                  </a:lnTo>
                  <a:lnTo>
                    <a:pt x="653472" y="443991"/>
                  </a:lnTo>
                  <a:lnTo>
                    <a:pt x="648484" y="436897"/>
                  </a:lnTo>
                  <a:lnTo>
                    <a:pt x="648484" y="364181"/>
                  </a:lnTo>
                  <a:close/>
                </a:path>
                <a:path w="954404" h="1016635">
                  <a:moveTo>
                    <a:pt x="664066" y="443991"/>
                  </a:moveTo>
                  <a:lnTo>
                    <a:pt x="663073" y="443991"/>
                  </a:lnTo>
                  <a:lnTo>
                    <a:pt x="663245" y="444751"/>
                  </a:lnTo>
                  <a:lnTo>
                    <a:pt x="660265" y="444751"/>
                  </a:lnTo>
                  <a:lnTo>
                    <a:pt x="664066" y="443991"/>
                  </a:lnTo>
                  <a:close/>
                </a:path>
                <a:path w="954404" h="1016635">
                  <a:moveTo>
                    <a:pt x="637272" y="381663"/>
                  </a:moveTo>
                  <a:lnTo>
                    <a:pt x="626251" y="381663"/>
                  </a:lnTo>
                  <a:lnTo>
                    <a:pt x="626251" y="391164"/>
                  </a:lnTo>
                  <a:lnTo>
                    <a:pt x="637272" y="391164"/>
                  </a:lnTo>
                  <a:lnTo>
                    <a:pt x="637272" y="381663"/>
                  </a:lnTo>
                  <a:close/>
                </a:path>
                <a:path w="954404" h="1016635">
                  <a:moveTo>
                    <a:pt x="664066" y="381663"/>
                  </a:moveTo>
                  <a:lnTo>
                    <a:pt x="648484" y="381663"/>
                  </a:lnTo>
                  <a:lnTo>
                    <a:pt x="648484" y="391164"/>
                  </a:lnTo>
                  <a:lnTo>
                    <a:pt x="664066" y="391164"/>
                  </a:lnTo>
                  <a:lnTo>
                    <a:pt x="664066" y="381663"/>
                  </a:lnTo>
                  <a:close/>
                </a:path>
                <a:path w="954404" h="1016635">
                  <a:moveTo>
                    <a:pt x="692142" y="381663"/>
                  </a:moveTo>
                  <a:lnTo>
                    <a:pt x="680931" y="381663"/>
                  </a:lnTo>
                  <a:lnTo>
                    <a:pt x="680931" y="454633"/>
                  </a:lnTo>
                  <a:lnTo>
                    <a:pt x="692142" y="454633"/>
                  </a:lnTo>
                  <a:lnTo>
                    <a:pt x="692142" y="381663"/>
                  </a:lnTo>
                  <a:close/>
                </a:path>
                <a:path w="954404" h="1016635">
                  <a:moveTo>
                    <a:pt x="688817" y="354299"/>
                  </a:moveTo>
                  <a:lnTo>
                    <a:pt x="684446" y="354299"/>
                  </a:lnTo>
                  <a:lnTo>
                    <a:pt x="682562" y="355044"/>
                  </a:lnTo>
                  <a:lnTo>
                    <a:pt x="679426" y="358021"/>
                  </a:lnTo>
                  <a:lnTo>
                    <a:pt x="678650" y="359810"/>
                  </a:lnTo>
                  <a:lnTo>
                    <a:pt x="678650" y="363991"/>
                  </a:lnTo>
                  <a:lnTo>
                    <a:pt x="679426" y="365780"/>
                  </a:lnTo>
                  <a:lnTo>
                    <a:pt x="682562" y="368757"/>
                  </a:lnTo>
                  <a:lnTo>
                    <a:pt x="684446" y="369501"/>
                  </a:lnTo>
                  <a:lnTo>
                    <a:pt x="688817" y="369501"/>
                  </a:lnTo>
                  <a:lnTo>
                    <a:pt x="690685" y="368757"/>
                  </a:lnTo>
                  <a:lnTo>
                    <a:pt x="693821" y="365780"/>
                  </a:lnTo>
                  <a:lnTo>
                    <a:pt x="694613" y="363991"/>
                  </a:lnTo>
                  <a:lnTo>
                    <a:pt x="694613" y="359810"/>
                  </a:lnTo>
                  <a:lnTo>
                    <a:pt x="693821" y="358021"/>
                  </a:lnTo>
                  <a:lnTo>
                    <a:pt x="690685" y="355044"/>
                  </a:lnTo>
                  <a:lnTo>
                    <a:pt x="688817" y="354299"/>
                  </a:lnTo>
                  <a:close/>
                </a:path>
                <a:path w="954404" h="1016635">
                  <a:moveTo>
                    <a:pt x="719138" y="381663"/>
                  </a:moveTo>
                  <a:lnTo>
                    <a:pt x="706976" y="381663"/>
                  </a:lnTo>
                  <a:lnTo>
                    <a:pt x="733960" y="454633"/>
                  </a:lnTo>
                  <a:lnTo>
                    <a:pt x="745361" y="454633"/>
                  </a:lnTo>
                  <a:lnTo>
                    <a:pt x="750842" y="439811"/>
                  </a:lnTo>
                  <a:lnTo>
                    <a:pt x="739280" y="439811"/>
                  </a:lnTo>
                  <a:lnTo>
                    <a:pt x="719138" y="381663"/>
                  </a:lnTo>
                  <a:close/>
                </a:path>
                <a:path w="954404" h="1016635">
                  <a:moveTo>
                    <a:pt x="772345" y="381663"/>
                  </a:moveTo>
                  <a:lnTo>
                    <a:pt x="760183" y="381663"/>
                  </a:lnTo>
                  <a:lnTo>
                    <a:pt x="740040" y="439811"/>
                  </a:lnTo>
                  <a:lnTo>
                    <a:pt x="750842" y="439811"/>
                  </a:lnTo>
                  <a:lnTo>
                    <a:pt x="772345" y="381663"/>
                  </a:lnTo>
                  <a:close/>
                </a:path>
                <a:path w="954404" h="1016635">
                  <a:moveTo>
                    <a:pt x="798354" y="381663"/>
                  </a:moveTo>
                  <a:lnTo>
                    <a:pt x="787143" y="381663"/>
                  </a:lnTo>
                  <a:lnTo>
                    <a:pt x="787143" y="454633"/>
                  </a:lnTo>
                  <a:lnTo>
                    <a:pt x="798354" y="454633"/>
                  </a:lnTo>
                  <a:lnTo>
                    <a:pt x="798354" y="381663"/>
                  </a:lnTo>
                  <a:close/>
                </a:path>
                <a:path w="954404" h="1016635">
                  <a:moveTo>
                    <a:pt x="795029" y="354299"/>
                  </a:moveTo>
                  <a:lnTo>
                    <a:pt x="790658" y="354299"/>
                  </a:lnTo>
                  <a:lnTo>
                    <a:pt x="788774" y="355044"/>
                  </a:lnTo>
                  <a:lnTo>
                    <a:pt x="785639" y="358021"/>
                  </a:lnTo>
                  <a:lnTo>
                    <a:pt x="784863" y="359810"/>
                  </a:lnTo>
                  <a:lnTo>
                    <a:pt x="784863" y="363991"/>
                  </a:lnTo>
                  <a:lnTo>
                    <a:pt x="785639" y="365780"/>
                  </a:lnTo>
                  <a:lnTo>
                    <a:pt x="788774" y="368757"/>
                  </a:lnTo>
                  <a:lnTo>
                    <a:pt x="790658" y="369501"/>
                  </a:lnTo>
                  <a:lnTo>
                    <a:pt x="795029" y="369501"/>
                  </a:lnTo>
                  <a:lnTo>
                    <a:pt x="796898" y="368757"/>
                  </a:lnTo>
                  <a:lnTo>
                    <a:pt x="800033" y="365780"/>
                  </a:lnTo>
                  <a:lnTo>
                    <a:pt x="800825" y="363991"/>
                  </a:lnTo>
                  <a:lnTo>
                    <a:pt x="800825" y="359810"/>
                  </a:lnTo>
                  <a:lnTo>
                    <a:pt x="800033" y="358021"/>
                  </a:lnTo>
                  <a:lnTo>
                    <a:pt x="796898" y="355044"/>
                  </a:lnTo>
                  <a:lnTo>
                    <a:pt x="795029" y="354299"/>
                  </a:lnTo>
                  <a:close/>
                </a:path>
                <a:path w="954404" h="1016635">
                  <a:moveTo>
                    <a:pt x="835041" y="364181"/>
                  </a:moveTo>
                  <a:lnTo>
                    <a:pt x="823830" y="364181"/>
                  </a:lnTo>
                  <a:lnTo>
                    <a:pt x="823830" y="441014"/>
                  </a:lnTo>
                  <a:lnTo>
                    <a:pt x="840425" y="455583"/>
                  </a:lnTo>
                  <a:lnTo>
                    <a:pt x="845682" y="455583"/>
                  </a:lnTo>
                  <a:lnTo>
                    <a:pt x="847409" y="455424"/>
                  </a:lnTo>
                  <a:lnTo>
                    <a:pt x="848770" y="455108"/>
                  </a:lnTo>
                  <a:lnTo>
                    <a:pt x="849754" y="454902"/>
                  </a:lnTo>
                  <a:lnTo>
                    <a:pt x="851193" y="454538"/>
                  </a:lnTo>
                  <a:lnTo>
                    <a:pt x="851953" y="454253"/>
                  </a:lnTo>
                  <a:lnTo>
                    <a:pt x="849802" y="444751"/>
                  </a:lnTo>
                  <a:lnTo>
                    <a:pt x="842262" y="444751"/>
                  </a:lnTo>
                  <a:lnTo>
                    <a:pt x="840029" y="443991"/>
                  </a:lnTo>
                  <a:lnTo>
                    <a:pt x="835041" y="436897"/>
                  </a:lnTo>
                  <a:lnTo>
                    <a:pt x="835041" y="364181"/>
                  </a:lnTo>
                  <a:close/>
                </a:path>
                <a:path w="954404" h="1016635">
                  <a:moveTo>
                    <a:pt x="850624" y="443991"/>
                  </a:moveTo>
                  <a:lnTo>
                    <a:pt x="849630" y="443991"/>
                  </a:lnTo>
                  <a:lnTo>
                    <a:pt x="849802" y="444751"/>
                  </a:lnTo>
                  <a:lnTo>
                    <a:pt x="846822" y="444751"/>
                  </a:lnTo>
                  <a:lnTo>
                    <a:pt x="850624" y="443991"/>
                  </a:lnTo>
                  <a:close/>
                </a:path>
                <a:path w="954404" h="1016635">
                  <a:moveTo>
                    <a:pt x="823830" y="381663"/>
                  </a:moveTo>
                  <a:lnTo>
                    <a:pt x="812808" y="381663"/>
                  </a:lnTo>
                  <a:lnTo>
                    <a:pt x="812808" y="391164"/>
                  </a:lnTo>
                  <a:lnTo>
                    <a:pt x="823830" y="391164"/>
                  </a:lnTo>
                  <a:lnTo>
                    <a:pt x="823830" y="381663"/>
                  </a:lnTo>
                  <a:close/>
                </a:path>
                <a:path w="954404" h="1016635">
                  <a:moveTo>
                    <a:pt x="850623" y="381663"/>
                  </a:moveTo>
                  <a:lnTo>
                    <a:pt x="835041" y="381663"/>
                  </a:lnTo>
                  <a:lnTo>
                    <a:pt x="835041" y="391164"/>
                  </a:lnTo>
                  <a:lnTo>
                    <a:pt x="850623" y="391164"/>
                  </a:lnTo>
                  <a:lnTo>
                    <a:pt x="850623" y="381663"/>
                  </a:lnTo>
                  <a:close/>
                </a:path>
                <a:path w="954404" h="1016635">
                  <a:moveTo>
                    <a:pt x="869388" y="470785"/>
                  </a:moveTo>
                  <a:lnTo>
                    <a:pt x="866538" y="480666"/>
                  </a:lnTo>
                  <a:lnTo>
                    <a:pt x="867108" y="480951"/>
                  </a:lnTo>
                  <a:lnTo>
                    <a:pt x="868137" y="481236"/>
                  </a:lnTo>
                  <a:lnTo>
                    <a:pt x="869626" y="481521"/>
                  </a:lnTo>
                  <a:lnTo>
                    <a:pt x="871114" y="481838"/>
                  </a:lnTo>
                  <a:lnTo>
                    <a:pt x="872809" y="481996"/>
                  </a:lnTo>
                  <a:lnTo>
                    <a:pt x="878098" y="481996"/>
                  </a:lnTo>
                  <a:lnTo>
                    <a:pt x="880498" y="481521"/>
                  </a:lnTo>
                  <a:lnTo>
                    <a:pt x="880853" y="481521"/>
                  </a:lnTo>
                  <a:lnTo>
                    <a:pt x="886554" y="478988"/>
                  </a:lnTo>
                  <a:lnTo>
                    <a:pt x="888945" y="477135"/>
                  </a:lnTo>
                  <a:lnTo>
                    <a:pt x="893062" y="472162"/>
                  </a:lnTo>
                  <a:lnTo>
                    <a:pt x="893299" y="471735"/>
                  </a:lnTo>
                  <a:lnTo>
                    <a:pt x="874519" y="471735"/>
                  </a:lnTo>
                  <a:lnTo>
                    <a:pt x="872112" y="471482"/>
                  </a:lnTo>
                  <a:lnTo>
                    <a:pt x="869388" y="470785"/>
                  </a:lnTo>
                  <a:close/>
                </a:path>
                <a:path w="954404" h="1016635">
                  <a:moveTo>
                    <a:pt x="873949" y="381663"/>
                  </a:moveTo>
                  <a:lnTo>
                    <a:pt x="861787" y="381663"/>
                  </a:lnTo>
                  <a:lnTo>
                    <a:pt x="888771" y="455013"/>
                  </a:lnTo>
                  <a:lnTo>
                    <a:pt x="885319" y="464419"/>
                  </a:lnTo>
                  <a:lnTo>
                    <a:pt x="883814" y="467095"/>
                  </a:lnTo>
                  <a:lnTo>
                    <a:pt x="882167" y="468742"/>
                  </a:lnTo>
                  <a:lnTo>
                    <a:pt x="880552" y="470421"/>
                  </a:lnTo>
                  <a:lnTo>
                    <a:pt x="878448" y="471482"/>
                  </a:lnTo>
                  <a:lnTo>
                    <a:pt x="877306" y="471482"/>
                  </a:lnTo>
                  <a:lnTo>
                    <a:pt x="874519" y="471735"/>
                  </a:lnTo>
                  <a:lnTo>
                    <a:pt x="893299" y="471735"/>
                  </a:lnTo>
                  <a:lnTo>
                    <a:pt x="894788" y="469043"/>
                  </a:lnTo>
                  <a:lnTo>
                    <a:pt x="905617" y="439811"/>
                  </a:lnTo>
                  <a:lnTo>
                    <a:pt x="894091" y="439811"/>
                  </a:lnTo>
                  <a:lnTo>
                    <a:pt x="873949" y="381663"/>
                  </a:lnTo>
                  <a:close/>
                </a:path>
                <a:path w="954404" h="1016635">
                  <a:moveTo>
                    <a:pt x="927156" y="381663"/>
                  </a:moveTo>
                  <a:lnTo>
                    <a:pt x="914994" y="381663"/>
                  </a:lnTo>
                  <a:lnTo>
                    <a:pt x="894852" y="439811"/>
                  </a:lnTo>
                  <a:lnTo>
                    <a:pt x="905617" y="439811"/>
                  </a:lnTo>
                  <a:lnTo>
                    <a:pt x="927156" y="381663"/>
                  </a:lnTo>
                  <a:close/>
                </a:path>
                <a:path w="954404" h="1016635">
                  <a:moveTo>
                    <a:pt x="954104" y="441331"/>
                  </a:moveTo>
                  <a:lnTo>
                    <a:pt x="941942" y="441331"/>
                  </a:lnTo>
                  <a:lnTo>
                    <a:pt x="941019" y="450072"/>
                  </a:lnTo>
                  <a:lnTo>
                    <a:pt x="940929" y="450927"/>
                  </a:lnTo>
                  <a:lnTo>
                    <a:pt x="940359" y="455108"/>
                  </a:lnTo>
                  <a:lnTo>
                    <a:pt x="939662" y="459193"/>
                  </a:lnTo>
                  <a:lnTo>
                    <a:pt x="938997" y="463310"/>
                  </a:lnTo>
                  <a:lnTo>
                    <a:pt x="938332" y="467032"/>
                  </a:lnTo>
                  <a:lnTo>
                    <a:pt x="936051" y="478386"/>
                  </a:lnTo>
                  <a:lnTo>
                    <a:pt x="944602" y="478386"/>
                  </a:lnTo>
                  <a:lnTo>
                    <a:pt x="950873" y="458053"/>
                  </a:lnTo>
                  <a:lnTo>
                    <a:pt x="951982" y="453936"/>
                  </a:lnTo>
                  <a:lnTo>
                    <a:pt x="952805" y="450072"/>
                  </a:lnTo>
                  <a:lnTo>
                    <a:pt x="954104" y="441331"/>
                  </a:lnTo>
                  <a:close/>
                </a:path>
                <a:path w="954404" h="1016635">
                  <a:moveTo>
                    <a:pt x="14251" y="559668"/>
                  </a:moveTo>
                  <a:lnTo>
                    <a:pt x="3420" y="559668"/>
                  </a:lnTo>
                  <a:lnTo>
                    <a:pt x="3420" y="632638"/>
                  </a:lnTo>
                  <a:lnTo>
                    <a:pt x="14631" y="632638"/>
                  </a:lnTo>
                  <a:lnTo>
                    <a:pt x="14631" y="583168"/>
                  </a:lnTo>
                  <a:lnTo>
                    <a:pt x="15423" y="580238"/>
                  </a:lnTo>
                  <a:lnTo>
                    <a:pt x="18622" y="575076"/>
                  </a:lnTo>
                  <a:lnTo>
                    <a:pt x="20807" y="573049"/>
                  </a:lnTo>
                  <a:lnTo>
                    <a:pt x="25247" y="570689"/>
                  </a:lnTo>
                  <a:lnTo>
                    <a:pt x="14251" y="570689"/>
                  </a:lnTo>
                  <a:lnTo>
                    <a:pt x="14251" y="559668"/>
                  </a:lnTo>
                  <a:close/>
                </a:path>
                <a:path w="954404" h="1016635">
                  <a:moveTo>
                    <a:pt x="39905" y="558718"/>
                  </a:moveTo>
                  <a:lnTo>
                    <a:pt x="28980" y="558718"/>
                  </a:lnTo>
                  <a:lnTo>
                    <a:pt x="25692" y="559668"/>
                  </a:lnTo>
                  <a:lnTo>
                    <a:pt x="18749" y="564149"/>
                  </a:lnTo>
                  <a:lnTo>
                    <a:pt x="16342" y="567079"/>
                  </a:lnTo>
                  <a:lnTo>
                    <a:pt x="15011" y="570689"/>
                  </a:lnTo>
                  <a:lnTo>
                    <a:pt x="25247" y="570689"/>
                  </a:lnTo>
                  <a:lnTo>
                    <a:pt x="26320" y="570119"/>
                  </a:lnTo>
                  <a:lnTo>
                    <a:pt x="29045" y="569470"/>
                  </a:lnTo>
                  <a:lnTo>
                    <a:pt x="39905" y="569470"/>
                  </a:lnTo>
                  <a:lnTo>
                    <a:pt x="39905" y="558718"/>
                  </a:lnTo>
                  <a:close/>
                </a:path>
                <a:path w="954404" h="1016635">
                  <a:moveTo>
                    <a:pt x="39905" y="569470"/>
                  </a:moveTo>
                  <a:lnTo>
                    <a:pt x="35962" y="569470"/>
                  </a:lnTo>
                  <a:lnTo>
                    <a:pt x="37292" y="569692"/>
                  </a:lnTo>
                  <a:lnTo>
                    <a:pt x="40163" y="570119"/>
                  </a:lnTo>
                  <a:lnTo>
                    <a:pt x="39905" y="570119"/>
                  </a:lnTo>
                  <a:lnTo>
                    <a:pt x="39905" y="569470"/>
                  </a:lnTo>
                  <a:close/>
                </a:path>
                <a:path w="954404" h="1016635">
                  <a:moveTo>
                    <a:pt x="104111" y="568599"/>
                  </a:moveTo>
                  <a:lnTo>
                    <a:pt x="86671" y="568599"/>
                  </a:lnTo>
                  <a:lnTo>
                    <a:pt x="90519" y="569898"/>
                  </a:lnTo>
                  <a:lnTo>
                    <a:pt x="95618" y="575092"/>
                  </a:lnTo>
                  <a:lnTo>
                    <a:pt x="96900" y="578766"/>
                  </a:lnTo>
                  <a:lnTo>
                    <a:pt x="96900" y="585606"/>
                  </a:lnTo>
                  <a:lnTo>
                    <a:pt x="86117" y="589454"/>
                  </a:lnTo>
                  <a:lnTo>
                    <a:pt x="82522" y="589882"/>
                  </a:lnTo>
                  <a:lnTo>
                    <a:pt x="49774" y="616676"/>
                  </a:lnTo>
                  <a:lnTo>
                    <a:pt x="50883" y="620729"/>
                  </a:lnTo>
                  <a:lnTo>
                    <a:pt x="55317" y="627412"/>
                  </a:lnTo>
                  <a:lnTo>
                    <a:pt x="58309" y="629961"/>
                  </a:lnTo>
                  <a:lnTo>
                    <a:pt x="65847" y="633477"/>
                  </a:lnTo>
                  <a:lnTo>
                    <a:pt x="70044" y="634348"/>
                  </a:lnTo>
                  <a:lnTo>
                    <a:pt x="78911" y="634348"/>
                  </a:lnTo>
                  <a:lnTo>
                    <a:pt x="95570" y="624340"/>
                  </a:lnTo>
                  <a:lnTo>
                    <a:pt x="72150" y="624340"/>
                  </a:lnTo>
                  <a:lnTo>
                    <a:pt x="68639" y="623406"/>
                  </a:lnTo>
                  <a:lnTo>
                    <a:pt x="68387" y="623406"/>
                  </a:lnTo>
                  <a:lnTo>
                    <a:pt x="65309" y="621331"/>
                  </a:lnTo>
                  <a:lnTo>
                    <a:pt x="62427" y="619336"/>
                  </a:lnTo>
                  <a:lnTo>
                    <a:pt x="60986" y="616391"/>
                  </a:lnTo>
                  <a:lnTo>
                    <a:pt x="60986" y="609645"/>
                  </a:lnTo>
                  <a:lnTo>
                    <a:pt x="61628" y="607744"/>
                  </a:lnTo>
                  <a:lnTo>
                    <a:pt x="61746" y="607396"/>
                  </a:lnTo>
                  <a:lnTo>
                    <a:pt x="84185" y="599320"/>
                  </a:lnTo>
                  <a:lnTo>
                    <a:pt x="88254" y="598718"/>
                  </a:lnTo>
                  <a:lnTo>
                    <a:pt x="96900" y="595963"/>
                  </a:lnTo>
                  <a:lnTo>
                    <a:pt x="108112" y="595963"/>
                  </a:lnTo>
                  <a:lnTo>
                    <a:pt x="108112" y="578766"/>
                  </a:lnTo>
                  <a:lnTo>
                    <a:pt x="107227" y="574458"/>
                  </a:lnTo>
                  <a:lnTo>
                    <a:pt x="107162" y="574142"/>
                  </a:lnTo>
                  <a:lnTo>
                    <a:pt x="104111" y="568599"/>
                  </a:lnTo>
                  <a:close/>
                </a:path>
                <a:path w="954404" h="1016635">
                  <a:moveTo>
                    <a:pt x="108112" y="622756"/>
                  </a:moveTo>
                  <a:lnTo>
                    <a:pt x="96900" y="622756"/>
                  </a:lnTo>
                  <a:lnTo>
                    <a:pt x="96900" y="632638"/>
                  </a:lnTo>
                  <a:lnTo>
                    <a:pt x="108112" y="632638"/>
                  </a:lnTo>
                  <a:lnTo>
                    <a:pt x="108112" y="622756"/>
                  </a:lnTo>
                  <a:close/>
                </a:path>
                <a:path w="954404" h="1016635">
                  <a:moveTo>
                    <a:pt x="108112" y="595963"/>
                  </a:moveTo>
                  <a:lnTo>
                    <a:pt x="96900" y="595963"/>
                  </a:lnTo>
                  <a:lnTo>
                    <a:pt x="96797" y="609645"/>
                  </a:lnTo>
                  <a:lnTo>
                    <a:pt x="96109" y="612162"/>
                  </a:lnTo>
                  <a:lnTo>
                    <a:pt x="94525" y="614918"/>
                  </a:lnTo>
                  <a:lnTo>
                    <a:pt x="92973" y="617673"/>
                  </a:lnTo>
                  <a:lnTo>
                    <a:pt x="90661" y="619922"/>
                  </a:lnTo>
                  <a:lnTo>
                    <a:pt x="84549" y="623406"/>
                  </a:lnTo>
                  <a:lnTo>
                    <a:pt x="80540" y="624340"/>
                  </a:lnTo>
                  <a:lnTo>
                    <a:pt x="95570" y="624340"/>
                  </a:lnTo>
                  <a:lnTo>
                    <a:pt x="96330" y="622756"/>
                  </a:lnTo>
                  <a:lnTo>
                    <a:pt x="108112" y="622756"/>
                  </a:lnTo>
                  <a:lnTo>
                    <a:pt x="108112" y="595963"/>
                  </a:lnTo>
                  <a:close/>
                </a:path>
                <a:path w="954404" h="1016635">
                  <a:moveTo>
                    <a:pt x="83472" y="558718"/>
                  </a:moveTo>
                  <a:lnTo>
                    <a:pt x="77455" y="558718"/>
                  </a:lnTo>
                  <a:lnTo>
                    <a:pt x="73717" y="559225"/>
                  </a:lnTo>
                  <a:lnTo>
                    <a:pt x="51864" y="575820"/>
                  </a:lnTo>
                  <a:lnTo>
                    <a:pt x="62506" y="579621"/>
                  </a:lnTo>
                  <a:lnTo>
                    <a:pt x="63741" y="576960"/>
                  </a:lnTo>
                  <a:lnTo>
                    <a:pt x="65879" y="574458"/>
                  </a:lnTo>
                  <a:lnTo>
                    <a:pt x="71795" y="569898"/>
                  </a:lnTo>
                  <a:lnTo>
                    <a:pt x="71506" y="569898"/>
                  </a:lnTo>
                  <a:lnTo>
                    <a:pt x="76156" y="568599"/>
                  </a:lnTo>
                  <a:lnTo>
                    <a:pt x="104111" y="568599"/>
                  </a:lnTo>
                  <a:lnTo>
                    <a:pt x="103361" y="567237"/>
                  </a:lnTo>
                  <a:lnTo>
                    <a:pt x="100970" y="564656"/>
                  </a:lnTo>
                  <a:lnTo>
                    <a:pt x="95238" y="561236"/>
                  </a:lnTo>
                  <a:lnTo>
                    <a:pt x="92276" y="560111"/>
                  </a:lnTo>
                  <a:lnTo>
                    <a:pt x="89204" y="559573"/>
                  </a:lnTo>
                  <a:lnTo>
                    <a:pt x="86164" y="559003"/>
                  </a:lnTo>
                  <a:lnTo>
                    <a:pt x="83472" y="558718"/>
                  </a:lnTo>
                  <a:close/>
                </a:path>
                <a:path w="954404" h="1016635">
                  <a:moveTo>
                    <a:pt x="139407" y="559668"/>
                  </a:moveTo>
                  <a:lnTo>
                    <a:pt x="128575" y="559668"/>
                  </a:lnTo>
                  <a:lnTo>
                    <a:pt x="128575" y="632638"/>
                  </a:lnTo>
                  <a:lnTo>
                    <a:pt x="139787" y="632638"/>
                  </a:lnTo>
                  <a:lnTo>
                    <a:pt x="139787" y="583168"/>
                  </a:lnTo>
                  <a:lnTo>
                    <a:pt x="140578" y="580238"/>
                  </a:lnTo>
                  <a:lnTo>
                    <a:pt x="143777" y="575076"/>
                  </a:lnTo>
                  <a:lnTo>
                    <a:pt x="145963" y="573049"/>
                  </a:lnTo>
                  <a:lnTo>
                    <a:pt x="150402" y="570689"/>
                  </a:lnTo>
                  <a:lnTo>
                    <a:pt x="139407" y="570689"/>
                  </a:lnTo>
                  <a:lnTo>
                    <a:pt x="139407" y="559668"/>
                  </a:lnTo>
                  <a:close/>
                </a:path>
                <a:path w="954404" h="1016635">
                  <a:moveTo>
                    <a:pt x="165060" y="558718"/>
                  </a:moveTo>
                  <a:lnTo>
                    <a:pt x="154135" y="558718"/>
                  </a:lnTo>
                  <a:lnTo>
                    <a:pt x="150847" y="559668"/>
                  </a:lnTo>
                  <a:lnTo>
                    <a:pt x="143904" y="564149"/>
                  </a:lnTo>
                  <a:lnTo>
                    <a:pt x="141497" y="567079"/>
                  </a:lnTo>
                  <a:lnTo>
                    <a:pt x="140167" y="570689"/>
                  </a:lnTo>
                  <a:lnTo>
                    <a:pt x="150402" y="570689"/>
                  </a:lnTo>
                  <a:lnTo>
                    <a:pt x="151475" y="570119"/>
                  </a:lnTo>
                  <a:lnTo>
                    <a:pt x="154200" y="569470"/>
                  </a:lnTo>
                  <a:lnTo>
                    <a:pt x="165060" y="569470"/>
                  </a:lnTo>
                  <a:lnTo>
                    <a:pt x="165060" y="558718"/>
                  </a:lnTo>
                  <a:close/>
                </a:path>
                <a:path w="954404" h="1016635">
                  <a:moveTo>
                    <a:pt x="165060" y="569470"/>
                  </a:moveTo>
                  <a:lnTo>
                    <a:pt x="161117" y="569470"/>
                  </a:lnTo>
                  <a:lnTo>
                    <a:pt x="162447" y="569692"/>
                  </a:lnTo>
                  <a:lnTo>
                    <a:pt x="165318" y="570119"/>
                  </a:lnTo>
                  <a:lnTo>
                    <a:pt x="165060" y="570119"/>
                  </a:lnTo>
                  <a:lnTo>
                    <a:pt x="165060" y="569470"/>
                  </a:lnTo>
                  <a:close/>
                </a:path>
                <a:path w="954404" h="1016635">
                  <a:moveTo>
                    <a:pt x="189561" y="559668"/>
                  </a:moveTo>
                  <a:lnTo>
                    <a:pt x="178350" y="559668"/>
                  </a:lnTo>
                  <a:lnTo>
                    <a:pt x="178350" y="632638"/>
                  </a:lnTo>
                  <a:lnTo>
                    <a:pt x="189561" y="632638"/>
                  </a:lnTo>
                  <a:lnTo>
                    <a:pt x="189561" y="559668"/>
                  </a:lnTo>
                  <a:close/>
                </a:path>
                <a:path w="954404" h="1016635">
                  <a:moveTo>
                    <a:pt x="186236" y="532304"/>
                  </a:moveTo>
                  <a:lnTo>
                    <a:pt x="181865" y="532304"/>
                  </a:lnTo>
                  <a:lnTo>
                    <a:pt x="179981" y="533049"/>
                  </a:lnTo>
                  <a:lnTo>
                    <a:pt x="176846" y="536026"/>
                  </a:lnTo>
                  <a:lnTo>
                    <a:pt x="176070" y="537815"/>
                  </a:lnTo>
                  <a:lnTo>
                    <a:pt x="176070" y="541996"/>
                  </a:lnTo>
                  <a:lnTo>
                    <a:pt x="176846" y="543785"/>
                  </a:lnTo>
                  <a:lnTo>
                    <a:pt x="179981" y="546762"/>
                  </a:lnTo>
                  <a:lnTo>
                    <a:pt x="181865" y="547506"/>
                  </a:lnTo>
                  <a:lnTo>
                    <a:pt x="186236" y="547506"/>
                  </a:lnTo>
                  <a:lnTo>
                    <a:pt x="188105" y="546762"/>
                  </a:lnTo>
                  <a:lnTo>
                    <a:pt x="191240" y="543785"/>
                  </a:lnTo>
                  <a:lnTo>
                    <a:pt x="192032" y="541996"/>
                  </a:lnTo>
                  <a:lnTo>
                    <a:pt x="192032" y="537815"/>
                  </a:lnTo>
                  <a:lnTo>
                    <a:pt x="191240" y="536026"/>
                  </a:lnTo>
                  <a:lnTo>
                    <a:pt x="188105" y="533049"/>
                  </a:lnTo>
                  <a:lnTo>
                    <a:pt x="186236" y="532304"/>
                  </a:lnTo>
                  <a:close/>
                </a:path>
                <a:path w="954404" h="1016635">
                  <a:moveTo>
                    <a:pt x="226248" y="542186"/>
                  </a:moveTo>
                  <a:lnTo>
                    <a:pt x="215037" y="542186"/>
                  </a:lnTo>
                  <a:lnTo>
                    <a:pt x="215037" y="619019"/>
                  </a:lnTo>
                  <a:lnTo>
                    <a:pt x="231632" y="633588"/>
                  </a:lnTo>
                  <a:lnTo>
                    <a:pt x="236890" y="633588"/>
                  </a:lnTo>
                  <a:lnTo>
                    <a:pt x="238616" y="633429"/>
                  </a:lnTo>
                  <a:lnTo>
                    <a:pt x="239977" y="633113"/>
                  </a:lnTo>
                  <a:lnTo>
                    <a:pt x="240961" y="632907"/>
                  </a:lnTo>
                  <a:lnTo>
                    <a:pt x="242400" y="632543"/>
                  </a:lnTo>
                  <a:lnTo>
                    <a:pt x="243160" y="632258"/>
                  </a:lnTo>
                  <a:lnTo>
                    <a:pt x="241009" y="622756"/>
                  </a:lnTo>
                  <a:lnTo>
                    <a:pt x="233469" y="622756"/>
                  </a:lnTo>
                  <a:lnTo>
                    <a:pt x="231236" y="621996"/>
                  </a:lnTo>
                  <a:lnTo>
                    <a:pt x="226248" y="614902"/>
                  </a:lnTo>
                  <a:lnTo>
                    <a:pt x="226248" y="542186"/>
                  </a:lnTo>
                  <a:close/>
                </a:path>
                <a:path w="954404" h="1016635">
                  <a:moveTo>
                    <a:pt x="241831" y="621996"/>
                  </a:moveTo>
                  <a:lnTo>
                    <a:pt x="240837" y="621996"/>
                  </a:lnTo>
                  <a:lnTo>
                    <a:pt x="241009" y="622756"/>
                  </a:lnTo>
                  <a:lnTo>
                    <a:pt x="238029" y="622756"/>
                  </a:lnTo>
                  <a:lnTo>
                    <a:pt x="241831" y="621996"/>
                  </a:lnTo>
                  <a:close/>
                </a:path>
                <a:path w="954404" h="1016635">
                  <a:moveTo>
                    <a:pt x="215037" y="559668"/>
                  </a:moveTo>
                  <a:lnTo>
                    <a:pt x="204015" y="559668"/>
                  </a:lnTo>
                  <a:lnTo>
                    <a:pt x="204015" y="569169"/>
                  </a:lnTo>
                  <a:lnTo>
                    <a:pt x="215037" y="569169"/>
                  </a:lnTo>
                  <a:lnTo>
                    <a:pt x="215037" y="559668"/>
                  </a:lnTo>
                  <a:close/>
                </a:path>
                <a:path w="954404" h="1016635">
                  <a:moveTo>
                    <a:pt x="241830" y="559668"/>
                  </a:moveTo>
                  <a:lnTo>
                    <a:pt x="226248" y="559668"/>
                  </a:lnTo>
                  <a:lnTo>
                    <a:pt x="226248" y="569169"/>
                  </a:lnTo>
                  <a:lnTo>
                    <a:pt x="241830" y="569169"/>
                  </a:lnTo>
                  <a:lnTo>
                    <a:pt x="241830" y="559668"/>
                  </a:lnTo>
                  <a:close/>
                </a:path>
                <a:path w="954404" h="1016635">
                  <a:moveTo>
                    <a:pt x="260595" y="648790"/>
                  </a:moveTo>
                  <a:lnTo>
                    <a:pt x="257745" y="658671"/>
                  </a:lnTo>
                  <a:lnTo>
                    <a:pt x="258315" y="658956"/>
                  </a:lnTo>
                  <a:lnTo>
                    <a:pt x="259344" y="659241"/>
                  </a:lnTo>
                  <a:lnTo>
                    <a:pt x="260833" y="659526"/>
                  </a:lnTo>
                  <a:lnTo>
                    <a:pt x="262321" y="659843"/>
                  </a:lnTo>
                  <a:lnTo>
                    <a:pt x="264016" y="660001"/>
                  </a:lnTo>
                  <a:lnTo>
                    <a:pt x="269305" y="660001"/>
                  </a:lnTo>
                  <a:lnTo>
                    <a:pt x="271705" y="659526"/>
                  </a:lnTo>
                  <a:lnTo>
                    <a:pt x="272060" y="659526"/>
                  </a:lnTo>
                  <a:lnTo>
                    <a:pt x="277761" y="656993"/>
                  </a:lnTo>
                  <a:lnTo>
                    <a:pt x="280152" y="655140"/>
                  </a:lnTo>
                  <a:lnTo>
                    <a:pt x="284269" y="650167"/>
                  </a:lnTo>
                  <a:lnTo>
                    <a:pt x="284506" y="649740"/>
                  </a:lnTo>
                  <a:lnTo>
                    <a:pt x="265726" y="649740"/>
                  </a:lnTo>
                  <a:lnTo>
                    <a:pt x="263319" y="649487"/>
                  </a:lnTo>
                  <a:lnTo>
                    <a:pt x="260595" y="648790"/>
                  </a:lnTo>
                  <a:close/>
                </a:path>
                <a:path w="954404" h="1016635">
                  <a:moveTo>
                    <a:pt x="265156" y="559668"/>
                  </a:moveTo>
                  <a:lnTo>
                    <a:pt x="252994" y="559668"/>
                  </a:lnTo>
                  <a:lnTo>
                    <a:pt x="279978" y="633018"/>
                  </a:lnTo>
                  <a:lnTo>
                    <a:pt x="276526" y="642424"/>
                  </a:lnTo>
                  <a:lnTo>
                    <a:pt x="275021" y="645100"/>
                  </a:lnTo>
                  <a:lnTo>
                    <a:pt x="273374" y="646747"/>
                  </a:lnTo>
                  <a:lnTo>
                    <a:pt x="271759" y="648426"/>
                  </a:lnTo>
                  <a:lnTo>
                    <a:pt x="269655" y="649487"/>
                  </a:lnTo>
                  <a:lnTo>
                    <a:pt x="268513" y="649487"/>
                  </a:lnTo>
                  <a:lnTo>
                    <a:pt x="265726" y="649740"/>
                  </a:lnTo>
                  <a:lnTo>
                    <a:pt x="284506" y="649740"/>
                  </a:lnTo>
                  <a:lnTo>
                    <a:pt x="285995" y="647048"/>
                  </a:lnTo>
                  <a:lnTo>
                    <a:pt x="296824" y="617816"/>
                  </a:lnTo>
                  <a:lnTo>
                    <a:pt x="285298" y="617816"/>
                  </a:lnTo>
                  <a:lnTo>
                    <a:pt x="265156" y="559668"/>
                  </a:lnTo>
                  <a:close/>
                </a:path>
                <a:path w="954404" h="1016635">
                  <a:moveTo>
                    <a:pt x="318363" y="559668"/>
                  </a:moveTo>
                  <a:lnTo>
                    <a:pt x="306201" y="559668"/>
                  </a:lnTo>
                  <a:lnTo>
                    <a:pt x="286059" y="617816"/>
                  </a:lnTo>
                  <a:lnTo>
                    <a:pt x="296824" y="617816"/>
                  </a:lnTo>
                  <a:lnTo>
                    <a:pt x="318363" y="559668"/>
                  </a:lnTo>
                  <a:close/>
                </a:path>
                <a:path w="954404" h="1016635">
                  <a:moveTo>
                    <a:pt x="345311" y="619336"/>
                  </a:moveTo>
                  <a:lnTo>
                    <a:pt x="333149" y="619336"/>
                  </a:lnTo>
                  <a:lnTo>
                    <a:pt x="332226" y="628077"/>
                  </a:lnTo>
                  <a:lnTo>
                    <a:pt x="332136" y="628932"/>
                  </a:lnTo>
                  <a:lnTo>
                    <a:pt x="331566" y="633113"/>
                  </a:lnTo>
                  <a:lnTo>
                    <a:pt x="330869" y="637198"/>
                  </a:lnTo>
                  <a:lnTo>
                    <a:pt x="330204" y="641316"/>
                  </a:lnTo>
                  <a:lnTo>
                    <a:pt x="329539" y="645037"/>
                  </a:lnTo>
                  <a:lnTo>
                    <a:pt x="327258" y="656391"/>
                  </a:lnTo>
                  <a:lnTo>
                    <a:pt x="335810" y="656391"/>
                  </a:lnTo>
                  <a:lnTo>
                    <a:pt x="342080" y="636058"/>
                  </a:lnTo>
                  <a:lnTo>
                    <a:pt x="343189" y="631941"/>
                  </a:lnTo>
                  <a:lnTo>
                    <a:pt x="344012" y="628077"/>
                  </a:lnTo>
                  <a:lnTo>
                    <a:pt x="345311" y="619336"/>
                  </a:lnTo>
                  <a:close/>
                </a:path>
                <a:path w="954404" h="1016635">
                  <a:moveTo>
                    <a:pt x="439939" y="558718"/>
                  </a:moveTo>
                  <a:lnTo>
                    <a:pt x="426764" y="558718"/>
                  </a:lnTo>
                  <a:lnTo>
                    <a:pt x="420984" y="560286"/>
                  </a:lnTo>
                  <a:lnTo>
                    <a:pt x="400287" y="588932"/>
                  </a:lnTo>
                  <a:lnTo>
                    <a:pt x="400287" y="604071"/>
                  </a:lnTo>
                  <a:lnTo>
                    <a:pt x="426764" y="634158"/>
                  </a:lnTo>
                  <a:lnTo>
                    <a:pt x="439939" y="634158"/>
                  </a:lnTo>
                  <a:lnTo>
                    <a:pt x="445703" y="632590"/>
                  </a:lnTo>
                  <a:lnTo>
                    <a:pt x="455616" y="626319"/>
                  </a:lnTo>
                  <a:lnTo>
                    <a:pt x="457583" y="624087"/>
                  </a:lnTo>
                  <a:lnTo>
                    <a:pt x="428348" y="624087"/>
                  </a:lnTo>
                  <a:lnTo>
                    <a:pt x="424231" y="622804"/>
                  </a:lnTo>
                  <a:lnTo>
                    <a:pt x="417770" y="617673"/>
                  </a:lnTo>
                  <a:lnTo>
                    <a:pt x="415379" y="614300"/>
                  </a:lnTo>
                  <a:lnTo>
                    <a:pt x="412275" y="605939"/>
                  </a:lnTo>
                  <a:lnTo>
                    <a:pt x="411499" y="601410"/>
                  </a:lnTo>
                  <a:lnTo>
                    <a:pt x="411499" y="591656"/>
                  </a:lnTo>
                  <a:lnTo>
                    <a:pt x="428348" y="568789"/>
                  </a:lnTo>
                  <a:lnTo>
                    <a:pt x="457576" y="568789"/>
                  </a:lnTo>
                  <a:lnTo>
                    <a:pt x="455616" y="566556"/>
                  </a:lnTo>
                  <a:lnTo>
                    <a:pt x="445703" y="560286"/>
                  </a:lnTo>
                  <a:lnTo>
                    <a:pt x="439939" y="558718"/>
                  </a:lnTo>
                  <a:close/>
                </a:path>
                <a:path w="954404" h="1016635">
                  <a:moveTo>
                    <a:pt x="457576" y="568789"/>
                  </a:moveTo>
                  <a:lnTo>
                    <a:pt x="438356" y="568789"/>
                  </a:lnTo>
                  <a:lnTo>
                    <a:pt x="442473" y="570088"/>
                  </a:lnTo>
                  <a:lnTo>
                    <a:pt x="448934" y="575282"/>
                  </a:lnTo>
                  <a:lnTo>
                    <a:pt x="451325" y="578686"/>
                  </a:lnTo>
                  <a:lnTo>
                    <a:pt x="454429" y="587111"/>
                  </a:lnTo>
                  <a:lnTo>
                    <a:pt x="455205" y="591656"/>
                  </a:lnTo>
                  <a:lnTo>
                    <a:pt x="455205" y="601410"/>
                  </a:lnTo>
                  <a:lnTo>
                    <a:pt x="438356" y="624087"/>
                  </a:lnTo>
                  <a:lnTo>
                    <a:pt x="457583" y="624087"/>
                  </a:lnTo>
                  <a:lnTo>
                    <a:pt x="459480" y="621933"/>
                  </a:lnTo>
                  <a:lnTo>
                    <a:pt x="462236" y="616296"/>
                  </a:lnTo>
                  <a:lnTo>
                    <a:pt x="465023" y="610658"/>
                  </a:lnTo>
                  <a:lnTo>
                    <a:pt x="466416" y="604071"/>
                  </a:lnTo>
                  <a:lnTo>
                    <a:pt x="466416" y="588932"/>
                  </a:lnTo>
                  <a:lnTo>
                    <a:pt x="465023" y="582297"/>
                  </a:lnTo>
                  <a:lnTo>
                    <a:pt x="462236" y="576628"/>
                  </a:lnTo>
                  <a:lnTo>
                    <a:pt x="459480" y="570959"/>
                  </a:lnTo>
                  <a:lnTo>
                    <a:pt x="457576" y="568789"/>
                  </a:lnTo>
                  <a:close/>
                </a:path>
                <a:path w="954404" h="1016635">
                  <a:moveTo>
                    <a:pt x="494362" y="559668"/>
                  </a:moveTo>
                  <a:lnTo>
                    <a:pt x="483530" y="559668"/>
                  </a:lnTo>
                  <a:lnTo>
                    <a:pt x="483530" y="632638"/>
                  </a:lnTo>
                  <a:lnTo>
                    <a:pt x="494742" y="632638"/>
                  </a:lnTo>
                  <a:lnTo>
                    <a:pt x="494742" y="583168"/>
                  </a:lnTo>
                  <a:lnTo>
                    <a:pt x="495534" y="580238"/>
                  </a:lnTo>
                  <a:lnTo>
                    <a:pt x="498732" y="575076"/>
                  </a:lnTo>
                  <a:lnTo>
                    <a:pt x="500918" y="573049"/>
                  </a:lnTo>
                  <a:lnTo>
                    <a:pt x="505357" y="570689"/>
                  </a:lnTo>
                  <a:lnTo>
                    <a:pt x="494362" y="570689"/>
                  </a:lnTo>
                  <a:lnTo>
                    <a:pt x="494362" y="559668"/>
                  </a:lnTo>
                  <a:close/>
                </a:path>
                <a:path w="954404" h="1016635">
                  <a:moveTo>
                    <a:pt x="520015" y="558718"/>
                  </a:moveTo>
                  <a:lnTo>
                    <a:pt x="509090" y="558718"/>
                  </a:lnTo>
                  <a:lnTo>
                    <a:pt x="505802" y="559668"/>
                  </a:lnTo>
                  <a:lnTo>
                    <a:pt x="498859" y="564149"/>
                  </a:lnTo>
                  <a:lnTo>
                    <a:pt x="496452" y="567079"/>
                  </a:lnTo>
                  <a:lnTo>
                    <a:pt x="495122" y="570689"/>
                  </a:lnTo>
                  <a:lnTo>
                    <a:pt x="505357" y="570689"/>
                  </a:lnTo>
                  <a:lnTo>
                    <a:pt x="506430" y="570119"/>
                  </a:lnTo>
                  <a:lnTo>
                    <a:pt x="509155" y="569470"/>
                  </a:lnTo>
                  <a:lnTo>
                    <a:pt x="520015" y="569470"/>
                  </a:lnTo>
                  <a:lnTo>
                    <a:pt x="520015" y="558718"/>
                  </a:lnTo>
                  <a:close/>
                </a:path>
                <a:path w="954404" h="1016635">
                  <a:moveTo>
                    <a:pt x="520015" y="569470"/>
                  </a:moveTo>
                  <a:lnTo>
                    <a:pt x="516072" y="569470"/>
                  </a:lnTo>
                  <a:lnTo>
                    <a:pt x="517402" y="569692"/>
                  </a:lnTo>
                  <a:lnTo>
                    <a:pt x="520273" y="570119"/>
                  </a:lnTo>
                  <a:lnTo>
                    <a:pt x="520015" y="570119"/>
                  </a:lnTo>
                  <a:lnTo>
                    <a:pt x="520015" y="569470"/>
                  </a:lnTo>
                  <a:close/>
                </a:path>
                <a:path w="954404" h="1016635">
                  <a:moveTo>
                    <a:pt x="14631" y="713350"/>
                  </a:moveTo>
                  <a:lnTo>
                    <a:pt x="3420" y="713350"/>
                  </a:lnTo>
                  <a:lnTo>
                    <a:pt x="3420" y="810643"/>
                  </a:lnTo>
                  <a:lnTo>
                    <a:pt x="14631" y="810643"/>
                  </a:lnTo>
                  <a:lnTo>
                    <a:pt x="14631" y="762503"/>
                  </a:lnTo>
                  <a:lnTo>
                    <a:pt x="15375" y="759241"/>
                  </a:lnTo>
                  <a:lnTo>
                    <a:pt x="24047" y="749075"/>
                  </a:lnTo>
                  <a:lnTo>
                    <a:pt x="14631" y="749075"/>
                  </a:lnTo>
                  <a:lnTo>
                    <a:pt x="14631" y="713350"/>
                  </a:lnTo>
                  <a:close/>
                </a:path>
                <a:path w="954404" h="1016635">
                  <a:moveTo>
                    <a:pt x="57807" y="746794"/>
                  </a:moveTo>
                  <a:lnTo>
                    <a:pt x="39113" y="746794"/>
                  </a:lnTo>
                  <a:lnTo>
                    <a:pt x="43246" y="748394"/>
                  </a:lnTo>
                  <a:lnTo>
                    <a:pt x="46223" y="751592"/>
                  </a:lnTo>
                  <a:lnTo>
                    <a:pt x="49232" y="754760"/>
                  </a:lnTo>
                  <a:lnTo>
                    <a:pt x="50619" y="758893"/>
                  </a:lnTo>
                  <a:lnTo>
                    <a:pt x="50736" y="810643"/>
                  </a:lnTo>
                  <a:lnTo>
                    <a:pt x="61948" y="810643"/>
                  </a:lnTo>
                  <a:lnTo>
                    <a:pt x="61948" y="758006"/>
                  </a:lnTo>
                  <a:lnTo>
                    <a:pt x="60922" y="752938"/>
                  </a:lnTo>
                  <a:lnTo>
                    <a:pt x="60258" y="751592"/>
                  </a:lnTo>
                  <a:lnTo>
                    <a:pt x="57807" y="746794"/>
                  </a:lnTo>
                  <a:close/>
                </a:path>
                <a:path w="954404" h="1016635">
                  <a:moveTo>
                    <a:pt x="42027" y="736723"/>
                  </a:moveTo>
                  <a:lnTo>
                    <a:pt x="31322" y="736723"/>
                  </a:lnTo>
                  <a:lnTo>
                    <a:pt x="26730" y="737847"/>
                  </a:lnTo>
                  <a:lnTo>
                    <a:pt x="19857" y="742313"/>
                  </a:lnTo>
                  <a:lnTo>
                    <a:pt x="17292" y="745306"/>
                  </a:lnTo>
                  <a:lnTo>
                    <a:pt x="15582" y="749075"/>
                  </a:lnTo>
                  <a:lnTo>
                    <a:pt x="24047" y="749075"/>
                  </a:lnTo>
                  <a:lnTo>
                    <a:pt x="26856" y="747570"/>
                  </a:lnTo>
                  <a:lnTo>
                    <a:pt x="30150" y="746794"/>
                  </a:lnTo>
                  <a:lnTo>
                    <a:pt x="57807" y="746794"/>
                  </a:lnTo>
                  <a:lnTo>
                    <a:pt x="56754" y="744704"/>
                  </a:lnTo>
                  <a:lnTo>
                    <a:pt x="53856" y="741679"/>
                  </a:lnTo>
                  <a:lnTo>
                    <a:pt x="46619" y="737847"/>
                  </a:lnTo>
                  <a:lnTo>
                    <a:pt x="46935" y="737847"/>
                  </a:lnTo>
                  <a:lnTo>
                    <a:pt x="42027" y="736723"/>
                  </a:lnTo>
                  <a:close/>
                </a:path>
                <a:path w="954404" h="1016635">
                  <a:moveTo>
                    <a:pt x="133375" y="746604"/>
                  </a:moveTo>
                  <a:lnTo>
                    <a:pt x="115935" y="746604"/>
                  </a:lnTo>
                  <a:lnTo>
                    <a:pt x="119783" y="747903"/>
                  </a:lnTo>
                  <a:lnTo>
                    <a:pt x="124882" y="753097"/>
                  </a:lnTo>
                  <a:lnTo>
                    <a:pt x="126164" y="756771"/>
                  </a:lnTo>
                  <a:lnTo>
                    <a:pt x="126164" y="763611"/>
                  </a:lnTo>
                  <a:lnTo>
                    <a:pt x="115380" y="767460"/>
                  </a:lnTo>
                  <a:lnTo>
                    <a:pt x="111786" y="767887"/>
                  </a:lnTo>
                  <a:lnTo>
                    <a:pt x="79038" y="794681"/>
                  </a:lnTo>
                  <a:lnTo>
                    <a:pt x="80147" y="798735"/>
                  </a:lnTo>
                  <a:lnTo>
                    <a:pt x="84580" y="805417"/>
                  </a:lnTo>
                  <a:lnTo>
                    <a:pt x="87573" y="807967"/>
                  </a:lnTo>
                  <a:lnTo>
                    <a:pt x="95111" y="811482"/>
                  </a:lnTo>
                  <a:lnTo>
                    <a:pt x="99307" y="812353"/>
                  </a:lnTo>
                  <a:lnTo>
                    <a:pt x="108175" y="812353"/>
                  </a:lnTo>
                  <a:lnTo>
                    <a:pt x="124834" y="802345"/>
                  </a:lnTo>
                  <a:lnTo>
                    <a:pt x="101414" y="802345"/>
                  </a:lnTo>
                  <a:lnTo>
                    <a:pt x="97903" y="801411"/>
                  </a:lnTo>
                  <a:lnTo>
                    <a:pt x="97651" y="801411"/>
                  </a:lnTo>
                  <a:lnTo>
                    <a:pt x="94573" y="799336"/>
                  </a:lnTo>
                  <a:lnTo>
                    <a:pt x="91691" y="797341"/>
                  </a:lnTo>
                  <a:lnTo>
                    <a:pt x="90250" y="794396"/>
                  </a:lnTo>
                  <a:lnTo>
                    <a:pt x="90250" y="787650"/>
                  </a:lnTo>
                  <a:lnTo>
                    <a:pt x="113448" y="777325"/>
                  </a:lnTo>
                  <a:lnTo>
                    <a:pt x="117518" y="776723"/>
                  </a:lnTo>
                  <a:lnTo>
                    <a:pt x="126164" y="773968"/>
                  </a:lnTo>
                  <a:lnTo>
                    <a:pt x="137376" y="773968"/>
                  </a:lnTo>
                  <a:lnTo>
                    <a:pt x="137376" y="756771"/>
                  </a:lnTo>
                  <a:lnTo>
                    <a:pt x="136491" y="752463"/>
                  </a:lnTo>
                  <a:lnTo>
                    <a:pt x="136426" y="752147"/>
                  </a:lnTo>
                  <a:lnTo>
                    <a:pt x="133375" y="746604"/>
                  </a:lnTo>
                  <a:close/>
                </a:path>
                <a:path w="954404" h="1016635">
                  <a:moveTo>
                    <a:pt x="137376" y="800761"/>
                  </a:moveTo>
                  <a:lnTo>
                    <a:pt x="126164" y="800761"/>
                  </a:lnTo>
                  <a:lnTo>
                    <a:pt x="126164" y="810643"/>
                  </a:lnTo>
                  <a:lnTo>
                    <a:pt x="137376" y="810643"/>
                  </a:lnTo>
                  <a:lnTo>
                    <a:pt x="137376" y="800761"/>
                  </a:lnTo>
                  <a:close/>
                </a:path>
                <a:path w="954404" h="1016635">
                  <a:moveTo>
                    <a:pt x="137376" y="773968"/>
                  </a:moveTo>
                  <a:lnTo>
                    <a:pt x="126164" y="773968"/>
                  </a:lnTo>
                  <a:lnTo>
                    <a:pt x="126060" y="787650"/>
                  </a:lnTo>
                  <a:lnTo>
                    <a:pt x="125373" y="790167"/>
                  </a:lnTo>
                  <a:lnTo>
                    <a:pt x="123789" y="792923"/>
                  </a:lnTo>
                  <a:lnTo>
                    <a:pt x="122237" y="795678"/>
                  </a:lnTo>
                  <a:lnTo>
                    <a:pt x="119925" y="797927"/>
                  </a:lnTo>
                  <a:lnTo>
                    <a:pt x="113813" y="801411"/>
                  </a:lnTo>
                  <a:lnTo>
                    <a:pt x="109804" y="802345"/>
                  </a:lnTo>
                  <a:lnTo>
                    <a:pt x="124834" y="802345"/>
                  </a:lnTo>
                  <a:lnTo>
                    <a:pt x="125594" y="800761"/>
                  </a:lnTo>
                  <a:lnTo>
                    <a:pt x="137376" y="800761"/>
                  </a:lnTo>
                  <a:lnTo>
                    <a:pt x="137376" y="773968"/>
                  </a:lnTo>
                  <a:close/>
                </a:path>
                <a:path w="954404" h="1016635">
                  <a:moveTo>
                    <a:pt x="112736" y="736723"/>
                  </a:moveTo>
                  <a:lnTo>
                    <a:pt x="106718" y="736723"/>
                  </a:lnTo>
                  <a:lnTo>
                    <a:pt x="102981" y="737230"/>
                  </a:lnTo>
                  <a:lnTo>
                    <a:pt x="81128" y="753825"/>
                  </a:lnTo>
                  <a:lnTo>
                    <a:pt x="91770" y="757626"/>
                  </a:lnTo>
                  <a:lnTo>
                    <a:pt x="93005" y="754965"/>
                  </a:lnTo>
                  <a:lnTo>
                    <a:pt x="95143" y="752463"/>
                  </a:lnTo>
                  <a:lnTo>
                    <a:pt x="101059" y="747903"/>
                  </a:lnTo>
                  <a:lnTo>
                    <a:pt x="100770" y="747903"/>
                  </a:lnTo>
                  <a:lnTo>
                    <a:pt x="105420" y="746604"/>
                  </a:lnTo>
                  <a:lnTo>
                    <a:pt x="133375" y="746604"/>
                  </a:lnTo>
                  <a:lnTo>
                    <a:pt x="132625" y="745242"/>
                  </a:lnTo>
                  <a:lnTo>
                    <a:pt x="130234" y="742661"/>
                  </a:lnTo>
                  <a:lnTo>
                    <a:pt x="124502" y="739241"/>
                  </a:lnTo>
                  <a:lnTo>
                    <a:pt x="121540" y="738116"/>
                  </a:lnTo>
                  <a:lnTo>
                    <a:pt x="118468" y="737578"/>
                  </a:lnTo>
                  <a:lnTo>
                    <a:pt x="115428" y="737008"/>
                  </a:lnTo>
                  <a:lnTo>
                    <a:pt x="112736" y="736723"/>
                  </a:lnTo>
                  <a:close/>
                </a:path>
                <a:path w="954404" h="1016635">
                  <a:moveTo>
                    <a:pt x="181028" y="799431"/>
                  </a:moveTo>
                  <a:lnTo>
                    <a:pt x="171521" y="799431"/>
                  </a:lnTo>
                  <a:lnTo>
                    <a:pt x="172455" y="800920"/>
                  </a:lnTo>
                  <a:lnTo>
                    <a:pt x="188116" y="812163"/>
                  </a:lnTo>
                  <a:lnTo>
                    <a:pt x="198885" y="812163"/>
                  </a:lnTo>
                  <a:lnTo>
                    <a:pt x="204197" y="810643"/>
                  </a:lnTo>
                  <a:lnTo>
                    <a:pt x="205453" y="809835"/>
                  </a:lnTo>
                  <a:lnTo>
                    <a:pt x="213564" y="804451"/>
                  </a:lnTo>
                  <a:lnTo>
                    <a:pt x="215530" y="802092"/>
                  </a:lnTo>
                  <a:lnTo>
                    <a:pt x="186786" y="802092"/>
                  </a:lnTo>
                  <a:lnTo>
                    <a:pt x="182986" y="800920"/>
                  </a:lnTo>
                  <a:lnTo>
                    <a:pt x="181028" y="799431"/>
                  </a:lnTo>
                  <a:close/>
                </a:path>
                <a:path w="954404" h="1016635">
                  <a:moveTo>
                    <a:pt x="170571" y="713350"/>
                  </a:moveTo>
                  <a:lnTo>
                    <a:pt x="159359" y="713350"/>
                  </a:lnTo>
                  <a:lnTo>
                    <a:pt x="159359" y="810643"/>
                  </a:lnTo>
                  <a:lnTo>
                    <a:pt x="170191" y="810643"/>
                  </a:lnTo>
                  <a:lnTo>
                    <a:pt x="170191" y="799431"/>
                  </a:lnTo>
                  <a:lnTo>
                    <a:pt x="181028" y="799431"/>
                  </a:lnTo>
                  <a:lnTo>
                    <a:pt x="176778" y="796201"/>
                  </a:lnTo>
                  <a:lnTo>
                    <a:pt x="174419" y="792923"/>
                  </a:lnTo>
                  <a:lnTo>
                    <a:pt x="171188" y="784530"/>
                  </a:lnTo>
                  <a:lnTo>
                    <a:pt x="170381" y="779669"/>
                  </a:lnTo>
                  <a:lnTo>
                    <a:pt x="170381" y="768711"/>
                  </a:lnTo>
                  <a:lnTo>
                    <a:pt x="181126" y="749265"/>
                  </a:lnTo>
                  <a:lnTo>
                    <a:pt x="170571" y="749265"/>
                  </a:lnTo>
                  <a:lnTo>
                    <a:pt x="170571" y="713350"/>
                  </a:lnTo>
                  <a:close/>
                </a:path>
                <a:path w="954404" h="1016635">
                  <a:moveTo>
                    <a:pt x="215557" y="746794"/>
                  </a:moveTo>
                  <a:lnTo>
                    <a:pt x="196034" y="746794"/>
                  </a:lnTo>
                  <a:lnTo>
                    <a:pt x="199977" y="748014"/>
                  </a:lnTo>
                  <a:lnTo>
                    <a:pt x="203113" y="750452"/>
                  </a:lnTo>
                  <a:lnTo>
                    <a:pt x="206280" y="752859"/>
                  </a:lnTo>
                  <a:lnTo>
                    <a:pt x="208639" y="756137"/>
                  </a:lnTo>
                  <a:lnTo>
                    <a:pt x="210096" y="760033"/>
                  </a:lnTo>
                  <a:lnTo>
                    <a:pt x="211775" y="764403"/>
                  </a:lnTo>
                  <a:lnTo>
                    <a:pt x="212512" y="768711"/>
                  </a:lnTo>
                  <a:lnTo>
                    <a:pt x="212512" y="779669"/>
                  </a:lnTo>
                  <a:lnTo>
                    <a:pt x="211759" y="784071"/>
                  </a:lnTo>
                  <a:lnTo>
                    <a:pt x="195971" y="802092"/>
                  </a:lnTo>
                  <a:lnTo>
                    <a:pt x="215530" y="802092"/>
                  </a:lnTo>
                  <a:lnTo>
                    <a:pt x="217206" y="800080"/>
                  </a:lnTo>
                  <a:lnTo>
                    <a:pt x="222463" y="788774"/>
                  </a:lnTo>
                  <a:lnTo>
                    <a:pt x="223778" y="782076"/>
                  </a:lnTo>
                  <a:lnTo>
                    <a:pt x="223778" y="766684"/>
                  </a:lnTo>
                  <a:lnTo>
                    <a:pt x="222514" y="760286"/>
                  </a:lnTo>
                  <a:lnTo>
                    <a:pt x="222463" y="760033"/>
                  </a:lnTo>
                  <a:lnTo>
                    <a:pt x="217206" y="748758"/>
                  </a:lnTo>
                  <a:lnTo>
                    <a:pt x="215557" y="746794"/>
                  </a:lnTo>
                  <a:close/>
                </a:path>
                <a:path w="954404" h="1016635">
                  <a:moveTo>
                    <a:pt x="198758" y="736723"/>
                  </a:moveTo>
                  <a:lnTo>
                    <a:pt x="187863" y="736723"/>
                  </a:lnTo>
                  <a:lnTo>
                    <a:pt x="184094" y="737515"/>
                  </a:lnTo>
                  <a:lnTo>
                    <a:pt x="171521" y="749265"/>
                  </a:lnTo>
                  <a:lnTo>
                    <a:pt x="181126" y="749265"/>
                  </a:lnTo>
                  <a:lnTo>
                    <a:pt x="182806" y="748014"/>
                  </a:lnTo>
                  <a:lnTo>
                    <a:pt x="186723" y="746794"/>
                  </a:lnTo>
                  <a:lnTo>
                    <a:pt x="215557" y="746794"/>
                  </a:lnTo>
                  <a:lnTo>
                    <a:pt x="213548" y="744403"/>
                  </a:lnTo>
                  <a:lnTo>
                    <a:pt x="204174" y="738259"/>
                  </a:lnTo>
                  <a:lnTo>
                    <a:pt x="198758" y="736723"/>
                  </a:lnTo>
                  <a:close/>
                </a:path>
                <a:path w="954404" h="1016635">
                  <a:moveTo>
                    <a:pt x="252139" y="737673"/>
                  </a:moveTo>
                  <a:lnTo>
                    <a:pt x="240928" y="737673"/>
                  </a:lnTo>
                  <a:lnTo>
                    <a:pt x="240928" y="810643"/>
                  </a:lnTo>
                  <a:lnTo>
                    <a:pt x="252139" y="810643"/>
                  </a:lnTo>
                  <a:lnTo>
                    <a:pt x="252139" y="737673"/>
                  </a:lnTo>
                  <a:close/>
                </a:path>
                <a:path w="954404" h="1016635">
                  <a:moveTo>
                    <a:pt x="248814" y="710309"/>
                  </a:moveTo>
                  <a:lnTo>
                    <a:pt x="244443" y="710309"/>
                  </a:lnTo>
                  <a:lnTo>
                    <a:pt x="242559" y="711054"/>
                  </a:lnTo>
                  <a:lnTo>
                    <a:pt x="239423" y="714031"/>
                  </a:lnTo>
                  <a:lnTo>
                    <a:pt x="238647" y="715820"/>
                  </a:lnTo>
                  <a:lnTo>
                    <a:pt x="238647" y="720001"/>
                  </a:lnTo>
                  <a:lnTo>
                    <a:pt x="239423" y="721790"/>
                  </a:lnTo>
                  <a:lnTo>
                    <a:pt x="242559" y="724767"/>
                  </a:lnTo>
                  <a:lnTo>
                    <a:pt x="244443" y="725511"/>
                  </a:lnTo>
                  <a:lnTo>
                    <a:pt x="248814" y="725511"/>
                  </a:lnTo>
                  <a:lnTo>
                    <a:pt x="250682" y="724767"/>
                  </a:lnTo>
                  <a:lnTo>
                    <a:pt x="253818" y="721790"/>
                  </a:lnTo>
                  <a:lnTo>
                    <a:pt x="254609" y="720001"/>
                  </a:lnTo>
                  <a:lnTo>
                    <a:pt x="254609" y="715820"/>
                  </a:lnTo>
                  <a:lnTo>
                    <a:pt x="253818" y="714031"/>
                  </a:lnTo>
                  <a:lnTo>
                    <a:pt x="250682" y="711054"/>
                  </a:lnTo>
                  <a:lnTo>
                    <a:pt x="248814" y="710309"/>
                  </a:lnTo>
                  <a:close/>
                </a:path>
                <a:path w="954404" h="1016635">
                  <a:moveTo>
                    <a:pt x="288826" y="720191"/>
                  </a:moveTo>
                  <a:lnTo>
                    <a:pt x="277614" y="720191"/>
                  </a:lnTo>
                  <a:lnTo>
                    <a:pt x="277614" y="797024"/>
                  </a:lnTo>
                  <a:lnTo>
                    <a:pt x="294210" y="811593"/>
                  </a:lnTo>
                  <a:lnTo>
                    <a:pt x="299467" y="811593"/>
                  </a:lnTo>
                  <a:lnTo>
                    <a:pt x="301193" y="811434"/>
                  </a:lnTo>
                  <a:lnTo>
                    <a:pt x="302555" y="811118"/>
                  </a:lnTo>
                  <a:lnTo>
                    <a:pt x="303539" y="810912"/>
                  </a:lnTo>
                  <a:lnTo>
                    <a:pt x="304978" y="810548"/>
                  </a:lnTo>
                  <a:lnTo>
                    <a:pt x="305738" y="810263"/>
                  </a:lnTo>
                  <a:lnTo>
                    <a:pt x="303587" y="800761"/>
                  </a:lnTo>
                  <a:lnTo>
                    <a:pt x="296047" y="800761"/>
                  </a:lnTo>
                  <a:lnTo>
                    <a:pt x="293814" y="800001"/>
                  </a:lnTo>
                  <a:lnTo>
                    <a:pt x="288826" y="792907"/>
                  </a:lnTo>
                  <a:lnTo>
                    <a:pt x="288826" y="720191"/>
                  </a:lnTo>
                  <a:close/>
                </a:path>
                <a:path w="954404" h="1016635">
                  <a:moveTo>
                    <a:pt x="304408" y="800001"/>
                  </a:moveTo>
                  <a:lnTo>
                    <a:pt x="303415" y="800001"/>
                  </a:lnTo>
                  <a:lnTo>
                    <a:pt x="303587" y="800761"/>
                  </a:lnTo>
                  <a:lnTo>
                    <a:pt x="300607" y="800761"/>
                  </a:lnTo>
                  <a:lnTo>
                    <a:pt x="304408" y="800001"/>
                  </a:lnTo>
                  <a:close/>
                </a:path>
                <a:path w="954404" h="1016635">
                  <a:moveTo>
                    <a:pt x="277614" y="737673"/>
                  </a:moveTo>
                  <a:lnTo>
                    <a:pt x="266593" y="737673"/>
                  </a:lnTo>
                  <a:lnTo>
                    <a:pt x="266593" y="747174"/>
                  </a:lnTo>
                  <a:lnTo>
                    <a:pt x="277614" y="747174"/>
                  </a:lnTo>
                  <a:lnTo>
                    <a:pt x="277614" y="737673"/>
                  </a:lnTo>
                  <a:close/>
                </a:path>
                <a:path w="954404" h="1016635">
                  <a:moveTo>
                    <a:pt x="304408" y="737673"/>
                  </a:moveTo>
                  <a:lnTo>
                    <a:pt x="288826" y="737673"/>
                  </a:lnTo>
                  <a:lnTo>
                    <a:pt x="288826" y="747174"/>
                  </a:lnTo>
                  <a:lnTo>
                    <a:pt x="304408" y="747174"/>
                  </a:lnTo>
                  <a:lnTo>
                    <a:pt x="304408" y="737673"/>
                  </a:lnTo>
                  <a:close/>
                </a:path>
                <a:path w="954404" h="1016635">
                  <a:moveTo>
                    <a:pt x="372189" y="746604"/>
                  </a:moveTo>
                  <a:lnTo>
                    <a:pt x="354749" y="746604"/>
                  </a:lnTo>
                  <a:lnTo>
                    <a:pt x="358597" y="747903"/>
                  </a:lnTo>
                  <a:lnTo>
                    <a:pt x="363696" y="753097"/>
                  </a:lnTo>
                  <a:lnTo>
                    <a:pt x="364978" y="756771"/>
                  </a:lnTo>
                  <a:lnTo>
                    <a:pt x="364978" y="763611"/>
                  </a:lnTo>
                  <a:lnTo>
                    <a:pt x="354194" y="767460"/>
                  </a:lnTo>
                  <a:lnTo>
                    <a:pt x="350600" y="767887"/>
                  </a:lnTo>
                  <a:lnTo>
                    <a:pt x="317852" y="794681"/>
                  </a:lnTo>
                  <a:lnTo>
                    <a:pt x="318961" y="798735"/>
                  </a:lnTo>
                  <a:lnTo>
                    <a:pt x="323395" y="805417"/>
                  </a:lnTo>
                  <a:lnTo>
                    <a:pt x="326387" y="807967"/>
                  </a:lnTo>
                  <a:lnTo>
                    <a:pt x="333925" y="811482"/>
                  </a:lnTo>
                  <a:lnTo>
                    <a:pt x="338121" y="812353"/>
                  </a:lnTo>
                  <a:lnTo>
                    <a:pt x="346989" y="812353"/>
                  </a:lnTo>
                  <a:lnTo>
                    <a:pt x="363648" y="802345"/>
                  </a:lnTo>
                  <a:lnTo>
                    <a:pt x="340228" y="802345"/>
                  </a:lnTo>
                  <a:lnTo>
                    <a:pt x="336717" y="801411"/>
                  </a:lnTo>
                  <a:lnTo>
                    <a:pt x="336465" y="801411"/>
                  </a:lnTo>
                  <a:lnTo>
                    <a:pt x="333387" y="799336"/>
                  </a:lnTo>
                  <a:lnTo>
                    <a:pt x="330505" y="797341"/>
                  </a:lnTo>
                  <a:lnTo>
                    <a:pt x="329064" y="794396"/>
                  </a:lnTo>
                  <a:lnTo>
                    <a:pt x="329064" y="787650"/>
                  </a:lnTo>
                  <a:lnTo>
                    <a:pt x="352263" y="777325"/>
                  </a:lnTo>
                  <a:lnTo>
                    <a:pt x="356332" y="776723"/>
                  </a:lnTo>
                  <a:lnTo>
                    <a:pt x="364978" y="773968"/>
                  </a:lnTo>
                  <a:lnTo>
                    <a:pt x="376190" y="773968"/>
                  </a:lnTo>
                  <a:lnTo>
                    <a:pt x="376190" y="756771"/>
                  </a:lnTo>
                  <a:lnTo>
                    <a:pt x="375305" y="752463"/>
                  </a:lnTo>
                  <a:lnTo>
                    <a:pt x="375240" y="752147"/>
                  </a:lnTo>
                  <a:lnTo>
                    <a:pt x="372189" y="746604"/>
                  </a:lnTo>
                  <a:close/>
                </a:path>
                <a:path w="954404" h="1016635">
                  <a:moveTo>
                    <a:pt x="376190" y="800761"/>
                  </a:moveTo>
                  <a:lnTo>
                    <a:pt x="364978" y="800761"/>
                  </a:lnTo>
                  <a:lnTo>
                    <a:pt x="364978" y="810643"/>
                  </a:lnTo>
                  <a:lnTo>
                    <a:pt x="376190" y="810643"/>
                  </a:lnTo>
                  <a:lnTo>
                    <a:pt x="376190" y="800761"/>
                  </a:lnTo>
                  <a:close/>
                </a:path>
                <a:path w="954404" h="1016635">
                  <a:moveTo>
                    <a:pt x="376190" y="773968"/>
                  </a:moveTo>
                  <a:lnTo>
                    <a:pt x="364978" y="773968"/>
                  </a:lnTo>
                  <a:lnTo>
                    <a:pt x="364875" y="787650"/>
                  </a:lnTo>
                  <a:lnTo>
                    <a:pt x="364187" y="790167"/>
                  </a:lnTo>
                  <a:lnTo>
                    <a:pt x="362603" y="792923"/>
                  </a:lnTo>
                  <a:lnTo>
                    <a:pt x="361051" y="795678"/>
                  </a:lnTo>
                  <a:lnTo>
                    <a:pt x="358739" y="797927"/>
                  </a:lnTo>
                  <a:lnTo>
                    <a:pt x="352627" y="801411"/>
                  </a:lnTo>
                  <a:lnTo>
                    <a:pt x="348618" y="802345"/>
                  </a:lnTo>
                  <a:lnTo>
                    <a:pt x="363648" y="802345"/>
                  </a:lnTo>
                  <a:lnTo>
                    <a:pt x="364408" y="800761"/>
                  </a:lnTo>
                  <a:lnTo>
                    <a:pt x="376190" y="800761"/>
                  </a:lnTo>
                  <a:lnTo>
                    <a:pt x="376190" y="773968"/>
                  </a:lnTo>
                  <a:close/>
                </a:path>
                <a:path w="954404" h="1016635">
                  <a:moveTo>
                    <a:pt x="351550" y="736723"/>
                  </a:moveTo>
                  <a:lnTo>
                    <a:pt x="345532" y="736723"/>
                  </a:lnTo>
                  <a:lnTo>
                    <a:pt x="341795" y="737230"/>
                  </a:lnTo>
                  <a:lnTo>
                    <a:pt x="319942" y="753825"/>
                  </a:lnTo>
                  <a:lnTo>
                    <a:pt x="330584" y="757626"/>
                  </a:lnTo>
                  <a:lnTo>
                    <a:pt x="331819" y="754965"/>
                  </a:lnTo>
                  <a:lnTo>
                    <a:pt x="333957" y="752463"/>
                  </a:lnTo>
                  <a:lnTo>
                    <a:pt x="339873" y="747903"/>
                  </a:lnTo>
                  <a:lnTo>
                    <a:pt x="339584" y="747903"/>
                  </a:lnTo>
                  <a:lnTo>
                    <a:pt x="344234" y="746604"/>
                  </a:lnTo>
                  <a:lnTo>
                    <a:pt x="372189" y="746604"/>
                  </a:lnTo>
                  <a:lnTo>
                    <a:pt x="371439" y="745242"/>
                  </a:lnTo>
                  <a:lnTo>
                    <a:pt x="369048" y="742661"/>
                  </a:lnTo>
                  <a:lnTo>
                    <a:pt x="363316" y="739241"/>
                  </a:lnTo>
                  <a:lnTo>
                    <a:pt x="360354" y="738116"/>
                  </a:lnTo>
                  <a:lnTo>
                    <a:pt x="357282" y="737578"/>
                  </a:lnTo>
                  <a:lnTo>
                    <a:pt x="354242" y="737008"/>
                  </a:lnTo>
                  <a:lnTo>
                    <a:pt x="351550" y="736723"/>
                  </a:lnTo>
                  <a:close/>
                </a:path>
                <a:path w="954404" h="1016635">
                  <a:moveTo>
                    <a:pt x="412805" y="720191"/>
                  </a:moveTo>
                  <a:lnTo>
                    <a:pt x="401594" y="720191"/>
                  </a:lnTo>
                  <a:lnTo>
                    <a:pt x="401594" y="797024"/>
                  </a:lnTo>
                  <a:lnTo>
                    <a:pt x="418189" y="811593"/>
                  </a:lnTo>
                  <a:lnTo>
                    <a:pt x="423447" y="811593"/>
                  </a:lnTo>
                  <a:lnTo>
                    <a:pt x="425173" y="811434"/>
                  </a:lnTo>
                  <a:lnTo>
                    <a:pt x="426535" y="811118"/>
                  </a:lnTo>
                  <a:lnTo>
                    <a:pt x="427518" y="810912"/>
                  </a:lnTo>
                  <a:lnTo>
                    <a:pt x="428957" y="810548"/>
                  </a:lnTo>
                  <a:lnTo>
                    <a:pt x="429718" y="810263"/>
                  </a:lnTo>
                  <a:lnTo>
                    <a:pt x="427566" y="800761"/>
                  </a:lnTo>
                  <a:lnTo>
                    <a:pt x="420026" y="800761"/>
                  </a:lnTo>
                  <a:lnTo>
                    <a:pt x="417793" y="800001"/>
                  </a:lnTo>
                  <a:lnTo>
                    <a:pt x="412805" y="792907"/>
                  </a:lnTo>
                  <a:lnTo>
                    <a:pt x="412805" y="720191"/>
                  </a:lnTo>
                  <a:close/>
                </a:path>
                <a:path w="954404" h="1016635">
                  <a:moveTo>
                    <a:pt x="428387" y="800001"/>
                  </a:moveTo>
                  <a:lnTo>
                    <a:pt x="427394" y="800001"/>
                  </a:lnTo>
                  <a:lnTo>
                    <a:pt x="427566" y="800761"/>
                  </a:lnTo>
                  <a:lnTo>
                    <a:pt x="424587" y="800761"/>
                  </a:lnTo>
                  <a:lnTo>
                    <a:pt x="428387" y="800001"/>
                  </a:lnTo>
                  <a:close/>
                </a:path>
                <a:path w="954404" h="1016635">
                  <a:moveTo>
                    <a:pt x="401594" y="737673"/>
                  </a:moveTo>
                  <a:lnTo>
                    <a:pt x="390572" y="737673"/>
                  </a:lnTo>
                  <a:lnTo>
                    <a:pt x="390572" y="747174"/>
                  </a:lnTo>
                  <a:lnTo>
                    <a:pt x="401594" y="747174"/>
                  </a:lnTo>
                  <a:lnTo>
                    <a:pt x="401594" y="737673"/>
                  </a:lnTo>
                  <a:close/>
                </a:path>
                <a:path w="954404" h="1016635">
                  <a:moveTo>
                    <a:pt x="428387" y="737673"/>
                  </a:moveTo>
                  <a:lnTo>
                    <a:pt x="412805" y="737673"/>
                  </a:lnTo>
                  <a:lnTo>
                    <a:pt x="412805" y="747174"/>
                  </a:lnTo>
                  <a:lnTo>
                    <a:pt x="428387" y="747174"/>
                  </a:lnTo>
                  <a:lnTo>
                    <a:pt x="428387" y="737673"/>
                  </a:lnTo>
                  <a:close/>
                </a:path>
                <a:path w="954404" h="1016635">
                  <a:moveTo>
                    <a:pt x="35914" y="914728"/>
                  </a:moveTo>
                  <a:lnTo>
                    <a:pt x="25019" y="914728"/>
                  </a:lnTo>
                  <a:lnTo>
                    <a:pt x="19604" y="916264"/>
                  </a:lnTo>
                  <a:lnTo>
                    <a:pt x="10216" y="922424"/>
                  </a:lnTo>
                  <a:lnTo>
                    <a:pt x="6571" y="926763"/>
                  </a:lnTo>
                  <a:lnTo>
                    <a:pt x="1314" y="938038"/>
                  </a:lnTo>
                  <a:lnTo>
                    <a:pt x="0" y="944689"/>
                  </a:lnTo>
                  <a:lnTo>
                    <a:pt x="0" y="960081"/>
                  </a:lnTo>
                  <a:lnTo>
                    <a:pt x="1224" y="966320"/>
                  </a:lnTo>
                  <a:lnTo>
                    <a:pt x="1314" y="966779"/>
                  </a:lnTo>
                  <a:lnTo>
                    <a:pt x="24893" y="990168"/>
                  </a:lnTo>
                  <a:lnTo>
                    <a:pt x="35661" y="990168"/>
                  </a:lnTo>
                  <a:lnTo>
                    <a:pt x="50504" y="980097"/>
                  </a:lnTo>
                  <a:lnTo>
                    <a:pt x="27807" y="980097"/>
                  </a:lnTo>
                  <a:lnTo>
                    <a:pt x="24080" y="978925"/>
                  </a:lnTo>
                  <a:lnTo>
                    <a:pt x="11264" y="946716"/>
                  </a:lnTo>
                  <a:lnTo>
                    <a:pt x="11987" y="942408"/>
                  </a:lnTo>
                  <a:lnTo>
                    <a:pt x="15122" y="934142"/>
                  </a:lnTo>
                  <a:lnTo>
                    <a:pt x="17482" y="930864"/>
                  </a:lnTo>
                  <a:lnTo>
                    <a:pt x="23784" y="926019"/>
                  </a:lnTo>
                  <a:lnTo>
                    <a:pt x="27743" y="924799"/>
                  </a:lnTo>
                  <a:lnTo>
                    <a:pt x="50572" y="924799"/>
                  </a:lnTo>
                  <a:lnTo>
                    <a:pt x="48788" y="922424"/>
                  </a:lnTo>
                  <a:lnTo>
                    <a:pt x="47332" y="920429"/>
                  </a:lnTo>
                  <a:lnTo>
                    <a:pt x="45210" y="918655"/>
                  </a:lnTo>
                  <a:lnTo>
                    <a:pt x="42423" y="917103"/>
                  </a:lnTo>
                  <a:lnTo>
                    <a:pt x="39667" y="915520"/>
                  </a:lnTo>
                  <a:lnTo>
                    <a:pt x="35914" y="914728"/>
                  </a:lnTo>
                  <a:close/>
                </a:path>
                <a:path w="954404" h="1016635">
                  <a:moveTo>
                    <a:pt x="64418" y="977436"/>
                  </a:moveTo>
                  <a:lnTo>
                    <a:pt x="53587" y="977436"/>
                  </a:lnTo>
                  <a:lnTo>
                    <a:pt x="53587" y="988648"/>
                  </a:lnTo>
                  <a:lnTo>
                    <a:pt x="64418" y="988648"/>
                  </a:lnTo>
                  <a:lnTo>
                    <a:pt x="64418" y="977436"/>
                  </a:lnTo>
                  <a:close/>
                </a:path>
                <a:path w="954404" h="1016635">
                  <a:moveTo>
                    <a:pt x="50572" y="924799"/>
                  </a:moveTo>
                  <a:lnTo>
                    <a:pt x="37054" y="924799"/>
                  </a:lnTo>
                  <a:lnTo>
                    <a:pt x="40972" y="926019"/>
                  </a:lnTo>
                  <a:lnTo>
                    <a:pt x="47094" y="930548"/>
                  </a:lnTo>
                  <a:lnTo>
                    <a:pt x="49438" y="933746"/>
                  </a:lnTo>
                  <a:lnTo>
                    <a:pt x="52605" y="941949"/>
                  </a:lnTo>
                  <a:lnTo>
                    <a:pt x="53397" y="946716"/>
                  </a:lnTo>
                  <a:lnTo>
                    <a:pt x="53397" y="957674"/>
                  </a:lnTo>
                  <a:lnTo>
                    <a:pt x="36991" y="980097"/>
                  </a:lnTo>
                  <a:lnTo>
                    <a:pt x="50504" y="980097"/>
                  </a:lnTo>
                  <a:lnTo>
                    <a:pt x="51322" y="978925"/>
                  </a:lnTo>
                  <a:lnTo>
                    <a:pt x="52256" y="977436"/>
                  </a:lnTo>
                  <a:lnTo>
                    <a:pt x="64418" y="977436"/>
                  </a:lnTo>
                  <a:lnTo>
                    <a:pt x="64418" y="927270"/>
                  </a:lnTo>
                  <a:lnTo>
                    <a:pt x="52256" y="927270"/>
                  </a:lnTo>
                  <a:lnTo>
                    <a:pt x="51443" y="926019"/>
                  </a:lnTo>
                  <a:lnTo>
                    <a:pt x="50572" y="924799"/>
                  </a:lnTo>
                  <a:close/>
                </a:path>
                <a:path w="954404" h="1016635">
                  <a:moveTo>
                    <a:pt x="64418" y="891355"/>
                  </a:moveTo>
                  <a:lnTo>
                    <a:pt x="53207" y="891355"/>
                  </a:lnTo>
                  <a:lnTo>
                    <a:pt x="53207" y="927270"/>
                  </a:lnTo>
                  <a:lnTo>
                    <a:pt x="64418" y="927270"/>
                  </a:lnTo>
                  <a:lnTo>
                    <a:pt x="64418" y="891355"/>
                  </a:lnTo>
                  <a:close/>
                </a:path>
                <a:path w="954404" h="1016635">
                  <a:moveTo>
                    <a:pt x="97720" y="915678"/>
                  </a:moveTo>
                  <a:lnTo>
                    <a:pt x="86508" y="915678"/>
                  </a:lnTo>
                  <a:lnTo>
                    <a:pt x="86508" y="988648"/>
                  </a:lnTo>
                  <a:lnTo>
                    <a:pt x="97720" y="988648"/>
                  </a:lnTo>
                  <a:lnTo>
                    <a:pt x="97720" y="915678"/>
                  </a:lnTo>
                  <a:close/>
                </a:path>
                <a:path w="954404" h="1016635">
                  <a:moveTo>
                    <a:pt x="94394" y="888315"/>
                  </a:moveTo>
                  <a:lnTo>
                    <a:pt x="90024" y="888315"/>
                  </a:lnTo>
                  <a:lnTo>
                    <a:pt x="88139" y="889059"/>
                  </a:lnTo>
                  <a:lnTo>
                    <a:pt x="85004" y="892036"/>
                  </a:lnTo>
                  <a:lnTo>
                    <a:pt x="84228" y="893825"/>
                  </a:lnTo>
                  <a:lnTo>
                    <a:pt x="84228" y="898006"/>
                  </a:lnTo>
                  <a:lnTo>
                    <a:pt x="85004" y="899795"/>
                  </a:lnTo>
                  <a:lnTo>
                    <a:pt x="88139" y="902772"/>
                  </a:lnTo>
                  <a:lnTo>
                    <a:pt x="90024" y="903517"/>
                  </a:lnTo>
                  <a:lnTo>
                    <a:pt x="94394" y="903517"/>
                  </a:lnTo>
                  <a:lnTo>
                    <a:pt x="96263" y="902772"/>
                  </a:lnTo>
                  <a:lnTo>
                    <a:pt x="99398" y="899795"/>
                  </a:lnTo>
                  <a:lnTo>
                    <a:pt x="100190" y="898006"/>
                  </a:lnTo>
                  <a:lnTo>
                    <a:pt x="100190" y="893825"/>
                  </a:lnTo>
                  <a:lnTo>
                    <a:pt x="99398" y="892036"/>
                  </a:lnTo>
                  <a:lnTo>
                    <a:pt x="96263" y="889059"/>
                  </a:lnTo>
                  <a:lnTo>
                    <a:pt x="94394" y="888315"/>
                  </a:lnTo>
                  <a:close/>
                </a:path>
                <a:path w="954404" h="1016635">
                  <a:moveTo>
                    <a:pt x="124715" y="915678"/>
                  </a:moveTo>
                  <a:lnTo>
                    <a:pt x="112554" y="915678"/>
                  </a:lnTo>
                  <a:lnTo>
                    <a:pt x="139537" y="988648"/>
                  </a:lnTo>
                  <a:lnTo>
                    <a:pt x="150939" y="988648"/>
                  </a:lnTo>
                  <a:lnTo>
                    <a:pt x="156420" y="973826"/>
                  </a:lnTo>
                  <a:lnTo>
                    <a:pt x="144858" y="973826"/>
                  </a:lnTo>
                  <a:lnTo>
                    <a:pt x="124715" y="915678"/>
                  </a:lnTo>
                  <a:close/>
                </a:path>
                <a:path w="954404" h="1016635">
                  <a:moveTo>
                    <a:pt x="177922" y="915678"/>
                  </a:moveTo>
                  <a:lnTo>
                    <a:pt x="165761" y="915678"/>
                  </a:lnTo>
                  <a:lnTo>
                    <a:pt x="145618" y="973826"/>
                  </a:lnTo>
                  <a:lnTo>
                    <a:pt x="156420" y="973826"/>
                  </a:lnTo>
                  <a:lnTo>
                    <a:pt x="177922" y="915678"/>
                  </a:lnTo>
                  <a:close/>
                </a:path>
                <a:path w="954404" h="1016635">
                  <a:moveTo>
                    <a:pt x="223362" y="914728"/>
                  </a:moveTo>
                  <a:lnTo>
                    <a:pt x="212974" y="914728"/>
                  </a:lnTo>
                  <a:lnTo>
                    <a:pt x="207210" y="916343"/>
                  </a:lnTo>
                  <a:lnTo>
                    <a:pt x="186687" y="945259"/>
                  </a:lnTo>
                  <a:lnTo>
                    <a:pt x="186687" y="960207"/>
                  </a:lnTo>
                  <a:lnTo>
                    <a:pt x="213671" y="990168"/>
                  </a:lnTo>
                  <a:lnTo>
                    <a:pt x="225642" y="990168"/>
                  </a:lnTo>
                  <a:lnTo>
                    <a:pt x="230092" y="989408"/>
                  </a:lnTo>
                  <a:lnTo>
                    <a:pt x="238010" y="986336"/>
                  </a:lnTo>
                  <a:lnTo>
                    <a:pt x="241335" y="984182"/>
                  </a:lnTo>
                  <a:lnTo>
                    <a:pt x="245304" y="980097"/>
                  </a:lnTo>
                  <a:lnTo>
                    <a:pt x="216173" y="980097"/>
                  </a:lnTo>
                  <a:lnTo>
                    <a:pt x="212198" y="979115"/>
                  </a:lnTo>
                  <a:lnTo>
                    <a:pt x="197899" y="955963"/>
                  </a:lnTo>
                  <a:lnTo>
                    <a:pt x="194668" y="955963"/>
                  </a:lnTo>
                  <a:lnTo>
                    <a:pt x="194668" y="946272"/>
                  </a:lnTo>
                  <a:lnTo>
                    <a:pt x="197899" y="946272"/>
                  </a:lnTo>
                  <a:lnTo>
                    <a:pt x="197899" y="943960"/>
                  </a:lnTo>
                  <a:lnTo>
                    <a:pt x="215096" y="924799"/>
                  </a:lnTo>
                  <a:lnTo>
                    <a:pt x="243097" y="924799"/>
                  </a:lnTo>
                  <a:lnTo>
                    <a:pt x="237899" y="919954"/>
                  </a:lnTo>
                  <a:lnTo>
                    <a:pt x="234526" y="917895"/>
                  </a:lnTo>
                  <a:lnTo>
                    <a:pt x="227115" y="915361"/>
                  </a:lnTo>
                  <a:lnTo>
                    <a:pt x="223362" y="914728"/>
                  </a:lnTo>
                  <a:close/>
                </a:path>
                <a:path w="954404" h="1016635">
                  <a:moveTo>
                    <a:pt x="238944" y="968695"/>
                  </a:moveTo>
                  <a:lnTo>
                    <a:pt x="223647" y="980097"/>
                  </a:lnTo>
                  <a:lnTo>
                    <a:pt x="245304" y="980097"/>
                  </a:lnTo>
                  <a:lnTo>
                    <a:pt x="246719" y="978640"/>
                  </a:lnTo>
                  <a:lnTo>
                    <a:pt x="248635" y="975409"/>
                  </a:lnTo>
                  <a:lnTo>
                    <a:pt x="249776" y="971736"/>
                  </a:lnTo>
                  <a:lnTo>
                    <a:pt x="238944" y="968695"/>
                  </a:lnTo>
                  <a:close/>
                </a:path>
                <a:path w="954404" h="1016635">
                  <a:moveTo>
                    <a:pt x="197899" y="946272"/>
                  </a:moveTo>
                  <a:lnTo>
                    <a:pt x="194668" y="946272"/>
                  </a:lnTo>
                  <a:lnTo>
                    <a:pt x="194668" y="955963"/>
                  </a:lnTo>
                  <a:lnTo>
                    <a:pt x="197899" y="955963"/>
                  </a:lnTo>
                  <a:lnTo>
                    <a:pt x="197899" y="946272"/>
                  </a:lnTo>
                  <a:close/>
                </a:path>
                <a:path w="954404" h="1016635">
                  <a:moveTo>
                    <a:pt x="243097" y="924799"/>
                  </a:moveTo>
                  <a:lnTo>
                    <a:pt x="223616" y="924799"/>
                  </a:lnTo>
                  <a:lnTo>
                    <a:pt x="227131" y="925734"/>
                  </a:lnTo>
                  <a:lnTo>
                    <a:pt x="233117" y="929471"/>
                  </a:lnTo>
                  <a:lnTo>
                    <a:pt x="235429" y="932020"/>
                  </a:lnTo>
                  <a:lnTo>
                    <a:pt x="237044" y="935251"/>
                  </a:lnTo>
                  <a:lnTo>
                    <a:pt x="238691" y="938481"/>
                  </a:lnTo>
                  <a:lnTo>
                    <a:pt x="239514" y="942155"/>
                  </a:lnTo>
                  <a:lnTo>
                    <a:pt x="239514" y="946272"/>
                  </a:lnTo>
                  <a:lnTo>
                    <a:pt x="197899" y="946272"/>
                  </a:lnTo>
                  <a:lnTo>
                    <a:pt x="197899" y="955963"/>
                  </a:lnTo>
                  <a:lnTo>
                    <a:pt x="250916" y="955963"/>
                  </a:lnTo>
                  <a:lnTo>
                    <a:pt x="250846" y="943960"/>
                  </a:lnTo>
                  <a:lnTo>
                    <a:pt x="250013" y="938671"/>
                  </a:lnTo>
                  <a:lnTo>
                    <a:pt x="246446" y="929471"/>
                  </a:lnTo>
                  <a:lnTo>
                    <a:pt x="244165" y="925908"/>
                  </a:lnTo>
                  <a:lnTo>
                    <a:pt x="244052" y="925734"/>
                  </a:lnTo>
                  <a:lnTo>
                    <a:pt x="243097" y="924799"/>
                  </a:lnTo>
                  <a:close/>
                </a:path>
                <a:path w="954404" h="1016635">
                  <a:moveTo>
                    <a:pt x="278802" y="915678"/>
                  </a:moveTo>
                  <a:lnTo>
                    <a:pt x="267971" y="915678"/>
                  </a:lnTo>
                  <a:lnTo>
                    <a:pt x="267971" y="988648"/>
                  </a:lnTo>
                  <a:lnTo>
                    <a:pt x="279182" y="988648"/>
                  </a:lnTo>
                  <a:lnTo>
                    <a:pt x="279182" y="939178"/>
                  </a:lnTo>
                  <a:lnTo>
                    <a:pt x="279974" y="936248"/>
                  </a:lnTo>
                  <a:lnTo>
                    <a:pt x="283173" y="931086"/>
                  </a:lnTo>
                  <a:lnTo>
                    <a:pt x="285358" y="929059"/>
                  </a:lnTo>
                  <a:lnTo>
                    <a:pt x="289798" y="926700"/>
                  </a:lnTo>
                  <a:lnTo>
                    <a:pt x="278802" y="926700"/>
                  </a:lnTo>
                  <a:lnTo>
                    <a:pt x="278802" y="915678"/>
                  </a:lnTo>
                  <a:close/>
                </a:path>
                <a:path w="954404" h="1016635">
                  <a:moveTo>
                    <a:pt x="304455" y="914728"/>
                  </a:moveTo>
                  <a:lnTo>
                    <a:pt x="293530" y="914728"/>
                  </a:lnTo>
                  <a:lnTo>
                    <a:pt x="290242" y="915678"/>
                  </a:lnTo>
                  <a:lnTo>
                    <a:pt x="283299" y="920160"/>
                  </a:lnTo>
                  <a:lnTo>
                    <a:pt x="280892" y="923089"/>
                  </a:lnTo>
                  <a:lnTo>
                    <a:pt x="279562" y="926700"/>
                  </a:lnTo>
                  <a:lnTo>
                    <a:pt x="289798" y="926700"/>
                  </a:lnTo>
                  <a:lnTo>
                    <a:pt x="290870" y="926130"/>
                  </a:lnTo>
                  <a:lnTo>
                    <a:pt x="293596" y="925480"/>
                  </a:lnTo>
                  <a:lnTo>
                    <a:pt x="304455" y="925480"/>
                  </a:lnTo>
                  <a:lnTo>
                    <a:pt x="304455" y="914728"/>
                  </a:lnTo>
                  <a:close/>
                </a:path>
                <a:path w="954404" h="1016635">
                  <a:moveTo>
                    <a:pt x="304455" y="925480"/>
                  </a:moveTo>
                  <a:lnTo>
                    <a:pt x="300512" y="925480"/>
                  </a:lnTo>
                  <a:lnTo>
                    <a:pt x="301843" y="925702"/>
                  </a:lnTo>
                  <a:lnTo>
                    <a:pt x="304713" y="926130"/>
                  </a:lnTo>
                  <a:lnTo>
                    <a:pt x="304455" y="926130"/>
                  </a:lnTo>
                  <a:lnTo>
                    <a:pt x="304455" y="925480"/>
                  </a:lnTo>
                  <a:close/>
                </a:path>
                <a:path w="954404" h="1016635">
                  <a:moveTo>
                    <a:pt x="325156" y="968505"/>
                  </a:moveTo>
                  <a:lnTo>
                    <a:pt x="314515" y="971165"/>
                  </a:lnTo>
                  <a:lnTo>
                    <a:pt x="315813" y="977373"/>
                  </a:lnTo>
                  <a:lnTo>
                    <a:pt x="318901" y="982092"/>
                  </a:lnTo>
                  <a:lnTo>
                    <a:pt x="328656" y="988553"/>
                  </a:lnTo>
                  <a:lnTo>
                    <a:pt x="334816" y="990168"/>
                  </a:lnTo>
                  <a:lnTo>
                    <a:pt x="347928" y="990168"/>
                  </a:lnTo>
                  <a:lnTo>
                    <a:pt x="352900" y="989218"/>
                  </a:lnTo>
                  <a:lnTo>
                    <a:pt x="361451" y="985417"/>
                  </a:lnTo>
                  <a:lnTo>
                    <a:pt x="364776" y="982820"/>
                  </a:lnTo>
                  <a:lnTo>
                    <a:pt x="366604" y="980287"/>
                  </a:lnTo>
                  <a:lnTo>
                    <a:pt x="337476" y="980287"/>
                  </a:lnTo>
                  <a:lnTo>
                    <a:pt x="333755" y="979305"/>
                  </a:lnTo>
                  <a:lnTo>
                    <a:pt x="328086" y="975378"/>
                  </a:lnTo>
                  <a:lnTo>
                    <a:pt x="326211" y="972496"/>
                  </a:lnTo>
                  <a:lnTo>
                    <a:pt x="326063" y="972021"/>
                  </a:lnTo>
                  <a:lnTo>
                    <a:pt x="325156" y="968505"/>
                  </a:lnTo>
                  <a:close/>
                </a:path>
                <a:path w="954404" h="1016635">
                  <a:moveTo>
                    <a:pt x="350810" y="914728"/>
                  </a:moveTo>
                  <a:lnTo>
                    <a:pt x="338458" y="914728"/>
                  </a:lnTo>
                  <a:lnTo>
                    <a:pt x="333866" y="915631"/>
                  </a:lnTo>
                  <a:lnTo>
                    <a:pt x="316795" y="940856"/>
                  </a:lnTo>
                  <a:lnTo>
                    <a:pt x="318259" y="944815"/>
                  </a:lnTo>
                  <a:lnTo>
                    <a:pt x="318347" y="945053"/>
                  </a:lnTo>
                  <a:lnTo>
                    <a:pt x="321451" y="948410"/>
                  </a:lnTo>
                  <a:lnTo>
                    <a:pt x="324586" y="951735"/>
                  </a:lnTo>
                  <a:lnTo>
                    <a:pt x="329495" y="954190"/>
                  </a:lnTo>
                  <a:lnTo>
                    <a:pt x="352013" y="959479"/>
                  </a:lnTo>
                  <a:lnTo>
                    <a:pt x="354737" y="960777"/>
                  </a:lnTo>
                  <a:lnTo>
                    <a:pt x="358284" y="964230"/>
                  </a:lnTo>
                  <a:lnTo>
                    <a:pt x="359171" y="966352"/>
                  </a:lnTo>
                  <a:lnTo>
                    <a:pt x="359171" y="972021"/>
                  </a:lnTo>
                  <a:lnTo>
                    <a:pt x="357619" y="974713"/>
                  </a:lnTo>
                  <a:lnTo>
                    <a:pt x="351268" y="979305"/>
                  </a:lnTo>
                  <a:lnTo>
                    <a:pt x="350969" y="979305"/>
                  </a:lnTo>
                  <a:lnTo>
                    <a:pt x="347294" y="980287"/>
                  </a:lnTo>
                  <a:lnTo>
                    <a:pt x="366604" y="980287"/>
                  </a:lnTo>
                  <a:lnTo>
                    <a:pt x="369559" y="976233"/>
                  </a:lnTo>
                  <a:lnTo>
                    <a:pt x="370762" y="972496"/>
                  </a:lnTo>
                  <a:lnTo>
                    <a:pt x="370762" y="963216"/>
                  </a:lnTo>
                  <a:lnTo>
                    <a:pt x="369163" y="959051"/>
                  </a:lnTo>
                  <a:lnTo>
                    <a:pt x="362765" y="952559"/>
                  </a:lnTo>
                  <a:lnTo>
                    <a:pt x="357904" y="950136"/>
                  </a:lnTo>
                  <a:lnTo>
                    <a:pt x="336241" y="944815"/>
                  </a:lnTo>
                  <a:lnTo>
                    <a:pt x="333074" y="943469"/>
                  </a:lnTo>
                  <a:lnTo>
                    <a:pt x="329020" y="940239"/>
                  </a:lnTo>
                  <a:lnTo>
                    <a:pt x="328007" y="938038"/>
                  </a:lnTo>
                  <a:lnTo>
                    <a:pt x="328007" y="932115"/>
                  </a:lnTo>
                  <a:lnTo>
                    <a:pt x="329479" y="929534"/>
                  </a:lnTo>
                  <a:lnTo>
                    <a:pt x="335402" y="925449"/>
                  </a:lnTo>
                  <a:lnTo>
                    <a:pt x="339123" y="924419"/>
                  </a:lnTo>
                  <a:lnTo>
                    <a:pt x="365994" y="924419"/>
                  </a:lnTo>
                  <a:lnTo>
                    <a:pt x="364745" y="922646"/>
                  </a:lnTo>
                  <a:lnTo>
                    <a:pt x="356479" y="916311"/>
                  </a:lnTo>
                  <a:lnTo>
                    <a:pt x="350810" y="914728"/>
                  </a:lnTo>
                  <a:close/>
                </a:path>
                <a:path w="954404" h="1016635">
                  <a:moveTo>
                    <a:pt x="365994" y="924419"/>
                  </a:moveTo>
                  <a:lnTo>
                    <a:pt x="346851" y="924419"/>
                  </a:lnTo>
                  <a:lnTo>
                    <a:pt x="349527" y="924942"/>
                  </a:lnTo>
                  <a:lnTo>
                    <a:pt x="353707" y="927032"/>
                  </a:lnTo>
                  <a:lnTo>
                    <a:pt x="355354" y="928362"/>
                  </a:lnTo>
                  <a:lnTo>
                    <a:pt x="356558" y="929978"/>
                  </a:lnTo>
                  <a:lnTo>
                    <a:pt x="357793" y="931561"/>
                  </a:lnTo>
                  <a:lnTo>
                    <a:pt x="358727" y="933192"/>
                  </a:lnTo>
                  <a:lnTo>
                    <a:pt x="359361" y="934871"/>
                  </a:lnTo>
                  <a:lnTo>
                    <a:pt x="369096" y="932115"/>
                  </a:lnTo>
                  <a:lnTo>
                    <a:pt x="369464" y="932115"/>
                  </a:lnTo>
                  <a:lnTo>
                    <a:pt x="367759" y="927032"/>
                  </a:lnTo>
                  <a:lnTo>
                    <a:pt x="367690" y="926826"/>
                  </a:lnTo>
                  <a:lnTo>
                    <a:pt x="365994" y="924419"/>
                  </a:lnTo>
                  <a:close/>
                </a:path>
                <a:path w="954404" h="1016635">
                  <a:moveTo>
                    <a:pt x="398850" y="915678"/>
                  </a:moveTo>
                  <a:lnTo>
                    <a:pt x="387639" y="915678"/>
                  </a:lnTo>
                  <a:lnTo>
                    <a:pt x="387639" y="988648"/>
                  </a:lnTo>
                  <a:lnTo>
                    <a:pt x="398850" y="988648"/>
                  </a:lnTo>
                  <a:lnTo>
                    <a:pt x="398850" y="915678"/>
                  </a:lnTo>
                  <a:close/>
                </a:path>
                <a:path w="954404" h="1016635">
                  <a:moveTo>
                    <a:pt x="395525" y="888315"/>
                  </a:moveTo>
                  <a:lnTo>
                    <a:pt x="391154" y="888315"/>
                  </a:lnTo>
                  <a:lnTo>
                    <a:pt x="389270" y="889059"/>
                  </a:lnTo>
                  <a:lnTo>
                    <a:pt x="386135" y="892036"/>
                  </a:lnTo>
                  <a:lnTo>
                    <a:pt x="385359" y="893825"/>
                  </a:lnTo>
                  <a:lnTo>
                    <a:pt x="385359" y="898006"/>
                  </a:lnTo>
                  <a:lnTo>
                    <a:pt x="386135" y="899795"/>
                  </a:lnTo>
                  <a:lnTo>
                    <a:pt x="389270" y="902772"/>
                  </a:lnTo>
                  <a:lnTo>
                    <a:pt x="391154" y="903517"/>
                  </a:lnTo>
                  <a:lnTo>
                    <a:pt x="395525" y="903517"/>
                  </a:lnTo>
                  <a:lnTo>
                    <a:pt x="397393" y="902772"/>
                  </a:lnTo>
                  <a:lnTo>
                    <a:pt x="400529" y="899795"/>
                  </a:lnTo>
                  <a:lnTo>
                    <a:pt x="401321" y="898006"/>
                  </a:lnTo>
                  <a:lnTo>
                    <a:pt x="401321" y="893825"/>
                  </a:lnTo>
                  <a:lnTo>
                    <a:pt x="400529" y="892036"/>
                  </a:lnTo>
                  <a:lnTo>
                    <a:pt x="397393" y="889059"/>
                  </a:lnTo>
                  <a:lnTo>
                    <a:pt x="395525" y="888315"/>
                  </a:lnTo>
                  <a:close/>
                </a:path>
                <a:path w="954404" h="1016635">
                  <a:moveTo>
                    <a:pt x="435537" y="898196"/>
                  </a:moveTo>
                  <a:lnTo>
                    <a:pt x="424326" y="898196"/>
                  </a:lnTo>
                  <a:lnTo>
                    <a:pt x="424326" y="975029"/>
                  </a:lnTo>
                  <a:lnTo>
                    <a:pt x="440921" y="989598"/>
                  </a:lnTo>
                  <a:lnTo>
                    <a:pt x="446178" y="989598"/>
                  </a:lnTo>
                  <a:lnTo>
                    <a:pt x="447905" y="989440"/>
                  </a:lnTo>
                  <a:lnTo>
                    <a:pt x="449266" y="989123"/>
                  </a:lnTo>
                  <a:lnTo>
                    <a:pt x="450250" y="988917"/>
                  </a:lnTo>
                  <a:lnTo>
                    <a:pt x="451689" y="988553"/>
                  </a:lnTo>
                  <a:lnTo>
                    <a:pt x="452449" y="988268"/>
                  </a:lnTo>
                  <a:lnTo>
                    <a:pt x="450298" y="978766"/>
                  </a:lnTo>
                  <a:lnTo>
                    <a:pt x="442758" y="978766"/>
                  </a:lnTo>
                  <a:lnTo>
                    <a:pt x="440525" y="978006"/>
                  </a:lnTo>
                  <a:lnTo>
                    <a:pt x="435537" y="970912"/>
                  </a:lnTo>
                  <a:lnTo>
                    <a:pt x="435537" y="898196"/>
                  </a:lnTo>
                  <a:close/>
                </a:path>
                <a:path w="954404" h="1016635">
                  <a:moveTo>
                    <a:pt x="451119" y="978006"/>
                  </a:moveTo>
                  <a:lnTo>
                    <a:pt x="450126" y="978006"/>
                  </a:lnTo>
                  <a:lnTo>
                    <a:pt x="450298" y="978766"/>
                  </a:lnTo>
                  <a:lnTo>
                    <a:pt x="447319" y="978766"/>
                  </a:lnTo>
                  <a:lnTo>
                    <a:pt x="451119" y="978006"/>
                  </a:lnTo>
                  <a:close/>
                </a:path>
                <a:path w="954404" h="1016635">
                  <a:moveTo>
                    <a:pt x="424326" y="915678"/>
                  </a:moveTo>
                  <a:lnTo>
                    <a:pt x="413304" y="915678"/>
                  </a:lnTo>
                  <a:lnTo>
                    <a:pt x="413304" y="925179"/>
                  </a:lnTo>
                  <a:lnTo>
                    <a:pt x="424326" y="925179"/>
                  </a:lnTo>
                  <a:lnTo>
                    <a:pt x="424326" y="915678"/>
                  </a:lnTo>
                  <a:close/>
                </a:path>
                <a:path w="954404" h="1016635">
                  <a:moveTo>
                    <a:pt x="451119" y="915678"/>
                  </a:moveTo>
                  <a:lnTo>
                    <a:pt x="435537" y="915678"/>
                  </a:lnTo>
                  <a:lnTo>
                    <a:pt x="435537" y="925179"/>
                  </a:lnTo>
                  <a:lnTo>
                    <a:pt x="451119" y="925179"/>
                  </a:lnTo>
                  <a:lnTo>
                    <a:pt x="451119" y="915678"/>
                  </a:lnTo>
                  <a:close/>
                </a:path>
                <a:path w="954404" h="1016635">
                  <a:moveTo>
                    <a:pt x="469884" y="1004800"/>
                  </a:moveTo>
                  <a:lnTo>
                    <a:pt x="467034" y="1014681"/>
                  </a:lnTo>
                  <a:lnTo>
                    <a:pt x="467604" y="1014966"/>
                  </a:lnTo>
                  <a:lnTo>
                    <a:pt x="468633" y="1015251"/>
                  </a:lnTo>
                  <a:lnTo>
                    <a:pt x="470122" y="1015536"/>
                  </a:lnTo>
                  <a:lnTo>
                    <a:pt x="471610" y="1015853"/>
                  </a:lnTo>
                  <a:lnTo>
                    <a:pt x="473305" y="1016011"/>
                  </a:lnTo>
                  <a:lnTo>
                    <a:pt x="478594" y="1016011"/>
                  </a:lnTo>
                  <a:lnTo>
                    <a:pt x="480994" y="1015536"/>
                  </a:lnTo>
                  <a:lnTo>
                    <a:pt x="481349" y="1015536"/>
                  </a:lnTo>
                  <a:lnTo>
                    <a:pt x="487050" y="1013003"/>
                  </a:lnTo>
                  <a:lnTo>
                    <a:pt x="489441" y="1011150"/>
                  </a:lnTo>
                  <a:lnTo>
                    <a:pt x="493558" y="1006178"/>
                  </a:lnTo>
                  <a:lnTo>
                    <a:pt x="493795" y="1005750"/>
                  </a:lnTo>
                  <a:lnTo>
                    <a:pt x="475015" y="1005750"/>
                  </a:lnTo>
                  <a:lnTo>
                    <a:pt x="472608" y="1005497"/>
                  </a:lnTo>
                  <a:lnTo>
                    <a:pt x="469884" y="1004800"/>
                  </a:lnTo>
                  <a:close/>
                </a:path>
                <a:path w="954404" h="1016635">
                  <a:moveTo>
                    <a:pt x="474445" y="915678"/>
                  </a:moveTo>
                  <a:lnTo>
                    <a:pt x="462283" y="915678"/>
                  </a:lnTo>
                  <a:lnTo>
                    <a:pt x="489267" y="989028"/>
                  </a:lnTo>
                  <a:lnTo>
                    <a:pt x="485815" y="998434"/>
                  </a:lnTo>
                  <a:lnTo>
                    <a:pt x="484310" y="1001110"/>
                  </a:lnTo>
                  <a:lnTo>
                    <a:pt x="482663" y="1002757"/>
                  </a:lnTo>
                  <a:lnTo>
                    <a:pt x="481048" y="1004436"/>
                  </a:lnTo>
                  <a:lnTo>
                    <a:pt x="478944" y="1005497"/>
                  </a:lnTo>
                  <a:lnTo>
                    <a:pt x="477802" y="1005497"/>
                  </a:lnTo>
                  <a:lnTo>
                    <a:pt x="475015" y="1005750"/>
                  </a:lnTo>
                  <a:lnTo>
                    <a:pt x="493795" y="1005750"/>
                  </a:lnTo>
                  <a:lnTo>
                    <a:pt x="495284" y="1003058"/>
                  </a:lnTo>
                  <a:lnTo>
                    <a:pt x="506112" y="973826"/>
                  </a:lnTo>
                  <a:lnTo>
                    <a:pt x="494587" y="973826"/>
                  </a:lnTo>
                  <a:lnTo>
                    <a:pt x="474445" y="915678"/>
                  </a:lnTo>
                  <a:close/>
                </a:path>
                <a:path w="954404" h="1016635">
                  <a:moveTo>
                    <a:pt x="527652" y="915678"/>
                  </a:moveTo>
                  <a:lnTo>
                    <a:pt x="515490" y="915678"/>
                  </a:lnTo>
                  <a:lnTo>
                    <a:pt x="495347" y="973826"/>
                  </a:lnTo>
                  <a:lnTo>
                    <a:pt x="506112" y="973826"/>
                  </a:lnTo>
                  <a:lnTo>
                    <a:pt x="527652" y="915678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" name="object 71"/>
          <p:cNvGrpSpPr/>
          <p:nvPr/>
        </p:nvGrpSpPr>
        <p:grpSpPr>
          <a:xfrm>
            <a:off x="4998395" y="4976165"/>
            <a:ext cx="3698240" cy="1624965"/>
            <a:chOff x="4998395" y="4976165"/>
            <a:chExt cx="3698240" cy="1624965"/>
          </a:xfrm>
        </p:grpSpPr>
        <p:sp>
          <p:nvSpPr>
            <p:cNvPr id="72" name="object 72"/>
            <p:cNvSpPr/>
            <p:nvPr/>
          </p:nvSpPr>
          <p:spPr>
            <a:xfrm>
              <a:off x="4998395" y="4976165"/>
              <a:ext cx="1207770" cy="1624965"/>
            </a:xfrm>
            <a:custGeom>
              <a:avLst/>
              <a:gdLst/>
              <a:ahLst/>
              <a:cxnLst/>
              <a:rect l="l" t="t" r="r" b="b"/>
              <a:pathLst>
                <a:path w="1207770" h="1624965">
                  <a:moveTo>
                    <a:pt x="1207184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207184" y="1624443"/>
                  </a:lnTo>
                  <a:lnTo>
                    <a:pt x="12071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5081193" y="5164364"/>
              <a:ext cx="958850" cy="429895"/>
            </a:xfrm>
            <a:custGeom>
              <a:avLst/>
              <a:gdLst/>
              <a:ahLst/>
              <a:cxnLst/>
              <a:rect l="l" t="t" r="r" b="b"/>
              <a:pathLst>
                <a:path w="958850" h="429895">
                  <a:moveTo>
                    <a:pt x="42201" y="0"/>
                  </a:moveTo>
                  <a:lnTo>
                    <a:pt x="4587" y="0"/>
                  </a:lnTo>
                  <a:lnTo>
                    <a:pt x="4587" y="90343"/>
                  </a:lnTo>
                  <a:lnTo>
                    <a:pt x="15527" y="90343"/>
                  </a:lnTo>
                  <a:lnTo>
                    <a:pt x="15527" y="57346"/>
                  </a:lnTo>
                  <a:lnTo>
                    <a:pt x="13410" y="57346"/>
                  </a:lnTo>
                  <a:lnTo>
                    <a:pt x="13410" y="47642"/>
                  </a:lnTo>
                  <a:lnTo>
                    <a:pt x="15527" y="47642"/>
                  </a:lnTo>
                  <a:lnTo>
                    <a:pt x="15527" y="9793"/>
                  </a:lnTo>
                  <a:lnTo>
                    <a:pt x="60375" y="9793"/>
                  </a:lnTo>
                  <a:lnTo>
                    <a:pt x="57023" y="6366"/>
                  </a:lnTo>
                  <a:lnTo>
                    <a:pt x="52494" y="3837"/>
                  </a:lnTo>
                  <a:lnTo>
                    <a:pt x="47994" y="1279"/>
                  </a:lnTo>
                  <a:lnTo>
                    <a:pt x="42201" y="0"/>
                  </a:lnTo>
                  <a:close/>
                </a:path>
                <a:path w="958850" h="429895">
                  <a:moveTo>
                    <a:pt x="15527" y="47642"/>
                  </a:moveTo>
                  <a:lnTo>
                    <a:pt x="13410" y="47642"/>
                  </a:lnTo>
                  <a:lnTo>
                    <a:pt x="13410" y="57346"/>
                  </a:lnTo>
                  <a:lnTo>
                    <a:pt x="15527" y="57346"/>
                  </a:lnTo>
                  <a:lnTo>
                    <a:pt x="15527" y="47642"/>
                  </a:lnTo>
                  <a:close/>
                </a:path>
                <a:path w="958850" h="429895">
                  <a:moveTo>
                    <a:pt x="60375" y="9793"/>
                  </a:moveTo>
                  <a:lnTo>
                    <a:pt x="40094" y="9793"/>
                  </a:lnTo>
                  <a:lnTo>
                    <a:pt x="43613" y="10528"/>
                  </a:lnTo>
                  <a:lnTo>
                    <a:pt x="49553" y="13792"/>
                  </a:lnTo>
                  <a:lnTo>
                    <a:pt x="51700" y="16027"/>
                  </a:lnTo>
                  <a:lnTo>
                    <a:pt x="53023" y="18880"/>
                  </a:lnTo>
                  <a:lnTo>
                    <a:pt x="54376" y="21733"/>
                  </a:lnTo>
                  <a:lnTo>
                    <a:pt x="55052" y="24967"/>
                  </a:lnTo>
                  <a:lnTo>
                    <a:pt x="55052" y="32202"/>
                  </a:lnTo>
                  <a:lnTo>
                    <a:pt x="39789" y="47642"/>
                  </a:lnTo>
                  <a:lnTo>
                    <a:pt x="15527" y="47642"/>
                  </a:lnTo>
                  <a:lnTo>
                    <a:pt x="15527" y="57346"/>
                  </a:lnTo>
                  <a:lnTo>
                    <a:pt x="42319" y="57346"/>
                  </a:lnTo>
                  <a:lnTo>
                    <a:pt x="48083" y="56067"/>
                  </a:lnTo>
                  <a:lnTo>
                    <a:pt x="57082" y="50921"/>
                  </a:lnTo>
                  <a:lnTo>
                    <a:pt x="60405" y="47450"/>
                  </a:lnTo>
                  <a:lnTo>
                    <a:pt x="62552" y="43098"/>
                  </a:lnTo>
                  <a:lnTo>
                    <a:pt x="64728" y="38745"/>
                  </a:lnTo>
                  <a:lnTo>
                    <a:pt x="65816" y="33908"/>
                  </a:lnTo>
                  <a:lnTo>
                    <a:pt x="65816" y="23262"/>
                  </a:lnTo>
                  <a:lnTo>
                    <a:pt x="64827" y="18880"/>
                  </a:lnTo>
                  <a:lnTo>
                    <a:pt x="64728" y="18439"/>
                  </a:lnTo>
                  <a:lnTo>
                    <a:pt x="60375" y="9793"/>
                  </a:lnTo>
                  <a:close/>
                </a:path>
                <a:path w="958850" h="429895">
                  <a:moveTo>
                    <a:pt x="92085" y="22585"/>
                  </a:moveTo>
                  <a:lnTo>
                    <a:pt x="82028" y="22585"/>
                  </a:lnTo>
                  <a:lnTo>
                    <a:pt x="82028" y="90343"/>
                  </a:lnTo>
                  <a:lnTo>
                    <a:pt x="92438" y="90343"/>
                  </a:lnTo>
                  <a:lnTo>
                    <a:pt x="92438" y="44407"/>
                  </a:lnTo>
                  <a:lnTo>
                    <a:pt x="93173" y="41686"/>
                  </a:lnTo>
                  <a:lnTo>
                    <a:pt x="96144" y="36893"/>
                  </a:lnTo>
                  <a:lnTo>
                    <a:pt x="98173" y="35011"/>
                  </a:lnTo>
                  <a:lnTo>
                    <a:pt x="102296" y="32820"/>
                  </a:lnTo>
                  <a:lnTo>
                    <a:pt x="92085" y="32820"/>
                  </a:lnTo>
                  <a:lnTo>
                    <a:pt x="92085" y="22585"/>
                  </a:lnTo>
                  <a:close/>
                </a:path>
                <a:path w="958850" h="429895">
                  <a:moveTo>
                    <a:pt x="115906" y="21703"/>
                  </a:moveTo>
                  <a:lnTo>
                    <a:pt x="105762" y="21703"/>
                  </a:lnTo>
                  <a:lnTo>
                    <a:pt x="102708" y="22585"/>
                  </a:lnTo>
                  <a:lnTo>
                    <a:pt x="96261" y="26747"/>
                  </a:lnTo>
                  <a:lnTo>
                    <a:pt x="94026" y="29467"/>
                  </a:lnTo>
                  <a:lnTo>
                    <a:pt x="92791" y="32820"/>
                  </a:lnTo>
                  <a:lnTo>
                    <a:pt x="102296" y="32820"/>
                  </a:lnTo>
                  <a:lnTo>
                    <a:pt x="103292" y="32290"/>
                  </a:lnTo>
                  <a:lnTo>
                    <a:pt x="105822" y="31687"/>
                  </a:lnTo>
                  <a:lnTo>
                    <a:pt x="115906" y="31687"/>
                  </a:lnTo>
                  <a:lnTo>
                    <a:pt x="115906" y="21703"/>
                  </a:lnTo>
                  <a:close/>
                </a:path>
                <a:path w="958850" h="429895">
                  <a:moveTo>
                    <a:pt x="115906" y="31687"/>
                  </a:moveTo>
                  <a:lnTo>
                    <a:pt x="112245" y="31687"/>
                  </a:lnTo>
                  <a:lnTo>
                    <a:pt x="113480" y="31893"/>
                  </a:lnTo>
                  <a:lnTo>
                    <a:pt x="116146" y="32290"/>
                  </a:lnTo>
                  <a:lnTo>
                    <a:pt x="115906" y="32290"/>
                  </a:lnTo>
                  <a:lnTo>
                    <a:pt x="115906" y="31687"/>
                  </a:lnTo>
                  <a:close/>
                </a:path>
                <a:path w="958850" h="429895">
                  <a:moveTo>
                    <a:pt x="157064" y="21703"/>
                  </a:moveTo>
                  <a:lnTo>
                    <a:pt x="147418" y="21703"/>
                  </a:lnTo>
                  <a:lnTo>
                    <a:pt x="142065" y="23203"/>
                  </a:lnTo>
                  <a:lnTo>
                    <a:pt x="123009" y="50053"/>
                  </a:lnTo>
                  <a:lnTo>
                    <a:pt x="123009" y="63934"/>
                  </a:lnTo>
                  <a:lnTo>
                    <a:pt x="148065" y="91754"/>
                  </a:lnTo>
                  <a:lnTo>
                    <a:pt x="159181" y="91754"/>
                  </a:lnTo>
                  <a:lnTo>
                    <a:pt x="163313" y="91049"/>
                  </a:lnTo>
                  <a:lnTo>
                    <a:pt x="170665" y="88196"/>
                  </a:lnTo>
                  <a:lnTo>
                    <a:pt x="173753" y="86196"/>
                  </a:lnTo>
                  <a:lnTo>
                    <a:pt x="177438" y="82403"/>
                  </a:lnTo>
                  <a:lnTo>
                    <a:pt x="150388" y="82403"/>
                  </a:lnTo>
                  <a:lnTo>
                    <a:pt x="146697" y="81491"/>
                  </a:lnTo>
                  <a:lnTo>
                    <a:pt x="140345" y="77815"/>
                  </a:lnTo>
                  <a:lnTo>
                    <a:pt x="137982" y="75256"/>
                  </a:lnTo>
                  <a:lnTo>
                    <a:pt x="137860" y="75124"/>
                  </a:lnTo>
                  <a:lnTo>
                    <a:pt x="136178" y="71815"/>
                  </a:lnTo>
                  <a:lnTo>
                    <a:pt x="134301" y="68036"/>
                  </a:lnTo>
                  <a:lnTo>
                    <a:pt x="133467" y="63934"/>
                  </a:lnTo>
                  <a:lnTo>
                    <a:pt x="133419" y="59993"/>
                  </a:lnTo>
                  <a:lnTo>
                    <a:pt x="130420" y="59993"/>
                  </a:lnTo>
                  <a:lnTo>
                    <a:pt x="130420" y="50994"/>
                  </a:lnTo>
                  <a:lnTo>
                    <a:pt x="133419" y="50994"/>
                  </a:lnTo>
                  <a:lnTo>
                    <a:pt x="133419" y="48847"/>
                  </a:lnTo>
                  <a:lnTo>
                    <a:pt x="149388" y="31055"/>
                  </a:lnTo>
                  <a:lnTo>
                    <a:pt x="175389" y="31055"/>
                  </a:lnTo>
                  <a:lnTo>
                    <a:pt x="170562" y="26556"/>
                  </a:lnTo>
                  <a:lnTo>
                    <a:pt x="167430" y="24644"/>
                  </a:lnTo>
                  <a:lnTo>
                    <a:pt x="160549" y="22291"/>
                  </a:lnTo>
                  <a:lnTo>
                    <a:pt x="157064" y="21703"/>
                  </a:lnTo>
                  <a:close/>
                </a:path>
                <a:path w="958850" h="429895">
                  <a:moveTo>
                    <a:pt x="171533" y="71815"/>
                  </a:moveTo>
                  <a:lnTo>
                    <a:pt x="157328" y="82403"/>
                  </a:lnTo>
                  <a:lnTo>
                    <a:pt x="177438" y="82403"/>
                  </a:lnTo>
                  <a:lnTo>
                    <a:pt x="178753" y="81050"/>
                  </a:lnTo>
                  <a:lnTo>
                    <a:pt x="180532" y="78050"/>
                  </a:lnTo>
                  <a:lnTo>
                    <a:pt x="181591" y="74639"/>
                  </a:lnTo>
                  <a:lnTo>
                    <a:pt x="171533" y="71815"/>
                  </a:lnTo>
                  <a:close/>
                </a:path>
                <a:path w="958850" h="429895">
                  <a:moveTo>
                    <a:pt x="133419" y="50994"/>
                  </a:moveTo>
                  <a:lnTo>
                    <a:pt x="130420" y="50994"/>
                  </a:lnTo>
                  <a:lnTo>
                    <a:pt x="130420" y="59993"/>
                  </a:lnTo>
                  <a:lnTo>
                    <a:pt x="133419" y="59993"/>
                  </a:lnTo>
                  <a:lnTo>
                    <a:pt x="133419" y="50994"/>
                  </a:lnTo>
                  <a:close/>
                </a:path>
                <a:path w="958850" h="429895">
                  <a:moveTo>
                    <a:pt x="175389" y="31055"/>
                  </a:moveTo>
                  <a:lnTo>
                    <a:pt x="157299" y="31055"/>
                  </a:lnTo>
                  <a:lnTo>
                    <a:pt x="160563" y="31923"/>
                  </a:lnTo>
                  <a:lnTo>
                    <a:pt x="166122" y="35393"/>
                  </a:lnTo>
                  <a:lnTo>
                    <a:pt x="168268" y="37760"/>
                  </a:lnTo>
                  <a:lnTo>
                    <a:pt x="169768" y="40760"/>
                  </a:lnTo>
                  <a:lnTo>
                    <a:pt x="171298" y="43760"/>
                  </a:lnTo>
                  <a:lnTo>
                    <a:pt x="172062" y="47171"/>
                  </a:lnTo>
                  <a:lnTo>
                    <a:pt x="172062" y="50994"/>
                  </a:lnTo>
                  <a:lnTo>
                    <a:pt x="133419" y="50994"/>
                  </a:lnTo>
                  <a:lnTo>
                    <a:pt x="133419" y="59993"/>
                  </a:lnTo>
                  <a:lnTo>
                    <a:pt x="182649" y="59993"/>
                  </a:lnTo>
                  <a:lnTo>
                    <a:pt x="182584" y="48847"/>
                  </a:lnTo>
                  <a:lnTo>
                    <a:pt x="181811" y="43936"/>
                  </a:lnTo>
                  <a:lnTo>
                    <a:pt x="178498" y="35393"/>
                  </a:lnTo>
                  <a:lnTo>
                    <a:pt x="176380" y="32084"/>
                  </a:lnTo>
                  <a:lnTo>
                    <a:pt x="176276" y="31923"/>
                  </a:lnTo>
                  <a:lnTo>
                    <a:pt x="175389" y="31055"/>
                  </a:lnTo>
                  <a:close/>
                </a:path>
                <a:path w="958850" h="429895">
                  <a:moveTo>
                    <a:pt x="237305" y="46759"/>
                  </a:moveTo>
                  <a:lnTo>
                    <a:pt x="197780" y="46759"/>
                  </a:lnTo>
                  <a:lnTo>
                    <a:pt x="197780" y="56464"/>
                  </a:lnTo>
                  <a:lnTo>
                    <a:pt x="237305" y="56464"/>
                  </a:lnTo>
                  <a:lnTo>
                    <a:pt x="237305" y="46759"/>
                  </a:lnTo>
                  <a:close/>
                </a:path>
                <a:path w="958850" h="429895">
                  <a:moveTo>
                    <a:pt x="285796" y="21703"/>
                  </a:moveTo>
                  <a:lnTo>
                    <a:pt x="275680" y="21703"/>
                  </a:lnTo>
                  <a:lnTo>
                    <a:pt x="270651" y="23129"/>
                  </a:lnTo>
                  <a:lnTo>
                    <a:pt x="261934" y="28849"/>
                  </a:lnTo>
                  <a:lnTo>
                    <a:pt x="258549" y="32878"/>
                  </a:lnTo>
                  <a:lnTo>
                    <a:pt x="253667" y="43348"/>
                  </a:lnTo>
                  <a:lnTo>
                    <a:pt x="252447" y="49524"/>
                  </a:lnTo>
                  <a:lnTo>
                    <a:pt x="252447" y="63816"/>
                  </a:lnTo>
                  <a:lnTo>
                    <a:pt x="253584" y="69610"/>
                  </a:lnTo>
                  <a:lnTo>
                    <a:pt x="253667" y="70036"/>
                  </a:lnTo>
                  <a:lnTo>
                    <a:pt x="275562" y="91754"/>
                  </a:lnTo>
                  <a:lnTo>
                    <a:pt x="285561" y="91754"/>
                  </a:lnTo>
                  <a:lnTo>
                    <a:pt x="299344" y="82403"/>
                  </a:lnTo>
                  <a:lnTo>
                    <a:pt x="278268" y="82403"/>
                  </a:lnTo>
                  <a:lnTo>
                    <a:pt x="274808" y="81314"/>
                  </a:lnTo>
                  <a:lnTo>
                    <a:pt x="262907" y="61581"/>
                  </a:lnTo>
                  <a:lnTo>
                    <a:pt x="262907" y="51406"/>
                  </a:lnTo>
                  <a:lnTo>
                    <a:pt x="278209" y="31055"/>
                  </a:lnTo>
                  <a:lnTo>
                    <a:pt x="299407" y="31055"/>
                  </a:lnTo>
                  <a:lnTo>
                    <a:pt x="297751" y="28849"/>
                  </a:lnTo>
                  <a:lnTo>
                    <a:pt x="296398" y="26997"/>
                  </a:lnTo>
                  <a:lnTo>
                    <a:pt x="294428" y="25350"/>
                  </a:lnTo>
                  <a:lnTo>
                    <a:pt x="291840" y="23909"/>
                  </a:lnTo>
                  <a:lnTo>
                    <a:pt x="289281" y="22438"/>
                  </a:lnTo>
                  <a:lnTo>
                    <a:pt x="285796" y="21703"/>
                  </a:lnTo>
                  <a:close/>
                </a:path>
                <a:path w="958850" h="429895">
                  <a:moveTo>
                    <a:pt x="312264" y="79932"/>
                  </a:moveTo>
                  <a:lnTo>
                    <a:pt x="302206" y="79932"/>
                  </a:lnTo>
                  <a:lnTo>
                    <a:pt x="302206" y="90343"/>
                  </a:lnTo>
                  <a:lnTo>
                    <a:pt x="312264" y="90343"/>
                  </a:lnTo>
                  <a:lnTo>
                    <a:pt x="312264" y="79932"/>
                  </a:lnTo>
                  <a:close/>
                </a:path>
                <a:path w="958850" h="429895">
                  <a:moveTo>
                    <a:pt x="299407" y="31055"/>
                  </a:moveTo>
                  <a:lnTo>
                    <a:pt x="286855" y="31055"/>
                  </a:lnTo>
                  <a:lnTo>
                    <a:pt x="290493" y="32187"/>
                  </a:lnTo>
                  <a:lnTo>
                    <a:pt x="296178" y="36393"/>
                  </a:lnTo>
                  <a:lnTo>
                    <a:pt x="298354" y="39363"/>
                  </a:lnTo>
                  <a:lnTo>
                    <a:pt x="301295" y="46980"/>
                  </a:lnTo>
                  <a:lnTo>
                    <a:pt x="302030" y="51406"/>
                  </a:lnTo>
                  <a:lnTo>
                    <a:pt x="302030" y="61581"/>
                  </a:lnTo>
                  <a:lnTo>
                    <a:pt x="301351" y="65669"/>
                  </a:lnTo>
                  <a:lnTo>
                    <a:pt x="301280" y="66095"/>
                  </a:lnTo>
                  <a:lnTo>
                    <a:pt x="298280" y="73889"/>
                  </a:lnTo>
                  <a:lnTo>
                    <a:pt x="296089" y="76933"/>
                  </a:lnTo>
                  <a:lnTo>
                    <a:pt x="290325" y="81314"/>
                  </a:lnTo>
                  <a:lnTo>
                    <a:pt x="286796" y="82403"/>
                  </a:lnTo>
                  <a:lnTo>
                    <a:pt x="299344" y="82403"/>
                  </a:lnTo>
                  <a:lnTo>
                    <a:pt x="300104" y="81314"/>
                  </a:lnTo>
                  <a:lnTo>
                    <a:pt x="300971" y="79932"/>
                  </a:lnTo>
                  <a:lnTo>
                    <a:pt x="312264" y="79932"/>
                  </a:lnTo>
                  <a:lnTo>
                    <a:pt x="312264" y="33349"/>
                  </a:lnTo>
                  <a:lnTo>
                    <a:pt x="300971" y="33349"/>
                  </a:lnTo>
                  <a:lnTo>
                    <a:pt x="300216" y="32187"/>
                  </a:lnTo>
                  <a:lnTo>
                    <a:pt x="299407" y="31055"/>
                  </a:lnTo>
                  <a:close/>
                </a:path>
                <a:path w="958850" h="429895">
                  <a:moveTo>
                    <a:pt x="312264" y="0"/>
                  </a:moveTo>
                  <a:lnTo>
                    <a:pt x="301854" y="0"/>
                  </a:lnTo>
                  <a:lnTo>
                    <a:pt x="301854" y="33349"/>
                  </a:lnTo>
                  <a:lnTo>
                    <a:pt x="312264" y="33349"/>
                  </a:lnTo>
                  <a:lnTo>
                    <a:pt x="312264" y="0"/>
                  </a:lnTo>
                  <a:close/>
                </a:path>
                <a:path w="958850" h="429895">
                  <a:moveTo>
                    <a:pt x="366420" y="21703"/>
                  </a:moveTo>
                  <a:lnTo>
                    <a:pt x="354186" y="21703"/>
                  </a:lnTo>
                  <a:lnTo>
                    <a:pt x="348819" y="23159"/>
                  </a:lnTo>
                  <a:lnTo>
                    <a:pt x="329601" y="49759"/>
                  </a:lnTo>
                  <a:lnTo>
                    <a:pt x="329601" y="63816"/>
                  </a:lnTo>
                  <a:lnTo>
                    <a:pt x="354186" y="91754"/>
                  </a:lnTo>
                  <a:lnTo>
                    <a:pt x="366420" y="91754"/>
                  </a:lnTo>
                  <a:lnTo>
                    <a:pt x="371773" y="90299"/>
                  </a:lnTo>
                  <a:lnTo>
                    <a:pt x="380978" y="84476"/>
                  </a:lnTo>
                  <a:lnTo>
                    <a:pt x="382804" y="82403"/>
                  </a:lnTo>
                  <a:lnTo>
                    <a:pt x="355657" y="82403"/>
                  </a:lnTo>
                  <a:lnTo>
                    <a:pt x="351834" y="81211"/>
                  </a:lnTo>
                  <a:lnTo>
                    <a:pt x="345834" y="76447"/>
                  </a:lnTo>
                  <a:lnTo>
                    <a:pt x="343614" y="73315"/>
                  </a:lnTo>
                  <a:lnTo>
                    <a:pt x="340732" y="65551"/>
                  </a:lnTo>
                  <a:lnTo>
                    <a:pt x="340011" y="61346"/>
                  </a:lnTo>
                  <a:lnTo>
                    <a:pt x="340011" y="52288"/>
                  </a:lnTo>
                  <a:lnTo>
                    <a:pt x="355657" y="31055"/>
                  </a:lnTo>
                  <a:lnTo>
                    <a:pt x="382797" y="31055"/>
                  </a:lnTo>
                  <a:lnTo>
                    <a:pt x="380978" y="28982"/>
                  </a:lnTo>
                  <a:lnTo>
                    <a:pt x="371773" y="23159"/>
                  </a:lnTo>
                  <a:lnTo>
                    <a:pt x="366420" y="21703"/>
                  </a:lnTo>
                  <a:close/>
                </a:path>
                <a:path w="958850" h="429895">
                  <a:moveTo>
                    <a:pt x="382797" y="31055"/>
                  </a:moveTo>
                  <a:lnTo>
                    <a:pt x="364950" y="31055"/>
                  </a:lnTo>
                  <a:lnTo>
                    <a:pt x="368773" y="32261"/>
                  </a:lnTo>
                  <a:lnTo>
                    <a:pt x="374772" y="37084"/>
                  </a:lnTo>
                  <a:lnTo>
                    <a:pt x="376993" y="40245"/>
                  </a:lnTo>
                  <a:lnTo>
                    <a:pt x="379875" y="48068"/>
                  </a:lnTo>
                  <a:lnTo>
                    <a:pt x="380595" y="52288"/>
                  </a:lnTo>
                  <a:lnTo>
                    <a:pt x="380595" y="61346"/>
                  </a:lnTo>
                  <a:lnTo>
                    <a:pt x="364950" y="82403"/>
                  </a:lnTo>
                  <a:lnTo>
                    <a:pt x="382804" y="82403"/>
                  </a:lnTo>
                  <a:lnTo>
                    <a:pt x="384565" y="80403"/>
                  </a:lnTo>
                  <a:lnTo>
                    <a:pt x="387124" y="75168"/>
                  </a:lnTo>
                  <a:lnTo>
                    <a:pt x="389712" y="69933"/>
                  </a:lnTo>
                  <a:lnTo>
                    <a:pt x="391006" y="63816"/>
                  </a:lnTo>
                  <a:lnTo>
                    <a:pt x="391006" y="49759"/>
                  </a:lnTo>
                  <a:lnTo>
                    <a:pt x="389712" y="43598"/>
                  </a:lnTo>
                  <a:lnTo>
                    <a:pt x="387124" y="38334"/>
                  </a:lnTo>
                  <a:lnTo>
                    <a:pt x="384565" y="33070"/>
                  </a:lnTo>
                  <a:lnTo>
                    <a:pt x="382797" y="31055"/>
                  </a:lnTo>
                  <a:close/>
                </a:path>
                <a:path w="958850" h="429895">
                  <a:moveTo>
                    <a:pt x="410239" y="22585"/>
                  </a:moveTo>
                  <a:lnTo>
                    <a:pt x="399299" y="22585"/>
                  </a:lnTo>
                  <a:lnTo>
                    <a:pt x="419944" y="90343"/>
                  </a:lnTo>
                  <a:lnTo>
                    <a:pt x="430178" y="90343"/>
                  </a:lnTo>
                  <a:lnTo>
                    <a:pt x="434700" y="74462"/>
                  </a:lnTo>
                  <a:lnTo>
                    <a:pt x="424885" y="74462"/>
                  </a:lnTo>
                  <a:lnTo>
                    <a:pt x="410239" y="22585"/>
                  </a:lnTo>
                  <a:close/>
                </a:path>
                <a:path w="958850" h="429895">
                  <a:moveTo>
                    <a:pt x="455517" y="38290"/>
                  </a:moveTo>
                  <a:lnTo>
                    <a:pt x="446059" y="38290"/>
                  </a:lnTo>
                  <a:lnTo>
                    <a:pt x="460881" y="90343"/>
                  </a:lnTo>
                  <a:lnTo>
                    <a:pt x="471115" y="90343"/>
                  </a:lnTo>
                  <a:lnTo>
                    <a:pt x="475954" y="74462"/>
                  </a:lnTo>
                  <a:lnTo>
                    <a:pt x="476007" y="74286"/>
                  </a:lnTo>
                  <a:lnTo>
                    <a:pt x="465469" y="74286"/>
                  </a:lnTo>
                  <a:lnTo>
                    <a:pt x="455517" y="38290"/>
                  </a:lnTo>
                  <a:close/>
                </a:path>
                <a:path w="958850" h="429895">
                  <a:moveTo>
                    <a:pt x="451176" y="22585"/>
                  </a:moveTo>
                  <a:lnTo>
                    <a:pt x="440060" y="22585"/>
                  </a:lnTo>
                  <a:lnTo>
                    <a:pt x="425640" y="74286"/>
                  </a:lnTo>
                  <a:lnTo>
                    <a:pt x="425590" y="74462"/>
                  </a:lnTo>
                  <a:lnTo>
                    <a:pt x="434700" y="74462"/>
                  </a:lnTo>
                  <a:lnTo>
                    <a:pt x="445000" y="38290"/>
                  </a:lnTo>
                  <a:lnTo>
                    <a:pt x="455517" y="38290"/>
                  </a:lnTo>
                  <a:lnTo>
                    <a:pt x="451176" y="22585"/>
                  </a:lnTo>
                  <a:close/>
                </a:path>
                <a:path w="958850" h="429895">
                  <a:moveTo>
                    <a:pt x="491760" y="22585"/>
                  </a:moveTo>
                  <a:lnTo>
                    <a:pt x="480820" y="22585"/>
                  </a:lnTo>
                  <a:lnTo>
                    <a:pt x="466174" y="74286"/>
                  </a:lnTo>
                  <a:lnTo>
                    <a:pt x="476007" y="74286"/>
                  </a:lnTo>
                  <a:lnTo>
                    <a:pt x="491760" y="22585"/>
                  </a:lnTo>
                  <a:close/>
                </a:path>
                <a:path w="958850" h="429895">
                  <a:moveTo>
                    <a:pt x="515581" y="22762"/>
                  </a:moveTo>
                  <a:lnTo>
                    <a:pt x="505523" y="22762"/>
                  </a:lnTo>
                  <a:lnTo>
                    <a:pt x="505523" y="90343"/>
                  </a:lnTo>
                  <a:lnTo>
                    <a:pt x="515934" y="90343"/>
                  </a:lnTo>
                  <a:lnTo>
                    <a:pt x="515934" y="45642"/>
                  </a:lnTo>
                  <a:lnTo>
                    <a:pt x="516598" y="42671"/>
                  </a:lnTo>
                  <a:lnTo>
                    <a:pt x="516684" y="42289"/>
                  </a:lnTo>
                  <a:lnTo>
                    <a:pt x="519683" y="36760"/>
                  </a:lnTo>
                  <a:lnTo>
                    <a:pt x="521727" y="34658"/>
                  </a:lnTo>
                  <a:lnTo>
                    <a:pt x="524410" y="33172"/>
                  </a:lnTo>
                  <a:lnTo>
                    <a:pt x="515581" y="33172"/>
                  </a:lnTo>
                  <a:lnTo>
                    <a:pt x="515581" y="22762"/>
                  </a:lnTo>
                  <a:close/>
                </a:path>
                <a:path w="958850" h="429895">
                  <a:moveTo>
                    <a:pt x="555323" y="31055"/>
                  </a:moveTo>
                  <a:lnTo>
                    <a:pt x="538049" y="31055"/>
                  </a:lnTo>
                  <a:lnTo>
                    <a:pt x="541843" y="32555"/>
                  </a:lnTo>
                  <a:lnTo>
                    <a:pt x="547372" y="38525"/>
                  </a:lnTo>
                  <a:lnTo>
                    <a:pt x="548754" y="42671"/>
                  </a:lnTo>
                  <a:lnTo>
                    <a:pt x="548754" y="90343"/>
                  </a:lnTo>
                  <a:lnTo>
                    <a:pt x="559165" y="90343"/>
                  </a:lnTo>
                  <a:lnTo>
                    <a:pt x="559165" y="41525"/>
                  </a:lnTo>
                  <a:lnTo>
                    <a:pt x="558209" y="36760"/>
                  </a:lnTo>
                  <a:lnTo>
                    <a:pt x="555323" y="31055"/>
                  </a:lnTo>
                  <a:close/>
                </a:path>
                <a:path w="958850" h="429895">
                  <a:moveTo>
                    <a:pt x="540814" y="21703"/>
                  </a:moveTo>
                  <a:lnTo>
                    <a:pt x="531109" y="21703"/>
                  </a:lnTo>
                  <a:lnTo>
                    <a:pt x="526933" y="22762"/>
                  </a:lnTo>
                  <a:lnTo>
                    <a:pt x="520463" y="26967"/>
                  </a:lnTo>
                  <a:lnTo>
                    <a:pt x="518051" y="29732"/>
                  </a:lnTo>
                  <a:lnTo>
                    <a:pt x="516463" y="33172"/>
                  </a:lnTo>
                  <a:lnTo>
                    <a:pt x="524410" y="33172"/>
                  </a:lnTo>
                  <a:lnTo>
                    <a:pt x="526933" y="31776"/>
                  </a:lnTo>
                  <a:lnTo>
                    <a:pt x="529903" y="31055"/>
                  </a:lnTo>
                  <a:lnTo>
                    <a:pt x="555323" y="31055"/>
                  </a:lnTo>
                  <a:lnTo>
                    <a:pt x="554386" y="29202"/>
                  </a:lnTo>
                  <a:lnTo>
                    <a:pt x="551709" y="26379"/>
                  </a:lnTo>
                  <a:lnTo>
                    <a:pt x="545043" y="22762"/>
                  </a:lnTo>
                  <a:lnTo>
                    <a:pt x="545330" y="22762"/>
                  </a:lnTo>
                  <a:lnTo>
                    <a:pt x="540814" y="21703"/>
                  </a:lnTo>
                  <a:close/>
                </a:path>
                <a:path w="958850" h="429895">
                  <a:moveTo>
                    <a:pt x="588599" y="0"/>
                  </a:moveTo>
                  <a:lnTo>
                    <a:pt x="578188" y="0"/>
                  </a:lnTo>
                  <a:lnTo>
                    <a:pt x="578188" y="90343"/>
                  </a:lnTo>
                  <a:lnTo>
                    <a:pt x="588599" y="90343"/>
                  </a:lnTo>
                  <a:lnTo>
                    <a:pt x="588599" y="0"/>
                  </a:lnTo>
                  <a:close/>
                </a:path>
                <a:path w="958850" h="429895">
                  <a:moveTo>
                    <a:pt x="641310" y="21703"/>
                  </a:moveTo>
                  <a:lnTo>
                    <a:pt x="629076" y="21703"/>
                  </a:lnTo>
                  <a:lnTo>
                    <a:pt x="623709" y="23159"/>
                  </a:lnTo>
                  <a:lnTo>
                    <a:pt x="604491" y="49759"/>
                  </a:lnTo>
                  <a:lnTo>
                    <a:pt x="604491" y="63816"/>
                  </a:lnTo>
                  <a:lnTo>
                    <a:pt x="629076" y="91754"/>
                  </a:lnTo>
                  <a:lnTo>
                    <a:pt x="641310" y="91754"/>
                  </a:lnTo>
                  <a:lnTo>
                    <a:pt x="646663" y="90299"/>
                  </a:lnTo>
                  <a:lnTo>
                    <a:pt x="655868" y="84476"/>
                  </a:lnTo>
                  <a:lnTo>
                    <a:pt x="657694" y="82403"/>
                  </a:lnTo>
                  <a:lnTo>
                    <a:pt x="630547" y="82403"/>
                  </a:lnTo>
                  <a:lnTo>
                    <a:pt x="626724" y="81211"/>
                  </a:lnTo>
                  <a:lnTo>
                    <a:pt x="620724" y="76447"/>
                  </a:lnTo>
                  <a:lnTo>
                    <a:pt x="618504" y="73315"/>
                  </a:lnTo>
                  <a:lnTo>
                    <a:pt x="615622" y="65551"/>
                  </a:lnTo>
                  <a:lnTo>
                    <a:pt x="614901" y="61346"/>
                  </a:lnTo>
                  <a:lnTo>
                    <a:pt x="614901" y="52288"/>
                  </a:lnTo>
                  <a:lnTo>
                    <a:pt x="630547" y="31055"/>
                  </a:lnTo>
                  <a:lnTo>
                    <a:pt x="657687" y="31055"/>
                  </a:lnTo>
                  <a:lnTo>
                    <a:pt x="655868" y="28982"/>
                  </a:lnTo>
                  <a:lnTo>
                    <a:pt x="646663" y="23159"/>
                  </a:lnTo>
                  <a:lnTo>
                    <a:pt x="641310" y="21703"/>
                  </a:lnTo>
                  <a:close/>
                </a:path>
                <a:path w="958850" h="429895">
                  <a:moveTo>
                    <a:pt x="657687" y="31055"/>
                  </a:moveTo>
                  <a:lnTo>
                    <a:pt x="639840" y="31055"/>
                  </a:lnTo>
                  <a:lnTo>
                    <a:pt x="643663" y="32261"/>
                  </a:lnTo>
                  <a:lnTo>
                    <a:pt x="649662" y="37084"/>
                  </a:lnTo>
                  <a:lnTo>
                    <a:pt x="651883" y="40245"/>
                  </a:lnTo>
                  <a:lnTo>
                    <a:pt x="654765" y="48068"/>
                  </a:lnTo>
                  <a:lnTo>
                    <a:pt x="655485" y="52288"/>
                  </a:lnTo>
                  <a:lnTo>
                    <a:pt x="655485" y="61346"/>
                  </a:lnTo>
                  <a:lnTo>
                    <a:pt x="639840" y="82403"/>
                  </a:lnTo>
                  <a:lnTo>
                    <a:pt x="657694" y="82403"/>
                  </a:lnTo>
                  <a:lnTo>
                    <a:pt x="659455" y="80403"/>
                  </a:lnTo>
                  <a:lnTo>
                    <a:pt x="662014" y="75168"/>
                  </a:lnTo>
                  <a:lnTo>
                    <a:pt x="664602" y="69933"/>
                  </a:lnTo>
                  <a:lnTo>
                    <a:pt x="665896" y="63816"/>
                  </a:lnTo>
                  <a:lnTo>
                    <a:pt x="665896" y="49759"/>
                  </a:lnTo>
                  <a:lnTo>
                    <a:pt x="664602" y="43598"/>
                  </a:lnTo>
                  <a:lnTo>
                    <a:pt x="662014" y="38334"/>
                  </a:lnTo>
                  <a:lnTo>
                    <a:pt x="659455" y="33070"/>
                  </a:lnTo>
                  <a:lnTo>
                    <a:pt x="657687" y="31055"/>
                  </a:lnTo>
                  <a:close/>
                </a:path>
                <a:path w="958850" h="429895">
                  <a:moveTo>
                    <a:pt x="729067" y="30879"/>
                  </a:moveTo>
                  <a:lnTo>
                    <a:pt x="712872" y="30879"/>
                  </a:lnTo>
                  <a:lnTo>
                    <a:pt x="716446" y="32084"/>
                  </a:lnTo>
                  <a:lnTo>
                    <a:pt x="721180" y="36907"/>
                  </a:lnTo>
                  <a:lnTo>
                    <a:pt x="722371" y="40319"/>
                  </a:lnTo>
                  <a:lnTo>
                    <a:pt x="722371" y="46671"/>
                  </a:lnTo>
                  <a:lnTo>
                    <a:pt x="712358" y="50244"/>
                  </a:lnTo>
                  <a:lnTo>
                    <a:pt x="709020" y="50641"/>
                  </a:lnTo>
                  <a:lnTo>
                    <a:pt x="678611" y="75521"/>
                  </a:lnTo>
                  <a:lnTo>
                    <a:pt x="679641" y="79285"/>
                  </a:lnTo>
                  <a:lnTo>
                    <a:pt x="683758" y="85490"/>
                  </a:lnTo>
                  <a:lnTo>
                    <a:pt x="686537" y="87858"/>
                  </a:lnTo>
                  <a:lnTo>
                    <a:pt x="693536" y="91122"/>
                  </a:lnTo>
                  <a:lnTo>
                    <a:pt x="697433" y="91931"/>
                  </a:lnTo>
                  <a:lnTo>
                    <a:pt x="705667" y="91931"/>
                  </a:lnTo>
                  <a:lnTo>
                    <a:pt x="721136" y="82638"/>
                  </a:lnTo>
                  <a:lnTo>
                    <a:pt x="699389" y="82638"/>
                  </a:lnTo>
                  <a:lnTo>
                    <a:pt x="696129" y="81770"/>
                  </a:lnTo>
                  <a:lnTo>
                    <a:pt x="695895" y="81770"/>
                  </a:lnTo>
                  <a:lnTo>
                    <a:pt x="693036" y="79844"/>
                  </a:lnTo>
                  <a:lnTo>
                    <a:pt x="690360" y="77991"/>
                  </a:lnTo>
                  <a:lnTo>
                    <a:pt x="689022" y="75256"/>
                  </a:lnTo>
                  <a:lnTo>
                    <a:pt x="689141" y="68639"/>
                  </a:lnTo>
                  <a:lnTo>
                    <a:pt x="689618" y="67228"/>
                  </a:lnTo>
                  <a:lnTo>
                    <a:pt x="689728" y="66904"/>
                  </a:lnTo>
                  <a:lnTo>
                    <a:pt x="708741" y="59640"/>
                  </a:lnTo>
                  <a:lnTo>
                    <a:pt x="711780" y="59229"/>
                  </a:lnTo>
                  <a:lnTo>
                    <a:pt x="722371" y="56288"/>
                  </a:lnTo>
                  <a:lnTo>
                    <a:pt x="732782" y="56288"/>
                  </a:lnTo>
                  <a:lnTo>
                    <a:pt x="732782" y="40319"/>
                  </a:lnTo>
                  <a:lnTo>
                    <a:pt x="732081" y="36907"/>
                  </a:lnTo>
                  <a:lnTo>
                    <a:pt x="731960" y="36319"/>
                  </a:lnTo>
                  <a:lnTo>
                    <a:pt x="731900" y="36025"/>
                  </a:lnTo>
                  <a:lnTo>
                    <a:pt x="729067" y="30879"/>
                  </a:lnTo>
                  <a:close/>
                </a:path>
                <a:path w="958850" h="429895">
                  <a:moveTo>
                    <a:pt x="732782" y="81167"/>
                  </a:moveTo>
                  <a:lnTo>
                    <a:pt x="722371" y="81167"/>
                  </a:lnTo>
                  <a:lnTo>
                    <a:pt x="722371" y="90343"/>
                  </a:lnTo>
                  <a:lnTo>
                    <a:pt x="732782" y="90343"/>
                  </a:lnTo>
                  <a:lnTo>
                    <a:pt x="732782" y="81167"/>
                  </a:lnTo>
                  <a:close/>
                </a:path>
                <a:path w="958850" h="429895">
                  <a:moveTo>
                    <a:pt x="732782" y="56288"/>
                  </a:moveTo>
                  <a:lnTo>
                    <a:pt x="722371" y="56288"/>
                  </a:lnTo>
                  <a:lnTo>
                    <a:pt x="722275" y="68992"/>
                  </a:lnTo>
                  <a:lnTo>
                    <a:pt x="721636" y="71330"/>
                  </a:lnTo>
                  <a:lnTo>
                    <a:pt x="720166" y="73889"/>
                  </a:lnTo>
                  <a:lnTo>
                    <a:pt x="718725" y="76447"/>
                  </a:lnTo>
                  <a:lnTo>
                    <a:pt x="716578" y="78535"/>
                  </a:lnTo>
                  <a:lnTo>
                    <a:pt x="710902" y="81770"/>
                  </a:lnTo>
                  <a:lnTo>
                    <a:pt x="707179" y="82638"/>
                  </a:lnTo>
                  <a:lnTo>
                    <a:pt x="721136" y="82638"/>
                  </a:lnTo>
                  <a:lnTo>
                    <a:pt x="721842" y="81167"/>
                  </a:lnTo>
                  <a:lnTo>
                    <a:pt x="732782" y="81167"/>
                  </a:lnTo>
                  <a:lnTo>
                    <a:pt x="732782" y="56288"/>
                  </a:lnTo>
                  <a:close/>
                </a:path>
                <a:path w="958850" h="429895">
                  <a:moveTo>
                    <a:pt x="709902" y="21703"/>
                  </a:moveTo>
                  <a:lnTo>
                    <a:pt x="704315" y="21703"/>
                  </a:lnTo>
                  <a:lnTo>
                    <a:pt x="700844" y="22174"/>
                  </a:lnTo>
                  <a:lnTo>
                    <a:pt x="680552" y="37584"/>
                  </a:lnTo>
                  <a:lnTo>
                    <a:pt x="690434" y="41113"/>
                  </a:lnTo>
                  <a:lnTo>
                    <a:pt x="691581" y="38642"/>
                  </a:lnTo>
                  <a:lnTo>
                    <a:pt x="693566" y="36319"/>
                  </a:lnTo>
                  <a:lnTo>
                    <a:pt x="699060" y="32084"/>
                  </a:lnTo>
                  <a:lnTo>
                    <a:pt x="698791" y="32084"/>
                  </a:lnTo>
                  <a:lnTo>
                    <a:pt x="703109" y="30879"/>
                  </a:lnTo>
                  <a:lnTo>
                    <a:pt x="729067" y="30879"/>
                  </a:lnTo>
                  <a:lnTo>
                    <a:pt x="728371" y="29614"/>
                  </a:lnTo>
                  <a:lnTo>
                    <a:pt x="726150" y="27217"/>
                  </a:lnTo>
                  <a:lnTo>
                    <a:pt x="720827" y="24041"/>
                  </a:lnTo>
                  <a:lnTo>
                    <a:pt x="718078" y="22997"/>
                  </a:lnTo>
                  <a:lnTo>
                    <a:pt x="715225" y="22497"/>
                  </a:lnTo>
                  <a:lnTo>
                    <a:pt x="712402" y="21968"/>
                  </a:lnTo>
                  <a:lnTo>
                    <a:pt x="709902" y="21703"/>
                  </a:lnTo>
                  <a:close/>
                </a:path>
                <a:path w="958850" h="429895">
                  <a:moveTo>
                    <a:pt x="781957" y="21703"/>
                  </a:moveTo>
                  <a:lnTo>
                    <a:pt x="771841" y="21703"/>
                  </a:lnTo>
                  <a:lnTo>
                    <a:pt x="766812" y="23129"/>
                  </a:lnTo>
                  <a:lnTo>
                    <a:pt x="758094" y="28849"/>
                  </a:lnTo>
                  <a:lnTo>
                    <a:pt x="754710" y="32878"/>
                  </a:lnTo>
                  <a:lnTo>
                    <a:pt x="749828" y="43348"/>
                  </a:lnTo>
                  <a:lnTo>
                    <a:pt x="748608" y="49524"/>
                  </a:lnTo>
                  <a:lnTo>
                    <a:pt x="748608" y="63816"/>
                  </a:lnTo>
                  <a:lnTo>
                    <a:pt x="749744" y="69610"/>
                  </a:lnTo>
                  <a:lnTo>
                    <a:pt x="749828" y="70036"/>
                  </a:lnTo>
                  <a:lnTo>
                    <a:pt x="771723" y="91754"/>
                  </a:lnTo>
                  <a:lnTo>
                    <a:pt x="781722" y="91754"/>
                  </a:lnTo>
                  <a:lnTo>
                    <a:pt x="795505" y="82403"/>
                  </a:lnTo>
                  <a:lnTo>
                    <a:pt x="774429" y="82403"/>
                  </a:lnTo>
                  <a:lnTo>
                    <a:pt x="770969" y="81314"/>
                  </a:lnTo>
                  <a:lnTo>
                    <a:pt x="759068" y="61581"/>
                  </a:lnTo>
                  <a:lnTo>
                    <a:pt x="759068" y="51406"/>
                  </a:lnTo>
                  <a:lnTo>
                    <a:pt x="774370" y="31055"/>
                  </a:lnTo>
                  <a:lnTo>
                    <a:pt x="795568" y="31055"/>
                  </a:lnTo>
                  <a:lnTo>
                    <a:pt x="793912" y="28849"/>
                  </a:lnTo>
                  <a:lnTo>
                    <a:pt x="792559" y="26997"/>
                  </a:lnTo>
                  <a:lnTo>
                    <a:pt x="790589" y="25350"/>
                  </a:lnTo>
                  <a:lnTo>
                    <a:pt x="788001" y="23909"/>
                  </a:lnTo>
                  <a:lnTo>
                    <a:pt x="785442" y="22438"/>
                  </a:lnTo>
                  <a:lnTo>
                    <a:pt x="781957" y="21703"/>
                  </a:lnTo>
                  <a:close/>
                </a:path>
                <a:path w="958850" h="429895">
                  <a:moveTo>
                    <a:pt x="808425" y="79932"/>
                  </a:moveTo>
                  <a:lnTo>
                    <a:pt x="798367" y="79932"/>
                  </a:lnTo>
                  <a:lnTo>
                    <a:pt x="798367" y="90343"/>
                  </a:lnTo>
                  <a:lnTo>
                    <a:pt x="808425" y="90343"/>
                  </a:lnTo>
                  <a:lnTo>
                    <a:pt x="808425" y="79932"/>
                  </a:lnTo>
                  <a:close/>
                </a:path>
                <a:path w="958850" h="429895">
                  <a:moveTo>
                    <a:pt x="795568" y="31055"/>
                  </a:moveTo>
                  <a:lnTo>
                    <a:pt x="783016" y="31055"/>
                  </a:lnTo>
                  <a:lnTo>
                    <a:pt x="786654" y="32187"/>
                  </a:lnTo>
                  <a:lnTo>
                    <a:pt x="792338" y="36393"/>
                  </a:lnTo>
                  <a:lnTo>
                    <a:pt x="794515" y="39363"/>
                  </a:lnTo>
                  <a:lnTo>
                    <a:pt x="797456" y="46980"/>
                  </a:lnTo>
                  <a:lnTo>
                    <a:pt x="798191" y="51406"/>
                  </a:lnTo>
                  <a:lnTo>
                    <a:pt x="798191" y="61581"/>
                  </a:lnTo>
                  <a:lnTo>
                    <a:pt x="782957" y="82403"/>
                  </a:lnTo>
                  <a:lnTo>
                    <a:pt x="795505" y="82403"/>
                  </a:lnTo>
                  <a:lnTo>
                    <a:pt x="796265" y="81314"/>
                  </a:lnTo>
                  <a:lnTo>
                    <a:pt x="797132" y="79932"/>
                  </a:lnTo>
                  <a:lnTo>
                    <a:pt x="808425" y="79932"/>
                  </a:lnTo>
                  <a:lnTo>
                    <a:pt x="808425" y="33349"/>
                  </a:lnTo>
                  <a:lnTo>
                    <a:pt x="797132" y="33349"/>
                  </a:lnTo>
                  <a:lnTo>
                    <a:pt x="796377" y="32187"/>
                  </a:lnTo>
                  <a:lnTo>
                    <a:pt x="795568" y="31055"/>
                  </a:lnTo>
                  <a:close/>
                </a:path>
                <a:path w="958850" h="429895">
                  <a:moveTo>
                    <a:pt x="808425" y="0"/>
                  </a:moveTo>
                  <a:lnTo>
                    <a:pt x="798014" y="0"/>
                  </a:lnTo>
                  <a:lnTo>
                    <a:pt x="798014" y="33349"/>
                  </a:lnTo>
                  <a:lnTo>
                    <a:pt x="808425" y="33349"/>
                  </a:lnTo>
                  <a:lnTo>
                    <a:pt x="808425" y="0"/>
                  </a:lnTo>
                  <a:close/>
                </a:path>
                <a:path w="958850" h="429895">
                  <a:moveTo>
                    <a:pt x="835819" y="71639"/>
                  </a:moveTo>
                  <a:lnTo>
                    <a:pt x="825938" y="74109"/>
                  </a:lnTo>
                  <a:lnTo>
                    <a:pt x="827143" y="79873"/>
                  </a:lnTo>
                  <a:lnTo>
                    <a:pt x="830011" y="84255"/>
                  </a:lnTo>
                  <a:lnTo>
                    <a:pt x="839069" y="90255"/>
                  </a:lnTo>
                  <a:lnTo>
                    <a:pt x="844789" y="91754"/>
                  </a:lnTo>
                  <a:lnTo>
                    <a:pt x="856964" y="91754"/>
                  </a:lnTo>
                  <a:lnTo>
                    <a:pt x="861581" y="90872"/>
                  </a:lnTo>
                  <a:lnTo>
                    <a:pt x="869521" y="87343"/>
                  </a:lnTo>
                  <a:lnTo>
                    <a:pt x="872609" y="84932"/>
                  </a:lnTo>
                  <a:lnTo>
                    <a:pt x="874317" y="82579"/>
                  </a:lnTo>
                  <a:lnTo>
                    <a:pt x="847259" y="82579"/>
                  </a:lnTo>
                  <a:lnTo>
                    <a:pt x="843803" y="81667"/>
                  </a:lnTo>
                  <a:lnTo>
                    <a:pt x="838539" y="78021"/>
                  </a:lnTo>
                  <a:lnTo>
                    <a:pt x="836798" y="75344"/>
                  </a:lnTo>
                  <a:lnTo>
                    <a:pt x="836661" y="74903"/>
                  </a:lnTo>
                  <a:lnTo>
                    <a:pt x="835819" y="71639"/>
                  </a:lnTo>
                  <a:close/>
                </a:path>
                <a:path w="958850" h="429895">
                  <a:moveTo>
                    <a:pt x="859640" y="21703"/>
                  </a:moveTo>
                  <a:lnTo>
                    <a:pt x="848171" y="21703"/>
                  </a:lnTo>
                  <a:lnTo>
                    <a:pt x="843906" y="22541"/>
                  </a:lnTo>
                  <a:lnTo>
                    <a:pt x="828055" y="45965"/>
                  </a:lnTo>
                  <a:lnTo>
                    <a:pt x="829415" y="49641"/>
                  </a:lnTo>
                  <a:lnTo>
                    <a:pt x="860758" y="63258"/>
                  </a:lnTo>
                  <a:lnTo>
                    <a:pt x="863287" y="64463"/>
                  </a:lnTo>
                  <a:lnTo>
                    <a:pt x="866580" y="67669"/>
                  </a:lnTo>
                  <a:lnTo>
                    <a:pt x="867404" y="69639"/>
                  </a:lnTo>
                  <a:lnTo>
                    <a:pt x="867404" y="74903"/>
                  </a:lnTo>
                  <a:lnTo>
                    <a:pt x="865963" y="77403"/>
                  </a:lnTo>
                  <a:lnTo>
                    <a:pt x="860066" y="81667"/>
                  </a:lnTo>
                  <a:lnTo>
                    <a:pt x="859788" y="81667"/>
                  </a:lnTo>
                  <a:lnTo>
                    <a:pt x="856376" y="82579"/>
                  </a:lnTo>
                  <a:lnTo>
                    <a:pt x="874317" y="82579"/>
                  </a:lnTo>
                  <a:lnTo>
                    <a:pt x="877050" y="78815"/>
                  </a:lnTo>
                  <a:lnTo>
                    <a:pt x="878167" y="75344"/>
                  </a:lnTo>
                  <a:lnTo>
                    <a:pt x="878167" y="66728"/>
                  </a:lnTo>
                  <a:lnTo>
                    <a:pt x="876682" y="62860"/>
                  </a:lnTo>
                  <a:lnTo>
                    <a:pt x="870742" y="56832"/>
                  </a:lnTo>
                  <a:lnTo>
                    <a:pt x="866228" y="54582"/>
                  </a:lnTo>
                  <a:lnTo>
                    <a:pt x="846112" y="49641"/>
                  </a:lnTo>
                  <a:lnTo>
                    <a:pt x="843171" y="48391"/>
                  </a:lnTo>
                  <a:lnTo>
                    <a:pt x="839407" y="45392"/>
                  </a:lnTo>
                  <a:lnTo>
                    <a:pt x="838466" y="43348"/>
                  </a:lnTo>
                  <a:lnTo>
                    <a:pt x="838466" y="37848"/>
                  </a:lnTo>
                  <a:lnTo>
                    <a:pt x="839833" y="35452"/>
                  </a:lnTo>
                  <a:lnTo>
                    <a:pt x="845333" y="31658"/>
                  </a:lnTo>
                  <a:lnTo>
                    <a:pt x="848788" y="30702"/>
                  </a:lnTo>
                  <a:lnTo>
                    <a:pt x="873740" y="30702"/>
                  </a:lnTo>
                  <a:lnTo>
                    <a:pt x="872580" y="29055"/>
                  </a:lnTo>
                  <a:lnTo>
                    <a:pt x="864904" y="23174"/>
                  </a:lnTo>
                  <a:lnTo>
                    <a:pt x="859640" y="21703"/>
                  </a:lnTo>
                  <a:close/>
                </a:path>
                <a:path w="958850" h="429895">
                  <a:moveTo>
                    <a:pt x="873740" y="30702"/>
                  </a:moveTo>
                  <a:lnTo>
                    <a:pt x="855964" y="30702"/>
                  </a:lnTo>
                  <a:lnTo>
                    <a:pt x="858449" y="31187"/>
                  </a:lnTo>
                  <a:lnTo>
                    <a:pt x="862331" y="33128"/>
                  </a:lnTo>
                  <a:lnTo>
                    <a:pt x="863860" y="34364"/>
                  </a:lnTo>
                  <a:lnTo>
                    <a:pt x="864978" y="35863"/>
                  </a:lnTo>
                  <a:lnTo>
                    <a:pt x="866125" y="37334"/>
                  </a:lnTo>
                  <a:lnTo>
                    <a:pt x="866992" y="38848"/>
                  </a:lnTo>
                  <a:lnTo>
                    <a:pt x="867580" y="40407"/>
                  </a:lnTo>
                  <a:lnTo>
                    <a:pt x="876621" y="37848"/>
                  </a:lnTo>
                  <a:lnTo>
                    <a:pt x="876962" y="37848"/>
                  </a:lnTo>
                  <a:lnTo>
                    <a:pt x="875379" y="33128"/>
                  </a:lnTo>
                  <a:lnTo>
                    <a:pt x="875315" y="32937"/>
                  </a:lnTo>
                  <a:lnTo>
                    <a:pt x="873740" y="30702"/>
                  </a:lnTo>
                  <a:close/>
                </a:path>
                <a:path w="958850" h="429895">
                  <a:moveTo>
                    <a:pt x="36819" y="178766"/>
                  </a:moveTo>
                  <a:lnTo>
                    <a:pt x="24585" y="178766"/>
                  </a:lnTo>
                  <a:lnTo>
                    <a:pt x="19218" y="180222"/>
                  </a:lnTo>
                  <a:lnTo>
                    <a:pt x="0" y="206822"/>
                  </a:lnTo>
                  <a:lnTo>
                    <a:pt x="0" y="220880"/>
                  </a:lnTo>
                  <a:lnTo>
                    <a:pt x="24585" y="248818"/>
                  </a:lnTo>
                  <a:lnTo>
                    <a:pt x="36819" y="248818"/>
                  </a:lnTo>
                  <a:lnTo>
                    <a:pt x="42172" y="247362"/>
                  </a:lnTo>
                  <a:lnTo>
                    <a:pt x="51376" y="241539"/>
                  </a:lnTo>
                  <a:lnTo>
                    <a:pt x="53203" y="239466"/>
                  </a:lnTo>
                  <a:lnTo>
                    <a:pt x="26056" y="239466"/>
                  </a:lnTo>
                  <a:lnTo>
                    <a:pt x="22232" y="238275"/>
                  </a:lnTo>
                  <a:lnTo>
                    <a:pt x="16233" y="233511"/>
                  </a:lnTo>
                  <a:lnTo>
                    <a:pt x="14013" y="230379"/>
                  </a:lnTo>
                  <a:lnTo>
                    <a:pt x="11131" y="222615"/>
                  </a:lnTo>
                  <a:lnTo>
                    <a:pt x="10410" y="218409"/>
                  </a:lnTo>
                  <a:lnTo>
                    <a:pt x="10410" y="209351"/>
                  </a:lnTo>
                  <a:lnTo>
                    <a:pt x="26056" y="188118"/>
                  </a:lnTo>
                  <a:lnTo>
                    <a:pt x="53196" y="188118"/>
                  </a:lnTo>
                  <a:lnTo>
                    <a:pt x="51376" y="186045"/>
                  </a:lnTo>
                  <a:lnTo>
                    <a:pt x="42172" y="180222"/>
                  </a:lnTo>
                  <a:lnTo>
                    <a:pt x="36819" y="178766"/>
                  </a:lnTo>
                  <a:close/>
                </a:path>
                <a:path w="958850" h="429895">
                  <a:moveTo>
                    <a:pt x="53196" y="188118"/>
                  </a:moveTo>
                  <a:lnTo>
                    <a:pt x="35349" y="188118"/>
                  </a:lnTo>
                  <a:lnTo>
                    <a:pt x="39172" y="189324"/>
                  </a:lnTo>
                  <a:lnTo>
                    <a:pt x="45171" y="194147"/>
                  </a:lnTo>
                  <a:lnTo>
                    <a:pt x="47392" y="197309"/>
                  </a:lnTo>
                  <a:lnTo>
                    <a:pt x="50274" y="205131"/>
                  </a:lnTo>
                  <a:lnTo>
                    <a:pt x="50994" y="209351"/>
                  </a:lnTo>
                  <a:lnTo>
                    <a:pt x="50994" y="218409"/>
                  </a:lnTo>
                  <a:lnTo>
                    <a:pt x="35349" y="239466"/>
                  </a:lnTo>
                  <a:lnTo>
                    <a:pt x="53203" y="239466"/>
                  </a:lnTo>
                  <a:lnTo>
                    <a:pt x="54964" y="237466"/>
                  </a:lnTo>
                  <a:lnTo>
                    <a:pt x="57523" y="232231"/>
                  </a:lnTo>
                  <a:lnTo>
                    <a:pt x="60111" y="226997"/>
                  </a:lnTo>
                  <a:lnTo>
                    <a:pt x="61405" y="220880"/>
                  </a:lnTo>
                  <a:lnTo>
                    <a:pt x="61405" y="206822"/>
                  </a:lnTo>
                  <a:lnTo>
                    <a:pt x="60111" y="200661"/>
                  </a:lnTo>
                  <a:lnTo>
                    <a:pt x="57523" y="195397"/>
                  </a:lnTo>
                  <a:lnTo>
                    <a:pt x="54964" y="190133"/>
                  </a:lnTo>
                  <a:lnTo>
                    <a:pt x="53196" y="188118"/>
                  </a:lnTo>
                  <a:close/>
                </a:path>
                <a:path w="958850" h="429895">
                  <a:moveTo>
                    <a:pt x="103500" y="152828"/>
                  </a:moveTo>
                  <a:lnTo>
                    <a:pt x="97706" y="152828"/>
                  </a:lnTo>
                  <a:lnTo>
                    <a:pt x="94633" y="153475"/>
                  </a:lnTo>
                  <a:lnTo>
                    <a:pt x="88810" y="156063"/>
                  </a:lnTo>
                  <a:lnTo>
                    <a:pt x="86443" y="158004"/>
                  </a:lnTo>
                  <a:lnTo>
                    <a:pt x="82792" y="163194"/>
                  </a:lnTo>
                  <a:lnTo>
                    <a:pt x="81884" y="166415"/>
                  </a:lnTo>
                  <a:lnTo>
                    <a:pt x="81884" y="247406"/>
                  </a:lnTo>
                  <a:lnTo>
                    <a:pt x="92295" y="247406"/>
                  </a:lnTo>
                  <a:lnTo>
                    <a:pt x="92295" y="169414"/>
                  </a:lnTo>
                  <a:lnTo>
                    <a:pt x="93045" y="166871"/>
                  </a:lnTo>
                  <a:lnTo>
                    <a:pt x="96074" y="163400"/>
                  </a:lnTo>
                  <a:lnTo>
                    <a:pt x="98559" y="162533"/>
                  </a:lnTo>
                  <a:lnTo>
                    <a:pt x="108176" y="162533"/>
                  </a:lnTo>
                  <a:lnTo>
                    <a:pt x="110822" y="154592"/>
                  </a:lnTo>
                  <a:lnTo>
                    <a:pt x="110028" y="154240"/>
                  </a:lnTo>
                  <a:lnTo>
                    <a:pt x="108823" y="153857"/>
                  </a:lnTo>
                  <a:lnTo>
                    <a:pt x="105588" y="153034"/>
                  </a:lnTo>
                  <a:lnTo>
                    <a:pt x="103500" y="152828"/>
                  </a:lnTo>
                  <a:close/>
                </a:path>
                <a:path w="958850" h="429895">
                  <a:moveTo>
                    <a:pt x="81884" y="179649"/>
                  </a:moveTo>
                  <a:lnTo>
                    <a:pt x="70944" y="179649"/>
                  </a:lnTo>
                  <a:lnTo>
                    <a:pt x="70944" y="188471"/>
                  </a:lnTo>
                  <a:lnTo>
                    <a:pt x="81884" y="188471"/>
                  </a:lnTo>
                  <a:lnTo>
                    <a:pt x="81884" y="179649"/>
                  </a:lnTo>
                  <a:close/>
                </a:path>
                <a:path w="958850" h="429895">
                  <a:moveTo>
                    <a:pt x="107470" y="179649"/>
                  </a:moveTo>
                  <a:lnTo>
                    <a:pt x="92295" y="179649"/>
                  </a:lnTo>
                  <a:lnTo>
                    <a:pt x="92295" y="188471"/>
                  </a:lnTo>
                  <a:lnTo>
                    <a:pt x="107470" y="188471"/>
                  </a:lnTo>
                  <a:lnTo>
                    <a:pt x="107470" y="179649"/>
                  </a:lnTo>
                  <a:close/>
                </a:path>
                <a:path w="958850" h="429895">
                  <a:moveTo>
                    <a:pt x="108176" y="162533"/>
                  </a:moveTo>
                  <a:lnTo>
                    <a:pt x="103500" y="162533"/>
                  </a:lnTo>
                  <a:lnTo>
                    <a:pt x="104705" y="162665"/>
                  </a:lnTo>
                  <a:lnTo>
                    <a:pt x="106558" y="163194"/>
                  </a:lnTo>
                  <a:lnTo>
                    <a:pt x="107823" y="163592"/>
                  </a:lnTo>
                  <a:lnTo>
                    <a:pt x="108131" y="162665"/>
                  </a:lnTo>
                  <a:lnTo>
                    <a:pt x="108176" y="162533"/>
                  </a:lnTo>
                  <a:close/>
                </a:path>
                <a:path w="958850" h="429895">
                  <a:moveTo>
                    <a:pt x="148263" y="152828"/>
                  </a:moveTo>
                  <a:lnTo>
                    <a:pt x="142470" y="152828"/>
                  </a:lnTo>
                  <a:lnTo>
                    <a:pt x="139396" y="153475"/>
                  </a:lnTo>
                  <a:lnTo>
                    <a:pt x="133574" y="156063"/>
                  </a:lnTo>
                  <a:lnTo>
                    <a:pt x="131206" y="158004"/>
                  </a:lnTo>
                  <a:lnTo>
                    <a:pt x="127555" y="163194"/>
                  </a:lnTo>
                  <a:lnTo>
                    <a:pt x="126648" y="166415"/>
                  </a:lnTo>
                  <a:lnTo>
                    <a:pt x="126648" y="247406"/>
                  </a:lnTo>
                  <a:lnTo>
                    <a:pt x="137059" y="247406"/>
                  </a:lnTo>
                  <a:lnTo>
                    <a:pt x="137059" y="169414"/>
                  </a:lnTo>
                  <a:lnTo>
                    <a:pt x="137808" y="166871"/>
                  </a:lnTo>
                  <a:lnTo>
                    <a:pt x="140838" y="163400"/>
                  </a:lnTo>
                  <a:lnTo>
                    <a:pt x="143323" y="162533"/>
                  </a:lnTo>
                  <a:lnTo>
                    <a:pt x="152939" y="162533"/>
                  </a:lnTo>
                  <a:lnTo>
                    <a:pt x="155586" y="154592"/>
                  </a:lnTo>
                  <a:lnTo>
                    <a:pt x="154792" y="154240"/>
                  </a:lnTo>
                  <a:lnTo>
                    <a:pt x="153586" y="153857"/>
                  </a:lnTo>
                  <a:lnTo>
                    <a:pt x="150351" y="153034"/>
                  </a:lnTo>
                  <a:lnTo>
                    <a:pt x="148263" y="152828"/>
                  </a:lnTo>
                  <a:close/>
                </a:path>
                <a:path w="958850" h="429895">
                  <a:moveTo>
                    <a:pt x="126648" y="179649"/>
                  </a:moveTo>
                  <a:lnTo>
                    <a:pt x="115708" y="179649"/>
                  </a:lnTo>
                  <a:lnTo>
                    <a:pt x="115708" y="188471"/>
                  </a:lnTo>
                  <a:lnTo>
                    <a:pt x="126648" y="188471"/>
                  </a:lnTo>
                  <a:lnTo>
                    <a:pt x="126648" y="179649"/>
                  </a:lnTo>
                  <a:close/>
                </a:path>
                <a:path w="958850" h="429895">
                  <a:moveTo>
                    <a:pt x="152233" y="179649"/>
                  </a:moveTo>
                  <a:lnTo>
                    <a:pt x="137059" y="179649"/>
                  </a:lnTo>
                  <a:lnTo>
                    <a:pt x="137059" y="188471"/>
                  </a:lnTo>
                  <a:lnTo>
                    <a:pt x="152233" y="188471"/>
                  </a:lnTo>
                  <a:lnTo>
                    <a:pt x="152233" y="179649"/>
                  </a:lnTo>
                  <a:close/>
                </a:path>
                <a:path w="958850" h="429895">
                  <a:moveTo>
                    <a:pt x="152939" y="162533"/>
                  </a:moveTo>
                  <a:lnTo>
                    <a:pt x="148263" y="162533"/>
                  </a:lnTo>
                  <a:lnTo>
                    <a:pt x="149469" y="162665"/>
                  </a:lnTo>
                  <a:lnTo>
                    <a:pt x="151322" y="163194"/>
                  </a:lnTo>
                  <a:lnTo>
                    <a:pt x="152586" y="163592"/>
                  </a:lnTo>
                  <a:lnTo>
                    <a:pt x="152895" y="162665"/>
                  </a:lnTo>
                  <a:lnTo>
                    <a:pt x="152939" y="162533"/>
                  </a:lnTo>
                  <a:close/>
                </a:path>
                <a:path w="958850" h="429895">
                  <a:moveTo>
                    <a:pt x="177234" y="157063"/>
                  </a:moveTo>
                  <a:lnTo>
                    <a:pt x="166824" y="157063"/>
                  </a:lnTo>
                  <a:lnTo>
                    <a:pt x="166824" y="247406"/>
                  </a:lnTo>
                  <a:lnTo>
                    <a:pt x="177234" y="247406"/>
                  </a:lnTo>
                  <a:lnTo>
                    <a:pt x="177234" y="157063"/>
                  </a:lnTo>
                  <a:close/>
                </a:path>
                <a:path w="958850" h="429895">
                  <a:moveTo>
                    <a:pt x="206713" y="179649"/>
                  </a:moveTo>
                  <a:lnTo>
                    <a:pt x="196302" y="179649"/>
                  </a:lnTo>
                  <a:lnTo>
                    <a:pt x="196302" y="247406"/>
                  </a:lnTo>
                  <a:lnTo>
                    <a:pt x="206713" y="247406"/>
                  </a:lnTo>
                  <a:lnTo>
                    <a:pt x="206713" y="179649"/>
                  </a:lnTo>
                  <a:close/>
                </a:path>
                <a:path w="958850" h="429895">
                  <a:moveTo>
                    <a:pt x="203625" y="154240"/>
                  </a:moveTo>
                  <a:lnTo>
                    <a:pt x="199567" y="154240"/>
                  </a:lnTo>
                  <a:lnTo>
                    <a:pt x="197817" y="154931"/>
                  </a:lnTo>
                  <a:lnTo>
                    <a:pt x="194905" y="157695"/>
                  </a:lnTo>
                  <a:lnTo>
                    <a:pt x="194185" y="159357"/>
                  </a:lnTo>
                  <a:lnTo>
                    <a:pt x="194185" y="163239"/>
                  </a:lnTo>
                  <a:lnTo>
                    <a:pt x="194905" y="164900"/>
                  </a:lnTo>
                  <a:lnTo>
                    <a:pt x="197817" y="167665"/>
                  </a:lnTo>
                  <a:lnTo>
                    <a:pt x="199567" y="168356"/>
                  </a:lnTo>
                  <a:lnTo>
                    <a:pt x="203625" y="168356"/>
                  </a:lnTo>
                  <a:lnTo>
                    <a:pt x="205360" y="167665"/>
                  </a:lnTo>
                  <a:lnTo>
                    <a:pt x="208272" y="164900"/>
                  </a:lnTo>
                  <a:lnTo>
                    <a:pt x="209007" y="163239"/>
                  </a:lnTo>
                  <a:lnTo>
                    <a:pt x="209007" y="159357"/>
                  </a:lnTo>
                  <a:lnTo>
                    <a:pt x="208272" y="157695"/>
                  </a:lnTo>
                  <a:lnTo>
                    <a:pt x="205360" y="154931"/>
                  </a:lnTo>
                  <a:lnTo>
                    <a:pt x="203625" y="154240"/>
                  </a:lnTo>
                  <a:close/>
                </a:path>
                <a:path w="958850" h="429895">
                  <a:moveTo>
                    <a:pt x="235838" y="179825"/>
                  </a:moveTo>
                  <a:lnTo>
                    <a:pt x="225781" y="179825"/>
                  </a:lnTo>
                  <a:lnTo>
                    <a:pt x="225781" y="247406"/>
                  </a:lnTo>
                  <a:lnTo>
                    <a:pt x="236191" y="247406"/>
                  </a:lnTo>
                  <a:lnTo>
                    <a:pt x="236191" y="202705"/>
                  </a:lnTo>
                  <a:lnTo>
                    <a:pt x="236856" y="199735"/>
                  </a:lnTo>
                  <a:lnTo>
                    <a:pt x="236941" y="199352"/>
                  </a:lnTo>
                  <a:lnTo>
                    <a:pt x="239941" y="193824"/>
                  </a:lnTo>
                  <a:lnTo>
                    <a:pt x="241985" y="191721"/>
                  </a:lnTo>
                  <a:lnTo>
                    <a:pt x="244667" y="190236"/>
                  </a:lnTo>
                  <a:lnTo>
                    <a:pt x="235838" y="190236"/>
                  </a:lnTo>
                  <a:lnTo>
                    <a:pt x="235838" y="179825"/>
                  </a:lnTo>
                  <a:close/>
                </a:path>
                <a:path w="958850" h="429895">
                  <a:moveTo>
                    <a:pt x="275580" y="188118"/>
                  </a:moveTo>
                  <a:lnTo>
                    <a:pt x="258307" y="188118"/>
                  </a:lnTo>
                  <a:lnTo>
                    <a:pt x="262100" y="189618"/>
                  </a:lnTo>
                  <a:lnTo>
                    <a:pt x="267629" y="195588"/>
                  </a:lnTo>
                  <a:lnTo>
                    <a:pt x="269011" y="199735"/>
                  </a:lnTo>
                  <a:lnTo>
                    <a:pt x="269011" y="247406"/>
                  </a:lnTo>
                  <a:lnTo>
                    <a:pt x="279422" y="247406"/>
                  </a:lnTo>
                  <a:lnTo>
                    <a:pt x="279422" y="198588"/>
                  </a:lnTo>
                  <a:lnTo>
                    <a:pt x="278466" y="193824"/>
                  </a:lnTo>
                  <a:lnTo>
                    <a:pt x="275580" y="188118"/>
                  </a:lnTo>
                  <a:close/>
                </a:path>
                <a:path w="958850" h="429895">
                  <a:moveTo>
                    <a:pt x="261071" y="178766"/>
                  </a:moveTo>
                  <a:lnTo>
                    <a:pt x="251366" y="178766"/>
                  </a:lnTo>
                  <a:lnTo>
                    <a:pt x="247190" y="179825"/>
                  </a:lnTo>
                  <a:lnTo>
                    <a:pt x="240720" y="184031"/>
                  </a:lnTo>
                  <a:lnTo>
                    <a:pt x="238309" y="186795"/>
                  </a:lnTo>
                  <a:lnTo>
                    <a:pt x="236721" y="190236"/>
                  </a:lnTo>
                  <a:lnTo>
                    <a:pt x="244667" y="190236"/>
                  </a:lnTo>
                  <a:lnTo>
                    <a:pt x="247190" y="188839"/>
                  </a:lnTo>
                  <a:lnTo>
                    <a:pt x="250161" y="188118"/>
                  </a:lnTo>
                  <a:lnTo>
                    <a:pt x="275580" y="188118"/>
                  </a:lnTo>
                  <a:lnTo>
                    <a:pt x="274643" y="186266"/>
                  </a:lnTo>
                  <a:lnTo>
                    <a:pt x="271967" y="183442"/>
                  </a:lnTo>
                  <a:lnTo>
                    <a:pt x="265300" y="179825"/>
                  </a:lnTo>
                  <a:lnTo>
                    <a:pt x="265587" y="179825"/>
                  </a:lnTo>
                  <a:lnTo>
                    <a:pt x="261071" y="178766"/>
                  </a:lnTo>
                  <a:close/>
                </a:path>
                <a:path w="958850" h="429895">
                  <a:moveTo>
                    <a:pt x="329325" y="178766"/>
                  </a:moveTo>
                  <a:lnTo>
                    <a:pt x="319679" y="178766"/>
                  </a:lnTo>
                  <a:lnTo>
                    <a:pt x="314326" y="180266"/>
                  </a:lnTo>
                  <a:lnTo>
                    <a:pt x="295270" y="207116"/>
                  </a:lnTo>
                  <a:lnTo>
                    <a:pt x="295270" y="220997"/>
                  </a:lnTo>
                  <a:lnTo>
                    <a:pt x="320326" y="248818"/>
                  </a:lnTo>
                  <a:lnTo>
                    <a:pt x="331442" y="248818"/>
                  </a:lnTo>
                  <a:lnTo>
                    <a:pt x="335574" y="248112"/>
                  </a:lnTo>
                  <a:lnTo>
                    <a:pt x="342926" y="245259"/>
                  </a:lnTo>
                  <a:lnTo>
                    <a:pt x="346014" y="243260"/>
                  </a:lnTo>
                  <a:lnTo>
                    <a:pt x="349700" y="239466"/>
                  </a:lnTo>
                  <a:lnTo>
                    <a:pt x="322649" y="239466"/>
                  </a:lnTo>
                  <a:lnTo>
                    <a:pt x="318958" y="238554"/>
                  </a:lnTo>
                  <a:lnTo>
                    <a:pt x="312606" y="234878"/>
                  </a:lnTo>
                  <a:lnTo>
                    <a:pt x="310243" y="232320"/>
                  </a:lnTo>
                  <a:lnTo>
                    <a:pt x="310121" y="232187"/>
                  </a:lnTo>
                  <a:lnTo>
                    <a:pt x="308439" y="228879"/>
                  </a:lnTo>
                  <a:lnTo>
                    <a:pt x="306563" y="225100"/>
                  </a:lnTo>
                  <a:lnTo>
                    <a:pt x="305728" y="220997"/>
                  </a:lnTo>
                  <a:lnTo>
                    <a:pt x="305680" y="217056"/>
                  </a:lnTo>
                  <a:lnTo>
                    <a:pt x="302681" y="217056"/>
                  </a:lnTo>
                  <a:lnTo>
                    <a:pt x="302681" y="208057"/>
                  </a:lnTo>
                  <a:lnTo>
                    <a:pt x="305680" y="208057"/>
                  </a:lnTo>
                  <a:lnTo>
                    <a:pt x="305680" y="205911"/>
                  </a:lnTo>
                  <a:lnTo>
                    <a:pt x="321649" y="188118"/>
                  </a:lnTo>
                  <a:lnTo>
                    <a:pt x="347650" y="188118"/>
                  </a:lnTo>
                  <a:lnTo>
                    <a:pt x="342823" y="183619"/>
                  </a:lnTo>
                  <a:lnTo>
                    <a:pt x="339691" y="181707"/>
                  </a:lnTo>
                  <a:lnTo>
                    <a:pt x="332810" y="179355"/>
                  </a:lnTo>
                  <a:lnTo>
                    <a:pt x="329325" y="178766"/>
                  </a:lnTo>
                  <a:close/>
                </a:path>
                <a:path w="958850" h="429895">
                  <a:moveTo>
                    <a:pt x="343794" y="228879"/>
                  </a:moveTo>
                  <a:lnTo>
                    <a:pt x="329590" y="239466"/>
                  </a:lnTo>
                  <a:lnTo>
                    <a:pt x="349700" y="239466"/>
                  </a:lnTo>
                  <a:lnTo>
                    <a:pt x="351014" y="238113"/>
                  </a:lnTo>
                  <a:lnTo>
                    <a:pt x="352793" y="235113"/>
                  </a:lnTo>
                  <a:lnTo>
                    <a:pt x="353852" y="231702"/>
                  </a:lnTo>
                  <a:lnTo>
                    <a:pt x="343794" y="228879"/>
                  </a:lnTo>
                  <a:close/>
                </a:path>
                <a:path w="958850" h="429895">
                  <a:moveTo>
                    <a:pt x="305680" y="208057"/>
                  </a:moveTo>
                  <a:lnTo>
                    <a:pt x="302681" y="208057"/>
                  </a:lnTo>
                  <a:lnTo>
                    <a:pt x="302681" y="217056"/>
                  </a:lnTo>
                  <a:lnTo>
                    <a:pt x="305680" y="217056"/>
                  </a:lnTo>
                  <a:lnTo>
                    <a:pt x="305680" y="208057"/>
                  </a:lnTo>
                  <a:close/>
                </a:path>
                <a:path w="958850" h="429895">
                  <a:moveTo>
                    <a:pt x="347650" y="188118"/>
                  </a:moveTo>
                  <a:lnTo>
                    <a:pt x="329560" y="188118"/>
                  </a:lnTo>
                  <a:lnTo>
                    <a:pt x="332825" y="188986"/>
                  </a:lnTo>
                  <a:lnTo>
                    <a:pt x="338383" y="192456"/>
                  </a:lnTo>
                  <a:lnTo>
                    <a:pt x="340530" y="194823"/>
                  </a:lnTo>
                  <a:lnTo>
                    <a:pt x="342029" y="197823"/>
                  </a:lnTo>
                  <a:lnTo>
                    <a:pt x="343559" y="200823"/>
                  </a:lnTo>
                  <a:lnTo>
                    <a:pt x="344323" y="204234"/>
                  </a:lnTo>
                  <a:lnTo>
                    <a:pt x="344323" y="208057"/>
                  </a:lnTo>
                  <a:lnTo>
                    <a:pt x="305680" y="208057"/>
                  </a:lnTo>
                  <a:lnTo>
                    <a:pt x="305680" y="217056"/>
                  </a:lnTo>
                  <a:lnTo>
                    <a:pt x="354910" y="217056"/>
                  </a:lnTo>
                  <a:lnTo>
                    <a:pt x="354846" y="205911"/>
                  </a:lnTo>
                  <a:lnTo>
                    <a:pt x="354072" y="200999"/>
                  </a:lnTo>
                  <a:lnTo>
                    <a:pt x="350760" y="192456"/>
                  </a:lnTo>
                  <a:lnTo>
                    <a:pt x="348642" y="189148"/>
                  </a:lnTo>
                  <a:lnTo>
                    <a:pt x="348537" y="188986"/>
                  </a:lnTo>
                  <a:lnTo>
                    <a:pt x="347650" y="188118"/>
                  </a:lnTo>
                  <a:close/>
                </a:path>
                <a:path w="958850" h="429895">
                  <a:moveTo>
                    <a:pt x="415742" y="179649"/>
                  </a:moveTo>
                  <a:lnTo>
                    <a:pt x="405684" y="179649"/>
                  </a:lnTo>
                  <a:lnTo>
                    <a:pt x="405684" y="247406"/>
                  </a:lnTo>
                  <a:lnTo>
                    <a:pt x="416095" y="247406"/>
                  </a:lnTo>
                  <a:lnTo>
                    <a:pt x="416095" y="201735"/>
                  </a:lnTo>
                  <a:lnTo>
                    <a:pt x="416776" y="198911"/>
                  </a:lnTo>
                  <a:lnTo>
                    <a:pt x="417733" y="197147"/>
                  </a:lnTo>
                  <a:lnTo>
                    <a:pt x="419654" y="193721"/>
                  </a:lnTo>
                  <a:lnTo>
                    <a:pt x="421536" y="191721"/>
                  </a:lnTo>
                  <a:lnTo>
                    <a:pt x="423945" y="190236"/>
                  </a:lnTo>
                  <a:lnTo>
                    <a:pt x="415742" y="190236"/>
                  </a:lnTo>
                  <a:lnTo>
                    <a:pt x="415742" y="179649"/>
                  </a:lnTo>
                  <a:close/>
                </a:path>
                <a:path w="958850" h="429895">
                  <a:moveTo>
                    <a:pt x="452040" y="188221"/>
                  </a:moveTo>
                  <a:lnTo>
                    <a:pt x="435666" y="188221"/>
                  </a:lnTo>
                  <a:lnTo>
                    <a:pt x="438607" y="189309"/>
                  </a:lnTo>
                  <a:lnTo>
                    <a:pt x="443265" y="193721"/>
                  </a:lnTo>
                  <a:lnTo>
                    <a:pt x="443625" y="194088"/>
                  </a:lnTo>
                  <a:lnTo>
                    <a:pt x="444857" y="197147"/>
                  </a:lnTo>
                  <a:lnTo>
                    <a:pt x="444857" y="247406"/>
                  </a:lnTo>
                  <a:lnTo>
                    <a:pt x="455444" y="247406"/>
                  </a:lnTo>
                  <a:lnTo>
                    <a:pt x="455444" y="198911"/>
                  </a:lnTo>
                  <a:lnTo>
                    <a:pt x="456753" y="195294"/>
                  </a:lnTo>
                  <a:lnTo>
                    <a:pt x="461370" y="190236"/>
                  </a:lnTo>
                  <a:lnTo>
                    <a:pt x="452974" y="190236"/>
                  </a:lnTo>
                  <a:lnTo>
                    <a:pt x="452040" y="188221"/>
                  </a:lnTo>
                  <a:close/>
                </a:path>
                <a:path w="958850" h="429895">
                  <a:moveTo>
                    <a:pt x="492690" y="188221"/>
                  </a:moveTo>
                  <a:lnTo>
                    <a:pt x="474457" y="188221"/>
                  </a:lnTo>
                  <a:lnTo>
                    <a:pt x="477721" y="189309"/>
                  </a:lnTo>
                  <a:lnTo>
                    <a:pt x="477518" y="189309"/>
                  </a:lnTo>
                  <a:lnTo>
                    <a:pt x="482838" y="193485"/>
                  </a:lnTo>
                  <a:lnTo>
                    <a:pt x="483530" y="195294"/>
                  </a:lnTo>
                  <a:lnTo>
                    <a:pt x="484206" y="197147"/>
                  </a:lnTo>
                  <a:lnTo>
                    <a:pt x="484206" y="247406"/>
                  </a:lnTo>
                  <a:lnTo>
                    <a:pt x="494616" y="247406"/>
                  </a:lnTo>
                  <a:lnTo>
                    <a:pt x="494496" y="193721"/>
                  </a:lnTo>
                  <a:lnTo>
                    <a:pt x="492690" y="188221"/>
                  </a:lnTo>
                  <a:close/>
                </a:path>
                <a:path w="958850" h="429895">
                  <a:moveTo>
                    <a:pt x="439269" y="178766"/>
                  </a:moveTo>
                  <a:lnTo>
                    <a:pt x="430388" y="178766"/>
                  </a:lnTo>
                  <a:lnTo>
                    <a:pt x="427102" y="179649"/>
                  </a:lnTo>
                  <a:lnTo>
                    <a:pt x="426563" y="179810"/>
                  </a:lnTo>
                  <a:lnTo>
                    <a:pt x="420315" y="183810"/>
                  </a:lnTo>
                  <a:lnTo>
                    <a:pt x="417990" y="186736"/>
                  </a:lnTo>
                  <a:lnTo>
                    <a:pt x="416624" y="190236"/>
                  </a:lnTo>
                  <a:lnTo>
                    <a:pt x="423945" y="190236"/>
                  </a:lnTo>
                  <a:lnTo>
                    <a:pt x="426212" y="188839"/>
                  </a:lnTo>
                  <a:lnTo>
                    <a:pt x="428380" y="188221"/>
                  </a:lnTo>
                  <a:lnTo>
                    <a:pt x="452040" y="188221"/>
                  </a:lnTo>
                  <a:lnTo>
                    <a:pt x="451352" y="186736"/>
                  </a:lnTo>
                  <a:lnTo>
                    <a:pt x="449082" y="183957"/>
                  </a:lnTo>
                  <a:lnTo>
                    <a:pt x="448959" y="183810"/>
                  </a:lnTo>
                  <a:lnTo>
                    <a:pt x="445960" y="181810"/>
                  </a:lnTo>
                  <a:lnTo>
                    <a:pt x="443032" y="179810"/>
                  </a:lnTo>
                  <a:lnTo>
                    <a:pt x="442504" y="179649"/>
                  </a:lnTo>
                  <a:lnTo>
                    <a:pt x="439269" y="178766"/>
                  </a:lnTo>
                  <a:close/>
                </a:path>
                <a:path w="958850" h="429895">
                  <a:moveTo>
                    <a:pt x="480030" y="178766"/>
                  </a:moveTo>
                  <a:lnTo>
                    <a:pt x="469119" y="178766"/>
                  </a:lnTo>
                  <a:lnTo>
                    <a:pt x="464958" y="179810"/>
                  </a:lnTo>
                  <a:lnTo>
                    <a:pt x="458017" y="183957"/>
                  </a:lnTo>
                  <a:lnTo>
                    <a:pt x="455415" y="186736"/>
                  </a:lnTo>
                  <a:lnTo>
                    <a:pt x="453679" y="190236"/>
                  </a:lnTo>
                  <a:lnTo>
                    <a:pt x="461370" y="190236"/>
                  </a:lnTo>
                  <a:lnTo>
                    <a:pt x="461987" y="189559"/>
                  </a:lnTo>
                  <a:lnTo>
                    <a:pt x="465414" y="188221"/>
                  </a:lnTo>
                  <a:lnTo>
                    <a:pt x="492690" y="188221"/>
                  </a:lnTo>
                  <a:lnTo>
                    <a:pt x="484985" y="180663"/>
                  </a:lnTo>
                  <a:lnTo>
                    <a:pt x="480030" y="178766"/>
                  </a:lnTo>
                  <a:close/>
                </a:path>
                <a:path w="958850" h="429895">
                  <a:moveTo>
                    <a:pt x="560930" y="187942"/>
                  </a:moveTo>
                  <a:lnTo>
                    <a:pt x="544736" y="187942"/>
                  </a:lnTo>
                  <a:lnTo>
                    <a:pt x="548309" y="189148"/>
                  </a:lnTo>
                  <a:lnTo>
                    <a:pt x="553044" y="193971"/>
                  </a:lnTo>
                  <a:lnTo>
                    <a:pt x="554235" y="197382"/>
                  </a:lnTo>
                  <a:lnTo>
                    <a:pt x="554235" y="203734"/>
                  </a:lnTo>
                  <a:lnTo>
                    <a:pt x="544221" y="207307"/>
                  </a:lnTo>
                  <a:lnTo>
                    <a:pt x="540883" y="207704"/>
                  </a:lnTo>
                  <a:lnTo>
                    <a:pt x="510475" y="232584"/>
                  </a:lnTo>
                  <a:lnTo>
                    <a:pt x="511504" y="236349"/>
                  </a:lnTo>
                  <a:lnTo>
                    <a:pt x="515621" y="242554"/>
                  </a:lnTo>
                  <a:lnTo>
                    <a:pt x="518400" y="244921"/>
                  </a:lnTo>
                  <a:lnTo>
                    <a:pt x="525400" y="248185"/>
                  </a:lnTo>
                  <a:lnTo>
                    <a:pt x="529296" y="248994"/>
                  </a:lnTo>
                  <a:lnTo>
                    <a:pt x="537531" y="248994"/>
                  </a:lnTo>
                  <a:lnTo>
                    <a:pt x="553000" y="239701"/>
                  </a:lnTo>
                  <a:lnTo>
                    <a:pt x="531252" y="239701"/>
                  </a:lnTo>
                  <a:lnTo>
                    <a:pt x="527992" y="238834"/>
                  </a:lnTo>
                  <a:lnTo>
                    <a:pt x="527758" y="238834"/>
                  </a:lnTo>
                  <a:lnTo>
                    <a:pt x="524900" y="236907"/>
                  </a:lnTo>
                  <a:lnTo>
                    <a:pt x="522224" y="235055"/>
                  </a:lnTo>
                  <a:lnTo>
                    <a:pt x="520885" y="232320"/>
                  </a:lnTo>
                  <a:lnTo>
                    <a:pt x="521005" y="225703"/>
                  </a:lnTo>
                  <a:lnTo>
                    <a:pt x="540604" y="216704"/>
                  </a:lnTo>
                  <a:lnTo>
                    <a:pt x="543643" y="216292"/>
                  </a:lnTo>
                  <a:lnTo>
                    <a:pt x="554235" y="213351"/>
                  </a:lnTo>
                  <a:lnTo>
                    <a:pt x="564646" y="213351"/>
                  </a:lnTo>
                  <a:lnTo>
                    <a:pt x="564646" y="197382"/>
                  </a:lnTo>
                  <a:lnTo>
                    <a:pt x="563945" y="193971"/>
                  </a:lnTo>
                  <a:lnTo>
                    <a:pt x="563824" y="193382"/>
                  </a:lnTo>
                  <a:lnTo>
                    <a:pt x="563763" y="193088"/>
                  </a:lnTo>
                  <a:lnTo>
                    <a:pt x="560930" y="187942"/>
                  </a:lnTo>
                  <a:close/>
                </a:path>
                <a:path w="958850" h="429895">
                  <a:moveTo>
                    <a:pt x="564646" y="238231"/>
                  </a:moveTo>
                  <a:lnTo>
                    <a:pt x="554235" y="238231"/>
                  </a:lnTo>
                  <a:lnTo>
                    <a:pt x="554235" y="247406"/>
                  </a:lnTo>
                  <a:lnTo>
                    <a:pt x="564646" y="247406"/>
                  </a:lnTo>
                  <a:lnTo>
                    <a:pt x="564646" y="238231"/>
                  </a:lnTo>
                  <a:close/>
                </a:path>
                <a:path w="958850" h="429895">
                  <a:moveTo>
                    <a:pt x="564646" y="213351"/>
                  </a:moveTo>
                  <a:lnTo>
                    <a:pt x="554235" y="213351"/>
                  </a:lnTo>
                  <a:lnTo>
                    <a:pt x="554138" y="226055"/>
                  </a:lnTo>
                  <a:lnTo>
                    <a:pt x="553500" y="228393"/>
                  </a:lnTo>
                  <a:lnTo>
                    <a:pt x="552029" y="230952"/>
                  </a:lnTo>
                  <a:lnTo>
                    <a:pt x="550588" y="233511"/>
                  </a:lnTo>
                  <a:lnTo>
                    <a:pt x="548441" y="235599"/>
                  </a:lnTo>
                  <a:lnTo>
                    <a:pt x="542766" y="238834"/>
                  </a:lnTo>
                  <a:lnTo>
                    <a:pt x="539043" y="239701"/>
                  </a:lnTo>
                  <a:lnTo>
                    <a:pt x="553000" y="239701"/>
                  </a:lnTo>
                  <a:lnTo>
                    <a:pt x="553706" y="238231"/>
                  </a:lnTo>
                  <a:lnTo>
                    <a:pt x="564646" y="238231"/>
                  </a:lnTo>
                  <a:lnTo>
                    <a:pt x="564646" y="213351"/>
                  </a:lnTo>
                  <a:close/>
                </a:path>
                <a:path w="958850" h="429895">
                  <a:moveTo>
                    <a:pt x="541766" y="178766"/>
                  </a:moveTo>
                  <a:lnTo>
                    <a:pt x="536178" y="178766"/>
                  </a:lnTo>
                  <a:lnTo>
                    <a:pt x="532708" y="179237"/>
                  </a:lnTo>
                  <a:lnTo>
                    <a:pt x="512416" y="194647"/>
                  </a:lnTo>
                  <a:lnTo>
                    <a:pt x="522297" y="198176"/>
                  </a:lnTo>
                  <a:lnTo>
                    <a:pt x="523444" y="195706"/>
                  </a:lnTo>
                  <a:lnTo>
                    <a:pt x="525429" y="193382"/>
                  </a:lnTo>
                  <a:lnTo>
                    <a:pt x="530923" y="189148"/>
                  </a:lnTo>
                  <a:lnTo>
                    <a:pt x="530654" y="189148"/>
                  </a:lnTo>
                  <a:lnTo>
                    <a:pt x="534972" y="187942"/>
                  </a:lnTo>
                  <a:lnTo>
                    <a:pt x="560930" y="187942"/>
                  </a:lnTo>
                  <a:lnTo>
                    <a:pt x="560234" y="186677"/>
                  </a:lnTo>
                  <a:lnTo>
                    <a:pt x="558014" y="184280"/>
                  </a:lnTo>
                  <a:lnTo>
                    <a:pt x="552691" y="181104"/>
                  </a:lnTo>
                  <a:lnTo>
                    <a:pt x="549941" y="180060"/>
                  </a:lnTo>
                  <a:lnTo>
                    <a:pt x="547089" y="179560"/>
                  </a:lnTo>
                  <a:lnTo>
                    <a:pt x="544265" y="179031"/>
                  </a:lnTo>
                  <a:lnTo>
                    <a:pt x="541766" y="178766"/>
                  </a:lnTo>
                  <a:close/>
                </a:path>
                <a:path w="958850" h="429895">
                  <a:moveTo>
                    <a:pt x="593705" y="179649"/>
                  </a:moveTo>
                  <a:lnTo>
                    <a:pt x="583647" y="179649"/>
                  </a:lnTo>
                  <a:lnTo>
                    <a:pt x="583647" y="272815"/>
                  </a:lnTo>
                  <a:lnTo>
                    <a:pt x="594058" y="272815"/>
                  </a:lnTo>
                  <a:lnTo>
                    <a:pt x="594058" y="236995"/>
                  </a:lnTo>
                  <a:lnTo>
                    <a:pt x="603768" y="236995"/>
                  </a:lnTo>
                  <a:lnTo>
                    <a:pt x="599822" y="233996"/>
                  </a:lnTo>
                  <a:lnTo>
                    <a:pt x="597631" y="230952"/>
                  </a:lnTo>
                  <a:lnTo>
                    <a:pt x="594631" y="223159"/>
                  </a:lnTo>
                  <a:lnTo>
                    <a:pt x="593881" y="218644"/>
                  </a:lnTo>
                  <a:lnTo>
                    <a:pt x="593881" y="208469"/>
                  </a:lnTo>
                  <a:lnTo>
                    <a:pt x="594546" y="204470"/>
                  </a:lnTo>
                  <a:lnTo>
                    <a:pt x="594617" y="204043"/>
                  </a:lnTo>
                  <a:lnTo>
                    <a:pt x="597558" y="196426"/>
                  </a:lnTo>
                  <a:lnTo>
                    <a:pt x="599734" y="193456"/>
                  </a:lnTo>
                  <a:lnTo>
                    <a:pt x="603848" y="190412"/>
                  </a:lnTo>
                  <a:lnTo>
                    <a:pt x="593705" y="190412"/>
                  </a:lnTo>
                  <a:lnTo>
                    <a:pt x="593705" y="179649"/>
                  </a:lnTo>
                  <a:close/>
                </a:path>
                <a:path w="958850" h="429895">
                  <a:moveTo>
                    <a:pt x="603768" y="236995"/>
                  </a:moveTo>
                  <a:lnTo>
                    <a:pt x="594940" y="236995"/>
                  </a:lnTo>
                  <a:lnTo>
                    <a:pt x="595807" y="238378"/>
                  </a:lnTo>
                  <a:lnTo>
                    <a:pt x="610350" y="248818"/>
                  </a:lnTo>
                  <a:lnTo>
                    <a:pt x="620349" y="248818"/>
                  </a:lnTo>
                  <a:lnTo>
                    <a:pt x="625334" y="247391"/>
                  </a:lnTo>
                  <a:lnTo>
                    <a:pt x="633980" y="241657"/>
                  </a:lnTo>
                  <a:lnTo>
                    <a:pt x="635806" y="239466"/>
                  </a:lnTo>
                  <a:lnTo>
                    <a:pt x="609115" y="239466"/>
                  </a:lnTo>
                  <a:lnTo>
                    <a:pt x="605586" y="238378"/>
                  </a:lnTo>
                  <a:lnTo>
                    <a:pt x="603768" y="236995"/>
                  </a:lnTo>
                  <a:close/>
                </a:path>
                <a:path w="958850" h="429895">
                  <a:moveTo>
                    <a:pt x="635831" y="188118"/>
                  </a:moveTo>
                  <a:lnTo>
                    <a:pt x="617702" y="188118"/>
                  </a:lnTo>
                  <a:lnTo>
                    <a:pt x="621364" y="189251"/>
                  </a:lnTo>
                  <a:lnTo>
                    <a:pt x="624275" y="191515"/>
                  </a:lnTo>
                  <a:lnTo>
                    <a:pt x="627216" y="193750"/>
                  </a:lnTo>
                  <a:lnTo>
                    <a:pt x="629407" y="196794"/>
                  </a:lnTo>
                  <a:lnTo>
                    <a:pt x="630760" y="200411"/>
                  </a:lnTo>
                  <a:lnTo>
                    <a:pt x="632319" y="204470"/>
                  </a:lnTo>
                  <a:lnTo>
                    <a:pt x="633003" y="208469"/>
                  </a:lnTo>
                  <a:lnTo>
                    <a:pt x="633003" y="218644"/>
                  </a:lnTo>
                  <a:lnTo>
                    <a:pt x="632304" y="222732"/>
                  </a:lnTo>
                  <a:lnTo>
                    <a:pt x="617644" y="239466"/>
                  </a:lnTo>
                  <a:lnTo>
                    <a:pt x="635806" y="239466"/>
                  </a:lnTo>
                  <a:lnTo>
                    <a:pt x="637362" y="237598"/>
                  </a:lnTo>
                  <a:lnTo>
                    <a:pt x="642244" y="227099"/>
                  </a:lnTo>
                  <a:lnTo>
                    <a:pt x="643464" y="220880"/>
                  </a:lnTo>
                  <a:lnTo>
                    <a:pt x="643464" y="206587"/>
                  </a:lnTo>
                  <a:lnTo>
                    <a:pt x="642290" y="200646"/>
                  </a:lnTo>
                  <a:lnTo>
                    <a:pt x="642244" y="200411"/>
                  </a:lnTo>
                  <a:lnTo>
                    <a:pt x="637362" y="189942"/>
                  </a:lnTo>
                  <a:lnTo>
                    <a:pt x="635831" y="188118"/>
                  </a:lnTo>
                  <a:close/>
                </a:path>
                <a:path w="958850" h="429895">
                  <a:moveTo>
                    <a:pt x="620232" y="178766"/>
                  </a:moveTo>
                  <a:lnTo>
                    <a:pt x="610115" y="178766"/>
                  </a:lnTo>
                  <a:lnTo>
                    <a:pt x="606615" y="179502"/>
                  </a:lnTo>
                  <a:lnTo>
                    <a:pt x="594940" y="190412"/>
                  </a:lnTo>
                  <a:lnTo>
                    <a:pt x="603848" y="190412"/>
                  </a:lnTo>
                  <a:lnTo>
                    <a:pt x="605418" y="189251"/>
                  </a:lnTo>
                  <a:lnTo>
                    <a:pt x="609056" y="188118"/>
                  </a:lnTo>
                  <a:lnTo>
                    <a:pt x="635831" y="188118"/>
                  </a:lnTo>
                  <a:lnTo>
                    <a:pt x="633965" y="185898"/>
                  </a:lnTo>
                  <a:lnTo>
                    <a:pt x="625260" y="180193"/>
                  </a:lnTo>
                  <a:lnTo>
                    <a:pt x="620232" y="178766"/>
                  </a:lnTo>
                  <a:close/>
                </a:path>
                <a:path w="958850" h="429895">
                  <a:moveTo>
                    <a:pt x="666227" y="228702"/>
                  </a:moveTo>
                  <a:lnTo>
                    <a:pt x="656345" y="231173"/>
                  </a:lnTo>
                  <a:lnTo>
                    <a:pt x="657551" y="236937"/>
                  </a:lnTo>
                  <a:lnTo>
                    <a:pt x="660419" y="241319"/>
                  </a:lnTo>
                  <a:lnTo>
                    <a:pt x="669476" y="247318"/>
                  </a:lnTo>
                  <a:lnTo>
                    <a:pt x="675196" y="248818"/>
                  </a:lnTo>
                  <a:lnTo>
                    <a:pt x="687372" y="248818"/>
                  </a:lnTo>
                  <a:lnTo>
                    <a:pt x="691989" y="247936"/>
                  </a:lnTo>
                  <a:lnTo>
                    <a:pt x="699929" y="244406"/>
                  </a:lnTo>
                  <a:lnTo>
                    <a:pt x="703017" y="241995"/>
                  </a:lnTo>
                  <a:lnTo>
                    <a:pt x="704725" y="239642"/>
                  </a:lnTo>
                  <a:lnTo>
                    <a:pt x="677667" y="239642"/>
                  </a:lnTo>
                  <a:lnTo>
                    <a:pt x="674211" y="238731"/>
                  </a:lnTo>
                  <a:lnTo>
                    <a:pt x="668947" y="235084"/>
                  </a:lnTo>
                  <a:lnTo>
                    <a:pt x="667206" y="232408"/>
                  </a:lnTo>
                  <a:lnTo>
                    <a:pt x="667069" y="231967"/>
                  </a:lnTo>
                  <a:lnTo>
                    <a:pt x="666227" y="228702"/>
                  </a:lnTo>
                  <a:close/>
                </a:path>
                <a:path w="958850" h="429895">
                  <a:moveTo>
                    <a:pt x="690048" y="178766"/>
                  </a:moveTo>
                  <a:lnTo>
                    <a:pt x="678578" y="178766"/>
                  </a:lnTo>
                  <a:lnTo>
                    <a:pt x="674314" y="179605"/>
                  </a:lnTo>
                  <a:lnTo>
                    <a:pt x="658463" y="203029"/>
                  </a:lnTo>
                  <a:lnTo>
                    <a:pt x="659822" y="206705"/>
                  </a:lnTo>
                  <a:lnTo>
                    <a:pt x="691165" y="220321"/>
                  </a:lnTo>
                  <a:lnTo>
                    <a:pt x="693694" y="221527"/>
                  </a:lnTo>
                  <a:lnTo>
                    <a:pt x="696988" y="224732"/>
                  </a:lnTo>
                  <a:lnTo>
                    <a:pt x="697812" y="226702"/>
                  </a:lnTo>
                  <a:lnTo>
                    <a:pt x="697812" y="231967"/>
                  </a:lnTo>
                  <a:lnTo>
                    <a:pt x="696371" y="234466"/>
                  </a:lnTo>
                  <a:lnTo>
                    <a:pt x="690473" y="238731"/>
                  </a:lnTo>
                  <a:lnTo>
                    <a:pt x="690196" y="238731"/>
                  </a:lnTo>
                  <a:lnTo>
                    <a:pt x="686783" y="239642"/>
                  </a:lnTo>
                  <a:lnTo>
                    <a:pt x="704725" y="239642"/>
                  </a:lnTo>
                  <a:lnTo>
                    <a:pt x="707458" y="235878"/>
                  </a:lnTo>
                  <a:lnTo>
                    <a:pt x="708575" y="232408"/>
                  </a:lnTo>
                  <a:lnTo>
                    <a:pt x="708575" y="223791"/>
                  </a:lnTo>
                  <a:lnTo>
                    <a:pt x="707090" y="219924"/>
                  </a:lnTo>
                  <a:lnTo>
                    <a:pt x="701150" y="213895"/>
                  </a:lnTo>
                  <a:lnTo>
                    <a:pt x="696635" y="211645"/>
                  </a:lnTo>
                  <a:lnTo>
                    <a:pt x="676520" y="206705"/>
                  </a:lnTo>
                  <a:lnTo>
                    <a:pt x="673579" y="205455"/>
                  </a:lnTo>
                  <a:lnTo>
                    <a:pt x="669815" y="202455"/>
                  </a:lnTo>
                  <a:lnTo>
                    <a:pt x="668873" y="200411"/>
                  </a:lnTo>
                  <a:lnTo>
                    <a:pt x="668873" y="194912"/>
                  </a:lnTo>
                  <a:lnTo>
                    <a:pt x="670241" y="192515"/>
                  </a:lnTo>
                  <a:lnTo>
                    <a:pt x="675740" y="188721"/>
                  </a:lnTo>
                  <a:lnTo>
                    <a:pt x="679196" y="187765"/>
                  </a:lnTo>
                  <a:lnTo>
                    <a:pt x="704148" y="187765"/>
                  </a:lnTo>
                  <a:lnTo>
                    <a:pt x="702988" y="186119"/>
                  </a:lnTo>
                  <a:lnTo>
                    <a:pt x="695312" y="180237"/>
                  </a:lnTo>
                  <a:lnTo>
                    <a:pt x="690048" y="178766"/>
                  </a:lnTo>
                  <a:close/>
                </a:path>
                <a:path w="958850" h="429895">
                  <a:moveTo>
                    <a:pt x="704148" y="187765"/>
                  </a:moveTo>
                  <a:lnTo>
                    <a:pt x="686372" y="187765"/>
                  </a:lnTo>
                  <a:lnTo>
                    <a:pt x="688857" y="188251"/>
                  </a:lnTo>
                  <a:lnTo>
                    <a:pt x="692739" y="190192"/>
                  </a:lnTo>
                  <a:lnTo>
                    <a:pt x="694268" y="191427"/>
                  </a:lnTo>
                  <a:lnTo>
                    <a:pt x="695385" y="192927"/>
                  </a:lnTo>
                  <a:lnTo>
                    <a:pt x="696532" y="194397"/>
                  </a:lnTo>
                  <a:lnTo>
                    <a:pt x="697400" y="195912"/>
                  </a:lnTo>
                  <a:lnTo>
                    <a:pt x="697988" y="197470"/>
                  </a:lnTo>
                  <a:lnTo>
                    <a:pt x="707028" y="194912"/>
                  </a:lnTo>
                  <a:lnTo>
                    <a:pt x="707370" y="194912"/>
                  </a:lnTo>
                  <a:lnTo>
                    <a:pt x="705787" y="190192"/>
                  </a:lnTo>
                  <a:lnTo>
                    <a:pt x="705723" y="190000"/>
                  </a:lnTo>
                  <a:lnTo>
                    <a:pt x="704148" y="187765"/>
                  </a:lnTo>
                  <a:close/>
                </a:path>
                <a:path w="958850" h="429895">
                  <a:moveTo>
                    <a:pt x="806463" y="187942"/>
                  </a:moveTo>
                  <a:lnTo>
                    <a:pt x="790269" y="187942"/>
                  </a:lnTo>
                  <a:lnTo>
                    <a:pt x="793842" y="189148"/>
                  </a:lnTo>
                  <a:lnTo>
                    <a:pt x="798577" y="193971"/>
                  </a:lnTo>
                  <a:lnTo>
                    <a:pt x="799768" y="197382"/>
                  </a:lnTo>
                  <a:lnTo>
                    <a:pt x="799768" y="203734"/>
                  </a:lnTo>
                  <a:lnTo>
                    <a:pt x="789754" y="207307"/>
                  </a:lnTo>
                  <a:lnTo>
                    <a:pt x="786416" y="207704"/>
                  </a:lnTo>
                  <a:lnTo>
                    <a:pt x="756008" y="232584"/>
                  </a:lnTo>
                  <a:lnTo>
                    <a:pt x="757037" y="236349"/>
                  </a:lnTo>
                  <a:lnTo>
                    <a:pt x="761154" y="242554"/>
                  </a:lnTo>
                  <a:lnTo>
                    <a:pt x="763933" y="244921"/>
                  </a:lnTo>
                  <a:lnTo>
                    <a:pt x="770932" y="248185"/>
                  </a:lnTo>
                  <a:lnTo>
                    <a:pt x="774829" y="248994"/>
                  </a:lnTo>
                  <a:lnTo>
                    <a:pt x="783064" y="248994"/>
                  </a:lnTo>
                  <a:lnTo>
                    <a:pt x="798533" y="239701"/>
                  </a:lnTo>
                  <a:lnTo>
                    <a:pt x="776785" y="239701"/>
                  </a:lnTo>
                  <a:lnTo>
                    <a:pt x="773525" y="238834"/>
                  </a:lnTo>
                  <a:lnTo>
                    <a:pt x="773291" y="238834"/>
                  </a:lnTo>
                  <a:lnTo>
                    <a:pt x="770433" y="236907"/>
                  </a:lnTo>
                  <a:lnTo>
                    <a:pt x="767756" y="235055"/>
                  </a:lnTo>
                  <a:lnTo>
                    <a:pt x="766418" y="232320"/>
                  </a:lnTo>
                  <a:lnTo>
                    <a:pt x="766538" y="225703"/>
                  </a:lnTo>
                  <a:lnTo>
                    <a:pt x="786137" y="216704"/>
                  </a:lnTo>
                  <a:lnTo>
                    <a:pt x="789176" y="216292"/>
                  </a:lnTo>
                  <a:lnTo>
                    <a:pt x="799768" y="213351"/>
                  </a:lnTo>
                  <a:lnTo>
                    <a:pt x="810178" y="213351"/>
                  </a:lnTo>
                  <a:lnTo>
                    <a:pt x="810178" y="197382"/>
                  </a:lnTo>
                  <a:lnTo>
                    <a:pt x="809477" y="193971"/>
                  </a:lnTo>
                  <a:lnTo>
                    <a:pt x="809356" y="193382"/>
                  </a:lnTo>
                  <a:lnTo>
                    <a:pt x="809296" y="193088"/>
                  </a:lnTo>
                  <a:lnTo>
                    <a:pt x="806463" y="187942"/>
                  </a:lnTo>
                  <a:close/>
                </a:path>
                <a:path w="958850" h="429895">
                  <a:moveTo>
                    <a:pt x="810178" y="238231"/>
                  </a:moveTo>
                  <a:lnTo>
                    <a:pt x="799768" y="238231"/>
                  </a:lnTo>
                  <a:lnTo>
                    <a:pt x="799768" y="247406"/>
                  </a:lnTo>
                  <a:lnTo>
                    <a:pt x="810178" y="247406"/>
                  </a:lnTo>
                  <a:lnTo>
                    <a:pt x="810178" y="238231"/>
                  </a:lnTo>
                  <a:close/>
                </a:path>
                <a:path w="958850" h="429895">
                  <a:moveTo>
                    <a:pt x="810178" y="213351"/>
                  </a:moveTo>
                  <a:lnTo>
                    <a:pt x="799768" y="213351"/>
                  </a:lnTo>
                  <a:lnTo>
                    <a:pt x="799671" y="226055"/>
                  </a:lnTo>
                  <a:lnTo>
                    <a:pt x="799032" y="228393"/>
                  </a:lnTo>
                  <a:lnTo>
                    <a:pt x="797562" y="230952"/>
                  </a:lnTo>
                  <a:lnTo>
                    <a:pt x="796121" y="233511"/>
                  </a:lnTo>
                  <a:lnTo>
                    <a:pt x="793974" y="235599"/>
                  </a:lnTo>
                  <a:lnTo>
                    <a:pt x="788298" y="238834"/>
                  </a:lnTo>
                  <a:lnTo>
                    <a:pt x="784576" y="239701"/>
                  </a:lnTo>
                  <a:lnTo>
                    <a:pt x="798533" y="239701"/>
                  </a:lnTo>
                  <a:lnTo>
                    <a:pt x="799238" y="238231"/>
                  </a:lnTo>
                  <a:lnTo>
                    <a:pt x="810178" y="238231"/>
                  </a:lnTo>
                  <a:lnTo>
                    <a:pt x="810178" y="213351"/>
                  </a:lnTo>
                  <a:close/>
                </a:path>
                <a:path w="958850" h="429895">
                  <a:moveTo>
                    <a:pt x="787298" y="178766"/>
                  </a:moveTo>
                  <a:lnTo>
                    <a:pt x="781711" y="178766"/>
                  </a:lnTo>
                  <a:lnTo>
                    <a:pt x="778241" y="179237"/>
                  </a:lnTo>
                  <a:lnTo>
                    <a:pt x="757949" y="194647"/>
                  </a:lnTo>
                  <a:lnTo>
                    <a:pt x="767830" y="198176"/>
                  </a:lnTo>
                  <a:lnTo>
                    <a:pt x="768977" y="195706"/>
                  </a:lnTo>
                  <a:lnTo>
                    <a:pt x="770962" y="193382"/>
                  </a:lnTo>
                  <a:lnTo>
                    <a:pt x="776456" y="189148"/>
                  </a:lnTo>
                  <a:lnTo>
                    <a:pt x="776187" y="189148"/>
                  </a:lnTo>
                  <a:lnTo>
                    <a:pt x="780505" y="187942"/>
                  </a:lnTo>
                  <a:lnTo>
                    <a:pt x="806463" y="187942"/>
                  </a:lnTo>
                  <a:lnTo>
                    <a:pt x="805767" y="186677"/>
                  </a:lnTo>
                  <a:lnTo>
                    <a:pt x="803547" y="184280"/>
                  </a:lnTo>
                  <a:lnTo>
                    <a:pt x="798224" y="181104"/>
                  </a:lnTo>
                  <a:lnTo>
                    <a:pt x="795474" y="180060"/>
                  </a:lnTo>
                  <a:lnTo>
                    <a:pt x="792621" y="179560"/>
                  </a:lnTo>
                  <a:lnTo>
                    <a:pt x="789798" y="179031"/>
                  </a:lnTo>
                  <a:lnTo>
                    <a:pt x="787298" y="178766"/>
                  </a:lnTo>
                  <a:close/>
                </a:path>
                <a:path w="958850" h="429895">
                  <a:moveTo>
                    <a:pt x="839238" y="179825"/>
                  </a:moveTo>
                  <a:lnTo>
                    <a:pt x="829180" y="179825"/>
                  </a:lnTo>
                  <a:lnTo>
                    <a:pt x="829180" y="247406"/>
                  </a:lnTo>
                  <a:lnTo>
                    <a:pt x="839591" y="247406"/>
                  </a:lnTo>
                  <a:lnTo>
                    <a:pt x="839591" y="202705"/>
                  </a:lnTo>
                  <a:lnTo>
                    <a:pt x="840255" y="199735"/>
                  </a:lnTo>
                  <a:lnTo>
                    <a:pt x="840341" y="199352"/>
                  </a:lnTo>
                  <a:lnTo>
                    <a:pt x="843340" y="193824"/>
                  </a:lnTo>
                  <a:lnTo>
                    <a:pt x="845384" y="191721"/>
                  </a:lnTo>
                  <a:lnTo>
                    <a:pt x="848066" y="190236"/>
                  </a:lnTo>
                  <a:lnTo>
                    <a:pt x="839238" y="190236"/>
                  </a:lnTo>
                  <a:lnTo>
                    <a:pt x="839238" y="179825"/>
                  </a:lnTo>
                  <a:close/>
                </a:path>
                <a:path w="958850" h="429895">
                  <a:moveTo>
                    <a:pt x="878980" y="188118"/>
                  </a:moveTo>
                  <a:lnTo>
                    <a:pt x="861706" y="188118"/>
                  </a:lnTo>
                  <a:lnTo>
                    <a:pt x="865500" y="189618"/>
                  </a:lnTo>
                  <a:lnTo>
                    <a:pt x="871029" y="195588"/>
                  </a:lnTo>
                  <a:lnTo>
                    <a:pt x="872411" y="199735"/>
                  </a:lnTo>
                  <a:lnTo>
                    <a:pt x="872411" y="247406"/>
                  </a:lnTo>
                  <a:lnTo>
                    <a:pt x="882821" y="247406"/>
                  </a:lnTo>
                  <a:lnTo>
                    <a:pt x="882821" y="198588"/>
                  </a:lnTo>
                  <a:lnTo>
                    <a:pt x="881866" y="193824"/>
                  </a:lnTo>
                  <a:lnTo>
                    <a:pt x="878980" y="188118"/>
                  </a:lnTo>
                  <a:close/>
                </a:path>
                <a:path w="958850" h="429895">
                  <a:moveTo>
                    <a:pt x="864470" y="178766"/>
                  </a:moveTo>
                  <a:lnTo>
                    <a:pt x="854765" y="178766"/>
                  </a:lnTo>
                  <a:lnTo>
                    <a:pt x="850589" y="179825"/>
                  </a:lnTo>
                  <a:lnTo>
                    <a:pt x="844120" y="184031"/>
                  </a:lnTo>
                  <a:lnTo>
                    <a:pt x="841708" y="186795"/>
                  </a:lnTo>
                  <a:lnTo>
                    <a:pt x="840120" y="190236"/>
                  </a:lnTo>
                  <a:lnTo>
                    <a:pt x="848066" y="190236"/>
                  </a:lnTo>
                  <a:lnTo>
                    <a:pt x="850589" y="188839"/>
                  </a:lnTo>
                  <a:lnTo>
                    <a:pt x="853560" y="188118"/>
                  </a:lnTo>
                  <a:lnTo>
                    <a:pt x="878980" y="188118"/>
                  </a:lnTo>
                  <a:lnTo>
                    <a:pt x="878042" y="186266"/>
                  </a:lnTo>
                  <a:lnTo>
                    <a:pt x="875366" y="183442"/>
                  </a:lnTo>
                  <a:lnTo>
                    <a:pt x="868700" y="179825"/>
                  </a:lnTo>
                  <a:lnTo>
                    <a:pt x="868986" y="179825"/>
                  </a:lnTo>
                  <a:lnTo>
                    <a:pt x="864470" y="178766"/>
                  </a:lnTo>
                  <a:close/>
                </a:path>
                <a:path w="958850" h="429895">
                  <a:moveTo>
                    <a:pt x="932018" y="178766"/>
                  </a:moveTo>
                  <a:lnTo>
                    <a:pt x="921902" y="178766"/>
                  </a:lnTo>
                  <a:lnTo>
                    <a:pt x="916873" y="180193"/>
                  </a:lnTo>
                  <a:lnTo>
                    <a:pt x="908156" y="185913"/>
                  </a:lnTo>
                  <a:lnTo>
                    <a:pt x="904771" y="189942"/>
                  </a:lnTo>
                  <a:lnTo>
                    <a:pt x="899889" y="200411"/>
                  </a:lnTo>
                  <a:lnTo>
                    <a:pt x="898669" y="206587"/>
                  </a:lnTo>
                  <a:lnTo>
                    <a:pt x="898669" y="220880"/>
                  </a:lnTo>
                  <a:lnTo>
                    <a:pt x="921784" y="248818"/>
                  </a:lnTo>
                  <a:lnTo>
                    <a:pt x="931783" y="248818"/>
                  </a:lnTo>
                  <a:lnTo>
                    <a:pt x="945566" y="239466"/>
                  </a:lnTo>
                  <a:lnTo>
                    <a:pt x="924490" y="239466"/>
                  </a:lnTo>
                  <a:lnTo>
                    <a:pt x="921030" y="238378"/>
                  </a:lnTo>
                  <a:lnTo>
                    <a:pt x="909129" y="218644"/>
                  </a:lnTo>
                  <a:lnTo>
                    <a:pt x="909129" y="208469"/>
                  </a:lnTo>
                  <a:lnTo>
                    <a:pt x="924431" y="188118"/>
                  </a:lnTo>
                  <a:lnTo>
                    <a:pt x="945629" y="188118"/>
                  </a:lnTo>
                  <a:lnTo>
                    <a:pt x="943973" y="185913"/>
                  </a:lnTo>
                  <a:lnTo>
                    <a:pt x="942620" y="184060"/>
                  </a:lnTo>
                  <a:lnTo>
                    <a:pt x="940650" y="182413"/>
                  </a:lnTo>
                  <a:lnTo>
                    <a:pt x="938062" y="180972"/>
                  </a:lnTo>
                  <a:lnTo>
                    <a:pt x="935503" y="179502"/>
                  </a:lnTo>
                  <a:lnTo>
                    <a:pt x="932018" y="178766"/>
                  </a:lnTo>
                  <a:close/>
                </a:path>
                <a:path w="958850" h="429895">
                  <a:moveTo>
                    <a:pt x="958486" y="236995"/>
                  </a:moveTo>
                  <a:lnTo>
                    <a:pt x="948428" y="236995"/>
                  </a:lnTo>
                  <a:lnTo>
                    <a:pt x="948428" y="247406"/>
                  </a:lnTo>
                  <a:lnTo>
                    <a:pt x="958486" y="247406"/>
                  </a:lnTo>
                  <a:lnTo>
                    <a:pt x="958486" y="236995"/>
                  </a:lnTo>
                  <a:close/>
                </a:path>
                <a:path w="958850" h="429895">
                  <a:moveTo>
                    <a:pt x="945629" y="188118"/>
                  </a:moveTo>
                  <a:lnTo>
                    <a:pt x="933077" y="188118"/>
                  </a:lnTo>
                  <a:lnTo>
                    <a:pt x="936715" y="189251"/>
                  </a:lnTo>
                  <a:lnTo>
                    <a:pt x="942400" y="193456"/>
                  </a:lnTo>
                  <a:lnTo>
                    <a:pt x="944576" y="196426"/>
                  </a:lnTo>
                  <a:lnTo>
                    <a:pt x="947517" y="204043"/>
                  </a:lnTo>
                  <a:lnTo>
                    <a:pt x="948252" y="208469"/>
                  </a:lnTo>
                  <a:lnTo>
                    <a:pt x="948252" y="218644"/>
                  </a:lnTo>
                  <a:lnTo>
                    <a:pt x="933018" y="239466"/>
                  </a:lnTo>
                  <a:lnTo>
                    <a:pt x="945566" y="239466"/>
                  </a:lnTo>
                  <a:lnTo>
                    <a:pt x="946326" y="238378"/>
                  </a:lnTo>
                  <a:lnTo>
                    <a:pt x="947193" y="236995"/>
                  </a:lnTo>
                  <a:lnTo>
                    <a:pt x="958486" y="236995"/>
                  </a:lnTo>
                  <a:lnTo>
                    <a:pt x="958486" y="190412"/>
                  </a:lnTo>
                  <a:lnTo>
                    <a:pt x="947193" y="190412"/>
                  </a:lnTo>
                  <a:lnTo>
                    <a:pt x="946438" y="189251"/>
                  </a:lnTo>
                  <a:lnTo>
                    <a:pt x="945629" y="188118"/>
                  </a:lnTo>
                  <a:close/>
                </a:path>
                <a:path w="958850" h="429895">
                  <a:moveTo>
                    <a:pt x="958486" y="157063"/>
                  </a:moveTo>
                  <a:lnTo>
                    <a:pt x="948075" y="157063"/>
                  </a:lnTo>
                  <a:lnTo>
                    <a:pt x="948075" y="190412"/>
                  </a:lnTo>
                  <a:lnTo>
                    <a:pt x="958486" y="190412"/>
                  </a:lnTo>
                  <a:lnTo>
                    <a:pt x="958486" y="157063"/>
                  </a:lnTo>
                  <a:close/>
                </a:path>
                <a:path w="958850" h="429895">
                  <a:moveTo>
                    <a:pt x="10057" y="385766"/>
                  </a:moveTo>
                  <a:lnTo>
                    <a:pt x="176" y="388236"/>
                  </a:lnTo>
                  <a:lnTo>
                    <a:pt x="1382" y="394000"/>
                  </a:lnTo>
                  <a:lnTo>
                    <a:pt x="4249" y="398382"/>
                  </a:lnTo>
                  <a:lnTo>
                    <a:pt x="13307" y="404381"/>
                  </a:lnTo>
                  <a:lnTo>
                    <a:pt x="19027" y="405881"/>
                  </a:lnTo>
                  <a:lnTo>
                    <a:pt x="31202" y="405881"/>
                  </a:lnTo>
                  <a:lnTo>
                    <a:pt x="35819" y="404999"/>
                  </a:lnTo>
                  <a:lnTo>
                    <a:pt x="43760" y="401470"/>
                  </a:lnTo>
                  <a:lnTo>
                    <a:pt x="46847" y="399058"/>
                  </a:lnTo>
                  <a:lnTo>
                    <a:pt x="48555" y="396706"/>
                  </a:lnTo>
                  <a:lnTo>
                    <a:pt x="21497" y="396706"/>
                  </a:lnTo>
                  <a:lnTo>
                    <a:pt x="18042" y="395794"/>
                  </a:lnTo>
                  <a:lnTo>
                    <a:pt x="12778" y="392147"/>
                  </a:lnTo>
                  <a:lnTo>
                    <a:pt x="11037" y="389471"/>
                  </a:lnTo>
                  <a:lnTo>
                    <a:pt x="10900" y="389030"/>
                  </a:lnTo>
                  <a:lnTo>
                    <a:pt x="10057" y="385766"/>
                  </a:lnTo>
                  <a:close/>
                </a:path>
                <a:path w="958850" h="429895">
                  <a:moveTo>
                    <a:pt x="33878" y="335830"/>
                  </a:moveTo>
                  <a:lnTo>
                    <a:pt x="22409" y="335830"/>
                  </a:lnTo>
                  <a:lnTo>
                    <a:pt x="18145" y="336668"/>
                  </a:lnTo>
                  <a:lnTo>
                    <a:pt x="2293" y="360092"/>
                  </a:lnTo>
                  <a:lnTo>
                    <a:pt x="3653" y="363768"/>
                  </a:lnTo>
                  <a:lnTo>
                    <a:pt x="34996" y="377384"/>
                  </a:lnTo>
                  <a:lnTo>
                    <a:pt x="37525" y="378590"/>
                  </a:lnTo>
                  <a:lnTo>
                    <a:pt x="40819" y="381795"/>
                  </a:lnTo>
                  <a:lnTo>
                    <a:pt x="41642" y="383766"/>
                  </a:lnTo>
                  <a:lnTo>
                    <a:pt x="41642" y="389030"/>
                  </a:lnTo>
                  <a:lnTo>
                    <a:pt x="40201" y="391530"/>
                  </a:lnTo>
                  <a:lnTo>
                    <a:pt x="34304" y="395794"/>
                  </a:lnTo>
                  <a:lnTo>
                    <a:pt x="34026" y="395794"/>
                  </a:lnTo>
                  <a:lnTo>
                    <a:pt x="30614" y="396706"/>
                  </a:lnTo>
                  <a:lnTo>
                    <a:pt x="48555" y="396706"/>
                  </a:lnTo>
                  <a:lnTo>
                    <a:pt x="51288" y="392941"/>
                  </a:lnTo>
                  <a:lnTo>
                    <a:pt x="52406" y="389471"/>
                  </a:lnTo>
                  <a:lnTo>
                    <a:pt x="52406" y="380854"/>
                  </a:lnTo>
                  <a:lnTo>
                    <a:pt x="50921" y="376987"/>
                  </a:lnTo>
                  <a:lnTo>
                    <a:pt x="44980" y="370958"/>
                  </a:lnTo>
                  <a:lnTo>
                    <a:pt x="40466" y="368709"/>
                  </a:lnTo>
                  <a:lnTo>
                    <a:pt x="20350" y="363768"/>
                  </a:lnTo>
                  <a:lnTo>
                    <a:pt x="17409" y="362518"/>
                  </a:lnTo>
                  <a:lnTo>
                    <a:pt x="13645" y="359518"/>
                  </a:lnTo>
                  <a:lnTo>
                    <a:pt x="12704" y="357474"/>
                  </a:lnTo>
                  <a:lnTo>
                    <a:pt x="12704" y="351975"/>
                  </a:lnTo>
                  <a:lnTo>
                    <a:pt x="14072" y="349578"/>
                  </a:lnTo>
                  <a:lnTo>
                    <a:pt x="19571" y="345784"/>
                  </a:lnTo>
                  <a:lnTo>
                    <a:pt x="23026" y="344829"/>
                  </a:lnTo>
                  <a:lnTo>
                    <a:pt x="47978" y="344829"/>
                  </a:lnTo>
                  <a:lnTo>
                    <a:pt x="46818" y="343182"/>
                  </a:lnTo>
                  <a:lnTo>
                    <a:pt x="39142" y="337300"/>
                  </a:lnTo>
                  <a:lnTo>
                    <a:pt x="33878" y="335830"/>
                  </a:lnTo>
                  <a:close/>
                </a:path>
                <a:path w="958850" h="429895">
                  <a:moveTo>
                    <a:pt x="47978" y="344829"/>
                  </a:moveTo>
                  <a:lnTo>
                    <a:pt x="30202" y="344829"/>
                  </a:lnTo>
                  <a:lnTo>
                    <a:pt x="32687" y="345314"/>
                  </a:lnTo>
                  <a:lnTo>
                    <a:pt x="36569" y="347255"/>
                  </a:lnTo>
                  <a:lnTo>
                    <a:pt x="38098" y="348490"/>
                  </a:lnTo>
                  <a:lnTo>
                    <a:pt x="39216" y="349990"/>
                  </a:lnTo>
                  <a:lnTo>
                    <a:pt x="40363" y="351460"/>
                  </a:lnTo>
                  <a:lnTo>
                    <a:pt x="41230" y="352975"/>
                  </a:lnTo>
                  <a:lnTo>
                    <a:pt x="41819" y="354534"/>
                  </a:lnTo>
                  <a:lnTo>
                    <a:pt x="50859" y="351975"/>
                  </a:lnTo>
                  <a:lnTo>
                    <a:pt x="51200" y="351975"/>
                  </a:lnTo>
                  <a:lnTo>
                    <a:pt x="49617" y="347255"/>
                  </a:lnTo>
                  <a:lnTo>
                    <a:pt x="49553" y="347064"/>
                  </a:lnTo>
                  <a:lnTo>
                    <a:pt x="47978" y="344829"/>
                  </a:lnTo>
                  <a:close/>
                </a:path>
                <a:path w="958850" h="429895">
                  <a:moveTo>
                    <a:pt x="101720" y="335830"/>
                  </a:moveTo>
                  <a:lnTo>
                    <a:pt x="89486" y="335830"/>
                  </a:lnTo>
                  <a:lnTo>
                    <a:pt x="84119" y="337285"/>
                  </a:lnTo>
                  <a:lnTo>
                    <a:pt x="64901" y="363885"/>
                  </a:lnTo>
                  <a:lnTo>
                    <a:pt x="64901" y="377943"/>
                  </a:lnTo>
                  <a:lnTo>
                    <a:pt x="89486" y="405881"/>
                  </a:lnTo>
                  <a:lnTo>
                    <a:pt x="101720" y="405881"/>
                  </a:lnTo>
                  <a:lnTo>
                    <a:pt x="107073" y="404425"/>
                  </a:lnTo>
                  <a:lnTo>
                    <a:pt x="116278" y="398602"/>
                  </a:lnTo>
                  <a:lnTo>
                    <a:pt x="118104" y="396529"/>
                  </a:lnTo>
                  <a:lnTo>
                    <a:pt x="90957" y="396529"/>
                  </a:lnTo>
                  <a:lnTo>
                    <a:pt x="87134" y="395338"/>
                  </a:lnTo>
                  <a:lnTo>
                    <a:pt x="81134" y="390574"/>
                  </a:lnTo>
                  <a:lnTo>
                    <a:pt x="78914" y="387442"/>
                  </a:lnTo>
                  <a:lnTo>
                    <a:pt x="76032" y="379678"/>
                  </a:lnTo>
                  <a:lnTo>
                    <a:pt x="75311" y="375473"/>
                  </a:lnTo>
                  <a:lnTo>
                    <a:pt x="75311" y="366415"/>
                  </a:lnTo>
                  <a:lnTo>
                    <a:pt x="90957" y="345182"/>
                  </a:lnTo>
                  <a:lnTo>
                    <a:pt x="118097" y="345182"/>
                  </a:lnTo>
                  <a:lnTo>
                    <a:pt x="116278" y="343108"/>
                  </a:lnTo>
                  <a:lnTo>
                    <a:pt x="107073" y="337285"/>
                  </a:lnTo>
                  <a:lnTo>
                    <a:pt x="101720" y="335830"/>
                  </a:lnTo>
                  <a:close/>
                </a:path>
                <a:path w="958850" h="429895">
                  <a:moveTo>
                    <a:pt x="118097" y="345182"/>
                  </a:moveTo>
                  <a:lnTo>
                    <a:pt x="100250" y="345182"/>
                  </a:lnTo>
                  <a:lnTo>
                    <a:pt x="104073" y="346387"/>
                  </a:lnTo>
                  <a:lnTo>
                    <a:pt x="110072" y="351210"/>
                  </a:lnTo>
                  <a:lnTo>
                    <a:pt x="112293" y="354372"/>
                  </a:lnTo>
                  <a:lnTo>
                    <a:pt x="115175" y="362195"/>
                  </a:lnTo>
                  <a:lnTo>
                    <a:pt x="115895" y="366415"/>
                  </a:lnTo>
                  <a:lnTo>
                    <a:pt x="115895" y="375473"/>
                  </a:lnTo>
                  <a:lnTo>
                    <a:pt x="100250" y="396529"/>
                  </a:lnTo>
                  <a:lnTo>
                    <a:pt x="118104" y="396529"/>
                  </a:lnTo>
                  <a:lnTo>
                    <a:pt x="119865" y="394529"/>
                  </a:lnTo>
                  <a:lnTo>
                    <a:pt x="122424" y="389295"/>
                  </a:lnTo>
                  <a:lnTo>
                    <a:pt x="125012" y="384060"/>
                  </a:lnTo>
                  <a:lnTo>
                    <a:pt x="126306" y="377943"/>
                  </a:lnTo>
                  <a:lnTo>
                    <a:pt x="126306" y="363885"/>
                  </a:lnTo>
                  <a:lnTo>
                    <a:pt x="125012" y="357724"/>
                  </a:lnTo>
                  <a:lnTo>
                    <a:pt x="122424" y="352460"/>
                  </a:lnTo>
                  <a:lnTo>
                    <a:pt x="119865" y="347196"/>
                  </a:lnTo>
                  <a:lnTo>
                    <a:pt x="118097" y="345182"/>
                  </a:lnTo>
                  <a:close/>
                </a:path>
                <a:path w="958850" h="429895">
                  <a:moveTo>
                    <a:pt x="152608" y="336712"/>
                  </a:moveTo>
                  <a:lnTo>
                    <a:pt x="142198" y="336712"/>
                  </a:lnTo>
                  <a:lnTo>
                    <a:pt x="142198" y="385530"/>
                  </a:lnTo>
                  <a:lnTo>
                    <a:pt x="143069" y="389956"/>
                  </a:lnTo>
                  <a:lnTo>
                    <a:pt x="143139" y="390309"/>
                  </a:lnTo>
                  <a:lnTo>
                    <a:pt x="159843" y="405352"/>
                  </a:lnTo>
                  <a:lnTo>
                    <a:pt x="169195" y="405352"/>
                  </a:lnTo>
                  <a:lnTo>
                    <a:pt x="173430" y="404161"/>
                  </a:lnTo>
                  <a:lnTo>
                    <a:pt x="180135" y="399367"/>
                  </a:lnTo>
                  <a:lnTo>
                    <a:pt x="182605" y="396441"/>
                  </a:lnTo>
                  <a:lnTo>
                    <a:pt x="183135" y="395294"/>
                  </a:lnTo>
                  <a:lnTo>
                    <a:pt x="163107" y="395294"/>
                  </a:lnTo>
                  <a:lnTo>
                    <a:pt x="159549" y="393824"/>
                  </a:lnTo>
                  <a:lnTo>
                    <a:pt x="153991" y="387942"/>
                  </a:lnTo>
                  <a:lnTo>
                    <a:pt x="152608" y="384001"/>
                  </a:lnTo>
                  <a:lnTo>
                    <a:pt x="152608" y="336712"/>
                  </a:lnTo>
                  <a:close/>
                </a:path>
                <a:path w="958850" h="429895">
                  <a:moveTo>
                    <a:pt x="195310" y="393000"/>
                  </a:moveTo>
                  <a:lnTo>
                    <a:pt x="184899" y="393000"/>
                  </a:lnTo>
                  <a:lnTo>
                    <a:pt x="184899" y="404469"/>
                  </a:lnTo>
                  <a:lnTo>
                    <a:pt x="195310" y="404469"/>
                  </a:lnTo>
                  <a:lnTo>
                    <a:pt x="195310" y="393000"/>
                  </a:lnTo>
                  <a:close/>
                </a:path>
                <a:path w="958850" h="429895">
                  <a:moveTo>
                    <a:pt x="195310" y="336712"/>
                  </a:moveTo>
                  <a:lnTo>
                    <a:pt x="184899" y="336712"/>
                  </a:lnTo>
                  <a:lnTo>
                    <a:pt x="184899" y="381001"/>
                  </a:lnTo>
                  <a:lnTo>
                    <a:pt x="183973" y="384486"/>
                  </a:lnTo>
                  <a:lnTo>
                    <a:pt x="180297" y="389956"/>
                  </a:lnTo>
                  <a:lnTo>
                    <a:pt x="178032" y="391985"/>
                  </a:lnTo>
                  <a:lnTo>
                    <a:pt x="172650" y="394632"/>
                  </a:lnTo>
                  <a:lnTo>
                    <a:pt x="170018" y="395294"/>
                  </a:lnTo>
                  <a:lnTo>
                    <a:pt x="183135" y="395294"/>
                  </a:lnTo>
                  <a:lnTo>
                    <a:pt x="184193" y="393000"/>
                  </a:lnTo>
                  <a:lnTo>
                    <a:pt x="195310" y="393000"/>
                  </a:lnTo>
                  <a:lnTo>
                    <a:pt x="195310" y="336712"/>
                  </a:lnTo>
                  <a:close/>
                </a:path>
                <a:path w="958850" h="429895">
                  <a:moveTo>
                    <a:pt x="224435" y="336888"/>
                  </a:moveTo>
                  <a:lnTo>
                    <a:pt x="214378" y="336888"/>
                  </a:lnTo>
                  <a:lnTo>
                    <a:pt x="214378" y="404469"/>
                  </a:lnTo>
                  <a:lnTo>
                    <a:pt x="224788" y="404469"/>
                  </a:lnTo>
                  <a:lnTo>
                    <a:pt x="224788" y="359768"/>
                  </a:lnTo>
                  <a:lnTo>
                    <a:pt x="225453" y="356798"/>
                  </a:lnTo>
                  <a:lnTo>
                    <a:pt x="225538" y="356416"/>
                  </a:lnTo>
                  <a:lnTo>
                    <a:pt x="228538" y="350887"/>
                  </a:lnTo>
                  <a:lnTo>
                    <a:pt x="230582" y="348784"/>
                  </a:lnTo>
                  <a:lnTo>
                    <a:pt x="233264" y="347299"/>
                  </a:lnTo>
                  <a:lnTo>
                    <a:pt x="224435" y="347299"/>
                  </a:lnTo>
                  <a:lnTo>
                    <a:pt x="224435" y="336888"/>
                  </a:lnTo>
                  <a:close/>
                </a:path>
                <a:path w="958850" h="429895">
                  <a:moveTo>
                    <a:pt x="264177" y="345182"/>
                  </a:moveTo>
                  <a:lnTo>
                    <a:pt x="246903" y="345182"/>
                  </a:lnTo>
                  <a:lnTo>
                    <a:pt x="250697" y="346681"/>
                  </a:lnTo>
                  <a:lnTo>
                    <a:pt x="256226" y="352651"/>
                  </a:lnTo>
                  <a:lnTo>
                    <a:pt x="257608" y="356798"/>
                  </a:lnTo>
                  <a:lnTo>
                    <a:pt x="257608" y="404469"/>
                  </a:lnTo>
                  <a:lnTo>
                    <a:pt x="268019" y="404469"/>
                  </a:lnTo>
                  <a:lnTo>
                    <a:pt x="268019" y="355651"/>
                  </a:lnTo>
                  <a:lnTo>
                    <a:pt x="267063" y="350887"/>
                  </a:lnTo>
                  <a:lnTo>
                    <a:pt x="264177" y="345182"/>
                  </a:lnTo>
                  <a:close/>
                </a:path>
                <a:path w="958850" h="429895">
                  <a:moveTo>
                    <a:pt x="249668" y="335830"/>
                  </a:moveTo>
                  <a:lnTo>
                    <a:pt x="239963" y="335830"/>
                  </a:lnTo>
                  <a:lnTo>
                    <a:pt x="235787" y="336888"/>
                  </a:lnTo>
                  <a:lnTo>
                    <a:pt x="229317" y="341094"/>
                  </a:lnTo>
                  <a:lnTo>
                    <a:pt x="226906" y="343858"/>
                  </a:lnTo>
                  <a:lnTo>
                    <a:pt x="225318" y="347299"/>
                  </a:lnTo>
                  <a:lnTo>
                    <a:pt x="233264" y="347299"/>
                  </a:lnTo>
                  <a:lnTo>
                    <a:pt x="235787" y="345902"/>
                  </a:lnTo>
                  <a:lnTo>
                    <a:pt x="238757" y="345182"/>
                  </a:lnTo>
                  <a:lnTo>
                    <a:pt x="264177" y="345182"/>
                  </a:lnTo>
                  <a:lnTo>
                    <a:pt x="263240" y="343329"/>
                  </a:lnTo>
                  <a:lnTo>
                    <a:pt x="260564" y="340506"/>
                  </a:lnTo>
                  <a:lnTo>
                    <a:pt x="253897" y="336888"/>
                  </a:lnTo>
                  <a:lnTo>
                    <a:pt x="254184" y="336888"/>
                  </a:lnTo>
                  <a:lnTo>
                    <a:pt x="249668" y="335830"/>
                  </a:lnTo>
                  <a:close/>
                </a:path>
                <a:path w="958850" h="429895">
                  <a:moveTo>
                    <a:pt x="317216" y="335830"/>
                  </a:moveTo>
                  <a:lnTo>
                    <a:pt x="307099" y="335830"/>
                  </a:lnTo>
                  <a:lnTo>
                    <a:pt x="302070" y="337256"/>
                  </a:lnTo>
                  <a:lnTo>
                    <a:pt x="293353" y="342976"/>
                  </a:lnTo>
                  <a:lnTo>
                    <a:pt x="289969" y="347005"/>
                  </a:lnTo>
                  <a:lnTo>
                    <a:pt x="285087" y="357474"/>
                  </a:lnTo>
                  <a:lnTo>
                    <a:pt x="283867" y="363650"/>
                  </a:lnTo>
                  <a:lnTo>
                    <a:pt x="283867" y="377943"/>
                  </a:lnTo>
                  <a:lnTo>
                    <a:pt x="285003" y="383736"/>
                  </a:lnTo>
                  <a:lnTo>
                    <a:pt x="285087" y="384163"/>
                  </a:lnTo>
                  <a:lnTo>
                    <a:pt x="306982" y="405881"/>
                  </a:lnTo>
                  <a:lnTo>
                    <a:pt x="316981" y="405881"/>
                  </a:lnTo>
                  <a:lnTo>
                    <a:pt x="330764" y="396529"/>
                  </a:lnTo>
                  <a:lnTo>
                    <a:pt x="309687" y="396529"/>
                  </a:lnTo>
                  <a:lnTo>
                    <a:pt x="306228" y="395441"/>
                  </a:lnTo>
                  <a:lnTo>
                    <a:pt x="294326" y="375708"/>
                  </a:lnTo>
                  <a:lnTo>
                    <a:pt x="294326" y="365532"/>
                  </a:lnTo>
                  <a:lnTo>
                    <a:pt x="309628" y="345182"/>
                  </a:lnTo>
                  <a:lnTo>
                    <a:pt x="330826" y="345182"/>
                  </a:lnTo>
                  <a:lnTo>
                    <a:pt x="329171" y="342976"/>
                  </a:lnTo>
                  <a:lnTo>
                    <a:pt x="327818" y="341123"/>
                  </a:lnTo>
                  <a:lnTo>
                    <a:pt x="325847" y="339476"/>
                  </a:lnTo>
                  <a:lnTo>
                    <a:pt x="323259" y="338035"/>
                  </a:lnTo>
                  <a:lnTo>
                    <a:pt x="320701" y="336565"/>
                  </a:lnTo>
                  <a:lnTo>
                    <a:pt x="317216" y="335830"/>
                  </a:lnTo>
                  <a:close/>
                </a:path>
                <a:path w="958850" h="429895">
                  <a:moveTo>
                    <a:pt x="343684" y="394059"/>
                  </a:moveTo>
                  <a:lnTo>
                    <a:pt x="333626" y="394059"/>
                  </a:lnTo>
                  <a:lnTo>
                    <a:pt x="333626" y="404469"/>
                  </a:lnTo>
                  <a:lnTo>
                    <a:pt x="343684" y="404469"/>
                  </a:lnTo>
                  <a:lnTo>
                    <a:pt x="343684" y="394059"/>
                  </a:lnTo>
                  <a:close/>
                </a:path>
                <a:path w="958850" h="429895">
                  <a:moveTo>
                    <a:pt x="330826" y="345182"/>
                  </a:moveTo>
                  <a:lnTo>
                    <a:pt x="318275" y="345182"/>
                  </a:lnTo>
                  <a:lnTo>
                    <a:pt x="321913" y="346314"/>
                  </a:lnTo>
                  <a:lnTo>
                    <a:pt x="327597" y="350519"/>
                  </a:lnTo>
                  <a:lnTo>
                    <a:pt x="329773" y="353490"/>
                  </a:lnTo>
                  <a:lnTo>
                    <a:pt x="332714" y="361106"/>
                  </a:lnTo>
                  <a:lnTo>
                    <a:pt x="333449" y="365532"/>
                  </a:lnTo>
                  <a:lnTo>
                    <a:pt x="333449" y="375708"/>
                  </a:lnTo>
                  <a:lnTo>
                    <a:pt x="318216" y="396529"/>
                  </a:lnTo>
                  <a:lnTo>
                    <a:pt x="330764" y="396529"/>
                  </a:lnTo>
                  <a:lnTo>
                    <a:pt x="331523" y="395441"/>
                  </a:lnTo>
                  <a:lnTo>
                    <a:pt x="332391" y="394059"/>
                  </a:lnTo>
                  <a:lnTo>
                    <a:pt x="343684" y="394059"/>
                  </a:lnTo>
                  <a:lnTo>
                    <a:pt x="343684" y="347475"/>
                  </a:lnTo>
                  <a:lnTo>
                    <a:pt x="332391" y="347475"/>
                  </a:lnTo>
                  <a:lnTo>
                    <a:pt x="331636" y="346314"/>
                  </a:lnTo>
                  <a:lnTo>
                    <a:pt x="330826" y="345182"/>
                  </a:lnTo>
                  <a:close/>
                </a:path>
                <a:path w="958850" h="429895">
                  <a:moveTo>
                    <a:pt x="343684" y="314126"/>
                  </a:moveTo>
                  <a:lnTo>
                    <a:pt x="333273" y="314126"/>
                  </a:lnTo>
                  <a:lnTo>
                    <a:pt x="333273" y="347475"/>
                  </a:lnTo>
                  <a:lnTo>
                    <a:pt x="343684" y="347475"/>
                  </a:lnTo>
                  <a:lnTo>
                    <a:pt x="343684" y="314126"/>
                  </a:lnTo>
                  <a:close/>
                </a:path>
                <a:path w="958850" h="429895">
                  <a:moveTo>
                    <a:pt x="409191" y="336712"/>
                  </a:moveTo>
                  <a:lnTo>
                    <a:pt x="399134" y="336712"/>
                  </a:lnTo>
                  <a:lnTo>
                    <a:pt x="399134" y="429879"/>
                  </a:lnTo>
                  <a:lnTo>
                    <a:pt x="409544" y="429879"/>
                  </a:lnTo>
                  <a:lnTo>
                    <a:pt x="409544" y="394059"/>
                  </a:lnTo>
                  <a:lnTo>
                    <a:pt x="419254" y="394059"/>
                  </a:lnTo>
                  <a:lnTo>
                    <a:pt x="415308" y="391059"/>
                  </a:lnTo>
                  <a:lnTo>
                    <a:pt x="413118" y="388015"/>
                  </a:lnTo>
                  <a:lnTo>
                    <a:pt x="410118" y="380222"/>
                  </a:lnTo>
                  <a:lnTo>
                    <a:pt x="409368" y="375708"/>
                  </a:lnTo>
                  <a:lnTo>
                    <a:pt x="409368" y="365532"/>
                  </a:lnTo>
                  <a:lnTo>
                    <a:pt x="419335" y="347475"/>
                  </a:lnTo>
                  <a:lnTo>
                    <a:pt x="409191" y="347475"/>
                  </a:lnTo>
                  <a:lnTo>
                    <a:pt x="409191" y="336712"/>
                  </a:lnTo>
                  <a:close/>
                </a:path>
                <a:path w="958850" h="429895">
                  <a:moveTo>
                    <a:pt x="419254" y="394059"/>
                  </a:moveTo>
                  <a:lnTo>
                    <a:pt x="410427" y="394059"/>
                  </a:lnTo>
                  <a:lnTo>
                    <a:pt x="411294" y="395441"/>
                  </a:lnTo>
                  <a:lnTo>
                    <a:pt x="425837" y="405881"/>
                  </a:lnTo>
                  <a:lnTo>
                    <a:pt x="435836" y="405881"/>
                  </a:lnTo>
                  <a:lnTo>
                    <a:pt x="440820" y="404455"/>
                  </a:lnTo>
                  <a:lnTo>
                    <a:pt x="449467" y="398720"/>
                  </a:lnTo>
                  <a:lnTo>
                    <a:pt x="451292" y="396529"/>
                  </a:lnTo>
                  <a:lnTo>
                    <a:pt x="424602" y="396529"/>
                  </a:lnTo>
                  <a:lnTo>
                    <a:pt x="421073" y="395441"/>
                  </a:lnTo>
                  <a:lnTo>
                    <a:pt x="419254" y="394059"/>
                  </a:lnTo>
                  <a:close/>
                </a:path>
                <a:path w="958850" h="429895">
                  <a:moveTo>
                    <a:pt x="451317" y="345182"/>
                  </a:moveTo>
                  <a:lnTo>
                    <a:pt x="433189" y="345182"/>
                  </a:lnTo>
                  <a:lnTo>
                    <a:pt x="436850" y="346314"/>
                  </a:lnTo>
                  <a:lnTo>
                    <a:pt x="439762" y="348578"/>
                  </a:lnTo>
                  <a:lnTo>
                    <a:pt x="442703" y="350813"/>
                  </a:lnTo>
                  <a:lnTo>
                    <a:pt x="444894" y="353857"/>
                  </a:lnTo>
                  <a:lnTo>
                    <a:pt x="446247" y="357474"/>
                  </a:lnTo>
                  <a:lnTo>
                    <a:pt x="447805" y="361533"/>
                  </a:lnTo>
                  <a:lnTo>
                    <a:pt x="448490" y="365532"/>
                  </a:lnTo>
                  <a:lnTo>
                    <a:pt x="448490" y="375708"/>
                  </a:lnTo>
                  <a:lnTo>
                    <a:pt x="447790" y="379796"/>
                  </a:lnTo>
                  <a:lnTo>
                    <a:pt x="433130" y="396529"/>
                  </a:lnTo>
                  <a:lnTo>
                    <a:pt x="451292" y="396529"/>
                  </a:lnTo>
                  <a:lnTo>
                    <a:pt x="452849" y="394662"/>
                  </a:lnTo>
                  <a:lnTo>
                    <a:pt x="457730" y="384163"/>
                  </a:lnTo>
                  <a:lnTo>
                    <a:pt x="458951" y="377943"/>
                  </a:lnTo>
                  <a:lnTo>
                    <a:pt x="458951" y="363650"/>
                  </a:lnTo>
                  <a:lnTo>
                    <a:pt x="457777" y="357710"/>
                  </a:lnTo>
                  <a:lnTo>
                    <a:pt x="457730" y="357474"/>
                  </a:lnTo>
                  <a:lnTo>
                    <a:pt x="452849" y="347005"/>
                  </a:lnTo>
                  <a:lnTo>
                    <a:pt x="451317" y="345182"/>
                  </a:lnTo>
                  <a:close/>
                </a:path>
                <a:path w="958850" h="429895">
                  <a:moveTo>
                    <a:pt x="435718" y="335830"/>
                  </a:moveTo>
                  <a:lnTo>
                    <a:pt x="425601" y="335830"/>
                  </a:lnTo>
                  <a:lnTo>
                    <a:pt x="422102" y="336565"/>
                  </a:lnTo>
                  <a:lnTo>
                    <a:pt x="410427" y="347475"/>
                  </a:lnTo>
                  <a:lnTo>
                    <a:pt x="419335" y="347475"/>
                  </a:lnTo>
                  <a:lnTo>
                    <a:pt x="420905" y="346314"/>
                  </a:lnTo>
                  <a:lnTo>
                    <a:pt x="424543" y="345182"/>
                  </a:lnTo>
                  <a:lnTo>
                    <a:pt x="451317" y="345182"/>
                  </a:lnTo>
                  <a:lnTo>
                    <a:pt x="449452" y="342961"/>
                  </a:lnTo>
                  <a:lnTo>
                    <a:pt x="440747" y="337256"/>
                  </a:lnTo>
                  <a:lnTo>
                    <a:pt x="435718" y="335830"/>
                  </a:lnTo>
                  <a:close/>
                </a:path>
                <a:path w="958850" h="429895">
                  <a:moveTo>
                    <a:pt x="522111" y="345005"/>
                  </a:moveTo>
                  <a:lnTo>
                    <a:pt x="505916" y="345005"/>
                  </a:lnTo>
                  <a:lnTo>
                    <a:pt x="509490" y="346211"/>
                  </a:lnTo>
                  <a:lnTo>
                    <a:pt x="514224" y="351034"/>
                  </a:lnTo>
                  <a:lnTo>
                    <a:pt x="515415" y="354445"/>
                  </a:lnTo>
                  <a:lnTo>
                    <a:pt x="515415" y="360798"/>
                  </a:lnTo>
                  <a:lnTo>
                    <a:pt x="505402" y="364371"/>
                  </a:lnTo>
                  <a:lnTo>
                    <a:pt x="502064" y="364768"/>
                  </a:lnTo>
                  <a:lnTo>
                    <a:pt x="471655" y="389647"/>
                  </a:lnTo>
                  <a:lnTo>
                    <a:pt x="472685" y="393412"/>
                  </a:lnTo>
                  <a:lnTo>
                    <a:pt x="476802" y="399617"/>
                  </a:lnTo>
                  <a:lnTo>
                    <a:pt x="479581" y="401984"/>
                  </a:lnTo>
                  <a:lnTo>
                    <a:pt x="486580" y="405249"/>
                  </a:lnTo>
                  <a:lnTo>
                    <a:pt x="490477" y="406058"/>
                  </a:lnTo>
                  <a:lnTo>
                    <a:pt x="498711" y="406058"/>
                  </a:lnTo>
                  <a:lnTo>
                    <a:pt x="514180" y="396764"/>
                  </a:lnTo>
                  <a:lnTo>
                    <a:pt x="492433" y="396764"/>
                  </a:lnTo>
                  <a:lnTo>
                    <a:pt x="489173" y="395897"/>
                  </a:lnTo>
                  <a:lnTo>
                    <a:pt x="488939" y="395897"/>
                  </a:lnTo>
                  <a:lnTo>
                    <a:pt x="486080" y="393971"/>
                  </a:lnTo>
                  <a:lnTo>
                    <a:pt x="483404" y="392118"/>
                  </a:lnTo>
                  <a:lnTo>
                    <a:pt x="482066" y="389383"/>
                  </a:lnTo>
                  <a:lnTo>
                    <a:pt x="482185" y="382766"/>
                  </a:lnTo>
                  <a:lnTo>
                    <a:pt x="501785" y="373767"/>
                  </a:lnTo>
                  <a:lnTo>
                    <a:pt x="504824" y="373355"/>
                  </a:lnTo>
                  <a:lnTo>
                    <a:pt x="515415" y="370414"/>
                  </a:lnTo>
                  <a:lnTo>
                    <a:pt x="525826" y="370414"/>
                  </a:lnTo>
                  <a:lnTo>
                    <a:pt x="525826" y="354445"/>
                  </a:lnTo>
                  <a:lnTo>
                    <a:pt x="525125" y="351034"/>
                  </a:lnTo>
                  <a:lnTo>
                    <a:pt x="525004" y="350446"/>
                  </a:lnTo>
                  <a:lnTo>
                    <a:pt x="524944" y="350152"/>
                  </a:lnTo>
                  <a:lnTo>
                    <a:pt x="522111" y="345005"/>
                  </a:lnTo>
                  <a:close/>
                </a:path>
                <a:path w="958850" h="429895">
                  <a:moveTo>
                    <a:pt x="525826" y="395294"/>
                  </a:moveTo>
                  <a:lnTo>
                    <a:pt x="515415" y="395294"/>
                  </a:lnTo>
                  <a:lnTo>
                    <a:pt x="515415" y="404469"/>
                  </a:lnTo>
                  <a:lnTo>
                    <a:pt x="525826" y="404469"/>
                  </a:lnTo>
                  <a:lnTo>
                    <a:pt x="525826" y="395294"/>
                  </a:lnTo>
                  <a:close/>
                </a:path>
                <a:path w="958850" h="429895">
                  <a:moveTo>
                    <a:pt x="525826" y="370414"/>
                  </a:moveTo>
                  <a:lnTo>
                    <a:pt x="515415" y="370414"/>
                  </a:lnTo>
                  <a:lnTo>
                    <a:pt x="515319" y="383119"/>
                  </a:lnTo>
                  <a:lnTo>
                    <a:pt x="514680" y="385457"/>
                  </a:lnTo>
                  <a:lnTo>
                    <a:pt x="513210" y="388015"/>
                  </a:lnTo>
                  <a:lnTo>
                    <a:pt x="511769" y="390574"/>
                  </a:lnTo>
                  <a:lnTo>
                    <a:pt x="509622" y="392662"/>
                  </a:lnTo>
                  <a:lnTo>
                    <a:pt x="503946" y="395897"/>
                  </a:lnTo>
                  <a:lnTo>
                    <a:pt x="500223" y="396764"/>
                  </a:lnTo>
                  <a:lnTo>
                    <a:pt x="514180" y="396764"/>
                  </a:lnTo>
                  <a:lnTo>
                    <a:pt x="514886" y="395294"/>
                  </a:lnTo>
                  <a:lnTo>
                    <a:pt x="525826" y="395294"/>
                  </a:lnTo>
                  <a:lnTo>
                    <a:pt x="525826" y="370414"/>
                  </a:lnTo>
                  <a:close/>
                </a:path>
                <a:path w="958850" h="429895">
                  <a:moveTo>
                    <a:pt x="502946" y="335830"/>
                  </a:moveTo>
                  <a:lnTo>
                    <a:pt x="497359" y="335830"/>
                  </a:lnTo>
                  <a:lnTo>
                    <a:pt x="493888" y="336300"/>
                  </a:lnTo>
                  <a:lnTo>
                    <a:pt x="473596" y="351710"/>
                  </a:lnTo>
                  <a:lnTo>
                    <a:pt x="483478" y="355239"/>
                  </a:lnTo>
                  <a:lnTo>
                    <a:pt x="484625" y="352769"/>
                  </a:lnTo>
                  <a:lnTo>
                    <a:pt x="486610" y="350446"/>
                  </a:lnTo>
                  <a:lnTo>
                    <a:pt x="492104" y="346211"/>
                  </a:lnTo>
                  <a:lnTo>
                    <a:pt x="491835" y="346211"/>
                  </a:lnTo>
                  <a:lnTo>
                    <a:pt x="496153" y="345005"/>
                  </a:lnTo>
                  <a:lnTo>
                    <a:pt x="522111" y="345005"/>
                  </a:lnTo>
                  <a:lnTo>
                    <a:pt x="521415" y="343741"/>
                  </a:lnTo>
                  <a:lnTo>
                    <a:pt x="519194" y="341344"/>
                  </a:lnTo>
                  <a:lnTo>
                    <a:pt x="513872" y="338168"/>
                  </a:lnTo>
                  <a:lnTo>
                    <a:pt x="511122" y="337124"/>
                  </a:lnTo>
                  <a:lnTo>
                    <a:pt x="508269" y="336624"/>
                  </a:lnTo>
                  <a:lnTo>
                    <a:pt x="505446" y="336094"/>
                  </a:lnTo>
                  <a:lnTo>
                    <a:pt x="502946" y="335830"/>
                  </a:lnTo>
                  <a:close/>
                </a:path>
                <a:path w="958850" h="429895">
                  <a:moveTo>
                    <a:pt x="576942" y="335830"/>
                  </a:moveTo>
                  <a:lnTo>
                    <a:pt x="566061" y="335830"/>
                  </a:lnTo>
                  <a:lnTo>
                    <a:pt x="560709" y="337330"/>
                  </a:lnTo>
                  <a:lnTo>
                    <a:pt x="551562" y="343299"/>
                  </a:lnTo>
                  <a:lnTo>
                    <a:pt x="548004" y="347431"/>
                  </a:lnTo>
                  <a:lnTo>
                    <a:pt x="542916" y="357989"/>
                  </a:lnTo>
                  <a:lnTo>
                    <a:pt x="541652" y="364062"/>
                  </a:lnTo>
                  <a:lnTo>
                    <a:pt x="541652" y="377708"/>
                  </a:lnTo>
                  <a:lnTo>
                    <a:pt x="566002" y="405881"/>
                  </a:lnTo>
                  <a:lnTo>
                    <a:pt x="577354" y="405881"/>
                  </a:lnTo>
                  <a:lnTo>
                    <a:pt x="581736" y="404955"/>
                  </a:lnTo>
                  <a:lnTo>
                    <a:pt x="589294" y="401220"/>
                  </a:lnTo>
                  <a:lnTo>
                    <a:pt x="592337" y="398691"/>
                  </a:lnTo>
                  <a:lnTo>
                    <a:pt x="593901" y="396529"/>
                  </a:lnTo>
                  <a:lnTo>
                    <a:pt x="568237" y="396529"/>
                  </a:lnTo>
                  <a:lnTo>
                    <a:pt x="564649" y="395456"/>
                  </a:lnTo>
                  <a:lnTo>
                    <a:pt x="552062" y="375825"/>
                  </a:lnTo>
                  <a:lnTo>
                    <a:pt x="552062" y="365474"/>
                  </a:lnTo>
                  <a:lnTo>
                    <a:pt x="568296" y="345182"/>
                  </a:lnTo>
                  <a:lnTo>
                    <a:pt x="593912" y="345182"/>
                  </a:lnTo>
                  <a:lnTo>
                    <a:pt x="592014" y="342711"/>
                  </a:lnTo>
                  <a:lnTo>
                    <a:pt x="588882" y="340241"/>
                  </a:lnTo>
                  <a:lnTo>
                    <a:pt x="581236" y="336712"/>
                  </a:lnTo>
                  <a:lnTo>
                    <a:pt x="576942" y="335830"/>
                  </a:lnTo>
                  <a:close/>
                </a:path>
                <a:path w="958850" h="429895">
                  <a:moveTo>
                    <a:pt x="598999" y="384707"/>
                  </a:moveTo>
                  <a:lnTo>
                    <a:pt x="588588" y="384707"/>
                  </a:lnTo>
                  <a:lnTo>
                    <a:pt x="587941" y="387177"/>
                  </a:lnTo>
                  <a:lnTo>
                    <a:pt x="586853" y="389295"/>
                  </a:lnTo>
                  <a:lnTo>
                    <a:pt x="583794" y="392824"/>
                  </a:lnTo>
                  <a:lnTo>
                    <a:pt x="581754" y="394250"/>
                  </a:lnTo>
                  <a:lnTo>
                    <a:pt x="577516" y="396059"/>
                  </a:lnTo>
                  <a:lnTo>
                    <a:pt x="575060" y="396529"/>
                  </a:lnTo>
                  <a:lnTo>
                    <a:pt x="593901" y="396529"/>
                  </a:lnTo>
                  <a:lnTo>
                    <a:pt x="596955" y="392309"/>
                  </a:lnTo>
                  <a:lnTo>
                    <a:pt x="598410" y="388706"/>
                  </a:lnTo>
                  <a:lnTo>
                    <a:pt x="598999" y="384707"/>
                  </a:lnTo>
                  <a:close/>
                </a:path>
                <a:path w="958850" h="429895">
                  <a:moveTo>
                    <a:pt x="593912" y="345182"/>
                  </a:moveTo>
                  <a:lnTo>
                    <a:pt x="576942" y="345182"/>
                  </a:lnTo>
                  <a:lnTo>
                    <a:pt x="580589" y="346387"/>
                  </a:lnTo>
                  <a:lnTo>
                    <a:pt x="583294" y="348799"/>
                  </a:lnTo>
                  <a:lnTo>
                    <a:pt x="586029" y="351181"/>
                  </a:lnTo>
                  <a:lnTo>
                    <a:pt x="587794" y="353916"/>
                  </a:lnTo>
                  <a:lnTo>
                    <a:pt x="588588" y="357004"/>
                  </a:lnTo>
                  <a:lnTo>
                    <a:pt x="598999" y="357004"/>
                  </a:lnTo>
                  <a:lnTo>
                    <a:pt x="598570" y="353916"/>
                  </a:lnTo>
                  <a:lnTo>
                    <a:pt x="598498" y="353401"/>
                  </a:lnTo>
                  <a:lnTo>
                    <a:pt x="598410" y="352769"/>
                  </a:lnTo>
                  <a:lnTo>
                    <a:pt x="596896" y="349064"/>
                  </a:lnTo>
                  <a:lnTo>
                    <a:pt x="593912" y="345182"/>
                  </a:lnTo>
                  <a:close/>
                </a:path>
                <a:path w="958850" h="429895">
                  <a:moveTo>
                    <a:pt x="624628" y="314126"/>
                  </a:moveTo>
                  <a:lnTo>
                    <a:pt x="614218" y="314126"/>
                  </a:lnTo>
                  <a:lnTo>
                    <a:pt x="614218" y="404469"/>
                  </a:lnTo>
                  <a:lnTo>
                    <a:pt x="624628" y="404469"/>
                  </a:lnTo>
                  <a:lnTo>
                    <a:pt x="624628" y="379766"/>
                  </a:lnTo>
                  <a:lnTo>
                    <a:pt x="623922" y="379766"/>
                  </a:lnTo>
                  <a:lnTo>
                    <a:pt x="623802" y="370944"/>
                  </a:lnTo>
                  <a:lnTo>
                    <a:pt x="623746" y="366885"/>
                  </a:lnTo>
                  <a:lnTo>
                    <a:pt x="624628" y="366885"/>
                  </a:lnTo>
                  <a:lnTo>
                    <a:pt x="624628" y="314126"/>
                  </a:lnTo>
                  <a:close/>
                </a:path>
                <a:path w="958850" h="429895">
                  <a:moveTo>
                    <a:pt x="639760" y="365660"/>
                  </a:moveTo>
                  <a:lnTo>
                    <a:pt x="636803" y="368650"/>
                  </a:lnTo>
                  <a:lnTo>
                    <a:pt x="635921" y="368650"/>
                  </a:lnTo>
                  <a:lnTo>
                    <a:pt x="631920" y="372357"/>
                  </a:lnTo>
                  <a:lnTo>
                    <a:pt x="657272" y="404469"/>
                  </a:lnTo>
                  <a:lnTo>
                    <a:pt x="670506" y="404469"/>
                  </a:lnTo>
                  <a:lnTo>
                    <a:pt x="639760" y="365660"/>
                  </a:lnTo>
                  <a:close/>
                </a:path>
                <a:path w="958850" h="429895">
                  <a:moveTo>
                    <a:pt x="624628" y="366885"/>
                  </a:moveTo>
                  <a:lnTo>
                    <a:pt x="623746" y="366885"/>
                  </a:lnTo>
                  <a:lnTo>
                    <a:pt x="623802" y="370944"/>
                  </a:lnTo>
                  <a:lnTo>
                    <a:pt x="623922" y="379766"/>
                  </a:lnTo>
                  <a:lnTo>
                    <a:pt x="624628" y="379112"/>
                  </a:lnTo>
                  <a:lnTo>
                    <a:pt x="624628" y="366885"/>
                  </a:lnTo>
                  <a:close/>
                </a:path>
                <a:path w="958850" h="429895">
                  <a:moveTo>
                    <a:pt x="624628" y="379112"/>
                  </a:moveTo>
                  <a:lnTo>
                    <a:pt x="623922" y="379766"/>
                  </a:lnTo>
                  <a:lnTo>
                    <a:pt x="624628" y="379766"/>
                  </a:lnTo>
                  <a:lnTo>
                    <a:pt x="624628" y="379112"/>
                  </a:lnTo>
                  <a:close/>
                </a:path>
                <a:path w="958850" h="429895">
                  <a:moveTo>
                    <a:pt x="668388" y="336712"/>
                  </a:moveTo>
                  <a:lnTo>
                    <a:pt x="655507" y="336712"/>
                  </a:lnTo>
                  <a:lnTo>
                    <a:pt x="625863" y="366885"/>
                  </a:lnTo>
                  <a:lnTo>
                    <a:pt x="624628" y="366885"/>
                  </a:lnTo>
                  <a:lnTo>
                    <a:pt x="624628" y="379112"/>
                  </a:lnTo>
                  <a:lnTo>
                    <a:pt x="631920" y="372357"/>
                  </a:lnTo>
                  <a:lnTo>
                    <a:pt x="630804" y="370944"/>
                  </a:lnTo>
                  <a:lnTo>
                    <a:pt x="638215" y="363709"/>
                  </a:lnTo>
                  <a:lnTo>
                    <a:pt x="641689" y="363709"/>
                  </a:lnTo>
                  <a:lnTo>
                    <a:pt x="668388" y="336712"/>
                  </a:lnTo>
                  <a:close/>
                </a:path>
                <a:path w="958850" h="429895">
                  <a:moveTo>
                    <a:pt x="638215" y="363709"/>
                  </a:moveTo>
                  <a:lnTo>
                    <a:pt x="630804" y="370944"/>
                  </a:lnTo>
                  <a:lnTo>
                    <a:pt x="631920" y="372357"/>
                  </a:lnTo>
                  <a:lnTo>
                    <a:pt x="635921" y="368650"/>
                  </a:lnTo>
                  <a:lnTo>
                    <a:pt x="636803" y="368650"/>
                  </a:lnTo>
                  <a:lnTo>
                    <a:pt x="639760" y="365660"/>
                  </a:lnTo>
                  <a:lnTo>
                    <a:pt x="638215" y="363709"/>
                  </a:lnTo>
                  <a:close/>
                </a:path>
                <a:path w="958850" h="429895">
                  <a:moveTo>
                    <a:pt x="641689" y="363709"/>
                  </a:moveTo>
                  <a:lnTo>
                    <a:pt x="638215" y="363709"/>
                  </a:lnTo>
                  <a:lnTo>
                    <a:pt x="639760" y="365660"/>
                  </a:lnTo>
                  <a:lnTo>
                    <a:pt x="641689" y="363709"/>
                  </a:lnTo>
                  <a:close/>
                </a:path>
                <a:path w="958850" h="429895">
                  <a:moveTo>
                    <a:pt x="688669" y="385766"/>
                  </a:moveTo>
                  <a:lnTo>
                    <a:pt x="678788" y="388236"/>
                  </a:lnTo>
                  <a:lnTo>
                    <a:pt x="679994" y="394000"/>
                  </a:lnTo>
                  <a:lnTo>
                    <a:pt x="682861" y="398382"/>
                  </a:lnTo>
                  <a:lnTo>
                    <a:pt x="691919" y="404381"/>
                  </a:lnTo>
                  <a:lnTo>
                    <a:pt x="697639" y="405881"/>
                  </a:lnTo>
                  <a:lnTo>
                    <a:pt x="709814" y="405881"/>
                  </a:lnTo>
                  <a:lnTo>
                    <a:pt x="714431" y="404999"/>
                  </a:lnTo>
                  <a:lnTo>
                    <a:pt x="722371" y="401470"/>
                  </a:lnTo>
                  <a:lnTo>
                    <a:pt x="725459" y="399058"/>
                  </a:lnTo>
                  <a:lnTo>
                    <a:pt x="727167" y="396706"/>
                  </a:lnTo>
                  <a:lnTo>
                    <a:pt x="700109" y="396706"/>
                  </a:lnTo>
                  <a:lnTo>
                    <a:pt x="696654" y="395794"/>
                  </a:lnTo>
                  <a:lnTo>
                    <a:pt x="691389" y="392147"/>
                  </a:lnTo>
                  <a:lnTo>
                    <a:pt x="689648" y="389471"/>
                  </a:lnTo>
                  <a:lnTo>
                    <a:pt x="689512" y="389030"/>
                  </a:lnTo>
                  <a:lnTo>
                    <a:pt x="688669" y="385766"/>
                  </a:lnTo>
                  <a:close/>
                </a:path>
                <a:path w="958850" h="429895">
                  <a:moveTo>
                    <a:pt x="712490" y="335830"/>
                  </a:moveTo>
                  <a:lnTo>
                    <a:pt x="701021" y="335830"/>
                  </a:lnTo>
                  <a:lnTo>
                    <a:pt x="696757" y="336668"/>
                  </a:lnTo>
                  <a:lnTo>
                    <a:pt x="680905" y="360092"/>
                  </a:lnTo>
                  <a:lnTo>
                    <a:pt x="682265" y="363768"/>
                  </a:lnTo>
                  <a:lnTo>
                    <a:pt x="713608" y="377384"/>
                  </a:lnTo>
                  <a:lnTo>
                    <a:pt x="716137" y="378590"/>
                  </a:lnTo>
                  <a:lnTo>
                    <a:pt x="719431" y="381795"/>
                  </a:lnTo>
                  <a:lnTo>
                    <a:pt x="720254" y="383766"/>
                  </a:lnTo>
                  <a:lnTo>
                    <a:pt x="720254" y="389030"/>
                  </a:lnTo>
                  <a:lnTo>
                    <a:pt x="718813" y="391530"/>
                  </a:lnTo>
                  <a:lnTo>
                    <a:pt x="712916" y="395794"/>
                  </a:lnTo>
                  <a:lnTo>
                    <a:pt x="712638" y="395794"/>
                  </a:lnTo>
                  <a:lnTo>
                    <a:pt x="709226" y="396706"/>
                  </a:lnTo>
                  <a:lnTo>
                    <a:pt x="727167" y="396706"/>
                  </a:lnTo>
                  <a:lnTo>
                    <a:pt x="729900" y="392941"/>
                  </a:lnTo>
                  <a:lnTo>
                    <a:pt x="731018" y="389471"/>
                  </a:lnTo>
                  <a:lnTo>
                    <a:pt x="731018" y="380854"/>
                  </a:lnTo>
                  <a:lnTo>
                    <a:pt x="729532" y="376987"/>
                  </a:lnTo>
                  <a:lnTo>
                    <a:pt x="723592" y="370958"/>
                  </a:lnTo>
                  <a:lnTo>
                    <a:pt x="719078" y="368709"/>
                  </a:lnTo>
                  <a:lnTo>
                    <a:pt x="698962" y="363768"/>
                  </a:lnTo>
                  <a:lnTo>
                    <a:pt x="696021" y="362518"/>
                  </a:lnTo>
                  <a:lnTo>
                    <a:pt x="692257" y="359518"/>
                  </a:lnTo>
                  <a:lnTo>
                    <a:pt x="691316" y="357474"/>
                  </a:lnTo>
                  <a:lnTo>
                    <a:pt x="691316" y="351975"/>
                  </a:lnTo>
                  <a:lnTo>
                    <a:pt x="692683" y="349578"/>
                  </a:lnTo>
                  <a:lnTo>
                    <a:pt x="698183" y="345784"/>
                  </a:lnTo>
                  <a:lnTo>
                    <a:pt x="701638" y="344829"/>
                  </a:lnTo>
                  <a:lnTo>
                    <a:pt x="726590" y="344829"/>
                  </a:lnTo>
                  <a:lnTo>
                    <a:pt x="725430" y="343182"/>
                  </a:lnTo>
                  <a:lnTo>
                    <a:pt x="717754" y="337300"/>
                  </a:lnTo>
                  <a:lnTo>
                    <a:pt x="712490" y="335830"/>
                  </a:lnTo>
                  <a:close/>
                </a:path>
                <a:path w="958850" h="429895">
                  <a:moveTo>
                    <a:pt x="726590" y="344829"/>
                  </a:moveTo>
                  <a:lnTo>
                    <a:pt x="708814" y="344829"/>
                  </a:lnTo>
                  <a:lnTo>
                    <a:pt x="711299" y="345314"/>
                  </a:lnTo>
                  <a:lnTo>
                    <a:pt x="715181" y="347255"/>
                  </a:lnTo>
                  <a:lnTo>
                    <a:pt x="716710" y="348490"/>
                  </a:lnTo>
                  <a:lnTo>
                    <a:pt x="717828" y="349990"/>
                  </a:lnTo>
                  <a:lnTo>
                    <a:pt x="718975" y="351460"/>
                  </a:lnTo>
                  <a:lnTo>
                    <a:pt x="719842" y="352975"/>
                  </a:lnTo>
                  <a:lnTo>
                    <a:pt x="720430" y="354534"/>
                  </a:lnTo>
                  <a:lnTo>
                    <a:pt x="729471" y="351975"/>
                  </a:lnTo>
                  <a:lnTo>
                    <a:pt x="729812" y="351975"/>
                  </a:lnTo>
                  <a:lnTo>
                    <a:pt x="728229" y="347255"/>
                  </a:lnTo>
                  <a:lnTo>
                    <a:pt x="728165" y="347064"/>
                  </a:lnTo>
                  <a:lnTo>
                    <a:pt x="726590" y="34482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6243797" y="4976165"/>
              <a:ext cx="1207770" cy="1624965"/>
            </a:xfrm>
            <a:custGeom>
              <a:avLst/>
              <a:gdLst/>
              <a:ahLst/>
              <a:cxnLst/>
              <a:rect l="l" t="t" r="r" b="b"/>
              <a:pathLst>
                <a:path w="1207770" h="1624965">
                  <a:moveTo>
                    <a:pt x="1207184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207184" y="1624443"/>
                  </a:lnTo>
                  <a:lnTo>
                    <a:pt x="12071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6324803" y="5164845"/>
              <a:ext cx="914400" cy="992505"/>
            </a:xfrm>
            <a:custGeom>
              <a:avLst/>
              <a:gdLst/>
              <a:ahLst/>
              <a:cxnLst/>
              <a:rect l="l" t="t" r="r" b="b"/>
              <a:pathLst>
                <a:path w="914400" h="992504">
                  <a:moveTo>
                    <a:pt x="47727" y="3040"/>
                  </a:moveTo>
                  <a:lnTo>
                    <a:pt x="7220" y="3040"/>
                  </a:lnTo>
                  <a:lnTo>
                    <a:pt x="7220" y="100333"/>
                  </a:lnTo>
                  <a:lnTo>
                    <a:pt x="19002" y="100333"/>
                  </a:lnTo>
                  <a:lnTo>
                    <a:pt x="19002" y="64798"/>
                  </a:lnTo>
                  <a:lnTo>
                    <a:pt x="16722" y="64798"/>
                  </a:lnTo>
                  <a:lnTo>
                    <a:pt x="16722" y="54347"/>
                  </a:lnTo>
                  <a:lnTo>
                    <a:pt x="19002" y="54347"/>
                  </a:lnTo>
                  <a:lnTo>
                    <a:pt x="19002" y="13586"/>
                  </a:lnTo>
                  <a:lnTo>
                    <a:pt x="67300" y="13586"/>
                  </a:lnTo>
                  <a:lnTo>
                    <a:pt x="63690" y="9897"/>
                  </a:lnTo>
                  <a:lnTo>
                    <a:pt x="58812" y="7173"/>
                  </a:lnTo>
                  <a:lnTo>
                    <a:pt x="53967" y="4418"/>
                  </a:lnTo>
                  <a:lnTo>
                    <a:pt x="47727" y="3040"/>
                  </a:lnTo>
                  <a:close/>
                </a:path>
                <a:path w="914400" h="992504">
                  <a:moveTo>
                    <a:pt x="19002" y="54347"/>
                  </a:moveTo>
                  <a:lnTo>
                    <a:pt x="16722" y="54347"/>
                  </a:lnTo>
                  <a:lnTo>
                    <a:pt x="16722" y="64798"/>
                  </a:lnTo>
                  <a:lnTo>
                    <a:pt x="19002" y="64798"/>
                  </a:lnTo>
                  <a:lnTo>
                    <a:pt x="19002" y="54347"/>
                  </a:lnTo>
                  <a:close/>
                </a:path>
                <a:path w="914400" h="992504">
                  <a:moveTo>
                    <a:pt x="67300" y="13586"/>
                  </a:moveTo>
                  <a:lnTo>
                    <a:pt x="45459" y="13586"/>
                  </a:lnTo>
                  <a:lnTo>
                    <a:pt x="49248" y="14378"/>
                  </a:lnTo>
                  <a:lnTo>
                    <a:pt x="55645" y="17894"/>
                  </a:lnTo>
                  <a:lnTo>
                    <a:pt x="57957" y="20301"/>
                  </a:lnTo>
                  <a:lnTo>
                    <a:pt x="59382" y="23373"/>
                  </a:lnTo>
                  <a:lnTo>
                    <a:pt x="60839" y="26445"/>
                  </a:lnTo>
                  <a:lnTo>
                    <a:pt x="61568" y="29928"/>
                  </a:lnTo>
                  <a:lnTo>
                    <a:pt x="61568" y="37719"/>
                  </a:lnTo>
                  <a:lnTo>
                    <a:pt x="45130" y="54347"/>
                  </a:lnTo>
                  <a:lnTo>
                    <a:pt x="19002" y="54347"/>
                  </a:lnTo>
                  <a:lnTo>
                    <a:pt x="19002" y="64798"/>
                  </a:lnTo>
                  <a:lnTo>
                    <a:pt x="47854" y="64798"/>
                  </a:lnTo>
                  <a:lnTo>
                    <a:pt x="54062" y="63420"/>
                  </a:lnTo>
                  <a:lnTo>
                    <a:pt x="63753" y="57878"/>
                  </a:lnTo>
                  <a:lnTo>
                    <a:pt x="67332" y="54141"/>
                  </a:lnTo>
                  <a:lnTo>
                    <a:pt x="69644" y="49453"/>
                  </a:lnTo>
                  <a:lnTo>
                    <a:pt x="71987" y="44766"/>
                  </a:lnTo>
                  <a:lnTo>
                    <a:pt x="73159" y="39556"/>
                  </a:lnTo>
                  <a:lnTo>
                    <a:pt x="73159" y="28092"/>
                  </a:lnTo>
                  <a:lnTo>
                    <a:pt x="72095" y="23373"/>
                  </a:lnTo>
                  <a:lnTo>
                    <a:pt x="71987" y="22897"/>
                  </a:lnTo>
                  <a:lnTo>
                    <a:pt x="67300" y="13586"/>
                  </a:lnTo>
                  <a:close/>
                </a:path>
                <a:path w="914400" h="992504">
                  <a:moveTo>
                    <a:pt x="141534" y="36294"/>
                  </a:moveTo>
                  <a:lnTo>
                    <a:pt x="124094" y="36294"/>
                  </a:lnTo>
                  <a:lnTo>
                    <a:pt x="127942" y="37593"/>
                  </a:lnTo>
                  <a:lnTo>
                    <a:pt x="133041" y="42787"/>
                  </a:lnTo>
                  <a:lnTo>
                    <a:pt x="134324" y="46461"/>
                  </a:lnTo>
                  <a:lnTo>
                    <a:pt x="134324" y="53302"/>
                  </a:lnTo>
                  <a:lnTo>
                    <a:pt x="123540" y="57150"/>
                  </a:lnTo>
                  <a:lnTo>
                    <a:pt x="119945" y="57577"/>
                  </a:lnTo>
                  <a:lnTo>
                    <a:pt x="87197" y="84371"/>
                  </a:lnTo>
                  <a:lnTo>
                    <a:pt x="88306" y="88425"/>
                  </a:lnTo>
                  <a:lnTo>
                    <a:pt x="92740" y="95107"/>
                  </a:lnTo>
                  <a:lnTo>
                    <a:pt x="95733" y="97657"/>
                  </a:lnTo>
                  <a:lnTo>
                    <a:pt x="103270" y="101172"/>
                  </a:lnTo>
                  <a:lnTo>
                    <a:pt x="107467" y="102043"/>
                  </a:lnTo>
                  <a:lnTo>
                    <a:pt x="116334" y="102043"/>
                  </a:lnTo>
                  <a:lnTo>
                    <a:pt x="132993" y="92035"/>
                  </a:lnTo>
                  <a:lnTo>
                    <a:pt x="109573" y="92035"/>
                  </a:lnTo>
                  <a:lnTo>
                    <a:pt x="106062" y="91101"/>
                  </a:lnTo>
                  <a:lnTo>
                    <a:pt x="105810" y="91101"/>
                  </a:lnTo>
                  <a:lnTo>
                    <a:pt x="102732" y="89026"/>
                  </a:lnTo>
                  <a:lnTo>
                    <a:pt x="99850" y="87031"/>
                  </a:lnTo>
                  <a:lnTo>
                    <a:pt x="98409" y="84086"/>
                  </a:lnTo>
                  <a:lnTo>
                    <a:pt x="98409" y="77340"/>
                  </a:lnTo>
                  <a:lnTo>
                    <a:pt x="99051" y="75439"/>
                  </a:lnTo>
                  <a:lnTo>
                    <a:pt x="99169" y="75091"/>
                  </a:lnTo>
                  <a:lnTo>
                    <a:pt x="121608" y="67015"/>
                  </a:lnTo>
                  <a:lnTo>
                    <a:pt x="125677" y="66413"/>
                  </a:lnTo>
                  <a:lnTo>
                    <a:pt x="134324" y="63658"/>
                  </a:lnTo>
                  <a:lnTo>
                    <a:pt x="145535" y="63658"/>
                  </a:lnTo>
                  <a:lnTo>
                    <a:pt x="145535" y="46461"/>
                  </a:lnTo>
                  <a:lnTo>
                    <a:pt x="144650" y="42153"/>
                  </a:lnTo>
                  <a:lnTo>
                    <a:pt x="144585" y="41837"/>
                  </a:lnTo>
                  <a:lnTo>
                    <a:pt x="141534" y="36294"/>
                  </a:lnTo>
                  <a:close/>
                </a:path>
                <a:path w="914400" h="992504">
                  <a:moveTo>
                    <a:pt x="145535" y="90451"/>
                  </a:moveTo>
                  <a:lnTo>
                    <a:pt x="134324" y="90451"/>
                  </a:lnTo>
                  <a:lnTo>
                    <a:pt x="134324" y="100333"/>
                  </a:lnTo>
                  <a:lnTo>
                    <a:pt x="145535" y="100333"/>
                  </a:lnTo>
                  <a:lnTo>
                    <a:pt x="145535" y="90451"/>
                  </a:lnTo>
                  <a:close/>
                </a:path>
                <a:path w="914400" h="992504">
                  <a:moveTo>
                    <a:pt x="145535" y="63658"/>
                  </a:moveTo>
                  <a:lnTo>
                    <a:pt x="134324" y="63658"/>
                  </a:lnTo>
                  <a:lnTo>
                    <a:pt x="134220" y="77340"/>
                  </a:lnTo>
                  <a:lnTo>
                    <a:pt x="133532" y="79857"/>
                  </a:lnTo>
                  <a:lnTo>
                    <a:pt x="131948" y="82613"/>
                  </a:lnTo>
                  <a:lnTo>
                    <a:pt x="130396" y="85368"/>
                  </a:lnTo>
                  <a:lnTo>
                    <a:pt x="128084" y="87617"/>
                  </a:lnTo>
                  <a:lnTo>
                    <a:pt x="121972" y="91101"/>
                  </a:lnTo>
                  <a:lnTo>
                    <a:pt x="117963" y="92035"/>
                  </a:lnTo>
                  <a:lnTo>
                    <a:pt x="132993" y="92035"/>
                  </a:lnTo>
                  <a:lnTo>
                    <a:pt x="133753" y="90451"/>
                  </a:lnTo>
                  <a:lnTo>
                    <a:pt x="145535" y="90451"/>
                  </a:lnTo>
                  <a:lnTo>
                    <a:pt x="145535" y="63658"/>
                  </a:lnTo>
                  <a:close/>
                </a:path>
                <a:path w="914400" h="992504">
                  <a:moveTo>
                    <a:pt x="120895" y="26413"/>
                  </a:moveTo>
                  <a:lnTo>
                    <a:pt x="114878" y="26413"/>
                  </a:lnTo>
                  <a:lnTo>
                    <a:pt x="111140" y="26920"/>
                  </a:lnTo>
                  <a:lnTo>
                    <a:pt x="89288" y="43515"/>
                  </a:lnTo>
                  <a:lnTo>
                    <a:pt x="99929" y="47316"/>
                  </a:lnTo>
                  <a:lnTo>
                    <a:pt x="101164" y="44655"/>
                  </a:lnTo>
                  <a:lnTo>
                    <a:pt x="103302" y="42153"/>
                  </a:lnTo>
                  <a:lnTo>
                    <a:pt x="109218" y="37593"/>
                  </a:lnTo>
                  <a:lnTo>
                    <a:pt x="108929" y="37593"/>
                  </a:lnTo>
                  <a:lnTo>
                    <a:pt x="113579" y="36294"/>
                  </a:lnTo>
                  <a:lnTo>
                    <a:pt x="141534" y="36294"/>
                  </a:lnTo>
                  <a:lnTo>
                    <a:pt x="140784" y="34932"/>
                  </a:lnTo>
                  <a:lnTo>
                    <a:pt x="138393" y="32351"/>
                  </a:lnTo>
                  <a:lnTo>
                    <a:pt x="132661" y="28931"/>
                  </a:lnTo>
                  <a:lnTo>
                    <a:pt x="129700" y="27806"/>
                  </a:lnTo>
                  <a:lnTo>
                    <a:pt x="126627" y="27268"/>
                  </a:lnTo>
                  <a:lnTo>
                    <a:pt x="123587" y="26698"/>
                  </a:lnTo>
                  <a:lnTo>
                    <a:pt x="120895" y="26413"/>
                  </a:lnTo>
                  <a:close/>
                </a:path>
                <a:path w="914400" h="992504">
                  <a:moveTo>
                    <a:pt x="200583" y="26413"/>
                  </a:moveTo>
                  <a:lnTo>
                    <a:pt x="188865" y="26413"/>
                  </a:lnTo>
                  <a:lnTo>
                    <a:pt x="183101" y="28028"/>
                  </a:lnTo>
                  <a:lnTo>
                    <a:pt x="173251" y="34457"/>
                  </a:lnTo>
                  <a:lnTo>
                    <a:pt x="169419" y="38907"/>
                  </a:lnTo>
                  <a:lnTo>
                    <a:pt x="163940" y="50277"/>
                  </a:lnTo>
                  <a:lnTo>
                    <a:pt x="162578" y="56817"/>
                  </a:lnTo>
                  <a:lnTo>
                    <a:pt x="162578" y="71512"/>
                  </a:lnTo>
                  <a:lnTo>
                    <a:pt x="188801" y="101853"/>
                  </a:lnTo>
                  <a:lnTo>
                    <a:pt x="201026" y="101853"/>
                  </a:lnTo>
                  <a:lnTo>
                    <a:pt x="205745" y="100855"/>
                  </a:lnTo>
                  <a:lnTo>
                    <a:pt x="213885" y="96833"/>
                  </a:lnTo>
                  <a:lnTo>
                    <a:pt x="217163" y="94109"/>
                  </a:lnTo>
                  <a:lnTo>
                    <a:pt x="218847" y="91782"/>
                  </a:lnTo>
                  <a:lnTo>
                    <a:pt x="191208" y="91782"/>
                  </a:lnTo>
                  <a:lnTo>
                    <a:pt x="187344" y="90626"/>
                  </a:lnTo>
                  <a:lnTo>
                    <a:pt x="173789" y="69485"/>
                  </a:lnTo>
                  <a:lnTo>
                    <a:pt x="173789" y="58337"/>
                  </a:lnTo>
                  <a:lnTo>
                    <a:pt x="191272" y="36484"/>
                  </a:lnTo>
                  <a:lnTo>
                    <a:pt x="218859" y="36484"/>
                  </a:lnTo>
                  <a:lnTo>
                    <a:pt x="216814" y="33824"/>
                  </a:lnTo>
                  <a:lnTo>
                    <a:pt x="213441" y="31164"/>
                  </a:lnTo>
                  <a:lnTo>
                    <a:pt x="205207" y="27363"/>
                  </a:lnTo>
                  <a:lnTo>
                    <a:pt x="200583" y="26413"/>
                  </a:lnTo>
                  <a:close/>
                </a:path>
                <a:path w="914400" h="992504">
                  <a:moveTo>
                    <a:pt x="224336" y="79050"/>
                  </a:moveTo>
                  <a:lnTo>
                    <a:pt x="213125" y="79050"/>
                  </a:lnTo>
                  <a:lnTo>
                    <a:pt x="212428" y="81710"/>
                  </a:lnTo>
                  <a:lnTo>
                    <a:pt x="211256" y="83991"/>
                  </a:lnTo>
                  <a:lnTo>
                    <a:pt x="207962" y="87791"/>
                  </a:lnTo>
                  <a:lnTo>
                    <a:pt x="205766" y="89327"/>
                  </a:lnTo>
                  <a:lnTo>
                    <a:pt x="201200" y="91275"/>
                  </a:lnTo>
                  <a:lnTo>
                    <a:pt x="198556" y="91782"/>
                  </a:lnTo>
                  <a:lnTo>
                    <a:pt x="218847" y="91782"/>
                  </a:lnTo>
                  <a:lnTo>
                    <a:pt x="222135" y="87237"/>
                  </a:lnTo>
                  <a:lnTo>
                    <a:pt x="223703" y="83357"/>
                  </a:lnTo>
                  <a:lnTo>
                    <a:pt x="224336" y="79050"/>
                  </a:lnTo>
                  <a:close/>
                </a:path>
                <a:path w="914400" h="992504">
                  <a:moveTo>
                    <a:pt x="218859" y="36484"/>
                  </a:moveTo>
                  <a:lnTo>
                    <a:pt x="200583" y="36484"/>
                  </a:lnTo>
                  <a:lnTo>
                    <a:pt x="204510" y="37783"/>
                  </a:lnTo>
                  <a:lnTo>
                    <a:pt x="207424" y="40380"/>
                  </a:lnTo>
                  <a:lnTo>
                    <a:pt x="210369" y="42945"/>
                  </a:lnTo>
                  <a:lnTo>
                    <a:pt x="212269" y="45891"/>
                  </a:lnTo>
                  <a:lnTo>
                    <a:pt x="213125" y="49216"/>
                  </a:lnTo>
                  <a:lnTo>
                    <a:pt x="224336" y="49216"/>
                  </a:lnTo>
                  <a:lnTo>
                    <a:pt x="223874" y="45891"/>
                  </a:lnTo>
                  <a:lnTo>
                    <a:pt x="223797" y="45336"/>
                  </a:lnTo>
                  <a:lnTo>
                    <a:pt x="223703" y="44655"/>
                  </a:lnTo>
                  <a:lnTo>
                    <a:pt x="222072" y="40665"/>
                  </a:lnTo>
                  <a:lnTo>
                    <a:pt x="218859" y="36484"/>
                  </a:lnTo>
                  <a:close/>
                </a:path>
                <a:path w="914400" h="992504">
                  <a:moveTo>
                    <a:pt x="251937" y="3040"/>
                  </a:moveTo>
                  <a:lnTo>
                    <a:pt x="240726" y="3040"/>
                  </a:lnTo>
                  <a:lnTo>
                    <a:pt x="240726" y="100333"/>
                  </a:lnTo>
                  <a:lnTo>
                    <a:pt x="251937" y="100333"/>
                  </a:lnTo>
                  <a:lnTo>
                    <a:pt x="251937" y="73729"/>
                  </a:lnTo>
                  <a:lnTo>
                    <a:pt x="251177" y="73729"/>
                  </a:lnTo>
                  <a:lnTo>
                    <a:pt x="251068" y="65750"/>
                  </a:lnTo>
                  <a:lnTo>
                    <a:pt x="250987" y="59857"/>
                  </a:lnTo>
                  <a:lnTo>
                    <a:pt x="251937" y="59857"/>
                  </a:lnTo>
                  <a:lnTo>
                    <a:pt x="251937" y="3040"/>
                  </a:lnTo>
                  <a:close/>
                </a:path>
                <a:path w="914400" h="992504">
                  <a:moveTo>
                    <a:pt x="268233" y="58538"/>
                  </a:moveTo>
                  <a:lnTo>
                    <a:pt x="265049" y="61758"/>
                  </a:lnTo>
                  <a:lnTo>
                    <a:pt x="264099" y="61758"/>
                  </a:lnTo>
                  <a:lnTo>
                    <a:pt x="259790" y="65750"/>
                  </a:lnTo>
                  <a:lnTo>
                    <a:pt x="287092" y="100333"/>
                  </a:lnTo>
                  <a:lnTo>
                    <a:pt x="301344" y="100333"/>
                  </a:lnTo>
                  <a:lnTo>
                    <a:pt x="268233" y="58538"/>
                  </a:lnTo>
                  <a:close/>
                </a:path>
                <a:path w="914400" h="992504">
                  <a:moveTo>
                    <a:pt x="251937" y="59857"/>
                  </a:moveTo>
                  <a:lnTo>
                    <a:pt x="250987" y="59857"/>
                  </a:lnTo>
                  <a:lnTo>
                    <a:pt x="251068" y="65750"/>
                  </a:lnTo>
                  <a:lnTo>
                    <a:pt x="251177" y="73729"/>
                  </a:lnTo>
                  <a:lnTo>
                    <a:pt x="251937" y="73025"/>
                  </a:lnTo>
                  <a:lnTo>
                    <a:pt x="251937" y="59857"/>
                  </a:lnTo>
                  <a:close/>
                </a:path>
                <a:path w="914400" h="992504">
                  <a:moveTo>
                    <a:pt x="251937" y="73025"/>
                  </a:moveTo>
                  <a:lnTo>
                    <a:pt x="251177" y="73729"/>
                  </a:lnTo>
                  <a:lnTo>
                    <a:pt x="251937" y="73729"/>
                  </a:lnTo>
                  <a:lnTo>
                    <a:pt x="251937" y="73025"/>
                  </a:lnTo>
                  <a:close/>
                </a:path>
                <a:path w="914400" h="992504">
                  <a:moveTo>
                    <a:pt x="299063" y="27363"/>
                  </a:moveTo>
                  <a:lnTo>
                    <a:pt x="285192" y="27363"/>
                  </a:lnTo>
                  <a:lnTo>
                    <a:pt x="253267" y="59857"/>
                  </a:lnTo>
                  <a:lnTo>
                    <a:pt x="251937" y="59857"/>
                  </a:lnTo>
                  <a:lnTo>
                    <a:pt x="251937" y="73025"/>
                  </a:lnTo>
                  <a:lnTo>
                    <a:pt x="259790" y="65750"/>
                  </a:lnTo>
                  <a:lnTo>
                    <a:pt x="258588" y="64228"/>
                  </a:lnTo>
                  <a:lnTo>
                    <a:pt x="266569" y="56437"/>
                  </a:lnTo>
                  <a:lnTo>
                    <a:pt x="270311" y="56437"/>
                  </a:lnTo>
                  <a:lnTo>
                    <a:pt x="299063" y="27363"/>
                  </a:lnTo>
                  <a:close/>
                </a:path>
                <a:path w="914400" h="992504">
                  <a:moveTo>
                    <a:pt x="266569" y="56437"/>
                  </a:moveTo>
                  <a:lnTo>
                    <a:pt x="258588" y="64228"/>
                  </a:lnTo>
                  <a:lnTo>
                    <a:pt x="259790" y="65750"/>
                  </a:lnTo>
                  <a:lnTo>
                    <a:pt x="264099" y="61758"/>
                  </a:lnTo>
                  <a:lnTo>
                    <a:pt x="265049" y="61758"/>
                  </a:lnTo>
                  <a:lnTo>
                    <a:pt x="268233" y="58538"/>
                  </a:lnTo>
                  <a:lnTo>
                    <a:pt x="266569" y="56437"/>
                  </a:lnTo>
                  <a:close/>
                </a:path>
                <a:path w="914400" h="992504">
                  <a:moveTo>
                    <a:pt x="270311" y="56437"/>
                  </a:moveTo>
                  <a:lnTo>
                    <a:pt x="266569" y="56437"/>
                  </a:lnTo>
                  <a:lnTo>
                    <a:pt x="268233" y="58538"/>
                  </a:lnTo>
                  <a:lnTo>
                    <a:pt x="270311" y="56437"/>
                  </a:lnTo>
                  <a:close/>
                </a:path>
                <a:path w="914400" h="992504">
                  <a:moveTo>
                    <a:pt x="324705" y="27363"/>
                  </a:moveTo>
                  <a:lnTo>
                    <a:pt x="313493" y="27363"/>
                  </a:lnTo>
                  <a:lnTo>
                    <a:pt x="313493" y="100333"/>
                  </a:lnTo>
                  <a:lnTo>
                    <a:pt x="324705" y="100333"/>
                  </a:lnTo>
                  <a:lnTo>
                    <a:pt x="324705" y="27363"/>
                  </a:lnTo>
                  <a:close/>
                </a:path>
                <a:path w="914400" h="992504">
                  <a:moveTo>
                    <a:pt x="321379" y="0"/>
                  </a:moveTo>
                  <a:lnTo>
                    <a:pt x="317009" y="0"/>
                  </a:lnTo>
                  <a:lnTo>
                    <a:pt x="315124" y="744"/>
                  </a:lnTo>
                  <a:lnTo>
                    <a:pt x="311989" y="3721"/>
                  </a:lnTo>
                  <a:lnTo>
                    <a:pt x="311213" y="5510"/>
                  </a:lnTo>
                  <a:lnTo>
                    <a:pt x="311213" y="9691"/>
                  </a:lnTo>
                  <a:lnTo>
                    <a:pt x="311989" y="11480"/>
                  </a:lnTo>
                  <a:lnTo>
                    <a:pt x="315124" y="14457"/>
                  </a:lnTo>
                  <a:lnTo>
                    <a:pt x="317009" y="15202"/>
                  </a:lnTo>
                  <a:lnTo>
                    <a:pt x="321379" y="15202"/>
                  </a:lnTo>
                  <a:lnTo>
                    <a:pt x="323248" y="14457"/>
                  </a:lnTo>
                  <a:lnTo>
                    <a:pt x="326383" y="11480"/>
                  </a:lnTo>
                  <a:lnTo>
                    <a:pt x="327175" y="9691"/>
                  </a:lnTo>
                  <a:lnTo>
                    <a:pt x="327175" y="5510"/>
                  </a:lnTo>
                  <a:lnTo>
                    <a:pt x="326383" y="3721"/>
                  </a:lnTo>
                  <a:lnTo>
                    <a:pt x="323248" y="744"/>
                  </a:lnTo>
                  <a:lnTo>
                    <a:pt x="321379" y="0"/>
                  </a:lnTo>
                  <a:close/>
                </a:path>
                <a:path w="914400" h="992504">
                  <a:moveTo>
                    <a:pt x="356071" y="27553"/>
                  </a:moveTo>
                  <a:lnTo>
                    <a:pt x="345240" y="27553"/>
                  </a:lnTo>
                  <a:lnTo>
                    <a:pt x="345240" y="100333"/>
                  </a:lnTo>
                  <a:lnTo>
                    <a:pt x="356451" y="100333"/>
                  </a:lnTo>
                  <a:lnTo>
                    <a:pt x="356451" y="52193"/>
                  </a:lnTo>
                  <a:lnTo>
                    <a:pt x="357167" y="48994"/>
                  </a:lnTo>
                  <a:lnTo>
                    <a:pt x="357259" y="48583"/>
                  </a:lnTo>
                  <a:lnTo>
                    <a:pt x="360489" y="42628"/>
                  </a:lnTo>
                  <a:lnTo>
                    <a:pt x="362690" y="40364"/>
                  </a:lnTo>
                  <a:lnTo>
                    <a:pt x="365579" y="38765"/>
                  </a:lnTo>
                  <a:lnTo>
                    <a:pt x="356071" y="38765"/>
                  </a:lnTo>
                  <a:lnTo>
                    <a:pt x="356071" y="27553"/>
                  </a:lnTo>
                  <a:close/>
                </a:path>
                <a:path w="914400" h="992504">
                  <a:moveTo>
                    <a:pt x="398870" y="36484"/>
                  </a:moveTo>
                  <a:lnTo>
                    <a:pt x="380267" y="36484"/>
                  </a:lnTo>
                  <a:lnTo>
                    <a:pt x="384353" y="38100"/>
                  </a:lnTo>
                  <a:lnTo>
                    <a:pt x="390307" y="44529"/>
                  </a:lnTo>
                  <a:lnTo>
                    <a:pt x="391796" y="48994"/>
                  </a:lnTo>
                  <a:lnTo>
                    <a:pt x="391796" y="100333"/>
                  </a:lnTo>
                  <a:lnTo>
                    <a:pt x="403007" y="100333"/>
                  </a:lnTo>
                  <a:lnTo>
                    <a:pt x="403007" y="47759"/>
                  </a:lnTo>
                  <a:lnTo>
                    <a:pt x="401978" y="42628"/>
                  </a:lnTo>
                  <a:lnTo>
                    <a:pt x="398870" y="36484"/>
                  </a:lnTo>
                  <a:close/>
                </a:path>
                <a:path w="914400" h="992504">
                  <a:moveTo>
                    <a:pt x="383245" y="26413"/>
                  </a:moveTo>
                  <a:lnTo>
                    <a:pt x="372793" y="26413"/>
                  </a:lnTo>
                  <a:lnTo>
                    <a:pt x="368296" y="27553"/>
                  </a:lnTo>
                  <a:lnTo>
                    <a:pt x="361328" y="32082"/>
                  </a:lnTo>
                  <a:lnTo>
                    <a:pt x="358731" y="35059"/>
                  </a:lnTo>
                  <a:lnTo>
                    <a:pt x="357021" y="38765"/>
                  </a:lnTo>
                  <a:lnTo>
                    <a:pt x="365579" y="38765"/>
                  </a:lnTo>
                  <a:lnTo>
                    <a:pt x="368296" y="37260"/>
                  </a:lnTo>
                  <a:lnTo>
                    <a:pt x="371495" y="36484"/>
                  </a:lnTo>
                  <a:lnTo>
                    <a:pt x="398870" y="36484"/>
                  </a:lnTo>
                  <a:lnTo>
                    <a:pt x="397861" y="34489"/>
                  </a:lnTo>
                  <a:lnTo>
                    <a:pt x="394979" y="31449"/>
                  </a:lnTo>
                  <a:lnTo>
                    <a:pt x="387799" y="27553"/>
                  </a:lnTo>
                  <a:lnTo>
                    <a:pt x="388108" y="27553"/>
                  </a:lnTo>
                  <a:lnTo>
                    <a:pt x="383245" y="26413"/>
                  </a:lnTo>
                  <a:close/>
                </a:path>
                <a:path w="914400" h="992504">
                  <a:moveTo>
                    <a:pt x="432045" y="108314"/>
                  </a:moveTo>
                  <a:lnTo>
                    <a:pt x="424242" y="113793"/>
                  </a:lnTo>
                  <a:lnTo>
                    <a:pt x="423133" y="114616"/>
                  </a:lnTo>
                  <a:lnTo>
                    <a:pt x="424634" y="117118"/>
                  </a:lnTo>
                  <a:lnTo>
                    <a:pt x="447532" y="129217"/>
                  </a:lnTo>
                  <a:lnTo>
                    <a:pt x="458776" y="129217"/>
                  </a:lnTo>
                  <a:lnTo>
                    <a:pt x="464065" y="128282"/>
                  </a:lnTo>
                  <a:lnTo>
                    <a:pt x="473598" y="124577"/>
                  </a:lnTo>
                  <a:lnTo>
                    <a:pt x="477398" y="121679"/>
                  </a:lnTo>
                  <a:lnTo>
                    <a:pt x="478954" y="119494"/>
                  </a:lnTo>
                  <a:lnTo>
                    <a:pt x="479067" y="119335"/>
                  </a:lnTo>
                  <a:lnTo>
                    <a:pt x="448546" y="119335"/>
                  </a:lnTo>
                  <a:lnTo>
                    <a:pt x="444983" y="118686"/>
                  </a:lnTo>
                  <a:lnTo>
                    <a:pt x="439567" y="116121"/>
                  </a:lnTo>
                  <a:lnTo>
                    <a:pt x="437445" y="114616"/>
                  </a:lnTo>
                  <a:lnTo>
                    <a:pt x="434341" y="111164"/>
                  </a:lnTo>
                  <a:lnTo>
                    <a:pt x="433059" y="109644"/>
                  </a:lnTo>
                  <a:lnTo>
                    <a:pt x="432045" y="108314"/>
                  </a:lnTo>
                  <a:close/>
                </a:path>
                <a:path w="914400" h="992504">
                  <a:moveTo>
                    <a:pt x="484492" y="86841"/>
                  </a:moveTo>
                  <a:lnTo>
                    <a:pt x="473281" y="86841"/>
                  </a:lnTo>
                  <a:lnTo>
                    <a:pt x="473281" y="107744"/>
                  </a:lnTo>
                  <a:lnTo>
                    <a:pt x="471365" y="112209"/>
                  </a:lnTo>
                  <a:lnTo>
                    <a:pt x="463700" y="117910"/>
                  </a:lnTo>
                  <a:lnTo>
                    <a:pt x="458839" y="119335"/>
                  </a:lnTo>
                  <a:lnTo>
                    <a:pt x="479067" y="119335"/>
                  </a:lnTo>
                  <a:lnTo>
                    <a:pt x="480217" y="117720"/>
                  </a:lnTo>
                  <a:lnTo>
                    <a:pt x="483067" y="113793"/>
                  </a:lnTo>
                  <a:lnTo>
                    <a:pt x="484492" y="108694"/>
                  </a:lnTo>
                  <a:lnTo>
                    <a:pt x="484492" y="86841"/>
                  </a:lnTo>
                  <a:close/>
                </a:path>
                <a:path w="914400" h="992504">
                  <a:moveTo>
                    <a:pt x="455989" y="26413"/>
                  </a:moveTo>
                  <a:lnTo>
                    <a:pt x="445094" y="26413"/>
                  </a:lnTo>
                  <a:lnTo>
                    <a:pt x="439678" y="27949"/>
                  </a:lnTo>
                  <a:lnTo>
                    <a:pt x="430263" y="34109"/>
                  </a:lnTo>
                  <a:lnTo>
                    <a:pt x="426645" y="38369"/>
                  </a:lnTo>
                  <a:lnTo>
                    <a:pt x="421388" y="49485"/>
                  </a:lnTo>
                  <a:lnTo>
                    <a:pt x="420074" y="55994"/>
                  </a:lnTo>
                  <a:lnTo>
                    <a:pt x="420074" y="71069"/>
                  </a:lnTo>
                  <a:lnTo>
                    <a:pt x="445157" y="99193"/>
                  </a:lnTo>
                  <a:lnTo>
                    <a:pt x="455799" y="99193"/>
                  </a:lnTo>
                  <a:lnTo>
                    <a:pt x="470831" y="89121"/>
                  </a:lnTo>
                  <a:lnTo>
                    <a:pt x="447881" y="89121"/>
                  </a:lnTo>
                  <a:lnTo>
                    <a:pt x="444466" y="88171"/>
                  </a:lnTo>
                  <a:lnTo>
                    <a:pt x="444160" y="88171"/>
                  </a:lnTo>
                  <a:lnTo>
                    <a:pt x="440787" y="85843"/>
                  </a:lnTo>
                  <a:lnTo>
                    <a:pt x="431340" y="58020"/>
                  </a:lnTo>
                  <a:lnTo>
                    <a:pt x="432061" y="53840"/>
                  </a:lnTo>
                  <a:lnTo>
                    <a:pt x="447817" y="36484"/>
                  </a:lnTo>
                  <a:lnTo>
                    <a:pt x="470824" y="36484"/>
                  </a:lnTo>
                  <a:lnTo>
                    <a:pt x="470525" y="36073"/>
                  </a:lnTo>
                  <a:lnTo>
                    <a:pt x="469005" y="34109"/>
                  </a:lnTo>
                  <a:lnTo>
                    <a:pt x="467517" y="32114"/>
                  </a:lnTo>
                  <a:lnTo>
                    <a:pt x="465363" y="30340"/>
                  </a:lnTo>
                  <a:lnTo>
                    <a:pt x="462544" y="28788"/>
                  </a:lnTo>
                  <a:lnTo>
                    <a:pt x="459757" y="27205"/>
                  </a:lnTo>
                  <a:lnTo>
                    <a:pt x="455989" y="26413"/>
                  </a:lnTo>
                  <a:close/>
                </a:path>
                <a:path w="914400" h="992504">
                  <a:moveTo>
                    <a:pt x="470824" y="36484"/>
                  </a:moveTo>
                  <a:lnTo>
                    <a:pt x="457129" y="36484"/>
                  </a:lnTo>
                  <a:lnTo>
                    <a:pt x="461047" y="37688"/>
                  </a:lnTo>
                  <a:lnTo>
                    <a:pt x="467168" y="42185"/>
                  </a:lnTo>
                  <a:lnTo>
                    <a:pt x="469512" y="45336"/>
                  </a:lnTo>
                  <a:lnTo>
                    <a:pt x="472679" y="53381"/>
                  </a:lnTo>
                  <a:lnTo>
                    <a:pt x="473471" y="58020"/>
                  </a:lnTo>
                  <a:lnTo>
                    <a:pt x="473471" y="68662"/>
                  </a:lnTo>
                  <a:lnTo>
                    <a:pt x="460746" y="88171"/>
                  </a:lnTo>
                  <a:lnTo>
                    <a:pt x="460574" y="88171"/>
                  </a:lnTo>
                  <a:lnTo>
                    <a:pt x="457065" y="89121"/>
                  </a:lnTo>
                  <a:lnTo>
                    <a:pt x="470831" y="89121"/>
                  </a:lnTo>
                  <a:lnTo>
                    <a:pt x="471507" y="88171"/>
                  </a:lnTo>
                  <a:lnTo>
                    <a:pt x="472331" y="86841"/>
                  </a:lnTo>
                  <a:lnTo>
                    <a:pt x="484492" y="86841"/>
                  </a:lnTo>
                  <a:lnTo>
                    <a:pt x="484492" y="38955"/>
                  </a:lnTo>
                  <a:lnTo>
                    <a:pt x="472521" y="38955"/>
                  </a:lnTo>
                  <a:lnTo>
                    <a:pt x="471697" y="37688"/>
                  </a:lnTo>
                  <a:lnTo>
                    <a:pt x="470824" y="36484"/>
                  </a:lnTo>
                  <a:close/>
                </a:path>
                <a:path w="914400" h="992504">
                  <a:moveTo>
                    <a:pt x="484492" y="27363"/>
                  </a:moveTo>
                  <a:lnTo>
                    <a:pt x="473661" y="27363"/>
                  </a:lnTo>
                  <a:lnTo>
                    <a:pt x="473661" y="38955"/>
                  </a:lnTo>
                  <a:lnTo>
                    <a:pt x="484492" y="38955"/>
                  </a:lnTo>
                  <a:lnTo>
                    <a:pt x="484492" y="27363"/>
                  </a:lnTo>
                  <a:close/>
                </a:path>
                <a:path w="914400" h="992504">
                  <a:moveTo>
                    <a:pt x="551191" y="108314"/>
                  </a:moveTo>
                  <a:lnTo>
                    <a:pt x="543388" y="113793"/>
                  </a:lnTo>
                  <a:lnTo>
                    <a:pt x="542279" y="114616"/>
                  </a:lnTo>
                  <a:lnTo>
                    <a:pt x="543780" y="117118"/>
                  </a:lnTo>
                  <a:lnTo>
                    <a:pt x="566678" y="129217"/>
                  </a:lnTo>
                  <a:lnTo>
                    <a:pt x="577921" y="129217"/>
                  </a:lnTo>
                  <a:lnTo>
                    <a:pt x="598212" y="119335"/>
                  </a:lnTo>
                  <a:lnTo>
                    <a:pt x="567692" y="119335"/>
                  </a:lnTo>
                  <a:lnTo>
                    <a:pt x="564129" y="118686"/>
                  </a:lnTo>
                  <a:lnTo>
                    <a:pt x="558713" y="116121"/>
                  </a:lnTo>
                  <a:lnTo>
                    <a:pt x="556591" y="114616"/>
                  </a:lnTo>
                  <a:lnTo>
                    <a:pt x="553487" y="111164"/>
                  </a:lnTo>
                  <a:lnTo>
                    <a:pt x="552205" y="109644"/>
                  </a:lnTo>
                  <a:lnTo>
                    <a:pt x="551191" y="108314"/>
                  </a:lnTo>
                  <a:close/>
                </a:path>
                <a:path w="914400" h="992504">
                  <a:moveTo>
                    <a:pt x="603638" y="86841"/>
                  </a:moveTo>
                  <a:lnTo>
                    <a:pt x="592427" y="86841"/>
                  </a:lnTo>
                  <a:lnTo>
                    <a:pt x="592427" y="107744"/>
                  </a:lnTo>
                  <a:lnTo>
                    <a:pt x="590510" y="112209"/>
                  </a:lnTo>
                  <a:lnTo>
                    <a:pt x="582846" y="117910"/>
                  </a:lnTo>
                  <a:lnTo>
                    <a:pt x="577985" y="119335"/>
                  </a:lnTo>
                  <a:lnTo>
                    <a:pt x="598212" y="119335"/>
                  </a:lnTo>
                  <a:lnTo>
                    <a:pt x="599362" y="117720"/>
                  </a:lnTo>
                  <a:lnTo>
                    <a:pt x="602213" y="113793"/>
                  </a:lnTo>
                  <a:lnTo>
                    <a:pt x="603638" y="108694"/>
                  </a:lnTo>
                  <a:lnTo>
                    <a:pt x="603638" y="86841"/>
                  </a:lnTo>
                  <a:close/>
                </a:path>
                <a:path w="914400" h="992504">
                  <a:moveTo>
                    <a:pt x="575134" y="26413"/>
                  </a:moveTo>
                  <a:lnTo>
                    <a:pt x="564240" y="26413"/>
                  </a:lnTo>
                  <a:lnTo>
                    <a:pt x="558824" y="27949"/>
                  </a:lnTo>
                  <a:lnTo>
                    <a:pt x="549409" y="34109"/>
                  </a:lnTo>
                  <a:lnTo>
                    <a:pt x="545791" y="38369"/>
                  </a:lnTo>
                  <a:lnTo>
                    <a:pt x="540534" y="49485"/>
                  </a:lnTo>
                  <a:lnTo>
                    <a:pt x="539220" y="55994"/>
                  </a:lnTo>
                  <a:lnTo>
                    <a:pt x="539220" y="71069"/>
                  </a:lnTo>
                  <a:lnTo>
                    <a:pt x="564303" y="99193"/>
                  </a:lnTo>
                  <a:lnTo>
                    <a:pt x="574944" y="99193"/>
                  </a:lnTo>
                  <a:lnTo>
                    <a:pt x="589977" y="89121"/>
                  </a:lnTo>
                  <a:lnTo>
                    <a:pt x="567027" y="89121"/>
                  </a:lnTo>
                  <a:lnTo>
                    <a:pt x="563612" y="88171"/>
                  </a:lnTo>
                  <a:lnTo>
                    <a:pt x="563306" y="88171"/>
                  </a:lnTo>
                  <a:lnTo>
                    <a:pt x="559932" y="85843"/>
                  </a:lnTo>
                  <a:lnTo>
                    <a:pt x="550486" y="58020"/>
                  </a:lnTo>
                  <a:lnTo>
                    <a:pt x="551207" y="53840"/>
                  </a:lnTo>
                  <a:lnTo>
                    <a:pt x="566963" y="36484"/>
                  </a:lnTo>
                  <a:lnTo>
                    <a:pt x="589970" y="36484"/>
                  </a:lnTo>
                  <a:lnTo>
                    <a:pt x="589671" y="36073"/>
                  </a:lnTo>
                  <a:lnTo>
                    <a:pt x="588151" y="34109"/>
                  </a:lnTo>
                  <a:lnTo>
                    <a:pt x="586662" y="32114"/>
                  </a:lnTo>
                  <a:lnTo>
                    <a:pt x="584509" y="30340"/>
                  </a:lnTo>
                  <a:lnTo>
                    <a:pt x="581690" y="28788"/>
                  </a:lnTo>
                  <a:lnTo>
                    <a:pt x="578903" y="27205"/>
                  </a:lnTo>
                  <a:lnTo>
                    <a:pt x="575134" y="26413"/>
                  </a:lnTo>
                  <a:close/>
                </a:path>
                <a:path w="914400" h="992504">
                  <a:moveTo>
                    <a:pt x="589970" y="36484"/>
                  </a:moveTo>
                  <a:lnTo>
                    <a:pt x="576274" y="36484"/>
                  </a:lnTo>
                  <a:lnTo>
                    <a:pt x="580193" y="37688"/>
                  </a:lnTo>
                  <a:lnTo>
                    <a:pt x="586314" y="42185"/>
                  </a:lnTo>
                  <a:lnTo>
                    <a:pt x="588658" y="45336"/>
                  </a:lnTo>
                  <a:lnTo>
                    <a:pt x="591825" y="53381"/>
                  </a:lnTo>
                  <a:lnTo>
                    <a:pt x="592617" y="58020"/>
                  </a:lnTo>
                  <a:lnTo>
                    <a:pt x="592617" y="68662"/>
                  </a:lnTo>
                  <a:lnTo>
                    <a:pt x="591889" y="72827"/>
                  </a:lnTo>
                  <a:lnTo>
                    <a:pt x="591809" y="73286"/>
                  </a:lnTo>
                  <a:lnTo>
                    <a:pt x="588579" y="81014"/>
                  </a:lnTo>
                  <a:lnTo>
                    <a:pt x="586219" y="83975"/>
                  </a:lnTo>
                  <a:lnTo>
                    <a:pt x="579892" y="88171"/>
                  </a:lnTo>
                  <a:lnTo>
                    <a:pt x="579719" y="88171"/>
                  </a:lnTo>
                  <a:lnTo>
                    <a:pt x="576211" y="89121"/>
                  </a:lnTo>
                  <a:lnTo>
                    <a:pt x="589977" y="89121"/>
                  </a:lnTo>
                  <a:lnTo>
                    <a:pt x="590653" y="88171"/>
                  </a:lnTo>
                  <a:lnTo>
                    <a:pt x="591476" y="86841"/>
                  </a:lnTo>
                  <a:lnTo>
                    <a:pt x="603638" y="86841"/>
                  </a:lnTo>
                  <a:lnTo>
                    <a:pt x="603638" y="38955"/>
                  </a:lnTo>
                  <a:lnTo>
                    <a:pt x="591666" y="38955"/>
                  </a:lnTo>
                  <a:lnTo>
                    <a:pt x="590843" y="37688"/>
                  </a:lnTo>
                  <a:lnTo>
                    <a:pt x="589970" y="36484"/>
                  </a:lnTo>
                  <a:close/>
                </a:path>
                <a:path w="914400" h="992504">
                  <a:moveTo>
                    <a:pt x="603638" y="27363"/>
                  </a:moveTo>
                  <a:lnTo>
                    <a:pt x="592807" y="27363"/>
                  </a:lnTo>
                  <a:lnTo>
                    <a:pt x="592807" y="38955"/>
                  </a:lnTo>
                  <a:lnTo>
                    <a:pt x="603638" y="38955"/>
                  </a:lnTo>
                  <a:lnTo>
                    <a:pt x="603638" y="27363"/>
                  </a:lnTo>
                  <a:close/>
                </a:path>
                <a:path w="914400" h="992504">
                  <a:moveTo>
                    <a:pt x="657415" y="26413"/>
                  </a:moveTo>
                  <a:lnTo>
                    <a:pt x="647027" y="26413"/>
                  </a:lnTo>
                  <a:lnTo>
                    <a:pt x="641263" y="28028"/>
                  </a:lnTo>
                  <a:lnTo>
                    <a:pt x="631413" y="34457"/>
                  </a:lnTo>
                  <a:lnTo>
                    <a:pt x="627581" y="38923"/>
                  </a:lnTo>
                  <a:lnTo>
                    <a:pt x="622193" y="50166"/>
                  </a:lnTo>
                  <a:lnTo>
                    <a:pt x="622102" y="50356"/>
                  </a:lnTo>
                  <a:lnTo>
                    <a:pt x="620740" y="56944"/>
                  </a:lnTo>
                  <a:lnTo>
                    <a:pt x="620740" y="71892"/>
                  </a:lnTo>
                  <a:lnTo>
                    <a:pt x="647724" y="101853"/>
                  </a:lnTo>
                  <a:lnTo>
                    <a:pt x="659695" y="101853"/>
                  </a:lnTo>
                  <a:lnTo>
                    <a:pt x="664145" y="101093"/>
                  </a:lnTo>
                  <a:lnTo>
                    <a:pt x="672063" y="98021"/>
                  </a:lnTo>
                  <a:lnTo>
                    <a:pt x="675388" y="95867"/>
                  </a:lnTo>
                  <a:lnTo>
                    <a:pt x="679357" y="91782"/>
                  </a:lnTo>
                  <a:lnTo>
                    <a:pt x="650226" y="91782"/>
                  </a:lnTo>
                  <a:lnTo>
                    <a:pt x="646251" y="90800"/>
                  </a:lnTo>
                  <a:lnTo>
                    <a:pt x="631952" y="67648"/>
                  </a:lnTo>
                  <a:lnTo>
                    <a:pt x="628721" y="67648"/>
                  </a:lnTo>
                  <a:lnTo>
                    <a:pt x="628721" y="57957"/>
                  </a:lnTo>
                  <a:lnTo>
                    <a:pt x="631952" y="57957"/>
                  </a:lnTo>
                  <a:lnTo>
                    <a:pt x="631952" y="55645"/>
                  </a:lnTo>
                  <a:lnTo>
                    <a:pt x="649149" y="36484"/>
                  </a:lnTo>
                  <a:lnTo>
                    <a:pt x="677150" y="36484"/>
                  </a:lnTo>
                  <a:lnTo>
                    <a:pt x="671952" y="31639"/>
                  </a:lnTo>
                  <a:lnTo>
                    <a:pt x="668579" y="29580"/>
                  </a:lnTo>
                  <a:lnTo>
                    <a:pt x="661168" y="27046"/>
                  </a:lnTo>
                  <a:lnTo>
                    <a:pt x="657415" y="26413"/>
                  </a:lnTo>
                  <a:close/>
                </a:path>
                <a:path w="914400" h="992504">
                  <a:moveTo>
                    <a:pt x="672997" y="80380"/>
                  </a:moveTo>
                  <a:lnTo>
                    <a:pt x="657700" y="91782"/>
                  </a:lnTo>
                  <a:lnTo>
                    <a:pt x="679357" y="91782"/>
                  </a:lnTo>
                  <a:lnTo>
                    <a:pt x="680772" y="90325"/>
                  </a:lnTo>
                  <a:lnTo>
                    <a:pt x="682688" y="87094"/>
                  </a:lnTo>
                  <a:lnTo>
                    <a:pt x="683829" y="83421"/>
                  </a:lnTo>
                  <a:lnTo>
                    <a:pt x="672997" y="80380"/>
                  </a:lnTo>
                  <a:close/>
                </a:path>
                <a:path w="914400" h="992504">
                  <a:moveTo>
                    <a:pt x="631952" y="57957"/>
                  </a:moveTo>
                  <a:lnTo>
                    <a:pt x="628721" y="57957"/>
                  </a:lnTo>
                  <a:lnTo>
                    <a:pt x="628721" y="67648"/>
                  </a:lnTo>
                  <a:lnTo>
                    <a:pt x="631952" y="67648"/>
                  </a:lnTo>
                  <a:lnTo>
                    <a:pt x="631952" y="57957"/>
                  </a:lnTo>
                  <a:close/>
                </a:path>
                <a:path w="914400" h="992504">
                  <a:moveTo>
                    <a:pt x="677150" y="36484"/>
                  </a:moveTo>
                  <a:lnTo>
                    <a:pt x="657669" y="36484"/>
                  </a:lnTo>
                  <a:lnTo>
                    <a:pt x="661184" y="37419"/>
                  </a:lnTo>
                  <a:lnTo>
                    <a:pt x="667170" y="41156"/>
                  </a:lnTo>
                  <a:lnTo>
                    <a:pt x="669482" y="43705"/>
                  </a:lnTo>
                  <a:lnTo>
                    <a:pt x="671097" y="46936"/>
                  </a:lnTo>
                  <a:lnTo>
                    <a:pt x="672744" y="50166"/>
                  </a:lnTo>
                  <a:lnTo>
                    <a:pt x="673567" y="53840"/>
                  </a:lnTo>
                  <a:lnTo>
                    <a:pt x="673567" y="57957"/>
                  </a:lnTo>
                  <a:lnTo>
                    <a:pt x="631952" y="57957"/>
                  </a:lnTo>
                  <a:lnTo>
                    <a:pt x="631952" y="67648"/>
                  </a:lnTo>
                  <a:lnTo>
                    <a:pt x="684969" y="67648"/>
                  </a:lnTo>
                  <a:lnTo>
                    <a:pt x="684899" y="55645"/>
                  </a:lnTo>
                  <a:lnTo>
                    <a:pt x="684066" y="50356"/>
                  </a:lnTo>
                  <a:lnTo>
                    <a:pt x="680499" y="41156"/>
                  </a:lnTo>
                  <a:lnTo>
                    <a:pt x="678218" y="37593"/>
                  </a:lnTo>
                  <a:lnTo>
                    <a:pt x="678105" y="37419"/>
                  </a:lnTo>
                  <a:lnTo>
                    <a:pt x="677150" y="36484"/>
                  </a:lnTo>
                  <a:close/>
                </a:path>
                <a:path w="914400" h="992504">
                  <a:moveTo>
                    <a:pt x="752940" y="36294"/>
                  </a:moveTo>
                  <a:lnTo>
                    <a:pt x="735500" y="36294"/>
                  </a:lnTo>
                  <a:lnTo>
                    <a:pt x="739348" y="37593"/>
                  </a:lnTo>
                  <a:lnTo>
                    <a:pt x="744447" y="42787"/>
                  </a:lnTo>
                  <a:lnTo>
                    <a:pt x="745729" y="46461"/>
                  </a:lnTo>
                  <a:lnTo>
                    <a:pt x="745729" y="53302"/>
                  </a:lnTo>
                  <a:lnTo>
                    <a:pt x="734945" y="57150"/>
                  </a:lnTo>
                  <a:lnTo>
                    <a:pt x="731351" y="57577"/>
                  </a:lnTo>
                  <a:lnTo>
                    <a:pt x="698603" y="84371"/>
                  </a:lnTo>
                  <a:lnTo>
                    <a:pt x="699712" y="88425"/>
                  </a:lnTo>
                  <a:lnTo>
                    <a:pt x="704145" y="95107"/>
                  </a:lnTo>
                  <a:lnTo>
                    <a:pt x="707138" y="97657"/>
                  </a:lnTo>
                  <a:lnTo>
                    <a:pt x="714676" y="101172"/>
                  </a:lnTo>
                  <a:lnTo>
                    <a:pt x="718872" y="102043"/>
                  </a:lnTo>
                  <a:lnTo>
                    <a:pt x="727740" y="102043"/>
                  </a:lnTo>
                  <a:lnTo>
                    <a:pt x="744399" y="92035"/>
                  </a:lnTo>
                  <a:lnTo>
                    <a:pt x="720979" y="92035"/>
                  </a:lnTo>
                  <a:lnTo>
                    <a:pt x="717468" y="91101"/>
                  </a:lnTo>
                  <a:lnTo>
                    <a:pt x="717216" y="91101"/>
                  </a:lnTo>
                  <a:lnTo>
                    <a:pt x="714138" y="89026"/>
                  </a:lnTo>
                  <a:lnTo>
                    <a:pt x="711256" y="87031"/>
                  </a:lnTo>
                  <a:lnTo>
                    <a:pt x="709815" y="84086"/>
                  </a:lnTo>
                  <a:lnTo>
                    <a:pt x="709815" y="77340"/>
                  </a:lnTo>
                  <a:lnTo>
                    <a:pt x="733013" y="67015"/>
                  </a:lnTo>
                  <a:lnTo>
                    <a:pt x="737083" y="66413"/>
                  </a:lnTo>
                  <a:lnTo>
                    <a:pt x="745729" y="63658"/>
                  </a:lnTo>
                  <a:lnTo>
                    <a:pt x="756941" y="63658"/>
                  </a:lnTo>
                  <a:lnTo>
                    <a:pt x="756941" y="46461"/>
                  </a:lnTo>
                  <a:lnTo>
                    <a:pt x="756056" y="42153"/>
                  </a:lnTo>
                  <a:lnTo>
                    <a:pt x="755991" y="41837"/>
                  </a:lnTo>
                  <a:lnTo>
                    <a:pt x="752940" y="36294"/>
                  </a:lnTo>
                  <a:close/>
                </a:path>
                <a:path w="914400" h="992504">
                  <a:moveTo>
                    <a:pt x="756941" y="90451"/>
                  </a:moveTo>
                  <a:lnTo>
                    <a:pt x="745729" y="90451"/>
                  </a:lnTo>
                  <a:lnTo>
                    <a:pt x="745729" y="100333"/>
                  </a:lnTo>
                  <a:lnTo>
                    <a:pt x="756941" y="100333"/>
                  </a:lnTo>
                  <a:lnTo>
                    <a:pt x="756941" y="90451"/>
                  </a:lnTo>
                  <a:close/>
                </a:path>
                <a:path w="914400" h="992504">
                  <a:moveTo>
                    <a:pt x="756941" y="63658"/>
                  </a:moveTo>
                  <a:lnTo>
                    <a:pt x="745729" y="63658"/>
                  </a:lnTo>
                  <a:lnTo>
                    <a:pt x="745625" y="77340"/>
                  </a:lnTo>
                  <a:lnTo>
                    <a:pt x="744938" y="79857"/>
                  </a:lnTo>
                  <a:lnTo>
                    <a:pt x="743354" y="82613"/>
                  </a:lnTo>
                  <a:lnTo>
                    <a:pt x="741802" y="85368"/>
                  </a:lnTo>
                  <a:lnTo>
                    <a:pt x="739490" y="87617"/>
                  </a:lnTo>
                  <a:lnTo>
                    <a:pt x="733378" y="91101"/>
                  </a:lnTo>
                  <a:lnTo>
                    <a:pt x="729369" y="92035"/>
                  </a:lnTo>
                  <a:lnTo>
                    <a:pt x="744399" y="92035"/>
                  </a:lnTo>
                  <a:lnTo>
                    <a:pt x="745159" y="90451"/>
                  </a:lnTo>
                  <a:lnTo>
                    <a:pt x="756941" y="90451"/>
                  </a:lnTo>
                  <a:lnTo>
                    <a:pt x="756941" y="63658"/>
                  </a:lnTo>
                  <a:close/>
                </a:path>
                <a:path w="914400" h="992504">
                  <a:moveTo>
                    <a:pt x="732301" y="26413"/>
                  </a:moveTo>
                  <a:lnTo>
                    <a:pt x="726283" y="26413"/>
                  </a:lnTo>
                  <a:lnTo>
                    <a:pt x="722546" y="26920"/>
                  </a:lnTo>
                  <a:lnTo>
                    <a:pt x="700693" y="43515"/>
                  </a:lnTo>
                  <a:lnTo>
                    <a:pt x="711335" y="47316"/>
                  </a:lnTo>
                  <a:lnTo>
                    <a:pt x="712570" y="44655"/>
                  </a:lnTo>
                  <a:lnTo>
                    <a:pt x="714708" y="42153"/>
                  </a:lnTo>
                  <a:lnTo>
                    <a:pt x="720624" y="37593"/>
                  </a:lnTo>
                  <a:lnTo>
                    <a:pt x="720335" y="37593"/>
                  </a:lnTo>
                  <a:lnTo>
                    <a:pt x="724985" y="36294"/>
                  </a:lnTo>
                  <a:lnTo>
                    <a:pt x="752940" y="36294"/>
                  </a:lnTo>
                  <a:lnTo>
                    <a:pt x="752190" y="34932"/>
                  </a:lnTo>
                  <a:lnTo>
                    <a:pt x="749799" y="32351"/>
                  </a:lnTo>
                  <a:lnTo>
                    <a:pt x="744067" y="28931"/>
                  </a:lnTo>
                  <a:lnTo>
                    <a:pt x="741105" y="27806"/>
                  </a:lnTo>
                  <a:lnTo>
                    <a:pt x="738033" y="27268"/>
                  </a:lnTo>
                  <a:lnTo>
                    <a:pt x="734993" y="26698"/>
                  </a:lnTo>
                  <a:lnTo>
                    <a:pt x="732301" y="26413"/>
                  </a:lnTo>
                  <a:close/>
                </a:path>
                <a:path w="914400" h="992504">
                  <a:moveTo>
                    <a:pt x="788235" y="27363"/>
                  </a:moveTo>
                  <a:lnTo>
                    <a:pt x="777404" y="27363"/>
                  </a:lnTo>
                  <a:lnTo>
                    <a:pt x="777404" y="100333"/>
                  </a:lnTo>
                  <a:lnTo>
                    <a:pt x="788616" y="100333"/>
                  </a:lnTo>
                  <a:lnTo>
                    <a:pt x="788616" y="50863"/>
                  </a:lnTo>
                  <a:lnTo>
                    <a:pt x="789407" y="47933"/>
                  </a:lnTo>
                  <a:lnTo>
                    <a:pt x="792606" y="42771"/>
                  </a:lnTo>
                  <a:lnTo>
                    <a:pt x="794791" y="40744"/>
                  </a:lnTo>
                  <a:lnTo>
                    <a:pt x="799231" y="38385"/>
                  </a:lnTo>
                  <a:lnTo>
                    <a:pt x="788235" y="38385"/>
                  </a:lnTo>
                  <a:lnTo>
                    <a:pt x="788235" y="27363"/>
                  </a:lnTo>
                  <a:close/>
                </a:path>
                <a:path w="914400" h="992504">
                  <a:moveTo>
                    <a:pt x="813889" y="26413"/>
                  </a:moveTo>
                  <a:lnTo>
                    <a:pt x="802964" y="26413"/>
                  </a:lnTo>
                  <a:lnTo>
                    <a:pt x="799676" y="27363"/>
                  </a:lnTo>
                  <a:lnTo>
                    <a:pt x="792733" y="31845"/>
                  </a:lnTo>
                  <a:lnTo>
                    <a:pt x="790326" y="34774"/>
                  </a:lnTo>
                  <a:lnTo>
                    <a:pt x="788996" y="38385"/>
                  </a:lnTo>
                  <a:lnTo>
                    <a:pt x="799231" y="38385"/>
                  </a:lnTo>
                  <a:lnTo>
                    <a:pt x="800304" y="37815"/>
                  </a:lnTo>
                  <a:lnTo>
                    <a:pt x="803029" y="37165"/>
                  </a:lnTo>
                  <a:lnTo>
                    <a:pt x="813889" y="37165"/>
                  </a:lnTo>
                  <a:lnTo>
                    <a:pt x="813889" y="26413"/>
                  </a:lnTo>
                  <a:close/>
                </a:path>
                <a:path w="914400" h="992504">
                  <a:moveTo>
                    <a:pt x="813889" y="37165"/>
                  </a:moveTo>
                  <a:lnTo>
                    <a:pt x="809946" y="37165"/>
                  </a:lnTo>
                  <a:lnTo>
                    <a:pt x="811276" y="37387"/>
                  </a:lnTo>
                  <a:lnTo>
                    <a:pt x="814147" y="37815"/>
                  </a:lnTo>
                  <a:lnTo>
                    <a:pt x="813889" y="37815"/>
                  </a:lnTo>
                  <a:lnTo>
                    <a:pt x="813889" y="37165"/>
                  </a:lnTo>
                  <a:close/>
                </a:path>
                <a:path w="914400" h="992504">
                  <a:moveTo>
                    <a:pt x="834590" y="80190"/>
                  </a:moveTo>
                  <a:lnTo>
                    <a:pt x="823948" y="82850"/>
                  </a:lnTo>
                  <a:lnTo>
                    <a:pt x="825247" y="89058"/>
                  </a:lnTo>
                  <a:lnTo>
                    <a:pt x="828335" y="93777"/>
                  </a:lnTo>
                  <a:lnTo>
                    <a:pt x="838089" y="100238"/>
                  </a:lnTo>
                  <a:lnTo>
                    <a:pt x="844249" y="101853"/>
                  </a:lnTo>
                  <a:lnTo>
                    <a:pt x="857361" y="101853"/>
                  </a:lnTo>
                  <a:lnTo>
                    <a:pt x="862333" y="100903"/>
                  </a:lnTo>
                  <a:lnTo>
                    <a:pt x="870885" y="97102"/>
                  </a:lnTo>
                  <a:lnTo>
                    <a:pt x="874210" y="94505"/>
                  </a:lnTo>
                  <a:lnTo>
                    <a:pt x="876037" y="91972"/>
                  </a:lnTo>
                  <a:lnTo>
                    <a:pt x="846910" y="91972"/>
                  </a:lnTo>
                  <a:lnTo>
                    <a:pt x="843188" y="90990"/>
                  </a:lnTo>
                  <a:lnTo>
                    <a:pt x="837519" y="87063"/>
                  </a:lnTo>
                  <a:lnTo>
                    <a:pt x="835645" y="84181"/>
                  </a:lnTo>
                  <a:lnTo>
                    <a:pt x="835497" y="83706"/>
                  </a:lnTo>
                  <a:lnTo>
                    <a:pt x="834590" y="80190"/>
                  </a:lnTo>
                  <a:close/>
                </a:path>
                <a:path w="914400" h="992504">
                  <a:moveTo>
                    <a:pt x="860243" y="26413"/>
                  </a:moveTo>
                  <a:lnTo>
                    <a:pt x="847892" y="26413"/>
                  </a:lnTo>
                  <a:lnTo>
                    <a:pt x="843299" y="27316"/>
                  </a:lnTo>
                  <a:lnTo>
                    <a:pt x="826229" y="52541"/>
                  </a:lnTo>
                  <a:lnTo>
                    <a:pt x="827693" y="56500"/>
                  </a:lnTo>
                  <a:lnTo>
                    <a:pt x="827781" y="56738"/>
                  </a:lnTo>
                  <a:lnTo>
                    <a:pt x="830884" y="60095"/>
                  </a:lnTo>
                  <a:lnTo>
                    <a:pt x="834020" y="63420"/>
                  </a:lnTo>
                  <a:lnTo>
                    <a:pt x="838929" y="65875"/>
                  </a:lnTo>
                  <a:lnTo>
                    <a:pt x="861447" y="71164"/>
                  </a:lnTo>
                  <a:lnTo>
                    <a:pt x="864170" y="72462"/>
                  </a:lnTo>
                  <a:lnTo>
                    <a:pt x="867718" y="75914"/>
                  </a:lnTo>
                  <a:lnTo>
                    <a:pt x="868604" y="78036"/>
                  </a:lnTo>
                  <a:lnTo>
                    <a:pt x="868604" y="83706"/>
                  </a:lnTo>
                  <a:lnTo>
                    <a:pt x="867052" y="86398"/>
                  </a:lnTo>
                  <a:lnTo>
                    <a:pt x="860701" y="90990"/>
                  </a:lnTo>
                  <a:lnTo>
                    <a:pt x="860402" y="90990"/>
                  </a:lnTo>
                  <a:lnTo>
                    <a:pt x="856728" y="91972"/>
                  </a:lnTo>
                  <a:lnTo>
                    <a:pt x="876037" y="91972"/>
                  </a:lnTo>
                  <a:lnTo>
                    <a:pt x="878992" y="87918"/>
                  </a:lnTo>
                  <a:lnTo>
                    <a:pt x="880196" y="84181"/>
                  </a:lnTo>
                  <a:lnTo>
                    <a:pt x="880196" y="74901"/>
                  </a:lnTo>
                  <a:lnTo>
                    <a:pt x="878596" y="70736"/>
                  </a:lnTo>
                  <a:lnTo>
                    <a:pt x="872199" y="64244"/>
                  </a:lnTo>
                  <a:lnTo>
                    <a:pt x="867337" y="61821"/>
                  </a:lnTo>
                  <a:lnTo>
                    <a:pt x="845675" y="56500"/>
                  </a:lnTo>
                  <a:lnTo>
                    <a:pt x="842507" y="55154"/>
                  </a:lnTo>
                  <a:lnTo>
                    <a:pt x="838454" y="51924"/>
                  </a:lnTo>
                  <a:lnTo>
                    <a:pt x="837440" y="49723"/>
                  </a:lnTo>
                  <a:lnTo>
                    <a:pt x="837440" y="43800"/>
                  </a:lnTo>
                  <a:lnTo>
                    <a:pt x="838913" y="41219"/>
                  </a:lnTo>
                  <a:lnTo>
                    <a:pt x="844835" y="37134"/>
                  </a:lnTo>
                  <a:lnTo>
                    <a:pt x="848557" y="36104"/>
                  </a:lnTo>
                  <a:lnTo>
                    <a:pt x="875428" y="36104"/>
                  </a:lnTo>
                  <a:lnTo>
                    <a:pt x="874178" y="34331"/>
                  </a:lnTo>
                  <a:lnTo>
                    <a:pt x="865912" y="27997"/>
                  </a:lnTo>
                  <a:lnTo>
                    <a:pt x="860243" y="26413"/>
                  </a:lnTo>
                  <a:close/>
                </a:path>
                <a:path w="914400" h="992504">
                  <a:moveTo>
                    <a:pt x="875428" y="36104"/>
                  </a:moveTo>
                  <a:lnTo>
                    <a:pt x="856284" y="36104"/>
                  </a:lnTo>
                  <a:lnTo>
                    <a:pt x="858961" y="36627"/>
                  </a:lnTo>
                  <a:lnTo>
                    <a:pt x="863141" y="38717"/>
                  </a:lnTo>
                  <a:lnTo>
                    <a:pt x="864788" y="40047"/>
                  </a:lnTo>
                  <a:lnTo>
                    <a:pt x="865991" y="41662"/>
                  </a:lnTo>
                  <a:lnTo>
                    <a:pt x="867227" y="43246"/>
                  </a:lnTo>
                  <a:lnTo>
                    <a:pt x="868161" y="44877"/>
                  </a:lnTo>
                  <a:lnTo>
                    <a:pt x="868794" y="46556"/>
                  </a:lnTo>
                  <a:lnTo>
                    <a:pt x="878530" y="43800"/>
                  </a:lnTo>
                  <a:lnTo>
                    <a:pt x="878897" y="43800"/>
                  </a:lnTo>
                  <a:lnTo>
                    <a:pt x="877193" y="38717"/>
                  </a:lnTo>
                  <a:lnTo>
                    <a:pt x="877124" y="38511"/>
                  </a:lnTo>
                  <a:lnTo>
                    <a:pt x="875428" y="36104"/>
                  </a:lnTo>
                  <a:close/>
                </a:path>
                <a:path w="914400" h="992504">
                  <a:moveTo>
                    <a:pt x="913795" y="87031"/>
                  </a:moveTo>
                  <a:lnTo>
                    <a:pt x="901633" y="87031"/>
                  </a:lnTo>
                  <a:lnTo>
                    <a:pt x="900710" y="95772"/>
                  </a:lnTo>
                  <a:lnTo>
                    <a:pt x="900620" y="96627"/>
                  </a:lnTo>
                  <a:lnTo>
                    <a:pt x="900049" y="100808"/>
                  </a:lnTo>
                  <a:lnTo>
                    <a:pt x="899353" y="104893"/>
                  </a:lnTo>
                  <a:lnTo>
                    <a:pt x="898688" y="109011"/>
                  </a:lnTo>
                  <a:lnTo>
                    <a:pt x="898022" y="112732"/>
                  </a:lnTo>
                  <a:lnTo>
                    <a:pt x="895742" y="124086"/>
                  </a:lnTo>
                  <a:lnTo>
                    <a:pt x="904293" y="124086"/>
                  </a:lnTo>
                  <a:lnTo>
                    <a:pt x="910564" y="103753"/>
                  </a:lnTo>
                  <a:lnTo>
                    <a:pt x="911673" y="99636"/>
                  </a:lnTo>
                  <a:lnTo>
                    <a:pt x="912496" y="95772"/>
                  </a:lnTo>
                  <a:lnTo>
                    <a:pt x="913795" y="87031"/>
                  </a:lnTo>
                  <a:close/>
                </a:path>
                <a:path w="914400" h="992504">
                  <a:moveTo>
                    <a:pt x="11781" y="205368"/>
                  </a:moveTo>
                  <a:lnTo>
                    <a:pt x="0" y="205368"/>
                  </a:lnTo>
                  <a:lnTo>
                    <a:pt x="22232" y="278338"/>
                  </a:lnTo>
                  <a:lnTo>
                    <a:pt x="33254" y="278338"/>
                  </a:lnTo>
                  <a:lnTo>
                    <a:pt x="38124" y="261236"/>
                  </a:lnTo>
                  <a:lnTo>
                    <a:pt x="27553" y="261236"/>
                  </a:lnTo>
                  <a:lnTo>
                    <a:pt x="11781" y="205368"/>
                  </a:lnTo>
                  <a:close/>
                </a:path>
                <a:path w="914400" h="992504">
                  <a:moveTo>
                    <a:pt x="60542" y="222280"/>
                  </a:moveTo>
                  <a:lnTo>
                    <a:pt x="50356" y="222280"/>
                  </a:lnTo>
                  <a:lnTo>
                    <a:pt x="66318" y="278338"/>
                  </a:lnTo>
                  <a:lnTo>
                    <a:pt x="77340" y="278338"/>
                  </a:lnTo>
                  <a:lnTo>
                    <a:pt x="82551" y="261236"/>
                  </a:lnTo>
                  <a:lnTo>
                    <a:pt x="82608" y="261045"/>
                  </a:lnTo>
                  <a:lnTo>
                    <a:pt x="71259" y="261045"/>
                  </a:lnTo>
                  <a:lnTo>
                    <a:pt x="60542" y="222280"/>
                  </a:lnTo>
                  <a:close/>
                </a:path>
                <a:path w="914400" h="992504">
                  <a:moveTo>
                    <a:pt x="55867" y="205368"/>
                  </a:moveTo>
                  <a:lnTo>
                    <a:pt x="43895" y="205368"/>
                  </a:lnTo>
                  <a:lnTo>
                    <a:pt x="28366" y="261045"/>
                  </a:lnTo>
                  <a:lnTo>
                    <a:pt x="28313" y="261236"/>
                  </a:lnTo>
                  <a:lnTo>
                    <a:pt x="38124" y="261236"/>
                  </a:lnTo>
                  <a:lnTo>
                    <a:pt x="49216" y="222280"/>
                  </a:lnTo>
                  <a:lnTo>
                    <a:pt x="60542" y="222280"/>
                  </a:lnTo>
                  <a:lnTo>
                    <a:pt x="55867" y="205368"/>
                  </a:lnTo>
                  <a:close/>
                </a:path>
                <a:path w="914400" h="992504">
                  <a:moveTo>
                    <a:pt x="99573" y="205368"/>
                  </a:moveTo>
                  <a:lnTo>
                    <a:pt x="87791" y="205368"/>
                  </a:lnTo>
                  <a:lnTo>
                    <a:pt x="72019" y="261045"/>
                  </a:lnTo>
                  <a:lnTo>
                    <a:pt x="82608" y="261045"/>
                  </a:lnTo>
                  <a:lnTo>
                    <a:pt x="99573" y="205368"/>
                  </a:lnTo>
                  <a:close/>
                </a:path>
                <a:path w="914400" h="992504">
                  <a:moveTo>
                    <a:pt x="165311" y="214299"/>
                  </a:moveTo>
                  <a:lnTo>
                    <a:pt x="147871" y="214299"/>
                  </a:lnTo>
                  <a:lnTo>
                    <a:pt x="151719" y="215598"/>
                  </a:lnTo>
                  <a:lnTo>
                    <a:pt x="156818" y="220792"/>
                  </a:lnTo>
                  <a:lnTo>
                    <a:pt x="158100" y="224466"/>
                  </a:lnTo>
                  <a:lnTo>
                    <a:pt x="158100" y="231307"/>
                  </a:lnTo>
                  <a:lnTo>
                    <a:pt x="147316" y="235155"/>
                  </a:lnTo>
                  <a:lnTo>
                    <a:pt x="143722" y="235582"/>
                  </a:lnTo>
                  <a:lnTo>
                    <a:pt x="110974" y="262376"/>
                  </a:lnTo>
                  <a:lnTo>
                    <a:pt x="112083" y="266430"/>
                  </a:lnTo>
                  <a:lnTo>
                    <a:pt x="116517" y="273112"/>
                  </a:lnTo>
                  <a:lnTo>
                    <a:pt x="119509" y="275662"/>
                  </a:lnTo>
                  <a:lnTo>
                    <a:pt x="127047" y="279177"/>
                  </a:lnTo>
                  <a:lnTo>
                    <a:pt x="131244" y="280048"/>
                  </a:lnTo>
                  <a:lnTo>
                    <a:pt x="140111" y="280048"/>
                  </a:lnTo>
                  <a:lnTo>
                    <a:pt x="156770" y="270040"/>
                  </a:lnTo>
                  <a:lnTo>
                    <a:pt x="133350" y="270040"/>
                  </a:lnTo>
                  <a:lnTo>
                    <a:pt x="129839" y="269106"/>
                  </a:lnTo>
                  <a:lnTo>
                    <a:pt x="129587" y="269106"/>
                  </a:lnTo>
                  <a:lnTo>
                    <a:pt x="126509" y="267031"/>
                  </a:lnTo>
                  <a:lnTo>
                    <a:pt x="123627" y="265036"/>
                  </a:lnTo>
                  <a:lnTo>
                    <a:pt x="122186" y="262091"/>
                  </a:lnTo>
                  <a:lnTo>
                    <a:pt x="122186" y="255345"/>
                  </a:lnTo>
                  <a:lnTo>
                    <a:pt x="122828" y="253445"/>
                  </a:lnTo>
                  <a:lnTo>
                    <a:pt x="122946" y="253096"/>
                  </a:lnTo>
                  <a:lnTo>
                    <a:pt x="145385" y="245020"/>
                  </a:lnTo>
                  <a:lnTo>
                    <a:pt x="149454" y="244418"/>
                  </a:lnTo>
                  <a:lnTo>
                    <a:pt x="158100" y="241663"/>
                  </a:lnTo>
                  <a:lnTo>
                    <a:pt x="169312" y="241663"/>
                  </a:lnTo>
                  <a:lnTo>
                    <a:pt x="169312" y="224466"/>
                  </a:lnTo>
                  <a:lnTo>
                    <a:pt x="168427" y="220158"/>
                  </a:lnTo>
                  <a:lnTo>
                    <a:pt x="168362" y="219842"/>
                  </a:lnTo>
                  <a:lnTo>
                    <a:pt x="165311" y="214299"/>
                  </a:lnTo>
                  <a:close/>
                </a:path>
                <a:path w="914400" h="992504">
                  <a:moveTo>
                    <a:pt x="169312" y="268456"/>
                  </a:moveTo>
                  <a:lnTo>
                    <a:pt x="158100" y="268456"/>
                  </a:lnTo>
                  <a:lnTo>
                    <a:pt x="158100" y="278338"/>
                  </a:lnTo>
                  <a:lnTo>
                    <a:pt x="169312" y="278338"/>
                  </a:lnTo>
                  <a:lnTo>
                    <a:pt x="169312" y="268456"/>
                  </a:lnTo>
                  <a:close/>
                </a:path>
                <a:path w="914400" h="992504">
                  <a:moveTo>
                    <a:pt x="169312" y="241663"/>
                  </a:moveTo>
                  <a:lnTo>
                    <a:pt x="158100" y="241663"/>
                  </a:lnTo>
                  <a:lnTo>
                    <a:pt x="157997" y="255345"/>
                  </a:lnTo>
                  <a:lnTo>
                    <a:pt x="157309" y="257863"/>
                  </a:lnTo>
                  <a:lnTo>
                    <a:pt x="155725" y="260618"/>
                  </a:lnTo>
                  <a:lnTo>
                    <a:pt x="154173" y="263373"/>
                  </a:lnTo>
                  <a:lnTo>
                    <a:pt x="151861" y="265622"/>
                  </a:lnTo>
                  <a:lnTo>
                    <a:pt x="145749" y="269106"/>
                  </a:lnTo>
                  <a:lnTo>
                    <a:pt x="141740" y="270040"/>
                  </a:lnTo>
                  <a:lnTo>
                    <a:pt x="156770" y="270040"/>
                  </a:lnTo>
                  <a:lnTo>
                    <a:pt x="157530" y="268456"/>
                  </a:lnTo>
                  <a:lnTo>
                    <a:pt x="169312" y="268456"/>
                  </a:lnTo>
                  <a:lnTo>
                    <a:pt x="169312" y="241663"/>
                  </a:lnTo>
                  <a:close/>
                </a:path>
                <a:path w="914400" h="992504">
                  <a:moveTo>
                    <a:pt x="144672" y="204418"/>
                  </a:moveTo>
                  <a:lnTo>
                    <a:pt x="138654" y="204418"/>
                  </a:lnTo>
                  <a:lnTo>
                    <a:pt x="134917" y="204925"/>
                  </a:lnTo>
                  <a:lnTo>
                    <a:pt x="113064" y="221520"/>
                  </a:lnTo>
                  <a:lnTo>
                    <a:pt x="123706" y="225321"/>
                  </a:lnTo>
                  <a:lnTo>
                    <a:pt x="124941" y="222660"/>
                  </a:lnTo>
                  <a:lnTo>
                    <a:pt x="127079" y="220158"/>
                  </a:lnTo>
                  <a:lnTo>
                    <a:pt x="132995" y="215598"/>
                  </a:lnTo>
                  <a:lnTo>
                    <a:pt x="132706" y="215598"/>
                  </a:lnTo>
                  <a:lnTo>
                    <a:pt x="137356" y="214299"/>
                  </a:lnTo>
                  <a:lnTo>
                    <a:pt x="165311" y="214299"/>
                  </a:lnTo>
                  <a:lnTo>
                    <a:pt x="164561" y="212937"/>
                  </a:lnTo>
                  <a:lnTo>
                    <a:pt x="162170" y="210356"/>
                  </a:lnTo>
                  <a:lnTo>
                    <a:pt x="156438" y="206936"/>
                  </a:lnTo>
                  <a:lnTo>
                    <a:pt x="153476" y="205812"/>
                  </a:lnTo>
                  <a:lnTo>
                    <a:pt x="150404" y="205273"/>
                  </a:lnTo>
                  <a:lnTo>
                    <a:pt x="147364" y="204703"/>
                  </a:lnTo>
                  <a:lnTo>
                    <a:pt x="144672" y="204418"/>
                  </a:lnTo>
                  <a:close/>
                </a:path>
                <a:path w="914400" h="992504">
                  <a:moveTo>
                    <a:pt x="205927" y="187886"/>
                  </a:moveTo>
                  <a:lnTo>
                    <a:pt x="194716" y="187886"/>
                  </a:lnTo>
                  <a:lnTo>
                    <a:pt x="194716" y="264719"/>
                  </a:lnTo>
                  <a:lnTo>
                    <a:pt x="211311" y="279288"/>
                  </a:lnTo>
                  <a:lnTo>
                    <a:pt x="216569" y="279288"/>
                  </a:lnTo>
                  <a:lnTo>
                    <a:pt x="218295" y="279130"/>
                  </a:lnTo>
                  <a:lnTo>
                    <a:pt x="219657" y="278813"/>
                  </a:lnTo>
                  <a:lnTo>
                    <a:pt x="220640" y="278607"/>
                  </a:lnTo>
                  <a:lnTo>
                    <a:pt x="222079" y="278243"/>
                  </a:lnTo>
                  <a:lnTo>
                    <a:pt x="222840" y="277958"/>
                  </a:lnTo>
                  <a:lnTo>
                    <a:pt x="220688" y="268456"/>
                  </a:lnTo>
                  <a:lnTo>
                    <a:pt x="213148" y="268456"/>
                  </a:lnTo>
                  <a:lnTo>
                    <a:pt x="210915" y="267696"/>
                  </a:lnTo>
                  <a:lnTo>
                    <a:pt x="205927" y="260602"/>
                  </a:lnTo>
                  <a:lnTo>
                    <a:pt x="205927" y="187886"/>
                  </a:lnTo>
                  <a:close/>
                </a:path>
                <a:path w="914400" h="992504">
                  <a:moveTo>
                    <a:pt x="221510" y="267696"/>
                  </a:moveTo>
                  <a:lnTo>
                    <a:pt x="220516" y="267696"/>
                  </a:lnTo>
                  <a:lnTo>
                    <a:pt x="220688" y="268456"/>
                  </a:lnTo>
                  <a:lnTo>
                    <a:pt x="217708" y="268456"/>
                  </a:lnTo>
                  <a:lnTo>
                    <a:pt x="221510" y="267696"/>
                  </a:lnTo>
                  <a:close/>
                </a:path>
                <a:path w="914400" h="992504">
                  <a:moveTo>
                    <a:pt x="194716" y="205368"/>
                  </a:moveTo>
                  <a:lnTo>
                    <a:pt x="183694" y="205368"/>
                  </a:lnTo>
                  <a:lnTo>
                    <a:pt x="183694" y="214869"/>
                  </a:lnTo>
                  <a:lnTo>
                    <a:pt x="194716" y="214869"/>
                  </a:lnTo>
                  <a:lnTo>
                    <a:pt x="194716" y="205368"/>
                  </a:lnTo>
                  <a:close/>
                </a:path>
                <a:path w="914400" h="992504">
                  <a:moveTo>
                    <a:pt x="221509" y="205368"/>
                  </a:moveTo>
                  <a:lnTo>
                    <a:pt x="205927" y="205368"/>
                  </a:lnTo>
                  <a:lnTo>
                    <a:pt x="205927" y="214869"/>
                  </a:lnTo>
                  <a:lnTo>
                    <a:pt x="221509" y="214869"/>
                  </a:lnTo>
                  <a:lnTo>
                    <a:pt x="221509" y="205368"/>
                  </a:lnTo>
                  <a:close/>
                </a:path>
                <a:path w="914400" h="992504">
                  <a:moveTo>
                    <a:pt x="270845" y="204418"/>
                  </a:moveTo>
                  <a:lnTo>
                    <a:pt x="260457" y="204418"/>
                  </a:lnTo>
                  <a:lnTo>
                    <a:pt x="254693" y="206033"/>
                  </a:lnTo>
                  <a:lnTo>
                    <a:pt x="234170" y="234949"/>
                  </a:lnTo>
                  <a:lnTo>
                    <a:pt x="234170" y="249897"/>
                  </a:lnTo>
                  <a:lnTo>
                    <a:pt x="261153" y="279858"/>
                  </a:lnTo>
                  <a:lnTo>
                    <a:pt x="273125" y="279858"/>
                  </a:lnTo>
                  <a:lnTo>
                    <a:pt x="277575" y="279098"/>
                  </a:lnTo>
                  <a:lnTo>
                    <a:pt x="285492" y="276026"/>
                  </a:lnTo>
                  <a:lnTo>
                    <a:pt x="288818" y="273872"/>
                  </a:lnTo>
                  <a:lnTo>
                    <a:pt x="292787" y="269787"/>
                  </a:lnTo>
                  <a:lnTo>
                    <a:pt x="263655" y="269787"/>
                  </a:lnTo>
                  <a:lnTo>
                    <a:pt x="259681" y="268805"/>
                  </a:lnTo>
                  <a:lnTo>
                    <a:pt x="245381" y="245653"/>
                  </a:lnTo>
                  <a:lnTo>
                    <a:pt x="242151" y="245653"/>
                  </a:lnTo>
                  <a:lnTo>
                    <a:pt x="242151" y="235962"/>
                  </a:lnTo>
                  <a:lnTo>
                    <a:pt x="245381" y="235962"/>
                  </a:lnTo>
                  <a:lnTo>
                    <a:pt x="245381" y="233650"/>
                  </a:lnTo>
                  <a:lnTo>
                    <a:pt x="262579" y="214489"/>
                  </a:lnTo>
                  <a:lnTo>
                    <a:pt x="290579" y="214489"/>
                  </a:lnTo>
                  <a:lnTo>
                    <a:pt x="285382" y="209644"/>
                  </a:lnTo>
                  <a:lnTo>
                    <a:pt x="282009" y="207585"/>
                  </a:lnTo>
                  <a:lnTo>
                    <a:pt x="274598" y="205051"/>
                  </a:lnTo>
                  <a:lnTo>
                    <a:pt x="270845" y="204418"/>
                  </a:lnTo>
                  <a:close/>
                </a:path>
                <a:path w="914400" h="992504">
                  <a:moveTo>
                    <a:pt x="286427" y="258385"/>
                  </a:moveTo>
                  <a:lnTo>
                    <a:pt x="271130" y="269787"/>
                  </a:lnTo>
                  <a:lnTo>
                    <a:pt x="292787" y="269787"/>
                  </a:lnTo>
                  <a:lnTo>
                    <a:pt x="294202" y="268330"/>
                  </a:lnTo>
                  <a:lnTo>
                    <a:pt x="296118" y="265099"/>
                  </a:lnTo>
                  <a:lnTo>
                    <a:pt x="297258" y="261426"/>
                  </a:lnTo>
                  <a:lnTo>
                    <a:pt x="286427" y="258385"/>
                  </a:lnTo>
                  <a:close/>
                </a:path>
                <a:path w="914400" h="992504">
                  <a:moveTo>
                    <a:pt x="245381" y="235962"/>
                  </a:moveTo>
                  <a:lnTo>
                    <a:pt x="242151" y="235962"/>
                  </a:lnTo>
                  <a:lnTo>
                    <a:pt x="242151" y="245653"/>
                  </a:lnTo>
                  <a:lnTo>
                    <a:pt x="245381" y="245653"/>
                  </a:lnTo>
                  <a:lnTo>
                    <a:pt x="245381" y="235962"/>
                  </a:lnTo>
                  <a:close/>
                </a:path>
                <a:path w="914400" h="992504">
                  <a:moveTo>
                    <a:pt x="290579" y="214489"/>
                  </a:moveTo>
                  <a:lnTo>
                    <a:pt x="271098" y="214489"/>
                  </a:lnTo>
                  <a:lnTo>
                    <a:pt x="274614" y="215424"/>
                  </a:lnTo>
                  <a:lnTo>
                    <a:pt x="280599" y="219161"/>
                  </a:lnTo>
                  <a:lnTo>
                    <a:pt x="282911" y="221710"/>
                  </a:lnTo>
                  <a:lnTo>
                    <a:pt x="284526" y="224941"/>
                  </a:lnTo>
                  <a:lnTo>
                    <a:pt x="286173" y="228171"/>
                  </a:lnTo>
                  <a:lnTo>
                    <a:pt x="286997" y="231845"/>
                  </a:lnTo>
                  <a:lnTo>
                    <a:pt x="286997" y="235962"/>
                  </a:lnTo>
                  <a:lnTo>
                    <a:pt x="245381" y="235962"/>
                  </a:lnTo>
                  <a:lnTo>
                    <a:pt x="245381" y="245653"/>
                  </a:lnTo>
                  <a:lnTo>
                    <a:pt x="298398" y="245653"/>
                  </a:lnTo>
                  <a:lnTo>
                    <a:pt x="298329" y="233650"/>
                  </a:lnTo>
                  <a:lnTo>
                    <a:pt x="297496" y="228361"/>
                  </a:lnTo>
                  <a:lnTo>
                    <a:pt x="293928" y="219161"/>
                  </a:lnTo>
                  <a:lnTo>
                    <a:pt x="291647" y="215598"/>
                  </a:lnTo>
                  <a:lnTo>
                    <a:pt x="291534" y="215424"/>
                  </a:lnTo>
                  <a:lnTo>
                    <a:pt x="290579" y="214489"/>
                  </a:lnTo>
                  <a:close/>
                </a:path>
                <a:path w="914400" h="992504">
                  <a:moveTo>
                    <a:pt x="326285" y="205368"/>
                  </a:moveTo>
                  <a:lnTo>
                    <a:pt x="315453" y="205368"/>
                  </a:lnTo>
                  <a:lnTo>
                    <a:pt x="315453" y="278338"/>
                  </a:lnTo>
                  <a:lnTo>
                    <a:pt x="326665" y="278338"/>
                  </a:lnTo>
                  <a:lnTo>
                    <a:pt x="326665" y="228868"/>
                  </a:lnTo>
                  <a:lnTo>
                    <a:pt x="327456" y="225938"/>
                  </a:lnTo>
                  <a:lnTo>
                    <a:pt x="330655" y="220776"/>
                  </a:lnTo>
                  <a:lnTo>
                    <a:pt x="332840" y="218749"/>
                  </a:lnTo>
                  <a:lnTo>
                    <a:pt x="337280" y="216390"/>
                  </a:lnTo>
                  <a:lnTo>
                    <a:pt x="326285" y="216390"/>
                  </a:lnTo>
                  <a:lnTo>
                    <a:pt x="326285" y="205368"/>
                  </a:lnTo>
                  <a:close/>
                </a:path>
                <a:path w="914400" h="992504">
                  <a:moveTo>
                    <a:pt x="351938" y="204418"/>
                  </a:moveTo>
                  <a:lnTo>
                    <a:pt x="341013" y="204418"/>
                  </a:lnTo>
                  <a:lnTo>
                    <a:pt x="337725" y="205368"/>
                  </a:lnTo>
                  <a:lnTo>
                    <a:pt x="330782" y="209850"/>
                  </a:lnTo>
                  <a:lnTo>
                    <a:pt x="328375" y="212779"/>
                  </a:lnTo>
                  <a:lnTo>
                    <a:pt x="327045" y="216390"/>
                  </a:lnTo>
                  <a:lnTo>
                    <a:pt x="337280" y="216390"/>
                  </a:lnTo>
                  <a:lnTo>
                    <a:pt x="338353" y="215820"/>
                  </a:lnTo>
                  <a:lnTo>
                    <a:pt x="341078" y="215170"/>
                  </a:lnTo>
                  <a:lnTo>
                    <a:pt x="351938" y="215170"/>
                  </a:lnTo>
                  <a:lnTo>
                    <a:pt x="351938" y="204418"/>
                  </a:lnTo>
                  <a:close/>
                </a:path>
                <a:path w="914400" h="992504">
                  <a:moveTo>
                    <a:pt x="351938" y="215170"/>
                  </a:moveTo>
                  <a:lnTo>
                    <a:pt x="347995" y="215170"/>
                  </a:lnTo>
                  <a:lnTo>
                    <a:pt x="349325" y="215392"/>
                  </a:lnTo>
                  <a:lnTo>
                    <a:pt x="352196" y="215820"/>
                  </a:lnTo>
                  <a:lnTo>
                    <a:pt x="351938" y="215820"/>
                  </a:lnTo>
                  <a:lnTo>
                    <a:pt x="351938" y="215170"/>
                  </a:lnTo>
                  <a:close/>
                </a:path>
                <a:path w="914400" h="992504">
                  <a:moveTo>
                    <a:pt x="373589" y="265036"/>
                  </a:moveTo>
                  <a:lnTo>
                    <a:pt x="361427" y="265036"/>
                  </a:lnTo>
                  <a:lnTo>
                    <a:pt x="360504" y="273777"/>
                  </a:lnTo>
                  <a:lnTo>
                    <a:pt x="360414" y="274632"/>
                  </a:lnTo>
                  <a:lnTo>
                    <a:pt x="359844" y="278813"/>
                  </a:lnTo>
                  <a:lnTo>
                    <a:pt x="359147" y="282898"/>
                  </a:lnTo>
                  <a:lnTo>
                    <a:pt x="358482" y="287016"/>
                  </a:lnTo>
                  <a:lnTo>
                    <a:pt x="357817" y="290737"/>
                  </a:lnTo>
                  <a:lnTo>
                    <a:pt x="355537" y="302091"/>
                  </a:lnTo>
                  <a:lnTo>
                    <a:pt x="364088" y="302091"/>
                  </a:lnTo>
                  <a:lnTo>
                    <a:pt x="370358" y="281758"/>
                  </a:lnTo>
                  <a:lnTo>
                    <a:pt x="371467" y="277641"/>
                  </a:lnTo>
                  <a:lnTo>
                    <a:pt x="372290" y="273777"/>
                  </a:lnTo>
                  <a:lnTo>
                    <a:pt x="373589" y="265036"/>
                  </a:lnTo>
                  <a:close/>
                </a:path>
                <a:path w="914400" h="992504">
                  <a:moveTo>
                    <a:pt x="439397" y="258195"/>
                  </a:moveTo>
                  <a:lnTo>
                    <a:pt x="428756" y="260855"/>
                  </a:lnTo>
                  <a:lnTo>
                    <a:pt x="430054" y="267063"/>
                  </a:lnTo>
                  <a:lnTo>
                    <a:pt x="433142" y="271782"/>
                  </a:lnTo>
                  <a:lnTo>
                    <a:pt x="442897" y="278243"/>
                  </a:lnTo>
                  <a:lnTo>
                    <a:pt x="449057" y="279858"/>
                  </a:lnTo>
                  <a:lnTo>
                    <a:pt x="462168" y="279858"/>
                  </a:lnTo>
                  <a:lnTo>
                    <a:pt x="467141" y="278908"/>
                  </a:lnTo>
                  <a:lnTo>
                    <a:pt x="475692" y="275107"/>
                  </a:lnTo>
                  <a:lnTo>
                    <a:pt x="479017" y="272510"/>
                  </a:lnTo>
                  <a:lnTo>
                    <a:pt x="480844" y="269977"/>
                  </a:lnTo>
                  <a:lnTo>
                    <a:pt x="451717" y="269977"/>
                  </a:lnTo>
                  <a:lnTo>
                    <a:pt x="447996" y="268995"/>
                  </a:lnTo>
                  <a:lnTo>
                    <a:pt x="442327" y="265068"/>
                  </a:lnTo>
                  <a:lnTo>
                    <a:pt x="440452" y="262186"/>
                  </a:lnTo>
                  <a:lnTo>
                    <a:pt x="440304" y="261711"/>
                  </a:lnTo>
                  <a:lnTo>
                    <a:pt x="439397" y="258195"/>
                  </a:lnTo>
                  <a:close/>
                </a:path>
                <a:path w="914400" h="992504">
                  <a:moveTo>
                    <a:pt x="465050" y="204418"/>
                  </a:moveTo>
                  <a:lnTo>
                    <a:pt x="452699" y="204418"/>
                  </a:lnTo>
                  <a:lnTo>
                    <a:pt x="448106" y="205321"/>
                  </a:lnTo>
                  <a:lnTo>
                    <a:pt x="431036" y="230546"/>
                  </a:lnTo>
                  <a:lnTo>
                    <a:pt x="432500" y="234505"/>
                  </a:lnTo>
                  <a:lnTo>
                    <a:pt x="432588" y="234743"/>
                  </a:lnTo>
                  <a:lnTo>
                    <a:pt x="435691" y="238100"/>
                  </a:lnTo>
                  <a:lnTo>
                    <a:pt x="438827" y="241425"/>
                  </a:lnTo>
                  <a:lnTo>
                    <a:pt x="443736" y="243880"/>
                  </a:lnTo>
                  <a:lnTo>
                    <a:pt x="466254" y="249169"/>
                  </a:lnTo>
                  <a:lnTo>
                    <a:pt x="468978" y="250467"/>
                  </a:lnTo>
                  <a:lnTo>
                    <a:pt x="472525" y="253920"/>
                  </a:lnTo>
                  <a:lnTo>
                    <a:pt x="473411" y="256042"/>
                  </a:lnTo>
                  <a:lnTo>
                    <a:pt x="473411" y="261711"/>
                  </a:lnTo>
                  <a:lnTo>
                    <a:pt x="471860" y="264403"/>
                  </a:lnTo>
                  <a:lnTo>
                    <a:pt x="465509" y="268995"/>
                  </a:lnTo>
                  <a:lnTo>
                    <a:pt x="465210" y="268995"/>
                  </a:lnTo>
                  <a:lnTo>
                    <a:pt x="461535" y="269977"/>
                  </a:lnTo>
                  <a:lnTo>
                    <a:pt x="480844" y="269977"/>
                  </a:lnTo>
                  <a:lnTo>
                    <a:pt x="483799" y="265923"/>
                  </a:lnTo>
                  <a:lnTo>
                    <a:pt x="485003" y="262186"/>
                  </a:lnTo>
                  <a:lnTo>
                    <a:pt x="485003" y="252906"/>
                  </a:lnTo>
                  <a:lnTo>
                    <a:pt x="483404" y="248741"/>
                  </a:lnTo>
                  <a:lnTo>
                    <a:pt x="477006" y="242249"/>
                  </a:lnTo>
                  <a:lnTo>
                    <a:pt x="472145" y="239826"/>
                  </a:lnTo>
                  <a:lnTo>
                    <a:pt x="450482" y="234505"/>
                  </a:lnTo>
                  <a:lnTo>
                    <a:pt x="447315" y="233159"/>
                  </a:lnTo>
                  <a:lnTo>
                    <a:pt x="443261" y="229929"/>
                  </a:lnTo>
                  <a:lnTo>
                    <a:pt x="442247" y="227728"/>
                  </a:lnTo>
                  <a:lnTo>
                    <a:pt x="442247" y="221805"/>
                  </a:lnTo>
                  <a:lnTo>
                    <a:pt x="443720" y="219224"/>
                  </a:lnTo>
                  <a:lnTo>
                    <a:pt x="449642" y="215139"/>
                  </a:lnTo>
                  <a:lnTo>
                    <a:pt x="453364" y="214109"/>
                  </a:lnTo>
                  <a:lnTo>
                    <a:pt x="480235" y="214109"/>
                  </a:lnTo>
                  <a:lnTo>
                    <a:pt x="478986" y="212336"/>
                  </a:lnTo>
                  <a:lnTo>
                    <a:pt x="470719" y="206002"/>
                  </a:lnTo>
                  <a:lnTo>
                    <a:pt x="465050" y="204418"/>
                  </a:lnTo>
                  <a:close/>
                </a:path>
                <a:path w="914400" h="992504">
                  <a:moveTo>
                    <a:pt x="480235" y="214109"/>
                  </a:moveTo>
                  <a:lnTo>
                    <a:pt x="461091" y="214109"/>
                  </a:lnTo>
                  <a:lnTo>
                    <a:pt x="463768" y="214632"/>
                  </a:lnTo>
                  <a:lnTo>
                    <a:pt x="467948" y="216722"/>
                  </a:lnTo>
                  <a:lnTo>
                    <a:pt x="469595" y="218052"/>
                  </a:lnTo>
                  <a:lnTo>
                    <a:pt x="470799" y="219668"/>
                  </a:lnTo>
                  <a:lnTo>
                    <a:pt x="472034" y="221251"/>
                  </a:lnTo>
                  <a:lnTo>
                    <a:pt x="472968" y="222882"/>
                  </a:lnTo>
                  <a:lnTo>
                    <a:pt x="473601" y="224561"/>
                  </a:lnTo>
                  <a:lnTo>
                    <a:pt x="483337" y="221805"/>
                  </a:lnTo>
                  <a:lnTo>
                    <a:pt x="483705" y="221805"/>
                  </a:lnTo>
                  <a:lnTo>
                    <a:pt x="482000" y="216722"/>
                  </a:lnTo>
                  <a:lnTo>
                    <a:pt x="481931" y="216516"/>
                  </a:lnTo>
                  <a:lnTo>
                    <a:pt x="480235" y="214109"/>
                  </a:lnTo>
                  <a:close/>
                </a:path>
                <a:path w="914400" h="992504">
                  <a:moveTo>
                    <a:pt x="512711" y="205558"/>
                  </a:moveTo>
                  <a:lnTo>
                    <a:pt x="501880" y="205558"/>
                  </a:lnTo>
                  <a:lnTo>
                    <a:pt x="501880" y="278338"/>
                  </a:lnTo>
                  <a:lnTo>
                    <a:pt x="513091" y="278338"/>
                  </a:lnTo>
                  <a:lnTo>
                    <a:pt x="513091" y="230198"/>
                  </a:lnTo>
                  <a:lnTo>
                    <a:pt x="513807" y="226999"/>
                  </a:lnTo>
                  <a:lnTo>
                    <a:pt x="513899" y="226588"/>
                  </a:lnTo>
                  <a:lnTo>
                    <a:pt x="517129" y="220634"/>
                  </a:lnTo>
                  <a:lnTo>
                    <a:pt x="519330" y="218369"/>
                  </a:lnTo>
                  <a:lnTo>
                    <a:pt x="522219" y="216770"/>
                  </a:lnTo>
                  <a:lnTo>
                    <a:pt x="512711" y="216770"/>
                  </a:lnTo>
                  <a:lnTo>
                    <a:pt x="512711" y="205558"/>
                  </a:lnTo>
                  <a:close/>
                </a:path>
                <a:path w="914400" h="992504">
                  <a:moveTo>
                    <a:pt x="555510" y="214489"/>
                  </a:moveTo>
                  <a:lnTo>
                    <a:pt x="536907" y="214489"/>
                  </a:lnTo>
                  <a:lnTo>
                    <a:pt x="540993" y="216105"/>
                  </a:lnTo>
                  <a:lnTo>
                    <a:pt x="546947" y="222534"/>
                  </a:lnTo>
                  <a:lnTo>
                    <a:pt x="548436" y="226999"/>
                  </a:lnTo>
                  <a:lnTo>
                    <a:pt x="548436" y="278338"/>
                  </a:lnTo>
                  <a:lnTo>
                    <a:pt x="559647" y="278338"/>
                  </a:lnTo>
                  <a:lnTo>
                    <a:pt x="559647" y="225764"/>
                  </a:lnTo>
                  <a:lnTo>
                    <a:pt x="558618" y="220634"/>
                  </a:lnTo>
                  <a:lnTo>
                    <a:pt x="555510" y="214489"/>
                  </a:lnTo>
                  <a:close/>
                </a:path>
                <a:path w="914400" h="992504">
                  <a:moveTo>
                    <a:pt x="539885" y="204418"/>
                  </a:moveTo>
                  <a:lnTo>
                    <a:pt x="529433" y="204418"/>
                  </a:lnTo>
                  <a:lnTo>
                    <a:pt x="524936" y="205558"/>
                  </a:lnTo>
                  <a:lnTo>
                    <a:pt x="517968" y="210087"/>
                  </a:lnTo>
                  <a:lnTo>
                    <a:pt x="515371" y="213064"/>
                  </a:lnTo>
                  <a:lnTo>
                    <a:pt x="513661" y="216770"/>
                  </a:lnTo>
                  <a:lnTo>
                    <a:pt x="522219" y="216770"/>
                  </a:lnTo>
                  <a:lnTo>
                    <a:pt x="524936" y="215265"/>
                  </a:lnTo>
                  <a:lnTo>
                    <a:pt x="528135" y="214489"/>
                  </a:lnTo>
                  <a:lnTo>
                    <a:pt x="555510" y="214489"/>
                  </a:lnTo>
                  <a:lnTo>
                    <a:pt x="554501" y="212494"/>
                  </a:lnTo>
                  <a:lnTo>
                    <a:pt x="551619" y="209454"/>
                  </a:lnTo>
                  <a:lnTo>
                    <a:pt x="544439" y="205558"/>
                  </a:lnTo>
                  <a:lnTo>
                    <a:pt x="544748" y="205558"/>
                  </a:lnTo>
                  <a:lnTo>
                    <a:pt x="539885" y="204418"/>
                  </a:lnTo>
                  <a:close/>
                </a:path>
                <a:path w="914400" h="992504">
                  <a:moveTo>
                    <a:pt x="631051" y="214299"/>
                  </a:moveTo>
                  <a:lnTo>
                    <a:pt x="613610" y="214299"/>
                  </a:lnTo>
                  <a:lnTo>
                    <a:pt x="617458" y="215598"/>
                  </a:lnTo>
                  <a:lnTo>
                    <a:pt x="622557" y="220792"/>
                  </a:lnTo>
                  <a:lnTo>
                    <a:pt x="623840" y="224466"/>
                  </a:lnTo>
                  <a:lnTo>
                    <a:pt x="623840" y="231307"/>
                  </a:lnTo>
                  <a:lnTo>
                    <a:pt x="613056" y="235155"/>
                  </a:lnTo>
                  <a:lnTo>
                    <a:pt x="609462" y="235582"/>
                  </a:lnTo>
                  <a:lnTo>
                    <a:pt x="576714" y="262376"/>
                  </a:lnTo>
                  <a:lnTo>
                    <a:pt x="577822" y="266430"/>
                  </a:lnTo>
                  <a:lnTo>
                    <a:pt x="582256" y="273112"/>
                  </a:lnTo>
                  <a:lnTo>
                    <a:pt x="585249" y="275662"/>
                  </a:lnTo>
                  <a:lnTo>
                    <a:pt x="592787" y="279177"/>
                  </a:lnTo>
                  <a:lnTo>
                    <a:pt x="596983" y="280048"/>
                  </a:lnTo>
                  <a:lnTo>
                    <a:pt x="605851" y="280048"/>
                  </a:lnTo>
                  <a:lnTo>
                    <a:pt x="622510" y="270040"/>
                  </a:lnTo>
                  <a:lnTo>
                    <a:pt x="599090" y="270040"/>
                  </a:lnTo>
                  <a:lnTo>
                    <a:pt x="595579" y="269106"/>
                  </a:lnTo>
                  <a:lnTo>
                    <a:pt x="595327" y="269106"/>
                  </a:lnTo>
                  <a:lnTo>
                    <a:pt x="592248" y="267031"/>
                  </a:lnTo>
                  <a:lnTo>
                    <a:pt x="589366" y="265036"/>
                  </a:lnTo>
                  <a:lnTo>
                    <a:pt x="587925" y="262091"/>
                  </a:lnTo>
                  <a:lnTo>
                    <a:pt x="587925" y="255345"/>
                  </a:lnTo>
                  <a:lnTo>
                    <a:pt x="611124" y="245020"/>
                  </a:lnTo>
                  <a:lnTo>
                    <a:pt x="615194" y="244418"/>
                  </a:lnTo>
                  <a:lnTo>
                    <a:pt x="623840" y="241663"/>
                  </a:lnTo>
                  <a:lnTo>
                    <a:pt x="635052" y="241663"/>
                  </a:lnTo>
                  <a:lnTo>
                    <a:pt x="635052" y="224466"/>
                  </a:lnTo>
                  <a:lnTo>
                    <a:pt x="634167" y="220158"/>
                  </a:lnTo>
                  <a:lnTo>
                    <a:pt x="634101" y="219842"/>
                  </a:lnTo>
                  <a:lnTo>
                    <a:pt x="631051" y="214299"/>
                  </a:lnTo>
                  <a:close/>
                </a:path>
                <a:path w="914400" h="992504">
                  <a:moveTo>
                    <a:pt x="635052" y="268456"/>
                  </a:moveTo>
                  <a:lnTo>
                    <a:pt x="623840" y="268456"/>
                  </a:lnTo>
                  <a:lnTo>
                    <a:pt x="623840" y="278338"/>
                  </a:lnTo>
                  <a:lnTo>
                    <a:pt x="635052" y="278338"/>
                  </a:lnTo>
                  <a:lnTo>
                    <a:pt x="635052" y="268456"/>
                  </a:lnTo>
                  <a:close/>
                </a:path>
                <a:path w="914400" h="992504">
                  <a:moveTo>
                    <a:pt x="635052" y="241663"/>
                  </a:moveTo>
                  <a:lnTo>
                    <a:pt x="623840" y="241663"/>
                  </a:lnTo>
                  <a:lnTo>
                    <a:pt x="623736" y="255345"/>
                  </a:lnTo>
                  <a:lnTo>
                    <a:pt x="623048" y="257863"/>
                  </a:lnTo>
                  <a:lnTo>
                    <a:pt x="621465" y="260618"/>
                  </a:lnTo>
                  <a:lnTo>
                    <a:pt x="619913" y="263373"/>
                  </a:lnTo>
                  <a:lnTo>
                    <a:pt x="617601" y="265622"/>
                  </a:lnTo>
                  <a:lnTo>
                    <a:pt x="611488" y="269106"/>
                  </a:lnTo>
                  <a:lnTo>
                    <a:pt x="607480" y="270040"/>
                  </a:lnTo>
                  <a:lnTo>
                    <a:pt x="622510" y="270040"/>
                  </a:lnTo>
                  <a:lnTo>
                    <a:pt x="623270" y="268456"/>
                  </a:lnTo>
                  <a:lnTo>
                    <a:pt x="635052" y="268456"/>
                  </a:lnTo>
                  <a:lnTo>
                    <a:pt x="635052" y="241663"/>
                  </a:lnTo>
                  <a:close/>
                </a:path>
                <a:path w="914400" h="992504">
                  <a:moveTo>
                    <a:pt x="610412" y="204418"/>
                  </a:moveTo>
                  <a:lnTo>
                    <a:pt x="604394" y="204418"/>
                  </a:lnTo>
                  <a:lnTo>
                    <a:pt x="600657" y="204925"/>
                  </a:lnTo>
                  <a:lnTo>
                    <a:pt x="578804" y="221520"/>
                  </a:lnTo>
                  <a:lnTo>
                    <a:pt x="589446" y="225321"/>
                  </a:lnTo>
                  <a:lnTo>
                    <a:pt x="590681" y="222660"/>
                  </a:lnTo>
                  <a:lnTo>
                    <a:pt x="592818" y="220158"/>
                  </a:lnTo>
                  <a:lnTo>
                    <a:pt x="598735" y="215598"/>
                  </a:lnTo>
                  <a:lnTo>
                    <a:pt x="598445" y="215598"/>
                  </a:lnTo>
                  <a:lnTo>
                    <a:pt x="603096" y="214299"/>
                  </a:lnTo>
                  <a:lnTo>
                    <a:pt x="631051" y="214299"/>
                  </a:lnTo>
                  <a:lnTo>
                    <a:pt x="630301" y="212937"/>
                  </a:lnTo>
                  <a:lnTo>
                    <a:pt x="627910" y="210356"/>
                  </a:lnTo>
                  <a:lnTo>
                    <a:pt x="622177" y="206936"/>
                  </a:lnTo>
                  <a:lnTo>
                    <a:pt x="619216" y="205812"/>
                  </a:lnTo>
                  <a:lnTo>
                    <a:pt x="616144" y="205273"/>
                  </a:lnTo>
                  <a:lnTo>
                    <a:pt x="613104" y="204703"/>
                  </a:lnTo>
                  <a:lnTo>
                    <a:pt x="610412" y="204418"/>
                  </a:lnTo>
                  <a:close/>
                </a:path>
                <a:path w="914400" h="992504">
                  <a:moveTo>
                    <a:pt x="690099" y="204418"/>
                  </a:moveTo>
                  <a:lnTo>
                    <a:pt x="678381" y="204418"/>
                  </a:lnTo>
                  <a:lnTo>
                    <a:pt x="672617" y="206033"/>
                  </a:lnTo>
                  <a:lnTo>
                    <a:pt x="662768" y="212462"/>
                  </a:lnTo>
                  <a:lnTo>
                    <a:pt x="658935" y="216912"/>
                  </a:lnTo>
                  <a:lnTo>
                    <a:pt x="653456" y="228282"/>
                  </a:lnTo>
                  <a:lnTo>
                    <a:pt x="652094" y="234822"/>
                  </a:lnTo>
                  <a:lnTo>
                    <a:pt x="652094" y="249517"/>
                  </a:lnTo>
                  <a:lnTo>
                    <a:pt x="678318" y="279858"/>
                  </a:lnTo>
                  <a:lnTo>
                    <a:pt x="690543" y="279858"/>
                  </a:lnTo>
                  <a:lnTo>
                    <a:pt x="695262" y="278860"/>
                  </a:lnTo>
                  <a:lnTo>
                    <a:pt x="703401" y="274838"/>
                  </a:lnTo>
                  <a:lnTo>
                    <a:pt x="706679" y="272114"/>
                  </a:lnTo>
                  <a:lnTo>
                    <a:pt x="708363" y="269787"/>
                  </a:lnTo>
                  <a:lnTo>
                    <a:pt x="680725" y="269787"/>
                  </a:lnTo>
                  <a:lnTo>
                    <a:pt x="676861" y="268631"/>
                  </a:lnTo>
                  <a:lnTo>
                    <a:pt x="663306" y="247490"/>
                  </a:lnTo>
                  <a:lnTo>
                    <a:pt x="663306" y="236342"/>
                  </a:lnTo>
                  <a:lnTo>
                    <a:pt x="680788" y="214489"/>
                  </a:lnTo>
                  <a:lnTo>
                    <a:pt x="708375" y="214489"/>
                  </a:lnTo>
                  <a:lnTo>
                    <a:pt x="706331" y="211829"/>
                  </a:lnTo>
                  <a:lnTo>
                    <a:pt x="702958" y="209169"/>
                  </a:lnTo>
                  <a:lnTo>
                    <a:pt x="694723" y="205368"/>
                  </a:lnTo>
                  <a:lnTo>
                    <a:pt x="690099" y="204418"/>
                  </a:lnTo>
                  <a:close/>
                </a:path>
                <a:path w="914400" h="992504">
                  <a:moveTo>
                    <a:pt x="713853" y="257055"/>
                  </a:moveTo>
                  <a:lnTo>
                    <a:pt x="702641" y="257055"/>
                  </a:lnTo>
                  <a:lnTo>
                    <a:pt x="701944" y="259715"/>
                  </a:lnTo>
                  <a:lnTo>
                    <a:pt x="700773" y="261996"/>
                  </a:lnTo>
                  <a:lnTo>
                    <a:pt x="697479" y="265796"/>
                  </a:lnTo>
                  <a:lnTo>
                    <a:pt x="695282" y="267332"/>
                  </a:lnTo>
                  <a:lnTo>
                    <a:pt x="690717" y="269280"/>
                  </a:lnTo>
                  <a:lnTo>
                    <a:pt x="688072" y="269787"/>
                  </a:lnTo>
                  <a:lnTo>
                    <a:pt x="708363" y="269787"/>
                  </a:lnTo>
                  <a:lnTo>
                    <a:pt x="711651" y="265242"/>
                  </a:lnTo>
                  <a:lnTo>
                    <a:pt x="713219" y="261362"/>
                  </a:lnTo>
                  <a:lnTo>
                    <a:pt x="713853" y="257055"/>
                  </a:lnTo>
                  <a:close/>
                </a:path>
                <a:path w="914400" h="992504">
                  <a:moveTo>
                    <a:pt x="708375" y="214489"/>
                  </a:moveTo>
                  <a:lnTo>
                    <a:pt x="690099" y="214489"/>
                  </a:lnTo>
                  <a:lnTo>
                    <a:pt x="694027" y="215788"/>
                  </a:lnTo>
                  <a:lnTo>
                    <a:pt x="696940" y="218385"/>
                  </a:lnTo>
                  <a:lnTo>
                    <a:pt x="699886" y="220950"/>
                  </a:lnTo>
                  <a:lnTo>
                    <a:pt x="701786" y="223896"/>
                  </a:lnTo>
                  <a:lnTo>
                    <a:pt x="702641" y="227221"/>
                  </a:lnTo>
                  <a:lnTo>
                    <a:pt x="713853" y="227221"/>
                  </a:lnTo>
                  <a:lnTo>
                    <a:pt x="713391" y="223896"/>
                  </a:lnTo>
                  <a:lnTo>
                    <a:pt x="713314" y="223341"/>
                  </a:lnTo>
                  <a:lnTo>
                    <a:pt x="713219" y="222660"/>
                  </a:lnTo>
                  <a:lnTo>
                    <a:pt x="711588" y="218670"/>
                  </a:lnTo>
                  <a:lnTo>
                    <a:pt x="708375" y="214489"/>
                  </a:lnTo>
                  <a:close/>
                </a:path>
                <a:path w="914400" h="992504">
                  <a:moveTo>
                    <a:pt x="741454" y="181045"/>
                  </a:moveTo>
                  <a:lnTo>
                    <a:pt x="730242" y="181045"/>
                  </a:lnTo>
                  <a:lnTo>
                    <a:pt x="730242" y="278338"/>
                  </a:lnTo>
                  <a:lnTo>
                    <a:pt x="741454" y="278338"/>
                  </a:lnTo>
                  <a:lnTo>
                    <a:pt x="741454" y="251734"/>
                  </a:lnTo>
                  <a:lnTo>
                    <a:pt x="740694" y="251734"/>
                  </a:lnTo>
                  <a:lnTo>
                    <a:pt x="740584" y="243755"/>
                  </a:lnTo>
                  <a:lnTo>
                    <a:pt x="740504" y="237862"/>
                  </a:lnTo>
                  <a:lnTo>
                    <a:pt x="741454" y="237862"/>
                  </a:lnTo>
                  <a:lnTo>
                    <a:pt x="741454" y="181045"/>
                  </a:lnTo>
                  <a:close/>
                </a:path>
                <a:path w="914400" h="992504">
                  <a:moveTo>
                    <a:pt x="757750" y="236543"/>
                  </a:moveTo>
                  <a:lnTo>
                    <a:pt x="754565" y="239763"/>
                  </a:lnTo>
                  <a:lnTo>
                    <a:pt x="753615" y="239763"/>
                  </a:lnTo>
                  <a:lnTo>
                    <a:pt x="749306" y="243755"/>
                  </a:lnTo>
                  <a:lnTo>
                    <a:pt x="776608" y="278338"/>
                  </a:lnTo>
                  <a:lnTo>
                    <a:pt x="790860" y="278338"/>
                  </a:lnTo>
                  <a:lnTo>
                    <a:pt x="757750" y="236543"/>
                  </a:lnTo>
                  <a:close/>
                </a:path>
                <a:path w="914400" h="992504">
                  <a:moveTo>
                    <a:pt x="741454" y="237862"/>
                  </a:moveTo>
                  <a:lnTo>
                    <a:pt x="740504" y="237862"/>
                  </a:lnTo>
                  <a:lnTo>
                    <a:pt x="740584" y="243755"/>
                  </a:lnTo>
                  <a:lnTo>
                    <a:pt x="740694" y="251734"/>
                  </a:lnTo>
                  <a:lnTo>
                    <a:pt x="741454" y="251030"/>
                  </a:lnTo>
                  <a:lnTo>
                    <a:pt x="741454" y="237862"/>
                  </a:lnTo>
                  <a:close/>
                </a:path>
                <a:path w="914400" h="992504">
                  <a:moveTo>
                    <a:pt x="741454" y="251030"/>
                  </a:moveTo>
                  <a:lnTo>
                    <a:pt x="740694" y="251734"/>
                  </a:lnTo>
                  <a:lnTo>
                    <a:pt x="741454" y="251734"/>
                  </a:lnTo>
                  <a:lnTo>
                    <a:pt x="741454" y="251030"/>
                  </a:lnTo>
                  <a:close/>
                </a:path>
                <a:path w="914400" h="992504">
                  <a:moveTo>
                    <a:pt x="788580" y="205368"/>
                  </a:moveTo>
                  <a:lnTo>
                    <a:pt x="774708" y="205368"/>
                  </a:lnTo>
                  <a:lnTo>
                    <a:pt x="742784" y="237862"/>
                  </a:lnTo>
                  <a:lnTo>
                    <a:pt x="741454" y="237862"/>
                  </a:lnTo>
                  <a:lnTo>
                    <a:pt x="741454" y="251030"/>
                  </a:lnTo>
                  <a:lnTo>
                    <a:pt x="749306" y="243755"/>
                  </a:lnTo>
                  <a:lnTo>
                    <a:pt x="748105" y="242233"/>
                  </a:lnTo>
                  <a:lnTo>
                    <a:pt x="756086" y="234442"/>
                  </a:lnTo>
                  <a:lnTo>
                    <a:pt x="759827" y="234442"/>
                  </a:lnTo>
                  <a:lnTo>
                    <a:pt x="788580" y="205368"/>
                  </a:lnTo>
                  <a:close/>
                </a:path>
                <a:path w="914400" h="992504">
                  <a:moveTo>
                    <a:pt x="756086" y="234442"/>
                  </a:moveTo>
                  <a:lnTo>
                    <a:pt x="748105" y="242233"/>
                  </a:lnTo>
                  <a:lnTo>
                    <a:pt x="749306" y="243755"/>
                  </a:lnTo>
                  <a:lnTo>
                    <a:pt x="753615" y="239763"/>
                  </a:lnTo>
                  <a:lnTo>
                    <a:pt x="754565" y="239763"/>
                  </a:lnTo>
                  <a:lnTo>
                    <a:pt x="757750" y="236543"/>
                  </a:lnTo>
                  <a:lnTo>
                    <a:pt x="756086" y="234442"/>
                  </a:lnTo>
                  <a:close/>
                </a:path>
                <a:path w="914400" h="992504">
                  <a:moveTo>
                    <a:pt x="759827" y="234442"/>
                  </a:moveTo>
                  <a:lnTo>
                    <a:pt x="756086" y="234442"/>
                  </a:lnTo>
                  <a:lnTo>
                    <a:pt x="757750" y="236543"/>
                  </a:lnTo>
                  <a:lnTo>
                    <a:pt x="759827" y="234442"/>
                  </a:lnTo>
                  <a:close/>
                </a:path>
                <a:path w="914400" h="992504">
                  <a:moveTo>
                    <a:pt x="810421" y="258195"/>
                  </a:moveTo>
                  <a:lnTo>
                    <a:pt x="799780" y="260855"/>
                  </a:lnTo>
                  <a:lnTo>
                    <a:pt x="801078" y="267063"/>
                  </a:lnTo>
                  <a:lnTo>
                    <a:pt x="804166" y="271782"/>
                  </a:lnTo>
                  <a:lnTo>
                    <a:pt x="813921" y="278243"/>
                  </a:lnTo>
                  <a:lnTo>
                    <a:pt x="820081" y="279858"/>
                  </a:lnTo>
                  <a:lnTo>
                    <a:pt x="833192" y="279858"/>
                  </a:lnTo>
                  <a:lnTo>
                    <a:pt x="838165" y="278908"/>
                  </a:lnTo>
                  <a:lnTo>
                    <a:pt x="846716" y="275107"/>
                  </a:lnTo>
                  <a:lnTo>
                    <a:pt x="850041" y="272510"/>
                  </a:lnTo>
                  <a:lnTo>
                    <a:pt x="851868" y="269977"/>
                  </a:lnTo>
                  <a:lnTo>
                    <a:pt x="822741" y="269977"/>
                  </a:lnTo>
                  <a:lnTo>
                    <a:pt x="819020" y="268995"/>
                  </a:lnTo>
                  <a:lnTo>
                    <a:pt x="813351" y="265068"/>
                  </a:lnTo>
                  <a:lnTo>
                    <a:pt x="811476" y="262186"/>
                  </a:lnTo>
                  <a:lnTo>
                    <a:pt x="811328" y="261711"/>
                  </a:lnTo>
                  <a:lnTo>
                    <a:pt x="810421" y="258195"/>
                  </a:lnTo>
                  <a:close/>
                </a:path>
                <a:path w="914400" h="992504">
                  <a:moveTo>
                    <a:pt x="836074" y="204418"/>
                  </a:moveTo>
                  <a:lnTo>
                    <a:pt x="823723" y="204418"/>
                  </a:lnTo>
                  <a:lnTo>
                    <a:pt x="819130" y="205321"/>
                  </a:lnTo>
                  <a:lnTo>
                    <a:pt x="802060" y="230546"/>
                  </a:lnTo>
                  <a:lnTo>
                    <a:pt x="803524" y="234505"/>
                  </a:lnTo>
                  <a:lnTo>
                    <a:pt x="837278" y="249169"/>
                  </a:lnTo>
                  <a:lnTo>
                    <a:pt x="840002" y="250467"/>
                  </a:lnTo>
                  <a:lnTo>
                    <a:pt x="843549" y="253920"/>
                  </a:lnTo>
                  <a:lnTo>
                    <a:pt x="844435" y="256042"/>
                  </a:lnTo>
                  <a:lnTo>
                    <a:pt x="844435" y="261711"/>
                  </a:lnTo>
                  <a:lnTo>
                    <a:pt x="842884" y="264403"/>
                  </a:lnTo>
                  <a:lnTo>
                    <a:pt x="836533" y="268995"/>
                  </a:lnTo>
                  <a:lnTo>
                    <a:pt x="836234" y="268995"/>
                  </a:lnTo>
                  <a:lnTo>
                    <a:pt x="832559" y="269977"/>
                  </a:lnTo>
                  <a:lnTo>
                    <a:pt x="851868" y="269977"/>
                  </a:lnTo>
                  <a:lnTo>
                    <a:pt x="854824" y="265923"/>
                  </a:lnTo>
                  <a:lnTo>
                    <a:pt x="856027" y="262186"/>
                  </a:lnTo>
                  <a:lnTo>
                    <a:pt x="856027" y="252906"/>
                  </a:lnTo>
                  <a:lnTo>
                    <a:pt x="854428" y="248741"/>
                  </a:lnTo>
                  <a:lnTo>
                    <a:pt x="848030" y="242249"/>
                  </a:lnTo>
                  <a:lnTo>
                    <a:pt x="843169" y="239826"/>
                  </a:lnTo>
                  <a:lnTo>
                    <a:pt x="821506" y="234505"/>
                  </a:lnTo>
                  <a:lnTo>
                    <a:pt x="818339" y="233159"/>
                  </a:lnTo>
                  <a:lnTo>
                    <a:pt x="814285" y="229929"/>
                  </a:lnTo>
                  <a:lnTo>
                    <a:pt x="813271" y="227728"/>
                  </a:lnTo>
                  <a:lnTo>
                    <a:pt x="813271" y="221805"/>
                  </a:lnTo>
                  <a:lnTo>
                    <a:pt x="814744" y="219224"/>
                  </a:lnTo>
                  <a:lnTo>
                    <a:pt x="820667" y="215139"/>
                  </a:lnTo>
                  <a:lnTo>
                    <a:pt x="824388" y="214109"/>
                  </a:lnTo>
                  <a:lnTo>
                    <a:pt x="851259" y="214109"/>
                  </a:lnTo>
                  <a:lnTo>
                    <a:pt x="850010" y="212336"/>
                  </a:lnTo>
                  <a:lnTo>
                    <a:pt x="841743" y="206002"/>
                  </a:lnTo>
                  <a:lnTo>
                    <a:pt x="836074" y="204418"/>
                  </a:lnTo>
                  <a:close/>
                </a:path>
                <a:path w="914400" h="992504">
                  <a:moveTo>
                    <a:pt x="851259" y="214109"/>
                  </a:moveTo>
                  <a:lnTo>
                    <a:pt x="832116" y="214109"/>
                  </a:lnTo>
                  <a:lnTo>
                    <a:pt x="834792" y="214632"/>
                  </a:lnTo>
                  <a:lnTo>
                    <a:pt x="838972" y="216722"/>
                  </a:lnTo>
                  <a:lnTo>
                    <a:pt x="840619" y="218052"/>
                  </a:lnTo>
                  <a:lnTo>
                    <a:pt x="841823" y="219668"/>
                  </a:lnTo>
                  <a:lnTo>
                    <a:pt x="843058" y="221251"/>
                  </a:lnTo>
                  <a:lnTo>
                    <a:pt x="843992" y="222882"/>
                  </a:lnTo>
                  <a:lnTo>
                    <a:pt x="844626" y="224561"/>
                  </a:lnTo>
                  <a:lnTo>
                    <a:pt x="854361" y="221805"/>
                  </a:lnTo>
                  <a:lnTo>
                    <a:pt x="854729" y="221805"/>
                  </a:lnTo>
                  <a:lnTo>
                    <a:pt x="853024" y="216722"/>
                  </a:lnTo>
                  <a:lnTo>
                    <a:pt x="852955" y="216516"/>
                  </a:lnTo>
                  <a:lnTo>
                    <a:pt x="851259" y="214109"/>
                  </a:lnTo>
                  <a:close/>
                </a:path>
                <a:path w="914400" h="992504">
                  <a:moveTo>
                    <a:pt x="889626" y="265036"/>
                  </a:moveTo>
                  <a:lnTo>
                    <a:pt x="877464" y="265036"/>
                  </a:lnTo>
                  <a:lnTo>
                    <a:pt x="876541" y="273777"/>
                  </a:lnTo>
                  <a:lnTo>
                    <a:pt x="876451" y="274632"/>
                  </a:lnTo>
                  <a:lnTo>
                    <a:pt x="875881" y="278813"/>
                  </a:lnTo>
                  <a:lnTo>
                    <a:pt x="875184" y="282898"/>
                  </a:lnTo>
                  <a:lnTo>
                    <a:pt x="874519" y="287016"/>
                  </a:lnTo>
                  <a:lnTo>
                    <a:pt x="873854" y="290737"/>
                  </a:lnTo>
                  <a:lnTo>
                    <a:pt x="871573" y="302091"/>
                  </a:lnTo>
                  <a:lnTo>
                    <a:pt x="880125" y="302091"/>
                  </a:lnTo>
                  <a:lnTo>
                    <a:pt x="886395" y="281758"/>
                  </a:lnTo>
                  <a:lnTo>
                    <a:pt x="887504" y="277641"/>
                  </a:lnTo>
                  <a:lnTo>
                    <a:pt x="888327" y="273777"/>
                  </a:lnTo>
                  <a:lnTo>
                    <a:pt x="889626" y="265036"/>
                  </a:lnTo>
                  <a:close/>
                </a:path>
                <a:path w="914400" h="992504">
                  <a:moveTo>
                    <a:pt x="28889" y="445131"/>
                  </a:moveTo>
                  <a:lnTo>
                    <a:pt x="19382" y="445131"/>
                  </a:lnTo>
                  <a:lnTo>
                    <a:pt x="20316" y="446620"/>
                  </a:lnTo>
                  <a:lnTo>
                    <a:pt x="35978" y="457863"/>
                  </a:lnTo>
                  <a:lnTo>
                    <a:pt x="46746" y="457863"/>
                  </a:lnTo>
                  <a:lnTo>
                    <a:pt x="52059" y="456343"/>
                  </a:lnTo>
                  <a:lnTo>
                    <a:pt x="53314" y="455535"/>
                  </a:lnTo>
                  <a:lnTo>
                    <a:pt x="61425" y="450151"/>
                  </a:lnTo>
                  <a:lnTo>
                    <a:pt x="63391" y="447792"/>
                  </a:lnTo>
                  <a:lnTo>
                    <a:pt x="34647" y="447792"/>
                  </a:lnTo>
                  <a:lnTo>
                    <a:pt x="30847" y="446620"/>
                  </a:lnTo>
                  <a:lnTo>
                    <a:pt x="28889" y="445131"/>
                  </a:lnTo>
                  <a:close/>
                </a:path>
                <a:path w="914400" h="992504">
                  <a:moveTo>
                    <a:pt x="18432" y="359050"/>
                  </a:moveTo>
                  <a:lnTo>
                    <a:pt x="7220" y="359050"/>
                  </a:lnTo>
                  <a:lnTo>
                    <a:pt x="7220" y="456343"/>
                  </a:lnTo>
                  <a:lnTo>
                    <a:pt x="18052" y="456343"/>
                  </a:lnTo>
                  <a:lnTo>
                    <a:pt x="18052" y="445131"/>
                  </a:lnTo>
                  <a:lnTo>
                    <a:pt x="28889" y="445131"/>
                  </a:lnTo>
                  <a:lnTo>
                    <a:pt x="24639" y="441901"/>
                  </a:lnTo>
                  <a:lnTo>
                    <a:pt x="22280" y="438623"/>
                  </a:lnTo>
                  <a:lnTo>
                    <a:pt x="19050" y="430230"/>
                  </a:lnTo>
                  <a:lnTo>
                    <a:pt x="18242" y="425369"/>
                  </a:lnTo>
                  <a:lnTo>
                    <a:pt x="18242" y="414411"/>
                  </a:lnTo>
                  <a:lnTo>
                    <a:pt x="18957" y="410103"/>
                  </a:lnTo>
                  <a:lnTo>
                    <a:pt x="19034" y="409644"/>
                  </a:lnTo>
                  <a:lnTo>
                    <a:pt x="22201" y="401441"/>
                  </a:lnTo>
                  <a:lnTo>
                    <a:pt x="24544" y="398243"/>
                  </a:lnTo>
                  <a:lnTo>
                    <a:pt x="28987" y="394965"/>
                  </a:lnTo>
                  <a:lnTo>
                    <a:pt x="18432" y="394965"/>
                  </a:lnTo>
                  <a:lnTo>
                    <a:pt x="18432" y="359050"/>
                  </a:lnTo>
                  <a:close/>
                </a:path>
                <a:path w="914400" h="992504">
                  <a:moveTo>
                    <a:pt x="63418" y="392494"/>
                  </a:moveTo>
                  <a:lnTo>
                    <a:pt x="43895" y="392494"/>
                  </a:lnTo>
                  <a:lnTo>
                    <a:pt x="47838" y="393714"/>
                  </a:lnTo>
                  <a:lnTo>
                    <a:pt x="50974" y="396152"/>
                  </a:lnTo>
                  <a:lnTo>
                    <a:pt x="54141" y="398559"/>
                  </a:lnTo>
                  <a:lnTo>
                    <a:pt x="56500" y="401837"/>
                  </a:lnTo>
                  <a:lnTo>
                    <a:pt x="57957" y="405733"/>
                  </a:lnTo>
                  <a:lnTo>
                    <a:pt x="59636" y="410103"/>
                  </a:lnTo>
                  <a:lnTo>
                    <a:pt x="60373" y="414411"/>
                  </a:lnTo>
                  <a:lnTo>
                    <a:pt x="60373" y="425369"/>
                  </a:lnTo>
                  <a:lnTo>
                    <a:pt x="59620" y="429771"/>
                  </a:lnTo>
                  <a:lnTo>
                    <a:pt x="43832" y="447792"/>
                  </a:lnTo>
                  <a:lnTo>
                    <a:pt x="63391" y="447792"/>
                  </a:lnTo>
                  <a:lnTo>
                    <a:pt x="65067" y="445781"/>
                  </a:lnTo>
                  <a:lnTo>
                    <a:pt x="70325" y="434474"/>
                  </a:lnTo>
                  <a:lnTo>
                    <a:pt x="71639" y="427776"/>
                  </a:lnTo>
                  <a:lnTo>
                    <a:pt x="71639" y="412384"/>
                  </a:lnTo>
                  <a:lnTo>
                    <a:pt x="70375" y="405986"/>
                  </a:lnTo>
                  <a:lnTo>
                    <a:pt x="70325" y="405733"/>
                  </a:lnTo>
                  <a:lnTo>
                    <a:pt x="65067" y="394458"/>
                  </a:lnTo>
                  <a:lnTo>
                    <a:pt x="63418" y="392494"/>
                  </a:lnTo>
                  <a:close/>
                </a:path>
                <a:path w="914400" h="992504">
                  <a:moveTo>
                    <a:pt x="46619" y="382423"/>
                  </a:moveTo>
                  <a:lnTo>
                    <a:pt x="35724" y="382423"/>
                  </a:lnTo>
                  <a:lnTo>
                    <a:pt x="31955" y="383215"/>
                  </a:lnTo>
                  <a:lnTo>
                    <a:pt x="19382" y="394965"/>
                  </a:lnTo>
                  <a:lnTo>
                    <a:pt x="28987" y="394965"/>
                  </a:lnTo>
                  <a:lnTo>
                    <a:pt x="30667" y="393714"/>
                  </a:lnTo>
                  <a:lnTo>
                    <a:pt x="34584" y="392494"/>
                  </a:lnTo>
                  <a:lnTo>
                    <a:pt x="63418" y="392494"/>
                  </a:lnTo>
                  <a:lnTo>
                    <a:pt x="61409" y="390103"/>
                  </a:lnTo>
                  <a:lnTo>
                    <a:pt x="52035" y="383959"/>
                  </a:lnTo>
                  <a:lnTo>
                    <a:pt x="46619" y="382423"/>
                  </a:lnTo>
                  <a:close/>
                </a:path>
                <a:path w="914400" h="992504">
                  <a:moveTo>
                    <a:pt x="100000" y="383373"/>
                  </a:moveTo>
                  <a:lnTo>
                    <a:pt x="88789" y="383373"/>
                  </a:lnTo>
                  <a:lnTo>
                    <a:pt x="88789" y="456343"/>
                  </a:lnTo>
                  <a:lnTo>
                    <a:pt x="100000" y="456343"/>
                  </a:lnTo>
                  <a:lnTo>
                    <a:pt x="100000" y="383373"/>
                  </a:lnTo>
                  <a:close/>
                </a:path>
                <a:path w="914400" h="992504">
                  <a:moveTo>
                    <a:pt x="96675" y="356010"/>
                  </a:moveTo>
                  <a:lnTo>
                    <a:pt x="92304" y="356010"/>
                  </a:lnTo>
                  <a:lnTo>
                    <a:pt x="90420" y="356754"/>
                  </a:lnTo>
                  <a:lnTo>
                    <a:pt x="87284" y="359731"/>
                  </a:lnTo>
                  <a:lnTo>
                    <a:pt x="86508" y="361520"/>
                  </a:lnTo>
                  <a:lnTo>
                    <a:pt x="86508" y="365701"/>
                  </a:lnTo>
                  <a:lnTo>
                    <a:pt x="87284" y="367490"/>
                  </a:lnTo>
                  <a:lnTo>
                    <a:pt x="90420" y="370467"/>
                  </a:lnTo>
                  <a:lnTo>
                    <a:pt x="92304" y="371212"/>
                  </a:lnTo>
                  <a:lnTo>
                    <a:pt x="96675" y="371212"/>
                  </a:lnTo>
                  <a:lnTo>
                    <a:pt x="98543" y="370467"/>
                  </a:lnTo>
                  <a:lnTo>
                    <a:pt x="101679" y="367490"/>
                  </a:lnTo>
                  <a:lnTo>
                    <a:pt x="102471" y="365701"/>
                  </a:lnTo>
                  <a:lnTo>
                    <a:pt x="102471" y="361520"/>
                  </a:lnTo>
                  <a:lnTo>
                    <a:pt x="101679" y="359731"/>
                  </a:lnTo>
                  <a:lnTo>
                    <a:pt x="98543" y="356754"/>
                  </a:lnTo>
                  <a:lnTo>
                    <a:pt x="96675" y="356010"/>
                  </a:lnTo>
                  <a:close/>
                </a:path>
                <a:path w="914400" h="992504">
                  <a:moveTo>
                    <a:pt x="131366" y="383373"/>
                  </a:moveTo>
                  <a:lnTo>
                    <a:pt x="120535" y="383373"/>
                  </a:lnTo>
                  <a:lnTo>
                    <a:pt x="120535" y="456343"/>
                  </a:lnTo>
                  <a:lnTo>
                    <a:pt x="131746" y="456343"/>
                  </a:lnTo>
                  <a:lnTo>
                    <a:pt x="131746" y="406873"/>
                  </a:lnTo>
                  <a:lnTo>
                    <a:pt x="132538" y="403943"/>
                  </a:lnTo>
                  <a:lnTo>
                    <a:pt x="135737" y="398781"/>
                  </a:lnTo>
                  <a:lnTo>
                    <a:pt x="137922" y="396754"/>
                  </a:lnTo>
                  <a:lnTo>
                    <a:pt x="142362" y="394395"/>
                  </a:lnTo>
                  <a:lnTo>
                    <a:pt x="131366" y="394395"/>
                  </a:lnTo>
                  <a:lnTo>
                    <a:pt x="131366" y="383373"/>
                  </a:lnTo>
                  <a:close/>
                </a:path>
                <a:path w="914400" h="992504">
                  <a:moveTo>
                    <a:pt x="157020" y="382423"/>
                  </a:moveTo>
                  <a:lnTo>
                    <a:pt x="146094" y="382423"/>
                  </a:lnTo>
                  <a:lnTo>
                    <a:pt x="142807" y="383373"/>
                  </a:lnTo>
                  <a:lnTo>
                    <a:pt x="135863" y="387855"/>
                  </a:lnTo>
                  <a:lnTo>
                    <a:pt x="133457" y="390784"/>
                  </a:lnTo>
                  <a:lnTo>
                    <a:pt x="132126" y="394395"/>
                  </a:lnTo>
                  <a:lnTo>
                    <a:pt x="142362" y="394395"/>
                  </a:lnTo>
                  <a:lnTo>
                    <a:pt x="143435" y="393825"/>
                  </a:lnTo>
                  <a:lnTo>
                    <a:pt x="146160" y="393175"/>
                  </a:lnTo>
                  <a:lnTo>
                    <a:pt x="157020" y="393175"/>
                  </a:lnTo>
                  <a:lnTo>
                    <a:pt x="157020" y="382423"/>
                  </a:lnTo>
                  <a:close/>
                </a:path>
                <a:path w="914400" h="992504">
                  <a:moveTo>
                    <a:pt x="157020" y="393175"/>
                  </a:moveTo>
                  <a:lnTo>
                    <a:pt x="153077" y="393175"/>
                  </a:lnTo>
                  <a:lnTo>
                    <a:pt x="154407" y="393397"/>
                  </a:lnTo>
                  <a:lnTo>
                    <a:pt x="157278" y="393825"/>
                  </a:lnTo>
                  <a:lnTo>
                    <a:pt x="157020" y="393825"/>
                  </a:lnTo>
                  <a:lnTo>
                    <a:pt x="157020" y="393175"/>
                  </a:lnTo>
                  <a:close/>
                </a:path>
                <a:path w="914400" h="992504">
                  <a:moveTo>
                    <a:pt x="200583" y="382423"/>
                  </a:moveTo>
                  <a:lnTo>
                    <a:pt x="189688" y="382423"/>
                  </a:lnTo>
                  <a:lnTo>
                    <a:pt x="184272" y="383959"/>
                  </a:lnTo>
                  <a:lnTo>
                    <a:pt x="174885" y="390119"/>
                  </a:lnTo>
                  <a:lnTo>
                    <a:pt x="171240" y="394458"/>
                  </a:lnTo>
                  <a:lnTo>
                    <a:pt x="165982" y="405733"/>
                  </a:lnTo>
                  <a:lnTo>
                    <a:pt x="164668" y="412384"/>
                  </a:lnTo>
                  <a:lnTo>
                    <a:pt x="164668" y="427776"/>
                  </a:lnTo>
                  <a:lnTo>
                    <a:pt x="189561" y="457863"/>
                  </a:lnTo>
                  <a:lnTo>
                    <a:pt x="200330" y="457863"/>
                  </a:lnTo>
                  <a:lnTo>
                    <a:pt x="215173" y="447792"/>
                  </a:lnTo>
                  <a:lnTo>
                    <a:pt x="192475" y="447792"/>
                  </a:lnTo>
                  <a:lnTo>
                    <a:pt x="188749" y="446620"/>
                  </a:lnTo>
                  <a:lnTo>
                    <a:pt x="175933" y="425369"/>
                  </a:lnTo>
                  <a:lnTo>
                    <a:pt x="175933" y="414411"/>
                  </a:lnTo>
                  <a:lnTo>
                    <a:pt x="192412" y="392494"/>
                  </a:lnTo>
                  <a:lnTo>
                    <a:pt x="215240" y="392494"/>
                  </a:lnTo>
                  <a:lnTo>
                    <a:pt x="213457" y="390119"/>
                  </a:lnTo>
                  <a:lnTo>
                    <a:pt x="212000" y="388124"/>
                  </a:lnTo>
                  <a:lnTo>
                    <a:pt x="209878" y="386350"/>
                  </a:lnTo>
                  <a:lnTo>
                    <a:pt x="207091" y="384798"/>
                  </a:lnTo>
                  <a:lnTo>
                    <a:pt x="204336" y="383215"/>
                  </a:lnTo>
                  <a:lnTo>
                    <a:pt x="200583" y="382423"/>
                  </a:lnTo>
                  <a:close/>
                </a:path>
                <a:path w="914400" h="992504">
                  <a:moveTo>
                    <a:pt x="229087" y="445131"/>
                  </a:moveTo>
                  <a:lnTo>
                    <a:pt x="218255" y="445131"/>
                  </a:lnTo>
                  <a:lnTo>
                    <a:pt x="218255" y="456343"/>
                  </a:lnTo>
                  <a:lnTo>
                    <a:pt x="229087" y="456343"/>
                  </a:lnTo>
                  <a:lnTo>
                    <a:pt x="229087" y="445131"/>
                  </a:lnTo>
                  <a:close/>
                </a:path>
                <a:path w="914400" h="992504">
                  <a:moveTo>
                    <a:pt x="215240" y="392494"/>
                  </a:moveTo>
                  <a:lnTo>
                    <a:pt x="201723" y="392494"/>
                  </a:lnTo>
                  <a:lnTo>
                    <a:pt x="205640" y="393714"/>
                  </a:lnTo>
                  <a:lnTo>
                    <a:pt x="211763" y="398243"/>
                  </a:lnTo>
                  <a:lnTo>
                    <a:pt x="214106" y="401441"/>
                  </a:lnTo>
                  <a:lnTo>
                    <a:pt x="217273" y="409644"/>
                  </a:lnTo>
                  <a:lnTo>
                    <a:pt x="218065" y="414411"/>
                  </a:lnTo>
                  <a:lnTo>
                    <a:pt x="218065" y="425369"/>
                  </a:lnTo>
                  <a:lnTo>
                    <a:pt x="217334" y="429771"/>
                  </a:lnTo>
                  <a:lnTo>
                    <a:pt x="217258" y="430230"/>
                  </a:lnTo>
                  <a:lnTo>
                    <a:pt x="214027" y="438623"/>
                  </a:lnTo>
                  <a:lnTo>
                    <a:pt x="211668" y="441901"/>
                  </a:lnTo>
                  <a:lnTo>
                    <a:pt x="205460" y="446620"/>
                  </a:lnTo>
                  <a:lnTo>
                    <a:pt x="201660" y="447792"/>
                  </a:lnTo>
                  <a:lnTo>
                    <a:pt x="215173" y="447792"/>
                  </a:lnTo>
                  <a:lnTo>
                    <a:pt x="215991" y="446620"/>
                  </a:lnTo>
                  <a:lnTo>
                    <a:pt x="216925" y="445131"/>
                  </a:lnTo>
                  <a:lnTo>
                    <a:pt x="229087" y="445131"/>
                  </a:lnTo>
                  <a:lnTo>
                    <a:pt x="229087" y="394965"/>
                  </a:lnTo>
                  <a:lnTo>
                    <a:pt x="216925" y="394965"/>
                  </a:lnTo>
                  <a:lnTo>
                    <a:pt x="216112" y="393714"/>
                  </a:lnTo>
                  <a:lnTo>
                    <a:pt x="215240" y="392494"/>
                  </a:lnTo>
                  <a:close/>
                </a:path>
                <a:path w="914400" h="992504">
                  <a:moveTo>
                    <a:pt x="229087" y="359050"/>
                  </a:moveTo>
                  <a:lnTo>
                    <a:pt x="217875" y="359050"/>
                  </a:lnTo>
                  <a:lnTo>
                    <a:pt x="217875" y="394965"/>
                  </a:lnTo>
                  <a:lnTo>
                    <a:pt x="229087" y="394965"/>
                  </a:lnTo>
                  <a:lnTo>
                    <a:pt x="229087" y="359050"/>
                  </a:lnTo>
                  <a:close/>
                </a:path>
                <a:path w="914400" h="992504">
                  <a:moveTo>
                    <a:pt x="262389" y="383373"/>
                  </a:moveTo>
                  <a:lnTo>
                    <a:pt x="251177" y="383373"/>
                  </a:lnTo>
                  <a:lnTo>
                    <a:pt x="251177" y="456343"/>
                  </a:lnTo>
                  <a:lnTo>
                    <a:pt x="262389" y="456343"/>
                  </a:lnTo>
                  <a:lnTo>
                    <a:pt x="262389" y="383373"/>
                  </a:lnTo>
                  <a:close/>
                </a:path>
                <a:path w="914400" h="992504">
                  <a:moveTo>
                    <a:pt x="259063" y="356010"/>
                  </a:moveTo>
                  <a:lnTo>
                    <a:pt x="254693" y="356010"/>
                  </a:lnTo>
                  <a:lnTo>
                    <a:pt x="252808" y="356754"/>
                  </a:lnTo>
                  <a:lnTo>
                    <a:pt x="249673" y="359731"/>
                  </a:lnTo>
                  <a:lnTo>
                    <a:pt x="248897" y="361520"/>
                  </a:lnTo>
                  <a:lnTo>
                    <a:pt x="248897" y="365701"/>
                  </a:lnTo>
                  <a:lnTo>
                    <a:pt x="249673" y="367490"/>
                  </a:lnTo>
                  <a:lnTo>
                    <a:pt x="252808" y="370467"/>
                  </a:lnTo>
                  <a:lnTo>
                    <a:pt x="254693" y="371212"/>
                  </a:lnTo>
                  <a:lnTo>
                    <a:pt x="259063" y="371212"/>
                  </a:lnTo>
                  <a:lnTo>
                    <a:pt x="260932" y="370467"/>
                  </a:lnTo>
                  <a:lnTo>
                    <a:pt x="264067" y="367490"/>
                  </a:lnTo>
                  <a:lnTo>
                    <a:pt x="264859" y="365701"/>
                  </a:lnTo>
                  <a:lnTo>
                    <a:pt x="264859" y="361520"/>
                  </a:lnTo>
                  <a:lnTo>
                    <a:pt x="264067" y="359731"/>
                  </a:lnTo>
                  <a:lnTo>
                    <a:pt x="260932" y="356754"/>
                  </a:lnTo>
                  <a:lnTo>
                    <a:pt x="259063" y="356010"/>
                  </a:lnTo>
                  <a:close/>
                </a:path>
                <a:path w="914400" h="992504">
                  <a:moveTo>
                    <a:pt x="293755" y="383563"/>
                  </a:moveTo>
                  <a:lnTo>
                    <a:pt x="282923" y="383563"/>
                  </a:lnTo>
                  <a:lnTo>
                    <a:pt x="282923" y="456343"/>
                  </a:lnTo>
                  <a:lnTo>
                    <a:pt x="294135" y="456343"/>
                  </a:lnTo>
                  <a:lnTo>
                    <a:pt x="294135" y="408203"/>
                  </a:lnTo>
                  <a:lnTo>
                    <a:pt x="294850" y="405004"/>
                  </a:lnTo>
                  <a:lnTo>
                    <a:pt x="294942" y="404593"/>
                  </a:lnTo>
                  <a:lnTo>
                    <a:pt x="298173" y="398639"/>
                  </a:lnTo>
                  <a:lnTo>
                    <a:pt x="300374" y="396374"/>
                  </a:lnTo>
                  <a:lnTo>
                    <a:pt x="303262" y="394775"/>
                  </a:lnTo>
                  <a:lnTo>
                    <a:pt x="293755" y="394775"/>
                  </a:lnTo>
                  <a:lnTo>
                    <a:pt x="293755" y="383563"/>
                  </a:lnTo>
                  <a:close/>
                </a:path>
                <a:path w="914400" h="992504">
                  <a:moveTo>
                    <a:pt x="336554" y="392494"/>
                  </a:moveTo>
                  <a:lnTo>
                    <a:pt x="317951" y="392494"/>
                  </a:lnTo>
                  <a:lnTo>
                    <a:pt x="322037" y="394110"/>
                  </a:lnTo>
                  <a:lnTo>
                    <a:pt x="327991" y="400539"/>
                  </a:lnTo>
                  <a:lnTo>
                    <a:pt x="329479" y="405004"/>
                  </a:lnTo>
                  <a:lnTo>
                    <a:pt x="329479" y="456343"/>
                  </a:lnTo>
                  <a:lnTo>
                    <a:pt x="340691" y="456343"/>
                  </a:lnTo>
                  <a:lnTo>
                    <a:pt x="340691" y="403769"/>
                  </a:lnTo>
                  <a:lnTo>
                    <a:pt x="339661" y="398639"/>
                  </a:lnTo>
                  <a:lnTo>
                    <a:pt x="336554" y="392494"/>
                  </a:lnTo>
                  <a:close/>
                </a:path>
                <a:path w="914400" h="992504">
                  <a:moveTo>
                    <a:pt x="320928" y="382423"/>
                  </a:moveTo>
                  <a:lnTo>
                    <a:pt x="310477" y="382423"/>
                  </a:lnTo>
                  <a:lnTo>
                    <a:pt x="305980" y="383563"/>
                  </a:lnTo>
                  <a:lnTo>
                    <a:pt x="299012" y="388092"/>
                  </a:lnTo>
                  <a:lnTo>
                    <a:pt x="296415" y="391069"/>
                  </a:lnTo>
                  <a:lnTo>
                    <a:pt x="294705" y="394775"/>
                  </a:lnTo>
                  <a:lnTo>
                    <a:pt x="303262" y="394775"/>
                  </a:lnTo>
                  <a:lnTo>
                    <a:pt x="305980" y="393270"/>
                  </a:lnTo>
                  <a:lnTo>
                    <a:pt x="309178" y="392494"/>
                  </a:lnTo>
                  <a:lnTo>
                    <a:pt x="336554" y="392494"/>
                  </a:lnTo>
                  <a:lnTo>
                    <a:pt x="335544" y="390499"/>
                  </a:lnTo>
                  <a:lnTo>
                    <a:pt x="332662" y="387459"/>
                  </a:lnTo>
                  <a:lnTo>
                    <a:pt x="325483" y="383563"/>
                  </a:lnTo>
                  <a:lnTo>
                    <a:pt x="325791" y="383563"/>
                  </a:lnTo>
                  <a:lnTo>
                    <a:pt x="320928" y="382423"/>
                  </a:lnTo>
                  <a:close/>
                </a:path>
                <a:path w="914400" h="992504">
                  <a:moveTo>
                    <a:pt x="369729" y="464324"/>
                  </a:moveTo>
                  <a:lnTo>
                    <a:pt x="361925" y="469803"/>
                  </a:lnTo>
                  <a:lnTo>
                    <a:pt x="360817" y="470626"/>
                  </a:lnTo>
                  <a:lnTo>
                    <a:pt x="362318" y="473128"/>
                  </a:lnTo>
                  <a:lnTo>
                    <a:pt x="385216" y="485227"/>
                  </a:lnTo>
                  <a:lnTo>
                    <a:pt x="396459" y="485227"/>
                  </a:lnTo>
                  <a:lnTo>
                    <a:pt x="401748" y="484292"/>
                  </a:lnTo>
                  <a:lnTo>
                    <a:pt x="411281" y="480587"/>
                  </a:lnTo>
                  <a:lnTo>
                    <a:pt x="415082" y="477689"/>
                  </a:lnTo>
                  <a:lnTo>
                    <a:pt x="416638" y="475504"/>
                  </a:lnTo>
                  <a:lnTo>
                    <a:pt x="416750" y="475345"/>
                  </a:lnTo>
                  <a:lnTo>
                    <a:pt x="386230" y="475345"/>
                  </a:lnTo>
                  <a:lnTo>
                    <a:pt x="382667" y="474696"/>
                  </a:lnTo>
                  <a:lnTo>
                    <a:pt x="377251" y="472131"/>
                  </a:lnTo>
                  <a:lnTo>
                    <a:pt x="375129" y="470626"/>
                  </a:lnTo>
                  <a:lnTo>
                    <a:pt x="372025" y="467174"/>
                  </a:lnTo>
                  <a:lnTo>
                    <a:pt x="370742" y="465654"/>
                  </a:lnTo>
                  <a:lnTo>
                    <a:pt x="369729" y="464324"/>
                  </a:lnTo>
                  <a:close/>
                </a:path>
                <a:path w="914400" h="992504">
                  <a:moveTo>
                    <a:pt x="422176" y="442851"/>
                  </a:moveTo>
                  <a:lnTo>
                    <a:pt x="410964" y="442851"/>
                  </a:lnTo>
                  <a:lnTo>
                    <a:pt x="410964" y="463754"/>
                  </a:lnTo>
                  <a:lnTo>
                    <a:pt x="409048" y="468219"/>
                  </a:lnTo>
                  <a:lnTo>
                    <a:pt x="401384" y="473920"/>
                  </a:lnTo>
                  <a:lnTo>
                    <a:pt x="396523" y="475345"/>
                  </a:lnTo>
                  <a:lnTo>
                    <a:pt x="416750" y="475345"/>
                  </a:lnTo>
                  <a:lnTo>
                    <a:pt x="417900" y="473730"/>
                  </a:lnTo>
                  <a:lnTo>
                    <a:pt x="420751" y="469803"/>
                  </a:lnTo>
                  <a:lnTo>
                    <a:pt x="422176" y="464704"/>
                  </a:lnTo>
                  <a:lnTo>
                    <a:pt x="422176" y="442851"/>
                  </a:lnTo>
                  <a:close/>
                </a:path>
                <a:path w="914400" h="992504">
                  <a:moveTo>
                    <a:pt x="393672" y="382423"/>
                  </a:moveTo>
                  <a:lnTo>
                    <a:pt x="382777" y="382423"/>
                  </a:lnTo>
                  <a:lnTo>
                    <a:pt x="377362" y="383959"/>
                  </a:lnTo>
                  <a:lnTo>
                    <a:pt x="367947" y="390119"/>
                  </a:lnTo>
                  <a:lnTo>
                    <a:pt x="364329" y="394379"/>
                  </a:lnTo>
                  <a:lnTo>
                    <a:pt x="359072" y="405495"/>
                  </a:lnTo>
                  <a:lnTo>
                    <a:pt x="357757" y="412004"/>
                  </a:lnTo>
                  <a:lnTo>
                    <a:pt x="357757" y="427079"/>
                  </a:lnTo>
                  <a:lnTo>
                    <a:pt x="382841" y="455203"/>
                  </a:lnTo>
                  <a:lnTo>
                    <a:pt x="393482" y="455203"/>
                  </a:lnTo>
                  <a:lnTo>
                    <a:pt x="408515" y="445131"/>
                  </a:lnTo>
                  <a:lnTo>
                    <a:pt x="385564" y="445131"/>
                  </a:lnTo>
                  <a:lnTo>
                    <a:pt x="382149" y="444181"/>
                  </a:lnTo>
                  <a:lnTo>
                    <a:pt x="381844" y="444181"/>
                  </a:lnTo>
                  <a:lnTo>
                    <a:pt x="378470" y="441853"/>
                  </a:lnTo>
                  <a:lnTo>
                    <a:pt x="369024" y="414031"/>
                  </a:lnTo>
                  <a:lnTo>
                    <a:pt x="369745" y="409850"/>
                  </a:lnTo>
                  <a:lnTo>
                    <a:pt x="385501" y="392494"/>
                  </a:lnTo>
                  <a:lnTo>
                    <a:pt x="408508" y="392494"/>
                  </a:lnTo>
                  <a:lnTo>
                    <a:pt x="408209" y="392083"/>
                  </a:lnTo>
                  <a:lnTo>
                    <a:pt x="406689" y="390119"/>
                  </a:lnTo>
                  <a:lnTo>
                    <a:pt x="405200" y="388124"/>
                  </a:lnTo>
                  <a:lnTo>
                    <a:pt x="403047" y="386350"/>
                  </a:lnTo>
                  <a:lnTo>
                    <a:pt x="400228" y="384798"/>
                  </a:lnTo>
                  <a:lnTo>
                    <a:pt x="397441" y="383215"/>
                  </a:lnTo>
                  <a:lnTo>
                    <a:pt x="393672" y="382423"/>
                  </a:lnTo>
                  <a:close/>
                </a:path>
                <a:path w="914400" h="992504">
                  <a:moveTo>
                    <a:pt x="408508" y="392494"/>
                  </a:moveTo>
                  <a:lnTo>
                    <a:pt x="394812" y="392494"/>
                  </a:lnTo>
                  <a:lnTo>
                    <a:pt x="398731" y="393698"/>
                  </a:lnTo>
                  <a:lnTo>
                    <a:pt x="404852" y="398195"/>
                  </a:lnTo>
                  <a:lnTo>
                    <a:pt x="407196" y="401346"/>
                  </a:lnTo>
                  <a:lnTo>
                    <a:pt x="410363" y="409391"/>
                  </a:lnTo>
                  <a:lnTo>
                    <a:pt x="411154" y="414031"/>
                  </a:lnTo>
                  <a:lnTo>
                    <a:pt x="411154" y="424672"/>
                  </a:lnTo>
                  <a:lnTo>
                    <a:pt x="410427" y="428837"/>
                  </a:lnTo>
                  <a:lnTo>
                    <a:pt x="410347" y="429296"/>
                  </a:lnTo>
                  <a:lnTo>
                    <a:pt x="407116" y="437024"/>
                  </a:lnTo>
                  <a:lnTo>
                    <a:pt x="404757" y="439985"/>
                  </a:lnTo>
                  <a:lnTo>
                    <a:pt x="398430" y="444181"/>
                  </a:lnTo>
                  <a:lnTo>
                    <a:pt x="398257" y="444181"/>
                  </a:lnTo>
                  <a:lnTo>
                    <a:pt x="394749" y="445131"/>
                  </a:lnTo>
                  <a:lnTo>
                    <a:pt x="408515" y="445131"/>
                  </a:lnTo>
                  <a:lnTo>
                    <a:pt x="409191" y="444181"/>
                  </a:lnTo>
                  <a:lnTo>
                    <a:pt x="410014" y="442851"/>
                  </a:lnTo>
                  <a:lnTo>
                    <a:pt x="422176" y="442851"/>
                  </a:lnTo>
                  <a:lnTo>
                    <a:pt x="422176" y="394965"/>
                  </a:lnTo>
                  <a:lnTo>
                    <a:pt x="410204" y="394965"/>
                  </a:lnTo>
                  <a:lnTo>
                    <a:pt x="409381" y="393698"/>
                  </a:lnTo>
                  <a:lnTo>
                    <a:pt x="408508" y="392494"/>
                  </a:lnTo>
                  <a:close/>
                </a:path>
                <a:path w="914400" h="992504">
                  <a:moveTo>
                    <a:pt x="422176" y="383373"/>
                  </a:moveTo>
                  <a:lnTo>
                    <a:pt x="411345" y="383373"/>
                  </a:lnTo>
                  <a:lnTo>
                    <a:pt x="411345" y="394965"/>
                  </a:lnTo>
                  <a:lnTo>
                    <a:pt x="422176" y="394965"/>
                  </a:lnTo>
                  <a:lnTo>
                    <a:pt x="422176" y="383373"/>
                  </a:lnTo>
                  <a:close/>
                </a:path>
                <a:path w="914400" h="992504">
                  <a:moveTo>
                    <a:pt x="488875" y="464324"/>
                  </a:moveTo>
                  <a:lnTo>
                    <a:pt x="481071" y="469803"/>
                  </a:lnTo>
                  <a:lnTo>
                    <a:pt x="479963" y="470626"/>
                  </a:lnTo>
                  <a:lnTo>
                    <a:pt x="481464" y="473128"/>
                  </a:lnTo>
                  <a:lnTo>
                    <a:pt x="504362" y="485227"/>
                  </a:lnTo>
                  <a:lnTo>
                    <a:pt x="515605" y="485227"/>
                  </a:lnTo>
                  <a:lnTo>
                    <a:pt x="535896" y="475345"/>
                  </a:lnTo>
                  <a:lnTo>
                    <a:pt x="505375" y="475345"/>
                  </a:lnTo>
                  <a:lnTo>
                    <a:pt x="501812" y="474696"/>
                  </a:lnTo>
                  <a:lnTo>
                    <a:pt x="496397" y="472131"/>
                  </a:lnTo>
                  <a:lnTo>
                    <a:pt x="494275" y="470626"/>
                  </a:lnTo>
                  <a:lnTo>
                    <a:pt x="491171" y="467174"/>
                  </a:lnTo>
                  <a:lnTo>
                    <a:pt x="489888" y="465654"/>
                  </a:lnTo>
                  <a:lnTo>
                    <a:pt x="488875" y="464324"/>
                  </a:lnTo>
                  <a:close/>
                </a:path>
                <a:path w="914400" h="992504">
                  <a:moveTo>
                    <a:pt x="541322" y="442851"/>
                  </a:moveTo>
                  <a:lnTo>
                    <a:pt x="530110" y="442851"/>
                  </a:lnTo>
                  <a:lnTo>
                    <a:pt x="530110" y="463754"/>
                  </a:lnTo>
                  <a:lnTo>
                    <a:pt x="528194" y="468219"/>
                  </a:lnTo>
                  <a:lnTo>
                    <a:pt x="520530" y="473920"/>
                  </a:lnTo>
                  <a:lnTo>
                    <a:pt x="515668" y="475345"/>
                  </a:lnTo>
                  <a:lnTo>
                    <a:pt x="535896" y="475345"/>
                  </a:lnTo>
                  <a:lnTo>
                    <a:pt x="537046" y="473730"/>
                  </a:lnTo>
                  <a:lnTo>
                    <a:pt x="539896" y="469803"/>
                  </a:lnTo>
                  <a:lnTo>
                    <a:pt x="541322" y="464704"/>
                  </a:lnTo>
                  <a:lnTo>
                    <a:pt x="541322" y="442851"/>
                  </a:lnTo>
                  <a:close/>
                </a:path>
                <a:path w="914400" h="992504">
                  <a:moveTo>
                    <a:pt x="512818" y="382423"/>
                  </a:moveTo>
                  <a:lnTo>
                    <a:pt x="501923" y="382423"/>
                  </a:lnTo>
                  <a:lnTo>
                    <a:pt x="496507" y="383959"/>
                  </a:lnTo>
                  <a:lnTo>
                    <a:pt x="487093" y="390119"/>
                  </a:lnTo>
                  <a:lnTo>
                    <a:pt x="483475" y="394379"/>
                  </a:lnTo>
                  <a:lnTo>
                    <a:pt x="478218" y="405495"/>
                  </a:lnTo>
                  <a:lnTo>
                    <a:pt x="476903" y="412004"/>
                  </a:lnTo>
                  <a:lnTo>
                    <a:pt x="476903" y="427079"/>
                  </a:lnTo>
                  <a:lnTo>
                    <a:pt x="501986" y="455203"/>
                  </a:lnTo>
                  <a:lnTo>
                    <a:pt x="512628" y="455203"/>
                  </a:lnTo>
                  <a:lnTo>
                    <a:pt x="527661" y="445131"/>
                  </a:lnTo>
                  <a:lnTo>
                    <a:pt x="504710" y="445131"/>
                  </a:lnTo>
                  <a:lnTo>
                    <a:pt x="501295" y="444181"/>
                  </a:lnTo>
                  <a:lnTo>
                    <a:pt x="500990" y="444181"/>
                  </a:lnTo>
                  <a:lnTo>
                    <a:pt x="497616" y="441853"/>
                  </a:lnTo>
                  <a:lnTo>
                    <a:pt x="488169" y="414031"/>
                  </a:lnTo>
                  <a:lnTo>
                    <a:pt x="488891" y="409850"/>
                  </a:lnTo>
                  <a:lnTo>
                    <a:pt x="504647" y="392494"/>
                  </a:lnTo>
                  <a:lnTo>
                    <a:pt x="527654" y="392494"/>
                  </a:lnTo>
                  <a:lnTo>
                    <a:pt x="527355" y="392083"/>
                  </a:lnTo>
                  <a:lnTo>
                    <a:pt x="525835" y="390119"/>
                  </a:lnTo>
                  <a:lnTo>
                    <a:pt x="524346" y="388124"/>
                  </a:lnTo>
                  <a:lnTo>
                    <a:pt x="522192" y="386350"/>
                  </a:lnTo>
                  <a:lnTo>
                    <a:pt x="519374" y="384798"/>
                  </a:lnTo>
                  <a:lnTo>
                    <a:pt x="516587" y="383215"/>
                  </a:lnTo>
                  <a:lnTo>
                    <a:pt x="512818" y="382423"/>
                  </a:lnTo>
                  <a:close/>
                </a:path>
                <a:path w="914400" h="992504">
                  <a:moveTo>
                    <a:pt x="527654" y="392494"/>
                  </a:moveTo>
                  <a:lnTo>
                    <a:pt x="513958" y="392494"/>
                  </a:lnTo>
                  <a:lnTo>
                    <a:pt x="517877" y="393698"/>
                  </a:lnTo>
                  <a:lnTo>
                    <a:pt x="523998" y="398195"/>
                  </a:lnTo>
                  <a:lnTo>
                    <a:pt x="526341" y="401346"/>
                  </a:lnTo>
                  <a:lnTo>
                    <a:pt x="529508" y="409391"/>
                  </a:lnTo>
                  <a:lnTo>
                    <a:pt x="530300" y="414031"/>
                  </a:lnTo>
                  <a:lnTo>
                    <a:pt x="530300" y="424672"/>
                  </a:lnTo>
                  <a:lnTo>
                    <a:pt x="529573" y="428837"/>
                  </a:lnTo>
                  <a:lnTo>
                    <a:pt x="529493" y="429296"/>
                  </a:lnTo>
                  <a:lnTo>
                    <a:pt x="526262" y="437024"/>
                  </a:lnTo>
                  <a:lnTo>
                    <a:pt x="523903" y="439985"/>
                  </a:lnTo>
                  <a:lnTo>
                    <a:pt x="517576" y="444181"/>
                  </a:lnTo>
                  <a:lnTo>
                    <a:pt x="517403" y="444181"/>
                  </a:lnTo>
                  <a:lnTo>
                    <a:pt x="513895" y="445131"/>
                  </a:lnTo>
                  <a:lnTo>
                    <a:pt x="527661" y="445131"/>
                  </a:lnTo>
                  <a:lnTo>
                    <a:pt x="528337" y="444181"/>
                  </a:lnTo>
                  <a:lnTo>
                    <a:pt x="529160" y="442851"/>
                  </a:lnTo>
                  <a:lnTo>
                    <a:pt x="541322" y="442851"/>
                  </a:lnTo>
                  <a:lnTo>
                    <a:pt x="541322" y="394965"/>
                  </a:lnTo>
                  <a:lnTo>
                    <a:pt x="529350" y="394965"/>
                  </a:lnTo>
                  <a:lnTo>
                    <a:pt x="528527" y="393698"/>
                  </a:lnTo>
                  <a:lnTo>
                    <a:pt x="527654" y="392494"/>
                  </a:lnTo>
                  <a:close/>
                </a:path>
                <a:path w="914400" h="992504">
                  <a:moveTo>
                    <a:pt x="541322" y="383373"/>
                  </a:moveTo>
                  <a:lnTo>
                    <a:pt x="530490" y="383373"/>
                  </a:lnTo>
                  <a:lnTo>
                    <a:pt x="530490" y="394965"/>
                  </a:lnTo>
                  <a:lnTo>
                    <a:pt x="541322" y="394965"/>
                  </a:lnTo>
                  <a:lnTo>
                    <a:pt x="541322" y="383373"/>
                  </a:lnTo>
                  <a:close/>
                </a:path>
                <a:path w="914400" h="992504">
                  <a:moveTo>
                    <a:pt x="573056" y="383373"/>
                  </a:moveTo>
                  <a:lnTo>
                    <a:pt x="561844" y="383373"/>
                  </a:lnTo>
                  <a:lnTo>
                    <a:pt x="561844" y="435947"/>
                  </a:lnTo>
                  <a:lnTo>
                    <a:pt x="562783" y="440713"/>
                  </a:lnTo>
                  <a:lnTo>
                    <a:pt x="562858" y="441093"/>
                  </a:lnTo>
                  <a:lnTo>
                    <a:pt x="580847" y="457293"/>
                  </a:lnTo>
                  <a:lnTo>
                    <a:pt x="590918" y="457293"/>
                  </a:lnTo>
                  <a:lnTo>
                    <a:pt x="595479" y="456010"/>
                  </a:lnTo>
                  <a:lnTo>
                    <a:pt x="602700" y="450848"/>
                  </a:lnTo>
                  <a:lnTo>
                    <a:pt x="605360" y="447697"/>
                  </a:lnTo>
                  <a:lnTo>
                    <a:pt x="605930" y="446462"/>
                  </a:lnTo>
                  <a:lnTo>
                    <a:pt x="584362" y="446462"/>
                  </a:lnTo>
                  <a:lnTo>
                    <a:pt x="580530" y="444878"/>
                  </a:lnTo>
                  <a:lnTo>
                    <a:pt x="574544" y="438544"/>
                  </a:lnTo>
                  <a:lnTo>
                    <a:pt x="573056" y="434300"/>
                  </a:lnTo>
                  <a:lnTo>
                    <a:pt x="573056" y="383373"/>
                  </a:lnTo>
                  <a:close/>
                </a:path>
                <a:path w="914400" h="992504">
                  <a:moveTo>
                    <a:pt x="619042" y="443991"/>
                  </a:moveTo>
                  <a:lnTo>
                    <a:pt x="607830" y="443991"/>
                  </a:lnTo>
                  <a:lnTo>
                    <a:pt x="607830" y="456343"/>
                  </a:lnTo>
                  <a:lnTo>
                    <a:pt x="619042" y="456343"/>
                  </a:lnTo>
                  <a:lnTo>
                    <a:pt x="619042" y="443991"/>
                  </a:lnTo>
                  <a:close/>
                </a:path>
                <a:path w="914400" h="992504">
                  <a:moveTo>
                    <a:pt x="619042" y="383373"/>
                  </a:moveTo>
                  <a:lnTo>
                    <a:pt x="607830" y="383373"/>
                  </a:lnTo>
                  <a:lnTo>
                    <a:pt x="607830" y="431069"/>
                  </a:lnTo>
                  <a:lnTo>
                    <a:pt x="606833" y="434822"/>
                  </a:lnTo>
                  <a:lnTo>
                    <a:pt x="604838" y="437768"/>
                  </a:lnTo>
                  <a:lnTo>
                    <a:pt x="602874" y="440713"/>
                  </a:lnTo>
                  <a:lnTo>
                    <a:pt x="600435" y="442899"/>
                  </a:lnTo>
                  <a:lnTo>
                    <a:pt x="594640" y="445749"/>
                  </a:lnTo>
                  <a:lnTo>
                    <a:pt x="591805" y="446462"/>
                  </a:lnTo>
                  <a:lnTo>
                    <a:pt x="605930" y="446462"/>
                  </a:lnTo>
                  <a:lnTo>
                    <a:pt x="607070" y="443991"/>
                  </a:lnTo>
                  <a:lnTo>
                    <a:pt x="619042" y="443991"/>
                  </a:lnTo>
                  <a:lnTo>
                    <a:pt x="619042" y="383373"/>
                  </a:lnTo>
                  <a:close/>
                </a:path>
                <a:path w="914400" h="992504">
                  <a:moveTo>
                    <a:pt x="650788" y="383373"/>
                  </a:moveTo>
                  <a:lnTo>
                    <a:pt x="639576" y="383373"/>
                  </a:lnTo>
                  <a:lnTo>
                    <a:pt x="639576" y="456343"/>
                  </a:lnTo>
                  <a:lnTo>
                    <a:pt x="650788" y="456343"/>
                  </a:lnTo>
                  <a:lnTo>
                    <a:pt x="650788" y="383373"/>
                  </a:lnTo>
                  <a:close/>
                </a:path>
                <a:path w="914400" h="992504">
                  <a:moveTo>
                    <a:pt x="647463" y="356010"/>
                  </a:moveTo>
                  <a:lnTo>
                    <a:pt x="643092" y="356010"/>
                  </a:lnTo>
                  <a:lnTo>
                    <a:pt x="641208" y="356754"/>
                  </a:lnTo>
                  <a:lnTo>
                    <a:pt x="638072" y="359731"/>
                  </a:lnTo>
                  <a:lnTo>
                    <a:pt x="637296" y="361520"/>
                  </a:lnTo>
                  <a:lnTo>
                    <a:pt x="637296" y="365701"/>
                  </a:lnTo>
                  <a:lnTo>
                    <a:pt x="638072" y="367490"/>
                  </a:lnTo>
                  <a:lnTo>
                    <a:pt x="641208" y="370467"/>
                  </a:lnTo>
                  <a:lnTo>
                    <a:pt x="643092" y="371212"/>
                  </a:lnTo>
                  <a:lnTo>
                    <a:pt x="647463" y="371212"/>
                  </a:lnTo>
                  <a:lnTo>
                    <a:pt x="649331" y="370467"/>
                  </a:lnTo>
                  <a:lnTo>
                    <a:pt x="652467" y="367490"/>
                  </a:lnTo>
                  <a:lnTo>
                    <a:pt x="653258" y="365701"/>
                  </a:lnTo>
                  <a:lnTo>
                    <a:pt x="653258" y="361520"/>
                  </a:lnTo>
                  <a:lnTo>
                    <a:pt x="652467" y="359731"/>
                  </a:lnTo>
                  <a:lnTo>
                    <a:pt x="649331" y="356754"/>
                  </a:lnTo>
                  <a:lnTo>
                    <a:pt x="647463" y="356010"/>
                  </a:lnTo>
                  <a:close/>
                </a:path>
                <a:path w="914400" h="992504">
                  <a:moveTo>
                    <a:pt x="703817" y="382423"/>
                  </a:moveTo>
                  <a:lnTo>
                    <a:pt x="692922" y="382423"/>
                  </a:lnTo>
                  <a:lnTo>
                    <a:pt x="687506" y="383959"/>
                  </a:lnTo>
                  <a:lnTo>
                    <a:pt x="678119" y="390119"/>
                  </a:lnTo>
                  <a:lnTo>
                    <a:pt x="674474" y="394458"/>
                  </a:lnTo>
                  <a:lnTo>
                    <a:pt x="669217" y="405733"/>
                  </a:lnTo>
                  <a:lnTo>
                    <a:pt x="667902" y="412384"/>
                  </a:lnTo>
                  <a:lnTo>
                    <a:pt x="667902" y="427776"/>
                  </a:lnTo>
                  <a:lnTo>
                    <a:pt x="692795" y="457863"/>
                  </a:lnTo>
                  <a:lnTo>
                    <a:pt x="703564" y="457863"/>
                  </a:lnTo>
                  <a:lnTo>
                    <a:pt x="718407" y="447792"/>
                  </a:lnTo>
                  <a:lnTo>
                    <a:pt x="695709" y="447792"/>
                  </a:lnTo>
                  <a:lnTo>
                    <a:pt x="691983" y="446620"/>
                  </a:lnTo>
                  <a:lnTo>
                    <a:pt x="679167" y="425369"/>
                  </a:lnTo>
                  <a:lnTo>
                    <a:pt x="679167" y="414411"/>
                  </a:lnTo>
                  <a:lnTo>
                    <a:pt x="695646" y="392494"/>
                  </a:lnTo>
                  <a:lnTo>
                    <a:pt x="718474" y="392494"/>
                  </a:lnTo>
                  <a:lnTo>
                    <a:pt x="716691" y="390119"/>
                  </a:lnTo>
                  <a:lnTo>
                    <a:pt x="715234" y="388124"/>
                  </a:lnTo>
                  <a:lnTo>
                    <a:pt x="713112" y="386350"/>
                  </a:lnTo>
                  <a:lnTo>
                    <a:pt x="710325" y="384798"/>
                  </a:lnTo>
                  <a:lnTo>
                    <a:pt x="707570" y="383215"/>
                  </a:lnTo>
                  <a:lnTo>
                    <a:pt x="703817" y="382423"/>
                  </a:lnTo>
                  <a:close/>
                </a:path>
                <a:path w="914400" h="992504">
                  <a:moveTo>
                    <a:pt x="732321" y="445131"/>
                  </a:moveTo>
                  <a:lnTo>
                    <a:pt x="721489" y="445131"/>
                  </a:lnTo>
                  <a:lnTo>
                    <a:pt x="721489" y="456343"/>
                  </a:lnTo>
                  <a:lnTo>
                    <a:pt x="732321" y="456343"/>
                  </a:lnTo>
                  <a:lnTo>
                    <a:pt x="732321" y="445131"/>
                  </a:lnTo>
                  <a:close/>
                </a:path>
                <a:path w="914400" h="992504">
                  <a:moveTo>
                    <a:pt x="718474" y="392494"/>
                  </a:moveTo>
                  <a:lnTo>
                    <a:pt x="704957" y="392494"/>
                  </a:lnTo>
                  <a:lnTo>
                    <a:pt x="708874" y="393714"/>
                  </a:lnTo>
                  <a:lnTo>
                    <a:pt x="714997" y="398243"/>
                  </a:lnTo>
                  <a:lnTo>
                    <a:pt x="717340" y="401441"/>
                  </a:lnTo>
                  <a:lnTo>
                    <a:pt x="720507" y="409644"/>
                  </a:lnTo>
                  <a:lnTo>
                    <a:pt x="721299" y="414411"/>
                  </a:lnTo>
                  <a:lnTo>
                    <a:pt x="721299" y="425369"/>
                  </a:lnTo>
                  <a:lnTo>
                    <a:pt x="704894" y="447792"/>
                  </a:lnTo>
                  <a:lnTo>
                    <a:pt x="718407" y="447792"/>
                  </a:lnTo>
                  <a:lnTo>
                    <a:pt x="719225" y="446620"/>
                  </a:lnTo>
                  <a:lnTo>
                    <a:pt x="720159" y="445131"/>
                  </a:lnTo>
                  <a:lnTo>
                    <a:pt x="732321" y="445131"/>
                  </a:lnTo>
                  <a:lnTo>
                    <a:pt x="732321" y="394965"/>
                  </a:lnTo>
                  <a:lnTo>
                    <a:pt x="720159" y="394965"/>
                  </a:lnTo>
                  <a:lnTo>
                    <a:pt x="719346" y="393714"/>
                  </a:lnTo>
                  <a:lnTo>
                    <a:pt x="718474" y="392494"/>
                  </a:lnTo>
                  <a:close/>
                </a:path>
                <a:path w="914400" h="992504">
                  <a:moveTo>
                    <a:pt x="732321" y="359050"/>
                  </a:moveTo>
                  <a:lnTo>
                    <a:pt x="721109" y="359050"/>
                  </a:lnTo>
                  <a:lnTo>
                    <a:pt x="721109" y="394965"/>
                  </a:lnTo>
                  <a:lnTo>
                    <a:pt x="732321" y="394965"/>
                  </a:lnTo>
                  <a:lnTo>
                    <a:pt x="732321" y="359050"/>
                  </a:lnTo>
                  <a:close/>
                </a:path>
                <a:path w="914400" h="992504">
                  <a:moveTo>
                    <a:pt x="787665" y="382423"/>
                  </a:moveTo>
                  <a:lnTo>
                    <a:pt x="777277" y="382423"/>
                  </a:lnTo>
                  <a:lnTo>
                    <a:pt x="771513" y="384038"/>
                  </a:lnTo>
                  <a:lnTo>
                    <a:pt x="761664" y="390467"/>
                  </a:lnTo>
                  <a:lnTo>
                    <a:pt x="757832" y="394933"/>
                  </a:lnTo>
                  <a:lnTo>
                    <a:pt x="752444" y="406176"/>
                  </a:lnTo>
                  <a:lnTo>
                    <a:pt x="752352" y="406366"/>
                  </a:lnTo>
                  <a:lnTo>
                    <a:pt x="750991" y="412954"/>
                  </a:lnTo>
                  <a:lnTo>
                    <a:pt x="750991" y="427902"/>
                  </a:lnTo>
                  <a:lnTo>
                    <a:pt x="777974" y="457863"/>
                  </a:lnTo>
                  <a:lnTo>
                    <a:pt x="789946" y="457863"/>
                  </a:lnTo>
                  <a:lnTo>
                    <a:pt x="794396" y="457103"/>
                  </a:lnTo>
                  <a:lnTo>
                    <a:pt x="802313" y="454031"/>
                  </a:lnTo>
                  <a:lnTo>
                    <a:pt x="805639" y="451877"/>
                  </a:lnTo>
                  <a:lnTo>
                    <a:pt x="809607" y="447792"/>
                  </a:lnTo>
                  <a:lnTo>
                    <a:pt x="780476" y="447792"/>
                  </a:lnTo>
                  <a:lnTo>
                    <a:pt x="776502" y="446810"/>
                  </a:lnTo>
                  <a:lnTo>
                    <a:pt x="762202" y="423659"/>
                  </a:lnTo>
                  <a:lnTo>
                    <a:pt x="758972" y="423659"/>
                  </a:lnTo>
                  <a:lnTo>
                    <a:pt x="758972" y="413967"/>
                  </a:lnTo>
                  <a:lnTo>
                    <a:pt x="762202" y="413967"/>
                  </a:lnTo>
                  <a:lnTo>
                    <a:pt x="762202" y="411655"/>
                  </a:lnTo>
                  <a:lnTo>
                    <a:pt x="779399" y="392494"/>
                  </a:lnTo>
                  <a:lnTo>
                    <a:pt x="807400" y="392494"/>
                  </a:lnTo>
                  <a:lnTo>
                    <a:pt x="802202" y="387649"/>
                  </a:lnTo>
                  <a:lnTo>
                    <a:pt x="798829" y="385590"/>
                  </a:lnTo>
                  <a:lnTo>
                    <a:pt x="791418" y="383057"/>
                  </a:lnTo>
                  <a:lnTo>
                    <a:pt x="787665" y="382423"/>
                  </a:lnTo>
                  <a:close/>
                </a:path>
                <a:path w="914400" h="992504">
                  <a:moveTo>
                    <a:pt x="803248" y="436390"/>
                  </a:moveTo>
                  <a:lnTo>
                    <a:pt x="787950" y="447792"/>
                  </a:lnTo>
                  <a:lnTo>
                    <a:pt x="809607" y="447792"/>
                  </a:lnTo>
                  <a:lnTo>
                    <a:pt x="811023" y="446335"/>
                  </a:lnTo>
                  <a:lnTo>
                    <a:pt x="812939" y="443104"/>
                  </a:lnTo>
                  <a:lnTo>
                    <a:pt x="814079" y="439431"/>
                  </a:lnTo>
                  <a:lnTo>
                    <a:pt x="803248" y="436390"/>
                  </a:lnTo>
                  <a:close/>
                </a:path>
                <a:path w="914400" h="992504">
                  <a:moveTo>
                    <a:pt x="762202" y="413967"/>
                  </a:moveTo>
                  <a:lnTo>
                    <a:pt x="758972" y="413967"/>
                  </a:lnTo>
                  <a:lnTo>
                    <a:pt x="758972" y="423659"/>
                  </a:lnTo>
                  <a:lnTo>
                    <a:pt x="762202" y="423659"/>
                  </a:lnTo>
                  <a:lnTo>
                    <a:pt x="762202" y="413967"/>
                  </a:lnTo>
                  <a:close/>
                </a:path>
                <a:path w="914400" h="992504">
                  <a:moveTo>
                    <a:pt x="807400" y="392494"/>
                  </a:moveTo>
                  <a:lnTo>
                    <a:pt x="787919" y="392494"/>
                  </a:lnTo>
                  <a:lnTo>
                    <a:pt x="791434" y="393429"/>
                  </a:lnTo>
                  <a:lnTo>
                    <a:pt x="797420" y="397166"/>
                  </a:lnTo>
                  <a:lnTo>
                    <a:pt x="799732" y="399715"/>
                  </a:lnTo>
                  <a:lnTo>
                    <a:pt x="801347" y="402946"/>
                  </a:lnTo>
                  <a:lnTo>
                    <a:pt x="802994" y="406176"/>
                  </a:lnTo>
                  <a:lnTo>
                    <a:pt x="803818" y="409850"/>
                  </a:lnTo>
                  <a:lnTo>
                    <a:pt x="803818" y="413967"/>
                  </a:lnTo>
                  <a:lnTo>
                    <a:pt x="762202" y="413967"/>
                  </a:lnTo>
                  <a:lnTo>
                    <a:pt x="762202" y="423659"/>
                  </a:lnTo>
                  <a:lnTo>
                    <a:pt x="815219" y="423659"/>
                  </a:lnTo>
                  <a:lnTo>
                    <a:pt x="815149" y="411655"/>
                  </a:lnTo>
                  <a:lnTo>
                    <a:pt x="814316" y="406366"/>
                  </a:lnTo>
                  <a:lnTo>
                    <a:pt x="810749" y="397166"/>
                  </a:lnTo>
                  <a:lnTo>
                    <a:pt x="808468" y="393603"/>
                  </a:lnTo>
                  <a:lnTo>
                    <a:pt x="808355" y="393429"/>
                  </a:lnTo>
                  <a:lnTo>
                    <a:pt x="807400" y="392494"/>
                  </a:lnTo>
                  <a:close/>
                </a:path>
                <a:path w="914400" h="992504">
                  <a:moveTo>
                    <a:pt x="28889" y="623136"/>
                  </a:moveTo>
                  <a:lnTo>
                    <a:pt x="19382" y="623136"/>
                  </a:lnTo>
                  <a:lnTo>
                    <a:pt x="20316" y="624625"/>
                  </a:lnTo>
                  <a:lnTo>
                    <a:pt x="35978" y="635868"/>
                  </a:lnTo>
                  <a:lnTo>
                    <a:pt x="46746" y="635868"/>
                  </a:lnTo>
                  <a:lnTo>
                    <a:pt x="52059" y="634348"/>
                  </a:lnTo>
                  <a:lnTo>
                    <a:pt x="53314" y="633540"/>
                  </a:lnTo>
                  <a:lnTo>
                    <a:pt x="61425" y="628156"/>
                  </a:lnTo>
                  <a:lnTo>
                    <a:pt x="63391" y="625797"/>
                  </a:lnTo>
                  <a:lnTo>
                    <a:pt x="34647" y="625797"/>
                  </a:lnTo>
                  <a:lnTo>
                    <a:pt x="30847" y="624625"/>
                  </a:lnTo>
                  <a:lnTo>
                    <a:pt x="28889" y="623136"/>
                  </a:lnTo>
                  <a:close/>
                </a:path>
                <a:path w="914400" h="992504">
                  <a:moveTo>
                    <a:pt x="18432" y="537055"/>
                  </a:moveTo>
                  <a:lnTo>
                    <a:pt x="7220" y="537055"/>
                  </a:lnTo>
                  <a:lnTo>
                    <a:pt x="7220" y="634348"/>
                  </a:lnTo>
                  <a:lnTo>
                    <a:pt x="18052" y="634348"/>
                  </a:lnTo>
                  <a:lnTo>
                    <a:pt x="18052" y="623136"/>
                  </a:lnTo>
                  <a:lnTo>
                    <a:pt x="28889" y="623136"/>
                  </a:lnTo>
                  <a:lnTo>
                    <a:pt x="24639" y="619906"/>
                  </a:lnTo>
                  <a:lnTo>
                    <a:pt x="22280" y="616628"/>
                  </a:lnTo>
                  <a:lnTo>
                    <a:pt x="19050" y="608235"/>
                  </a:lnTo>
                  <a:lnTo>
                    <a:pt x="18242" y="603374"/>
                  </a:lnTo>
                  <a:lnTo>
                    <a:pt x="18242" y="592416"/>
                  </a:lnTo>
                  <a:lnTo>
                    <a:pt x="28987" y="572970"/>
                  </a:lnTo>
                  <a:lnTo>
                    <a:pt x="18432" y="572970"/>
                  </a:lnTo>
                  <a:lnTo>
                    <a:pt x="18432" y="537055"/>
                  </a:lnTo>
                  <a:close/>
                </a:path>
                <a:path w="914400" h="992504">
                  <a:moveTo>
                    <a:pt x="63418" y="570499"/>
                  </a:moveTo>
                  <a:lnTo>
                    <a:pt x="43895" y="570499"/>
                  </a:lnTo>
                  <a:lnTo>
                    <a:pt x="47838" y="571719"/>
                  </a:lnTo>
                  <a:lnTo>
                    <a:pt x="50974" y="574157"/>
                  </a:lnTo>
                  <a:lnTo>
                    <a:pt x="54141" y="576564"/>
                  </a:lnTo>
                  <a:lnTo>
                    <a:pt x="56500" y="579842"/>
                  </a:lnTo>
                  <a:lnTo>
                    <a:pt x="57957" y="583738"/>
                  </a:lnTo>
                  <a:lnTo>
                    <a:pt x="59636" y="588108"/>
                  </a:lnTo>
                  <a:lnTo>
                    <a:pt x="60373" y="592416"/>
                  </a:lnTo>
                  <a:lnTo>
                    <a:pt x="60373" y="603374"/>
                  </a:lnTo>
                  <a:lnTo>
                    <a:pt x="59620" y="607776"/>
                  </a:lnTo>
                  <a:lnTo>
                    <a:pt x="43832" y="625797"/>
                  </a:lnTo>
                  <a:lnTo>
                    <a:pt x="63391" y="625797"/>
                  </a:lnTo>
                  <a:lnTo>
                    <a:pt x="65067" y="623786"/>
                  </a:lnTo>
                  <a:lnTo>
                    <a:pt x="70325" y="612479"/>
                  </a:lnTo>
                  <a:lnTo>
                    <a:pt x="71639" y="605781"/>
                  </a:lnTo>
                  <a:lnTo>
                    <a:pt x="71639" y="590389"/>
                  </a:lnTo>
                  <a:lnTo>
                    <a:pt x="70375" y="583991"/>
                  </a:lnTo>
                  <a:lnTo>
                    <a:pt x="70325" y="583738"/>
                  </a:lnTo>
                  <a:lnTo>
                    <a:pt x="65067" y="572463"/>
                  </a:lnTo>
                  <a:lnTo>
                    <a:pt x="63418" y="570499"/>
                  </a:lnTo>
                  <a:close/>
                </a:path>
                <a:path w="914400" h="992504">
                  <a:moveTo>
                    <a:pt x="46619" y="560428"/>
                  </a:moveTo>
                  <a:lnTo>
                    <a:pt x="35724" y="560428"/>
                  </a:lnTo>
                  <a:lnTo>
                    <a:pt x="31955" y="561220"/>
                  </a:lnTo>
                  <a:lnTo>
                    <a:pt x="19382" y="572970"/>
                  </a:lnTo>
                  <a:lnTo>
                    <a:pt x="28987" y="572970"/>
                  </a:lnTo>
                  <a:lnTo>
                    <a:pt x="30667" y="571719"/>
                  </a:lnTo>
                  <a:lnTo>
                    <a:pt x="34584" y="570499"/>
                  </a:lnTo>
                  <a:lnTo>
                    <a:pt x="63418" y="570499"/>
                  </a:lnTo>
                  <a:lnTo>
                    <a:pt x="61409" y="568108"/>
                  </a:lnTo>
                  <a:lnTo>
                    <a:pt x="52035" y="561964"/>
                  </a:lnTo>
                  <a:lnTo>
                    <a:pt x="46619" y="560428"/>
                  </a:lnTo>
                  <a:close/>
                </a:path>
                <a:path w="914400" h="992504">
                  <a:moveTo>
                    <a:pt x="125020" y="560428"/>
                  </a:moveTo>
                  <a:lnTo>
                    <a:pt x="111845" y="560428"/>
                  </a:lnTo>
                  <a:lnTo>
                    <a:pt x="106065" y="561996"/>
                  </a:lnTo>
                  <a:lnTo>
                    <a:pt x="85368" y="590642"/>
                  </a:lnTo>
                  <a:lnTo>
                    <a:pt x="85368" y="605781"/>
                  </a:lnTo>
                  <a:lnTo>
                    <a:pt x="111845" y="635868"/>
                  </a:lnTo>
                  <a:lnTo>
                    <a:pt x="125020" y="635868"/>
                  </a:lnTo>
                  <a:lnTo>
                    <a:pt x="130784" y="634300"/>
                  </a:lnTo>
                  <a:lnTo>
                    <a:pt x="140697" y="628030"/>
                  </a:lnTo>
                  <a:lnTo>
                    <a:pt x="142664" y="625797"/>
                  </a:lnTo>
                  <a:lnTo>
                    <a:pt x="113429" y="625797"/>
                  </a:lnTo>
                  <a:lnTo>
                    <a:pt x="109311" y="624514"/>
                  </a:lnTo>
                  <a:lnTo>
                    <a:pt x="102851" y="619383"/>
                  </a:lnTo>
                  <a:lnTo>
                    <a:pt x="100459" y="616010"/>
                  </a:lnTo>
                  <a:lnTo>
                    <a:pt x="97356" y="607649"/>
                  </a:lnTo>
                  <a:lnTo>
                    <a:pt x="96580" y="603120"/>
                  </a:lnTo>
                  <a:lnTo>
                    <a:pt x="96580" y="593366"/>
                  </a:lnTo>
                  <a:lnTo>
                    <a:pt x="113429" y="570499"/>
                  </a:lnTo>
                  <a:lnTo>
                    <a:pt x="142657" y="570499"/>
                  </a:lnTo>
                  <a:lnTo>
                    <a:pt x="140697" y="568267"/>
                  </a:lnTo>
                  <a:lnTo>
                    <a:pt x="130784" y="561996"/>
                  </a:lnTo>
                  <a:lnTo>
                    <a:pt x="125020" y="560428"/>
                  </a:lnTo>
                  <a:close/>
                </a:path>
                <a:path w="914400" h="992504">
                  <a:moveTo>
                    <a:pt x="142657" y="570499"/>
                  </a:moveTo>
                  <a:lnTo>
                    <a:pt x="123437" y="570499"/>
                  </a:lnTo>
                  <a:lnTo>
                    <a:pt x="127554" y="571798"/>
                  </a:lnTo>
                  <a:lnTo>
                    <a:pt x="134015" y="576992"/>
                  </a:lnTo>
                  <a:lnTo>
                    <a:pt x="136406" y="580397"/>
                  </a:lnTo>
                  <a:lnTo>
                    <a:pt x="139510" y="588821"/>
                  </a:lnTo>
                  <a:lnTo>
                    <a:pt x="140286" y="593366"/>
                  </a:lnTo>
                  <a:lnTo>
                    <a:pt x="140286" y="603120"/>
                  </a:lnTo>
                  <a:lnTo>
                    <a:pt x="123437" y="625797"/>
                  </a:lnTo>
                  <a:lnTo>
                    <a:pt x="142664" y="625797"/>
                  </a:lnTo>
                  <a:lnTo>
                    <a:pt x="144561" y="623643"/>
                  </a:lnTo>
                  <a:lnTo>
                    <a:pt x="147316" y="618006"/>
                  </a:lnTo>
                  <a:lnTo>
                    <a:pt x="150104" y="612368"/>
                  </a:lnTo>
                  <a:lnTo>
                    <a:pt x="151497" y="605781"/>
                  </a:lnTo>
                  <a:lnTo>
                    <a:pt x="151497" y="590642"/>
                  </a:lnTo>
                  <a:lnTo>
                    <a:pt x="150104" y="584007"/>
                  </a:lnTo>
                  <a:lnTo>
                    <a:pt x="147316" y="578338"/>
                  </a:lnTo>
                  <a:lnTo>
                    <a:pt x="144561" y="572669"/>
                  </a:lnTo>
                  <a:lnTo>
                    <a:pt x="142657" y="570499"/>
                  </a:lnTo>
                  <a:close/>
                </a:path>
                <a:path w="914400" h="992504">
                  <a:moveTo>
                    <a:pt x="204843" y="560428"/>
                  </a:moveTo>
                  <a:lnTo>
                    <a:pt x="191668" y="560428"/>
                  </a:lnTo>
                  <a:lnTo>
                    <a:pt x="185888" y="561996"/>
                  </a:lnTo>
                  <a:lnTo>
                    <a:pt x="165191" y="590642"/>
                  </a:lnTo>
                  <a:lnTo>
                    <a:pt x="165191" y="605781"/>
                  </a:lnTo>
                  <a:lnTo>
                    <a:pt x="191668" y="635868"/>
                  </a:lnTo>
                  <a:lnTo>
                    <a:pt x="204843" y="635868"/>
                  </a:lnTo>
                  <a:lnTo>
                    <a:pt x="210607" y="634300"/>
                  </a:lnTo>
                  <a:lnTo>
                    <a:pt x="220520" y="628030"/>
                  </a:lnTo>
                  <a:lnTo>
                    <a:pt x="222486" y="625797"/>
                  </a:lnTo>
                  <a:lnTo>
                    <a:pt x="193251" y="625797"/>
                  </a:lnTo>
                  <a:lnTo>
                    <a:pt x="189134" y="624514"/>
                  </a:lnTo>
                  <a:lnTo>
                    <a:pt x="182673" y="619383"/>
                  </a:lnTo>
                  <a:lnTo>
                    <a:pt x="180282" y="616010"/>
                  </a:lnTo>
                  <a:lnTo>
                    <a:pt x="177178" y="607649"/>
                  </a:lnTo>
                  <a:lnTo>
                    <a:pt x="176402" y="603120"/>
                  </a:lnTo>
                  <a:lnTo>
                    <a:pt x="176402" y="593366"/>
                  </a:lnTo>
                  <a:lnTo>
                    <a:pt x="193251" y="570499"/>
                  </a:lnTo>
                  <a:lnTo>
                    <a:pt x="222479" y="570499"/>
                  </a:lnTo>
                  <a:lnTo>
                    <a:pt x="220520" y="568267"/>
                  </a:lnTo>
                  <a:lnTo>
                    <a:pt x="210607" y="561996"/>
                  </a:lnTo>
                  <a:lnTo>
                    <a:pt x="204843" y="560428"/>
                  </a:lnTo>
                  <a:close/>
                </a:path>
                <a:path w="914400" h="992504">
                  <a:moveTo>
                    <a:pt x="222479" y="570499"/>
                  </a:moveTo>
                  <a:lnTo>
                    <a:pt x="203259" y="570499"/>
                  </a:lnTo>
                  <a:lnTo>
                    <a:pt x="207376" y="571798"/>
                  </a:lnTo>
                  <a:lnTo>
                    <a:pt x="213837" y="576992"/>
                  </a:lnTo>
                  <a:lnTo>
                    <a:pt x="216228" y="580397"/>
                  </a:lnTo>
                  <a:lnTo>
                    <a:pt x="219332" y="588821"/>
                  </a:lnTo>
                  <a:lnTo>
                    <a:pt x="220108" y="593366"/>
                  </a:lnTo>
                  <a:lnTo>
                    <a:pt x="220108" y="603120"/>
                  </a:lnTo>
                  <a:lnTo>
                    <a:pt x="203259" y="625797"/>
                  </a:lnTo>
                  <a:lnTo>
                    <a:pt x="222486" y="625797"/>
                  </a:lnTo>
                  <a:lnTo>
                    <a:pt x="224384" y="623643"/>
                  </a:lnTo>
                  <a:lnTo>
                    <a:pt x="227139" y="618006"/>
                  </a:lnTo>
                  <a:lnTo>
                    <a:pt x="229926" y="612368"/>
                  </a:lnTo>
                  <a:lnTo>
                    <a:pt x="231319" y="605781"/>
                  </a:lnTo>
                  <a:lnTo>
                    <a:pt x="231319" y="590642"/>
                  </a:lnTo>
                  <a:lnTo>
                    <a:pt x="229926" y="584007"/>
                  </a:lnTo>
                  <a:lnTo>
                    <a:pt x="227139" y="578338"/>
                  </a:lnTo>
                  <a:lnTo>
                    <a:pt x="224384" y="572669"/>
                  </a:lnTo>
                  <a:lnTo>
                    <a:pt x="222479" y="570499"/>
                  </a:lnTo>
                  <a:close/>
                </a:path>
                <a:path w="914400" h="992504">
                  <a:moveTo>
                    <a:pt x="259645" y="537055"/>
                  </a:moveTo>
                  <a:lnTo>
                    <a:pt x="248434" y="537055"/>
                  </a:lnTo>
                  <a:lnTo>
                    <a:pt x="248434" y="634348"/>
                  </a:lnTo>
                  <a:lnTo>
                    <a:pt x="259645" y="634348"/>
                  </a:lnTo>
                  <a:lnTo>
                    <a:pt x="259645" y="607744"/>
                  </a:lnTo>
                  <a:lnTo>
                    <a:pt x="258885" y="607744"/>
                  </a:lnTo>
                  <a:lnTo>
                    <a:pt x="258776" y="599765"/>
                  </a:lnTo>
                  <a:lnTo>
                    <a:pt x="258695" y="593873"/>
                  </a:lnTo>
                  <a:lnTo>
                    <a:pt x="259645" y="593873"/>
                  </a:lnTo>
                  <a:lnTo>
                    <a:pt x="259645" y="537055"/>
                  </a:lnTo>
                  <a:close/>
                </a:path>
                <a:path w="914400" h="992504">
                  <a:moveTo>
                    <a:pt x="275941" y="592553"/>
                  </a:moveTo>
                  <a:lnTo>
                    <a:pt x="272757" y="595773"/>
                  </a:lnTo>
                  <a:lnTo>
                    <a:pt x="271807" y="595773"/>
                  </a:lnTo>
                  <a:lnTo>
                    <a:pt x="267498" y="599765"/>
                  </a:lnTo>
                  <a:lnTo>
                    <a:pt x="294800" y="634348"/>
                  </a:lnTo>
                  <a:lnTo>
                    <a:pt x="309052" y="634348"/>
                  </a:lnTo>
                  <a:lnTo>
                    <a:pt x="275941" y="592553"/>
                  </a:lnTo>
                  <a:close/>
                </a:path>
                <a:path w="914400" h="992504">
                  <a:moveTo>
                    <a:pt x="259645" y="593873"/>
                  </a:moveTo>
                  <a:lnTo>
                    <a:pt x="258695" y="593873"/>
                  </a:lnTo>
                  <a:lnTo>
                    <a:pt x="258776" y="599765"/>
                  </a:lnTo>
                  <a:lnTo>
                    <a:pt x="258885" y="607744"/>
                  </a:lnTo>
                  <a:lnTo>
                    <a:pt x="259645" y="607040"/>
                  </a:lnTo>
                  <a:lnTo>
                    <a:pt x="259645" y="593873"/>
                  </a:lnTo>
                  <a:close/>
                </a:path>
                <a:path w="914400" h="992504">
                  <a:moveTo>
                    <a:pt x="259645" y="607040"/>
                  </a:moveTo>
                  <a:lnTo>
                    <a:pt x="258885" y="607744"/>
                  </a:lnTo>
                  <a:lnTo>
                    <a:pt x="259645" y="607744"/>
                  </a:lnTo>
                  <a:lnTo>
                    <a:pt x="259645" y="607040"/>
                  </a:lnTo>
                  <a:close/>
                </a:path>
                <a:path w="914400" h="992504">
                  <a:moveTo>
                    <a:pt x="306771" y="561378"/>
                  </a:moveTo>
                  <a:lnTo>
                    <a:pt x="292899" y="561378"/>
                  </a:lnTo>
                  <a:lnTo>
                    <a:pt x="260975" y="593873"/>
                  </a:lnTo>
                  <a:lnTo>
                    <a:pt x="259645" y="593873"/>
                  </a:lnTo>
                  <a:lnTo>
                    <a:pt x="259645" y="607040"/>
                  </a:lnTo>
                  <a:lnTo>
                    <a:pt x="267498" y="599765"/>
                  </a:lnTo>
                  <a:lnTo>
                    <a:pt x="266296" y="598243"/>
                  </a:lnTo>
                  <a:lnTo>
                    <a:pt x="274277" y="590452"/>
                  </a:lnTo>
                  <a:lnTo>
                    <a:pt x="278019" y="590452"/>
                  </a:lnTo>
                  <a:lnTo>
                    <a:pt x="306771" y="561378"/>
                  </a:lnTo>
                  <a:close/>
                </a:path>
                <a:path w="914400" h="992504">
                  <a:moveTo>
                    <a:pt x="274277" y="590452"/>
                  </a:moveTo>
                  <a:lnTo>
                    <a:pt x="266296" y="598243"/>
                  </a:lnTo>
                  <a:lnTo>
                    <a:pt x="267498" y="599765"/>
                  </a:lnTo>
                  <a:lnTo>
                    <a:pt x="271807" y="595773"/>
                  </a:lnTo>
                  <a:lnTo>
                    <a:pt x="272757" y="595773"/>
                  </a:lnTo>
                  <a:lnTo>
                    <a:pt x="275941" y="592553"/>
                  </a:lnTo>
                  <a:lnTo>
                    <a:pt x="274277" y="590452"/>
                  </a:lnTo>
                  <a:close/>
                </a:path>
                <a:path w="914400" h="992504">
                  <a:moveTo>
                    <a:pt x="278019" y="590452"/>
                  </a:moveTo>
                  <a:lnTo>
                    <a:pt x="274277" y="590452"/>
                  </a:lnTo>
                  <a:lnTo>
                    <a:pt x="275941" y="592553"/>
                  </a:lnTo>
                  <a:lnTo>
                    <a:pt x="278019" y="590452"/>
                  </a:lnTo>
                  <a:close/>
                </a:path>
                <a:path w="914400" h="992504">
                  <a:moveTo>
                    <a:pt x="337924" y="621046"/>
                  </a:moveTo>
                  <a:lnTo>
                    <a:pt x="325762" y="621046"/>
                  </a:lnTo>
                  <a:lnTo>
                    <a:pt x="324839" y="629787"/>
                  </a:lnTo>
                  <a:lnTo>
                    <a:pt x="324748" y="630642"/>
                  </a:lnTo>
                  <a:lnTo>
                    <a:pt x="324178" y="634823"/>
                  </a:lnTo>
                  <a:lnTo>
                    <a:pt x="323482" y="638909"/>
                  </a:lnTo>
                  <a:lnTo>
                    <a:pt x="322817" y="643026"/>
                  </a:lnTo>
                  <a:lnTo>
                    <a:pt x="322151" y="646747"/>
                  </a:lnTo>
                  <a:lnTo>
                    <a:pt x="319871" y="658101"/>
                  </a:lnTo>
                  <a:lnTo>
                    <a:pt x="328422" y="658101"/>
                  </a:lnTo>
                  <a:lnTo>
                    <a:pt x="334693" y="637768"/>
                  </a:lnTo>
                  <a:lnTo>
                    <a:pt x="335802" y="633651"/>
                  </a:lnTo>
                  <a:lnTo>
                    <a:pt x="336625" y="629787"/>
                  </a:lnTo>
                  <a:lnTo>
                    <a:pt x="337924" y="621046"/>
                  </a:lnTo>
                  <a:close/>
                </a:path>
                <a:path w="914400" h="992504">
                  <a:moveTo>
                    <a:pt x="419509" y="623136"/>
                  </a:moveTo>
                  <a:lnTo>
                    <a:pt x="410002" y="623136"/>
                  </a:lnTo>
                  <a:lnTo>
                    <a:pt x="410936" y="624625"/>
                  </a:lnTo>
                  <a:lnTo>
                    <a:pt x="426598" y="635868"/>
                  </a:lnTo>
                  <a:lnTo>
                    <a:pt x="437366" y="635868"/>
                  </a:lnTo>
                  <a:lnTo>
                    <a:pt x="442679" y="634348"/>
                  </a:lnTo>
                  <a:lnTo>
                    <a:pt x="443934" y="633540"/>
                  </a:lnTo>
                  <a:lnTo>
                    <a:pt x="452045" y="628156"/>
                  </a:lnTo>
                  <a:lnTo>
                    <a:pt x="454012" y="625797"/>
                  </a:lnTo>
                  <a:lnTo>
                    <a:pt x="425268" y="625797"/>
                  </a:lnTo>
                  <a:lnTo>
                    <a:pt x="421467" y="624625"/>
                  </a:lnTo>
                  <a:lnTo>
                    <a:pt x="419509" y="623136"/>
                  </a:lnTo>
                  <a:close/>
                </a:path>
                <a:path w="914400" h="992504">
                  <a:moveTo>
                    <a:pt x="409052" y="537055"/>
                  </a:moveTo>
                  <a:lnTo>
                    <a:pt x="397841" y="537055"/>
                  </a:lnTo>
                  <a:lnTo>
                    <a:pt x="397841" y="634348"/>
                  </a:lnTo>
                  <a:lnTo>
                    <a:pt x="408672" y="634348"/>
                  </a:lnTo>
                  <a:lnTo>
                    <a:pt x="408672" y="623136"/>
                  </a:lnTo>
                  <a:lnTo>
                    <a:pt x="419509" y="623136"/>
                  </a:lnTo>
                  <a:lnTo>
                    <a:pt x="415260" y="619906"/>
                  </a:lnTo>
                  <a:lnTo>
                    <a:pt x="412900" y="616628"/>
                  </a:lnTo>
                  <a:lnTo>
                    <a:pt x="409670" y="608235"/>
                  </a:lnTo>
                  <a:lnTo>
                    <a:pt x="408862" y="603374"/>
                  </a:lnTo>
                  <a:lnTo>
                    <a:pt x="408862" y="592416"/>
                  </a:lnTo>
                  <a:lnTo>
                    <a:pt x="409578" y="588108"/>
                  </a:lnTo>
                  <a:lnTo>
                    <a:pt x="409654" y="587649"/>
                  </a:lnTo>
                  <a:lnTo>
                    <a:pt x="412821" y="579446"/>
                  </a:lnTo>
                  <a:lnTo>
                    <a:pt x="415165" y="576248"/>
                  </a:lnTo>
                  <a:lnTo>
                    <a:pt x="419608" y="572970"/>
                  </a:lnTo>
                  <a:lnTo>
                    <a:pt x="409052" y="572970"/>
                  </a:lnTo>
                  <a:lnTo>
                    <a:pt x="409052" y="537055"/>
                  </a:lnTo>
                  <a:close/>
                </a:path>
                <a:path w="914400" h="992504">
                  <a:moveTo>
                    <a:pt x="454038" y="570499"/>
                  </a:moveTo>
                  <a:lnTo>
                    <a:pt x="434516" y="570499"/>
                  </a:lnTo>
                  <a:lnTo>
                    <a:pt x="438459" y="571719"/>
                  </a:lnTo>
                  <a:lnTo>
                    <a:pt x="441594" y="574157"/>
                  </a:lnTo>
                  <a:lnTo>
                    <a:pt x="444761" y="576564"/>
                  </a:lnTo>
                  <a:lnTo>
                    <a:pt x="447121" y="579842"/>
                  </a:lnTo>
                  <a:lnTo>
                    <a:pt x="448578" y="583738"/>
                  </a:lnTo>
                  <a:lnTo>
                    <a:pt x="450256" y="588108"/>
                  </a:lnTo>
                  <a:lnTo>
                    <a:pt x="450994" y="592416"/>
                  </a:lnTo>
                  <a:lnTo>
                    <a:pt x="450994" y="603374"/>
                  </a:lnTo>
                  <a:lnTo>
                    <a:pt x="450240" y="607776"/>
                  </a:lnTo>
                  <a:lnTo>
                    <a:pt x="434452" y="625797"/>
                  </a:lnTo>
                  <a:lnTo>
                    <a:pt x="454012" y="625797"/>
                  </a:lnTo>
                  <a:lnTo>
                    <a:pt x="455688" y="623786"/>
                  </a:lnTo>
                  <a:lnTo>
                    <a:pt x="460945" y="612479"/>
                  </a:lnTo>
                  <a:lnTo>
                    <a:pt x="462259" y="605781"/>
                  </a:lnTo>
                  <a:lnTo>
                    <a:pt x="462259" y="590389"/>
                  </a:lnTo>
                  <a:lnTo>
                    <a:pt x="460995" y="583991"/>
                  </a:lnTo>
                  <a:lnTo>
                    <a:pt x="460945" y="583738"/>
                  </a:lnTo>
                  <a:lnTo>
                    <a:pt x="455688" y="572463"/>
                  </a:lnTo>
                  <a:lnTo>
                    <a:pt x="454038" y="570499"/>
                  </a:lnTo>
                  <a:close/>
                </a:path>
                <a:path w="914400" h="992504">
                  <a:moveTo>
                    <a:pt x="437239" y="560428"/>
                  </a:moveTo>
                  <a:lnTo>
                    <a:pt x="426345" y="560428"/>
                  </a:lnTo>
                  <a:lnTo>
                    <a:pt x="422576" y="561220"/>
                  </a:lnTo>
                  <a:lnTo>
                    <a:pt x="410002" y="572970"/>
                  </a:lnTo>
                  <a:lnTo>
                    <a:pt x="419608" y="572970"/>
                  </a:lnTo>
                  <a:lnTo>
                    <a:pt x="421287" y="571719"/>
                  </a:lnTo>
                  <a:lnTo>
                    <a:pt x="425204" y="570499"/>
                  </a:lnTo>
                  <a:lnTo>
                    <a:pt x="454038" y="570499"/>
                  </a:lnTo>
                  <a:lnTo>
                    <a:pt x="452030" y="568108"/>
                  </a:lnTo>
                  <a:lnTo>
                    <a:pt x="442655" y="561964"/>
                  </a:lnTo>
                  <a:lnTo>
                    <a:pt x="437239" y="560428"/>
                  </a:lnTo>
                  <a:close/>
                </a:path>
                <a:path w="914400" h="992504">
                  <a:moveTo>
                    <a:pt x="490621" y="561378"/>
                  </a:moveTo>
                  <a:lnTo>
                    <a:pt x="479409" y="561378"/>
                  </a:lnTo>
                  <a:lnTo>
                    <a:pt x="479409" y="613952"/>
                  </a:lnTo>
                  <a:lnTo>
                    <a:pt x="480348" y="618718"/>
                  </a:lnTo>
                  <a:lnTo>
                    <a:pt x="480423" y="619098"/>
                  </a:lnTo>
                  <a:lnTo>
                    <a:pt x="498412" y="635298"/>
                  </a:lnTo>
                  <a:lnTo>
                    <a:pt x="508483" y="635298"/>
                  </a:lnTo>
                  <a:lnTo>
                    <a:pt x="513044" y="634015"/>
                  </a:lnTo>
                  <a:lnTo>
                    <a:pt x="520265" y="628853"/>
                  </a:lnTo>
                  <a:lnTo>
                    <a:pt x="522925" y="625702"/>
                  </a:lnTo>
                  <a:lnTo>
                    <a:pt x="523495" y="624467"/>
                  </a:lnTo>
                  <a:lnTo>
                    <a:pt x="501927" y="624467"/>
                  </a:lnTo>
                  <a:lnTo>
                    <a:pt x="498095" y="622883"/>
                  </a:lnTo>
                  <a:lnTo>
                    <a:pt x="492109" y="616549"/>
                  </a:lnTo>
                  <a:lnTo>
                    <a:pt x="490621" y="612305"/>
                  </a:lnTo>
                  <a:lnTo>
                    <a:pt x="490621" y="561378"/>
                  </a:lnTo>
                  <a:close/>
                </a:path>
                <a:path w="914400" h="992504">
                  <a:moveTo>
                    <a:pt x="536607" y="621996"/>
                  </a:moveTo>
                  <a:lnTo>
                    <a:pt x="525395" y="621996"/>
                  </a:lnTo>
                  <a:lnTo>
                    <a:pt x="525395" y="634348"/>
                  </a:lnTo>
                  <a:lnTo>
                    <a:pt x="536607" y="634348"/>
                  </a:lnTo>
                  <a:lnTo>
                    <a:pt x="536607" y="621996"/>
                  </a:lnTo>
                  <a:close/>
                </a:path>
                <a:path w="914400" h="992504">
                  <a:moveTo>
                    <a:pt x="536607" y="561378"/>
                  </a:moveTo>
                  <a:lnTo>
                    <a:pt x="525395" y="561378"/>
                  </a:lnTo>
                  <a:lnTo>
                    <a:pt x="525395" y="609075"/>
                  </a:lnTo>
                  <a:lnTo>
                    <a:pt x="524398" y="612828"/>
                  </a:lnTo>
                  <a:lnTo>
                    <a:pt x="522402" y="615773"/>
                  </a:lnTo>
                  <a:lnTo>
                    <a:pt x="520439" y="618718"/>
                  </a:lnTo>
                  <a:lnTo>
                    <a:pt x="518000" y="620904"/>
                  </a:lnTo>
                  <a:lnTo>
                    <a:pt x="512204" y="623754"/>
                  </a:lnTo>
                  <a:lnTo>
                    <a:pt x="509370" y="624467"/>
                  </a:lnTo>
                  <a:lnTo>
                    <a:pt x="523495" y="624467"/>
                  </a:lnTo>
                  <a:lnTo>
                    <a:pt x="524635" y="621996"/>
                  </a:lnTo>
                  <a:lnTo>
                    <a:pt x="536607" y="621996"/>
                  </a:lnTo>
                  <a:lnTo>
                    <a:pt x="536607" y="561378"/>
                  </a:lnTo>
                  <a:close/>
                </a:path>
                <a:path w="914400" h="992504">
                  <a:moveTo>
                    <a:pt x="565692" y="642329"/>
                  </a:moveTo>
                  <a:lnTo>
                    <a:pt x="557889" y="647808"/>
                  </a:lnTo>
                  <a:lnTo>
                    <a:pt x="556780" y="648631"/>
                  </a:lnTo>
                  <a:lnTo>
                    <a:pt x="558281" y="651133"/>
                  </a:lnTo>
                  <a:lnTo>
                    <a:pt x="581179" y="663232"/>
                  </a:lnTo>
                  <a:lnTo>
                    <a:pt x="592423" y="663232"/>
                  </a:lnTo>
                  <a:lnTo>
                    <a:pt x="612714" y="653350"/>
                  </a:lnTo>
                  <a:lnTo>
                    <a:pt x="582193" y="653350"/>
                  </a:lnTo>
                  <a:lnTo>
                    <a:pt x="578630" y="652701"/>
                  </a:lnTo>
                  <a:lnTo>
                    <a:pt x="573214" y="650136"/>
                  </a:lnTo>
                  <a:lnTo>
                    <a:pt x="571092" y="648631"/>
                  </a:lnTo>
                  <a:lnTo>
                    <a:pt x="567989" y="645179"/>
                  </a:lnTo>
                  <a:lnTo>
                    <a:pt x="566706" y="643659"/>
                  </a:lnTo>
                  <a:lnTo>
                    <a:pt x="565692" y="642329"/>
                  </a:lnTo>
                  <a:close/>
                </a:path>
                <a:path w="914400" h="992504">
                  <a:moveTo>
                    <a:pt x="618139" y="620856"/>
                  </a:moveTo>
                  <a:lnTo>
                    <a:pt x="606928" y="620856"/>
                  </a:lnTo>
                  <a:lnTo>
                    <a:pt x="606928" y="641759"/>
                  </a:lnTo>
                  <a:lnTo>
                    <a:pt x="605012" y="646224"/>
                  </a:lnTo>
                  <a:lnTo>
                    <a:pt x="597347" y="651925"/>
                  </a:lnTo>
                  <a:lnTo>
                    <a:pt x="592486" y="653350"/>
                  </a:lnTo>
                  <a:lnTo>
                    <a:pt x="612714" y="653350"/>
                  </a:lnTo>
                  <a:lnTo>
                    <a:pt x="613864" y="651735"/>
                  </a:lnTo>
                  <a:lnTo>
                    <a:pt x="616714" y="647808"/>
                  </a:lnTo>
                  <a:lnTo>
                    <a:pt x="618139" y="642709"/>
                  </a:lnTo>
                  <a:lnTo>
                    <a:pt x="618139" y="620856"/>
                  </a:lnTo>
                  <a:close/>
                </a:path>
                <a:path w="914400" h="992504">
                  <a:moveTo>
                    <a:pt x="589636" y="560428"/>
                  </a:moveTo>
                  <a:lnTo>
                    <a:pt x="578741" y="560428"/>
                  </a:lnTo>
                  <a:lnTo>
                    <a:pt x="573325" y="561964"/>
                  </a:lnTo>
                  <a:lnTo>
                    <a:pt x="563910" y="568124"/>
                  </a:lnTo>
                  <a:lnTo>
                    <a:pt x="560293" y="572384"/>
                  </a:lnTo>
                  <a:lnTo>
                    <a:pt x="555035" y="583500"/>
                  </a:lnTo>
                  <a:lnTo>
                    <a:pt x="553721" y="590009"/>
                  </a:lnTo>
                  <a:lnTo>
                    <a:pt x="553721" y="605084"/>
                  </a:lnTo>
                  <a:lnTo>
                    <a:pt x="578804" y="633208"/>
                  </a:lnTo>
                  <a:lnTo>
                    <a:pt x="589446" y="633208"/>
                  </a:lnTo>
                  <a:lnTo>
                    <a:pt x="604478" y="623136"/>
                  </a:lnTo>
                  <a:lnTo>
                    <a:pt x="581528" y="623136"/>
                  </a:lnTo>
                  <a:lnTo>
                    <a:pt x="578113" y="622186"/>
                  </a:lnTo>
                  <a:lnTo>
                    <a:pt x="577807" y="622186"/>
                  </a:lnTo>
                  <a:lnTo>
                    <a:pt x="574434" y="619858"/>
                  </a:lnTo>
                  <a:lnTo>
                    <a:pt x="564987" y="592036"/>
                  </a:lnTo>
                  <a:lnTo>
                    <a:pt x="565708" y="587855"/>
                  </a:lnTo>
                  <a:lnTo>
                    <a:pt x="581464" y="570499"/>
                  </a:lnTo>
                  <a:lnTo>
                    <a:pt x="604471" y="570499"/>
                  </a:lnTo>
                  <a:lnTo>
                    <a:pt x="604172" y="570088"/>
                  </a:lnTo>
                  <a:lnTo>
                    <a:pt x="602652" y="568124"/>
                  </a:lnTo>
                  <a:lnTo>
                    <a:pt x="601164" y="566129"/>
                  </a:lnTo>
                  <a:lnTo>
                    <a:pt x="599010" y="564355"/>
                  </a:lnTo>
                  <a:lnTo>
                    <a:pt x="596191" y="562803"/>
                  </a:lnTo>
                  <a:lnTo>
                    <a:pt x="593404" y="561220"/>
                  </a:lnTo>
                  <a:lnTo>
                    <a:pt x="589636" y="560428"/>
                  </a:lnTo>
                  <a:close/>
                </a:path>
                <a:path w="914400" h="992504">
                  <a:moveTo>
                    <a:pt x="604471" y="570499"/>
                  </a:moveTo>
                  <a:lnTo>
                    <a:pt x="590776" y="570499"/>
                  </a:lnTo>
                  <a:lnTo>
                    <a:pt x="594694" y="571703"/>
                  </a:lnTo>
                  <a:lnTo>
                    <a:pt x="600815" y="576200"/>
                  </a:lnTo>
                  <a:lnTo>
                    <a:pt x="603159" y="579351"/>
                  </a:lnTo>
                  <a:lnTo>
                    <a:pt x="606326" y="587396"/>
                  </a:lnTo>
                  <a:lnTo>
                    <a:pt x="607118" y="592036"/>
                  </a:lnTo>
                  <a:lnTo>
                    <a:pt x="607118" y="602677"/>
                  </a:lnTo>
                  <a:lnTo>
                    <a:pt x="594394" y="622186"/>
                  </a:lnTo>
                  <a:lnTo>
                    <a:pt x="594221" y="622186"/>
                  </a:lnTo>
                  <a:lnTo>
                    <a:pt x="590712" y="623136"/>
                  </a:lnTo>
                  <a:lnTo>
                    <a:pt x="604478" y="623136"/>
                  </a:lnTo>
                  <a:lnTo>
                    <a:pt x="605154" y="622186"/>
                  </a:lnTo>
                  <a:lnTo>
                    <a:pt x="605978" y="620856"/>
                  </a:lnTo>
                  <a:lnTo>
                    <a:pt x="618139" y="620856"/>
                  </a:lnTo>
                  <a:lnTo>
                    <a:pt x="618139" y="572970"/>
                  </a:lnTo>
                  <a:lnTo>
                    <a:pt x="606168" y="572970"/>
                  </a:lnTo>
                  <a:lnTo>
                    <a:pt x="605344" y="571703"/>
                  </a:lnTo>
                  <a:lnTo>
                    <a:pt x="604471" y="570499"/>
                  </a:lnTo>
                  <a:close/>
                </a:path>
                <a:path w="914400" h="992504">
                  <a:moveTo>
                    <a:pt x="618139" y="561378"/>
                  </a:moveTo>
                  <a:lnTo>
                    <a:pt x="607308" y="561378"/>
                  </a:lnTo>
                  <a:lnTo>
                    <a:pt x="607308" y="572970"/>
                  </a:lnTo>
                  <a:lnTo>
                    <a:pt x="618139" y="572970"/>
                  </a:lnTo>
                  <a:lnTo>
                    <a:pt x="618139" y="561378"/>
                  </a:lnTo>
                  <a:close/>
                </a:path>
                <a:path w="914400" h="992504">
                  <a:moveTo>
                    <a:pt x="13111" y="792210"/>
                  </a:moveTo>
                  <a:lnTo>
                    <a:pt x="2470" y="794871"/>
                  </a:lnTo>
                  <a:lnTo>
                    <a:pt x="3768" y="801078"/>
                  </a:lnTo>
                  <a:lnTo>
                    <a:pt x="6856" y="805797"/>
                  </a:lnTo>
                  <a:lnTo>
                    <a:pt x="16611" y="812258"/>
                  </a:lnTo>
                  <a:lnTo>
                    <a:pt x="22771" y="813873"/>
                  </a:lnTo>
                  <a:lnTo>
                    <a:pt x="35883" y="813873"/>
                  </a:lnTo>
                  <a:lnTo>
                    <a:pt x="40855" y="812923"/>
                  </a:lnTo>
                  <a:lnTo>
                    <a:pt x="49406" y="809122"/>
                  </a:lnTo>
                  <a:lnTo>
                    <a:pt x="52731" y="806526"/>
                  </a:lnTo>
                  <a:lnTo>
                    <a:pt x="54559" y="803992"/>
                  </a:lnTo>
                  <a:lnTo>
                    <a:pt x="25431" y="803992"/>
                  </a:lnTo>
                  <a:lnTo>
                    <a:pt x="21710" y="803010"/>
                  </a:lnTo>
                  <a:lnTo>
                    <a:pt x="16041" y="799083"/>
                  </a:lnTo>
                  <a:lnTo>
                    <a:pt x="14166" y="796201"/>
                  </a:lnTo>
                  <a:lnTo>
                    <a:pt x="14018" y="795726"/>
                  </a:lnTo>
                  <a:lnTo>
                    <a:pt x="13111" y="792210"/>
                  </a:lnTo>
                  <a:close/>
                </a:path>
                <a:path w="914400" h="992504">
                  <a:moveTo>
                    <a:pt x="38765" y="738433"/>
                  </a:moveTo>
                  <a:lnTo>
                    <a:pt x="26413" y="738433"/>
                  </a:lnTo>
                  <a:lnTo>
                    <a:pt x="21821" y="739336"/>
                  </a:lnTo>
                  <a:lnTo>
                    <a:pt x="4750" y="764562"/>
                  </a:lnTo>
                  <a:lnTo>
                    <a:pt x="6214" y="768520"/>
                  </a:lnTo>
                  <a:lnTo>
                    <a:pt x="39968" y="783184"/>
                  </a:lnTo>
                  <a:lnTo>
                    <a:pt x="42692" y="784483"/>
                  </a:lnTo>
                  <a:lnTo>
                    <a:pt x="46239" y="787935"/>
                  </a:lnTo>
                  <a:lnTo>
                    <a:pt x="47126" y="790057"/>
                  </a:lnTo>
                  <a:lnTo>
                    <a:pt x="47126" y="795726"/>
                  </a:lnTo>
                  <a:lnTo>
                    <a:pt x="45574" y="798418"/>
                  </a:lnTo>
                  <a:lnTo>
                    <a:pt x="39223" y="803010"/>
                  </a:lnTo>
                  <a:lnTo>
                    <a:pt x="38924" y="803010"/>
                  </a:lnTo>
                  <a:lnTo>
                    <a:pt x="35249" y="803992"/>
                  </a:lnTo>
                  <a:lnTo>
                    <a:pt x="54559" y="803992"/>
                  </a:lnTo>
                  <a:lnTo>
                    <a:pt x="57514" y="799938"/>
                  </a:lnTo>
                  <a:lnTo>
                    <a:pt x="58717" y="796201"/>
                  </a:lnTo>
                  <a:lnTo>
                    <a:pt x="58717" y="786921"/>
                  </a:lnTo>
                  <a:lnTo>
                    <a:pt x="57118" y="782757"/>
                  </a:lnTo>
                  <a:lnTo>
                    <a:pt x="50720" y="776264"/>
                  </a:lnTo>
                  <a:lnTo>
                    <a:pt x="45859" y="773841"/>
                  </a:lnTo>
                  <a:lnTo>
                    <a:pt x="24196" y="768520"/>
                  </a:lnTo>
                  <a:lnTo>
                    <a:pt x="21029" y="767174"/>
                  </a:lnTo>
                  <a:lnTo>
                    <a:pt x="16975" y="763944"/>
                  </a:lnTo>
                  <a:lnTo>
                    <a:pt x="15962" y="761743"/>
                  </a:lnTo>
                  <a:lnTo>
                    <a:pt x="15962" y="755820"/>
                  </a:lnTo>
                  <a:lnTo>
                    <a:pt x="17434" y="753239"/>
                  </a:lnTo>
                  <a:lnTo>
                    <a:pt x="23357" y="749154"/>
                  </a:lnTo>
                  <a:lnTo>
                    <a:pt x="27078" y="748124"/>
                  </a:lnTo>
                  <a:lnTo>
                    <a:pt x="53949" y="748124"/>
                  </a:lnTo>
                  <a:lnTo>
                    <a:pt x="52700" y="746351"/>
                  </a:lnTo>
                  <a:lnTo>
                    <a:pt x="44434" y="740017"/>
                  </a:lnTo>
                  <a:lnTo>
                    <a:pt x="38765" y="738433"/>
                  </a:lnTo>
                  <a:close/>
                </a:path>
                <a:path w="914400" h="992504">
                  <a:moveTo>
                    <a:pt x="53949" y="748124"/>
                  </a:moveTo>
                  <a:lnTo>
                    <a:pt x="34806" y="748124"/>
                  </a:lnTo>
                  <a:lnTo>
                    <a:pt x="37482" y="748647"/>
                  </a:lnTo>
                  <a:lnTo>
                    <a:pt x="41663" y="750737"/>
                  </a:lnTo>
                  <a:lnTo>
                    <a:pt x="43309" y="752067"/>
                  </a:lnTo>
                  <a:lnTo>
                    <a:pt x="44513" y="753683"/>
                  </a:lnTo>
                  <a:lnTo>
                    <a:pt x="45748" y="755266"/>
                  </a:lnTo>
                  <a:lnTo>
                    <a:pt x="46682" y="756897"/>
                  </a:lnTo>
                  <a:lnTo>
                    <a:pt x="47316" y="758576"/>
                  </a:lnTo>
                  <a:lnTo>
                    <a:pt x="57051" y="755820"/>
                  </a:lnTo>
                  <a:lnTo>
                    <a:pt x="57419" y="755820"/>
                  </a:lnTo>
                  <a:lnTo>
                    <a:pt x="55714" y="750737"/>
                  </a:lnTo>
                  <a:lnTo>
                    <a:pt x="55645" y="750531"/>
                  </a:lnTo>
                  <a:lnTo>
                    <a:pt x="53949" y="748124"/>
                  </a:lnTo>
                  <a:close/>
                </a:path>
                <a:path w="914400" h="992504">
                  <a:moveTo>
                    <a:pt x="86425" y="739383"/>
                  </a:moveTo>
                  <a:lnTo>
                    <a:pt x="75594" y="739383"/>
                  </a:lnTo>
                  <a:lnTo>
                    <a:pt x="75594" y="839717"/>
                  </a:lnTo>
                  <a:lnTo>
                    <a:pt x="86805" y="839717"/>
                  </a:lnTo>
                  <a:lnTo>
                    <a:pt x="86805" y="801141"/>
                  </a:lnTo>
                  <a:lnTo>
                    <a:pt x="97262" y="801141"/>
                  </a:lnTo>
                  <a:lnTo>
                    <a:pt x="93013" y="797911"/>
                  </a:lnTo>
                  <a:lnTo>
                    <a:pt x="90653" y="794633"/>
                  </a:lnTo>
                  <a:lnTo>
                    <a:pt x="87423" y="786240"/>
                  </a:lnTo>
                  <a:lnTo>
                    <a:pt x="86615" y="781379"/>
                  </a:lnTo>
                  <a:lnTo>
                    <a:pt x="86615" y="770421"/>
                  </a:lnTo>
                  <a:lnTo>
                    <a:pt x="87331" y="766114"/>
                  </a:lnTo>
                  <a:lnTo>
                    <a:pt x="87407" y="765654"/>
                  </a:lnTo>
                  <a:lnTo>
                    <a:pt x="90574" y="757451"/>
                  </a:lnTo>
                  <a:lnTo>
                    <a:pt x="92918" y="754253"/>
                  </a:lnTo>
                  <a:lnTo>
                    <a:pt x="97361" y="750975"/>
                  </a:lnTo>
                  <a:lnTo>
                    <a:pt x="86425" y="750975"/>
                  </a:lnTo>
                  <a:lnTo>
                    <a:pt x="86425" y="739383"/>
                  </a:lnTo>
                  <a:close/>
                </a:path>
                <a:path w="914400" h="992504">
                  <a:moveTo>
                    <a:pt x="97262" y="801141"/>
                  </a:moveTo>
                  <a:lnTo>
                    <a:pt x="87755" y="801141"/>
                  </a:lnTo>
                  <a:lnTo>
                    <a:pt x="88689" y="802630"/>
                  </a:lnTo>
                  <a:lnTo>
                    <a:pt x="104351" y="813873"/>
                  </a:lnTo>
                  <a:lnTo>
                    <a:pt x="115119" y="813873"/>
                  </a:lnTo>
                  <a:lnTo>
                    <a:pt x="120487" y="812337"/>
                  </a:lnTo>
                  <a:lnTo>
                    <a:pt x="129799" y="806161"/>
                  </a:lnTo>
                  <a:lnTo>
                    <a:pt x="131765" y="803802"/>
                  </a:lnTo>
                  <a:lnTo>
                    <a:pt x="103021" y="803802"/>
                  </a:lnTo>
                  <a:lnTo>
                    <a:pt x="99220" y="802630"/>
                  </a:lnTo>
                  <a:lnTo>
                    <a:pt x="97262" y="801141"/>
                  </a:lnTo>
                  <a:close/>
                </a:path>
                <a:path w="914400" h="992504">
                  <a:moveTo>
                    <a:pt x="131791" y="748505"/>
                  </a:moveTo>
                  <a:lnTo>
                    <a:pt x="112269" y="748505"/>
                  </a:lnTo>
                  <a:lnTo>
                    <a:pt x="116212" y="749724"/>
                  </a:lnTo>
                  <a:lnTo>
                    <a:pt x="119347" y="752162"/>
                  </a:lnTo>
                  <a:lnTo>
                    <a:pt x="122514" y="754569"/>
                  </a:lnTo>
                  <a:lnTo>
                    <a:pt x="124874" y="757847"/>
                  </a:lnTo>
                  <a:lnTo>
                    <a:pt x="126331" y="761743"/>
                  </a:lnTo>
                  <a:lnTo>
                    <a:pt x="128009" y="766114"/>
                  </a:lnTo>
                  <a:lnTo>
                    <a:pt x="128747" y="770421"/>
                  </a:lnTo>
                  <a:lnTo>
                    <a:pt x="128747" y="781379"/>
                  </a:lnTo>
                  <a:lnTo>
                    <a:pt x="127993" y="785781"/>
                  </a:lnTo>
                  <a:lnTo>
                    <a:pt x="112205" y="803802"/>
                  </a:lnTo>
                  <a:lnTo>
                    <a:pt x="131765" y="803802"/>
                  </a:lnTo>
                  <a:lnTo>
                    <a:pt x="133441" y="801791"/>
                  </a:lnTo>
                  <a:lnTo>
                    <a:pt x="138698" y="790484"/>
                  </a:lnTo>
                  <a:lnTo>
                    <a:pt x="140012" y="783786"/>
                  </a:lnTo>
                  <a:lnTo>
                    <a:pt x="140012" y="768394"/>
                  </a:lnTo>
                  <a:lnTo>
                    <a:pt x="138748" y="761996"/>
                  </a:lnTo>
                  <a:lnTo>
                    <a:pt x="138698" y="761743"/>
                  </a:lnTo>
                  <a:lnTo>
                    <a:pt x="133441" y="750468"/>
                  </a:lnTo>
                  <a:lnTo>
                    <a:pt x="131791" y="748505"/>
                  </a:lnTo>
                  <a:close/>
                </a:path>
                <a:path w="914400" h="992504">
                  <a:moveTo>
                    <a:pt x="114992" y="738433"/>
                  </a:moveTo>
                  <a:lnTo>
                    <a:pt x="104098" y="738433"/>
                  </a:lnTo>
                  <a:lnTo>
                    <a:pt x="100329" y="739225"/>
                  </a:lnTo>
                  <a:lnTo>
                    <a:pt x="87755" y="750975"/>
                  </a:lnTo>
                  <a:lnTo>
                    <a:pt x="97361" y="750975"/>
                  </a:lnTo>
                  <a:lnTo>
                    <a:pt x="99040" y="749724"/>
                  </a:lnTo>
                  <a:lnTo>
                    <a:pt x="102957" y="748505"/>
                  </a:lnTo>
                  <a:lnTo>
                    <a:pt x="131791" y="748505"/>
                  </a:lnTo>
                  <a:lnTo>
                    <a:pt x="129783" y="746113"/>
                  </a:lnTo>
                  <a:lnTo>
                    <a:pt x="120408" y="739969"/>
                  </a:lnTo>
                  <a:lnTo>
                    <a:pt x="114992" y="738433"/>
                  </a:lnTo>
                  <a:close/>
                </a:path>
                <a:path w="914400" h="992504">
                  <a:moveTo>
                    <a:pt x="167946" y="739383"/>
                  </a:moveTo>
                  <a:lnTo>
                    <a:pt x="157115" y="739383"/>
                  </a:lnTo>
                  <a:lnTo>
                    <a:pt x="157115" y="812353"/>
                  </a:lnTo>
                  <a:lnTo>
                    <a:pt x="168326" y="812353"/>
                  </a:lnTo>
                  <a:lnTo>
                    <a:pt x="168326" y="762883"/>
                  </a:lnTo>
                  <a:lnTo>
                    <a:pt x="169118" y="759954"/>
                  </a:lnTo>
                  <a:lnTo>
                    <a:pt x="172317" y="754791"/>
                  </a:lnTo>
                  <a:lnTo>
                    <a:pt x="174502" y="752764"/>
                  </a:lnTo>
                  <a:lnTo>
                    <a:pt x="178942" y="750405"/>
                  </a:lnTo>
                  <a:lnTo>
                    <a:pt x="167946" y="750405"/>
                  </a:lnTo>
                  <a:lnTo>
                    <a:pt x="167946" y="739383"/>
                  </a:lnTo>
                  <a:close/>
                </a:path>
                <a:path w="914400" h="992504">
                  <a:moveTo>
                    <a:pt x="193599" y="738433"/>
                  </a:moveTo>
                  <a:lnTo>
                    <a:pt x="182675" y="738433"/>
                  </a:lnTo>
                  <a:lnTo>
                    <a:pt x="179386" y="739383"/>
                  </a:lnTo>
                  <a:lnTo>
                    <a:pt x="172443" y="743865"/>
                  </a:lnTo>
                  <a:lnTo>
                    <a:pt x="170036" y="746794"/>
                  </a:lnTo>
                  <a:lnTo>
                    <a:pt x="168706" y="750405"/>
                  </a:lnTo>
                  <a:lnTo>
                    <a:pt x="178942" y="750405"/>
                  </a:lnTo>
                  <a:lnTo>
                    <a:pt x="180014" y="749835"/>
                  </a:lnTo>
                  <a:lnTo>
                    <a:pt x="182740" y="749185"/>
                  </a:lnTo>
                  <a:lnTo>
                    <a:pt x="193599" y="749185"/>
                  </a:lnTo>
                  <a:lnTo>
                    <a:pt x="193599" y="738433"/>
                  </a:lnTo>
                  <a:close/>
                </a:path>
                <a:path w="914400" h="992504">
                  <a:moveTo>
                    <a:pt x="193599" y="749185"/>
                  </a:moveTo>
                  <a:lnTo>
                    <a:pt x="189656" y="749185"/>
                  </a:lnTo>
                  <a:lnTo>
                    <a:pt x="190987" y="749407"/>
                  </a:lnTo>
                  <a:lnTo>
                    <a:pt x="192348" y="749597"/>
                  </a:lnTo>
                  <a:lnTo>
                    <a:pt x="193800" y="749835"/>
                  </a:lnTo>
                  <a:lnTo>
                    <a:pt x="193599" y="749835"/>
                  </a:lnTo>
                  <a:lnTo>
                    <a:pt x="193599" y="749185"/>
                  </a:lnTo>
                  <a:close/>
                </a:path>
                <a:path w="914400" h="992504">
                  <a:moveTo>
                    <a:pt x="257806" y="748314"/>
                  </a:moveTo>
                  <a:lnTo>
                    <a:pt x="240365" y="748314"/>
                  </a:lnTo>
                  <a:lnTo>
                    <a:pt x="244213" y="749613"/>
                  </a:lnTo>
                  <a:lnTo>
                    <a:pt x="249312" y="754807"/>
                  </a:lnTo>
                  <a:lnTo>
                    <a:pt x="250595" y="758481"/>
                  </a:lnTo>
                  <a:lnTo>
                    <a:pt x="250595" y="765322"/>
                  </a:lnTo>
                  <a:lnTo>
                    <a:pt x="239811" y="769170"/>
                  </a:lnTo>
                  <a:lnTo>
                    <a:pt x="236217" y="769597"/>
                  </a:lnTo>
                  <a:lnTo>
                    <a:pt x="203469" y="796391"/>
                  </a:lnTo>
                  <a:lnTo>
                    <a:pt x="204577" y="800445"/>
                  </a:lnTo>
                  <a:lnTo>
                    <a:pt x="209011" y="807127"/>
                  </a:lnTo>
                  <a:lnTo>
                    <a:pt x="212004" y="809677"/>
                  </a:lnTo>
                  <a:lnTo>
                    <a:pt x="219542" y="813192"/>
                  </a:lnTo>
                  <a:lnTo>
                    <a:pt x="223738" y="814063"/>
                  </a:lnTo>
                  <a:lnTo>
                    <a:pt x="232606" y="814063"/>
                  </a:lnTo>
                  <a:lnTo>
                    <a:pt x="249265" y="804055"/>
                  </a:lnTo>
                  <a:lnTo>
                    <a:pt x="225845" y="804055"/>
                  </a:lnTo>
                  <a:lnTo>
                    <a:pt x="222334" y="803121"/>
                  </a:lnTo>
                  <a:lnTo>
                    <a:pt x="222082" y="803121"/>
                  </a:lnTo>
                  <a:lnTo>
                    <a:pt x="219003" y="801046"/>
                  </a:lnTo>
                  <a:lnTo>
                    <a:pt x="216121" y="799051"/>
                  </a:lnTo>
                  <a:lnTo>
                    <a:pt x="214680" y="796106"/>
                  </a:lnTo>
                  <a:lnTo>
                    <a:pt x="214680" y="789360"/>
                  </a:lnTo>
                  <a:lnTo>
                    <a:pt x="237879" y="779035"/>
                  </a:lnTo>
                  <a:lnTo>
                    <a:pt x="241949" y="778433"/>
                  </a:lnTo>
                  <a:lnTo>
                    <a:pt x="250595" y="775678"/>
                  </a:lnTo>
                  <a:lnTo>
                    <a:pt x="261807" y="775678"/>
                  </a:lnTo>
                  <a:lnTo>
                    <a:pt x="261807" y="758481"/>
                  </a:lnTo>
                  <a:lnTo>
                    <a:pt x="260922" y="754174"/>
                  </a:lnTo>
                  <a:lnTo>
                    <a:pt x="260856" y="753857"/>
                  </a:lnTo>
                  <a:lnTo>
                    <a:pt x="257806" y="748314"/>
                  </a:lnTo>
                  <a:close/>
                </a:path>
                <a:path w="914400" h="992504">
                  <a:moveTo>
                    <a:pt x="261807" y="802472"/>
                  </a:moveTo>
                  <a:lnTo>
                    <a:pt x="250595" y="802472"/>
                  </a:lnTo>
                  <a:lnTo>
                    <a:pt x="250595" y="812353"/>
                  </a:lnTo>
                  <a:lnTo>
                    <a:pt x="261807" y="812353"/>
                  </a:lnTo>
                  <a:lnTo>
                    <a:pt x="261807" y="802472"/>
                  </a:lnTo>
                  <a:close/>
                </a:path>
                <a:path w="914400" h="992504">
                  <a:moveTo>
                    <a:pt x="261807" y="775678"/>
                  </a:moveTo>
                  <a:lnTo>
                    <a:pt x="250595" y="775678"/>
                  </a:lnTo>
                  <a:lnTo>
                    <a:pt x="250491" y="789360"/>
                  </a:lnTo>
                  <a:lnTo>
                    <a:pt x="249803" y="791878"/>
                  </a:lnTo>
                  <a:lnTo>
                    <a:pt x="248220" y="794633"/>
                  </a:lnTo>
                  <a:lnTo>
                    <a:pt x="246668" y="797388"/>
                  </a:lnTo>
                  <a:lnTo>
                    <a:pt x="244356" y="799637"/>
                  </a:lnTo>
                  <a:lnTo>
                    <a:pt x="238243" y="803121"/>
                  </a:lnTo>
                  <a:lnTo>
                    <a:pt x="234234" y="804055"/>
                  </a:lnTo>
                  <a:lnTo>
                    <a:pt x="249265" y="804055"/>
                  </a:lnTo>
                  <a:lnTo>
                    <a:pt x="250025" y="802472"/>
                  </a:lnTo>
                  <a:lnTo>
                    <a:pt x="261807" y="802472"/>
                  </a:lnTo>
                  <a:lnTo>
                    <a:pt x="261807" y="775678"/>
                  </a:lnTo>
                  <a:close/>
                </a:path>
                <a:path w="914400" h="992504">
                  <a:moveTo>
                    <a:pt x="237167" y="738433"/>
                  </a:moveTo>
                  <a:lnTo>
                    <a:pt x="231149" y="738433"/>
                  </a:lnTo>
                  <a:lnTo>
                    <a:pt x="227412" y="738940"/>
                  </a:lnTo>
                  <a:lnTo>
                    <a:pt x="205559" y="755535"/>
                  </a:lnTo>
                  <a:lnTo>
                    <a:pt x="216201" y="759336"/>
                  </a:lnTo>
                  <a:lnTo>
                    <a:pt x="217436" y="756676"/>
                  </a:lnTo>
                  <a:lnTo>
                    <a:pt x="219573" y="754174"/>
                  </a:lnTo>
                  <a:lnTo>
                    <a:pt x="225490" y="749613"/>
                  </a:lnTo>
                  <a:lnTo>
                    <a:pt x="225201" y="749613"/>
                  </a:lnTo>
                  <a:lnTo>
                    <a:pt x="229851" y="748314"/>
                  </a:lnTo>
                  <a:lnTo>
                    <a:pt x="257806" y="748314"/>
                  </a:lnTo>
                  <a:lnTo>
                    <a:pt x="257056" y="746953"/>
                  </a:lnTo>
                  <a:lnTo>
                    <a:pt x="254665" y="744371"/>
                  </a:lnTo>
                  <a:lnTo>
                    <a:pt x="248932" y="740951"/>
                  </a:lnTo>
                  <a:lnTo>
                    <a:pt x="245971" y="739827"/>
                  </a:lnTo>
                  <a:lnTo>
                    <a:pt x="242899" y="739288"/>
                  </a:lnTo>
                  <a:lnTo>
                    <a:pt x="239859" y="738718"/>
                  </a:lnTo>
                  <a:lnTo>
                    <a:pt x="237167" y="738433"/>
                  </a:lnTo>
                  <a:close/>
                </a:path>
                <a:path w="914400" h="992504">
                  <a:moveTo>
                    <a:pt x="281557" y="828505"/>
                  </a:moveTo>
                  <a:lnTo>
                    <a:pt x="278707" y="838386"/>
                  </a:lnTo>
                  <a:lnTo>
                    <a:pt x="279277" y="838671"/>
                  </a:lnTo>
                  <a:lnTo>
                    <a:pt x="280306" y="838956"/>
                  </a:lnTo>
                  <a:lnTo>
                    <a:pt x="281795" y="839241"/>
                  </a:lnTo>
                  <a:lnTo>
                    <a:pt x="283283" y="839558"/>
                  </a:lnTo>
                  <a:lnTo>
                    <a:pt x="284978" y="839717"/>
                  </a:lnTo>
                  <a:lnTo>
                    <a:pt x="290267" y="839717"/>
                  </a:lnTo>
                  <a:lnTo>
                    <a:pt x="292667" y="839241"/>
                  </a:lnTo>
                  <a:lnTo>
                    <a:pt x="293022" y="839241"/>
                  </a:lnTo>
                  <a:lnTo>
                    <a:pt x="298723" y="836708"/>
                  </a:lnTo>
                  <a:lnTo>
                    <a:pt x="301114" y="834855"/>
                  </a:lnTo>
                  <a:lnTo>
                    <a:pt x="305231" y="829883"/>
                  </a:lnTo>
                  <a:lnTo>
                    <a:pt x="305468" y="829455"/>
                  </a:lnTo>
                  <a:lnTo>
                    <a:pt x="286688" y="829455"/>
                  </a:lnTo>
                  <a:lnTo>
                    <a:pt x="284281" y="829202"/>
                  </a:lnTo>
                  <a:lnTo>
                    <a:pt x="281557" y="828505"/>
                  </a:lnTo>
                  <a:close/>
                </a:path>
                <a:path w="914400" h="992504">
                  <a:moveTo>
                    <a:pt x="286118" y="739383"/>
                  </a:moveTo>
                  <a:lnTo>
                    <a:pt x="273956" y="739383"/>
                  </a:lnTo>
                  <a:lnTo>
                    <a:pt x="300940" y="812733"/>
                  </a:lnTo>
                  <a:lnTo>
                    <a:pt x="297488" y="822139"/>
                  </a:lnTo>
                  <a:lnTo>
                    <a:pt x="295983" y="824815"/>
                  </a:lnTo>
                  <a:lnTo>
                    <a:pt x="294337" y="826462"/>
                  </a:lnTo>
                  <a:lnTo>
                    <a:pt x="292721" y="828141"/>
                  </a:lnTo>
                  <a:lnTo>
                    <a:pt x="290617" y="829202"/>
                  </a:lnTo>
                  <a:lnTo>
                    <a:pt x="289475" y="829202"/>
                  </a:lnTo>
                  <a:lnTo>
                    <a:pt x="286688" y="829455"/>
                  </a:lnTo>
                  <a:lnTo>
                    <a:pt x="305468" y="829455"/>
                  </a:lnTo>
                  <a:lnTo>
                    <a:pt x="306957" y="826763"/>
                  </a:lnTo>
                  <a:lnTo>
                    <a:pt x="317786" y="797531"/>
                  </a:lnTo>
                  <a:lnTo>
                    <a:pt x="306261" y="797531"/>
                  </a:lnTo>
                  <a:lnTo>
                    <a:pt x="286118" y="739383"/>
                  </a:lnTo>
                  <a:close/>
                </a:path>
                <a:path w="914400" h="992504">
                  <a:moveTo>
                    <a:pt x="339325" y="739383"/>
                  </a:moveTo>
                  <a:lnTo>
                    <a:pt x="327163" y="739383"/>
                  </a:lnTo>
                  <a:lnTo>
                    <a:pt x="307021" y="797531"/>
                  </a:lnTo>
                  <a:lnTo>
                    <a:pt x="317786" y="797531"/>
                  </a:lnTo>
                  <a:lnTo>
                    <a:pt x="339325" y="739383"/>
                  </a:lnTo>
                  <a:close/>
                </a:path>
                <a:path w="914400" h="992504">
                  <a:moveTo>
                    <a:pt x="361534" y="792210"/>
                  </a:moveTo>
                  <a:lnTo>
                    <a:pt x="350893" y="794871"/>
                  </a:lnTo>
                  <a:lnTo>
                    <a:pt x="352191" y="801078"/>
                  </a:lnTo>
                  <a:lnTo>
                    <a:pt x="355279" y="805797"/>
                  </a:lnTo>
                  <a:lnTo>
                    <a:pt x="365034" y="812258"/>
                  </a:lnTo>
                  <a:lnTo>
                    <a:pt x="371194" y="813873"/>
                  </a:lnTo>
                  <a:lnTo>
                    <a:pt x="384306" y="813873"/>
                  </a:lnTo>
                  <a:lnTo>
                    <a:pt x="389278" y="812923"/>
                  </a:lnTo>
                  <a:lnTo>
                    <a:pt x="397829" y="809122"/>
                  </a:lnTo>
                  <a:lnTo>
                    <a:pt x="401154" y="806526"/>
                  </a:lnTo>
                  <a:lnTo>
                    <a:pt x="402982" y="803992"/>
                  </a:lnTo>
                  <a:lnTo>
                    <a:pt x="373854" y="803992"/>
                  </a:lnTo>
                  <a:lnTo>
                    <a:pt x="370133" y="803010"/>
                  </a:lnTo>
                  <a:lnTo>
                    <a:pt x="364464" y="799083"/>
                  </a:lnTo>
                  <a:lnTo>
                    <a:pt x="362589" y="796201"/>
                  </a:lnTo>
                  <a:lnTo>
                    <a:pt x="362441" y="795726"/>
                  </a:lnTo>
                  <a:lnTo>
                    <a:pt x="361534" y="792210"/>
                  </a:lnTo>
                  <a:close/>
                </a:path>
                <a:path w="914400" h="992504">
                  <a:moveTo>
                    <a:pt x="387188" y="738433"/>
                  </a:moveTo>
                  <a:lnTo>
                    <a:pt x="374836" y="738433"/>
                  </a:lnTo>
                  <a:lnTo>
                    <a:pt x="370244" y="739336"/>
                  </a:lnTo>
                  <a:lnTo>
                    <a:pt x="353173" y="764562"/>
                  </a:lnTo>
                  <a:lnTo>
                    <a:pt x="354637" y="768520"/>
                  </a:lnTo>
                  <a:lnTo>
                    <a:pt x="388391" y="783184"/>
                  </a:lnTo>
                  <a:lnTo>
                    <a:pt x="391115" y="784483"/>
                  </a:lnTo>
                  <a:lnTo>
                    <a:pt x="394662" y="787935"/>
                  </a:lnTo>
                  <a:lnTo>
                    <a:pt x="395549" y="790057"/>
                  </a:lnTo>
                  <a:lnTo>
                    <a:pt x="395549" y="795726"/>
                  </a:lnTo>
                  <a:lnTo>
                    <a:pt x="393997" y="798418"/>
                  </a:lnTo>
                  <a:lnTo>
                    <a:pt x="387646" y="803010"/>
                  </a:lnTo>
                  <a:lnTo>
                    <a:pt x="387347" y="803010"/>
                  </a:lnTo>
                  <a:lnTo>
                    <a:pt x="383672" y="803992"/>
                  </a:lnTo>
                  <a:lnTo>
                    <a:pt x="402982" y="803992"/>
                  </a:lnTo>
                  <a:lnTo>
                    <a:pt x="405937" y="799938"/>
                  </a:lnTo>
                  <a:lnTo>
                    <a:pt x="407140" y="796201"/>
                  </a:lnTo>
                  <a:lnTo>
                    <a:pt x="407140" y="786921"/>
                  </a:lnTo>
                  <a:lnTo>
                    <a:pt x="405541" y="782757"/>
                  </a:lnTo>
                  <a:lnTo>
                    <a:pt x="399143" y="776264"/>
                  </a:lnTo>
                  <a:lnTo>
                    <a:pt x="394282" y="773841"/>
                  </a:lnTo>
                  <a:lnTo>
                    <a:pt x="372619" y="768520"/>
                  </a:lnTo>
                  <a:lnTo>
                    <a:pt x="369452" y="767174"/>
                  </a:lnTo>
                  <a:lnTo>
                    <a:pt x="365398" y="763944"/>
                  </a:lnTo>
                  <a:lnTo>
                    <a:pt x="364385" y="761743"/>
                  </a:lnTo>
                  <a:lnTo>
                    <a:pt x="364385" y="755820"/>
                  </a:lnTo>
                  <a:lnTo>
                    <a:pt x="365857" y="753239"/>
                  </a:lnTo>
                  <a:lnTo>
                    <a:pt x="371780" y="749154"/>
                  </a:lnTo>
                  <a:lnTo>
                    <a:pt x="375501" y="748124"/>
                  </a:lnTo>
                  <a:lnTo>
                    <a:pt x="402372" y="748124"/>
                  </a:lnTo>
                  <a:lnTo>
                    <a:pt x="401123" y="746351"/>
                  </a:lnTo>
                  <a:lnTo>
                    <a:pt x="392857" y="740017"/>
                  </a:lnTo>
                  <a:lnTo>
                    <a:pt x="387188" y="738433"/>
                  </a:lnTo>
                  <a:close/>
                </a:path>
                <a:path w="914400" h="992504">
                  <a:moveTo>
                    <a:pt x="402372" y="748124"/>
                  </a:moveTo>
                  <a:lnTo>
                    <a:pt x="383229" y="748124"/>
                  </a:lnTo>
                  <a:lnTo>
                    <a:pt x="385905" y="748647"/>
                  </a:lnTo>
                  <a:lnTo>
                    <a:pt x="390085" y="750737"/>
                  </a:lnTo>
                  <a:lnTo>
                    <a:pt x="391732" y="752067"/>
                  </a:lnTo>
                  <a:lnTo>
                    <a:pt x="392936" y="753683"/>
                  </a:lnTo>
                  <a:lnTo>
                    <a:pt x="394171" y="755266"/>
                  </a:lnTo>
                  <a:lnTo>
                    <a:pt x="395105" y="756897"/>
                  </a:lnTo>
                  <a:lnTo>
                    <a:pt x="395739" y="758576"/>
                  </a:lnTo>
                  <a:lnTo>
                    <a:pt x="405474" y="755820"/>
                  </a:lnTo>
                  <a:lnTo>
                    <a:pt x="405842" y="755820"/>
                  </a:lnTo>
                  <a:lnTo>
                    <a:pt x="404137" y="750737"/>
                  </a:lnTo>
                  <a:lnTo>
                    <a:pt x="404068" y="750531"/>
                  </a:lnTo>
                  <a:lnTo>
                    <a:pt x="402372" y="748124"/>
                  </a:lnTo>
                  <a:close/>
                </a:path>
                <a:path w="914400" h="992504">
                  <a:moveTo>
                    <a:pt x="440739" y="799051"/>
                  </a:moveTo>
                  <a:lnTo>
                    <a:pt x="428577" y="799051"/>
                  </a:lnTo>
                  <a:lnTo>
                    <a:pt x="427654" y="807792"/>
                  </a:lnTo>
                  <a:lnTo>
                    <a:pt x="427564" y="808647"/>
                  </a:lnTo>
                  <a:lnTo>
                    <a:pt x="426994" y="812828"/>
                  </a:lnTo>
                  <a:lnTo>
                    <a:pt x="426297" y="816914"/>
                  </a:lnTo>
                  <a:lnTo>
                    <a:pt x="425632" y="821031"/>
                  </a:lnTo>
                  <a:lnTo>
                    <a:pt x="424967" y="824752"/>
                  </a:lnTo>
                  <a:lnTo>
                    <a:pt x="422687" y="836106"/>
                  </a:lnTo>
                  <a:lnTo>
                    <a:pt x="431238" y="836106"/>
                  </a:lnTo>
                  <a:lnTo>
                    <a:pt x="437509" y="815773"/>
                  </a:lnTo>
                  <a:lnTo>
                    <a:pt x="438617" y="811656"/>
                  </a:lnTo>
                  <a:lnTo>
                    <a:pt x="439441" y="807792"/>
                  </a:lnTo>
                  <a:lnTo>
                    <a:pt x="440739" y="799051"/>
                  </a:lnTo>
                  <a:close/>
                </a:path>
                <a:path w="914400" h="992504">
                  <a:moveTo>
                    <a:pt x="13111" y="970215"/>
                  </a:moveTo>
                  <a:lnTo>
                    <a:pt x="2470" y="972876"/>
                  </a:lnTo>
                  <a:lnTo>
                    <a:pt x="3768" y="979083"/>
                  </a:lnTo>
                  <a:lnTo>
                    <a:pt x="6856" y="983802"/>
                  </a:lnTo>
                  <a:lnTo>
                    <a:pt x="16611" y="990263"/>
                  </a:lnTo>
                  <a:lnTo>
                    <a:pt x="22771" y="991878"/>
                  </a:lnTo>
                  <a:lnTo>
                    <a:pt x="35883" y="991878"/>
                  </a:lnTo>
                  <a:lnTo>
                    <a:pt x="40855" y="990928"/>
                  </a:lnTo>
                  <a:lnTo>
                    <a:pt x="49406" y="987128"/>
                  </a:lnTo>
                  <a:lnTo>
                    <a:pt x="52731" y="984531"/>
                  </a:lnTo>
                  <a:lnTo>
                    <a:pt x="54559" y="981997"/>
                  </a:lnTo>
                  <a:lnTo>
                    <a:pt x="25431" y="981997"/>
                  </a:lnTo>
                  <a:lnTo>
                    <a:pt x="21710" y="981015"/>
                  </a:lnTo>
                  <a:lnTo>
                    <a:pt x="16041" y="977088"/>
                  </a:lnTo>
                  <a:lnTo>
                    <a:pt x="14166" y="974206"/>
                  </a:lnTo>
                  <a:lnTo>
                    <a:pt x="14018" y="973731"/>
                  </a:lnTo>
                  <a:lnTo>
                    <a:pt x="13111" y="970215"/>
                  </a:lnTo>
                  <a:close/>
                </a:path>
                <a:path w="914400" h="992504">
                  <a:moveTo>
                    <a:pt x="38765" y="916438"/>
                  </a:moveTo>
                  <a:lnTo>
                    <a:pt x="26413" y="916438"/>
                  </a:lnTo>
                  <a:lnTo>
                    <a:pt x="21821" y="917341"/>
                  </a:lnTo>
                  <a:lnTo>
                    <a:pt x="4750" y="942567"/>
                  </a:lnTo>
                  <a:lnTo>
                    <a:pt x="6214" y="946526"/>
                  </a:lnTo>
                  <a:lnTo>
                    <a:pt x="39968" y="961189"/>
                  </a:lnTo>
                  <a:lnTo>
                    <a:pt x="42692" y="962488"/>
                  </a:lnTo>
                  <a:lnTo>
                    <a:pt x="46239" y="965940"/>
                  </a:lnTo>
                  <a:lnTo>
                    <a:pt x="47126" y="968062"/>
                  </a:lnTo>
                  <a:lnTo>
                    <a:pt x="47126" y="973731"/>
                  </a:lnTo>
                  <a:lnTo>
                    <a:pt x="45574" y="976423"/>
                  </a:lnTo>
                  <a:lnTo>
                    <a:pt x="39223" y="981015"/>
                  </a:lnTo>
                  <a:lnTo>
                    <a:pt x="38924" y="981015"/>
                  </a:lnTo>
                  <a:lnTo>
                    <a:pt x="35249" y="981997"/>
                  </a:lnTo>
                  <a:lnTo>
                    <a:pt x="54559" y="981997"/>
                  </a:lnTo>
                  <a:lnTo>
                    <a:pt x="57514" y="977943"/>
                  </a:lnTo>
                  <a:lnTo>
                    <a:pt x="58717" y="974206"/>
                  </a:lnTo>
                  <a:lnTo>
                    <a:pt x="58717" y="964926"/>
                  </a:lnTo>
                  <a:lnTo>
                    <a:pt x="57118" y="960762"/>
                  </a:lnTo>
                  <a:lnTo>
                    <a:pt x="50720" y="954269"/>
                  </a:lnTo>
                  <a:lnTo>
                    <a:pt x="45859" y="951846"/>
                  </a:lnTo>
                  <a:lnTo>
                    <a:pt x="24196" y="946526"/>
                  </a:lnTo>
                  <a:lnTo>
                    <a:pt x="21029" y="945180"/>
                  </a:lnTo>
                  <a:lnTo>
                    <a:pt x="16975" y="941949"/>
                  </a:lnTo>
                  <a:lnTo>
                    <a:pt x="15962" y="939748"/>
                  </a:lnTo>
                  <a:lnTo>
                    <a:pt x="15962" y="933825"/>
                  </a:lnTo>
                  <a:lnTo>
                    <a:pt x="17434" y="931244"/>
                  </a:lnTo>
                  <a:lnTo>
                    <a:pt x="23357" y="927159"/>
                  </a:lnTo>
                  <a:lnTo>
                    <a:pt x="27078" y="926129"/>
                  </a:lnTo>
                  <a:lnTo>
                    <a:pt x="53949" y="926129"/>
                  </a:lnTo>
                  <a:lnTo>
                    <a:pt x="52700" y="924356"/>
                  </a:lnTo>
                  <a:lnTo>
                    <a:pt x="44434" y="918022"/>
                  </a:lnTo>
                  <a:lnTo>
                    <a:pt x="38765" y="916438"/>
                  </a:lnTo>
                  <a:close/>
                </a:path>
                <a:path w="914400" h="992504">
                  <a:moveTo>
                    <a:pt x="53949" y="926129"/>
                  </a:moveTo>
                  <a:lnTo>
                    <a:pt x="34806" y="926129"/>
                  </a:lnTo>
                  <a:lnTo>
                    <a:pt x="37482" y="926652"/>
                  </a:lnTo>
                  <a:lnTo>
                    <a:pt x="41663" y="928742"/>
                  </a:lnTo>
                  <a:lnTo>
                    <a:pt x="43309" y="930073"/>
                  </a:lnTo>
                  <a:lnTo>
                    <a:pt x="44513" y="931688"/>
                  </a:lnTo>
                  <a:lnTo>
                    <a:pt x="45748" y="933271"/>
                  </a:lnTo>
                  <a:lnTo>
                    <a:pt x="46682" y="934902"/>
                  </a:lnTo>
                  <a:lnTo>
                    <a:pt x="47316" y="936581"/>
                  </a:lnTo>
                  <a:lnTo>
                    <a:pt x="57051" y="933825"/>
                  </a:lnTo>
                  <a:lnTo>
                    <a:pt x="57419" y="933825"/>
                  </a:lnTo>
                  <a:lnTo>
                    <a:pt x="55714" y="928742"/>
                  </a:lnTo>
                  <a:lnTo>
                    <a:pt x="55645" y="928537"/>
                  </a:lnTo>
                  <a:lnTo>
                    <a:pt x="53949" y="926129"/>
                  </a:lnTo>
                  <a:close/>
                </a:path>
                <a:path w="914400" h="992504">
                  <a:moveTo>
                    <a:pt x="86805" y="917388"/>
                  </a:moveTo>
                  <a:lnTo>
                    <a:pt x="75594" y="917388"/>
                  </a:lnTo>
                  <a:lnTo>
                    <a:pt x="75594" y="969962"/>
                  </a:lnTo>
                  <a:lnTo>
                    <a:pt x="76533" y="974728"/>
                  </a:lnTo>
                  <a:lnTo>
                    <a:pt x="76607" y="975108"/>
                  </a:lnTo>
                  <a:lnTo>
                    <a:pt x="94596" y="991308"/>
                  </a:lnTo>
                  <a:lnTo>
                    <a:pt x="104668" y="991308"/>
                  </a:lnTo>
                  <a:lnTo>
                    <a:pt x="109228" y="990025"/>
                  </a:lnTo>
                  <a:lnTo>
                    <a:pt x="116449" y="984863"/>
                  </a:lnTo>
                  <a:lnTo>
                    <a:pt x="119110" y="981712"/>
                  </a:lnTo>
                  <a:lnTo>
                    <a:pt x="119680" y="980477"/>
                  </a:lnTo>
                  <a:lnTo>
                    <a:pt x="98112" y="980477"/>
                  </a:lnTo>
                  <a:lnTo>
                    <a:pt x="94280" y="978893"/>
                  </a:lnTo>
                  <a:lnTo>
                    <a:pt x="88294" y="972559"/>
                  </a:lnTo>
                  <a:lnTo>
                    <a:pt x="86805" y="968315"/>
                  </a:lnTo>
                  <a:lnTo>
                    <a:pt x="86805" y="917388"/>
                  </a:lnTo>
                  <a:close/>
                </a:path>
                <a:path w="914400" h="992504">
                  <a:moveTo>
                    <a:pt x="132791" y="978006"/>
                  </a:moveTo>
                  <a:lnTo>
                    <a:pt x="121580" y="978006"/>
                  </a:lnTo>
                  <a:lnTo>
                    <a:pt x="121580" y="990358"/>
                  </a:lnTo>
                  <a:lnTo>
                    <a:pt x="132791" y="990358"/>
                  </a:lnTo>
                  <a:lnTo>
                    <a:pt x="132791" y="978006"/>
                  </a:lnTo>
                  <a:close/>
                </a:path>
                <a:path w="914400" h="992504">
                  <a:moveTo>
                    <a:pt x="132791" y="917388"/>
                  </a:moveTo>
                  <a:lnTo>
                    <a:pt x="121580" y="917388"/>
                  </a:lnTo>
                  <a:lnTo>
                    <a:pt x="121580" y="965085"/>
                  </a:lnTo>
                  <a:lnTo>
                    <a:pt x="120582" y="968838"/>
                  </a:lnTo>
                  <a:lnTo>
                    <a:pt x="118587" y="971783"/>
                  </a:lnTo>
                  <a:lnTo>
                    <a:pt x="116623" y="974728"/>
                  </a:lnTo>
                  <a:lnTo>
                    <a:pt x="114185" y="976914"/>
                  </a:lnTo>
                  <a:lnTo>
                    <a:pt x="108389" y="979764"/>
                  </a:lnTo>
                  <a:lnTo>
                    <a:pt x="105554" y="980477"/>
                  </a:lnTo>
                  <a:lnTo>
                    <a:pt x="119680" y="980477"/>
                  </a:lnTo>
                  <a:lnTo>
                    <a:pt x="120820" y="978006"/>
                  </a:lnTo>
                  <a:lnTo>
                    <a:pt x="132791" y="978006"/>
                  </a:lnTo>
                  <a:lnTo>
                    <a:pt x="132791" y="917388"/>
                  </a:lnTo>
                  <a:close/>
                </a:path>
                <a:path w="914400" h="992504">
                  <a:moveTo>
                    <a:pt x="164157" y="917578"/>
                  </a:moveTo>
                  <a:lnTo>
                    <a:pt x="153326" y="917578"/>
                  </a:lnTo>
                  <a:lnTo>
                    <a:pt x="153326" y="990358"/>
                  </a:lnTo>
                  <a:lnTo>
                    <a:pt x="164537" y="990358"/>
                  </a:lnTo>
                  <a:lnTo>
                    <a:pt x="164537" y="942218"/>
                  </a:lnTo>
                  <a:lnTo>
                    <a:pt x="165253" y="939020"/>
                  </a:lnTo>
                  <a:lnTo>
                    <a:pt x="165345" y="938608"/>
                  </a:lnTo>
                  <a:lnTo>
                    <a:pt x="168576" y="932654"/>
                  </a:lnTo>
                  <a:lnTo>
                    <a:pt x="170777" y="930389"/>
                  </a:lnTo>
                  <a:lnTo>
                    <a:pt x="173665" y="928790"/>
                  </a:lnTo>
                  <a:lnTo>
                    <a:pt x="164157" y="928790"/>
                  </a:lnTo>
                  <a:lnTo>
                    <a:pt x="164157" y="917578"/>
                  </a:lnTo>
                  <a:close/>
                </a:path>
                <a:path w="914400" h="992504">
                  <a:moveTo>
                    <a:pt x="206956" y="926510"/>
                  </a:moveTo>
                  <a:lnTo>
                    <a:pt x="188354" y="926510"/>
                  </a:lnTo>
                  <a:lnTo>
                    <a:pt x="192440" y="928125"/>
                  </a:lnTo>
                  <a:lnTo>
                    <a:pt x="198394" y="934554"/>
                  </a:lnTo>
                  <a:lnTo>
                    <a:pt x="199882" y="939020"/>
                  </a:lnTo>
                  <a:lnTo>
                    <a:pt x="199882" y="990358"/>
                  </a:lnTo>
                  <a:lnTo>
                    <a:pt x="211094" y="990358"/>
                  </a:lnTo>
                  <a:lnTo>
                    <a:pt x="211094" y="937784"/>
                  </a:lnTo>
                  <a:lnTo>
                    <a:pt x="210064" y="932654"/>
                  </a:lnTo>
                  <a:lnTo>
                    <a:pt x="206956" y="926510"/>
                  </a:lnTo>
                  <a:close/>
                </a:path>
                <a:path w="914400" h="992504">
                  <a:moveTo>
                    <a:pt x="191331" y="916438"/>
                  </a:moveTo>
                  <a:lnTo>
                    <a:pt x="180880" y="916438"/>
                  </a:lnTo>
                  <a:lnTo>
                    <a:pt x="176382" y="917578"/>
                  </a:lnTo>
                  <a:lnTo>
                    <a:pt x="169415" y="922107"/>
                  </a:lnTo>
                  <a:lnTo>
                    <a:pt x="166818" y="925084"/>
                  </a:lnTo>
                  <a:lnTo>
                    <a:pt x="165108" y="928790"/>
                  </a:lnTo>
                  <a:lnTo>
                    <a:pt x="173665" y="928790"/>
                  </a:lnTo>
                  <a:lnTo>
                    <a:pt x="176382" y="927286"/>
                  </a:lnTo>
                  <a:lnTo>
                    <a:pt x="179581" y="926510"/>
                  </a:lnTo>
                  <a:lnTo>
                    <a:pt x="206956" y="926510"/>
                  </a:lnTo>
                  <a:lnTo>
                    <a:pt x="205947" y="924514"/>
                  </a:lnTo>
                  <a:lnTo>
                    <a:pt x="203065" y="921474"/>
                  </a:lnTo>
                  <a:lnTo>
                    <a:pt x="195886" y="917578"/>
                  </a:lnTo>
                  <a:lnTo>
                    <a:pt x="196195" y="917578"/>
                  </a:lnTo>
                  <a:lnTo>
                    <a:pt x="191331" y="916438"/>
                  </a:lnTo>
                  <a:close/>
                </a:path>
                <a:path w="914400" h="992504">
                  <a:moveTo>
                    <a:pt x="238992" y="970215"/>
                  </a:moveTo>
                  <a:lnTo>
                    <a:pt x="228350" y="972876"/>
                  </a:lnTo>
                  <a:lnTo>
                    <a:pt x="229649" y="979083"/>
                  </a:lnTo>
                  <a:lnTo>
                    <a:pt x="232737" y="983802"/>
                  </a:lnTo>
                  <a:lnTo>
                    <a:pt x="242491" y="990263"/>
                  </a:lnTo>
                  <a:lnTo>
                    <a:pt x="248651" y="991878"/>
                  </a:lnTo>
                  <a:lnTo>
                    <a:pt x="261763" y="991878"/>
                  </a:lnTo>
                  <a:lnTo>
                    <a:pt x="266735" y="990928"/>
                  </a:lnTo>
                  <a:lnTo>
                    <a:pt x="275287" y="987128"/>
                  </a:lnTo>
                  <a:lnTo>
                    <a:pt x="278612" y="984531"/>
                  </a:lnTo>
                  <a:lnTo>
                    <a:pt x="280439" y="981997"/>
                  </a:lnTo>
                  <a:lnTo>
                    <a:pt x="251312" y="981997"/>
                  </a:lnTo>
                  <a:lnTo>
                    <a:pt x="247590" y="981015"/>
                  </a:lnTo>
                  <a:lnTo>
                    <a:pt x="241921" y="977088"/>
                  </a:lnTo>
                  <a:lnTo>
                    <a:pt x="240046" y="974206"/>
                  </a:lnTo>
                  <a:lnTo>
                    <a:pt x="239899" y="973731"/>
                  </a:lnTo>
                  <a:lnTo>
                    <a:pt x="238992" y="970215"/>
                  </a:lnTo>
                  <a:close/>
                </a:path>
                <a:path w="914400" h="992504">
                  <a:moveTo>
                    <a:pt x="264645" y="916438"/>
                  </a:moveTo>
                  <a:lnTo>
                    <a:pt x="252293" y="916438"/>
                  </a:lnTo>
                  <a:lnTo>
                    <a:pt x="247701" y="917341"/>
                  </a:lnTo>
                  <a:lnTo>
                    <a:pt x="230631" y="942567"/>
                  </a:lnTo>
                  <a:lnTo>
                    <a:pt x="232095" y="946526"/>
                  </a:lnTo>
                  <a:lnTo>
                    <a:pt x="232182" y="946763"/>
                  </a:lnTo>
                  <a:lnTo>
                    <a:pt x="235286" y="950120"/>
                  </a:lnTo>
                  <a:lnTo>
                    <a:pt x="238422" y="953446"/>
                  </a:lnTo>
                  <a:lnTo>
                    <a:pt x="243331" y="955900"/>
                  </a:lnTo>
                  <a:lnTo>
                    <a:pt x="265849" y="961189"/>
                  </a:lnTo>
                  <a:lnTo>
                    <a:pt x="268572" y="962488"/>
                  </a:lnTo>
                  <a:lnTo>
                    <a:pt x="272119" y="965940"/>
                  </a:lnTo>
                  <a:lnTo>
                    <a:pt x="273006" y="968062"/>
                  </a:lnTo>
                  <a:lnTo>
                    <a:pt x="273006" y="973731"/>
                  </a:lnTo>
                  <a:lnTo>
                    <a:pt x="271454" y="976423"/>
                  </a:lnTo>
                  <a:lnTo>
                    <a:pt x="265103" y="981015"/>
                  </a:lnTo>
                  <a:lnTo>
                    <a:pt x="264804" y="981015"/>
                  </a:lnTo>
                  <a:lnTo>
                    <a:pt x="261130" y="981997"/>
                  </a:lnTo>
                  <a:lnTo>
                    <a:pt x="280439" y="981997"/>
                  </a:lnTo>
                  <a:lnTo>
                    <a:pt x="283394" y="977943"/>
                  </a:lnTo>
                  <a:lnTo>
                    <a:pt x="284598" y="974206"/>
                  </a:lnTo>
                  <a:lnTo>
                    <a:pt x="284598" y="964926"/>
                  </a:lnTo>
                  <a:lnTo>
                    <a:pt x="282998" y="960762"/>
                  </a:lnTo>
                  <a:lnTo>
                    <a:pt x="276601" y="954269"/>
                  </a:lnTo>
                  <a:lnTo>
                    <a:pt x="271739" y="951846"/>
                  </a:lnTo>
                  <a:lnTo>
                    <a:pt x="250077" y="946526"/>
                  </a:lnTo>
                  <a:lnTo>
                    <a:pt x="246909" y="945180"/>
                  </a:lnTo>
                  <a:lnTo>
                    <a:pt x="242856" y="941949"/>
                  </a:lnTo>
                  <a:lnTo>
                    <a:pt x="241842" y="939748"/>
                  </a:lnTo>
                  <a:lnTo>
                    <a:pt x="241842" y="933825"/>
                  </a:lnTo>
                  <a:lnTo>
                    <a:pt x="243315" y="931244"/>
                  </a:lnTo>
                  <a:lnTo>
                    <a:pt x="249237" y="927159"/>
                  </a:lnTo>
                  <a:lnTo>
                    <a:pt x="252959" y="926129"/>
                  </a:lnTo>
                  <a:lnTo>
                    <a:pt x="279830" y="926129"/>
                  </a:lnTo>
                  <a:lnTo>
                    <a:pt x="278580" y="924356"/>
                  </a:lnTo>
                  <a:lnTo>
                    <a:pt x="270314" y="918022"/>
                  </a:lnTo>
                  <a:lnTo>
                    <a:pt x="264645" y="916438"/>
                  </a:lnTo>
                  <a:close/>
                </a:path>
                <a:path w="914400" h="992504">
                  <a:moveTo>
                    <a:pt x="279830" y="926129"/>
                  </a:moveTo>
                  <a:lnTo>
                    <a:pt x="260686" y="926129"/>
                  </a:lnTo>
                  <a:lnTo>
                    <a:pt x="263362" y="926652"/>
                  </a:lnTo>
                  <a:lnTo>
                    <a:pt x="267543" y="928742"/>
                  </a:lnTo>
                  <a:lnTo>
                    <a:pt x="269190" y="930073"/>
                  </a:lnTo>
                  <a:lnTo>
                    <a:pt x="270393" y="931688"/>
                  </a:lnTo>
                  <a:lnTo>
                    <a:pt x="271629" y="933271"/>
                  </a:lnTo>
                  <a:lnTo>
                    <a:pt x="272563" y="934902"/>
                  </a:lnTo>
                  <a:lnTo>
                    <a:pt x="273196" y="936581"/>
                  </a:lnTo>
                  <a:lnTo>
                    <a:pt x="282932" y="933825"/>
                  </a:lnTo>
                  <a:lnTo>
                    <a:pt x="283299" y="933825"/>
                  </a:lnTo>
                  <a:lnTo>
                    <a:pt x="281595" y="928742"/>
                  </a:lnTo>
                  <a:lnTo>
                    <a:pt x="281526" y="928537"/>
                  </a:lnTo>
                  <a:lnTo>
                    <a:pt x="279830" y="926129"/>
                  </a:lnTo>
                  <a:close/>
                </a:path>
                <a:path w="914400" h="992504">
                  <a:moveTo>
                    <a:pt x="336059" y="916438"/>
                  </a:moveTo>
                  <a:lnTo>
                    <a:pt x="324341" y="916438"/>
                  </a:lnTo>
                  <a:lnTo>
                    <a:pt x="318577" y="918053"/>
                  </a:lnTo>
                  <a:lnTo>
                    <a:pt x="308727" y="924483"/>
                  </a:lnTo>
                  <a:lnTo>
                    <a:pt x="304895" y="928932"/>
                  </a:lnTo>
                  <a:lnTo>
                    <a:pt x="299416" y="940302"/>
                  </a:lnTo>
                  <a:lnTo>
                    <a:pt x="298054" y="946842"/>
                  </a:lnTo>
                  <a:lnTo>
                    <a:pt x="298054" y="961537"/>
                  </a:lnTo>
                  <a:lnTo>
                    <a:pt x="324277" y="991878"/>
                  </a:lnTo>
                  <a:lnTo>
                    <a:pt x="336502" y="991878"/>
                  </a:lnTo>
                  <a:lnTo>
                    <a:pt x="341221" y="990881"/>
                  </a:lnTo>
                  <a:lnTo>
                    <a:pt x="349361" y="986858"/>
                  </a:lnTo>
                  <a:lnTo>
                    <a:pt x="352639" y="984135"/>
                  </a:lnTo>
                  <a:lnTo>
                    <a:pt x="354323" y="981807"/>
                  </a:lnTo>
                  <a:lnTo>
                    <a:pt x="326684" y="981807"/>
                  </a:lnTo>
                  <a:lnTo>
                    <a:pt x="322821" y="980651"/>
                  </a:lnTo>
                  <a:lnTo>
                    <a:pt x="309265" y="959511"/>
                  </a:lnTo>
                  <a:lnTo>
                    <a:pt x="309265" y="948362"/>
                  </a:lnTo>
                  <a:lnTo>
                    <a:pt x="326748" y="926510"/>
                  </a:lnTo>
                  <a:lnTo>
                    <a:pt x="354335" y="926510"/>
                  </a:lnTo>
                  <a:lnTo>
                    <a:pt x="352290" y="923849"/>
                  </a:lnTo>
                  <a:lnTo>
                    <a:pt x="348917" y="921189"/>
                  </a:lnTo>
                  <a:lnTo>
                    <a:pt x="340683" y="917388"/>
                  </a:lnTo>
                  <a:lnTo>
                    <a:pt x="336059" y="916438"/>
                  </a:lnTo>
                  <a:close/>
                </a:path>
                <a:path w="914400" h="992504">
                  <a:moveTo>
                    <a:pt x="359812" y="969075"/>
                  </a:moveTo>
                  <a:lnTo>
                    <a:pt x="348601" y="969075"/>
                  </a:lnTo>
                  <a:lnTo>
                    <a:pt x="347904" y="971735"/>
                  </a:lnTo>
                  <a:lnTo>
                    <a:pt x="346732" y="974016"/>
                  </a:lnTo>
                  <a:lnTo>
                    <a:pt x="343438" y="977816"/>
                  </a:lnTo>
                  <a:lnTo>
                    <a:pt x="341242" y="979352"/>
                  </a:lnTo>
                  <a:lnTo>
                    <a:pt x="336677" y="981300"/>
                  </a:lnTo>
                  <a:lnTo>
                    <a:pt x="334032" y="981807"/>
                  </a:lnTo>
                  <a:lnTo>
                    <a:pt x="354323" y="981807"/>
                  </a:lnTo>
                  <a:lnTo>
                    <a:pt x="357611" y="977262"/>
                  </a:lnTo>
                  <a:lnTo>
                    <a:pt x="359179" y="973382"/>
                  </a:lnTo>
                  <a:lnTo>
                    <a:pt x="359812" y="969075"/>
                  </a:lnTo>
                  <a:close/>
                </a:path>
                <a:path w="914400" h="992504">
                  <a:moveTo>
                    <a:pt x="354335" y="926510"/>
                  </a:moveTo>
                  <a:lnTo>
                    <a:pt x="336059" y="926510"/>
                  </a:lnTo>
                  <a:lnTo>
                    <a:pt x="339986" y="927808"/>
                  </a:lnTo>
                  <a:lnTo>
                    <a:pt x="342900" y="930405"/>
                  </a:lnTo>
                  <a:lnTo>
                    <a:pt x="345845" y="932970"/>
                  </a:lnTo>
                  <a:lnTo>
                    <a:pt x="347745" y="935916"/>
                  </a:lnTo>
                  <a:lnTo>
                    <a:pt x="348601" y="939241"/>
                  </a:lnTo>
                  <a:lnTo>
                    <a:pt x="359812" y="939241"/>
                  </a:lnTo>
                  <a:lnTo>
                    <a:pt x="359350" y="935916"/>
                  </a:lnTo>
                  <a:lnTo>
                    <a:pt x="359273" y="935362"/>
                  </a:lnTo>
                  <a:lnTo>
                    <a:pt x="359179" y="934681"/>
                  </a:lnTo>
                  <a:lnTo>
                    <a:pt x="357548" y="930690"/>
                  </a:lnTo>
                  <a:lnTo>
                    <a:pt x="354335" y="926510"/>
                  </a:lnTo>
                  <a:close/>
                </a:path>
                <a:path w="914400" h="992504">
                  <a:moveTo>
                    <a:pt x="387033" y="917388"/>
                  </a:moveTo>
                  <a:lnTo>
                    <a:pt x="376202" y="917388"/>
                  </a:lnTo>
                  <a:lnTo>
                    <a:pt x="376202" y="990358"/>
                  </a:lnTo>
                  <a:lnTo>
                    <a:pt x="387413" y="990358"/>
                  </a:lnTo>
                  <a:lnTo>
                    <a:pt x="387413" y="940888"/>
                  </a:lnTo>
                  <a:lnTo>
                    <a:pt x="388205" y="937959"/>
                  </a:lnTo>
                  <a:lnTo>
                    <a:pt x="391404" y="932796"/>
                  </a:lnTo>
                  <a:lnTo>
                    <a:pt x="393589" y="930769"/>
                  </a:lnTo>
                  <a:lnTo>
                    <a:pt x="398029" y="928410"/>
                  </a:lnTo>
                  <a:lnTo>
                    <a:pt x="387033" y="928410"/>
                  </a:lnTo>
                  <a:lnTo>
                    <a:pt x="387033" y="917388"/>
                  </a:lnTo>
                  <a:close/>
                </a:path>
                <a:path w="914400" h="992504">
                  <a:moveTo>
                    <a:pt x="412687" y="916438"/>
                  </a:moveTo>
                  <a:lnTo>
                    <a:pt x="401762" y="916438"/>
                  </a:lnTo>
                  <a:lnTo>
                    <a:pt x="398474" y="917388"/>
                  </a:lnTo>
                  <a:lnTo>
                    <a:pt x="391530" y="921870"/>
                  </a:lnTo>
                  <a:lnTo>
                    <a:pt x="389123" y="924799"/>
                  </a:lnTo>
                  <a:lnTo>
                    <a:pt x="387793" y="928410"/>
                  </a:lnTo>
                  <a:lnTo>
                    <a:pt x="398029" y="928410"/>
                  </a:lnTo>
                  <a:lnTo>
                    <a:pt x="399102" y="927840"/>
                  </a:lnTo>
                  <a:lnTo>
                    <a:pt x="401827" y="927190"/>
                  </a:lnTo>
                  <a:lnTo>
                    <a:pt x="412687" y="927190"/>
                  </a:lnTo>
                  <a:lnTo>
                    <a:pt x="412687" y="916438"/>
                  </a:lnTo>
                  <a:close/>
                </a:path>
                <a:path w="914400" h="992504">
                  <a:moveTo>
                    <a:pt x="412687" y="927190"/>
                  </a:moveTo>
                  <a:lnTo>
                    <a:pt x="408744" y="927190"/>
                  </a:lnTo>
                  <a:lnTo>
                    <a:pt x="410074" y="927412"/>
                  </a:lnTo>
                  <a:lnTo>
                    <a:pt x="411436" y="927602"/>
                  </a:lnTo>
                  <a:lnTo>
                    <a:pt x="412887" y="927840"/>
                  </a:lnTo>
                  <a:lnTo>
                    <a:pt x="412687" y="927840"/>
                  </a:lnTo>
                  <a:lnTo>
                    <a:pt x="412687" y="927190"/>
                  </a:lnTo>
                  <a:close/>
                </a:path>
                <a:path w="914400" h="992504">
                  <a:moveTo>
                    <a:pt x="457010" y="916438"/>
                  </a:moveTo>
                  <a:lnTo>
                    <a:pt x="446622" y="916438"/>
                  </a:lnTo>
                  <a:lnTo>
                    <a:pt x="440858" y="918053"/>
                  </a:lnTo>
                  <a:lnTo>
                    <a:pt x="420335" y="946969"/>
                  </a:lnTo>
                  <a:lnTo>
                    <a:pt x="420335" y="961918"/>
                  </a:lnTo>
                  <a:lnTo>
                    <a:pt x="447319" y="991878"/>
                  </a:lnTo>
                  <a:lnTo>
                    <a:pt x="459290" y="991878"/>
                  </a:lnTo>
                  <a:lnTo>
                    <a:pt x="463740" y="991118"/>
                  </a:lnTo>
                  <a:lnTo>
                    <a:pt x="471658" y="988046"/>
                  </a:lnTo>
                  <a:lnTo>
                    <a:pt x="474983" y="985892"/>
                  </a:lnTo>
                  <a:lnTo>
                    <a:pt x="478952" y="981807"/>
                  </a:lnTo>
                  <a:lnTo>
                    <a:pt x="449821" y="981807"/>
                  </a:lnTo>
                  <a:lnTo>
                    <a:pt x="445846" y="980825"/>
                  </a:lnTo>
                  <a:lnTo>
                    <a:pt x="431547" y="957674"/>
                  </a:lnTo>
                  <a:lnTo>
                    <a:pt x="428316" y="957674"/>
                  </a:lnTo>
                  <a:lnTo>
                    <a:pt x="428316" y="947982"/>
                  </a:lnTo>
                  <a:lnTo>
                    <a:pt x="431547" y="947982"/>
                  </a:lnTo>
                  <a:lnTo>
                    <a:pt x="431547" y="945670"/>
                  </a:lnTo>
                  <a:lnTo>
                    <a:pt x="448744" y="926510"/>
                  </a:lnTo>
                  <a:lnTo>
                    <a:pt x="476744" y="926510"/>
                  </a:lnTo>
                  <a:lnTo>
                    <a:pt x="471547" y="921664"/>
                  </a:lnTo>
                  <a:lnTo>
                    <a:pt x="468174" y="919605"/>
                  </a:lnTo>
                  <a:lnTo>
                    <a:pt x="460763" y="917072"/>
                  </a:lnTo>
                  <a:lnTo>
                    <a:pt x="457010" y="916438"/>
                  </a:lnTo>
                  <a:close/>
                </a:path>
                <a:path w="914400" h="992504">
                  <a:moveTo>
                    <a:pt x="472592" y="970405"/>
                  </a:moveTo>
                  <a:lnTo>
                    <a:pt x="457295" y="981807"/>
                  </a:lnTo>
                  <a:lnTo>
                    <a:pt x="478952" y="981807"/>
                  </a:lnTo>
                  <a:lnTo>
                    <a:pt x="480367" y="980350"/>
                  </a:lnTo>
                  <a:lnTo>
                    <a:pt x="482283" y="977120"/>
                  </a:lnTo>
                  <a:lnTo>
                    <a:pt x="483423" y="973446"/>
                  </a:lnTo>
                  <a:lnTo>
                    <a:pt x="472592" y="970405"/>
                  </a:lnTo>
                  <a:close/>
                </a:path>
                <a:path w="914400" h="992504">
                  <a:moveTo>
                    <a:pt x="431547" y="947982"/>
                  </a:moveTo>
                  <a:lnTo>
                    <a:pt x="428316" y="947982"/>
                  </a:lnTo>
                  <a:lnTo>
                    <a:pt x="428316" y="957674"/>
                  </a:lnTo>
                  <a:lnTo>
                    <a:pt x="431547" y="957674"/>
                  </a:lnTo>
                  <a:lnTo>
                    <a:pt x="431547" y="947982"/>
                  </a:lnTo>
                  <a:close/>
                </a:path>
                <a:path w="914400" h="992504">
                  <a:moveTo>
                    <a:pt x="476744" y="926510"/>
                  </a:moveTo>
                  <a:lnTo>
                    <a:pt x="457263" y="926510"/>
                  </a:lnTo>
                  <a:lnTo>
                    <a:pt x="460779" y="927444"/>
                  </a:lnTo>
                  <a:lnTo>
                    <a:pt x="466765" y="931181"/>
                  </a:lnTo>
                  <a:lnTo>
                    <a:pt x="469076" y="933731"/>
                  </a:lnTo>
                  <a:lnTo>
                    <a:pt x="470692" y="936961"/>
                  </a:lnTo>
                  <a:lnTo>
                    <a:pt x="472339" y="940191"/>
                  </a:lnTo>
                  <a:lnTo>
                    <a:pt x="473162" y="943865"/>
                  </a:lnTo>
                  <a:lnTo>
                    <a:pt x="473162" y="947982"/>
                  </a:lnTo>
                  <a:lnTo>
                    <a:pt x="431547" y="947982"/>
                  </a:lnTo>
                  <a:lnTo>
                    <a:pt x="431547" y="957674"/>
                  </a:lnTo>
                  <a:lnTo>
                    <a:pt x="484564" y="957674"/>
                  </a:lnTo>
                  <a:lnTo>
                    <a:pt x="484494" y="945670"/>
                  </a:lnTo>
                  <a:lnTo>
                    <a:pt x="483661" y="940381"/>
                  </a:lnTo>
                  <a:lnTo>
                    <a:pt x="480093" y="931181"/>
                  </a:lnTo>
                  <a:lnTo>
                    <a:pt x="477812" y="927618"/>
                  </a:lnTo>
                  <a:lnTo>
                    <a:pt x="477700" y="927444"/>
                  </a:lnTo>
                  <a:lnTo>
                    <a:pt x="476744" y="926510"/>
                  </a:lnTo>
                  <a:close/>
                </a:path>
                <a:path w="914400" h="992504">
                  <a:moveTo>
                    <a:pt x="534873" y="916438"/>
                  </a:moveTo>
                  <a:lnTo>
                    <a:pt x="524485" y="916438"/>
                  </a:lnTo>
                  <a:lnTo>
                    <a:pt x="518721" y="918053"/>
                  </a:lnTo>
                  <a:lnTo>
                    <a:pt x="498198" y="946969"/>
                  </a:lnTo>
                  <a:lnTo>
                    <a:pt x="498198" y="961918"/>
                  </a:lnTo>
                  <a:lnTo>
                    <a:pt x="525181" y="991878"/>
                  </a:lnTo>
                  <a:lnTo>
                    <a:pt x="537153" y="991878"/>
                  </a:lnTo>
                  <a:lnTo>
                    <a:pt x="541603" y="991118"/>
                  </a:lnTo>
                  <a:lnTo>
                    <a:pt x="549520" y="988046"/>
                  </a:lnTo>
                  <a:lnTo>
                    <a:pt x="552846" y="985892"/>
                  </a:lnTo>
                  <a:lnTo>
                    <a:pt x="556815" y="981807"/>
                  </a:lnTo>
                  <a:lnTo>
                    <a:pt x="527683" y="981807"/>
                  </a:lnTo>
                  <a:lnTo>
                    <a:pt x="523709" y="980825"/>
                  </a:lnTo>
                  <a:lnTo>
                    <a:pt x="509409" y="957674"/>
                  </a:lnTo>
                  <a:lnTo>
                    <a:pt x="506179" y="957674"/>
                  </a:lnTo>
                  <a:lnTo>
                    <a:pt x="506179" y="947982"/>
                  </a:lnTo>
                  <a:lnTo>
                    <a:pt x="509409" y="947982"/>
                  </a:lnTo>
                  <a:lnTo>
                    <a:pt x="509409" y="945670"/>
                  </a:lnTo>
                  <a:lnTo>
                    <a:pt x="526607" y="926510"/>
                  </a:lnTo>
                  <a:lnTo>
                    <a:pt x="554607" y="926510"/>
                  </a:lnTo>
                  <a:lnTo>
                    <a:pt x="549410" y="921664"/>
                  </a:lnTo>
                  <a:lnTo>
                    <a:pt x="546037" y="919605"/>
                  </a:lnTo>
                  <a:lnTo>
                    <a:pt x="538626" y="917072"/>
                  </a:lnTo>
                  <a:lnTo>
                    <a:pt x="534873" y="916438"/>
                  </a:lnTo>
                  <a:close/>
                </a:path>
                <a:path w="914400" h="992504">
                  <a:moveTo>
                    <a:pt x="550455" y="970405"/>
                  </a:moveTo>
                  <a:lnTo>
                    <a:pt x="535158" y="981807"/>
                  </a:lnTo>
                  <a:lnTo>
                    <a:pt x="556815" y="981807"/>
                  </a:lnTo>
                  <a:lnTo>
                    <a:pt x="558230" y="980350"/>
                  </a:lnTo>
                  <a:lnTo>
                    <a:pt x="560146" y="977120"/>
                  </a:lnTo>
                  <a:lnTo>
                    <a:pt x="561286" y="973446"/>
                  </a:lnTo>
                  <a:lnTo>
                    <a:pt x="550455" y="970405"/>
                  </a:lnTo>
                  <a:close/>
                </a:path>
                <a:path w="914400" h="992504">
                  <a:moveTo>
                    <a:pt x="509409" y="947982"/>
                  </a:moveTo>
                  <a:lnTo>
                    <a:pt x="506179" y="947982"/>
                  </a:lnTo>
                  <a:lnTo>
                    <a:pt x="506179" y="957674"/>
                  </a:lnTo>
                  <a:lnTo>
                    <a:pt x="509409" y="957674"/>
                  </a:lnTo>
                  <a:lnTo>
                    <a:pt x="509409" y="947982"/>
                  </a:lnTo>
                  <a:close/>
                </a:path>
                <a:path w="914400" h="992504">
                  <a:moveTo>
                    <a:pt x="554607" y="926510"/>
                  </a:moveTo>
                  <a:lnTo>
                    <a:pt x="535126" y="926510"/>
                  </a:lnTo>
                  <a:lnTo>
                    <a:pt x="538642" y="927444"/>
                  </a:lnTo>
                  <a:lnTo>
                    <a:pt x="544627" y="931181"/>
                  </a:lnTo>
                  <a:lnTo>
                    <a:pt x="546939" y="933731"/>
                  </a:lnTo>
                  <a:lnTo>
                    <a:pt x="548554" y="936961"/>
                  </a:lnTo>
                  <a:lnTo>
                    <a:pt x="550201" y="940191"/>
                  </a:lnTo>
                  <a:lnTo>
                    <a:pt x="551025" y="943865"/>
                  </a:lnTo>
                  <a:lnTo>
                    <a:pt x="551025" y="947982"/>
                  </a:lnTo>
                  <a:lnTo>
                    <a:pt x="509409" y="947982"/>
                  </a:lnTo>
                  <a:lnTo>
                    <a:pt x="509409" y="957674"/>
                  </a:lnTo>
                  <a:lnTo>
                    <a:pt x="562426" y="957674"/>
                  </a:lnTo>
                  <a:lnTo>
                    <a:pt x="562357" y="945670"/>
                  </a:lnTo>
                  <a:lnTo>
                    <a:pt x="561524" y="940381"/>
                  </a:lnTo>
                  <a:lnTo>
                    <a:pt x="557956" y="931181"/>
                  </a:lnTo>
                  <a:lnTo>
                    <a:pt x="555675" y="927618"/>
                  </a:lnTo>
                  <a:lnTo>
                    <a:pt x="555562" y="927444"/>
                  </a:lnTo>
                  <a:lnTo>
                    <a:pt x="554607" y="926510"/>
                  </a:lnTo>
                  <a:close/>
                </a:path>
                <a:path w="914400" h="992504">
                  <a:moveTo>
                    <a:pt x="590313" y="917578"/>
                  </a:moveTo>
                  <a:lnTo>
                    <a:pt x="579481" y="917578"/>
                  </a:lnTo>
                  <a:lnTo>
                    <a:pt x="579481" y="990358"/>
                  </a:lnTo>
                  <a:lnTo>
                    <a:pt x="590693" y="990358"/>
                  </a:lnTo>
                  <a:lnTo>
                    <a:pt x="590693" y="942218"/>
                  </a:lnTo>
                  <a:lnTo>
                    <a:pt x="591408" y="939020"/>
                  </a:lnTo>
                  <a:lnTo>
                    <a:pt x="591500" y="938608"/>
                  </a:lnTo>
                  <a:lnTo>
                    <a:pt x="594731" y="932654"/>
                  </a:lnTo>
                  <a:lnTo>
                    <a:pt x="596932" y="930389"/>
                  </a:lnTo>
                  <a:lnTo>
                    <a:pt x="599820" y="928790"/>
                  </a:lnTo>
                  <a:lnTo>
                    <a:pt x="590313" y="928790"/>
                  </a:lnTo>
                  <a:lnTo>
                    <a:pt x="590313" y="917578"/>
                  </a:lnTo>
                  <a:close/>
                </a:path>
                <a:path w="914400" h="992504">
                  <a:moveTo>
                    <a:pt x="633111" y="926510"/>
                  </a:moveTo>
                  <a:lnTo>
                    <a:pt x="614509" y="926510"/>
                  </a:lnTo>
                  <a:lnTo>
                    <a:pt x="618595" y="928125"/>
                  </a:lnTo>
                  <a:lnTo>
                    <a:pt x="624549" y="934554"/>
                  </a:lnTo>
                  <a:lnTo>
                    <a:pt x="626037" y="939020"/>
                  </a:lnTo>
                  <a:lnTo>
                    <a:pt x="626037" y="990358"/>
                  </a:lnTo>
                  <a:lnTo>
                    <a:pt x="637249" y="990358"/>
                  </a:lnTo>
                  <a:lnTo>
                    <a:pt x="637249" y="937784"/>
                  </a:lnTo>
                  <a:lnTo>
                    <a:pt x="636219" y="932654"/>
                  </a:lnTo>
                  <a:lnTo>
                    <a:pt x="633111" y="926510"/>
                  </a:lnTo>
                  <a:close/>
                </a:path>
                <a:path w="914400" h="992504">
                  <a:moveTo>
                    <a:pt x="617486" y="916438"/>
                  </a:moveTo>
                  <a:lnTo>
                    <a:pt x="607035" y="916438"/>
                  </a:lnTo>
                  <a:lnTo>
                    <a:pt x="602537" y="917578"/>
                  </a:lnTo>
                  <a:lnTo>
                    <a:pt x="595570" y="922107"/>
                  </a:lnTo>
                  <a:lnTo>
                    <a:pt x="592973" y="925084"/>
                  </a:lnTo>
                  <a:lnTo>
                    <a:pt x="591263" y="928790"/>
                  </a:lnTo>
                  <a:lnTo>
                    <a:pt x="599820" y="928790"/>
                  </a:lnTo>
                  <a:lnTo>
                    <a:pt x="602537" y="927286"/>
                  </a:lnTo>
                  <a:lnTo>
                    <a:pt x="605736" y="926510"/>
                  </a:lnTo>
                  <a:lnTo>
                    <a:pt x="633111" y="926510"/>
                  </a:lnTo>
                  <a:lnTo>
                    <a:pt x="632102" y="924514"/>
                  </a:lnTo>
                  <a:lnTo>
                    <a:pt x="629220" y="921474"/>
                  </a:lnTo>
                  <a:lnTo>
                    <a:pt x="622041" y="917578"/>
                  </a:lnTo>
                  <a:lnTo>
                    <a:pt x="622350" y="917578"/>
                  </a:lnTo>
                  <a:lnTo>
                    <a:pt x="617486" y="916438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7489208" y="4976165"/>
              <a:ext cx="1207770" cy="1624965"/>
            </a:xfrm>
            <a:custGeom>
              <a:avLst/>
              <a:gdLst/>
              <a:ahLst/>
              <a:cxnLst/>
              <a:rect l="l" t="t" r="r" b="b"/>
              <a:pathLst>
                <a:path w="1207770" h="1624965">
                  <a:moveTo>
                    <a:pt x="1207184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207184" y="1624443"/>
                  </a:lnTo>
                  <a:lnTo>
                    <a:pt x="120718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7569536" y="5160129"/>
              <a:ext cx="970915" cy="591185"/>
            </a:xfrm>
            <a:custGeom>
              <a:avLst/>
              <a:gdLst/>
              <a:ahLst/>
              <a:cxnLst/>
              <a:rect l="l" t="t" r="r" b="b"/>
              <a:pathLst>
                <a:path w="970915" h="591185">
                  <a:moveTo>
                    <a:pt x="14469" y="71286"/>
                  </a:moveTo>
                  <a:lnTo>
                    <a:pt x="3176" y="71286"/>
                  </a:lnTo>
                  <a:lnTo>
                    <a:pt x="3310" y="73168"/>
                  </a:lnTo>
                  <a:lnTo>
                    <a:pt x="3419" y="74697"/>
                  </a:lnTo>
                  <a:lnTo>
                    <a:pt x="29173" y="96166"/>
                  </a:lnTo>
                  <a:lnTo>
                    <a:pt x="42583" y="96166"/>
                  </a:lnTo>
                  <a:lnTo>
                    <a:pt x="47883" y="95122"/>
                  </a:lnTo>
                  <a:lnTo>
                    <a:pt x="48233" y="95122"/>
                  </a:lnTo>
                  <a:lnTo>
                    <a:pt x="58214" y="90358"/>
                  </a:lnTo>
                  <a:lnTo>
                    <a:pt x="61919" y="87226"/>
                  </a:lnTo>
                  <a:lnTo>
                    <a:pt x="62527" y="86284"/>
                  </a:lnTo>
                  <a:lnTo>
                    <a:pt x="32055" y="86284"/>
                  </a:lnTo>
                  <a:lnTo>
                    <a:pt x="28702" y="85755"/>
                  </a:lnTo>
                  <a:lnTo>
                    <a:pt x="14763" y="74697"/>
                  </a:lnTo>
                  <a:lnTo>
                    <a:pt x="14469" y="71286"/>
                  </a:lnTo>
                  <a:close/>
                </a:path>
                <a:path w="970915" h="591185">
                  <a:moveTo>
                    <a:pt x="42348" y="2999"/>
                  </a:moveTo>
                  <a:lnTo>
                    <a:pt x="30761" y="2999"/>
                  </a:lnTo>
                  <a:lnTo>
                    <a:pt x="25541" y="4058"/>
                  </a:lnTo>
                  <a:lnTo>
                    <a:pt x="5646" y="23173"/>
                  </a:lnTo>
                  <a:lnTo>
                    <a:pt x="5646" y="34319"/>
                  </a:lnTo>
                  <a:lnTo>
                    <a:pt x="42877" y="55758"/>
                  </a:lnTo>
                  <a:lnTo>
                    <a:pt x="45833" y="56788"/>
                  </a:lnTo>
                  <a:lnTo>
                    <a:pt x="51303" y="59140"/>
                  </a:lnTo>
                  <a:lnTo>
                    <a:pt x="53509" y="60670"/>
                  </a:lnTo>
                  <a:lnTo>
                    <a:pt x="56861" y="64434"/>
                  </a:lnTo>
                  <a:lnTo>
                    <a:pt x="57699" y="66875"/>
                  </a:lnTo>
                  <a:lnTo>
                    <a:pt x="57699" y="73168"/>
                  </a:lnTo>
                  <a:lnTo>
                    <a:pt x="39819" y="86284"/>
                  </a:lnTo>
                  <a:lnTo>
                    <a:pt x="62527" y="86284"/>
                  </a:lnTo>
                  <a:lnTo>
                    <a:pt x="67007" y="79344"/>
                  </a:lnTo>
                  <a:lnTo>
                    <a:pt x="68286" y="74933"/>
                  </a:lnTo>
                  <a:lnTo>
                    <a:pt x="68286" y="65816"/>
                  </a:lnTo>
                  <a:lnTo>
                    <a:pt x="67419" y="62243"/>
                  </a:lnTo>
                  <a:lnTo>
                    <a:pt x="63949" y="56420"/>
                  </a:lnTo>
                  <a:lnTo>
                    <a:pt x="61743" y="54038"/>
                  </a:lnTo>
                  <a:lnTo>
                    <a:pt x="59067" y="52185"/>
                  </a:lnTo>
                  <a:lnTo>
                    <a:pt x="56420" y="50303"/>
                  </a:lnTo>
                  <a:lnTo>
                    <a:pt x="53641" y="48818"/>
                  </a:lnTo>
                  <a:lnTo>
                    <a:pt x="47847" y="46642"/>
                  </a:lnTo>
                  <a:lnTo>
                    <a:pt x="45230" y="45789"/>
                  </a:lnTo>
                  <a:lnTo>
                    <a:pt x="32026" y="42260"/>
                  </a:lnTo>
                  <a:lnTo>
                    <a:pt x="30187" y="41686"/>
                  </a:lnTo>
                  <a:lnTo>
                    <a:pt x="16233" y="30114"/>
                  </a:lnTo>
                  <a:lnTo>
                    <a:pt x="16233" y="24820"/>
                  </a:lnTo>
                  <a:lnTo>
                    <a:pt x="32173" y="12704"/>
                  </a:lnTo>
                  <a:lnTo>
                    <a:pt x="61424" y="12704"/>
                  </a:lnTo>
                  <a:lnTo>
                    <a:pt x="60170" y="11013"/>
                  </a:lnTo>
                  <a:lnTo>
                    <a:pt x="56675" y="8263"/>
                  </a:lnTo>
                  <a:lnTo>
                    <a:pt x="47556" y="4058"/>
                  </a:lnTo>
                  <a:lnTo>
                    <a:pt x="42348" y="2999"/>
                  </a:lnTo>
                  <a:close/>
                </a:path>
                <a:path w="970915" h="591185">
                  <a:moveTo>
                    <a:pt x="61424" y="12704"/>
                  </a:moveTo>
                  <a:lnTo>
                    <a:pt x="41642" y="12704"/>
                  </a:lnTo>
                  <a:lnTo>
                    <a:pt x="46259" y="13939"/>
                  </a:lnTo>
                  <a:lnTo>
                    <a:pt x="53788" y="18880"/>
                  </a:lnTo>
                  <a:lnTo>
                    <a:pt x="55935" y="22350"/>
                  </a:lnTo>
                  <a:lnTo>
                    <a:pt x="56464" y="26820"/>
                  </a:lnTo>
                  <a:lnTo>
                    <a:pt x="67051" y="26820"/>
                  </a:lnTo>
                  <a:lnTo>
                    <a:pt x="66934" y="23173"/>
                  </a:lnTo>
                  <a:lnTo>
                    <a:pt x="66907" y="22350"/>
                  </a:lnTo>
                  <a:lnTo>
                    <a:pt x="65493" y="18189"/>
                  </a:lnTo>
                  <a:lnTo>
                    <a:pt x="61424" y="12704"/>
                  </a:lnTo>
                  <a:close/>
                </a:path>
                <a:path w="970915" h="591185">
                  <a:moveTo>
                    <a:pt x="86626" y="109576"/>
                  </a:moveTo>
                  <a:lnTo>
                    <a:pt x="83980" y="118752"/>
                  </a:lnTo>
                  <a:lnTo>
                    <a:pt x="84509" y="119016"/>
                  </a:lnTo>
                  <a:lnTo>
                    <a:pt x="85465" y="119281"/>
                  </a:lnTo>
                  <a:lnTo>
                    <a:pt x="86847" y="119546"/>
                  </a:lnTo>
                  <a:lnTo>
                    <a:pt x="88229" y="119840"/>
                  </a:lnTo>
                  <a:lnTo>
                    <a:pt x="89802" y="119987"/>
                  </a:lnTo>
                  <a:lnTo>
                    <a:pt x="94714" y="119987"/>
                  </a:lnTo>
                  <a:lnTo>
                    <a:pt x="96943" y="119546"/>
                  </a:lnTo>
                  <a:lnTo>
                    <a:pt x="97272" y="119546"/>
                  </a:lnTo>
                  <a:lnTo>
                    <a:pt x="102566" y="117193"/>
                  </a:lnTo>
                  <a:lnTo>
                    <a:pt x="104786" y="115473"/>
                  </a:lnTo>
                  <a:lnTo>
                    <a:pt x="108609" y="110855"/>
                  </a:lnTo>
                  <a:lnTo>
                    <a:pt x="108829" y="110458"/>
                  </a:lnTo>
                  <a:lnTo>
                    <a:pt x="91391" y="110458"/>
                  </a:lnTo>
                  <a:lnTo>
                    <a:pt x="89155" y="110223"/>
                  </a:lnTo>
                  <a:lnTo>
                    <a:pt x="86626" y="109576"/>
                  </a:lnTo>
                  <a:close/>
                </a:path>
                <a:path w="970915" h="591185">
                  <a:moveTo>
                    <a:pt x="90861" y="26820"/>
                  </a:moveTo>
                  <a:lnTo>
                    <a:pt x="79568" y="26820"/>
                  </a:lnTo>
                  <a:lnTo>
                    <a:pt x="104624" y="94931"/>
                  </a:lnTo>
                  <a:lnTo>
                    <a:pt x="101419" y="103665"/>
                  </a:lnTo>
                  <a:lnTo>
                    <a:pt x="100022" y="106150"/>
                  </a:lnTo>
                  <a:lnTo>
                    <a:pt x="98493" y="107679"/>
                  </a:lnTo>
                  <a:lnTo>
                    <a:pt x="96993" y="109238"/>
                  </a:lnTo>
                  <a:lnTo>
                    <a:pt x="95039" y="110223"/>
                  </a:lnTo>
                  <a:lnTo>
                    <a:pt x="93979" y="110223"/>
                  </a:lnTo>
                  <a:lnTo>
                    <a:pt x="91391" y="110458"/>
                  </a:lnTo>
                  <a:lnTo>
                    <a:pt x="108829" y="110458"/>
                  </a:lnTo>
                  <a:lnTo>
                    <a:pt x="110212" y="107959"/>
                  </a:lnTo>
                  <a:lnTo>
                    <a:pt x="120267" y="80814"/>
                  </a:lnTo>
                  <a:lnTo>
                    <a:pt x="109565" y="80814"/>
                  </a:lnTo>
                  <a:lnTo>
                    <a:pt x="90861" y="26820"/>
                  </a:lnTo>
                  <a:close/>
                </a:path>
                <a:path w="970915" h="591185">
                  <a:moveTo>
                    <a:pt x="140268" y="26820"/>
                  </a:moveTo>
                  <a:lnTo>
                    <a:pt x="128975" y="26820"/>
                  </a:lnTo>
                  <a:lnTo>
                    <a:pt x="110271" y="80814"/>
                  </a:lnTo>
                  <a:lnTo>
                    <a:pt x="120267" y="80814"/>
                  </a:lnTo>
                  <a:lnTo>
                    <a:pt x="140268" y="26820"/>
                  </a:lnTo>
                  <a:close/>
                </a:path>
                <a:path w="970915" h="591185">
                  <a:moveTo>
                    <a:pt x="164067" y="26997"/>
                  </a:moveTo>
                  <a:lnTo>
                    <a:pt x="154009" y="26997"/>
                  </a:lnTo>
                  <a:lnTo>
                    <a:pt x="154009" y="94578"/>
                  </a:lnTo>
                  <a:lnTo>
                    <a:pt x="164420" y="94578"/>
                  </a:lnTo>
                  <a:lnTo>
                    <a:pt x="164420" y="49877"/>
                  </a:lnTo>
                  <a:lnTo>
                    <a:pt x="165084" y="46906"/>
                  </a:lnTo>
                  <a:lnTo>
                    <a:pt x="165170" y="46524"/>
                  </a:lnTo>
                  <a:lnTo>
                    <a:pt x="168169" y="40995"/>
                  </a:lnTo>
                  <a:lnTo>
                    <a:pt x="170213" y="38892"/>
                  </a:lnTo>
                  <a:lnTo>
                    <a:pt x="172895" y="37407"/>
                  </a:lnTo>
                  <a:lnTo>
                    <a:pt x="164067" y="37407"/>
                  </a:lnTo>
                  <a:lnTo>
                    <a:pt x="164067" y="26997"/>
                  </a:lnTo>
                  <a:close/>
                </a:path>
                <a:path w="970915" h="591185">
                  <a:moveTo>
                    <a:pt x="203809" y="35290"/>
                  </a:moveTo>
                  <a:lnTo>
                    <a:pt x="186535" y="35290"/>
                  </a:lnTo>
                  <a:lnTo>
                    <a:pt x="190329" y="36790"/>
                  </a:lnTo>
                  <a:lnTo>
                    <a:pt x="195857" y="42760"/>
                  </a:lnTo>
                  <a:lnTo>
                    <a:pt x="197240" y="46906"/>
                  </a:lnTo>
                  <a:lnTo>
                    <a:pt x="197240" y="94578"/>
                  </a:lnTo>
                  <a:lnTo>
                    <a:pt x="207650" y="94578"/>
                  </a:lnTo>
                  <a:lnTo>
                    <a:pt x="207650" y="45759"/>
                  </a:lnTo>
                  <a:lnTo>
                    <a:pt x="206695" y="40995"/>
                  </a:lnTo>
                  <a:lnTo>
                    <a:pt x="203809" y="35290"/>
                  </a:lnTo>
                  <a:close/>
                </a:path>
                <a:path w="970915" h="591185">
                  <a:moveTo>
                    <a:pt x="189299" y="25938"/>
                  </a:moveTo>
                  <a:lnTo>
                    <a:pt x="179594" y="25938"/>
                  </a:lnTo>
                  <a:lnTo>
                    <a:pt x="175418" y="26997"/>
                  </a:lnTo>
                  <a:lnTo>
                    <a:pt x="168949" y="31202"/>
                  </a:lnTo>
                  <a:lnTo>
                    <a:pt x="166537" y="33966"/>
                  </a:lnTo>
                  <a:lnTo>
                    <a:pt x="164949" y="37407"/>
                  </a:lnTo>
                  <a:lnTo>
                    <a:pt x="172895" y="37407"/>
                  </a:lnTo>
                  <a:lnTo>
                    <a:pt x="175418" y="36010"/>
                  </a:lnTo>
                  <a:lnTo>
                    <a:pt x="178389" y="35290"/>
                  </a:lnTo>
                  <a:lnTo>
                    <a:pt x="203809" y="35290"/>
                  </a:lnTo>
                  <a:lnTo>
                    <a:pt x="202871" y="33437"/>
                  </a:lnTo>
                  <a:lnTo>
                    <a:pt x="200195" y="30614"/>
                  </a:lnTo>
                  <a:lnTo>
                    <a:pt x="193529" y="26997"/>
                  </a:lnTo>
                  <a:lnTo>
                    <a:pt x="193815" y="26997"/>
                  </a:lnTo>
                  <a:lnTo>
                    <a:pt x="189299" y="25938"/>
                  </a:lnTo>
                  <a:close/>
                </a:path>
                <a:path w="970915" h="591185">
                  <a:moveTo>
                    <a:pt x="258788" y="25938"/>
                  </a:moveTo>
                  <a:lnTo>
                    <a:pt x="247907" y="25938"/>
                  </a:lnTo>
                  <a:lnTo>
                    <a:pt x="242555" y="27438"/>
                  </a:lnTo>
                  <a:lnTo>
                    <a:pt x="233409" y="33408"/>
                  </a:lnTo>
                  <a:lnTo>
                    <a:pt x="229850" y="37540"/>
                  </a:lnTo>
                  <a:lnTo>
                    <a:pt x="224762" y="48097"/>
                  </a:lnTo>
                  <a:lnTo>
                    <a:pt x="223498" y="54170"/>
                  </a:lnTo>
                  <a:lnTo>
                    <a:pt x="223498" y="67816"/>
                  </a:lnTo>
                  <a:lnTo>
                    <a:pt x="247848" y="95989"/>
                  </a:lnTo>
                  <a:lnTo>
                    <a:pt x="259200" y="95989"/>
                  </a:lnTo>
                  <a:lnTo>
                    <a:pt x="263582" y="95063"/>
                  </a:lnTo>
                  <a:lnTo>
                    <a:pt x="271140" y="91328"/>
                  </a:lnTo>
                  <a:lnTo>
                    <a:pt x="274184" y="88799"/>
                  </a:lnTo>
                  <a:lnTo>
                    <a:pt x="275748" y="86637"/>
                  </a:lnTo>
                  <a:lnTo>
                    <a:pt x="250083" y="86637"/>
                  </a:lnTo>
                  <a:lnTo>
                    <a:pt x="246495" y="85564"/>
                  </a:lnTo>
                  <a:lnTo>
                    <a:pt x="233909" y="65934"/>
                  </a:lnTo>
                  <a:lnTo>
                    <a:pt x="233909" y="55582"/>
                  </a:lnTo>
                  <a:lnTo>
                    <a:pt x="250142" y="35290"/>
                  </a:lnTo>
                  <a:lnTo>
                    <a:pt x="275759" y="35290"/>
                  </a:lnTo>
                  <a:lnTo>
                    <a:pt x="273860" y="32820"/>
                  </a:lnTo>
                  <a:lnTo>
                    <a:pt x="270728" y="30349"/>
                  </a:lnTo>
                  <a:lnTo>
                    <a:pt x="263082" y="26820"/>
                  </a:lnTo>
                  <a:lnTo>
                    <a:pt x="258788" y="25938"/>
                  </a:lnTo>
                  <a:close/>
                </a:path>
                <a:path w="970915" h="591185">
                  <a:moveTo>
                    <a:pt x="280845" y="74815"/>
                  </a:moveTo>
                  <a:lnTo>
                    <a:pt x="270434" y="74815"/>
                  </a:lnTo>
                  <a:lnTo>
                    <a:pt x="269787" y="77285"/>
                  </a:lnTo>
                  <a:lnTo>
                    <a:pt x="268699" y="79403"/>
                  </a:lnTo>
                  <a:lnTo>
                    <a:pt x="265640" y="82932"/>
                  </a:lnTo>
                  <a:lnTo>
                    <a:pt x="263601" y="84358"/>
                  </a:lnTo>
                  <a:lnTo>
                    <a:pt x="259362" y="86167"/>
                  </a:lnTo>
                  <a:lnTo>
                    <a:pt x="256906" y="86637"/>
                  </a:lnTo>
                  <a:lnTo>
                    <a:pt x="275748" y="86637"/>
                  </a:lnTo>
                  <a:lnTo>
                    <a:pt x="278801" y="82417"/>
                  </a:lnTo>
                  <a:lnTo>
                    <a:pt x="280257" y="78815"/>
                  </a:lnTo>
                  <a:lnTo>
                    <a:pt x="280845" y="74815"/>
                  </a:lnTo>
                  <a:close/>
                </a:path>
                <a:path w="970915" h="591185">
                  <a:moveTo>
                    <a:pt x="275759" y="35290"/>
                  </a:moveTo>
                  <a:lnTo>
                    <a:pt x="258788" y="35290"/>
                  </a:lnTo>
                  <a:lnTo>
                    <a:pt x="262435" y="36496"/>
                  </a:lnTo>
                  <a:lnTo>
                    <a:pt x="265141" y="38907"/>
                  </a:lnTo>
                  <a:lnTo>
                    <a:pt x="267876" y="41289"/>
                  </a:lnTo>
                  <a:lnTo>
                    <a:pt x="269640" y="44024"/>
                  </a:lnTo>
                  <a:lnTo>
                    <a:pt x="270434" y="47112"/>
                  </a:lnTo>
                  <a:lnTo>
                    <a:pt x="280845" y="47112"/>
                  </a:lnTo>
                  <a:lnTo>
                    <a:pt x="280416" y="44024"/>
                  </a:lnTo>
                  <a:lnTo>
                    <a:pt x="280344" y="43510"/>
                  </a:lnTo>
                  <a:lnTo>
                    <a:pt x="280257" y="42877"/>
                  </a:lnTo>
                  <a:lnTo>
                    <a:pt x="278742" y="39172"/>
                  </a:lnTo>
                  <a:lnTo>
                    <a:pt x="275759" y="35290"/>
                  </a:lnTo>
                  <a:close/>
                </a:path>
                <a:path w="970915" h="591185">
                  <a:moveTo>
                    <a:pt x="302945" y="75874"/>
                  </a:moveTo>
                  <a:lnTo>
                    <a:pt x="293064" y="78344"/>
                  </a:lnTo>
                  <a:lnTo>
                    <a:pt x="294270" y="84108"/>
                  </a:lnTo>
                  <a:lnTo>
                    <a:pt x="297137" y="88490"/>
                  </a:lnTo>
                  <a:lnTo>
                    <a:pt x="306195" y="94489"/>
                  </a:lnTo>
                  <a:lnTo>
                    <a:pt x="311915" y="95989"/>
                  </a:lnTo>
                  <a:lnTo>
                    <a:pt x="324090" y="95989"/>
                  </a:lnTo>
                  <a:lnTo>
                    <a:pt x="328707" y="95107"/>
                  </a:lnTo>
                  <a:lnTo>
                    <a:pt x="336648" y="91578"/>
                  </a:lnTo>
                  <a:lnTo>
                    <a:pt x="339736" y="89167"/>
                  </a:lnTo>
                  <a:lnTo>
                    <a:pt x="341444" y="86814"/>
                  </a:lnTo>
                  <a:lnTo>
                    <a:pt x="314385" y="86814"/>
                  </a:lnTo>
                  <a:lnTo>
                    <a:pt x="310930" y="85902"/>
                  </a:lnTo>
                  <a:lnTo>
                    <a:pt x="305666" y="82255"/>
                  </a:lnTo>
                  <a:lnTo>
                    <a:pt x="303925" y="79579"/>
                  </a:lnTo>
                  <a:lnTo>
                    <a:pt x="303788" y="79138"/>
                  </a:lnTo>
                  <a:lnTo>
                    <a:pt x="302945" y="75874"/>
                  </a:lnTo>
                  <a:close/>
                </a:path>
                <a:path w="970915" h="591185">
                  <a:moveTo>
                    <a:pt x="326766" y="25938"/>
                  </a:moveTo>
                  <a:lnTo>
                    <a:pt x="315297" y="25938"/>
                  </a:lnTo>
                  <a:lnTo>
                    <a:pt x="311033" y="26776"/>
                  </a:lnTo>
                  <a:lnTo>
                    <a:pt x="295181" y="50200"/>
                  </a:lnTo>
                  <a:lnTo>
                    <a:pt x="296541" y="53876"/>
                  </a:lnTo>
                  <a:lnTo>
                    <a:pt x="296622" y="54097"/>
                  </a:lnTo>
                  <a:lnTo>
                    <a:pt x="299505" y="57214"/>
                  </a:lnTo>
                  <a:lnTo>
                    <a:pt x="302416" y="60302"/>
                  </a:lnTo>
                  <a:lnTo>
                    <a:pt x="306974" y="62581"/>
                  </a:lnTo>
                  <a:lnTo>
                    <a:pt x="327884" y="67492"/>
                  </a:lnTo>
                  <a:lnTo>
                    <a:pt x="330413" y="68698"/>
                  </a:lnTo>
                  <a:lnTo>
                    <a:pt x="333707" y="71904"/>
                  </a:lnTo>
                  <a:lnTo>
                    <a:pt x="334530" y="73874"/>
                  </a:lnTo>
                  <a:lnTo>
                    <a:pt x="334530" y="79138"/>
                  </a:lnTo>
                  <a:lnTo>
                    <a:pt x="333089" y="81638"/>
                  </a:lnTo>
                  <a:lnTo>
                    <a:pt x="327192" y="85902"/>
                  </a:lnTo>
                  <a:lnTo>
                    <a:pt x="326914" y="85902"/>
                  </a:lnTo>
                  <a:lnTo>
                    <a:pt x="323502" y="86814"/>
                  </a:lnTo>
                  <a:lnTo>
                    <a:pt x="341444" y="86814"/>
                  </a:lnTo>
                  <a:lnTo>
                    <a:pt x="344176" y="83050"/>
                  </a:lnTo>
                  <a:lnTo>
                    <a:pt x="345294" y="79579"/>
                  </a:lnTo>
                  <a:lnTo>
                    <a:pt x="345294" y="70963"/>
                  </a:lnTo>
                  <a:lnTo>
                    <a:pt x="343809" y="67095"/>
                  </a:lnTo>
                  <a:lnTo>
                    <a:pt x="337868" y="61067"/>
                  </a:lnTo>
                  <a:lnTo>
                    <a:pt x="333354" y="58817"/>
                  </a:lnTo>
                  <a:lnTo>
                    <a:pt x="313238" y="53876"/>
                  </a:lnTo>
                  <a:lnTo>
                    <a:pt x="310297" y="52626"/>
                  </a:lnTo>
                  <a:lnTo>
                    <a:pt x="306533" y="49627"/>
                  </a:lnTo>
                  <a:lnTo>
                    <a:pt x="305592" y="47583"/>
                  </a:lnTo>
                  <a:lnTo>
                    <a:pt x="305592" y="42083"/>
                  </a:lnTo>
                  <a:lnTo>
                    <a:pt x="306960" y="39686"/>
                  </a:lnTo>
                  <a:lnTo>
                    <a:pt x="312459" y="35893"/>
                  </a:lnTo>
                  <a:lnTo>
                    <a:pt x="315915" y="34937"/>
                  </a:lnTo>
                  <a:lnTo>
                    <a:pt x="340866" y="34937"/>
                  </a:lnTo>
                  <a:lnTo>
                    <a:pt x="339706" y="33290"/>
                  </a:lnTo>
                  <a:lnTo>
                    <a:pt x="332030" y="27408"/>
                  </a:lnTo>
                  <a:lnTo>
                    <a:pt x="326766" y="25938"/>
                  </a:lnTo>
                  <a:close/>
                </a:path>
                <a:path w="970915" h="591185">
                  <a:moveTo>
                    <a:pt x="340866" y="34937"/>
                  </a:moveTo>
                  <a:lnTo>
                    <a:pt x="323090" y="34937"/>
                  </a:lnTo>
                  <a:lnTo>
                    <a:pt x="325575" y="35422"/>
                  </a:lnTo>
                  <a:lnTo>
                    <a:pt x="329457" y="37363"/>
                  </a:lnTo>
                  <a:lnTo>
                    <a:pt x="330986" y="38598"/>
                  </a:lnTo>
                  <a:lnTo>
                    <a:pt x="332104" y="40098"/>
                  </a:lnTo>
                  <a:lnTo>
                    <a:pt x="333251" y="41569"/>
                  </a:lnTo>
                  <a:lnTo>
                    <a:pt x="334119" y="43083"/>
                  </a:lnTo>
                  <a:lnTo>
                    <a:pt x="334707" y="44642"/>
                  </a:lnTo>
                  <a:lnTo>
                    <a:pt x="343747" y="42083"/>
                  </a:lnTo>
                  <a:lnTo>
                    <a:pt x="344088" y="42083"/>
                  </a:lnTo>
                  <a:lnTo>
                    <a:pt x="342505" y="37363"/>
                  </a:lnTo>
                  <a:lnTo>
                    <a:pt x="342441" y="37172"/>
                  </a:lnTo>
                  <a:lnTo>
                    <a:pt x="340866" y="34937"/>
                  </a:lnTo>
                  <a:close/>
                </a:path>
                <a:path w="970915" h="591185">
                  <a:moveTo>
                    <a:pt x="426781" y="25938"/>
                  </a:moveTo>
                  <a:lnTo>
                    <a:pt x="417135" y="25938"/>
                  </a:lnTo>
                  <a:lnTo>
                    <a:pt x="411783" y="27438"/>
                  </a:lnTo>
                  <a:lnTo>
                    <a:pt x="392726" y="54288"/>
                  </a:lnTo>
                  <a:lnTo>
                    <a:pt x="392726" y="68169"/>
                  </a:lnTo>
                  <a:lnTo>
                    <a:pt x="417782" y="95989"/>
                  </a:lnTo>
                  <a:lnTo>
                    <a:pt x="428899" y="95989"/>
                  </a:lnTo>
                  <a:lnTo>
                    <a:pt x="433031" y="95283"/>
                  </a:lnTo>
                  <a:lnTo>
                    <a:pt x="440383" y="92431"/>
                  </a:lnTo>
                  <a:lnTo>
                    <a:pt x="443471" y="90431"/>
                  </a:lnTo>
                  <a:lnTo>
                    <a:pt x="447156" y="86637"/>
                  </a:lnTo>
                  <a:lnTo>
                    <a:pt x="420106" y="86637"/>
                  </a:lnTo>
                  <a:lnTo>
                    <a:pt x="416415" y="85726"/>
                  </a:lnTo>
                  <a:lnTo>
                    <a:pt x="410063" y="82050"/>
                  </a:lnTo>
                  <a:lnTo>
                    <a:pt x="407700" y="79491"/>
                  </a:lnTo>
                  <a:lnTo>
                    <a:pt x="407578" y="79359"/>
                  </a:lnTo>
                  <a:lnTo>
                    <a:pt x="405896" y="76050"/>
                  </a:lnTo>
                  <a:lnTo>
                    <a:pt x="404019" y="72271"/>
                  </a:lnTo>
                  <a:lnTo>
                    <a:pt x="403185" y="68169"/>
                  </a:lnTo>
                  <a:lnTo>
                    <a:pt x="403137" y="64228"/>
                  </a:lnTo>
                  <a:lnTo>
                    <a:pt x="400137" y="64228"/>
                  </a:lnTo>
                  <a:lnTo>
                    <a:pt x="400137" y="55229"/>
                  </a:lnTo>
                  <a:lnTo>
                    <a:pt x="403137" y="55229"/>
                  </a:lnTo>
                  <a:lnTo>
                    <a:pt x="403137" y="53082"/>
                  </a:lnTo>
                  <a:lnTo>
                    <a:pt x="419106" y="35290"/>
                  </a:lnTo>
                  <a:lnTo>
                    <a:pt x="445106" y="35290"/>
                  </a:lnTo>
                  <a:lnTo>
                    <a:pt x="440280" y="30790"/>
                  </a:lnTo>
                  <a:lnTo>
                    <a:pt x="437148" y="28879"/>
                  </a:lnTo>
                  <a:lnTo>
                    <a:pt x="430266" y="26526"/>
                  </a:lnTo>
                  <a:lnTo>
                    <a:pt x="426781" y="25938"/>
                  </a:lnTo>
                  <a:close/>
                </a:path>
                <a:path w="970915" h="591185">
                  <a:moveTo>
                    <a:pt x="441251" y="76050"/>
                  </a:moveTo>
                  <a:lnTo>
                    <a:pt x="427046" y="86637"/>
                  </a:lnTo>
                  <a:lnTo>
                    <a:pt x="447156" y="86637"/>
                  </a:lnTo>
                  <a:lnTo>
                    <a:pt x="448470" y="85285"/>
                  </a:lnTo>
                  <a:lnTo>
                    <a:pt x="450250" y="82285"/>
                  </a:lnTo>
                  <a:lnTo>
                    <a:pt x="451308" y="78873"/>
                  </a:lnTo>
                  <a:lnTo>
                    <a:pt x="441251" y="76050"/>
                  </a:lnTo>
                  <a:close/>
                </a:path>
                <a:path w="970915" h="591185">
                  <a:moveTo>
                    <a:pt x="403137" y="55229"/>
                  </a:moveTo>
                  <a:lnTo>
                    <a:pt x="400137" y="55229"/>
                  </a:lnTo>
                  <a:lnTo>
                    <a:pt x="400137" y="64228"/>
                  </a:lnTo>
                  <a:lnTo>
                    <a:pt x="403137" y="64228"/>
                  </a:lnTo>
                  <a:lnTo>
                    <a:pt x="403137" y="55229"/>
                  </a:lnTo>
                  <a:close/>
                </a:path>
                <a:path w="970915" h="591185">
                  <a:moveTo>
                    <a:pt x="445106" y="35290"/>
                  </a:moveTo>
                  <a:lnTo>
                    <a:pt x="427017" y="35290"/>
                  </a:lnTo>
                  <a:lnTo>
                    <a:pt x="430281" y="36157"/>
                  </a:lnTo>
                  <a:lnTo>
                    <a:pt x="435839" y="39628"/>
                  </a:lnTo>
                  <a:lnTo>
                    <a:pt x="437986" y="41995"/>
                  </a:lnTo>
                  <a:lnTo>
                    <a:pt x="439486" y="44995"/>
                  </a:lnTo>
                  <a:lnTo>
                    <a:pt x="441015" y="47994"/>
                  </a:lnTo>
                  <a:lnTo>
                    <a:pt x="441780" y="51406"/>
                  </a:lnTo>
                  <a:lnTo>
                    <a:pt x="441780" y="55229"/>
                  </a:lnTo>
                  <a:lnTo>
                    <a:pt x="403137" y="55229"/>
                  </a:lnTo>
                  <a:lnTo>
                    <a:pt x="403137" y="64228"/>
                  </a:lnTo>
                  <a:lnTo>
                    <a:pt x="452367" y="64228"/>
                  </a:lnTo>
                  <a:lnTo>
                    <a:pt x="452302" y="53082"/>
                  </a:lnTo>
                  <a:lnTo>
                    <a:pt x="451529" y="48171"/>
                  </a:lnTo>
                  <a:lnTo>
                    <a:pt x="448216" y="39628"/>
                  </a:lnTo>
                  <a:lnTo>
                    <a:pt x="446098" y="36319"/>
                  </a:lnTo>
                  <a:lnTo>
                    <a:pt x="445993" y="36157"/>
                  </a:lnTo>
                  <a:lnTo>
                    <a:pt x="445106" y="35290"/>
                  </a:lnTo>
                  <a:close/>
                </a:path>
                <a:path w="970915" h="591185">
                  <a:moveTo>
                    <a:pt x="507494" y="4234"/>
                  </a:moveTo>
                  <a:lnTo>
                    <a:pt x="469615" y="4234"/>
                  </a:lnTo>
                  <a:lnTo>
                    <a:pt x="469615" y="94578"/>
                  </a:lnTo>
                  <a:lnTo>
                    <a:pt x="509376" y="94578"/>
                  </a:lnTo>
                  <a:lnTo>
                    <a:pt x="515155" y="93519"/>
                  </a:lnTo>
                  <a:lnTo>
                    <a:pt x="524036" y="89284"/>
                  </a:lnTo>
                  <a:lnTo>
                    <a:pt x="527286" y="86417"/>
                  </a:lnTo>
                  <a:lnTo>
                    <a:pt x="528164" y="84873"/>
                  </a:lnTo>
                  <a:lnTo>
                    <a:pt x="480555" y="84873"/>
                  </a:lnTo>
                  <a:lnTo>
                    <a:pt x="480555" y="53464"/>
                  </a:lnTo>
                  <a:lnTo>
                    <a:pt x="526123" y="53464"/>
                  </a:lnTo>
                  <a:lnTo>
                    <a:pt x="525389" y="52670"/>
                  </a:lnTo>
                  <a:lnTo>
                    <a:pt x="519801" y="49141"/>
                  </a:lnTo>
                  <a:lnTo>
                    <a:pt x="517022" y="48171"/>
                  </a:lnTo>
                  <a:lnTo>
                    <a:pt x="514258" y="47994"/>
                  </a:lnTo>
                  <a:lnTo>
                    <a:pt x="514258" y="47112"/>
                  </a:lnTo>
                  <a:lnTo>
                    <a:pt x="516846" y="46406"/>
                  </a:lnTo>
                  <a:lnTo>
                    <a:pt x="519242" y="45318"/>
                  </a:lnTo>
                  <a:lnTo>
                    <a:pt x="521329" y="43936"/>
                  </a:lnTo>
                  <a:lnTo>
                    <a:pt x="480555" y="43936"/>
                  </a:lnTo>
                  <a:lnTo>
                    <a:pt x="480555" y="13939"/>
                  </a:lnTo>
                  <a:lnTo>
                    <a:pt x="524673" y="13939"/>
                  </a:lnTo>
                  <a:lnTo>
                    <a:pt x="523904" y="12542"/>
                  </a:lnTo>
                  <a:lnTo>
                    <a:pt x="520860" y="9646"/>
                  </a:lnTo>
                  <a:lnTo>
                    <a:pt x="512684" y="5322"/>
                  </a:lnTo>
                  <a:lnTo>
                    <a:pt x="507494" y="4234"/>
                  </a:lnTo>
                  <a:close/>
                </a:path>
                <a:path w="970915" h="591185">
                  <a:moveTo>
                    <a:pt x="526123" y="53464"/>
                  </a:moveTo>
                  <a:lnTo>
                    <a:pt x="506729" y="53464"/>
                  </a:lnTo>
                  <a:lnTo>
                    <a:pt x="510140" y="54258"/>
                  </a:lnTo>
                  <a:lnTo>
                    <a:pt x="513022" y="55847"/>
                  </a:lnTo>
                  <a:lnTo>
                    <a:pt x="515904" y="57405"/>
                  </a:lnTo>
                  <a:lnTo>
                    <a:pt x="518125" y="59493"/>
                  </a:lnTo>
                  <a:lnTo>
                    <a:pt x="521242" y="64699"/>
                  </a:lnTo>
                  <a:lnTo>
                    <a:pt x="522021" y="67522"/>
                  </a:lnTo>
                  <a:lnTo>
                    <a:pt x="522021" y="74550"/>
                  </a:lnTo>
                  <a:lnTo>
                    <a:pt x="520507" y="77932"/>
                  </a:lnTo>
                  <a:lnTo>
                    <a:pt x="514478" y="83491"/>
                  </a:lnTo>
                  <a:lnTo>
                    <a:pt x="509405" y="84873"/>
                  </a:lnTo>
                  <a:lnTo>
                    <a:pt x="528164" y="84873"/>
                  </a:lnTo>
                  <a:lnTo>
                    <a:pt x="531403" y="79182"/>
                  </a:lnTo>
                  <a:lnTo>
                    <a:pt x="532432" y="75109"/>
                  </a:lnTo>
                  <a:lnTo>
                    <a:pt x="532432" y="65816"/>
                  </a:lnTo>
                  <a:lnTo>
                    <a:pt x="531491" y="61787"/>
                  </a:lnTo>
                  <a:lnTo>
                    <a:pt x="527727" y="55200"/>
                  </a:lnTo>
                  <a:lnTo>
                    <a:pt x="526123" y="53464"/>
                  </a:lnTo>
                  <a:close/>
                </a:path>
                <a:path w="970915" h="591185">
                  <a:moveTo>
                    <a:pt x="524673" y="13939"/>
                  </a:moveTo>
                  <a:lnTo>
                    <a:pt x="507199" y="13939"/>
                  </a:lnTo>
                  <a:lnTo>
                    <a:pt x="511581" y="15336"/>
                  </a:lnTo>
                  <a:lnTo>
                    <a:pt x="517110" y="20894"/>
                  </a:lnTo>
                  <a:lnTo>
                    <a:pt x="518492" y="24262"/>
                  </a:lnTo>
                  <a:lnTo>
                    <a:pt x="518492" y="31408"/>
                  </a:lnTo>
                  <a:lnTo>
                    <a:pt x="504141" y="43936"/>
                  </a:lnTo>
                  <a:lnTo>
                    <a:pt x="521329" y="43936"/>
                  </a:lnTo>
                  <a:lnTo>
                    <a:pt x="523683" y="42377"/>
                  </a:lnTo>
                  <a:lnTo>
                    <a:pt x="525477" y="40378"/>
                  </a:lnTo>
                  <a:lnTo>
                    <a:pt x="526830" y="37848"/>
                  </a:lnTo>
                  <a:lnTo>
                    <a:pt x="528212" y="35319"/>
                  </a:lnTo>
                  <a:lnTo>
                    <a:pt x="528903" y="32114"/>
                  </a:lnTo>
                  <a:lnTo>
                    <a:pt x="528903" y="23821"/>
                  </a:lnTo>
                  <a:lnTo>
                    <a:pt x="527903" y="19806"/>
                  </a:lnTo>
                  <a:lnTo>
                    <a:pt x="524673" y="13939"/>
                  </a:lnTo>
                  <a:close/>
                </a:path>
                <a:path w="970915" h="591185">
                  <a:moveTo>
                    <a:pt x="559407" y="26820"/>
                  </a:moveTo>
                  <a:lnTo>
                    <a:pt x="548996" y="26820"/>
                  </a:lnTo>
                  <a:lnTo>
                    <a:pt x="548996" y="94578"/>
                  </a:lnTo>
                  <a:lnTo>
                    <a:pt x="559407" y="94578"/>
                  </a:lnTo>
                  <a:lnTo>
                    <a:pt x="559407" y="26820"/>
                  </a:lnTo>
                  <a:close/>
                </a:path>
                <a:path w="970915" h="591185">
                  <a:moveTo>
                    <a:pt x="556319" y="1411"/>
                  </a:moveTo>
                  <a:lnTo>
                    <a:pt x="552261" y="1411"/>
                  </a:lnTo>
                  <a:lnTo>
                    <a:pt x="550511" y="2102"/>
                  </a:lnTo>
                  <a:lnTo>
                    <a:pt x="547600" y="4867"/>
                  </a:lnTo>
                  <a:lnTo>
                    <a:pt x="546879" y="6528"/>
                  </a:lnTo>
                  <a:lnTo>
                    <a:pt x="546879" y="10410"/>
                  </a:lnTo>
                  <a:lnTo>
                    <a:pt x="547600" y="12072"/>
                  </a:lnTo>
                  <a:lnTo>
                    <a:pt x="550511" y="14836"/>
                  </a:lnTo>
                  <a:lnTo>
                    <a:pt x="552261" y="15527"/>
                  </a:lnTo>
                  <a:lnTo>
                    <a:pt x="556319" y="15527"/>
                  </a:lnTo>
                  <a:lnTo>
                    <a:pt x="558054" y="14836"/>
                  </a:lnTo>
                  <a:lnTo>
                    <a:pt x="560966" y="12072"/>
                  </a:lnTo>
                  <a:lnTo>
                    <a:pt x="561701" y="10410"/>
                  </a:lnTo>
                  <a:lnTo>
                    <a:pt x="561701" y="6528"/>
                  </a:lnTo>
                  <a:lnTo>
                    <a:pt x="560966" y="4867"/>
                  </a:lnTo>
                  <a:lnTo>
                    <a:pt x="558054" y="2102"/>
                  </a:lnTo>
                  <a:lnTo>
                    <a:pt x="556319" y="1411"/>
                  </a:lnTo>
                  <a:close/>
                </a:path>
                <a:path w="970915" h="591185">
                  <a:moveTo>
                    <a:pt x="588533" y="26820"/>
                  </a:moveTo>
                  <a:lnTo>
                    <a:pt x="578475" y="26820"/>
                  </a:lnTo>
                  <a:lnTo>
                    <a:pt x="578475" y="94578"/>
                  </a:lnTo>
                  <a:lnTo>
                    <a:pt x="588886" y="94578"/>
                  </a:lnTo>
                  <a:lnTo>
                    <a:pt x="588886" y="48641"/>
                  </a:lnTo>
                  <a:lnTo>
                    <a:pt x="589621" y="45921"/>
                  </a:lnTo>
                  <a:lnTo>
                    <a:pt x="592591" y="41127"/>
                  </a:lnTo>
                  <a:lnTo>
                    <a:pt x="594620" y="39245"/>
                  </a:lnTo>
                  <a:lnTo>
                    <a:pt x="598743" y="37054"/>
                  </a:lnTo>
                  <a:lnTo>
                    <a:pt x="588533" y="37054"/>
                  </a:lnTo>
                  <a:lnTo>
                    <a:pt x="588533" y="26820"/>
                  </a:lnTo>
                  <a:close/>
                </a:path>
                <a:path w="970915" h="591185">
                  <a:moveTo>
                    <a:pt x="612354" y="25938"/>
                  </a:moveTo>
                  <a:lnTo>
                    <a:pt x="602209" y="25938"/>
                  </a:lnTo>
                  <a:lnTo>
                    <a:pt x="599156" y="26820"/>
                  </a:lnTo>
                  <a:lnTo>
                    <a:pt x="592709" y="30981"/>
                  </a:lnTo>
                  <a:lnTo>
                    <a:pt x="590474" y="33702"/>
                  </a:lnTo>
                  <a:lnTo>
                    <a:pt x="589239" y="37054"/>
                  </a:lnTo>
                  <a:lnTo>
                    <a:pt x="598743" y="37054"/>
                  </a:lnTo>
                  <a:lnTo>
                    <a:pt x="599739" y="36525"/>
                  </a:lnTo>
                  <a:lnTo>
                    <a:pt x="602270" y="35922"/>
                  </a:lnTo>
                  <a:lnTo>
                    <a:pt x="612354" y="35922"/>
                  </a:lnTo>
                  <a:lnTo>
                    <a:pt x="612354" y="25938"/>
                  </a:lnTo>
                  <a:close/>
                </a:path>
                <a:path w="970915" h="591185">
                  <a:moveTo>
                    <a:pt x="612354" y="35922"/>
                  </a:moveTo>
                  <a:lnTo>
                    <a:pt x="608692" y="35922"/>
                  </a:lnTo>
                  <a:lnTo>
                    <a:pt x="609928" y="36128"/>
                  </a:lnTo>
                  <a:lnTo>
                    <a:pt x="612593" y="36525"/>
                  </a:lnTo>
                  <a:lnTo>
                    <a:pt x="612354" y="36525"/>
                  </a:lnTo>
                  <a:lnTo>
                    <a:pt x="612354" y="35922"/>
                  </a:lnTo>
                  <a:close/>
                </a:path>
                <a:path w="970915" h="591185">
                  <a:moveTo>
                    <a:pt x="652805" y="25938"/>
                  </a:moveTo>
                  <a:lnTo>
                    <a:pt x="642689" y="25938"/>
                  </a:lnTo>
                  <a:lnTo>
                    <a:pt x="637660" y="27364"/>
                  </a:lnTo>
                  <a:lnTo>
                    <a:pt x="628943" y="33084"/>
                  </a:lnTo>
                  <a:lnTo>
                    <a:pt x="625558" y="37113"/>
                  </a:lnTo>
                  <a:lnTo>
                    <a:pt x="620676" y="47583"/>
                  </a:lnTo>
                  <a:lnTo>
                    <a:pt x="619456" y="53758"/>
                  </a:lnTo>
                  <a:lnTo>
                    <a:pt x="619456" y="68051"/>
                  </a:lnTo>
                  <a:lnTo>
                    <a:pt x="642571" y="95989"/>
                  </a:lnTo>
                  <a:lnTo>
                    <a:pt x="652570" y="95989"/>
                  </a:lnTo>
                  <a:lnTo>
                    <a:pt x="666353" y="86637"/>
                  </a:lnTo>
                  <a:lnTo>
                    <a:pt x="645277" y="86637"/>
                  </a:lnTo>
                  <a:lnTo>
                    <a:pt x="641817" y="85549"/>
                  </a:lnTo>
                  <a:lnTo>
                    <a:pt x="629916" y="65816"/>
                  </a:lnTo>
                  <a:lnTo>
                    <a:pt x="629916" y="55641"/>
                  </a:lnTo>
                  <a:lnTo>
                    <a:pt x="645218" y="35290"/>
                  </a:lnTo>
                  <a:lnTo>
                    <a:pt x="666416" y="35290"/>
                  </a:lnTo>
                  <a:lnTo>
                    <a:pt x="664760" y="33084"/>
                  </a:lnTo>
                  <a:lnTo>
                    <a:pt x="663407" y="31231"/>
                  </a:lnTo>
                  <a:lnTo>
                    <a:pt x="661437" y="29585"/>
                  </a:lnTo>
                  <a:lnTo>
                    <a:pt x="658849" y="28144"/>
                  </a:lnTo>
                  <a:lnTo>
                    <a:pt x="656290" y="26673"/>
                  </a:lnTo>
                  <a:lnTo>
                    <a:pt x="652805" y="25938"/>
                  </a:lnTo>
                  <a:close/>
                </a:path>
                <a:path w="970915" h="591185">
                  <a:moveTo>
                    <a:pt x="679273" y="84167"/>
                  </a:moveTo>
                  <a:lnTo>
                    <a:pt x="669215" y="84167"/>
                  </a:lnTo>
                  <a:lnTo>
                    <a:pt x="669215" y="94578"/>
                  </a:lnTo>
                  <a:lnTo>
                    <a:pt x="679273" y="94578"/>
                  </a:lnTo>
                  <a:lnTo>
                    <a:pt x="679273" y="84167"/>
                  </a:lnTo>
                  <a:close/>
                </a:path>
                <a:path w="970915" h="591185">
                  <a:moveTo>
                    <a:pt x="666416" y="35290"/>
                  </a:moveTo>
                  <a:lnTo>
                    <a:pt x="653864" y="35290"/>
                  </a:lnTo>
                  <a:lnTo>
                    <a:pt x="657502" y="36422"/>
                  </a:lnTo>
                  <a:lnTo>
                    <a:pt x="663187" y="40628"/>
                  </a:lnTo>
                  <a:lnTo>
                    <a:pt x="665363" y="43598"/>
                  </a:lnTo>
                  <a:lnTo>
                    <a:pt x="668304" y="51215"/>
                  </a:lnTo>
                  <a:lnTo>
                    <a:pt x="669039" y="55641"/>
                  </a:lnTo>
                  <a:lnTo>
                    <a:pt x="669039" y="65816"/>
                  </a:lnTo>
                  <a:lnTo>
                    <a:pt x="668360" y="69904"/>
                  </a:lnTo>
                  <a:lnTo>
                    <a:pt x="668289" y="70330"/>
                  </a:lnTo>
                  <a:lnTo>
                    <a:pt x="665289" y="78124"/>
                  </a:lnTo>
                  <a:lnTo>
                    <a:pt x="663098" y="81167"/>
                  </a:lnTo>
                  <a:lnTo>
                    <a:pt x="657334" y="85549"/>
                  </a:lnTo>
                  <a:lnTo>
                    <a:pt x="653805" y="86637"/>
                  </a:lnTo>
                  <a:lnTo>
                    <a:pt x="666353" y="86637"/>
                  </a:lnTo>
                  <a:lnTo>
                    <a:pt x="667113" y="85549"/>
                  </a:lnTo>
                  <a:lnTo>
                    <a:pt x="667980" y="84167"/>
                  </a:lnTo>
                  <a:lnTo>
                    <a:pt x="679273" y="84167"/>
                  </a:lnTo>
                  <a:lnTo>
                    <a:pt x="679273" y="37584"/>
                  </a:lnTo>
                  <a:lnTo>
                    <a:pt x="667980" y="37584"/>
                  </a:lnTo>
                  <a:lnTo>
                    <a:pt x="667225" y="36422"/>
                  </a:lnTo>
                  <a:lnTo>
                    <a:pt x="666416" y="35290"/>
                  </a:lnTo>
                  <a:close/>
                </a:path>
                <a:path w="970915" h="591185">
                  <a:moveTo>
                    <a:pt x="679273" y="4234"/>
                  </a:moveTo>
                  <a:lnTo>
                    <a:pt x="668862" y="4234"/>
                  </a:lnTo>
                  <a:lnTo>
                    <a:pt x="668862" y="37584"/>
                  </a:lnTo>
                  <a:lnTo>
                    <a:pt x="679273" y="37584"/>
                  </a:lnTo>
                  <a:lnTo>
                    <a:pt x="679273" y="4234"/>
                  </a:lnTo>
                  <a:close/>
                </a:path>
                <a:path w="970915" h="591185">
                  <a:moveTo>
                    <a:pt x="731723" y="0"/>
                  </a:moveTo>
                  <a:lnTo>
                    <a:pt x="722195" y="0"/>
                  </a:lnTo>
                  <a:lnTo>
                    <a:pt x="693081" y="108164"/>
                  </a:lnTo>
                  <a:lnTo>
                    <a:pt x="702609" y="108164"/>
                  </a:lnTo>
                  <a:lnTo>
                    <a:pt x="731723" y="0"/>
                  </a:lnTo>
                  <a:close/>
                </a:path>
                <a:path w="970915" h="591185">
                  <a:moveTo>
                    <a:pt x="20115" y="161298"/>
                  </a:moveTo>
                  <a:lnTo>
                    <a:pt x="7058" y="161298"/>
                  </a:lnTo>
                  <a:lnTo>
                    <a:pt x="7058" y="251641"/>
                  </a:lnTo>
                  <a:lnTo>
                    <a:pt x="17292" y="251641"/>
                  </a:lnTo>
                  <a:lnTo>
                    <a:pt x="17292" y="183001"/>
                  </a:lnTo>
                  <a:lnTo>
                    <a:pt x="29001" y="183001"/>
                  </a:lnTo>
                  <a:lnTo>
                    <a:pt x="20115" y="161298"/>
                  </a:lnTo>
                  <a:close/>
                </a:path>
                <a:path w="970915" h="591185">
                  <a:moveTo>
                    <a:pt x="29001" y="183001"/>
                  </a:moveTo>
                  <a:lnTo>
                    <a:pt x="18174" y="183001"/>
                  </a:lnTo>
                  <a:lnTo>
                    <a:pt x="46406" y="251641"/>
                  </a:lnTo>
                  <a:lnTo>
                    <a:pt x="56288" y="251641"/>
                  </a:lnTo>
                  <a:lnTo>
                    <a:pt x="62602" y="236290"/>
                  </a:lnTo>
                  <a:lnTo>
                    <a:pt x="50818" y="236290"/>
                  </a:lnTo>
                  <a:lnTo>
                    <a:pt x="29001" y="183001"/>
                  </a:lnTo>
                  <a:close/>
                </a:path>
                <a:path w="970915" h="591185">
                  <a:moveTo>
                    <a:pt x="95636" y="183001"/>
                  </a:moveTo>
                  <a:lnTo>
                    <a:pt x="85402" y="183001"/>
                  </a:lnTo>
                  <a:lnTo>
                    <a:pt x="85402" y="251641"/>
                  </a:lnTo>
                  <a:lnTo>
                    <a:pt x="95636" y="251641"/>
                  </a:lnTo>
                  <a:lnTo>
                    <a:pt x="95636" y="183001"/>
                  </a:lnTo>
                  <a:close/>
                </a:path>
                <a:path w="970915" h="591185">
                  <a:moveTo>
                    <a:pt x="95636" y="161298"/>
                  </a:moveTo>
                  <a:lnTo>
                    <a:pt x="82579" y="161298"/>
                  </a:lnTo>
                  <a:lnTo>
                    <a:pt x="51876" y="236290"/>
                  </a:lnTo>
                  <a:lnTo>
                    <a:pt x="62602" y="236290"/>
                  </a:lnTo>
                  <a:lnTo>
                    <a:pt x="84520" y="183001"/>
                  </a:lnTo>
                  <a:lnTo>
                    <a:pt x="95636" y="183001"/>
                  </a:lnTo>
                  <a:lnTo>
                    <a:pt x="95636" y="161298"/>
                  </a:lnTo>
                  <a:close/>
                </a:path>
                <a:path w="970915" h="591185">
                  <a:moveTo>
                    <a:pt x="147039" y="183001"/>
                  </a:moveTo>
                  <a:lnTo>
                    <a:pt x="137393" y="183001"/>
                  </a:lnTo>
                  <a:lnTo>
                    <a:pt x="132041" y="184501"/>
                  </a:lnTo>
                  <a:lnTo>
                    <a:pt x="112984" y="211351"/>
                  </a:lnTo>
                  <a:lnTo>
                    <a:pt x="112984" y="225232"/>
                  </a:lnTo>
                  <a:lnTo>
                    <a:pt x="138040" y="253053"/>
                  </a:lnTo>
                  <a:lnTo>
                    <a:pt x="149156" y="253053"/>
                  </a:lnTo>
                  <a:lnTo>
                    <a:pt x="153288" y="252347"/>
                  </a:lnTo>
                  <a:lnTo>
                    <a:pt x="160641" y="249494"/>
                  </a:lnTo>
                  <a:lnTo>
                    <a:pt x="163728" y="247494"/>
                  </a:lnTo>
                  <a:lnTo>
                    <a:pt x="167414" y="243701"/>
                  </a:lnTo>
                  <a:lnTo>
                    <a:pt x="140363" y="243701"/>
                  </a:lnTo>
                  <a:lnTo>
                    <a:pt x="136673" y="242789"/>
                  </a:lnTo>
                  <a:lnTo>
                    <a:pt x="130320" y="239113"/>
                  </a:lnTo>
                  <a:lnTo>
                    <a:pt x="127957" y="236554"/>
                  </a:lnTo>
                  <a:lnTo>
                    <a:pt x="127835" y="236422"/>
                  </a:lnTo>
                  <a:lnTo>
                    <a:pt x="126153" y="233114"/>
                  </a:lnTo>
                  <a:lnTo>
                    <a:pt x="124277" y="229335"/>
                  </a:lnTo>
                  <a:lnTo>
                    <a:pt x="123442" y="225232"/>
                  </a:lnTo>
                  <a:lnTo>
                    <a:pt x="123395" y="221291"/>
                  </a:lnTo>
                  <a:lnTo>
                    <a:pt x="120395" y="221291"/>
                  </a:lnTo>
                  <a:lnTo>
                    <a:pt x="120395" y="212292"/>
                  </a:lnTo>
                  <a:lnTo>
                    <a:pt x="123395" y="212292"/>
                  </a:lnTo>
                  <a:lnTo>
                    <a:pt x="123395" y="210145"/>
                  </a:lnTo>
                  <a:lnTo>
                    <a:pt x="139363" y="192353"/>
                  </a:lnTo>
                  <a:lnTo>
                    <a:pt x="165364" y="192353"/>
                  </a:lnTo>
                  <a:lnTo>
                    <a:pt x="160538" y="187854"/>
                  </a:lnTo>
                  <a:lnTo>
                    <a:pt x="157406" y="185942"/>
                  </a:lnTo>
                  <a:lnTo>
                    <a:pt x="150524" y="183589"/>
                  </a:lnTo>
                  <a:lnTo>
                    <a:pt x="147039" y="183001"/>
                  </a:lnTo>
                  <a:close/>
                </a:path>
                <a:path w="970915" h="591185">
                  <a:moveTo>
                    <a:pt x="161508" y="233114"/>
                  </a:moveTo>
                  <a:lnTo>
                    <a:pt x="147304" y="243701"/>
                  </a:lnTo>
                  <a:lnTo>
                    <a:pt x="167414" y="243701"/>
                  </a:lnTo>
                  <a:lnTo>
                    <a:pt x="168728" y="242348"/>
                  </a:lnTo>
                  <a:lnTo>
                    <a:pt x="170507" y="239348"/>
                  </a:lnTo>
                  <a:lnTo>
                    <a:pt x="171566" y="235937"/>
                  </a:lnTo>
                  <a:lnTo>
                    <a:pt x="161508" y="233114"/>
                  </a:lnTo>
                  <a:close/>
                </a:path>
                <a:path w="970915" h="591185">
                  <a:moveTo>
                    <a:pt x="123395" y="212292"/>
                  </a:moveTo>
                  <a:lnTo>
                    <a:pt x="120395" y="212292"/>
                  </a:lnTo>
                  <a:lnTo>
                    <a:pt x="120395" y="221291"/>
                  </a:lnTo>
                  <a:lnTo>
                    <a:pt x="123395" y="221291"/>
                  </a:lnTo>
                  <a:lnTo>
                    <a:pt x="123395" y="212292"/>
                  </a:lnTo>
                  <a:close/>
                </a:path>
                <a:path w="970915" h="591185">
                  <a:moveTo>
                    <a:pt x="165364" y="192353"/>
                  </a:moveTo>
                  <a:lnTo>
                    <a:pt x="147274" y="192353"/>
                  </a:lnTo>
                  <a:lnTo>
                    <a:pt x="150539" y="193221"/>
                  </a:lnTo>
                  <a:lnTo>
                    <a:pt x="156097" y="196691"/>
                  </a:lnTo>
                  <a:lnTo>
                    <a:pt x="158244" y="199058"/>
                  </a:lnTo>
                  <a:lnTo>
                    <a:pt x="159744" y="202058"/>
                  </a:lnTo>
                  <a:lnTo>
                    <a:pt x="161273" y="205058"/>
                  </a:lnTo>
                  <a:lnTo>
                    <a:pt x="162037" y="208469"/>
                  </a:lnTo>
                  <a:lnTo>
                    <a:pt x="162037" y="212292"/>
                  </a:lnTo>
                  <a:lnTo>
                    <a:pt x="123395" y="212292"/>
                  </a:lnTo>
                  <a:lnTo>
                    <a:pt x="123395" y="221291"/>
                  </a:lnTo>
                  <a:lnTo>
                    <a:pt x="172625" y="221291"/>
                  </a:lnTo>
                  <a:lnTo>
                    <a:pt x="172560" y="210145"/>
                  </a:lnTo>
                  <a:lnTo>
                    <a:pt x="171786" y="205234"/>
                  </a:lnTo>
                  <a:lnTo>
                    <a:pt x="168474" y="196691"/>
                  </a:lnTo>
                  <a:lnTo>
                    <a:pt x="166356" y="193382"/>
                  </a:lnTo>
                  <a:lnTo>
                    <a:pt x="166251" y="193221"/>
                  </a:lnTo>
                  <a:lnTo>
                    <a:pt x="165364" y="192353"/>
                  </a:lnTo>
                  <a:close/>
                </a:path>
                <a:path w="970915" h="591185">
                  <a:moveTo>
                    <a:pt x="198519" y="183883"/>
                  </a:moveTo>
                  <a:lnTo>
                    <a:pt x="188461" y="183883"/>
                  </a:lnTo>
                  <a:lnTo>
                    <a:pt x="188461" y="251641"/>
                  </a:lnTo>
                  <a:lnTo>
                    <a:pt x="198872" y="251641"/>
                  </a:lnTo>
                  <a:lnTo>
                    <a:pt x="198872" y="205705"/>
                  </a:lnTo>
                  <a:lnTo>
                    <a:pt x="199607" y="202984"/>
                  </a:lnTo>
                  <a:lnTo>
                    <a:pt x="202577" y="198191"/>
                  </a:lnTo>
                  <a:lnTo>
                    <a:pt x="204607" y="196309"/>
                  </a:lnTo>
                  <a:lnTo>
                    <a:pt x="208729" y="194118"/>
                  </a:lnTo>
                  <a:lnTo>
                    <a:pt x="198519" y="194118"/>
                  </a:lnTo>
                  <a:lnTo>
                    <a:pt x="198519" y="183883"/>
                  </a:lnTo>
                  <a:close/>
                </a:path>
                <a:path w="970915" h="591185">
                  <a:moveTo>
                    <a:pt x="222340" y="183001"/>
                  </a:moveTo>
                  <a:lnTo>
                    <a:pt x="212195" y="183001"/>
                  </a:lnTo>
                  <a:lnTo>
                    <a:pt x="209142" y="183883"/>
                  </a:lnTo>
                  <a:lnTo>
                    <a:pt x="202695" y="188045"/>
                  </a:lnTo>
                  <a:lnTo>
                    <a:pt x="200460" y="190765"/>
                  </a:lnTo>
                  <a:lnTo>
                    <a:pt x="199225" y="194118"/>
                  </a:lnTo>
                  <a:lnTo>
                    <a:pt x="208729" y="194118"/>
                  </a:lnTo>
                  <a:lnTo>
                    <a:pt x="209725" y="193588"/>
                  </a:lnTo>
                  <a:lnTo>
                    <a:pt x="212256" y="192985"/>
                  </a:lnTo>
                  <a:lnTo>
                    <a:pt x="222340" y="192985"/>
                  </a:lnTo>
                  <a:lnTo>
                    <a:pt x="222340" y="183001"/>
                  </a:lnTo>
                  <a:close/>
                </a:path>
                <a:path w="970915" h="591185">
                  <a:moveTo>
                    <a:pt x="222340" y="192985"/>
                  </a:moveTo>
                  <a:lnTo>
                    <a:pt x="218679" y="192985"/>
                  </a:lnTo>
                  <a:lnTo>
                    <a:pt x="219914" y="193191"/>
                  </a:lnTo>
                  <a:lnTo>
                    <a:pt x="222580" y="193588"/>
                  </a:lnTo>
                  <a:lnTo>
                    <a:pt x="222340" y="193588"/>
                  </a:lnTo>
                  <a:lnTo>
                    <a:pt x="222340" y="192985"/>
                  </a:lnTo>
                  <a:close/>
                </a:path>
                <a:path w="970915" h="591185">
                  <a:moveTo>
                    <a:pt x="245091" y="161298"/>
                  </a:moveTo>
                  <a:lnTo>
                    <a:pt x="234681" y="161298"/>
                  </a:lnTo>
                  <a:lnTo>
                    <a:pt x="234681" y="251641"/>
                  </a:lnTo>
                  <a:lnTo>
                    <a:pt x="245091" y="251641"/>
                  </a:lnTo>
                  <a:lnTo>
                    <a:pt x="245091" y="161298"/>
                  </a:lnTo>
                  <a:close/>
                </a:path>
                <a:path w="970915" h="591185">
                  <a:moveTo>
                    <a:pt x="274570" y="183883"/>
                  </a:moveTo>
                  <a:lnTo>
                    <a:pt x="264159" y="183883"/>
                  </a:lnTo>
                  <a:lnTo>
                    <a:pt x="264159" y="251641"/>
                  </a:lnTo>
                  <a:lnTo>
                    <a:pt x="274570" y="251641"/>
                  </a:lnTo>
                  <a:lnTo>
                    <a:pt x="274570" y="183883"/>
                  </a:lnTo>
                  <a:close/>
                </a:path>
                <a:path w="970915" h="591185">
                  <a:moveTo>
                    <a:pt x="271482" y="158474"/>
                  </a:moveTo>
                  <a:lnTo>
                    <a:pt x="267423" y="158474"/>
                  </a:lnTo>
                  <a:lnTo>
                    <a:pt x="265674" y="159165"/>
                  </a:lnTo>
                  <a:lnTo>
                    <a:pt x="262762" y="161930"/>
                  </a:lnTo>
                  <a:lnTo>
                    <a:pt x="262042" y="163592"/>
                  </a:lnTo>
                  <a:lnTo>
                    <a:pt x="262042" y="167473"/>
                  </a:lnTo>
                  <a:lnTo>
                    <a:pt x="262762" y="169135"/>
                  </a:lnTo>
                  <a:lnTo>
                    <a:pt x="265674" y="171899"/>
                  </a:lnTo>
                  <a:lnTo>
                    <a:pt x="267423" y="172591"/>
                  </a:lnTo>
                  <a:lnTo>
                    <a:pt x="271482" y="172591"/>
                  </a:lnTo>
                  <a:lnTo>
                    <a:pt x="273217" y="171899"/>
                  </a:lnTo>
                  <a:lnTo>
                    <a:pt x="276128" y="169135"/>
                  </a:lnTo>
                  <a:lnTo>
                    <a:pt x="276864" y="167473"/>
                  </a:lnTo>
                  <a:lnTo>
                    <a:pt x="276864" y="163592"/>
                  </a:lnTo>
                  <a:lnTo>
                    <a:pt x="276128" y="161930"/>
                  </a:lnTo>
                  <a:lnTo>
                    <a:pt x="273217" y="159165"/>
                  </a:lnTo>
                  <a:lnTo>
                    <a:pt x="271482" y="158474"/>
                  </a:lnTo>
                  <a:close/>
                </a:path>
                <a:path w="970915" h="591185">
                  <a:moveTo>
                    <a:pt x="303695" y="184060"/>
                  </a:moveTo>
                  <a:lnTo>
                    <a:pt x="293638" y="184060"/>
                  </a:lnTo>
                  <a:lnTo>
                    <a:pt x="293638" y="251641"/>
                  </a:lnTo>
                  <a:lnTo>
                    <a:pt x="304048" y="251641"/>
                  </a:lnTo>
                  <a:lnTo>
                    <a:pt x="304048" y="206940"/>
                  </a:lnTo>
                  <a:lnTo>
                    <a:pt x="304713" y="203970"/>
                  </a:lnTo>
                  <a:lnTo>
                    <a:pt x="304798" y="203587"/>
                  </a:lnTo>
                  <a:lnTo>
                    <a:pt x="307798" y="198058"/>
                  </a:lnTo>
                  <a:lnTo>
                    <a:pt x="309842" y="195956"/>
                  </a:lnTo>
                  <a:lnTo>
                    <a:pt x="312524" y="194471"/>
                  </a:lnTo>
                  <a:lnTo>
                    <a:pt x="303695" y="194471"/>
                  </a:lnTo>
                  <a:lnTo>
                    <a:pt x="303695" y="184060"/>
                  </a:lnTo>
                  <a:close/>
                </a:path>
                <a:path w="970915" h="591185">
                  <a:moveTo>
                    <a:pt x="343437" y="192353"/>
                  </a:moveTo>
                  <a:lnTo>
                    <a:pt x="326163" y="192353"/>
                  </a:lnTo>
                  <a:lnTo>
                    <a:pt x="329957" y="193853"/>
                  </a:lnTo>
                  <a:lnTo>
                    <a:pt x="335486" y="199823"/>
                  </a:lnTo>
                  <a:lnTo>
                    <a:pt x="336868" y="203970"/>
                  </a:lnTo>
                  <a:lnTo>
                    <a:pt x="336868" y="251641"/>
                  </a:lnTo>
                  <a:lnTo>
                    <a:pt x="347279" y="251641"/>
                  </a:lnTo>
                  <a:lnTo>
                    <a:pt x="347279" y="202823"/>
                  </a:lnTo>
                  <a:lnTo>
                    <a:pt x="346323" y="198058"/>
                  </a:lnTo>
                  <a:lnTo>
                    <a:pt x="343437" y="192353"/>
                  </a:lnTo>
                  <a:close/>
                </a:path>
                <a:path w="970915" h="591185">
                  <a:moveTo>
                    <a:pt x="328928" y="183001"/>
                  </a:moveTo>
                  <a:lnTo>
                    <a:pt x="319223" y="183001"/>
                  </a:lnTo>
                  <a:lnTo>
                    <a:pt x="315047" y="184060"/>
                  </a:lnTo>
                  <a:lnTo>
                    <a:pt x="308577" y="188265"/>
                  </a:lnTo>
                  <a:lnTo>
                    <a:pt x="306166" y="191030"/>
                  </a:lnTo>
                  <a:lnTo>
                    <a:pt x="304578" y="194471"/>
                  </a:lnTo>
                  <a:lnTo>
                    <a:pt x="312524" y="194471"/>
                  </a:lnTo>
                  <a:lnTo>
                    <a:pt x="315047" y="193074"/>
                  </a:lnTo>
                  <a:lnTo>
                    <a:pt x="318017" y="192353"/>
                  </a:lnTo>
                  <a:lnTo>
                    <a:pt x="343437" y="192353"/>
                  </a:lnTo>
                  <a:lnTo>
                    <a:pt x="342500" y="190500"/>
                  </a:lnTo>
                  <a:lnTo>
                    <a:pt x="339824" y="187677"/>
                  </a:lnTo>
                  <a:lnTo>
                    <a:pt x="333157" y="184060"/>
                  </a:lnTo>
                  <a:lnTo>
                    <a:pt x="333444" y="184060"/>
                  </a:lnTo>
                  <a:lnTo>
                    <a:pt x="328928" y="183001"/>
                  </a:lnTo>
                  <a:close/>
                </a:path>
                <a:path w="970915" h="591185">
                  <a:moveTo>
                    <a:pt x="433354" y="183001"/>
                  </a:moveTo>
                  <a:lnTo>
                    <a:pt x="422473" y="183001"/>
                  </a:lnTo>
                  <a:lnTo>
                    <a:pt x="417121" y="184501"/>
                  </a:lnTo>
                  <a:lnTo>
                    <a:pt x="407975" y="190471"/>
                  </a:lnTo>
                  <a:lnTo>
                    <a:pt x="404416" y="194603"/>
                  </a:lnTo>
                  <a:lnTo>
                    <a:pt x="399328" y="205161"/>
                  </a:lnTo>
                  <a:lnTo>
                    <a:pt x="398064" y="211234"/>
                  </a:lnTo>
                  <a:lnTo>
                    <a:pt x="398064" y="224879"/>
                  </a:lnTo>
                  <a:lnTo>
                    <a:pt x="422414" y="253053"/>
                  </a:lnTo>
                  <a:lnTo>
                    <a:pt x="433766" y="253053"/>
                  </a:lnTo>
                  <a:lnTo>
                    <a:pt x="438148" y="252126"/>
                  </a:lnTo>
                  <a:lnTo>
                    <a:pt x="445706" y="248391"/>
                  </a:lnTo>
                  <a:lnTo>
                    <a:pt x="448750" y="245862"/>
                  </a:lnTo>
                  <a:lnTo>
                    <a:pt x="450314" y="243701"/>
                  </a:lnTo>
                  <a:lnTo>
                    <a:pt x="424649" y="243701"/>
                  </a:lnTo>
                  <a:lnTo>
                    <a:pt x="421061" y="242627"/>
                  </a:lnTo>
                  <a:lnTo>
                    <a:pt x="408475" y="222997"/>
                  </a:lnTo>
                  <a:lnTo>
                    <a:pt x="408475" y="212645"/>
                  </a:lnTo>
                  <a:lnTo>
                    <a:pt x="424708" y="192353"/>
                  </a:lnTo>
                  <a:lnTo>
                    <a:pt x="450325" y="192353"/>
                  </a:lnTo>
                  <a:lnTo>
                    <a:pt x="448426" y="189883"/>
                  </a:lnTo>
                  <a:lnTo>
                    <a:pt x="445294" y="187412"/>
                  </a:lnTo>
                  <a:lnTo>
                    <a:pt x="437648" y="183883"/>
                  </a:lnTo>
                  <a:lnTo>
                    <a:pt x="433354" y="183001"/>
                  </a:lnTo>
                  <a:close/>
                </a:path>
                <a:path w="970915" h="591185">
                  <a:moveTo>
                    <a:pt x="455411" y="231878"/>
                  </a:moveTo>
                  <a:lnTo>
                    <a:pt x="445000" y="231878"/>
                  </a:lnTo>
                  <a:lnTo>
                    <a:pt x="444353" y="234349"/>
                  </a:lnTo>
                  <a:lnTo>
                    <a:pt x="443265" y="236466"/>
                  </a:lnTo>
                  <a:lnTo>
                    <a:pt x="440207" y="239995"/>
                  </a:lnTo>
                  <a:lnTo>
                    <a:pt x="438167" y="241421"/>
                  </a:lnTo>
                  <a:lnTo>
                    <a:pt x="433928" y="243230"/>
                  </a:lnTo>
                  <a:lnTo>
                    <a:pt x="431472" y="243701"/>
                  </a:lnTo>
                  <a:lnTo>
                    <a:pt x="450314" y="243701"/>
                  </a:lnTo>
                  <a:lnTo>
                    <a:pt x="453367" y="239481"/>
                  </a:lnTo>
                  <a:lnTo>
                    <a:pt x="454823" y="235878"/>
                  </a:lnTo>
                  <a:lnTo>
                    <a:pt x="455411" y="231878"/>
                  </a:lnTo>
                  <a:close/>
                </a:path>
                <a:path w="970915" h="591185">
                  <a:moveTo>
                    <a:pt x="450325" y="192353"/>
                  </a:moveTo>
                  <a:lnTo>
                    <a:pt x="433354" y="192353"/>
                  </a:lnTo>
                  <a:lnTo>
                    <a:pt x="437001" y="193559"/>
                  </a:lnTo>
                  <a:lnTo>
                    <a:pt x="439707" y="195970"/>
                  </a:lnTo>
                  <a:lnTo>
                    <a:pt x="442442" y="198353"/>
                  </a:lnTo>
                  <a:lnTo>
                    <a:pt x="444206" y="201088"/>
                  </a:lnTo>
                  <a:lnTo>
                    <a:pt x="445000" y="204175"/>
                  </a:lnTo>
                  <a:lnTo>
                    <a:pt x="455411" y="204175"/>
                  </a:lnTo>
                  <a:lnTo>
                    <a:pt x="454982" y="201088"/>
                  </a:lnTo>
                  <a:lnTo>
                    <a:pt x="454910" y="200573"/>
                  </a:lnTo>
                  <a:lnTo>
                    <a:pt x="454823" y="199941"/>
                  </a:lnTo>
                  <a:lnTo>
                    <a:pt x="453308" y="196235"/>
                  </a:lnTo>
                  <a:lnTo>
                    <a:pt x="450325" y="192353"/>
                  </a:lnTo>
                  <a:close/>
                </a:path>
                <a:path w="970915" h="591185">
                  <a:moveTo>
                    <a:pt x="481040" y="161298"/>
                  </a:moveTo>
                  <a:lnTo>
                    <a:pt x="470630" y="161298"/>
                  </a:lnTo>
                  <a:lnTo>
                    <a:pt x="470630" y="251641"/>
                  </a:lnTo>
                  <a:lnTo>
                    <a:pt x="481040" y="251641"/>
                  </a:lnTo>
                  <a:lnTo>
                    <a:pt x="481040" y="206940"/>
                  </a:lnTo>
                  <a:lnTo>
                    <a:pt x="481731" y="203911"/>
                  </a:lnTo>
                  <a:lnTo>
                    <a:pt x="489784" y="194471"/>
                  </a:lnTo>
                  <a:lnTo>
                    <a:pt x="481040" y="194471"/>
                  </a:lnTo>
                  <a:lnTo>
                    <a:pt x="481040" y="161298"/>
                  </a:lnTo>
                  <a:close/>
                </a:path>
                <a:path w="970915" h="591185">
                  <a:moveTo>
                    <a:pt x="521132" y="192353"/>
                  </a:moveTo>
                  <a:lnTo>
                    <a:pt x="503773" y="192353"/>
                  </a:lnTo>
                  <a:lnTo>
                    <a:pt x="507611" y="193838"/>
                  </a:lnTo>
                  <a:lnTo>
                    <a:pt x="510376" y="196809"/>
                  </a:lnTo>
                  <a:lnTo>
                    <a:pt x="513169" y="199749"/>
                  </a:lnTo>
                  <a:lnTo>
                    <a:pt x="514458" y="203587"/>
                  </a:lnTo>
                  <a:lnTo>
                    <a:pt x="514566" y="251641"/>
                  </a:lnTo>
                  <a:lnTo>
                    <a:pt x="524977" y="251641"/>
                  </a:lnTo>
                  <a:lnTo>
                    <a:pt x="524977" y="202764"/>
                  </a:lnTo>
                  <a:lnTo>
                    <a:pt x="524024" y="198058"/>
                  </a:lnTo>
                  <a:lnTo>
                    <a:pt x="523407" y="196809"/>
                  </a:lnTo>
                  <a:lnTo>
                    <a:pt x="521132" y="192353"/>
                  </a:lnTo>
                  <a:close/>
                </a:path>
                <a:path w="970915" h="591185">
                  <a:moveTo>
                    <a:pt x="506479" y="183001"/>
                  </a:moveTo>
                  <a:lnTo>
                    <a:pt x="496539" y="183001"/>
                  </a:lnTo>
                  <a:lnTo>
                    <a:pt x="492275" y="184045"/>
                  </a:lnTo>
                  <a:lnTo>
                    <a:pt x="485893" y="188192"/>
                  </a:lnTo>
                  <a:lnTo>
                    <a:pt x="483511" y="190971"/>
                  </a:lnTo>
                  <a:lnTo>
                    <a:pt x="482043" y="194206"/>
                  </a:lnTo>
                  <a:lnTo>
                    <a:pt x="481923" y="194471"/>
                  </a:lnTo>
                  <a:lnTo>
                    <a:pt x="489784" y="194471"/>
                  </a:lnTo>
                  <a:lnTo>
                    <a:pt x="492392" y="193074"/>
                  </a:lnTo>
                  <a:lnTo>
                    <a:pt x="495451" y="192353"/>
                  </a:lnTo>
                  <a:lnTo>
                    <a:pt x="521132" y="192353"/>
                  </a:lnTo>
                  <a:lnTo>
                    <a:pt x="520154" y="190412"/>
                  </a:lnTo>
                  <a:lnTo>
                    <a:pt x="517463" y="187604"/>
                  </a:lnTo>
                  <a:lnTo>
                    <a:pt x="510743" y="184045"/>
                  </a:lnTo>
                  <a:lnTo>
                    <a:pt x="511036" y="184045"/>
                  </a:lnTo>
                  <a:lnTo>
                    <a:pt x="506479" y="183001"/>
                  </a:lnTo>
                  <a:close/>
                </a:path>
                <a:path w="970915" h="591185">
                  <a:moveTo>
                    <a:pt x="574902" y="183001"/>
                  </a:moveTo>
                  <a:lnTo>
                    <a:pt x="565256" y="183001"/>
                  </a:lnTo>
                  <a:lnTo>
                    <a:pt x="559903" y="184501"/>
                  </a:lnTo>
                  <a:lnTo>
                    <a:pt x="540847" y="211351"/>
                  </a:lnTo>
                  <a:lnTo>
                    <a:pt x="540847" y="225232"/>
                  </a:lnTo>
                  <a:lnTo>
                    <a:pt x="565903" y="253053"/>
                  </a:lnTo>
                  <a:lnTo>
                    <a:pt x="577019" y="253053"/>
                  </a:lnTo>
                  <a:lnTo>
                    <a:pt x="581151" y="252347"/>
                  </a:lnTo>
                  <a:lnTo>
                    <a:pt x="588503" y="249494"/>
                  </a:lnTo>
                  <a:lnTo>
                    <a:pt x="591591" y="247494"/>
                  </a:lnTo>
                  <a:lnTo>
                    <a:pt x="595277" y="243701"/>
                  </a:lnTo>
                  <a:lnTo>
                    <a:pt x="568226" y="243701"/>
                  </a:lnTo>
                  <a:lnTo>
                    <a:pt x="564535" y="242789"/>
                  </a:lnTo>
                  <a:lnTo>
                    <a:pt x="551257" y="221291"/>
                  </a:lnTo>
                  <a:lnTo>
                    <a:pt x="548258" y="221291"/>
                  </a:lnTo>
                  <a:lnTo>
                    <a:pt x="548258" y="212292"/>
                  </a:lnTo>
                  <a:lnTo>
                    <a:pt x="551257" y="212292"/>
                  </a:lnTo>
                  <a:lnTo>
                    <a:pt x="551257" y="210145"/>
                  </a:lnTo>
                  <a:lnTo>
                    <a:pt x="567226" y="192353"/>
                  </a:lnTo>
                  <a:lnTo>
                    <a:pt x="593227" y="192353"/>
                  </a:lnTo>
                  <a:lnTo>
                    <a:pt x="588400" y="187854"/>
                  </a:lnTo>
                  <a:lnTo>
                    <a:pt x="585268" y="185942"/>
                  </a:lnTo>
                  <a:lnTo>
                    <a:pt x="578387" y="183589"/>
                  </a:lnTo>
                  <a:lnTo>
                    <a:pt x="574902" y="183001"/>
                  </a:lnTo>
                  <a:close/>
                </a:path>
                <a:path w="970915" h="591185">
                  <a:moveTo>
                    <a:pt x="589371" y="233114"/>
                  </a:moveTo>
                  <a:lnTo>
                    <a:pt x="575167" y="243701"/>
                  </a:lnTo>
                  <a:lnTo>
                    <a:pt x="595277" y="243701"/>
                  </a:lnTo>
                  <a:lnTo>
                    <a:pt x="596591" y="242348"/>
                  </a:lnTo>
                  <a:lnTo>
                    <a:pt x="598370" y="239348"/>
                  </a:lnTo>
                  <a:lnTo>
                    <a:pt x="599429" y="235937"/>
                  </a:lnTo>
                  <a:lnTo>
                    <a:pt x="589371" y="233114"/>
                  </a:lnTo>
                  <a:close/>
                </a:path>
                <a:path w="970915" h="591185">
                  <a:moveTo>
                    <a:pt x="551257" y="212292"/>
                  </a:moveTo>
                  <a:lnTo>
                    <a:pt x="548258" y="212292"/>
                  </a:lnTo>
                  <a:lnTo>
                    <a:pt x="548258" y="221291"/>
                  </a:lnTo>
                  <a:lnTo>
                    <a:pt x="551257" y="221291"/>
                  </a:lnTo>
                  <a:lnTo>
                    <a:pt x="551257" y="212292"/>
                  </a:lnTo>
                  <a:close/>
                </a:path>
                <a:path w="970915" h="591185">
                  <a:moveTo>
                    <a:pt x="593227" y="192353"/>
                  </a:moveTo>
                  <a:lnTo>
                    <a:pt x="575137" y="192353"/>
                  </a:lnTo>
                  <a:lnTo>
                    <a:pt x="578401" y="193221"/>
                  </a:lnTo>
                  <a:lnTo>
                    <a:pt x="583960" y="196691"/>
                  </a:lnTo>
                  <a:lnTo>
                    <a:pt x="586107" y="199058"/>
                  </a:lnTo>
                  <a:lnTo>
                    <a:pt x="587606" y="202058"/>
                  </a:lnTo>
                  <a:lnTo>
                    <a:pt x="589136" y="205058"/>
                  </a:lnTo>
                  <a:lnTo>
                    <a:pt x="589900" y="208469"/>
                  </a:lnTo>
                  <a:lnTo>
                    <a:pt x="589900" y="212292"/>
                  </a:lnTo>
                  <a:lnTo>
                    <a:pt x="551257" y="212292"/>
                  </a:lnTo>
                  <a:lnTo>
                    <a:pt x="551257" y="221291"/>
                  </a:lnTo>
                  <a:lnTo>
                    <a:pt x="600487" y="221291"/>
                  </a:lnTo>
                  <a:lnTo>
                    <a:pt x="600423" y="210145"/>
                  </a:lnTo>
                  <a:lnTo>
                    <a:pt x="599649" y="205234"/>
                  </a:lnTo>
                  <a:lnTo>
                    <a:pt x="596337" y="196691"/>
                  </a:lnTo>
                  <a:lnTo>
                    <a:pt x="594218" y="193382"/>
                  </a:lnTo>
                  <a:lnTo>
                    <a:pt x="594114" y="193221"/>
                  </a:lnTo>
                  <a:lnTo>
                    <a:pt x="593227" y="192353"/>
                  </a:lnTo>
                  <a:close/>
                </a:path>
                <a:path w="970915" h="591185">
                  <a:moveTo>
                    <a:pt x="648438" y="183001"/>
                  </a:moveTo>
                  <a:lnTo>
                    <a:pt x="637557" y="183001"/>
                  </a:lnTo>
                  <a:lnTo>
                    <a:pt x="632205" y="184501"/>
                  </a:lnTo>
                  <a:lnTo>
                    <a:pt x="623058" y="190471"/>
                  </a:lnTo>
                  <a:lnTo>
                    <a:pt x="619500" y="194603"/>
                  </a:lnTo>
                  <a:lnTo>
                    <a:pt x="614412" y="205161"/>
                  </a:lnTo>
                  <a:lnTo>
                    <a:pt x="613148" y="211234"/>
                  </a:lnTo>
                  <a:lnTo>
                    <a:pt x="613148" y="224879"/>
                  </a:lnTo>
                  <a:lnTo>
                    <a:pt x="637498" y="253053"/>
                  </a:lnTo>
                  <a:lnTo>
                    <a:pt x="648850" y="253053"/>
                  </a:lnTo>
                  <a:lnTo>
                    <a:pt x="653232" y="252126"/>
                  </a:lnTo>
                  <a:lnTo>
                    <a:pt x="660790" y="248391"/>
                  </a:lnTo>
                  <a:lnTo>
                    <a:pt x="663834" y="245862"/>
                  </a:lnTo>
                  <a:lnTo>
                    <a:pt x="665397" y="243701"/>
                  </a:lnTo>
                  <a:lnTo>
                    <a:pt x="639733" y="243701"/>
                  </a:lnTo>
                  <a:lnTo>
                    <a:pt x="636145" y="242627"/>
                  </a:lnTo>
                  <a:lnTo>
                    <a:pt x="623558" y="222997"/>
                  </a:lnTo>
                  <a:lnTo>
                    <a:pt x="623558" y="212645"/>
                  </a:lnTo>
                  <a:lnTo>
                    <a:pt x="639792" y="192353"/>
                  </a:lnTo>
                  <a:lnTo>
                    <a:pt x="665409" y="192353"/>
                  </a:lnTo>
                  <a:lnTo>
                    <a:pt x="663510" y="189883"/>
                  </a:lnTo>
                  <a:lnTo>
                    <a:pt x="660378" y="187412"/>
                  </a:lnTo>
                  <a:lnTo>
                    <a:pt x="652732" y="183883"/>
                  </a:lnTo>
                  <a:lnTo>
                    <a:pt x="648438" y="183001"/>
                  </a:lnTo>
                  <a:close/>
                </a:path>
                <a:path w="970915" h="591185">
                  <a:moveTo>
                    <a:pt x="670495" y="231878"/>
                  </a:moveTo>
                  <a:lnTo>
                    <a:pt x="660084" y="231878"/>
                  </a:lnTo>
                  <a:lnTo>
                    <a:pt x="659437" y="234349"/>
                  </a:lnTo>
                  <a:lnTo>
                    <a:pt x="658349" y="236466"/>
                  </a:lnTo>
                  <a:lnTo>
                    <a:pt x="655290" y="239995"/>
                  </a:lnTo>
                  <a:lnTo>
                    <a:pt x="653251" y="241421"/>
                  </a:lnTo>
                  <a:lnTo>
                    <a:pt x="649012" y="243230"/>
                  </a:lnTo>
                  <a:lnTo>
                    <a:pt x="646556" y="243701"/>
                  </a:lnTo>
                  <a:lnTo>
                    <a:pt x="665397" y="243701"/>
                  </a:lnTo>
                  <a:lnTo>
                    <a:pt x="668451" y="239481"/>
                  </a:lnTo>
                  <a:lnTo>
                    <a:pt x="669906" y="235878"/>
                  </a:lnTo>
                  <a:lnTo>
                    <a:pt x="670495" y="231878"/>
                  </a:lnTo>
                  <a:close/>
                </a:path>
                <a:path w="970915" h="591185">
                  <a:moveTo>
                    <a:pt x="665409" y="192353"/>
                  </a:moveTo>
                  <a:lnTo>
                    <a:pt x="648438" y="192353"/>
                  </a:lnTo>
                  <a:lnTo>
                    <a:pt x="652085" y="193559"/>
                  </a:lnTo>
                  <a:lnTo>
                    <a:pt x="654790" y="195970"/>
                  </a:lnTo>
                  <a:lnTo>
                    <a:pt x="657525" y="198353"/>
                  </a:lnTo>
                  <a:lnTo>
                    <a:pt x="659290" y="201088"/>
                  </a:lnTo>
                  <a:lnTo>
                    <a:pt x="660084" y="204175"/>
                  </a:lnTo>
                  <a:lnTo>
                    <a:pt x="670495" y="204175"/>
                  </a:lnTo>
                  <a:lnTo>
                    <a:pt x="670066" y="201088"/>
                  </a:lnTo>
                  <a:lnTo>
                    <a:pt x="669994" y="200573"/>
                  </a:lnTo>
                  <a:lnTo>
                    <a:pt x="669906" y="199941"/>
                  </a:lnTo>
                  <a:lnTo>
                    <a:pt x="668392" y="196235"/>
                  </a:lnTo>
                  <a:lnTo>
                    <a:pt x="665409" y="192353"/>
                  </a:lnTo>
                  <a:close/>
                </a:path>
                <a:path w="970915" h="591185">
                  <a:moveTo>
                    <a:pt x="696124" y="161298"/>
                  </a:moveTo>
                  <a:lnTo>
                    <a:pt x="685714" y="161298"/>
                  </a:lnTo>
                  <a:lnTo>
                    <a:pt x="685714" y="251641"/>
                  </a:lnTo>
                  <a:lnTo>
                    <a:pt x="696124" y="251641"/>
                  </a:lnTo>
                  <a:lnTo>
                    <a:pt x="696124" y="226938"/>
                  </a:lnTo>
                  <a:lnTo>
                    <a:pt x="695418" y="226938"/>
                  </a:lnTo>
                  <a:lnTo>
                    <a:pt x="695298" y="218115"/>
                  </a:lnTo>
                  <a:lnTo>
                    <a:pt x="695242" y="214057"/>
                  </a:lnTo>
                  <a:lnTo>
                    <a:pt x="696124" y="214057"/>
                  </a:lnTo>
                  <a:lnTo>
                    <a:pt x="696124" y="161298"/>
                  </a:lnTo>
                  <a:close/>
                </a:path>
                <a:path w="970915" h="591185">
                  <a:moveTo>
                    <a:pt x="711256" y="212831"/>
                  </a:moveTo>
                  <a:lnTo>
                    <a:pt x="708299" y="215821"/>
                  </a:lnTo>
                  <a:lnTo>
                    <a:pt x="707417" y="215821"/>
                  </a:lnTo>
                  <a:lnTo>
                    <a:pt x="703416" y="219528"/>
                  </a:lnTo>
                  <a:lnTo>
                    <a:pt x="728768" y="251641"/>
                  </a:lnTo>
                  <a:lnTo>
                    <a:pt x="742002" y="251641"/>
                  </a:lnTo>
                  <a:lnTo>
                    <a:pt x="711256" y="212831"/>
                  </a:lnTo>
                  <a:close/>
                </a:path>
                <a:path w="970915" h="591185">
                  <a:moveTo>
                    <a:pt x="696124" y="214057"/>
                  </a:moveTo>
                  <a:lnTo>
                    <a:pt x="695242" y="214057"/>
                  </a:lnTo>
                  <a:lnTo>
                    <a:pt x="695298" y="218115"/>
                  </a:lnTo>
                  <a:lnTo>
                    <a:pt x="695418" y="226938"/>
                  </a:lnTo>
                  <a:lnTo>
                    <a:pt x="696124" y="226284"/>
                  </a:lnTo>
                  <a:lnTo>
                    <a:pt x="696124" y="214057"/>
                  </a:lnTo>
                  <a:close/>
                </a:path>
                <a:path w="970915" h="591185">
                  <a:moveTo>
                    <a:pt x="696124" y="226284"/>
                  </a:moveTo>
                  <a:lnTo>
                    <a:pt x="695418" y="226938"/>
                  </a:lnTo>
                  <a:lnTo>
                    <a:pt x="696124" y="226938"/>
                  </a:lnTo>
                  <a:lnTo>
                    <a:pt x="696124" y="226284"/>
                  </a:lnTo>
                  <a:close/>
                </a:path>
                <a:path w="970915" h="591185">
                  <a:moveTo>
                    <a:pt x="739884" y="183883"/>
                  </a:moveTo>
                  <a:lnTo>
                    <a:pt x="727003" y="183883"/>
                  </a:lnTo>
                  <a:lnTo>
                    <a:pt x="697359" y="214057"/>
                  </a:lnTo>
                  <a:lnTo>
                    <a:pt x="696124" y="214057"/>
                  </a:lnTo>
                  <a:lnTo>
                    <a:pt x="696124" y="226284"/>
                  </a:lnTo>
                  <a:lnTo>
                    <a:pt x="703416" y="219528"/>
                  </a:lnTo>
                  <a:lnTo>
                    <a:pt x="702300" y="218115"/>
                  </a:lnTo>
                  <a:lnTo>
                    <a:pt x="709711" y="210881"/>
                  </a:lnTo>
                  <a:lnTo>
                    <a:pt x="713186" y="210881"/>
                  </a:lnTo>
                  <a:lnTo>
                    <a:pt x="739884" y="183883"/>
                  </a:lnTo>
                  <a:close/>
                </a:path>
                <a:path w="970915" h="591185">
                  <a:moveTo>
                    <a:pt x="709711" y="210881"/>
                  </a:moveTo>
                  <a:lnTo>
                    <a:pt x="702300" y="218115"/>
                  </a:lnTo>
                  <a:lnTo>
                    <a:pt x="703416" y="219528"/>
                  </a:lnTo>
                  <a:lnTo>
                    <a:pt x="707417" y="215821"/>
                  </a:lnTo>
                  <a:lnTo>
                    <a:pt x="708299" y="215821"/>
                  </a:lnTo>
                  <a:lnTo>
                    <a:pt x="711256" y="212831"/>
                  </a:lnTo>
                  <a:lnTo>
                    <a:pt x="709711" y="210881"/>
                  </a:lnTo>
                  <a:close/>
                </a:path>
                <a:path w="970915" h="591185">
                  <a:moveTo>
                    <a:pt x="713186" y="210881"/>
                  </a:moveTo>
                  <a:lnTo>
                    <a:pt x="709711" y="210881"/>
                  </a:lnTo>
                  <a:lnTo>
                    <a:pt x="711256" y="212831"/>
                  </a:lnTo>
                  <a:lnTo>
                    <a:pt x="713186" y="210881"/>
                  </a:lnTo>
                  <a:close/>
                </a:path>
                <a:path w="970915" h="591185">
                  <a:moveTo>
                    <a:pt x="763694" y="161298"/>
                  </a:moveTo>
                  <a:lnTo>
                    <a:pt x="753284" y="161298"/>
                  </a:lnTo>
                  <a:lnTo>
                    <a:pt x="753284" y="251641"/>
                  </a:lnTo>
                  <a:lnTo>
                    <a:pt x="763694" y="251641"/>
                  </a:lnTo>
                  <a:lnTo>
                    <a:pt x="763694" y="161298"/>
                  </a:lnTo>
                  <a:close/>
                </a:path>
                <a:path w="970915" h="591185">
                  <a:moveTo>
                    <a:pt x="793173" y="183883"/>
                  </a:moveTo>
                  <a:lnTo>
                    <a:pt x="782762" y="183883"/>
                  </a:lnTo>
                  <a:lnTo>
                    <a:pt x="782762" y="251641"/>
                  </a:lnTo>
                  <a:lnTo>
                    <a:pt x="793173" y="251641"/>
                  </a:lnTo>
                  <a:lnTo>
                    <a:pt x="793173" y="183883"/>
                  </a:lnTo>
                  <a:close/>
                </a:path>
                <a:path w="970915" h="591185">
                  <a:moveTo>
                    <a:pt x="790085" y="158474"/>
                  </a:moveTo>
                  <a:lnTo>
                    <a:pt x="786027" y="158474"/>
                  </a:lnTo>
                  <a:lnTo>
                    <a:pt x="784277" y="159165"/>
                  </a:lnTo>
                  <a:lnTo>
                    <a:pt x="781365" y="161930"/>
                  </a:lnTo>
                  <a:lnTo>
                    <a:pt x="780645" y="163592"/>
                  </a:lnTo>
                  <a:lnTo>
                    <a:pt x="780645" y="167473"/>
                  </a:lnTo>
                  <a:lnTo>
                    <a:pt x="781365" y="169135"/>
                  </a:lnTo>
                  <a:lnTo>
                    <a:pt x="784277" y="171899"/>
                  </a:lnTo>
                  <a:lnTo>
                    <a:pt x="786027" y="172591"/>
                  </a:lnTo>
                  <a:lnTo>
                    <a:pt x="790085" y="172591"/>
                  </a:lnTo>
                  <a:lnTo>
                    <a:pt x="791820" y="171899"/>
                  </a:lnTo>
                  <a:lnTo>
                    <a:pt x="794732" y="169135"/>
                  </a:lnTo>
                  <a:lnTo>
                    <a:pt x="795467" y="167473"/>
                  </a:lnTo>
                  <a:lnTo>
                    <a:pt x="795467" y="163592"/>
                  </a:lnTo>
                  <a:lnTo>
                    <a:pt x="794732" y="161930"/>
                  </a:lnTo>
                  <a:lnTo>
                    <a:pt x="791820" y="159165"/>
                  </a:lnTo>
                  <a:lnTo>
                    <a:pt x="790085" y="158474"/>
                  </a:lnTo>
                  <a:close/>
                </a:path>
                <a:path w="970915" h="591185">
                  <a:moveTo>
                    <a:pt x="819122" y="232937"/>
                  </a:moveTo>
                  <a:lnTo>
                    <a:pt x="809241" y="235407"/>
                  </a:lnTo>
                  <a:lnTo>
                    <a:pt x="810447" y="241171"/>
                  </a:lnTo>
                  <a:lnTo>
                    <a:pt x="813314" y="245553"/>
                  </a:lnTo>
                  <a:lnTo>
                    <a:pt x="822372" y="251553"/>
                  </a:lnTo>
                  <a:lnTo>
                    <a:pt x="828092" y="253053"/>
                  </a:lnTo>
                  <a:lnTo>
                    <a:pt x="840267" y="253053"/>
                  </a:lnTo>
                  <a:lnTo>
                    <a:pt x="844884" y="252170"/>
                  </a:lnTo>
                  <a:lnTo>
                    <a:pt x="852825" y="248641"/>
                  </a:lnTo>
                  <a:lnTo>
                    <a:pt x="855912" y="246230"/>
                  </a:lnTo>
                  <a:lnTo>
                    <a:pt x="857620" y="243877"/>
                  </a:lnTo>
                  <a:lnTo>
                    <a:pt x="830562" y="243877"/>
                  </a:lnTo>
                  <a:lnTo>
                    <a:pt x="827107" y="242965"/>
                  </a:lnTo>
                  <a:lnTo>
                    <a:pt x="821843" y="239319"/>
                  </a:lnTo>
                  <a:lnTo>
                    <a:pt x="820102" y="236643"/>
                  </a:lnTo>
                  <a:lnTo>
                    <a:pt x="819965" y="236201"/>
                  </a:lnTo>
                  <a:lnTo>
                    <a:pt x="819122" y="232937"/>
                  </a:lnTo>
                  <a:close/>
                </a:path>
                <a:path w="970915" h="591185">
                  <a:moveTo>
                    <a:pt x="842943" y="183001"/>
                  </a:moveTo>
                  <a:lnTo>
                    <a:pt x="831474" y="183001"/>
                  </a:lnTo>
                  <a:lnTo>
                    <a:pt x="827210" y="183839"/>
                  </a:lnTo>
                  <a:lnTo>
                    <a:pt x="811358" y="207263"/>
                  </a:lnTo>
                  <a:lnTo>
                    <a:pt x="812718" y="210939"/>
                  </a:lnTo>
                  <a:lnTo>
                    <a:pt x="812799" y="211160"/>
                  </a:lnTo>
                  <a:lnTo>
                    <a:pt x="815681" y="214277"/>
                  </a:lnTo>
                  <a:lnTo>
                    <a:pt x="818593" y="217365"/>
                  </a:lnTo>
                  <a:lnTo>
                    <a:pt x="823151" y="219644"/>
                  </a:lnTo>
                  <a:lnTo>
                    <a:pt x="844061" y="224556"/>
                  </a:lnTo>
                  <a:lnTo>
                    <a:pt x="846590" y="225761"/>
                  </a:lnTo>
                  <a:lnTo>
                    <a:pt x="849884" y="228967"/>
                  </a:lnTo>
                  <a:lnTo>
                    <a:pt x="850707" y="230937"/>
                  </a:lnTo>
                  <a:lnTo>
                    <a:pt x="850707" y="236201"/>
                  </a:lnTo>
                  <a:lnTo>
                    <a:pt x="849266" y="238701"/>
                  </a:lnTo>
                  <a:lnTo>
                    <a:pt x="843369" y="242965"/>
                  </a:lnTo>
                  <a:lnTo>
                    <a:pt x="843091" y="242965"/>
                  </a:lnTo>
                  <a:lnTo>
                    <a:pt x="839679" y="243877"/>
                  </a:lnTo>
                  <a:lnTo>
                    <a:pt x="857620" y="243877"/>
                  </a:lnTo>
                  <a:lnTo>
                    <a:pt x="860353" y="240113"/>
                  </a:lnTo>
                  <a:lnTo>
                    <a:pt x="861471" y="236643"/>
                  </a:lnTo>
                  <a:lnTo>
                    <a:pt x="861471" y="228026"/>
                  </a:lnTo>
                  <a:lnTo>
                    <a:pt x="859986" y="224159"/>
                  </a:lnTo>
                  <a:lnTo>
                    <a:pt x="854045" y="218130"/>
                  </a:lnTo>
                  <a:lnTo>
                    <a:pt x="849531" y="215880"/>
                  </a:lnTo>
                  <a:lnTo>
                    <a:pt x="829415" y="210939"/>
                  </a:lnTo>
                  <a:lnTo>
                    <a:pt x="826474" y="209690"/>
                  </a:lnTo>
                  <a:lnTo>
                    <a:pt x="822710" y="206690"/>
                  </a:lnTo>
                  <a:lnTo>
                    <a:pt x="821769" y="204646"/>
                  </a:lnTo>
                  <a:lnTo>
                    <a:pt x="821769" y="199147"/>
                  </a:lnTo>
                  <a:lnTo>
                    <a:pt x="823136" y="196750"/>
                  </a:lnTo>
                  <a:lnTo>
                    <a:pt x="828636" y="192956"/>
                  </a:lnTo>
                  <a:lnTo>
                    <a:pt x="832091" y="192000"/>
                  </a:lnTo>
                  <a:lnTo>
                    <a:pt x="857043" y="192000"/>
                  </a:lnTo>
                  <a:lnTo>
                    <a:pt x="855883" y="190353"/>
                  </a:lnTo>
                  <a:lnTo>
                    <a:pt x="848207" y="184472"/>
                  </a:lnTo>
                  <a:lnTo>
                    <a:pt x="842943" y="183001"/>
                  </a:lnTo>
                  <a:close/>
                </a:path>
                <a:path w="970915" h="591185">
                  <a:moveTo>
                    <a:pt x="857043" y="192000"/>
                  </a:moveTo>
                  <a:lnTo>
                    <a:pt x="839267" y="192000"/>
                  </a:lnTo>
                  <a:lnTo>
                    <a:pt x="841752" y="192486"/>
                  </a:lnTo>
                  <a:lnTo>
                    <a:pt x="845634" y="194426"/>
                  </a:lnTo>
                  <a:lnTo>
                    <a:pt x="847163" y="195662"/>
                  </a:lnTo>
                  <a:lnTo>
                    <a:pt x="848281" y="197161"/>
                  </a:lnTo>
                  <a:lnTo>
                    <a:pt x="849428" y="198632"/>
                  </a:lnTo>
                  <a:lnTo>
                    <a:pt x="850295" y="200146"/>
                  </a:lnTo>
                  <a:lnTo>
                    <a:pt x="850884" y="201705"/>
                  </a:lnTo>
                  <a:lnTo>
                    <a:pt x="859924" y="199147"/>
                  </a:lnTo>
                  <a:lnTo>
                    <a:pt x="860265" y="199147"/>
                  </a:lnTo>
                  <a:lnTo>
                    <a:pt x="858682" y="194426"/>
                  </a:lnTo>
                  <a:lnTo>
                    <a:pt x="858618" y="194235"/>
                  </a:lnTo>
                  <a:lnTo>
                    <a:pt x="857043" y="192000"/>
                  </a:lnTo>
                  <a:close/>
                </a:path>
                <a:path w="970915" h="591185">
                  <a:moveTo>
                    <a:pt x="892140" y="167650"/>
                  </a:moveTo>
                  <a:lnTo>
                    <a:pt x="881730" y="167650"/>
                  </a:lnTo>
                  <a:lnTo>
                    <a:pt x="881730" y="238995"/>
                  </a:lnTo>
                  <a:lnTo>
                    <a:pt x="897140" y="252523"/>
                  </a:lnTo>
                  <a:lnTo>
                    <a:pt x="902022" y="252523"/>
                  </a:lnTo>
                  <a:lnTo>
                    <a:pt x="903624" y="252376"/>
                  </a:lnTo>
                  <a:lnTo>
                    <a:pt x="905802" y="251891"/>
                  </a:lnTo>
                  <a:lnTo>
                    <a:pt x="907139" y="251553"/>
                  </a:lnTo>
                  <a:lnTo>
                    <a:pt x="907844" y="251288"/>
                  </a:lnTo>
                  <a:lnTo>
                    <a:pt x="905847" y="242465"/>
                  </a:lnTo>
                  <a:lnTo>
                    <a:pt x="898845" y="242465"/>
                  </a:lnTo>
                  <a:lnTo>
                    <a:pt x="896772" y="241760"/>
                  </a:lnTo>
                  <a:lnTo>
                    <a:pt x="892140" y="235172"/>
                  </a:lnTo>
                  <a:lnTo>
                    <a:pt x="892140" y="167650"/>
                  </a:lnTo>
                  <a:close/>
                </a:path>
                <a:path w="970915" h="591185">
                  <a:moveTo>
                    <a:pt x="906609" y="241760"/>
                  </a:moveTo>
                  <a:lnTo>
                    <a:pt x="905687" y="241760"/>
                  </a:lnTo>
                  <a:lnTo>
                    <a:pt x="905847" y="242465"/>
                  </a:lnTo>
                  <a:lnTo>
                    <a:pt x="903080" y="242465"/>
                  </a:lnTo>
                  <a:lnTo>
                    <a:pt x="906609" y="241760"/>
                  </a:lnTo>
                  <a:close/>
                </a:path>
                <a:path w="970915" h="591185">
                  <a:moveTo>
                    <a:pt x="881730" y="183883"/>
                  </a:moveTo>
                  <a:lnTo>
                    <a:pt x="871495" y="183883"/>
                  </a:lnTo>
                  <a:lnTo>
                    <a:pt x="871495" y="192706"/>
                  </a:lnTo>
                  <a:lnTo>
                    <a:pt x="881730" y="192706"/>
                  </a:lnTo>
                  <a:lnTo>
                    <a:pt x="881730" y="183883"/>
                  </a:lnTo>
                  <a:close/>
                </a:path>
                <a:path w="970915" h="591185">
                  <a:moveTo>
                    <a:pt x="906609" y="183883"/>
                  </a:moveTo>
                  <a:lnTo>
                    <a:pt x="892140" y="183883"/>
                  </a:lnTo>
                  <a:lnTo>
                    <a:pt x="892140" y="192706"/>
                  </a:lnTo>
                  <a:lnTo>
                    <a:pt x="906609" y="192706"/>
                  </a:lnTo>
                  <a:lnTo>
                    <a:pt x="906609" y="183883"/>
                  </a:lnTo>
                  <a:close/>
                </a:path>
                <a:path w="970915" h="591185">
                  <a:moveTo>
                    <a:pt x="927938" y="232937"/>
                  </a:moveTo>
                  <a:lnTo>
                    <a:pt x="918057" y="235407"/>
                  </a:lnTo>
                  <a:lnTo>
                    <a:pt x="919262" y="241171"/>
                  </a:lnTo>
                  <a:lnTo>
                    <a:pt x="922130" y="245553"/>
                  </a:lnTo>
                  <a:lnTo>
                    <a:pt x="931188" y="251553"/>
                  </a:lnTo>
                  <a:lnTo>
                    <a:pt x="936908" y="253053"/>
                  </a:lnTo>
                  <a:lnTo>
                    <a:pt x="949083" y="253053"/>
                  </a:lnTo>
                  <a:lnTo>
                    <a:pt x="953700" y="252170"/>
                  </a:lnTo>
                  <a:lnTo>
                    <a:pt x="961640" y="248641"/>
                  </a:lnTo>
                  <a:lnTo>
                    <a:pt x="964728" y="246230"/>
                  </a:lnTo>
                  <a:lnTo>
                    <a:pt x="966436" y="243877"/>
                  </a:lnTo>
                  <a:lnTo>
                    <a:pt x="939378" y="243877"/>
                  </a:lnTo>
                  <a:lnTo>
                    <a:pt x="935922" y="242965"/>
                  </a:lnTo>
                  <a:lnTo>
                    <a:pt x="930658" y="239319"/>
                  </a:lnTo>
                  <a:lnTo>
                    <a:pt x="928917" y="236643"/>
                  </a:lnTo>
                  <a:lnTo>
                    <a:pt x="928780" y="236201"/>
                  </a:lnTo>
                  <a:lnTo>
                    <a:pt x="927938" y="232937"/>
                  </a:lnTo>
                  <a:close/>
                </a:path>
                <a:path w="970915" h="591185">
                  <a:moveTo>
                    <a:pt x="951759" y="183001"/>
                  </a:moveTo>
                  <a:lnTo>
                    <a:pt x="940290" y="183001"/>
                  </a:lnTo>
                  <a:lnTo>
                    <a:pt x="936025" y="183839"/>
                  </a:lnTo>
                  <a:lnTo>
                    <a:pt x="920174" y="207263"/>
                  </a:lnTo>
                  <a:lnTo>
                    <a:pt x="921533" y="210939"/>
                  </a:lnTo>
                  <a:lnTo>
                    <a:pt x="952876" y="224556"/>
                  </a:lnTo>
                  <a:lnTo>
                    <a:pt x="955406" y="225761"/>
                  </a:lnTo>
                  <a:lnTo>
                    <a:pt x="958699" y="228967"/>
                  </a:lnTo>
                  <a:lnTo>
                    <a:pt x="959523" y="230937"/>
                  </a:lnTo>
                  <a:lnTo>
                    <a:pt x="959523" y="236201"/>
                  </a:lnTo>
                  <a:lnTo>
                    <a:pt x="958082" y="238701"/>
                  </a:lnTo>
                  <a:lnTo>
                    <a:pt x="952184" y="242965"/>
                  </a:lnTo>
                  <a:lnTo>
                    <a:pt x="951907" y="242965"/>
                  </a:lnTo>
                  <a:lnTo>
                    <a:pt x="948495" y="243877"/>
                  </a:lnTo>
                  <a:lnTo>
                    <a:pt x="966436" y="243877"/>
                  </a:lnTo>
                  <a:lnTo>
                    <a:pt x="969169" y="240113"/>
                  </a:lnTo>
                  <a:lnTo>
                    <a:pt x="970286" y="236643"/>
                  </a:lnTo>
                  <a:lnTo>
                    <a:pt x="970286" y="228026"/>
                  </a:lnTo>
                  <a:lnTo>
                    <a:pt x="968801" y="224159"/>
                  </a:lnTo>
                  <a:lnTo>
                    <a:pt x="962861" y="218130"/>
                  </a:lnTo>
                  <a:lnTo>
                    <a:pt x="958347" y="215880"/>
                  </a:lnTo>
                  <a:lnTo>
                    <a:pt x="938231" y="210939"/>
                  </a:lnTo>
                  <a:lnTo>
                    <a:pt x="935290" y="209690"/>
                  </a:lnTo>
                  <a:lnTo>
                    <a:pt x="931526" y="206690"/>
                  </a:lnTo>
                  <a:lnTo>
                    <a:pt x="930585" y="204646"/>
                  </a:lnTo>
                  <a:lnTo>
                    <a:pt x="930585" y="199147"/>
                  </a:lnTo>
                  <a:lnTo>
                    <a:pt x="931952" y="196750"/>
                  </a:lnTo>
                  <a:lnTo>
                    <a:pt x="937452" y="192956"/>
                  </a:lnTo>
                  <a:lnTo>
                    <a:pt x="940907" y="192000"/>
                  </a:lnTo>
                  <a:lnTo>
                    <a:pt x="965859" y="192000"/>
                  </a:lnTo>
                  <a:lnTo>
                    <a:pt x="964699" y="190353"/>
                  </a:lnTo>
                  <a:lnTo>
                    <a:pt x="957023" y="184472"/>
                  </a:lnTo>
                  <a:lnTo>
                    <a:pt x="951759" y="183001"/>
                  </a:lnTo>
                  <a:close/>
                </a:path>
                <a:path w="970915" h="591185">
                  <a:moveTo>
                    <a:pt x="965859" y="192000"/>
                  </a:moveTo>
                  <a:lnTo>
                    <a:pt x="948083" y="192000"/>
                  </a:lnTo>
                  <a:lnTo>
                    <a:pt x="950568" y="192486"/>
                  </a:lnTo>
                  <a:lnTo>
                    <a:pt x="954450" y="194426"/>
                  </a:lnTo>
                  <a:lnTo>
                    <a:pt x="955979" y="195662"/>
                  </a:lnTo>
                  <a:lnTo>
                    <a:pt x="957097" y="197161"/>
                  </a:lnTo>
                  <a:lnTo>
                    <a:pt x="958244" y="198632"/>
                  </a:lnTo>
                  <a:lnTo>
                    <a:pt x="959111" y="200146"/>
                  </a:lnTo>
                  <a:lnTo>
                    <a:pt x="959699" y="201705"/>
                  </a:lnTo>
                  <a:lnTo>
                    <a:pt x="968739" y="199147"/>
                  </a:lnTo>
                  <a:lnTo>
                    <a:pt x="969081" y="199147"/>
                  </a:lnTo>
                  <a:lnTo>
                    <a:pt x="967498" y="194426"/>
                  </a:lnTo>
                  <a:lnTo>
                    <a:pt x="967434" y="194235"/>
                  </a:lnTo>
                  <a:lnTo>
                    <a:pt x="965859" y="192000"/>
                  </a:lnTo>
                  <a:close/>
                </a:path>
                <a:path w="970915" h="591185">
                  <a:moveTo>
                    <a:pt x="20644" y="324713"/>
                  </a:moveTo>
                  <a:lnTo>
                    <a:pt x="10234" y="324713"/>
                  </a:lnTo>
                  <a:lnTo>
                    <a:pt x="10234" y="396059"/>
                  </a:lnTo>
                  <a:lnTo>
                    <a:pt x="25644" y="409587"/>
                  </a:lnTo>
                  <a:lnTo>
                    <a:pt x="30526" y="409587"/>
                  </a:lnTo>
                  <a:lnTo>
                    <a:pt x="32128" y="409440"/>
                  </a:lnTo>
                  <a:lnTo>
                    <a:pt x="34306" y="408954"/>
                  </a:lnTo>
                  <a:lnTo>
                    <a:pt x="35643" y="408616"/>
                  </a:lnTo>
                  <a:lnTo>
                    <a:pt x="36349" y="408351"/>
                  </a:lnTo>
                  <a:lnTo>
                    <a:pt x="34351" y="399529"/>
                  </a:lnTo>
                  <a:lnTo>
                    <a:pt x="27349" y="399529"/>
                  </a:lnTo>
                  <a:lnTo>
                    <a:pt x="25276" y="398823"/>
                  </a:lnTo>
                  <a:lnTo>
                    <a:pt x="20644" y="392235"/>
                  </a:lnTo>
                  <a:lnTo>
                    <a:pt x="20644" y="324713"/>
                  </a:lnTo>
                  <a:close/>
                </a:path>
                <a:path w="970915" h="591185">
                  <a:moveTo>
                    <a:pt x="35114" y="398823"/>
                  </a:moveTo>
                  <a:lnTo>
                    <a:pt x="34191" y="398823"/>
                  </a:lnTo>
                  <a:lnTo>
                    <a:pt x="34351" y="399529"/>
                  </a:lnTo>
                  <a:lnTo>
                    <a:pt x="31584" y="399529"/>
                  </a:lnTo>
                  <a:lnTo>
                    <a:pt x="35114" y="398823"/>
                  </a:lnTo>
                  <a:close/>
                </a:path>
                <a:path w="970915" h="591185">
                  <a:moveTo>
                    <a:pt x="10234" y="340947"/>
                  </a:moveTo>
                  <a:lnTo>
                    <a:pt x="0" y="340947"/>
                  </a:lnTo>
                  <a:lnTo>
                    <a:pt x="0" y="349769"/>
                  </a:lnTo>
                  <a:lnTo>
                    <a:pt x="10234" y="349769"/>
                  </a:lnTo>
                  <a:lnTo>
                    <a:pt x="10234" y="340947"/>
                  </a:lnTo>
                  <a:close/>
                </a:path>
                <a:path w="970915" h="591185">
                  <a:moveTo>
                    <a:pt x="35113" y="340947"/>
                  </a:moveTo>
                  <a:lnTo>
                    <a:pt x="20644" y="340947"/>
                  </a:lnTo>
                  <a:lnTo>
                    <a:pt x="20644" y="349769"/>
                  </a:lnTo>
                  <a:lnTo>
                    <a:pt x="35113" y="349769"/>
                  </a:lnTo>
                  <a:lnTo>
                    <a:pt x="35113" y="340947"/>
                  </a:lnTo>
                  <a:close/>
                </a:path>
                <a:path w="970915" h="591185">
                  <a:moveTo>
                    <a:pt x="83689" y="340064"/>
                  </a:moveTo>
                  <a:lnTo>
                    <a:pt x="71455" y="340064"/>
                  </a:lnTo>
                  <a:lnTo>
                    <a:pt x="66088" y="341520"/>
                  </a:lnTo>
                  <a:lnTo>
                    <a:pt x="46870" y="368120"/>
                  </a:lnTo>
                  <a:lnTo>
                    <a:pt x="46870" y="382178"/>
                  </a:lnTo>
                  <a:lnTo>
                    <a:pt x="71455" y="410116"/>
                  </a:lnTo>
                  <a:lnTo>
                    <a:pt x="83689" y="410116"/>
                  </a:lnTo>
                  <a:lnTo>
                    <a:pt x="89042" y="408660"/>
                  </a:lnTo>
                  <a:lnTo>
                    <a:pt x="98246" y="402837"/>
                  </a:lnTo>
                  <a:lnTo>
                    <a:pt x="100073" y="400764"/>
                  </a:lnTo>
                  <a:lnTo>
                    <a:pt x="72926" y="400764"/>
                  </a:lnTo>
                  <a:lnTo>
                    <a:pt x="69102" y="399573"/>
                  </a:lnTo>
                  <a:lnTo>
                    <a:pt x="63103" y="394809"/>
                  </a:lnTo>
                  <a:lnTo>
                    <a:pt x="60883" y="391677"/>
                  </a:lnTo>
                  <a:lnTo>
                    <a:pt x="58001" y="383913"/>
                  </a:lnTo>
                  <a:lnTo>
                    <a:pt x="57280" y="379707"/>
                  </a:lnTo>
                  <a:lnTo>
                    <a:pt x="57280" y="370649"/>
                  </a:lnTo>
                  <a:lnTo>
                    <a:pt x="72926" y="349416"/>
                  </a:lnTo>
                  <a:lnTo>
                    <a:pt x="100066" y="349416"/>
                  </a:lnTo>
                  <a:lnTo>
                    <a:pt x="98246" y="347343"/>
                  </a:lnTo>
                  <a:lnTo>
                    <a:pt x="89042" y="341520"/>
                  </a:lnTo>
                  <a:lnTo>
                    <a:pt x="83689" y="340064"/>
                  </a:lnTo>
                  <a:close/>
                </a:path>
                <a:path w="970915" h="591185">
                  <a:moveTo>
                    <a:pt x="100066" y="349416"/>
                  </a:moveTo>
                  <a:lnTo>
                    <a:pt x="82219" y="349416"/>
                  </a:lnTo>
                  <a:lnTo>
                    <a:pt x="86042" y="350622"/>
                  </a:lnTo>
                  <a:lnTo>
                    <a:pt x="92041" y="355445"/>
                  </a:lnTo>
                  <a:lnTo>
                    <a:pt x="94262" y="358607"/>
                  </a:lnTo>
                  <a:lnTo>
                    <a:pt x="97144" y="366429"/>
                  </a:lnTo>
                  <a:lnTo>
                    <a:pt x="97864" y="370649"/>
                  </a:lnTo>
                  <a:lnTo>
                    <a:pt x="97864" y="379707"/>
                  </a:lnTo>
                  <a:lnTo>
                    <a:pt x="82219" y="400764"/>
                  </a:lnTo>
                  <a:lnTo>
                    <a:pt x="100073" y="400764"/>
                  </a:lnTo>
                  <a:lnTo>
                    <a:pt x="101834" y="398764"/>
                  </a:lnTo>
                  <a:lnTo>
                    <a:pt x="104393" y="393529"/>
                  </a:lnTo>
                  <a:lnTo>
                    <a:pt x="106981" y="388295"/>
                  </a:lnTo>
                  <a:lnTo>
                    <a:pt x="108275" y="382178"/>
                  </a:lnTo>
                  <a:lnTo>
                    <a:pt x="108275" y="368120"/>
                  </a:lnTo>
                  <a:lnTo>
                    <a:pt x="106981" y="361959"/>
                  </a:lnTo>
                  <a:lnTo>
                    <a:pt x="104393" y="356695"/>
                  </a:lnTo>
                  <a:lnTo>
                    <a:pt x="101834" y="351431"/>
                  </a:lnTo>
                  <a:lnTo>
                    <a:pt x="100066" y="349416"/>
                  </a:lnTo>
                  <a:close/>
                </a:path>
                <a:path w="970915" h="591185">
                  <a:moveTo>
                    <a:pt x="189277" y="340064"/>
                  </a:moveTo>
                  <a:lnTo>
                    <a:pt x="179161" y="340064"/>
                  </a:lnTo>
                  <a:lnTo>
                    <a:pt x="174132" y="341491"/>
                  </a:lnTo>
                  <a:lnTo>
                    <a:pt x="165414" y="347211"/>
                  </a:lnTo>
                  <a:lnTo>
                    <a:pt x="162030" y="351240"/>
                  </a:lnTo>
                  <a:lnTo>
                    <a:pt x="157148" y="361709"/>
                  </a:lnTo>
                  <a:lnTo>
                    <a:pt x="155928" y="367885"/>
                  </a:lnTo>
                  <a:lnTo>
                    <a:pt x="155928" y="382178"/>
                  </a:lnTo>
                  <a:lnTo>
                    <a:pt x="179043" y="410116"/>
                  </a:lnTo>
                  <a:lnTo>
                    <a:pt x="189042" y="410116"/>
                  </a:lnTo>
                  <a:lnTo>
                    <a:pt x="202825" y="400764"/>
                  </a:lnTo>
                  <a:lnTo>
                    <a:pt x="181749" y="400764"/>
                  </a:lnTo>
                  <a:lnTo>
                    <a:pt x="178289" y="399676"/>
                  </a:lnTo>
                  <a:lnTo>
                    <a:pt x="166388" y="379943"/>
                  </a:lnTo>
                  <a:lnTo>
                    <a:pt x="166388" y="369767"/>
                  </a:lnTo>
                  <a:lnTo>
                    <a:pt x="181690" y="349416"/>
                  </a:lnTo>
                  <a:lnTo>
                    <a:pt x="202888" y="349416"/>
                  </a:lnTo>
                  <a:lnTo>
                    <a:pt x="201232" y="347211"/>
                  </a:lnTo>
                  <a:lnTo>
                    <a:pt x="199879" y="345358"/>
                  </a:lnTo>
                  <a:lnTo>
                    <a:pt x="197909" y="343711"/>
                  </a:lnTo>
                  <a:lnTo>
                    <a:pt x="195321" y="342270"/>
                  </a:lnTo>
                  <a:lnTo>
                    <a:pt x="192762" y="340800"/>
                  </a:lnTo>
                  <a:lnTo>
                    <a:pt x="189277" y="340064"/>
                  </a:lnTo>
                  <a:close/>
                </a:path>
                <a:path w="970915" h="591185">
                  <a:moveTo>
                    <a:pt x="215745" y="398294"/>
                  </a:moveTo>
                  <a:lnTo>
                    <a:pt x="205687" y="398294"/>
                  </a:lnTo>
                  <a:lnTo>
                    <a:pt x="205687" y="408704"/>
                  </a:lnTo>
                  <a:lnTo>
                    <a:pt x="215745" y="408704"/>
                  </a:lnTo>
                  <a:lnTo>
                    <a:pt x="215745" y="398294"/>
                  </a:lnTo>
                  <a:close/>
                </a:path>
                <a:path w="970915" h="591185">
                  <a:moveTo>
                    <a:pt x="202888" y="349416"/>
                  </a:moveTo>
                  <a:lnTo>
                    <a:pt x="190336" y="349416"/>
                  </a:lnTo>
                  <a:lnTo>
                    <a:pt x="193974" y="350549"/>
                  </a:lnTo>
                  <a:lnTo>
                    <a:pt x="199658" y="354754"/>
                  </a:lnTo>
                  <a:lnTo>
                    <a:pt x="201835" y="357724"/>
                  </a:lnTo>
                  <a:lnTo>
                    <a:pt x="204776" y="365341"/>
                  </a:lnTo>
                  <a:lnTo>
                    <a:pt x="205511" y="369767"/>
                  </a:lnTo>
                  <a:lnTo>
                    <a:pt x="205511" y="379943"/>
                  </a:lnTo>
                  <a:lnTo>
                    <a:pt x="204832" y="384030"/>
                  </a:lnTo>
                  <a:lnTo>
                    <a:pt x="204761" y="384457"/>
                  </a:lnTo>
                  <a:lnTo>
                    <a:pt x="201761" y="392250"/>
                  </a:lnTo>
                  <a:lnTo>
                    <a:pt x="199570" y="395294"/>
                  </a:lnTo>
                  <a:lnTo>
                    <a:pt x="193806" y="399676"/>
                  </a:lnTo>
                  <a:lnTo>
                    <a:pt x="190277" y="400764"/>
                  </a:lnTo>
                  <a:lnTo>
                    <a:pt x="202825" y="400764"/>
                  </a:lnTo>
                  <a:lnTo>
                    <a:pt x="203585" y="399676"/>
                  </a:lnTo>
                  <a:lnTo>
                    <a:pt x="204452" y="398294"/>
                  </a:lnTo>
                  <a:lnTo>
                    <a:pt x="215745" y="398294"/>
                  </a:lnTo>
                  <a:lnTo>
                    <a:pt x="215745" y="351710"/>
                  </a:lnTo>
                  <a:lnTo>
                    <a:pt x="204452" y="351710"/>
                  </a:lnTo>
                  <a:lnTo>
                    <a:pt x="203697" y="350549"/>
                  </a:lnTo>
                  <a:lnTo>
                    <a:pt x="202888" y="349416"/>
                  </a:lnTo>
                  <a:close/>
                </a:path>
                <a:path w="970915" h="591185">
                  <a:moveTo>
                    <a:pt x="215745" y="318361"/>
                  </a:moveTo>
                  <a:lnTo>
                    <a:pt x="205334" y="318361"/>
                  </a:lnTo>
                  <a:lnTo>
                    <a:pt x="205334" y="351710"/>
                  </a:lnTo>
                  <a:lnTo>
                    <a:pt x="215745" y="351710"/>
                  </a:lnTo>
                  <a:lnTo>
                    <a:pt x="215745" y="318361"/>
                  </a:lnTo>
                  <a:close/>
                </a:path>
                <a:path w="970915" h="591185">
                  <a:moveTo>
                    <a:pt x="267137" y="340064"/>
                  </a:moveTo>
                  <a:lnTo>
                    <a:pt x="257491" y="340064"/>
                  </a:lnTo>
                  <a:lnTo>
                    <a:pt x="252138" y="341564"/>
                  </a:lnTo>
                  <a:lnTo>
                    <a:pt x="242992" y="347534"/>
                  </a:lnTo>
                  <a:lnTo>
                    <a:pt x="239434" y="351681"/>
                  </a:lnTo>
                  <a:lnTo>
                    <a:pt x="234431" y="362121"/>
                  </a:lnTo>
                  <a:lnTo>
                    <a:pt x="234346" y="362297"/>
                  </a:lnTo>
                  <a:lnTo>
                    <a:pt x="233081" y="368414"/>
                  </a:lnTo>
                  <a:lnTo>
                    <a:pt x="233081" y="382295"/>
                  </a:lnTo>
                  <a:lnTo>
                    <a:pt x="258138" y="410116"/>
                  </a:lnTo>
                  <a:lnTo>
                    <a:pt x="269254" y="410116"/>
                  </a:lnTo>
                  <a:lnTo>
                    <a:pt x="273386" y="409410"/>
                  </a:lnTo>
                  <a:lnTo>
                    <a:pt x="280738" y="406557"/>
                  </a:lnTo>
                  <a:lnTo>
                    <a:pt x="283826" y="404558"/>
                  </a:lnTo>
                  <a:lnTo>
                    <a:pt x="287511" y="400764"/>
                  </a:lnTo>
                  <a:lnTo>
                    <a:pt x="260461" y="400764"/>
                  </a:lnTo>
                  <a:lnTo>
                    <a:pt x="256770" y="399852"/>
                  </a:lnTo>
                  <a:lnTo>
                    <a:pt x="243492" y="378355"/>
                  </a:lnTo>
                  <a:lnTo>
                    <a:pt x="240492" y="378355"/>
                  </a:lnTo>
                  <a:lnTo>
                    <a:pt x="240492" y="369355"/>
                  </a:lnTo>
                  <a:lnTo>
                    <a:pt x="243492" y="369355"/>
                  </a:lnTo>
                  <a:lnTo>
                    <a:pt x="243492" y="367209"/>
                  </a:lnTo>
                  <a:lnTo>
                    <a:pt x="259461" y="349416"/>
                  </a:lnTo>
                  <a:lnTo>
                    <a:pt x="285462" y="349416"/>
                  </a:lnTo>
                  <a:lnTo>
                    <a:pt x="280635" y="344917"/>
                  </a:lnTo>
                  <a:lnTo>
                    <a:pt x="277503" y="343005"/>
                  </a:lnTo>
                  <a:lnTo>
                    <a:pt x="270622" y="340653"/>
                  </a:lnTo>
                  <a:lnTo>
                    <a:pt x="267137" y="340064"/>
                  </a:lnTo>
                  <a:close/>
                </a:path>
                <a:path w="970915" h="591185">
                  <a:moveTo>
                    <a:pt x="281606" y="390177"/>
                  </a:moveTo>
                  <a:lnTo>
                    <a:pt x="267401" y="400764"/>
                  </a:lnTo>
                  <a:lnTo>
                    <a:pt x="287511" y="400764"/>
                  </a:lnTo>
                  <a:lnTo>
                    <a:pt x="288826" y="399411"/>
                  </a:lnTo>
                  <a:lnTo>
                    <a:pt x="290605" y="396411"/>
                  </a:lnTo>
                  <a:lnTo>
                    <a:pt x="291663" y="393000"/>
                  </a:lnTo>
                  <a:lnTo>
                    <a:pt x="281606" y="390177"/>
                  </a:lnTo>
                  <a:close/>
                </a:path>
                <a:path w="970915" h="591185">
                  <a:moveTo>
                    <a:pt x="243492" y="369355"/>
                  </a:moveTo>
                  <a:lnTo>
                    <a:pt x="240492" y="369355"/>
                  </a:lnTo>
                  <a:lnTo>
                    <a:pt x="240492" y="378355"/>
                  </a:lnTo>
                  <a:lnTo>
                    <a:pt x="243492" y="378355"/>
                  </a:lnTo>
                  <a:lnTo>
                    <a:pt x="243492" y="369355"/>
                  </a:lnTo>
                  <a:close/>
                </a:path>
                <a:path w="970915" h="591185">
                  <a:moveTo>
                    <a:pt x="285462" y="349416"/>
                  </a:moveTo>
                  <a:lnTo>
                    <a:pt x="267372" y="349416"/>
                  </a:lnTo>
                  <a:lnTo>
                    <a:pt x="270636" y="350284"/>
                  </a:lnTo>
                  <a:lnTo>
                    <a:pt x="276195" y="353754"/>
                  </a:lnTo>
                  <a:lnTo>
                    <a:pt x="278341" y="356122"/>
                  </a:lnTo>
                  <a:lnTo>
                    <a:pt x="279841" y="359121"/>
                  </a:lnTo>
                  <a:lnTo>
                    <a:pt x="281370" y="362121"/>
                  </a:lnTo>
                  <a:lnTo>
                    <a:pt x="282135" y="365532"/>
                  </a:lnTo>
                  <a:lnTo>
                    <a:pt x="282135" y="369355"/>
                  </a:lnTo>
                  <a:lnTo>
                    <a:pt x="243492" y="369355"/>
                  </a:lnTo>
                  <a:lnTo>
                    <a:pt x="243492" y="378355"/>
                  </a:lnTo>
                  <a:lnTo>
                    <a:pt x="292722" y="378355"/>
                  </a:lnTo>
                  <a:lnTo>
                    <a:pt x="292657" y="367209"/>
                  </a:lnTo>
                  <a:lnTo>
                    <a:pt x="291884" y="362297"/>
                  </a:lnTo>
                  <a:lnTo>
                    <a:pt x="288571" y="353754"/>
                  </a:lnTo>
                  <a:lnTo>
                    <a:pt x="286453" y="350446"/>
                  </a:lnTo>
                  <a:lnTo>
                    <a:pt x="286348" y="350284"/>
                  </a:lnTo>
                  <a:lnTo>
                    <a:pt x="285462" y="349416"/>
                  </a:lnTo>
                  <a:close/>
                </a:path>
                <a:path w="970915" h="591185">
                  <a:moveTo>
                    <a:pt x="312496" y="340947"/>
                  </a:moveTo>
                  <a:lnTo>
                    <a:pt x="301203" y="340947"/>
                  </a:lnTo>
                  <a:lnTo>
                    <a:pt x="326259" y="408704"/>
                  </a:lnTo>
                  <a:lnTo>
                    <a:pt x="336846" y="408704"/>
                  </a:lnTo>
                  <a:lnTo>
                    <a:pt x="341936" y="394941"/>
                  </a:lnTo>
                  <a:lnTo>
                    <a:pt x="331200" y="394941"/>
                  </a:lnTo>
                  <a:lnTo>
                    <a:pt x="312496" y="340947"/>
                  </a:lnTo>
                  <a:close/>
                </a:path>
                <a:path w="970915" h="591185">
                  <a:moveTo>
                    <a:pt x="361902" y="340947"/>
                  </a:moveTo>
                  <a:lnTo>
                    <a:pt x="350609" y="340947"/>
                  </a:lnTo>
                  <a:lnTo>
                    <a:pt x="331906" y="394941"/>
                  </a:lnTo>
                  <a:lnTo>
                    <a:pt x="341936" y="394941"/>
                  </a:lnTo>
                  <a:lnTo>
                    <a:pt x="361902" y="340947"/>
                  </a:lnTo>
                  <a:close/>
                </a:path>
                <a:path w="970915" h="591185">
                  <a:moveTo>
                    <a:pt x="386054" y="340947"/>
                  </a:moveTo>
                  <a:lnTo>
                    <a:pt x="375643" y="340947"/>
                  </a:lnTo>
                  <a:lnTo>
                    <a:pt x="375643" y="408704"/>
                  </a:lnTo>
                  <a:lnTo>
                    <a:pt x="386054" y="408704"/>
                  </a:lnTo>
                  <a:lnTo>
                    <a:pt x="386054" y="340947"/>
                  </a:lnTo>
                  <a:close/>
                </a:path>
                <a:path w="970915" h="591185">
                  <a:moveTo>
                    <a:pt x="382966" y="315538"/>
                  </a:moveTo>
                  <a:lnTo>
                    <a:pt x="378908" y="315538"/>
                  </a:lnTo>
                  <a:lnTo>
                    <a:pt x="377158" y="316229"/>
                  </a:lnTo>
                  <a:lnTo>
                    <a:pt x="374247" y="318993"/>
                  </a:lnTo>
                  <a:lnTo>
                    <a:pt x="373526" y="320655"/>
                  </a:lnTo>
                  <a:lnTo>
                    <a:pt x="373526" y="324537"/>
                  </a:lnTo>
                  <a:lnTo>
                    <a:pt x="374247" y="326198"/>
                  </a:lnTo>
                  <a:lnTo>
                    <a:pt x="377158" y="328963"/>
                  </a:lnTo>
                  <a:lnTo>
                    <a:pt x="378908" y="329654"/>
                  </a:lnTo>
                  <a:lnTo>
                    <a:pt x="382966" y="329654"/>
                  </a:lnTo>
                  <a:lnTo>
                    <a:pt x="384701" y="328963"/>
                  </a:lnTo>
                  <a:lnTo>
                    <a:pt x="387613" y="326198"/>
                  </a:lnTo>
                  <a:lnTo>
                    <a:pt x="388348" y="324537"/>
                  </a:lnTo>
                  <a:lnTo>
                    <a:pt x="388348" y="320655"/>
                  </a:lnTo>
                  <a:lnTo>
                    <a:pt x="387613" y="318993"/>
                  </a:lnTo>
                  <a:lnTo>
                    <a:pt x="384701" y="316229"/>
                  </a:lnTo>
                  <a:lnTo>
                    <a:pt x="382966" y="315538"/>
                  </a:lnTo>
                  <a:close/>
                </a:path>
                <a:path w="970915" h="591185">
                  <a:moveTo>
                    <a:pt x="437236" y="340064"/>
                  </a:moveTo>
                  <a:lnTo>
                    <a:pt x="426355" y="340064"/>
                  </a:lnTo>
                  <a:lnTo>
                    <a:pt x="421003" y="341564"/>
                  </a:lnTo>
                  <a:lnTo>
                    <a:pt x="411857" y="347534"/>
                  </a:lnTo>
                  <a:lnTo>
                    <a:pt x="408298" y="351666"/>
                  </a:lnTo>
                  <a:lnTo>
                    <a:pt x="403210" y="362224"/>
                  </a:lnTo>
                  <a:lnTo>
                    <a:pt x="401946" y="368297"/>
                  </a:lnTo>
                  <a:lnTo>
                    <a:pt x="401946" y="381942"/>
                  </a:lnTo>
                  <a:lnTo>
                    <a:pt x="426296" y="410116"/>
                  </a:lnTo>
                  <a:lnTo>
                    <a:pt x="437648" y="410116"/>
                  </a:lnTo>
                  <a:lnTo>
                    <a:pt x="442030" y="409190"/>
                  </a:lnTo>
                  <a:lnTo>
                    <a:pt x="449588" y="405455"/>
                  </a:lnTo>
                  <a:lnTo>
                    <a:pt x="452632" y="402925"/>
                  </a:lnTo>
                  <a:lnTo>
                    <a:pt x="454196" y="400764"/>
                  </a:lnTo>
                  <a:lnTo>
                    <a:pt x="428531" y="400764"/>
                  </a:lnTo>
                  <a:lnTo>
                    <a:pt x="424943" y="399691"/>
                  </a:lnTo>
                  <a:lnTo>
                    <a:pt x="412357" y="380060"/>
                  </a:lnTo>
                  <a:lnTo>
                    <a:pt x="412357" y="369708"/>
                  </a:lnTo>
                  <a:lnTo>
                    <a:pt x="428590" y="349416"/>
                  </a:lnTo>
                  <a:lnTo>
                    <a:pt x="454207" y="349416"/>
                  </a:lnTo>
                  <a:lnTo>
                    <a:pt x="452308" y="346946"/>
                  </a:lnTo>
                  <a:lnTo>
                    <a:pt x="449176" y="344476"/>
                  </a:lnTo>
                  <a:lnTo>
                    <a:pt x="441530" y="340947"/>
                  </a:lnTo>
                  <a:lnTo>
                    <a:pt x="437236" y="340064"/>
                  </a:lnTo>
                  <a:close/>
                </a:path>
                <a:path w="970915" h="591185">
                  <a:moveTo>
                    <a:pt x="459293" y="388942"/>
                  </a:moveTo>
                  <a:lnTo>
                    <a:pt x="448882" y="388942"/>
                  </a:lnTo>
                  <a:lnTo>
                    <a:pt x="448235" y="391412"/>
                  </a:lnTo>
                  <a:lnTo>
                    <a:pt x="447147" y="393529"/>
                  </a:lnTo>
                  <a:lnTo>
                    <a:pt x="444089" y="397058"/>
                  </a:lnTo>
                  <a:lnTo>
                    <a:pt x="442049" y="398485"/>
                  </a:lnTo>
                  <a:lnTo>
                    <a:pt x="437810" y="400293"/>
                  </a:lnTo>
                  <a:lnTo>
                    <a:pt x="435354" y="400764"/>
                  </a:lnTo>
                  <a:lnTo>
                    <a:pt x="454196" y="400764"/>
                  </a:lnTo>
                  <a:lnTo>
                    <a:pt x="457249" y="396544"/>
                  </a:lnTo>
                  <a:lnTo>
                    <a:pt x="458705" y="392941"/>
                  </a:lnTo>
                  <a:lnTo>
                    <a:pt x="459293" y="388942"/>
                  </a:lnTo>
                  <a:close/>
                </a:path>
                <a:path w="970915" h="591185">
                  <a:moveTo>
                    <a:pt x="454207" y="349416"/>
                  </a:moveTo>
                  <a:lnTo>
                    <a:pt x="437236" y="349416"/>
                  </a:lnTo>
                  <a:lnTo>
                    <a:pt x="440883" y="350622"/>
                  </a:lnTo>
                  <a:lnTo>
                    <a:pt x="443589" y="353034"/>
                  </a:lnTo>
                  <a:lnTo>
                    <a:pt x="446324" y="355416"/>
                  </a:lnTo>
                  <a:lnTo>
                    <a:pt x="448088" y="358151"/>
                  </a:lnTo>
                  <a:lnTo>
                    <a:pt x="448882" y="361239"/>
                  </a:lnTo>
                  <a:lnTo>
                    <a:pt x="459293" y="361239"/>
                  </a:lnTo>
                  <a:lnTo>
                    <a:pt x="458864" y="358151"/>
                  </a:lnTo>
                  <a:lnTo>
                    <a:pt x="458792" y="357636"/>
                  </a:lnTo>
                  <a:lnTo>
                    <a:pt x="458705" y="357004"/>
                  </a:lnTo>
                  <a:lnTo>
                    <a:pt x="457190" y="353298"/>
                  </a:lnTo>
                  <a:lnTo>
                    <a:pt x="454207" y="349416"/>
                  </a:lnTo>
                  <a:close/>
                </a:path>
                <a:path w="970915" h="591185">
                  <a:moveTo>
                    <a:pt x="505391" y="340064"/>
                  </a:moveTo>
                  <a:lnTo>
                    <a:pt x="495745" y="340064"/>
                  </a:lnTo>
                  <a:lnTo>
                    <a:pt x="490392" y="341564"/>
                  </a:lnTo>
                  <a:lnTo>
                    <a:pt x="481246" y="347534"/>
                  </a:lnTo>
                  <a:lnTo>
                    <a:pt x="477688" y="351681"/>
                  </a:lnTo>
                  <a:lnTo>
                    <a:pt x="472685" y="362121"/>
                  </a:lnTo>
                  <a:lnTo>
                    <a:pt x="472600" y="362297"/>
                  </a:lnTo>
                  <a:lnTo>
                    <a:pt x="471336" y="368414"/>
                  </a:lnTo>
                  <a:lnTo>
                    <a:pt x="471336" y="382295"/>
                  </a:lnTo>
                  <a:lnTo>
                    <a:pt x="496392" y="410116"/>
                  </a:lnTo>
                  <a:lnTo>
                    <a:pt x="507508" y="410116"/>
                  </a:lnTo>
                  <a:lnTo>
                    <a:pt x="511640" y="409410"/>
                  </a:lnTo>
                  <a:lnTo>
                    <a:pt x="518992" y="406557"/>
                  </a:lnTo>
                  <a:lnTo>
                    <a:pt x="522080" y="404558"/>
                  </a:lnTo>
                  <a:lnTo>
                    <a:pt x="525766" y="400764"/>
                  </a:lnTo>
                  <a:lnTo>
                    <a:pt x="498715" y="400764"/>
                  </a:lnTo>
                  <a:lnTo>
                    <a:pt x="495024" y="399852"/>
                  </a:lnTo>
                  <a:lnTo>
                    <a:pt x="488672" y="396176"/>
                  </a:lnTo>
                  <a:lnTo>
                    <a:pt x="486309" y="393618"/>
                  </a:lnTo>
                  <a:lnTo>
                    <a:pt x="486187" y="393485"/>
                  </a:lnTo>
                  <a:lnTo>
                    <a:pt x="484505" y="390177"/>
                  </a:lnTo>
                  <a:lnTo>
                    <a:pt x="482629" y="386398"/>
                  </a:lnTo>
                  <a:lnTo>
                    <a:pt x="481794" y="382295"/>
                  </a:lnTo>
                  <a:lnTo>
                    <a:pt x="481746" y="378355"/>
                  </a:lnTo>
                  <a:lnTo>
                    <a:pt x="478747" y="378355"/>
                  </a:lnTo>
                  <a:lnTo>
                    <a:pt x="478747" y="369355"/>
                  </a:lnTo>
                  <a:lnTo>
                    <a:pt x="481746" y="369355"/>
                  </a:lnTo>
                  <a:lnTo>
                    <a:pt x="481746" y="367209"/>
                  </a:lnTo>
                  <a:lnTo>
                    <a:pt x="497715" y="349416"/>
                  </a:lnTo>
                  <a:lnTo>
                    <a:pt x="523716" y="349416"/>
                  </a:lnTo>
                  <a:lnTo>
                    <a:pt x="518889" y="344917"/>
                  </a:lnTo>
                  <a:lnTo>
                    <a:pt x="515757" y="343005"/>
                  </a:lnTo>
                  <a:lnTo>
                    <a:pt x="508876" y="340653"/>
                  </a:lnTo>
                  <a:lnTo>
                    <a:pt x="505391" y="340064"/>
                  </a:lnTo>
                  <a:close/>
                </a:path>
                <a:path w="970915" h="591185">
                  <a:moveTo>
                    <a:pt x="519860" y="390177"/>
                  </a:moveTo>
                  <a:lnTo>
                    <a:pt x="505656" y="400764"/>
                  </a:lnTo>
                  <a:lnTo>
                    <a:pt x="525766" y="400764"/>
                  </a:lnTo>
                  <a:lnTo>
                    <a:pt x="527080" y="399411"/>
                  </a:lnTo>
                  <a:lnTo>
                    <a:pt x="528859" y="396411"/>
                  </a:lnTo>
                  <a:lnTo>
                    <a:pt x="529918" y="393000"/>
                  </a:lnTo>
                  <a:lnTo>
                    <a:pt x="519860" y="390177"/>
                  </a:lnTo>
                  <a:close/>
                </a:path>
                <a:path w="970915" h="591185">
                  <a:moveTo>
                    <a:pt x="481746" y="369355"/>
                  </a:moveTo>
                  <a:lnTo>
                    <a:pt x="478747" y="369355"/>
                  </a:lnTo>
                  <a:lnTo>
                    <a:pt x="478747" y="378355"/>
                  </a:lnTo>
                  <a:lnTo>
                    <a:pt x="481746" y="378355"/>
                  </a:lnTo>
                  <a:lnTo>
                    <a:pt x="481746" y="369355"/>
                  </a:lnTo>
                  <a:close/>
                </a:path>
                <a:path w="970915" h="591185">
                  <a:moveTo>
                    <a:pt x="523716" y="349416"/>
                  </a:moveTo>
                  <a:lnTo>
                    <a:pt x="505626" y="349416"/>
                  </a:lnTo>
                  <a:lnTo>
                    <a:pt x="508890" y="350284"/>
                  </a:lnTo>
                  <a:lnTo>
                    <a:pt x="514449" y="353754"/>
                  </a:lnTo>
                  <a:lnTo>
                    <a:pt x="516596" y="356122"/>
                  </a:lnTo>
                  <a:lnTo>
                    <a:pt x="518095" y="359121"/>
                  </a:lnTo>
                  <a:lnTo>
                    <a:pt x="519625" y="362121"/>
                  </a:lnTo>
                  <a:lnTo>
                    <a:pt x="520389" y="365532"/>
                  </a:lnTo>
                  <a:lnTo>
                    <a:pt x="520389" y="369355"/>
                  </a:lnTo>
                  <a:lnTo>
                    <a:pt x="481746" y="369355"/>
                  </a:lnTo>
                  <a:lnTo>
                    <a:pt x="481746" y="378355"/>
                  </a:lnTo>
                  <a:lnTo>
                    <a:pt x="530976" y="378355"/>
                  </a:lnTo>
                  <a:lnTo>
                    <a:pt x="530912" y="367209"/>
                  </a:lnTo>
                  <a:lnTo>
                    <a:pt x="530138" y="362297"/>
                  </a:lnTo>
                  <a:lnTo>
                    <a:pt x="526826" y="353754"/>
                  </a:lnTo>
                  <a:lnTo>
                    <a:pt x="524707" y="350446"/>
                  </a:lnTo>
                  <a:lnTo>
                    <a:pt x="524603" y="350284"/>
                  </a:lnTo>
                  <a:lnTo>
                    <a:pt x="523716" y="349416"/>
                  </a:lnTo>
                  <a:close/>
                </a:path>
                <a:path w="970915" h="591185">
                  <a:moveTo>
                    <a:pt x="603283" y="398294"/>
                  </a:moveTo>
                  <a:lnTo>
                    <a:pt x="594455" y="398294"/>
                  </a:lnTo>
                  <a:lnTo>
                    <a:pt x="595322" y="399676"/>
                  </a:lnTo>
                  <a:lnTo>
                    <a:pt x="609865" y="410116"/>
                  </a:lnTo>
                  <a:lnTo>
                    <a:pt x="619864" y="410116"/>
                  </a:lnTo>
                  <a:lnTo>
                    <a:pt x="624797" y="408704"/>
                  </a:lnTo>
                  <a:lnTo>
                    <a:pt x="625957" y="407954"/>
                  </a:lnTo>
                  <a:lnTo>
                    <a:pt x="633495" y="402955"/>
                  </a:lnTo>
                  <a:lnTo>
                    <a:pt x="635321" y="400764"/>
                  </a:lnTo>
                  <a:lnTo>
                    <a:pt x="608630" y="400764"/>
                  </a:lnTo>
                  <a:lnTo>
                    <a:pt x="605101" y="399676"/>
                  </a:lnTo>
                  <a:lnTo>
                    <a:pt x="603283" y="398294"/>
                  </a:lnTo>
                  <a:close/>
                </a:path>
                <a:path w="970915" h="591185">
                  <a:moveTo>
                    <a:pt x="593573" y="318361"/>
                  </a:moveTo>
                  <a:lnTo>
                    <a:pt x="583162" y="318361"/>
                  </a:lnTo>
                  <a:lnTo>
                    <a:pt x="583162" y="408704"/>
                  </a:lnTo>
                  <a:lnTo>
                    <a:pt x="593220" y="408704"/>
                  </a:lnTo>
                  <a:lnTo>
                    <a:pt x="593220" y="398294"/>
                  </a:lnTo>
                  <a:lnTo>
                    <a:pt x="603283" y="398294"/>
                  </a:lnTo>
                  <a:lnTo>
                    <a:pt x="599337" y="395294"/>
                  </a:lnTo>
                  <a:lnTo>
                    <a:pt x="597146" y="392250"/>
                  </a:lnTo>
                  <a:lnTo>
                    <a:pt x="594146" y="384457"/>
                  </a:lnTo>
                  <a:lnTo>
                    <a:pt x="593396" y="379943"/>
                  </a:lnTo>
                  <a:lnTo>
                    <a:pt x="593396" y="369767"/>
                  </a:lnTo>
                  <a:lnTo>
                    <a:pt x="594061" y="365768"/>
                  </a:lnTo>
                  <a:lnTo>
                    <a:pt x="594131" y="365341"/>
                  </a:lnTo>
                  <a:lnTo>
                    <a:pt x="597072" y="357724"/>
                  </a:lnTo>
                  <a:lnTo>
                    <a:pt x="599249" y="354754"/>
                  </a:lnTo>
                  <a:lnTo>
                    <a:pt x="603363" y="351710"/>
                  </a:lnTo>
                  <a:lnTo>
                    <a:pt x="593573" y="351710"/>
                  </a:lnTo>
                  <a:lnTo>
                    <a:pt x="593573" y="318361"/>
                  </a:lnTo>
                  <a:close/>
                </a:path>
                <a:path w="970915" h="591185">
                  <a:moveTo>
                    <a:pt x="635345" y="349416"/>
                  </a:moveTo>
                  <a:lnTo>
                    <a:pt x="617217" y="349416"/>
                  </a:lnTo>
                  <a:lnTo>
                    <a:pt x="620879" y="350549"/>
                  </a:lnTo>
                  <a:lnTo>
                    <a:pt x="623790" y="352813"/>
                  </a:lnTo>
                  <a:lnTo>
                    <a:pt x="626731" y="355048"/>
                  </a:lnTo>
                  <a:lnTo>
                    <a:pt x="628922" y="358092"/>
                  </a:lnTo>
                  <a:lnTo>
                    <a:pt x="630275" y="361709"/>
                  </a:lnTo>
                  <a:lnTo>
                    <a:pt x="631833" y="365768"/>
                  </a:lnTo>
                  <a:lnTo>
                    <a:pt x="632518" y="369767"/>
                  </a:lnTo>
                  <a:lnTo>
                    <a:pt x="632518" y="379943"/>
                  </a:lnTo>
                  <a:lnTo>
                    <a:pt x="631819" y="384030"/>
                  </a:lnTo>
                  <a:lnTo>
                    <a:pt x="617158" y="400764"/>
                  </a:lnTo>
                  <a:lnTo>
                    <a:pt x="635321" y="400764"/>
                  </a:lnTo>
                  <a:lnTo>
                    <a:pt x="636877" y="398896"/>
                  </a:lnTo>
                  <a:lnTo>
                    <a:pt x="641759" y="388398"/>
                  </a:lnTo>
                  <a:lnTo>
                    <a:pt x="642979" y="382178"/>
                  </a:lnTo>
                  <a:lnTo>
                    <a:pt x="642979" y="367885"/>
                  </a:lnTo>
                  <a:lnTo>
                    <a:pt x="641805" y="361945"/>
                  </a:lnTo>
                  <a:lnTo>
                    <a:pt x="641759" y="361709"/>
                  </a:lnTo>
                  <a:lnTo>
                    <a:pt x="636877" y="351240"/>
                  </a:lnTo>
                  <a:lnTo>
                    <a:pt x="635345" y="349416"/>
                  </a:lnTo>
                  <a:close/>
                </a:path>
                <a:path w="970915" h="591185">
                  <a:moveTo>
                    <a:pt x="619746" y="340064"/>
                  </a:moveTo>
                  <a:lnTo>
                    <a:pt x="609630" y="340064"/>
                  </a:lnTo>
                  <a:lnTo>
                    <a:pt x="606130" y="340800"/>
                  </a:lnTo>
                  <a:lnTo>
                    <a:pt x="594455" y="351710"/>
                  </a:lnTo>
                  <a:lnTo>
                    <a:pt x="603363" y="351710"/>
                  </a:lnTo>
                  <a:lnTo>
                    <a:pt x="604933" y="350549"/>
                  </a:lnTo>
                  <a:lnTo>
                    <a:pt x="608571" y="349416"/>
                  </a:lnTo>
                  <a:lnTo>
                    <a:pt x="635345" y="349416"/>
                  </a:lnTo>
                  <a:lnTo>
                    <a:pt x="633480" y="347196"/>
                  </a:lnTo>
                  <a:lnTo>
                    <a:pt x="624775" y="341491"/>
                  </a:lnTo>
                  <a:lnTo>
                    <a:pt x="619746" y="340064"/>
                  </a:lnTo>
                  <a:close/>
                </a:path>
                <a:path w="970915" h="591185">
                  <a:moveTo>
                    <a:pt x="689783" y="340064"/>
                  </a:moveTo>
                  <a:lnTo>
                    <a:pt x="680137" y="340064"/>
                  </a:lnTo>
                  <a:lnTo>
                    <a:pt x="674785" y="341564"/>
                  </a:lnTo>
                  <a:lnTo>
                    <a:pt x="665639" y="347534"/>
                  </a:lnTo>
                  <a:lnTo>
                    <a:pt x="662080" y="351681"/>
                  </a:lnTo>
                  <a:lnTo>
                    <a:pt x="657077" y="362121"/>
                  </a:lnTo>
                  <a:lnTo>
                    <a:pt x="656992" y="362297"/>
                  </a:lnTo>
                  <a:lnTo>
                    <a:pt x="655728" y="368414"/>
                  </a:lnTo>
                  <a:lnTo>
                    <a:pt x="655728" y="382295"/>
                  </a:lnTo>
                  <a:lnTo>
                    <a:pt x="680784" y="410116"/>
                  </a:lnTo>
                  <a:lnTo>
                    <a:pt x="691901" y="410116"/>
                  </a:lnTo>
                  <a:lnTo>
                    <a:pt x="696032" y="409410"/>
                  </a:lnTo>
                  <a:lnTo>
                    <a:pt x="703385" y="406557"/>
                  </a:lnTo>
                  <a:lnTo>
                    <a:pt x="706472" y="404558"/>
                  </a:lnTo>
                  <a:lnTo>
                    <a:pt x="710158" y="400764"/>
                  </a:lnTo>
                  <a:lnTo>
                    <a:pt x="683107" y="400764"/>
                  </a:lnTo>
                  <a:lnTo>
                    <a:pt x="679416" y="399852"/>
                  </a:lnTo>
                  <a:lnTo>
                    <a:pt x="666139" y="378355"/>
                  </a:lnTo>
                  <a:lnTo>
                    <a:pt x="663139" y="378355"/>
                  </a:lnTo>
                  <a:lnTo>
                    <a:pt x="663139" y="369355"/>
                  </a:lnTo>
                  <a:lnTo>
                    <a:pt x="666139" y="369355"/>
                  </a:lnTo>
                  <a:lnTo>
                    <a:pt x="666139" y="367209"/>
                  </a:lnTo>
                  <a:lnTo>
                    <a:pt x="682107" y="349416"/>
                  </a:lnTo>
                  <a:lnTo>
                    <a:pt x="708108" y="349416"/>
                  </a:lnTo>
                  <a:lnTo>
                    <a:pt x="703282" y="344917"/>
                  </a:lnTo>
                  <a:lnTo>
                    <a:pt x="700150" y="343005"/>
                  </a:lnTo>
                  <a:lnTo>
                    <a:pt x="693268" y="340653"/>
                  </a:lnTo>
                  <a:lnTo>
                    <a:pt x="689783" y="340064"/>
                  </a:lnTo>
                  <a:close/>
                </a:path>
                <a:path w="970915" h="591185">
                  <a:moveTo>
                    <a:pt x="704252" y="390177"/>
                  </a:moveTo>
                  <a:lnTo>
                    <a:pt x="690048" y="400764"/>
                  </a:lnTo>
                  <a:lnTo>
                    <a:pt x="710158" y="400764"/>
                  </a:lnTo>
                  <a:lnTo>
                    <a:pt x="711472" y="399411"/>
                  </a:lnTo>
                  <a:lnTo>
                    <a:pt x="713251" y="396411"/>
                  </a:lnTo>
                  <a:lnTo>
                    <a:pt x="714310" y="393000"/>
                  </a:lnTo>
                  <a:lnTo>
                    <a:pt x="704252" y="390177"/>
                  </a:lnTo>
                  <a:close/>
                </a:path>
                <a:path w="970915" h="591185">
                  <a:moveTo>
                    <a:pt x="666139" y="369355"/>
                  </a:moveTo>
                  <a:lnTo>
                    <a:pt x="663139" y="369355"/>
                  </a:lnTo>
                  <a:lnTo>
                    <a:pt x="663139" y="378355"/>
                  </a:lnTo>
                  <a:lnTo>
                    <a:pt x="666139" y="378355"/>
                  </a:lnTo>
                  <a:lnTo>
                    <a:pt x="666139" y="369355"/>
                  </a:lnTo>
                  <a:close/>
                </a:path>
                <a:path w="970915" h="591185">
                  <a:moveTo>
                    <a:pt x="708108" y="349416"/>
                  </a:moveTo>
                  <a:lnTo>
                    <a:pt x="690018" y="349416"/>
                  </a:lnTo>
                  <a:lnTo>
                    <a:pt x="693283" y="350284"/>
                  </a:lnTo>
                  <a:lnTo>
                    <a:pt x="698841" y="353754"/>
                  </a:lnTo>
                  <a:lnTo>
                    <a:pt x="700988" y="356122"/>
                  </a:lnTo>
                  <a:lnTo>
                    <a:pt x="702488" y="359121"/>
                  </a:lnTo>
                  <a:lnTo>
                    <a:pt x="704017" y="362121"/>
                  </a:lnTo>
                  <a:lnTo>
                    <a:pt x="704781" y="365532"/>
                  </a:lnTo>
                  <a:lnTo>
                    <a:pt x="704781" y="369355"/>
                  </a:lnTo>
                  <a:lnTo>
                    <a:pt x="666139" y="369355"/>
                  </a:lnTo>
                  <a:lnTo>
                    <a:pt x="666139" y="378355"/>
                  </a:lnTo>
                  <a:lnTo>
                    <a:pt x="715369" y="378355"/>
                  </a:lnTo>
                  <a:lnTo>
                    <a:pt x="715304" y="367209"/>
                  </a:lnTo>
                  <a:lnTo>
                    <a:pt x="714530" y="362297"/>
                  </a:lnTo>
                  <a:lnTo>
                    <a:pt x="711218" y="353754"/>
                  </a:lnTo>
                  <a:lnTo>
                    <a:pt x="709100" y="350446"/>
                  </a:lnTo>
                  <a:lnTo>
                    <a:pt x="708995" y="350284"/>
                  </a:lnTo>
                  <a:lnTo>
                    <a:pt x="708108" y="349416"/>
                  </a:lnTo>
                  <a:close/>
                </a:path>
                <a:path w="970915" h="591185">
                  <a:moveTo>
                    <a:pt x="757408" y="314126"/>
                  </a:moveTo>
                  <a:lnTo>
                    <a:pt x="751615" y="314126"/>
                  </a:lnTo>
                  <a:lnTo>
                    <a:pt x="748541" y="314773"/>
                  </a:lnTo>
                  <a:lnTo>
                    <a:pt x="742719" y="317361"/>
                  </a:lnTo>
                  <a:lnTo>
                    <a:pt x="740351" y="319302"/>
                  </a:lnTo>
                  <a:lnTo>
                    <a:pt x="736700" y="324493"/>
                  </a:lnTo>
                  <a:lnTo>
                    <a:pt x="735793" y="327713"/>
                  </a:lnTo>
                  <a:lnTo>
                    <a:pt x="735793" y="408704"/>
                  </a:lnTo>
                  <a:lnTo>
                    <a:pt x="746204" y="408704"/>
                  </a:lnTo>
                  <a:lnTo>
                    <a:pt x="746204" y="330713"/>
                  </a:lnTo>
                  <a:lnTo>
                    <a:pt x="746953" y="328169"/>
                  </a:lnTo>
                  <a:lnTo>
                    <a:pt x="749983" y="324698"/>
                  </a:lnTo>
                  <a:lnTo>
                    <a:pt x="752468" y="323831"/>
                  </a:lnTo>
                  <a:lnTo>
                    <a:pt x="762084" y="323831"/>
                  </a:lnTo>
                  <a:lnTo>
                    <a:pt x="764731" y="315891"/>
                  </a:lnTo>
                  <a:lnTo>
                    <a:pt x="763937" y="315538"/>
                  </a:lnTo>
                  <a:lnTo>
                    <a:pt x="762731" y="315155"/>
                  </a:lnTo>
                  <a:lnTo>
                    <a:pt x="759496" y="314332"/>
                  </a:lnTo>
                  <a:lnTo>
                    <a:pt x="757408" y="314126"/>
                  </a:lnTo>
                  <a:close/>
                </a:path>
                <a:path w="970915" h="591185">
                  <a:moveTo>
                    <a:pt x="735793" y="340947"/>
                  </a:moveTo>
                  <a:lnTo>
                    <a:pt x="724853" y="340947"/>
                  </a:lnTo>
                  <a:lnTo>
                    <a:pt x="724853" y="349769"/>
                  </a:lnTo>
                  <a:lnTo>
                    <a:pt x="735793" y="349769"/>
                  </a:lnTo>
                  <a:lnTo>
                    <a:pt x="735793" y="340947"/>
                  </a:lnTo>
                  <a:close/>
                </a:path>
                <a:path w="970915" h="591185">
                  <a:moveTo>
                    <a:pt x="761378" y="340947"/>
                  </a:moveTo>
                  <a:lnTo>
                    <a:pt x="746204" y="340947"/>
                  </a:lnTo>
                  <a:lnTo>
                    <a:pt x="746204" y="349769"/>
                  </a:lnTo>
                  <a:lnTo>
                    <a:pt x="761378" y="349769"/>
                  </a:lnTo>
                  <a:lnTo>
                    <a:pt x="761378" y="340947"/>
                  </a:lnTo>
                  <a:close/>
                </a:path>
                <a:path w="970915" h="591185">
                  <a:moveTo>
                    <a:pt x="762084" y="323831"/>
                  </a:moveTo>
                  <a:lnTo>
                    <a:pt x="757408" y="323831"/>
                  </a:lnTo>
                  <a:lnTo>
                    <a:pt x="758614" y="323963"/>
                  </a:lnTo>
                  <a:lnTo>
                    <a:pt x="760467" y="324493"/>
                  </a:lnTo>
                  <a:lnTo>
                    <a:pt x="761731" y="324890"/>
                  </a:lnTo>
                  <a:lnTo>
                    <a:pt x="762040" y="323963"/>
                  </a:lnTo>
                  <a:lnTo>
                    <a:pt x="762084" y="323831"/>
                  </a:lnTo>
                  <a:close/>
                </a:path>
                <a:path w="970915" h="591185">
                  <a:moveTo>
                    <a:pt x="806822" y="340064"/>
                  </a:moveTo>
                  <a:lnTo>
                    <a:pt x="794588" y="340064"/>
                  </a:lnTo>
                  <a:lnTo>
                    <a:pt x="789221" y="341520"/>
                  </a:lnTo>
                  <a:lnTo>
                    <a:pt x="770002" y="368120"/>
                  </a:lnTo>
                  <a:lnTo>
                    <a:pt x="770002" y="382178"/>
                  </a:lnTo>
                  <a:lnTo>
                    <a:pt x="794588" y="410116"/>
                  </a:lnTo>
                  <a:lnTo>
                    <a:pt x="806822" y="410116"/>
                  </a:lnTo>
                  <a:lnTo>
                    <a:pt x="812174" y="408660"/>
                  </a:lnTo>
                  <a:lnTo>
                    <a:pt x="821379" y="402837"/>
                  </a:lnTo>
                  <a:lnTo>
                    <a:pt x="823206" y="400764"/>
                  </a:lnTo>
                  <a:lnTo>
                    <a:pt x="796058" y="400764"/>
                  </a:lnTo>
                  <a:lnTo>
                    <a:pt x="792235" y="399573"/>
                  </a:lnTo>
                  <a:lnTo>
                    <a:pt x="786236" y="394809"/>
                  </a:lnTo>
                  <a:lnTo>
                    <a:pt x="784016" y="391677"/>
                  </a:lnTo>
                  <a:lnTo>
                    <a:pt x="781134" y="383913"/>
                  </a:lnTo>
                  <a:lnTo>
                    <a:pt x="780413" y="379707"/>
                  </a:lnTo>
                  <a:lnTo>
                    <a:pt x="780413" y="370649"/>
                  </a:lnTo>
                  <a:lnTo>
                    <a:pt x="796058" y="349416"/>
                  </a:lnTo>
                  <a:lnTo>
                    <a:pt x="823199" y="349416"/>
                  </a:lnTo>
                  <a:lnTo>
                    <a:pt x="821379" y="347343"/>
                  </a:lnTo>
                  <a:lnTo>
                    <a:pt x="812174" y="341520"/>
                  </a:lnTo>
                  <a:lnTo>
                    <a:pt x="806822" y="340064"/>
                  </a:lnTo>
                  <a:close/>
                </a:path>
                <a:path w="970915" h="591185">
                  <a:moveTo>
                    <a:pt x="823199" y="349416"/>
                  </a:moveTo>
                  <a:lnTo>
                    <a:pt x="805352" y="349416"/>
                  </a:lnTo>
                  <a:lnTo>
                    <a:pt x="809175" y="350622"/>
                  </a:lnTo>
                  <a:lnTo>
                    <a:pt x="815174" y="355445"/>
                  </a:lnTo>
                  <a:lnTo>
                    <a:pt x="817394" y="358607"/>
                  </a:lnTo>
                  <a:lnTo>
                    <a:pt x="820277" y="366429"/>
                  </a:lnTo>
                  <a:lnTo>
                    <a:pt x="820997" y="370649"/>
                  </a:lnTo>
                  <a:lnTo>
                    <a:pt x="820997" y="379707"/>
                  </a:lnTo>
                  <a:lnTo>
                    <a:pt x="805352" y="400764"/>
                  </a:lnTo>
                  <a:lnTo>
                    <a:pt x="823206" y="400764"/>
                  </a:lnTo>
                  <a:lnTo>
                    <a:pt x="824967" y="398764"/>
                  </a:lnTo>
                  <a:lnTo>
                    <a:pt x="827526" y="393529"/>
                  </a:lnTo>
                  <a:lnTo>
                    <a:pt x="830114" y="388295"/>
                  </a:lnTo>
                  <a:lnTo>
                    <a:pt x="831408" y="382178"/>
                  </a:lnTo>
                  <a:lnTo>
                    <a:pt x="831408" y="368120"/>
                  </a:lnTo>
                  <a:lnTo>
                    <a:pt x="830114" y="361959"/>
                  </a:lnTo>
                  <a:lnTo>
                    <a:pt x="827526" y="356695"/>
                  </a:lnTo>
                  <a:lnTo>
                    <a:pt x="824967" y="351431"/>
                  </a:lnTo>
                  <a:lnTo>
                    <a:pt x="823199" y="349416"/>
                  </a:lnTo>
                  <a:close/>
                </a:path>
                <a:path w="970915" h="591185">
                  <a:moveTo>
                    <a:pt x="857357" y="340947"/>
                  </a:moveTo>
                  <a:lnTo>
                    <a:pt x="847299" y="340947"/>
                  </a:lnTo>
                  <a:lnTo>
                    <a:pt x="847299" y="408704"/>
                  </a:lnTo>
                  <a:lnTo>
                    <a:pt x="857710" y="408704"/>
                  </a:lnTo>
                  <a:lnTo>
                    <a:pt x="857710" y="362768"/>
                  </a:lnTo>
                  <a:lnTo>
                    <a:pt x="858445" y="360048"/>
                  </a:lnTo>
                  <a:lnTo>
                    <a:pt x="861416" y="355254"/>
                  </a:lnTo>
                  <a:lnTo>
                    <a:pt x="863445" y="353372"/>
                  </a:lnTo>
                  <a:lnTo>
                    <a:pt x="867568" y="351181"/>
                  </a:lnTo>
                  <a:lnTo>
                    <a:pt x="857357" y="351181"/>
                  </a:lnTo>
                  <a:lnTo>
                    <a:pt x="857357" y="340947"/>
                  </a:lnTo>
                  <a:close/>
                </a:path>
                <a:path w="970915" h="591185">
                  <a:moveTo>
                    <a:pt x="881178" y="340064"/>
                  </a:moveTo>
                  <a:lnTo>
                    <a:pt x="871033" y="340064"/>
                  </a:lnTo>
                  <a:lnTo>
                    <a:pt x="867980" y="340947"/>
                  </a:lnTo>
                  <a:lnTo>
                    <a:pt x="861533" y="345108"/>
                  </a:lnTo>
                  <a:lnTo>
                    <a:pt x="859298" y="347828"/>
                  </a:lnTo>
                  <a:lnTo>
                    <a:pt x="858063" y="351181"/>
                  </a:lnTo>
                  <a:lnTo>
                    <a:pt x="867568" y="351181"/>
                  </a:lnTo>
                  <a:lnTo>
                    <a:pt x="868564" y="350652"/>
                  </a:lnTo>
                  <a:lnTo>
                    <a:pt x="871094" y="350049"/>
                  </a:lnTo>
                  <a:lnTo>
                    <a:pt x="881178" y="350049"/>
                  </a:lnTo>
                  <a:lnTo>
                    <a:pt x="881178" y="340064"/>
                  </a:lnTo>
                  <a:close/>
                </a:path>
                <a:path w="970915" h="591185">
                  <a:moveTo>
                    <a:pt x="881178" y="350049"/>
                  </a:moveTo>
                  <a:lnTo>
                    <a:pt x="877517" y="350049"/>
                  </a:lnTo>
                  <a:lnTo>
                    <a:pt x="878752" y="350255"/>
                  </a:lnTo>
                  <a:lnTo>
                    <a:pt x="881418" y="350652"/>
                  </a:lnTo>
                  <a:lnTo>
                    <a:pt x="881178" y="350652"/>
                  </a:lnTo>
                  <a:lnTo>
                    <a:pt x="881178" y="350049"/>
                  </a:lnTo>
                  <a:close/>
                </a:path>
                <a:path w="970915" h="591185">
                  <a:moveTo>
                    <a:pt x="922336" y="340064"/>
                  </a:moveTo>
                  <a:lnTo>
                    <a:pt x="912690" y="340064"/>
                  </a:lnTo>
                  <a:lnTo>
                    <a:pt x="907337" y="341564"/>
                  </a:lnTo>
                  <a:lnTo>
                    <a:pt x="888280" y="368414"/>
                  </a:lnTo>
                  <a:lnTo>
                    <a:pt x="888280" y="382295"/>
                  </a:lnTo>
                  <a:lnTo>
                    <a:pt x="913337" y="410116"/>
                  </a:lnTo>
                  <a:lnTo>
                    <a:pt x="924453" y="410116"/>
                  </a:lnTo>
                  <a:lnTo>
                    <a:pt x="928585" y="409410"/>
                  </a:lnTo>
                  <a:lnTo>
                    <a:pt x="935937" y="406557"/>
                  </a:lnTo>
                  <a:lnTo>
                    <a:pt x="939025" y="404558"/>
                  </a:lnTo>
                  <a:lnTo>
                    <a:pt x="942710" y="400764"/>
                  </a:lnTo>
                  <a:lnTo>
                    <a:pt x="915660" y="400764"/>
                  </a:lnTo>
                  <a:lnTo>
                    <a:pt x="911969" y="399852"/>
                  </a:lnTo>
                  <a:lnTo>
                    <a:pt x="898691" y="378355"/>
                  </a:lnTo>
                  <a:lnTo>
                    <a:pt x="895691" y="378355"/>
                  </a:lnTo>
                  <a:lnTo>
                    <a:pt x="895691" y="369355"/>
                  </a:lnTo>
                  <a:lnTo>
                    <a:pt x="898691" y="369355"/>
                  </a:lnTo>
                  <a:lnTo>
                    <a:pt x="898691" y="367209"/>
                  </a:lnTo>
                  <a:lnTo>
                    <a:pt x="914660" y="349416"/>
                  </a:lnTo>
                  <a:lnTo>
                    <a:pt x="940661" y="349416"/>
                  </a:lnTo>
                  <a:lnTo>
                    <a:pt x="935834" y="344917"/>
                  </a:lnTo>
                  <a:lnTo>
                    <a:pt x="932702" y="343005"/>
                  </a:lnTo>
                  <a:lnTo>
                    <a:pt x="925821" y="340653"/>
                  </a:lnTo>
                  <a:lnTo>
                    <a:pt x="922336" y="340064"/>
                  </a:lnTo>
                  <a:close/>
                </a:path>
                <a:path w="970915" h="591185">
                  <a:moveTo>
                    <a:pt x="936805" y="390177"/>
                  </a:moveTo>
                  <a:lnTo>
                    <a:pt x="922600" y="400764"/>
                  </a:lnTo>
                  <a:lnTo>
                    <a:pt x="942710" y="400764"/>
                  </a:lnTo>
                  <a:lnTo>
                    <a:pt x="944025" y="399411"/>
                  </a:lnTo>
                  <a:lnTo>
                    <a:pt x="945804" y="396411"/>
                  </a:lnTo>
                  <a:lnTo>
                    <a:pt x="946862" y="393000"/>
                  </a:lnTo>
                  <a:lnTo>
                    <a:pt x="936805" y="390177"/>
                  </a:lnTo>
                  <a:close/>
                </a:path>
                <a:path w="970915" h="591185">
                  <a:moveTo>
                    <a:pt x="898691" y="369355"/>
                  </a:moveTo>
                  <a:lnTo>
                    <a:pt x="895691" y="369355"/>
                  </a:lnTo>
                  <a:lnTo>
                    <a:pt x="895691" y="378355"/>
                  </a:lnTo>
                  <a:lnTo>
                    <a:pt x="898691" y="378355"/>
                  </a:lnTo>
                  <a:lnTo>
                    <a:pt x="898691" y="369355"/>
                  </a:lnTo>
                  <a:close/>
                </a:path>
                <a:path w="970915" h="591185">
                  <a:moveTo>
                    <a:pt x="940661" y="349416"/>
                  </a:moveTo>
                  <a:lnTo>
                    <a:pt x="922571" y="349416"/>
                  </a:lnTo>
                  <a:lnTo>
                    <a:pt x="925835" y="350284"/>
                  </a:lnTo>
                  <a:lnTo>
                    <a:pt x="931393" y="353754"/>
                  </a:lnTo>
                  <a:lnTo>
                    <a:pt x="933540" y="356122"/>
                  </a:lnTo>
                  <a:lnTo>
                    <a:pt x="935040" y="359121"/>
                  </a:lnTo>
                  <a:lnTo>
                    <a:pt x="936569" y="362121"/>
                  </a:lnTo>
                  <a:lnTo>
                    <a:pt x="937334" y="365532"/>
                  </a:lnTo>
                  <a:lnTo>
                    <a:pt x="937334" y="369355"/>
                  </a:lnTo>
                  <a:lnTo>
                    <a:pt x="898691" y="369355"/>
                  </a:lnTo>
                  <a:lnTo>
                    <a:pt x="898691" y="378355"/>
                  </a:lnTo>
                  <a:lnTo>
                    <a:pt x="947921" y="378355"/>
                  </a:lnTo>
                  <a:lnTo>
                    <a:pt x="947856" y="367209"/>
                  </a:lnTo>
                  <a:lnTo>
                    <a:pt x="947083" y="362297"/>
                  </a:lnTo>
                  <a:lnTo>
                    <a:pt x="943770" y="353754"/>
                  </a:lnTo>
                  <a:lnTo>
                    <a:pt x="941652" y="350446"/>
                  </a:lnTo>
                  <a:lnTo>
                    <a:pt x="941547" y="350284"/>
                  </a:lnTo>
                  <a:lnTo>
                    <a:pt x="940661" y="349416"/>
                  </a:lnTo>
                  <a:close/>
                </a:path>
                <a:path w="970915" h="591185">
                  <a:moveTo>
                    <a:pt x="20644" y="481776"/>
                  </a:moveTo>
                  <a:lnTo>
                    <a:pt x="10234" y="481776"/>
                  </a:lnTo>
                  <a:lnTo>
                    <a:pt x="10234" y="553122"/>
                  </a:lnTo>
                  <a:lnTo>
                    <a:pt x="25644" y="566650"/>
                  </a:lnTo>
                  <a:lnTo>
                    <a:pt x="30526" y="566650"/>
                  </a:lnTo>
                  <a:lnTo>
                    <a:pt x="32128" y="566503"/>
                  </a:lnTo>
                  <a:lnTo>
                    <a:pt x="34306" y="566018"/>
                  </a:lnTo>
                  <a:lnTo>
                    <a:pt x="35643" y="565679"/>
                  </a:lnTo>
                  <a:lnTo>
                    <a:pt x="36349" y="565415"/>
                  </a:lnTo>
                  <a:lnTo>
                    <a:pt x="34351" y="556592"/>
                  </a:lnTo>
                  <a:lnTo>
                    <a:pt x="27349" y="556592"/>
                  </a:lnTo>
                  <a:lnTo>
                    <a:pt x="25276" y="555886"/>
                  </a:lnTo>
                  <a:lnTo>
                    <a:pt x="20644" y="549299"/>
                  </a:lnTo>
                  <a:lnTo>
                    <a:pt x="20644" y="481776"/>
                  </a:lnTo>
                  <a:close/>
                </a:path>
                <a:path w="970915" h="591185">
                  <a:moveTo>
                    <a:pt x="35114" y="555886"/>
                  </a:moveTo>
                  <a:lnTo>
                    <a:pt x="34191" y="555886"/>
                  </a:lnTo>
                  <a:lnTo>
                    <a:pt x="34351" y="556592"/>
                  </a:lnTo>
                  <a:lnTo>
                    <a:pt x="31584" y="556592"/>
                  </a:lnTo>
                  <a:lnTo>
                    <a:pt x="35114" y="555886"/>
                  </a:lnTo>
                  <a:close/>
                </a:path>
                <a:path w="970915" h="591185">
                  <a:moveTo>
                    <a:pt x="10234" y="498010"/>
                  </a:moveTo>
                  <a:lnTo>
                    <a:pt x="0" y="498010"/>
                  </a:lnTo>
                  <a:lnTo>
                    <a:pt x="0" y="506833"/>
                  </a:lnTo>
                  <a:lnTo>
                    <a:pt x="10234" y="506833"/>
                  </a:lnTo>
                  <a:lnTo>
                    <a:pt x="10234" y="498010"/>
                  </a:lnTo>
                  <a:close/>
                </a:path>
                <a:path w="970915" h="591185">
                  <a:moveTo>
                    <a:pt x="35113" y="498010"/>
                  </a:moveTo>
                  <a:lnTo>
                    <a:pt x="20644" y="498010"/>
                  </a:lnTo>
                  <a:lnTo>
                    <a:pt x="20644" y="506833"/>
                  </a:lnTo>
                  <a:lnTo>
                    <a:pt x="35113" y="506833"/>
                  </a:lnTo>
                  <a:lnTo>
                    <a:pt x="35113" y="498010"/>
                  </a:lnTo>
                  <a:close/>
                </a:path>
                <a:path w="970915" h="591185">
                  <a:moveTo>
                    <a:pt x="60831" y="498010"/>
                  </a:moveTo>
                  <a:lnTo>
                    <a:pt x="50774" y="498010"/>
                  </a:lnTo>
                  <a:lnTo>
                    <a:pt x="50774" y="565768"/>
                  </a:lnTo>
                  <a:lnTo>
                    <a:pt x="61184" y="565768"/>
                  </a:lnTo>
                  <a:lnTo>
                    <a:pt x="61184" y="519831"/>
                  </a:lnTo>
                  <a:lnTo>
                    <a:pt x="61919" y="517111"/>
                  </a:lnTo>
                  <a:lnTo>
                    <a:pt x="64890" y="512317"/>
                  </a:lnTo>
                  <a:lnTo>
                    <a:pt x="66919" y="510435"/>
                  </a:lnTo>
                  <a:lnTo>
                    <a:pt x="71042" y="508244"/>
                  </a:lnTo>
                  <a:lnTo>
                    <a:pt x="60831" y="508244"/>
                  </a:lnTo>
                  <a:lnTo>
                    <a:pt x="60831" y="498010"/>
                  </a:lnTo>
                  <a:close/>
                </a:path>
                <a:path w="970915" h="591185">
                  <a:moveTo>
                    <a:pt x="84652" y="497128"/>
                  </a:moveTo>
                  <a:lnTo>
                    <a:pt x="74507" y="497128"/>
                  </a:lnTo>
                  <a:lnTo>
                    <a:pt x="71454" y="498010"/>
                  </a:lnTo>
                  <a:lnTo>
                    <a:pt x="65007" y="502171"/>
                  </a:lnTo>
                  <a:lnTo>
                    <a:pt x="62772" y="504892"/>
                  </a:lnTo>
                  <a:lnTo>
                    <a:pt x="61537" y="508244"/>
                  </a:lnTo>
                  <a:lnTo>
                    <a:pt x="71042" y="508244"/>
                  </a:lnTo>
                  <a:lnTo>
                    <a:pt x="72038" y="507715"/>
                  </a:lnTo>
                  <a:lnTo>
                    <a:pt x="74568" y="507112"/>
                  </a:lnTo>
                  <a:lnTo>
                    <a:pt x="84652" y="507112"/>
                  </a:lnTo>
                  <a:lnTo>
                    <a:pt x="84652" y="497128"/>
                  </a:lnTo>
                  <a:close/>
                </a:path>
                <a:path w="970915" h="591185">
                  <a:moveTo>
                    <a:pt x="84652" y="507112"/>
                  </a:moveTo>
                  <a:lnTo>
                    <a:pt x="80991" y="507112"/>
                  </a:lnTo>
                  <a:lnTo>
                    <a:pt x="82226" y="507318"/>
                  </a:lnTo>
                  <a:lnTo>
                    <a:pt x="84892" y="507715"/>
                  </a:lnTo>
                  <a:lnTo>
                    <a:pt x="84652" y="507715"/>
                  </a:lnTo>
                  <a:lnTo>
                    <a:pt x="84652" y="507112"/>
                  </a:lnTo>
                  <a:close/>
                </a:path>
                <a:path w="970915" h="591185">
                  <a:moveTo>
                    <a:pt x="107404" y="498010"/>
                  </a:moveTo>
                  <a:lnTo>
                    <a:pt x="96993" y="498010"/>
                  </a:lnTo>
                  <a:lnTo>
                    <a:pt x="96993" y="565768"/>
                  </a:lnTo>
                  <a:lnTo>
                    <a:pt x="107404" y="565768"/>
                  </a:lnTo>
                  <a:lnTo>
                    <a:pt x="107404" y="498010"/>
                  </a:lnTo>
                  <a:close/>
                </a:path>
                <a:path w="970915" h="591185">
                  <a:moveTo>
                    <a:pt x="104316" y="472601"/>
                  </a:moveTo>
                  <a:lnTo>
                    <a:pt x="100257" y="472601"/>
                  </a:lnTo>
                  <a:lnTo>
                    <a:pt x="98507" y="473292"/>
                  </a:lnTo>
                  <a:lnTo>
                    <a:pt x="95596" y="476056"/>
                  </a:lnTo>
                  <a:lnTo>
                    <a:pt x="94875" y="477718"/>
                  </a:lnTo>
                  <a:lnTo>
                    <a:pt x="94875" y="481600"/>
                  </a:lnTo>
                  <a:lnTo>
                    <a:pt x="95596" y="483262"/>
                  </a:lnTo>
                  <a:lnTo>
                    <a:pt x="98507" y="486026"/>
                  </a:lnTo>
                  <a:lnTo>
                    <a:pt x="100257" y="486717"/>
                  </a:lnTo>
                  <a:lnTo>
                    <a:pt x="104316" y="486717"/>
                  </a:lnTo>
                  <a:lnTo>
                    <a:pt x="106051" y="486026"/>
                  </a:lnTo>
                  <a:lnTo>
                    <a:pt x="108962" y="483262"/>
                  </a:lnTo>
                  <a:lnTo>
                    <a:pt x="109697" y="481600"/>
                  </a:lnTo>
                  <a:lnTo>
                    <a:pt x="109697" y="477718"/>
                  </a:lnTo>
                  <a:lnTo>
                    <a:pt x="108962" y="476056"/>
                  </a:lnTo>
                  <a:lnTo>
                    <a:pt x="106051" y="473292"/>
                  </a:lnTo>
                  <a:lnTo>
                    <a:pt x="104316" y="472601"/>
                  </a:lnTo>
                  <a:close/>
                </a:path>
                <a:path w="970915" h="591185">
                  <a:moveTo>
                    <a:pt x="136529" y="498010"/>
                  </a:moveTo>
                  <a:lnTo>
                    <a:pt x="126471" y="498010"/>
                  </a:lnTo>
                  <a:lnTo>
                    <a:pt x="126471" y="591177"/>
                  </a:lnTo>
                  <a:lnTo>
                    <a:pt x="136882" y="591177"/>
                  </a:lnTo>
                  <a:lnTo>
                    <a:pt x="136882" y="555357"/>
                  </a:lnTo>
                  <a:lnTo>
                    <a:pt x="146592" y="555357"/>
                  </a:lnTo>
                  <a:lnTo>
                    <a:pt x="142646" y="552357"/>
                  </a:lnTo>
                  <a:lnTo>
                    <a:pt x="140455" y="549313"/>
                  </a:lnTo>
                  <a:lnTo>
                    <a:pt x="137456" y="541520"/>
                  </a:lnTo>
                  <a:lnTo>
                    <a:pt x="136706" y="537006"/>
                  </a:lnTo>
                  <a:lnTo>
                    <a:pt x="136706" y="526830"/>
                  </a:lnTo>
                  <a:lnTo>
                    <a:pt x="137370" y="522831"/>
                  </a:lnTo>
                  <a:lnTo>
                    <a:pt x="137441" y="522404"/>
                  </a:lnTo>
                  <a:lnTo>
                    <a:pt x="140382" y="514788"/>
                  </a:lnTo>
                  <a:lnTo>
                    <a:pt x="142558" y="511817"/>
                  </a:lnTo>
                  <a:lnTo>
                    <a:pt x="146672" y="508774"/>
                  </a:lnTo>
                  <a:lnTo>
                    <a:pt x="136529" y="508774"/>
                  </a:lnTo>
                  <a:lnTo>
                    <a:pt x="136529" y="498010"/>
                  </a:lnTo>
                  <a:close/>
                </a:path>
                <a:path w="970915" h="591185">
                  <a:moveTo>
                    <a:pt x="146592" y="555357"/>
                  </a:moveTo>
                  <a:lnTo>
                    <a:pt x="137764" y="555357"/>
                  </a:lnTo>
                  <a:lnTo>
                    <a:pt x="138632" y="556739"/>
                  </a:lnTo>
                  <a:lnTo>
                    <a:pt x="153174" y="567179"/>
                  </a:lnTo>
                  <a:lnTo>
                    <a:pt x="163173" y="567179"/>
                  </a:lnTo>
                  <a:lnTo>
                    <a:pt x="168158" y="565753"/>
                  </a:lnTo>
                  <a:lnTo>
                    <a:pt x="176804" y="560018"/>
                  </a:lnTo>
                  <a:lnTo>
                    <a:pt x="178630" y="557827"/>
                  </a:lnTo>
                  <a:lnTo>
                    <a:pt x="151939" y="557827"/>
                  </a:lnTo>
                  <a:lnTo>
                    <a:pt x="148410" y="556739"/>
                  </a:lnTo>
                  <a:lnTo>
                    <a:pt x="146592" y="555357"/>
                  </a:lnTo>
                  <a:close/>
                </a:path>
                <a:path w="970915" h="591185">
                  <a:moveTo>
                    <a:pt x="178655" y="506480"/>
                  </a:moveTo>
                  <a:lnTo>
                    <a:pt x="160527" y="506480"/>
                  </a:lnTo>
                  <a:lnTo>
                    <a:pt x="164188" y="507612"/>
                  </a:lnTo>
                  <a:lnTo>
                    <a:pt x="167099" y="509876"/>
                  </a:lnTo>
                  <a:lnTo>
                    <a:pt x="170040" y="512111"/>
                  </a:lnTo>
                  <a:lnTo>
                    <a:pt x="172231" y="515155"/>
                  </a:lnTo>
                  <a:lnTo>
                    <a:pt x="173584" y="518773"/>
                  </a:lnTo>
                  <a:lnTo>
                    <a:pt x="175143" y="522831"/>
                  </a:lnTo>
                  <a:lnTo>
                    <a:pt x="175828" y="526830"/>
                  </a:lnTo>
                  <a:lnTo>
                    <a:pt x="175828" y="537006"/>
                  </a:lnTo>
                  <a:lnTo>
                    <a:pt x="175128" y="541094"/>
                  </a:lnTo>
                  <a:lnTo>
                    <a:pt x="160468" y="557827"/>
                  </a:lnTo>
                  <a:lnTo>
                    <a:pt x="178630" y="557827"/>
                  </a:lnTo>
                  <a:lnTo>
                    <a:pt x="180186" y="555960"/>
                  </a:lnTo>
                  <a:lnTo>
                    <a:pt x="185068" y="545461"/>
                  </a:lnTo>
                  <a:lnTo>
                    <a:pt x="186289" y="539241"/>
                  </a:lnTo>
                  <a:lnTo>
                    <a:pt x="186289" y="524948"/>
                  </a:lnTo>
                  <a:lnTo>
                    <a:pt x="185115" y="519008"/>
                  </a:lnTo>
                  <a:lnTo>
                    <a:pt x="185068" y="518773"/>
                  </a:lnTo>
                  <a:lnTo>
                    <a:pt x="180186" y="508303"/>
                  </a:lnTo>
                  <a:lnTo>
                    <a:pt x="178655" y="506480"/>
                  </a:lnTo>
                  <a:close/>
                </a:path>
                <a:path w="970915" h="591185">
                  <a:moveTo>
                    <a:pt x="163056" y="497128"/>
                  </a:moveTo>
                  <a:lnTo>
                    <a:pt x="152939" y="497128"/>
                  </a:lnTo>
                  <a:lnTo>
                    <a:pt x="149440" y="497863"/>
                  </a:lnTo>
                  <a:lnTo>
                    <a:pt x="137764" y="508774"/>
                  </a:lnTo>
                  <a:lnTo>
                    <a:pt x="146672" y="508774"/>
                  </a:lnTo>
                  <a:lnTo>
                    <a:pt x="148243" y="507612"/>
                  </a:lnTo>
                  <a:lnTo>
                    <a:pt x="151880" y="506480"/>
                  </a:lnTo>
                  <a:lnTo>
                    <a:pt x="178655" y="506480"/>
                  </a:lnTo>
                  <a:lnTo>
                    <a:pt x="176790" y="504259"/>
                  </a:lnTo>
                  <a:lnTo>
                    <a:pt x="168085" y="498554"/>
                  </a:lnTo>
                  <a:lnTo>
                    <a:pt x="163056" y="497128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8" name="object 78"/>
          <p:cNvGrpSpPr/>
          <p:nvPr/>
        </p:nvGrpSpPr>
        <p:grpSpPr>
          <a:xfrm>
            <a:off x="8811055" y="4976165"/>
            <a:ext cx="4176395" cy="1624965"/>
            <a:chOff x="8811055" y="4976165"/>
            <a:chExt cx="4176395" cy="1624965"/>
          </a:xfrm>
        </p:grpSpPr>
        <p:sp>
          <p:nvSpPr>
            <p:cNvPr id="79" name="object 79"/>
            <p:cNvSpPr/>
            <p:nvPr/>
          </p:nvSpPr>
          <p:spPr>
            <a:xfrm>
              <a:off x="8811055" y="4976165"/>
              <a:ext cx="1015365" cy="1624965"/>
            </a:xfrm>
            <a:custGeom>
              <a:avLst/>
              <a:gdLst/>
              <a:ahLst/>
              <a:cxnLst/>
              <a:rect l="l" t="t" r="r" b="b"/>
              <a:pathLst>
                <a:path w="1015365" h="1624965">
                  <a:moveTo>
                    <a:pt x="1015277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015277" y="1624443"/>
                  </a:lnTo>
                  <a:lnTo>
                    <a:pt x="101527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8890922" y="5166555"/>
              <a:ext cx="779145" cy="1346835"/>
            </a:xfrm>
            <a:custGeom>
              <a:avLst/>
              <a:gdLst/>
              <a:ahLst/>
              <a:cxnLst/>
              <a:rect l="l" t="t" r="r" b="b"/>
              <a:pathLst>
                <a:path w="779145" h="1346834">
                  <a:moveTo>
                    <a:pt x="55804" y="0"/>
                  </a:moveTo>
                  <a:lnTo>
                    <a:pt x="39208" y="0"/>
                  </a:lnTo>
                  <a:lnTo>
                    <a:pt x="31829" y="2026"/>
                  </a:lnTo>
                  <a:lnTo>
                    <a:pt x="5950" y="35629"/>
                  </a:lnTo>
                  <a:lnTo>
                    <a:pt x="4560" y="49976"/>
                  </a:lnTo>
                  <a:lnTo>
                    <a:pt x="4907" y="57411"/>
                  </a:lnTo>
                  <a:lnTo>
                    <a:pt x="31829" y="97926"/>
                  </a:lnTo>
                  <a:lnTo>
                    <a:pt x="39208" y="99953"/>
                  </a:lnTo>
                  <a:lnTo>
                    <a:pt x="55804" y="99953"/>
                  </a:lnTo>
                  <a:lnTo>
                    <a:pt x="63183" y="97926"/>
                  </a:lnTo>
                  <a:lnTo>
                    <a:pt x="76105" y="89818"/>
                  </a:lnTo>
                  <a:lnTo>
                    <a:pt x="76887" y="88931"/>
                  </a:lnTo>
                  <a:lnTo>
                    <a:pt x="41615" y="88931"/>
                  </a:lnTo>
                  <a:lnTo>
                    <a:pt x="36278" y="87443"/>
                  </a:lnTo>
                  <a:lnTo>
                    <a:pt x="15962" y="58401"/>
                  </a:lnTo>
                  <a:lnTo>
                    <a:pt x="15962" y="41552"/>
                  </a:lnTo>
                  <a:lnTo>
                    <a:pt x="41615" y="11021"/>
                  </a:lnTo>
                  <a:lnTo>
                    <a:pt x="76887" y="11021"/>
                  </a:lnTo>
                  <a:lnTo>
                    <a:pt x="76105" y="10134"/>
                  </a:lnTo>
                  <a:lnTo>
                    <a:pt x="63183" y="2026"/>
                  </a:lnTo>
                  <a:lnTo>
                    <a:pt x="55804" y="0"/>
                  </a:lnTo>
                  <a:close/>
                </a:path>
                <a:path w="779145" h="1346834">
                  <a:moveTo>
                    <a:pt x="76887" y="11021"/>
                  </a:moveTo>
                  <a:lnTo>
                    <a:pt x="53397" y="11021"/>
                  </a:lnTo>
                  <a:lnTo>
                    <a:pt x="58717" y="12509"/>
                  </a:lnTo>
                  <a:lnTo>
                    <a:pt x="68250" y="18464"/>
                  </a:lnTo>
                  <a:lnTo>
                    <a:pt x="72035" y="22850"/>
                  </a:lnTo>
                  <a:lnTo>
                    <a:pt x="74822" y="28646"/>
                  </a:lnTo>
                  <a:lnTo>
                    <a:pt x="77641" y="34442"/>
                  </a:lnTo>
                  <a:lnTo>
                    <a:pt x="79050" y="41552"/>
                  </a:lnTo>
                  <a:lnTo>
                    <a:pt x="79050" y="58401"/>
                  </a:lnTo>
                  <a:lnTo>
                    <a:pt x="77641" y="65511"/>
                  </a:lnTo>
                  <a:lnTo>
                    <a:pt x="74822" y="71306"/>
                  </a:lnTo>
                  <a:lnTo>
                    <a:pt x="72035" y="77102"/>
                  </a:lnTo>
                  <a:lnTo>
                    <a:pt x="68250" y="81489"/>
                  </a:lnTo>
                  <a:lnTo>
                    <a:pt x="58717" y="87443"/>
                  </a:lnTo>
                  <a:lnTo>
                    <a:pt x="53397" y="88931"/>
                  </a:lnTo>
                  <a:lnTo>
                    <a:pt x="76887" y="88931"/>
                  </a:lnTo>
                  <a:lnTo>
                    <a:pt x="90451" y="49976"/>
                  </a:lnTo>
                  <a:lnTo>
                    <a:pt x="90104" y="42541"/>
                  </a:lnTo>
                  <a:lnTo>
                    <a:pt x="89062" y="35629"/>
                  </a:lnTo>
                  <a:lnTo>
                    <a:pt x="87325" y="29240"/>
                  </a:lnTo>
                  <a:lnTo>
                    <a:pt x="84893" y="23373"/>
                  </a:lnTo>
                  <a:lnTo>
                    <a:pt x="81188" y="15898"/>
                  </a:lnTo>
                  <a:lnTo>
                    <a:pt x="76887" y="11021"/>
                  </a:lnTo>
                  <a:close/>
                </a:path>
                <a:path w="779145" h="1346834">
                  <a:moveTo>
                    <a:pt x="131930" y="87411"/>
                  </a:moveTo>
                  <a:lnTo>
                    <a:pt x="122423" y="87411"/>
                  </a:lnTo>
                  <a:lnTo>
                    <a:pt x="123357" y="88900"/>
                  </a:lnTo>
                  <a:lnTo>
                    <a:pt x="139019" y="100143"/>
                  </a:lnTo>
                  <a:lnTo>
                    <a:pt x="149787" y="100143"/>
                  </a:lnTo>
                  <a:lnTo>
                    <a:pt x="155100" y="98623"/>
                  </a:lnTo>
                  <a:lnTo>
                    <a:pt x="156355" y="97815"/>
                  </a:lnTo>
                  <a:lnTo>
                    <a:pt x="164466" y="92431"/>
                  </a:lnTo>
                  <a:lnTo>
                    <a:pt x="166432" y="90071"/>
                  </a:lnTo>
                  <a:lnTo>
                    <a:pt x="137689" y="90071"/>
                  </a:lnTo>
                  <a:lnTo>
                    <a:pt x="133888" y="88900"/>
                  </a:lnTo>
                  <a:lnTo>
                    <a:pt x="131930" y="87411"/>
                  </a:lnTo>
                  <a:close/>
                </a:path>
                <a:path w="779145" h="1346834">
                  <a:moveTo>
                    <a:pt x="121473" y="1330"/>
                  </a:moveTo>
                  <a:lnTo>
                    <a:pt x="110262" y="1330"/>
                  </a:lnTo>
                  <a:lnTo>
                    <a:pt x="110262" y="98623"/>
                  </a:lnTo>
                  <a:lnTo>
                    <a:pt x="121093" y="98623"/>
                  </a:lnTo>
                  <a:lnTo>
                    <a:pt x="121093" y="87411"/>
                  </a:lnTo>
                  <a:lnTo>
                    <a:pt x="131930" y="87411"/>
                  </a:lnTo>
                  <a:lnTo>
                    <a:pt x="127681" y="84181"/>
                  </a:lnTo>
                  <a:lnTo>
                    <a:pt x="125321" y="80903"/>
                  </a:lnTo>
                  <a:lnTo>
                    <a:pt x="122091" y="72510"/>
                  </a:lnTo>
                  <a:lnTo>
                    <a:pt x="121283" y="67648"/>
                  </a:lnTo>
                  <a:lnTo>
                    <a:pt x="121283" y="56690"/>
                  </a:lnTo>
                  <a:lnTo>
                    <a:pt x="132029" y="37244"/>
                  </a:lnTo>
                  <a:lnTo>
                    <a:pt x="121473" y="37244"/>
                  </a:lnTo>
                  <a:lnTo>
                    <a:pt x="121473" y="1330"/>
                  </a:lnTo>
                  <a:close/>
                </a:path>
                <a:path w="779145" h="1346834">
                  <a:moveTo>
                    <a:pt x="166459" y="34774"/>
                  </a:moveTo>
                  <a:lnTo>
                    <a:pt x="146936" y="34774"/>
                  </a:lnTo>
                  <a:lnTo>
                    <a:pt x="150879" y="35993"/>
                  </a:lnTo>
                  <a:lnTo>
                    <a:pt x="154015" y="38432"/>
                  </a:lnTo>
                  <a:lnTo>
                    <a:pt x="157182" y="40839"/>
                  </a:lnTo>
                  <a:lnTo>
                    <a:pt x="159541" y="44117"/>
                  </a:lnTo>
                  <a:lnTo>
                    <a:pt x="160999" y="48012"/>
                  </a:lnTo>
                  <a:lnTo>
                    <a:pt x="162677" y="52383"/>
                  </a:lnTo>
                  <a:lnTo>
                    <a:pt x="163414" y="56690"/>
                  </a:lnTo>
                  <a:lnTo>
                    <a:pt x="163414" y="67648"/>
                  </a:lnTo>
                  <a:lnTo>
                    <a:pt x="162661" y="72051"/>
                  </a:lnTo>
                  <a:lnTo>
                    <a:pt x="146873" y="90071"/>
                  </a:lnTo>
                  <a:lnTo>
                    <a:pt x="166432" y="90071"/>
                  </a:lnTo>
                  <a:lnTo>
                    <a:pt x="168108" y="88060"/>
                  </a:lnTo>
                  <a:lnTo>
                    <a:pt x="173366" y="76754"/>
                  </a:lnTo>
                  <a:lnTo>
                    <a:pt x="174680" y="70055"/>
                  </a:lnTo>
                  <a:lnTo>
                    <a:pt x="174680" y="54663"/>
                  </a:lnTo>
                  <a:lnTo>
                    <a:pt x="173416" y="48266"/>
                  </a:lnTo>
                  <a:lnTo>
                    <a:pt x="173366" y="48012"/>
                  </a:lnTo>
                  <a:lnTo>
                    <a:pt x="168108" y="36738"/>
                  </a:lnTo>
                  <a:lnTo>
                    <a:pt x="166459" y="34774"/>
                  </a:lnTo>
                  <a:close/>
                </a:path>
                <a:path w="779145" h="1346834">
                  <a:moveTo>
                    <a:pt x="149660" y="24703"/>
                  </a:moveTo>
                  <a:lnTo>
                    <a:pt x="138765" y="24703"/>
                  </a:lnTo>
                  <a:lnTo>
                    <a:pt x="134996" y="25495"/>
                  </a:lnTo>
                  <a:lnTo>
                    <a:pt x="122423" y="37244"/>
                  </a:lnTo>
                  <a:lnTo>
                    <a:pt x="132029" y="37244"/>
                  </a:lnTo>
                  <a:lnTo>
                    <a:pt x="133708" y="35993"/>
                  </a:lnTo>
                  <a:lnTo>
                    <a:pt x="137625" y="34774"/>
                  </a:lnTo>
                  <a:lnTo>
                    <a:pt x="166459" y="34774"/>
                  </a:lnTo>
                  <a:lnTo>
                    <a:pt x="164450" y="32383"/>
                  </a:lnTo>
                  <a:lnTo>
                    <a:pt x="155076" y="26239"/>
                  </a:lnTo>
                  <a:lnTo>
                    <a:pt x="149660" y="24703"/>
                  </a:lnTo>
                  <a:close/>
                </a:path>
                <a:path w="779145" h="1346834">
                  <a:moveTo>
                    <a:pt x="199241" y="78480"/>
                  </a:moveTo>
                  <a:lnTo>
                    <a:pt x="188599" y="81140"/>
                  </a:lnTo>
                  <a:lnTo>
                    <a:pt x="189898" y="87348"/>
                  </a:lnTo>
                  <a:lnTo>
                    <a:pt x="192986" y="92067"/>
                  </a:lnTo>
                  <a:lnTo>
                    <a:pt x="202740" y="98528"/>
                  </a:lnTo>
                  <a:lnTo>
                    <a:pt x="208900" y="100143"/>
                  </a:lnTo>
                  <a:lnTo>
                    <a:pt x="222012" y="100143"/>
                  </a:lnTo>
                  <a:lnTo>
                    <a:pt x="226985" y="99193"/>
                  </a:lnTo>
                  <a:lnTo>
                    <a:pt x="235536" y="95392"/>
                  </a:lnTo>
                  <a:lnTo>
                    <a:pt x="238861" y="92795"/>
                  </a:lnTo>
                  <a:lnTo>
                    <a:pt x="240688" y="90261"/>
                  </a:lnTo>
                  <a:lnTo>
                    <a:pt x="211561" y="90261"/>
                  </a:lnTo>
                  <a:lnTo>
                    <a:pt x="207839" y="89280"/>
                  </a:lnTo>
                  <a:lnTo>
                    <a:pt x="202170" y="85352"/>
                  </a:lnTo>
                  <a:lnTo>
                    <a:pt x="200296" y="82470"/>
                  </a:lnTo>
                  <a:lnTo>
                    <a:pt x="200148" y="81995"/>
                  </a:lnTo>
                  <a:lnTo>
                    <a:pt x="199241" y="78480"/>
                  </a:lnTo>
                  <a:close/>
                </a:path>
                <a:path w="779145" h="1346834">
                  <a:moveTo>
                    <a:pt x="224894" y="24703"/>
                  </a:moveTo>
                  <a:lnTo>
                    <a:pt x="212543" y="24703"/>
                  </a:lnTo>
                  <a:lnTo>
                    <a:pt x="207950" y="25605"/>
                  </a:lnTo>
                  <a:lnTo>
                    <a:pt x="190880" y="50831"/>
                  </a:lnTo>
                  <a:lnTo>
                    <a:pt x="192344" y="54790"/>
                  </a:lnTo>
                  <a:lnTo>
                    <a:pt x="226098" y="69454"/>
                  </a:lnTo>
                  <a:lnTo>
                    <a:pt x="228821" y="70752"/>
                  </a:lnTo>
                  <a:lnTo>
                    <a:pt x="232369" y="74204"/>
                  </a:lnTo>
                  <a:lnTo>
                    <a:pt x="233255" y="76326"/>
                  </a:lnTo>
                  <a:lnTo>
                    <a:pt x="233255" y="81995"/>
                  </a:lnTo>
                  <a:lnTo>
                    <a:pt x="231703" y="84687"/>
                  </a:lnTo>
                  <a:lnTo>
                    <a:pt x="225352" y="89280"/>
                  </a:lnTo>
                  <a:lnTo>
                    <a:pt x="225053" y="89280"/>
                  </a:lnTo>
                  <a:lnTo>
                    <a:pt x="221379" y="90261"/>
                  </a:lnTo>
                  <a:lnTo>
                    <a:pt x="240688" y="90261"/>
                  </a:lnTo>
                  <a:lnTo>
                    <a:pt x="243643" y="86208"/>
                  </a:lnTo>
                  <a:lnTo>
                    <a:pt x="244847" y="82470"/>
                  </a:lnTo>
                  <a:lnTo>
                    <a:pt x="244847" y="73191"/>
                  </a:lnTo>
                  <a:lnTo>
                    <a:pt x="243247" y="69026"/>
                  </a:lnTo>
                  <a:lnTo>
                    <a:pt x="236850" y="62534"/>
                  </a:lnTo>
                  <a:lnTo>
                    <a:pt x="231988" y="60111"/>
                  </a:lnTo>
                  <a:lnTo>
                    <a:pt x="210326" y="54790"/>
                  </a:lnTo>
                  <a:lnTo>
                    <a:pt x="207159" y="53444"/>
                  </a:lnTo>
                  <a:lnTo>
                    <a:pt x="203105" y="50214"/>
                  </a:lnTo>
                  <a:lnTo>
                    <a:pt x="202091" y="48012"/>
                  </a:lnTo>
                  <a:lnTo>
                    <a:pt x="202091" y="42090"/>
                  </a:lnTo>
                  <a:lnTo>
                    <a:pt x="203564" y="39509"/>
                  </a:lnTo>
                  <a:lnTo>
                    <a:pt x="209486" y="35423"/>
                  </a:lnTo>
                  <a:lnTo>
                    <a:pt x="213208" y="34394"/>
                  </a:lnTo>
                  <a:lnTo>
                    <a:pt x="240079" y="34394"/>
                  </a:lnTo>
                  <a:lnTo>
                    <a:pt x="238829" y="32620"/>
                  </a:lnTo>
                  <a:lnTo>
                    <a:pt x="230563" y="26286"/>
                  </a:lnTo>
                  <a:lnTo>
                    <a:pt x="224894" y="24703"/>
                  </a:lnTo>
                  <a:close/>
                </a:path>
                <a:path w="779145" h="1346834">
                  <a:moveTo>
                    <a:pt x="240079" y="34394"/>
                  </a:moveTo>
                  <a:lnTo>
                    <a:pt x="220935" y="34394"/>
                  </a:lnTo>
                  <a:lnTo>
                    <a:pt x="223612" y="34917"/>
                  </a:lnTo>
                  <a:lnTo>
                    <a:pt x="227792" y="37007"/>
                  </a:lnTo>
                  <a:lnTo>
                    <a:pt x="229439" y="38337"/>
                  </a:lnTo>
                  <a:lnTo>
                    <a:pt x="230642" y="39952"/>
                  </a:lnTo>
                  <a:lnTo>
                    <a:pt x="231878" y="41536"/>
                  </a:lnTo>
                  <a:lnTo>
                    <a:pt x="232812" y="43167"/>
                  </a:lnTo>
                  <a:lnTo>
                    <a:pt x="233445" y="44845"/>
                  </a:lnTo>
                  <a:lnTo>
                    <a:pt x="243181" y="42090"/>
                  </a:lnTo>
                  <a:lnTo>
                    <a:pt x="243549" y="42090"/>
                  </a:lnTo>
                  <a:lnTo>
                    <a:pt x="241844" y="37007"/>
                  </a:lnTo>
                  <a:lnTo>
                    <a:pt x="241775" y="36801"/>
                  </a:lnTo>
                  <a:lnTo>
                    <a:pt x="240079" y="34394"/>
                  </a:lnTo>
                  <a:close/>
                </a:path>
                <a:path w="779145" h="1346834">
                  <a:moveTo>
                    <a:pt x="294978" y="24703"/>
                  </a:moveTo>
                  <a:lnTo>
                    <a:pt x="284590" y="24703"/>
                  </a:lnTo>
                  <a:lnTo>
                    <a:pt x="278826" y="26318"/>
                  </a:lnTo>
                  <a:lnTo>
                    <a:pt x="258303" y="55233"/>
                  </a:lnTo>
                  <a:lnTo>
                    <a:pt x="258303" y="70182"/>
                  </a:lnTo>
                  <a:lnTo>
                    <a:pt x="285287" y="100143"/>
                  </a:lnTo>
                  <a:lnTo>
                    <a:pt x="297258" y="100143"/>
                  </a:lnTo>
                  <a:lnTo>
                    <a:pt x="301708" y="99383"/>
                  </a:lnTo>
                  <a:lnTo>
                    <a:pt x="309626" y="96311"/>
                  </a:lnTo>
                  <a:lnTo>
                    <a:pt x="312951" y="94157"/>
                  </a:lnTo>
                  <a:lnTo>
                    <a:pt x="316920" y="90071"/>
                  </a:lnTo>
                  <a:lnTo>
                    <a:pt x="287789" y="90071"/>
                  </a:lnTo>
                  <a:lnTo>
                    <a:pt x="283814" y="89090"/>
                  </a:lnTo>
                  <a:lnTo>
                    <a:pt x="269515" y="65938"/>
                  </a:lnTo>
                  <a:lnTo>
                    <a:pt x="266284" y="65938"/>
                  </a:lnTo>
                  <a:lnTo>
                    <a:pt x="266284" y="56247"/>
                  </a:lnTo>
                  <a:lnTo>
                    <a:pt x="269515" y="56247"/>
                  </a:lnTo>
                  <a:lnTo>
                    <a:pt x="269515" y="53935"/>
                  </a:lnTo>
                  <a:lnTo>
                    <a:pt x="286712" y="34774"/>
                  </a:lnTo>
                  <a:lnTo>
                    <a:pt x="314712" y="34774"/>
                  </a:lnTo>
                  <a:lnTo>
                    <a:pt x="309515" y="29928"/>
                  </a:lnTo>
                  <a:lnTo>
                    <a:pt x="306142" y="27870"/>
                  </a:lnTo>
                  <a:lnTo>
                    <a:pt x="298731" y="25336"/>
                  </a:lnTo>
                  <a:lnTo>
                    <a:pt x="294978" y="24703"/>
                  </a:lnTo>
                  <a:close/>
                </a:path>
                <a:path w="779145" h="1346834">
                  <a:moveTo>
                    <a:pt x="310560" y="78670"/>
                  </a:moveTo>
                  <a:lnTo>
                    <a:pt x="295263" y="90071"/>
                  </a:lnTo>
                  <a:lnTo>
                    <a:pt x="316920" y="90071"/>
                  </a:lnTo>
                  <a:lnTo>
                    <a:pt x="318335" y="88614"/>
                  </a:lnTo>
                  <a:lnTo>
                    <a:pt x="320251" y="85384"/>
                  </a:lnTo>
                  <a:lnTo>
                    <a:pt x="321391" y="81710"/>
                  </a:lnTo>
                  <a:lnTo>
                    <a:pt x="310560" y="78670"/>
                  </a:lnTo>
                  <a:close/>
                </a:path>
                <a:path w="779145" h="1346834">
                  <a:moveTo>
                    <a:pt x="269515" y="56247"/>
                  </a:moveTo>
                  <a:lnTo>
                    <a:pt x="266284" y="56247"/>
                  </a:lnTo>
                  <a:lnTo>
                    <a:pt x="266284" y="65938"/>
                  </a:lnTo>
                  <a:lnTo>
                    <a:pt x="269515" y="65938"/>
                  </a:lnTo>
                  <a:lnTo>
                    <a:pt x="269515" y="56247"/>
                  </a:lnTo>
                  <a:close/>
                </a:path>
                <a:path w="779145" h="1346834">
                  <a:moveTo>
                    <a:pt x="314712" y="34774"/>
                  </a:moveTo>
                  <a:lnTo>
                    <a:pt x="295231" y="34774"/>
                  </a:lnTo>
                  <a:lnTo>
                    <a:pt x="298747" y="35708"/>
                  </a:lnTo>
                  <a:lnTo>
                    <a:pt x="304732" y="39446"/>
                  </a:lnTo>
                  <a:lnTo>
                    <a:pt x="307044" y="41995"/>
                  </a:lnTo>
                  <a:lnTo>
                    <a:pt x="308660" y="45225"/>
                  </a:lnTo>
                  <a:lnTo>
                    <a:pt x="310307" y="48456"/>
                  </a:lnTo>
                  <a:lnTo>
                    <a:pt x="311130" y="52130"/>
                  </a:lnTo>
                  <a:lnTo>
                    <a:pt x="311130" y="56247"/>
                  </a:lnTo>
                  <a:lnTo>
                    <a:pt x="269515" y="56247"/>
                  </a:lnTo>
                  <a:lnTo>
                    <a:pt x="269515" y="65938"/>
                  </a:lnTo>
                  <a:lnTo>
                    <a:pt x="322532" y="65938"/>
                  </a:lnTo>
                  <a:lnTo>
                    <a:pt x="322462" y="53935"/>
                  </a:lnTo>
                  <a:lnTo>
                    <a:pt x="321629" y="48646"/>
                  </a:lnTo>
                  <a:lnTo>
                    <a:pt x="318061" y="39446"/>
                  </a:lnTo>
                  <a:lnTo>
                    <a:pt x="315780" y="35883"/>
                  </a:lnTo>
                  <a:lnTo>
                    <a:pt x="315667" y="35708"/>
                  </a:lnTo>
                  <a:lnTo>
                    <a:pt x="314712" y="34774"/>
                  </a:lnTo>
                  <a:close/>
                </a:path>
                <a:path w="779145" h="1346834">
                  <a:moveTo>
                    <a:pt x="350418" y="25653"/>
                  </a:moveTo>
                  <a:lnTo>
                    <a:pt x="339586" y="25653"/>
                  </a:lnTo>
                  <a:lnTo>
                    <a:pt x="339586" y="98623"/>
                  </a:lnTo>
                  <a:lnTo>
                    <a:pt x="350798" y="98623"/>
                  </a:lnTo>
                  <a:lnTo>
                    <a:pt x="350798" y="49153"/>
                  </a:lnTo>
                  <a:lnTo>
                    <a:pt x="351589" y="46223"/>
                  </a:lnTo>
                  <a:lnTo>
                    <a:pt x="354788" y="41061"/>
                  </a:lnTo>
                  <a:lnTo>
                    <a:pt x="356974" y="39034"/>
                  </a:lnTo>
                  <a:lnTo>
                    <a:pt x="361413" y="36674"/>
                  </a:lnTo>
                  <a:lnTo>
                    <a:pt x="350418" y="36674"/>
                  </a:lnTo>
                  <a:lnTo>
                    <a:pt x="350418" y="25653"/>
                  </a:lnTo>
                  <a:close/>
                </a:path>
                <a:path w="779145" h="1346834">
                  <a:moveTo>
                    <a:pt x="376071" y="24703"/>
                  </a:moveTo>
                  <a:lnTo>
                    <a:pt x="365146" y="24703"/>
                  </a:lnTo>
                  <a:lnTo>
                    <a:pt x="361858" y="25653"/>
                  </a:lnTo>
                  <a:lnTo>
                    <a:pt x="354915" y="30134"/>
                  </a:lnTo>
                  <a:lnTo>
                    <a:pt x="352508" y="33064"/>
                  </a:lnTo>
                  <a:lnTo>
                    <a:pt x="351178" y="36674"/>
                  </a:lnTo>
                  <a:lnTo>
                    <a:pt x="361413" y="36674"/>
                  </a:lnTo>
                  <a:lnTo>
                    <a:pt x="362486" y="36104"/>
                  </a:lnTo>
                  <a:lnTo>
                    <a:pt x="365212" y="35455"/>
                  </a:lnTo>
                  <a:lnTo>
                    <a:pt x="376071" y="35455"/>
                  </a:lnTo>
                  <a:lnTo>
                    <a:pt x="376071" y="24703"/>
                  </a:lnTo>
                  <a:close/>
                </a:path>
                <a:path w="779145" h="1346834">
                  <a:moveTo>
                    <a:pt x="376071" y="35455"/>
                  </a:moveTo>
                  <a:lnTo>
                    <a:pt x="372128" y="35455"/>
                  </a:lnTo>
                  <a:lnTo>
                    <a:pt x="373458" y="35677"/>
                  </a:lnTo>
                  <a:lnTo>
                    <a:pt x="376329" y="36104"/>
                  </a:lnTo>
                  <a:lnTo>
                    <a:pt x="376071" y="36104"/>
                  </a:lnTo>
                  <a:lnTo>
                    <a:pt x="376071" y="35455"/>
                  </a:lnTo>
                  <a:close/>
                </a:path>
                <a:path w="779145" h="1346834">
                  <a:moveTo>
                    <a:pt x="398043" y="25653"/>
                  </a:moveTo>
                  <a:lnTo>
                    <a:pt x="385881" y="25653"/>
                  </a:lnTo>
                  <a:lnTo>
                    <a:pt x="412865" y="98623"/>
                  </a:lnTo>
                  <a:lnTo>
                    <a:pt x="424266" y="98623"/>
                  </a:lnTo>
                  <a:lnTo>
                    <a:pt x="429747" y="83801"/>
                  </a:lnTo>
                  <a:lnTo>
                    <a:pt x="418185" y="83801"/>
                  </a:lnTo>
                  <a:lnTo>
                    <a:pt x="398043" y="25653"/>
                  </a:lnTo>
                  <a:close/>
                </a:path>
                <a:path w="779145" h="1346834">
                  <a:moveTo>
                    <a:pt x="451250" y="25653"/>
                  </a:moveTo>
                  <a:lnTo>
                    <a:pt x="439088" y="25653"/>
                  </a:lnTo>
                  <a:lnTo>
                    <a:pt x="418945" y="83801"/>
                  </a:lnTo>
                  <a:lnTo>
                    <a:pt x="429747" y="83801"/>
                  </a:lnTo>
                  <a:lnTo>
                    <a:pt x="451250" y="25653"/>
                  </a:lnTo>
                  <a:close/>
                </a:path>
                <a:path w="779145" h="1346834">
                  <a:moveTo>
                    <a:pt x="496690" y="24703"/>
                  </a:moveTo>
                  <a:lnTo>
                    <a:pt x="486301" y="24703"/>
                  </a:lnTo>
                  <a:lnTo>
                    <a:pt x="480537" y="26318"/>
                  </a:lnTo>
                  <a:lnTo>
                    <a:pt x="460015" y="55233"/>
                  </a:lnTo>
                  <a:lnTo>
                    <a:pt x="460015" y="70182"/>
                  </a:lnTo>
                  <a:lnTo>
                    <a:pt x="486998" y="100143"/>
                  </a:lnTo>
                  <a:lnTo>
                    <a:pt x="498970" y="100143"/>
                  </a:lnTo>
                  <a:lnTo>
                    <a:pt x="503420" y="99383"/>
                  </a:lnTo>
                  <a:lnTo>
                    <a:pt x="511337" y="96311"/>
                  </a:lnTo>
                  <a:lnTo>
                    <a:pt x="514663" y="94157"/>
                  </a:lnTo>
                  <a:lnTo>
                    <a:pt x="518632" y="90071"/>
                  </a:lnTo>
                  <a:lnTo>
                    <a:pt x="489500" y="90071"/>
                  </a:lnTo>
                  <a:lnTo>
                    <a:pt x="485526" y="89090"/>
                  </a:lnTo>
                  <a:lnTo>
                    <a:pt x="471226" y="65938"/>
                  </a:lnTo>
                  <a:lnTo>
                    <a:pt x="467996" y="65938"/>
                  </a:lnTo>
                  <a:lnTo>
                    <a:pt x="467996" y="56247"/>
                  </a:lnTo>
                  <a:lnTo>
                    <a:pt x="471226" y="56247"/>
                  </a:lnTo>
                  <a:lnTo>
                    <a:pt x="471226" y="53935"/>
                  </a:lnTo>
                  <a:lnTo>
                    <a:pt x="488423" y="34774"/>
                  </a:lnTo>
                  <a:lnTo>
                    <a:pt x="516424" y="34774"/>
                  </a:lnTo>
                  <a:lnTo>
                    <a:pt x="511226" y="29928"/>
                  </a:lnTo>
                  <a:lnTo>
                    <a:pt x="507854" y="27870"/>
                  </a:lnTo>
                  <a:lnTo>
                    <a:pt x="500443" y="25336"/>
                  </a:lnTo>
                  <a:lnTo>
                    <a:pt x="496690" y="24703"/>
                  </a:lnTo>
                  <a:close/>
                </a:path>
                <a:path w="779145" h="1346834">
                  <a:moveTo>
                    <a:pt x="512272" y="78670"/>
                  </a:moveTo>
                  <a:lnTo>
                    <a:pt x="496975" y="90071"/>
                  </a:lnTo>
                  <a:lnTo>
                    <a:pt x="518632" y="90071"/>
                  </a:lnTo>
                  <a:lnTo>
                    <a:pt x="520047" y="88614"/>
                  </a:lnTo>
                  <a:lnTo>
                    <a:pt x="521963" y="85384"/>
                  </a:lnTo>
                  <a:lnTo>
                    <a:pt x="523103" y="81710"/>
                  </a:lnTo>
                  <a:lnTo>
                    <a:pt x="512272" y="78670"/>
                  </a:lnTo>
                  <a:close/>
                </a:path>
                <a:path w="779145" h="1346834">
                  <a:moveTo>
                    <a:pt x="471226" y="56247"/>
                  </a:moveTo>
                  <a:lnTo>
                    <a:pt x="467996" y="56247"/>
                  </a:lnTo>
                  <a:lnTo>
                    <a:pt x="467996" y="65938"/>
                  </a:lnTo>
                  <a:lnTo>
                    <a:pt x="471226" y="65938"/>
                  </a:lnTo>
                  <a:lnTo>
                    <a:pt x="471226" y="56247"/>
                  </a:lnTo>
                  <a:close/>
                </a:path>
                <a:path w="779145" h="1346834">
                  <a:moveTo>
                    <a:pt x="516424" y="34774"/>
                  </a:moveTo>
                  <a:lnTo>
                    <a:pt x="496943" y="34774"/>
                  </a:lnTo>
                  <a:lnTo>
                    <a:pt x="500458" y="35708"/>
                  </a:lnTo>
                  <a:lnTo>
                    <a:pt x="506444" y="39446"/>
                  </a:lnTo>
                  <a:lnTo>
                    <a:pt x="508756" y="41995"/>
                  </a:lnTo>
                  <a:lnTo>
                    <a:pt x="510371" y="45225"/>
                  </a:lnTo>
                  <a:lnTo>
                    <a:pt x="512018" y="48456"/>
                  </a:lnTo>
                  <a:lnTo>
                    <a:pt x="512842" y="52130"/>
                  </a:lnTo>
                  <a:lnTo>
                    <a:pt x="512842" y="56247"/>
                  </a:lnTo>
                  <a:lnTo>
                    <a:pt x="471226" y="56247"/>
                  </a:lnTo>
                  <a:lnTo>
                    <a:pt x="471226" y="65938"/>
                  </a:lnTo>
                  <a:lnTo>
                    <a:pt x="524243" y="65938"/>
                  </a:lnTo>
                  <a:lnTo>
                    <a:pt x="524173" y="53935"/>
                  </a:lnTo>
                  <a:lnTo>
                    <a:pt x="523341" y="48646"/>
                  </a:lnTo>
                  <a:lnTo>
                    <a:pt x="519773" y="39446"/>
                  </a:lnTo>
                  <a:lnTo>
                    <a:pt x="517492" y="35883"/>
                  </a:lnTo>
                  <a:lnTo>
                    <a:pt x="517379" y="35708"/>
                  </a:lnTo>
                  <a:lnTo>
                    <a:pt x="516424" y="34774"/>
                  </a:lnTo>
                  <a:close/>
                </a:path>
                <a:path w="779145" h="1346834">
                  <a:moveTo>
                    <a:pt x="558020" y="85321"/>
                  </a:moveTo>
                  <a:lnTo>
                    <a:pt x="545858" y="85321"/>
                  </a:lnTo>
                  <a:lnTo>
                    <a:pt x="544935" y="94062"/>
                  </a:lnTo>
                  <a:lnTo>
                    <a:pt x="544845" y="94917"/>
                  </a:lnTo>
                  <a:lnTo>
                    <a:pt x="544275" y="99098"/>
                  </a:lnTo>
                  <a:lnTo>
                    <a:pt x="543578" y="103183"/>
                  </a:lnTo>
                  <a:lnTo>
                    <a:pt x="542913" y="107300"/>
                  </a:lnTo>
                  <a:lnTo>
                    <a:pt x="542248" y="111022"/>
                  </a:lnTo>
                  <a:lnTo>
                    <a:pt x="539968" y="122376"/>
                  </a:lnTo>
                  <a:lnTo>
                    <a:pt x="548519" y="122376"/>
                  </a:lnTo>
                  <a:lnTo>
                    <a:pt x="554790" y="102043"/>
                  </a:lnTo>
                  <a:lnTo>
                    <a:pt x="555898" y="97926"/>
                  </a:lnTo>
                  <a:lnTo>
                    <a:pt x="556722" y="94062"/>
                  </a:lnTo>
                  <a:lnTo>
                    <a:pt x="558020" y="85321"/>
                  </a:lnTo>
                  <a:close/>
                </a:path>
                <a:path w="779145" h="1346834">
                  <a:moveTo>
                    <a:pt x="18052" y="179335"/>
                  </a:moveTo>
                  <a:lnTo>
                    <a:pt x="6840" y="179335"/>
                  </a:lnTo>
                  <a:lnTo>
                    <a:pt x="6840" y="276628"/>
                  </a:lnTo>
                  <a:lnTo>
                    <a:pt x="18052" y="276628"/>
                  </a:lnTo>
                  <a:lnTo>
                    <a:pt x="18052" y="179335"/>
                  </a:lnTo>
                  <a:close/>
                </a:path>
                <a:path w="779145" h="1346834">
                  <a:moveTo>
                    <a:pt x="49798" y="203658"/>
                  </a:moveTo>
                  <a:lnTo>
                    <a:pt x="38586" y="203658"/>
                  </a:lnTo>
                  <a:lnTo>
                    <a:pt x="38586" y="276628"/>
                  </a:lnTo>
                  <a:lnTo>
                    <a:pt x="49798" y="276628"/>
                  </a:lnTo>
                  <a:lnTo>
                    <a:pt x="49798" y="203658"/>
                  </a:lnTo>
                  <a:close/>
                </a:path>
                <a:path w="779145" h="1346834">
                  <a:moveTo>
                    <a:pt x="46473" y="176294"/>
                  </a:moveTo>
                  <a:lnTo>
                    <a:pt x="42102" y="176294"/>
                  </a:lnTo>
                  <a:lnTo>
                    <a:pt x="40218" y="177039"/>
                  </a:lnTo>
                  <a:lnTo>
                    <a:pt x="37082" y="180016"/>
                  </a:lnTo>
                  <a:lnTo>
                    <a:pt x="36306" y="181805"/>
                  </a:lnTo>
                  <a:lnTo>
                    <a:pt x="36306" y="185986"/>
                  </a:lnTo>
                  <a:lnTo>
                    <a:pt x="37082" y="187775"/>
                  </a:lnTo>
                  <a:lnTo>
                    <a:pt x="40218" y="190752"/>
                  </a:lnTo>
                  <a:lnTo>
                    <a:pt x="42102" y="191496"/>
                  </a:lnTo>
                  <a:lnTo>
                    <a:pt x="46473" y="191496"/>
                  </a:lnTo>
                  <a:lnTo>
                    <a:pt x="48341" y="190752"/>
                  </a:lnTo>
                  <a:lnTo>
                    <a:pt x="51477" y="187775"/>
                  </a:lnTo>
                  <a:lnTo>
                    <a:pt x="52268" y="185986"/>
                  </a:lnTo>
                  <a:lnTo>
                    <a:pt x="52268" y="181805"/>
                  </a:lnTo>
                  <a:lnTo>
                    <a:pt x="51477" y="180016"/>
                  </a:lnTo>
                  <a:lnTo>
                    <a:pt x="48341" y="177039"/>
                  </a:lnTo>
                  <a:lnTo>
                    <a:pt x="46473" y="176294"/>
                  </a:lnTo>
                  <a:close/>
                </a:path>
                <a:path w="779145" h="1346834">
                  <a:moveTo>
                    <a:pt x="77744" y="256485"/>
                  </a:moveTo>
                  <a:lnTo>
                    <a:pt x="67102" y="259145"/>
                  </a:lnTo>
                  <a:lnTo>
                    <a:pt x="68401" y="265353"/>
                  </a:lnTo>
                  <a:lnTo>
                    <a:pt x="71489" y="270072"/>
                  </a:lnTo>
                  <a:lnTo>
                    <a:pt x="81243" y="276533"/>
                  </a:lnTo>
                  <a:lnTo>
                    <a:pt x="87403" y="278148"/>
                  </a:lnTo>
                  <a:lnTo>
                    <a:pt x="100515" y="278148"/>
                  </a:lnTo>
                  <a:lnTo>
                    <a:pt x="105487" y="277198"/>
                  </a:lnTo>
                  <a:lnTo>
                    <a:pt x="114038" y="273397"/>
                  </a:lnTo>
                  <a:lnTo>
                    <a:pt x="117364" y="270800"/>
                  </a:lnTo>
                  <a:lnTo>
                    <a:pt x="119191" y="268266"/>
                  </a:lnTo>
                  <a:lnTo>
                    <a:pt x="90063" y="268266"/>
                  </a:lnTo>
                  <a:lnTo>
                    <a:pt x="86342" y="267285"/>
                  </a:lnTo>
                  <a:lnTo>
                    <a:pt x="80673" y="263357"/>
                  </a:lnTo>
                  <a:lnTo>
                    <a:pt x="78798" y="260475"/>
                  </a:lnTo>
                  <a:lnTo>
                    <a:pt x="78651" y="260000"/>
                  </a:lnTo>
                  <a:lnTo>
                    <a:pt x="77744" y="256485"/>
                  </a:lnTo>
                  <a:close/>
                </a:path>
                <a:path w="779145" h="1346834">
                  <a:moveTo>
                    <a:pt x="103397" y="202708"/>
                  </a:moveTo>
                  <a:lnTo>
                    <a:pt x="91045" y="202708"/>
                  </a:lnTo>
                  <a:lnTo>
                    <a:pt x="86453" y="203610"/>
                  </a:lnTo>
                  <a:lnTo>
                    <a:pt x="69382" y="228836"/>
                  </a:lnTo>
                  <a:lnTo>
                    <a:pt x="70846" y="232795"/>
                  </a:lnTo>
                  <a:lnTo>
                    <a:pt x="104600" y="247459"/>
                  </a:lnTo>
                  <a:lnTo>
                    <a:pt x="107324" y="248757"/>
                  </a:lnTo>
                  <a:lnTo>
                    <a:pt x="110871" y="252209"/>
                  </a:lnTo>
                  <a:lnTo>
                    <a:pt x="111758" y="254331"/>
                  </a:lnTo>
                  <a:lnTo>
                    <a:pt x="111758" y="260000"/>
                  </a:lnTo>
                  <a:lnTo>
                    <a:pt x="110206" y="262692"/>
                  </a:lnTo>
                  <a:lnTo>
                    <a:pt x="103855" y="267285"/>
                  </a:lnTo>
                  <a:lnTo>
                    <a:pt x="103556" y="267285"/>
                  </a:lnTo>
                  <a:lnTo>
                    <a:pt x="99881" y="268266"/>
                  </a:lnTo>
                  <a:lnTo>
                    <a:pt x="119191" y="268266"/>
                  </a:lnTo>
                  <a:lnTo>
                    <a:pt x="122146" y="264213"/>
                  </a:lnTo>
                  <a:lnTo>
                    <a:pt x="123350" y="260475"/>
                  </a:lnTo>
                  <a:lnTo>
                    <a:pt x="123350" y="251196"/>
                  </a:lnTo>
                  <a:lnTo>
                    <a:pt x="121750" y="247031"/>
                  </a:lnTo>
                  <a:lnTo>
                    <a:pt x="115353" y="240539"/>
                  </a:lnTo>
                  <a:lnTo>
                    <a:pt x="110491" y="238116"/>
                  </a:lnTo>
                  <a:lnTo>
                    <a:pt x="88828" y="232795"/>
                  </a:lnTo>
                  <a:lnTo>
                    <a:pt x="85661" y="231449"/>
                  </a:lnTo>
                  <a:lnTo>
                    <a:pt x="81607" y="228219"/>
                  </a:lnTo>
                  <a:lnTo>
                    <a:pt x="80594" y="226018"/>
                  </a:lnTo>
                  <a:lnTo>
                    <a:pt x="80594" y="220095"/>
                  </a:lnTo>
                  <a:lnTo>
                    <a:pt x="82067" y="217514"/>
                  </a:lnTo>
                  <a:lnTo>
                    <a:pt x="87989" y="213428"/>
                  </a:lnTo>
                  <a:lnTo>
                    <a:pt x="91710" y="212399"/>
                  </a:lnTo>
                  <a:lnTo>
                    <a:pt x="118582" y="212399"/>
                  </a:lnTo>
                  <a:lnTo>
                    <a:pt x="117332" y="210625"/>
                  </a:lnTo>
                  <a:lnTo>
                    <a:pt x="109066" y="204291"/>
                  </a:lnTo>
                  <a:lnTo>
                    <a:pt x="103397" y="202708"/>
                  </a:lnTo>
                  <a:close/>
                </a:path>
                <a:path w="779145" h="1346834">
                  <a:moveTo>
                    <a:pt x="118582" y="212399"/>
                  </a:moveTo>
                  <a:lnTo>
                    <a:pt x="99438" y="212399"/>
                  </a:lnTo>
                  <a:lnTo>
                    <a:pt x="102114" y="212922"/>
                  </a:lnTo>
                  <a:lnTo>
                    <a:pt x="106295" y="215012"/>
                  </a:lnTo>
                  <a:lnTo>
                    <a:pt x="107942" y="216342"/>
                  </a:lnTo>
                  <a:lnTo>
                    <a:pt x="109145" y="217957"/>
                  </a:lnTo>
                  <a:lnTo>
                    <a:pt x="110380" y="219541"/>
                  </a:lnTo>
                  <a:lnTo>
                    <a:pt x="111315" y="221172"/>
                  </a:lnTo>
                  <a:lnTo>
                    <a:pt x="111948" y="222850"/>
                  </a:lnTo>
                  <a:lnTo>
                    <a:pt x="121684" y="220095"/>
                  </a:lnTo>
                  <a:lnTo>
                    <a:pt x="122051" y="220095"/>
                  </a:lnTo>
                  <a:lnTo>
                    <a:pt x="120346" y="215012"/>
                  </a:lnTo>
                  <a:lnTo>
                    <a:pt x="120277" y="214806"/>
                  </a:lnTo>
                  <a:lnTo>
                    <a:pt x="118582" y="212399"/>
                  </a:lnTo>
                  <a:close/>
                </a:path>
                <a:path w="779145" h="1346834">
                  <a:moveTo>
                    <a:pt x="156378" y="186176"/>
                  </a:moveTo>
                  <a:lnTo>
                    <a:pt x="145167" y="186176"/>
                  </a:lnTo>
                  <a:lnTo>
                    <a:pt x="145167" y="263009"/>
                  </a:lnTo>
                  <a:lnTo>
                    <a:pt x="161762" y="277578"/>
                  </a:lnTo>
                  <a:lnTo>
                    <a:pt x="167020" y="277578"/>
                  </a:lnTo>
                  <a:lnTo>
                    <a:pt x="168746" y="277419"/>
                  </a:lnTo>
                  <a:lnTo>
                    <a:pt x="170108" y="277103"/>
                  </a:lnTo>
                  <a:lnTo>
                    <a:pt x="171091" y="276897"/>
                  </a:lnTo>
                  <a:lnTo>
                    <a:pt x="172530" y="276533"/>
                  </a:lnTo>
                  <a:lnTo>
                    <a:pt x="173291" y="276247"/>
                  </a:lnTo>
                  <a:lnTo>
                    <a:pt x="171139" y="266746"/>
                  </a:lnTo>
                  <a:lnTo>
                    <a:pt x="163599" y="266746"/>
                  </a:lnTo>
                  <a:lnTo>
                    <a:pt x="161366" y="265986"/>
                  </a:lnTo>
                  <a:lnTo>
                    <a:pt x="156378" y="258892"/>
                  </a:lnTo>
                  <a:lnTo>
                    <a:pt x="156378" y="186176"/>
                  </a:lnTo>
                  <a:close/>
                </a:path>
                <a:path w="779145" h="1346834">
                  <a:moveTo>
                    <a:pt x="171961" y="265986"/>
                  </a:moveTo>
                  <a:lnTo>
                    <a:pt x="170967" y="265986"/>
                  </a:lnTo>
                  <a:lnTo>
                    <a:pt x="171139" y="266746"/>
                  </a:lnTo>
                  <a:lnTo>
                    <a:pt x="168159" y="266746"/>
                  </a:lnTo>
                  <a:lnTo>
                    <a:pt x="171961" y="265986"/>
                  </a:lnTo>
                  <a:close/>
                </a:path>
                <a:path w="779145" h="1346834">
                  <a:moveTo>
                    <a:pt x="145167" y="203658"/>
                  </a:moveTo>
                  <a:lnTo>
                    <a:pt x="134145" y="203658"/>
                  </a:lnTo>
                  <a:lnTo>
                    <a:pt x="134145" y="213159"/>
                  </a:lnTo>
                  <a:lnTo>
                    <a:pt x="145167" y="213159"/>
                  </a:lnTo>
                  <a:lnTo>
                    <a:pt x="145167" y="203658"/>
                  </a:lnTo>
                  <a:close/>
                </a:path>
                <a:path w="779145" h="1346834">
                  <a:moveTo>
                    <a:pt x="171960" y="203658"/>
                  </a:moveTo>
                  <a:lnTo>
                    <a:pt x="156378" y="203658"/>
                  </a:lnTo>
                  <a:lnTo>
                    <a:pt x="156378" y="213159"/>
                  </a:lnTo>
                  <a:lnTo>
                    <a:pt x="171960" y="213159"/>
                  </a:lnTo>
                  <a:lnTo>
                    <a:pt x="171960" y="203658"/>
                  </a:lnTo>
                  <a:close/>
                </a:path>
                <a:path w="779145" h="1346834">
                  <a:moveTo>
                    <a:pt x="221296" y="202708"/>
                  </a:moveTo>
                  <a:lnTo>
                    <a:pt x="210908" y="202708"/>
                  </a:lnTo>
                  <a:lnTo>
                    <a:pt x="205143" y="204323"/>
                  </a:lnTo>
                  <a:lnTo>
                    <a:pt x="184621" y="233238"/>
                  </a:lnTo>
                  <a:lnTo>
                    <a:pt x="184621" y="248187"/>
                  </a:lnTo>
                  <a:lnTo>
                    <a:pt x="211604" y="278148"/>
                  </a:lnTo>
                  <a:lnTo>
                    <a:pt x="223576" y="278148"/>
                  </a:lnTo>
                  <a:lnTo>
                    <a:pt x="228026" y="277388"/>
                  </a:lnTo>
                  <a:lnTo>
                    <a:pt x="235943" y="274316"/>
                  </a:lnTo>
                  <a:lnTo>
                    <a:pt x="239269" y="272162"/>
                  </a:lnTo>
                  <a:lnTo>
                    <a:pt x="243238" y="268076"/>
                  </a:lnTo>
                  <a:lnTo>
                    <a:pt x="214106" y="268076"/>
                  </a:lnTo>
                  <a:lnTo>
                    <a:pt x="210132" y="267095"/>
                  </a:lnTo>
                  <a:lnTo>
                    <a:pt x="195832" y="243943"/>
                  </a:lnTo>
                  <a:lnTo>
                    <a:pt x="192602" y="243943"/>
                  </a:lnTo>
                  <a:lnTo>
                    <a:pt x="192602" y="234252"/>
                  </a:lnTo>
                  <a:lnTo>
                    <a:pt x="195832" y="234252"/>
                  </a:lnTo>
                  <a:lnTo>
                    <a:pt x="195832" y="231940"/>
                  </a:lnTo>
                  <a:lnTo>
                    <a:pt x="213030" y="212779"/>
                  </a:lnTo>
                  <a:lnTo>
                    <a:pt x="241030" y="212779"/>
                  </a:lnTo>
                  <a:lnTo>
                    <a:pt x="235833" y="207933"/>
                  </a:lnTo>
                  <a:lnTo>
                    <a:pt x="232460" y="205875"/>
                  </a:lnTo>
                  <a:lnTo>
                    <a:pt x="225049" y="203341"/>
                  </a:lnTo>
                  <a:lnTo>
                    <a:pt x="221296" y="202708"/>
                  </a:lnTo>
                  <a:close/>
                </a:path>
                <a:path w="779145" h="1346834">
                  <a:moveTo>
                    <a:pt x="236878" y="256675"/>
                  </a:moveTo>
                  <a:lnTo>
                    <a:pt x="221581" y="268076"/>
                  </a:lnTo>
                  <a:lnTo>
                    <a:pt x="243238" y="268076"/>
                  </a:lnTo>
                  <a:lnTo>
                    <a:pt x="244653" y="266620"/>
                  </a:lnTo>
                  <a:lnTo>
                    <a:pt x="246569" y="263389"/>
                  </a:lnTo>
                  <a:lnTo>
                    <a:pt x="247709" y="259715"/>
                  </a:lnTo>
                  <a:lnTo>
                    <a:pt x="236878" y="256675"/>
                  </a:lnTo>
                  <a:close/>
                </a:path>
                <a:path w="779145" h="1346834">
                  <a:moveTo>
                    <a:pt x="195832" y="234252"/>
                  </a:moveTo>
                  <a:lnTo>
                    <a:pt x="192602" y="234252"/>
                  </a:lnTo>
                  <a:lnTo>
                    <a:pt x="192602" y="243943"/>
                  </a:lnTo>
                  <a:lnTo>
                    <a:pt x="195832" y="243943"/>
                  </a:lnTo>
                  <a:lnTo>
                    <a:pt x="195832" y="234252"/>
                  </a:lnTo>
                  <a:close/>
                </a:path>
                <a:path w="779145" h="1346834">
                  <a:moveTo>
                    <a:pt x="241030" y="212779"/>
                  </a:moveTo>
                  <a:lnTo>
                    <a:pt x="221549" y="212779"/>
                  </a:lnTo>
                  <a:lnTo>
                    <a:pt x="225064" y="213713"/>
                  </a:lnTo>
                  <a:lnTo>
                    <a:pt x="231050" y="217451"/>
                  </a:lnTo>
                  <a:lnTo>
                    <a:pt x="233362" y="220000"/>
                  </a:lnTo>
                  <a:lnTo>
                    <a:pt x="234977" y="223230"/>
                  </a:lnTo>
                  <a:lnTo>
                    <a:pt x="236624" y="226461"/>
                  </a:lnTo>
                  <a:lnTo>
                    <a:pt x="237448" y="230135"/>
                  </a:lnTo>
                  <a:lnTo>
                    <a:pt x="237448" y="234252"/>
                  </a:lnTo>
                  <a:lnTo>
                    <a:pt x="195832" y="234252"/>
                  </a:lnTo>
                  <a:lnTo>
                    <a:pt x="195832" y="243943"/>
                  </a:lnTo>
                  <a:lnTo>
                    <a:pt x="248849" y="243943"/>
                  </a:lnTo>
                  <a:lnTo>
                    <a:pt x="248779" y="231940"/>
                  </a:lnTo>
                  <a:lnTo>
                    <a:pt x="247947" y="226651"/>
                  </a:lnTo>
                  <a:lnTo>
                    <a:pt x="244379" y="217451"/>
                  </a:lnTo>
                  <a:lnTo>
                    <a:pt x="242098" y="213888"/>
                  </a:lnTo>
                  <a:lnTo>
                    <a:pt x="241985" y="213713"/>
                  </a:lnTo>
                  <a:lnTo>
                    <a:pt x="241030" y="212779"/>
                  </a:lnTo>
                  <a:close/>
                </a:path>
                <a:path w="779145" h="1346834">
                  <a:moveTo>
                    <a:pt x="276735" y="203848"/>
                  </a:moveTo>
                  <a:lnTo>
                    <a:pt x="265904" y="203848"/>
                  </a:lnTo>
                  <a:lnTo>
                    <a:pt x="265904" y="276628"/>
                  </a:lnTo>
                  <a:lnTo>
                    <a:pt x="277116" y="276628"/>
                  </a:lnTo>
                  <a:lnTo>
                    <a:pt x="277116" y="228488"/>
                  </a:lnTo>
                  <a:lnTo>
                    <a:pt x="277831" y="225289"/>
                  </a:lnTo>
                  <a:lnTo>
                    <a:pt x="277923" y="224877"/>
                  </a:lnTo>
                  <a:lnTo>
                    <a:pt x="281154" y="218923"/>
                  </a:lnTo>
                  <a:lnTo>
                    <a:pt x="283355" y="216659"/>
                  </a:lnTo>
                  <a:lnTo>
                    <a:pt x="286243" y="215059"/>
                  </a:lnTo>
                  <a:lnTo>
                    <a:pt x="276735" y="215059"/>
                  </a:lnTo>
                  <a:lnTo>
                    <a:pt x="276735" y="203848"/>
                  </a:lnTo>
                  <a:close/>
                </a:path>
                <a:path w="779145" h="1346834">
                  <a:moveTo>
                    <a:pt x="319534" y="212779"/>
                  </a:moveTo>
                  <a:lnTo>
                    <a:pt x="300932" y="212779"/>
                  </a:lnTo>
                  <a:lnTo>
                    <a:pt x="305018" y="214394"/>
                  </a:lnTo>
                  <a:lnTo>
                    <a:pt x="310972" y="220823"/>
                  </a:lnTo>
                  <a:lnTo>
                    <a:pt x="312460" y="225289"/>
                  </a:lnTo>
                  <a:lnTo>
                    <a:pt x="312460" y="276628"/>
                  </a:lnTo>
                  <a:lnTo>
                    <a:pt x="323672" y="276628"/>
                  </a:lnTo>
                  <a:lnTo>
                    <a:pt x="323672" y="224054"/>
                  </a:lnTo>
                  <a:lnTo>
                    <a:pt x="322642" y="218923"/>
                  </a:lnTo>
                  <a:lnTo>
                    <a:pt x="319534" y="212779"/>
                  </a:lnTo>
                  <a:close/>
                </a:path>
                <a:path w="779145" h="1346834">
                  <a:moveTo>
                    <a:pt x="303909" y="202708"/>
                  </a:moveTo>
                  <a:lnTo>
                    <a:pt x="293458" y="202708"/>
                  </a:lnTo>
                  <a:lnTo>
                    <a:pt x="288960" y="203848"/>
                  </a:lnTo>
                  <a:lnTo>
                    <a:pt x="281993" y="208377"/>
                  </a:lnTo>
                  <a:lnTo>
                    <a:pt x="279396" y="211354"/>
                  </a:lnTo>
                  <a:lnTo>
                    <a:pt x="277686" y="215059"/>
                  </a:lnTo>
                  <a:lnTo>
                    <a:pt x="286243" y="215059"/>
                  </a:lnTo>
                  <a:lnTo>
                    <a:pt x="288960" y="213555"/>
                  </a:lnTo>
                  <a:lnTo>
                    <a:pt x="292159" y="212779"/>
                  </a:lnTo>
                  <a:lnTo>
                    <a:pt x="319534" y="212779"/>
                  </a:lnTo>
                  <a:lnTo>
                    <a:pt x="318525" y="210784"/>
                  </a:lnTo>
                  <a:lnTo>
                    <a:pt x="315643" y="207743"/>
                  </a:lnTo>
                  <a:lnTo>
                    <a:pt x="308464" y="203848"/>
                  </a:lnTo>
                  <a:lnTo>
                    <a:pt x="308773" y="203848"/>
                  </a:lnTo>
                  <a:lnTo>
                    <a:pt x="303909" y="202708"/>
                  </a:lnTo>
                  <a:close/>
                </a:path>
                <a:path w="779145" h="1346834">
                  <a:moveTo>
                    <a:pt x="360881" y="263326"/>
                  </a:moveTo>
                  <a:lnTo>
                    <a:pt x="348719" y="263326"/>
                  </a:lnTo>
                  <a:lnTo>
                    <a:pt x="347796" y="272067"/>
                  </a:lnTo>
                  <a:lnTo>
                    <a:pt x="347706" y="272922"/>
                  </a:lnTo>
                  <a:lnTo>
                    <a:pt x="347136" y="277103"/>
                  </a:lnTo>
                  <a:lnTo>
                    <a:pt x="346439" y="281188"/>
                  </a:lnTo>
                  <a:lnTo>
                    <a:pt x="345774" y="285305"/>
                  </a:lnTo>
                  <a:lnTo>
                    <a:pt x="345109" y="289027"/>
                  </a:lnTo>
                  <a:lnTo>
                    <a:pt x="342829" y="300381"/>
                  </a:lnTo>
                  <a:lnTo>
                    <a:pt x="351380" y="300381"/>
                  </a:lnTo>
                  <a:lnTo>
                    <a:pt x="357651" y="280048"/>
                  </a:lnTo>
                  <a:lnTo>
                    <a:pt x="358759" y="275931"/>
                  </a:lnTo>
                  <a:lnTo>
                    <a:pt x="359582" y="272067"/>
                  </a:lnTo>
                  <a:lnTo>
                    <a:pt x="360881" y="263326"/>
                  </a:lnTo>
                  <a:close/>
                </a:path>
                <a:path w="779145" h="1346834">
                  <a:moveTo>
                    <a:pt x="470194" y="212589"/>
                  </a:moveTo>
                  <a:lnTo>
                    <a:pt x="452754" y="212589"/>
                  </a:lnTo>
                  <a:lnTo>
                    <a:pt x="456602" y="213888"/>
                  </a:lnTo>
                  <a:lnTo>
                    <a:pt x="461701" y="219082"/>
                  </a:lnTo>
                  <a:lnTo>
                    <a:pt x="462984" y="222755"/>
                  </a:lnTo>
                  <a:lnTo>
                    <a:pt x="462984" y="229596"/>
                  </a:lnTo>
                  <a:lnTo>
                    <a:pt x="452200" y="233444"/>
                  </a:lnTo>
                  <a:lnTo>
                    <a:pt x="448605" y="233872"/>
                  </a:lnTo>
                  <a:lnTo>
                    <a:pt x="415858" y="260665"/>
                  </a:lnTo>
                  <a:lnTo>
                    <a:pt x="416966" y="264719"/>
                  </a:lnTo>
                  <a:lnTo>
                    <a:pt x="421400" y="271402"/>
                  </a:lnTo>
                  <a:lnTo>
                    <a:pt x="424393" y="273951"/>
                  </a:lnTo>
                  <a:lnTo>
                    <a:pt x="431931" y="277467"/>
                  </a:lnTo>
                  <a:lnTo>
                    <a:pt x="436127" y="278338"/>
                  </a:lnTo>
                  <a:lnTo>
                    <a:pt x="444995" y="278338"/>
                  </a:lnTo>
                  <a:lnTo>
                    <a:pt x="461654" y="268330"/>
                  </a:lnTo>
                  <a:lnTo>
                    <a:pt x="438233" y="268330"/>
                  </a:lnTo>
                  <a:lnTo>
                    <a:pt x="434723" y="267396"/>
                  </a:lnTo>
                  <a:lnTo>
                    <a:pt x="434470" y="267396"/>
                  </a:lnTo>
                  <a:lnTo>
                    <a:pt x="431392" y="265321"/>
                  </a:lnTo>
                  <a:lnTo>
                    <a:pt x="428510" y="263326"/>
                  </a:lnTo>
                  <a:lnTo>
                    <a:pt x="427069" y="260380"/>
                  </a:lnTo>
                  <a:lnTo>
                    <a:pt x="427069" y="253635"/>
                  </a:lnTo>
                  <a:lnTo>
                    <a:pt x="427711" y="251734"/>
                  </a:lnTo>
                  <a:lnTo>
                    <a:pt x="427829" y="251386"/>
                  </a:lnTo>
                  <a:lnTo>
                    <a:pt x="450268" y="243310"/>
                  </a:lnTo>
                  <a:lnTo>
                    <a:pt x="454338" y="242708"/>
                  </a:lnTo>
                  <a:lnTo>
                    <a:pt x="462984" y="239953"/>
                  </a:lnTo>
                  <a:lnTo>
                    <a:pt x="474195" y="239953"/>
                  </a:lnTo>
                  <a:lnTo>
                    <a:pt x="474195" y="222755"/>
                  </a:lnTo>
                  <a:lnTo>
                    <a:pt x="473310" y="218448"/>
                  </a:lnTo>
                  <a:lnTo>
                    <a:pt x="473245" y="218131"/>
                  </a:lnTo>
                  <a:lnTo>
                    <a:pt x="470194" y="212589"/>
                  </a:lnTo>
                  <a:close/>
                </a:path>
                <a:path w="779145" h="1346834">
                  <a:moveTo>
                    <a:pt x="474195" y="266746"/>
                  </a:moveTo>
                  <a:lnTo>
                    <a:pt x="462984" y="266746"/>
                  </a:lnTo>
                  <a:lnTo>
                    <a:pt x="462984" y="276628"/>
                  </a:lnTo>
                  <a:lnTo>
                    <a:pt x="474195" y="276628"/>
                  </a:lnTo>
                  <a:lnTo>
                    <a:pt x="474195" y="266746"/>
                  </a:lnTo>
                  <a:close/>
                </a:path>
                <a:path w="779145" h="1346834">
                  <a:moveTo>
                    <a:pt x="474195" y="239953"/>
                  </a:moveTo>
                  <a:lnTo>
                    <a:pt x="462984" y="239953"/>
                  </a:lnTo>
                  <a:lnTo>
                    <a:pt x="462880" y="253635"/>
                  </a:lnTo>
                  <a:lnTo>
                    <a:pt x="462192" y="256152"/>
                  </a:lnTo>
                  <a:lnTo>
                    <a:pt x="460609" y="258908"/>
                  </a:lnTo>
                  <a:lnTo>
                    <a:pt x="459057" y="261663"/>
                  </a:lnTo>
                  <a:lnTo>
                    <a:pt x="456745" y="263912"/>
                  </a:lnTo>
                  <a:lnTo>
                    <a:pt x="450632" y="267396"/>
                  </a:lnTo>
                  <a:lnTo>
                    <a:pt x="446623" y="268330"/>
                  </a:lnTo>
                  <a:lnTo>
                    <a:pt x="461654" y="268330"/>
                  </a:lnTo>
                  <a:lnTo>
                    <a:pt x="462414" y="266746"/>
                  </a:lnTo>
                  <a:lnTo>
                    <a:pt x="474195" y="266746"/>
                  </a:lnTo>
                  <a:lnTo>
                    <a:pt x="474195" y="239953"/>
                  </a:lnTo>
                  <a:close/>
                </a:path>
                <a:path w="779145" h="1346834">
                  <a:moveTo>
                    <a:pt x="449555" y="202708"/>
                  </a:moveTo>
                  <a:lnTo>
                    <a:pt x="443538" y="202708"/>
                  </a:lnTo>
                  <a:lnTo>
                    <a:pt x="439801" y="203215"/>
                  </a:lnTo>
                  <a:lnTo>
                    <a:pt x="417948" y="219810"/>
                  </a:lnTo>
                  <a:lnTo>
                    <a:pt x="428589" y="223611"/>
                  </a:lnTo>
                  <a:lnTo>
                    <a:pt x="429824" y="220950"/>
                  </a:lnTo>
                  <a:lnTo>
                    <a:pt x="431962" y="218448"/>
                  </a:lnTo>
                  <a:lnTo>
                    <a:pt x="437879" y="213888"/>
                  </a:lnTo>
                  <a:lnTo>
                    <a:pt x="437589" y="213888"/>
                  </a:lnTo>
                  <a:lnTo>
                    <a:pt x="442239" y="212589"/>
                  </a:lnTo>
                  <a:lnTo>
                    <a:pt x="470194" y="212589"/>
                  </a:lnTo>
                  <a:lnTo>
                    <a:pt x="469445" y="211227"/>
                  </a:lnTo>
                  <a:lnTo>
                    <a:pt x="467054" y="208646"/>
                  </a:lnTo>
                  <a:lnTo>
                    <a:pt x="461321" y="205226"/>
                  </a:lnTo>
                  <a:lnTo>
                    <a:pt x="458360" y="204101"/>
                  </a:lnTo>
                  <a:lnTo>
                    <a:pt x="455288" y="203563"/>
                  </a:lnTo>
                  <a:lnTo>
                    <a:pt x="452247" y="202993"/>
                  </a:lnTo>
                  <a:lnTo>
                    <a:pt x="449555" y="202708"/>
                  </a:lnTo>
                  <a:close/>
                </a:path>
                <a:path w="779145" h="1346834">
                  <a:moveTo>
                    <a:pt x="505490" y="203848"/>
                  </a:moveTo>
                  <a:lnTo>
                    <a:pt x="494659" y="203848"/>
                  </a:lnTo>
                  <a:lnTo>
                    <a:pt x="494659" y="276628"/>
                  </a:lnTo>
                  <a:lnTo>
                    <a:pt x="505870" y="276628"/>
                  </a:lnTo>
                  <a:lnTo>
                    <a:pt x="505870" y="228488"/>
                  </a:lnTo>
                  <a:lnTo>
                    <a:pt x="506586" y="225289"/>
                  </a:lnTo>
                  <a:lnTo>
                    <a:pt x="506678" y="224877"/>
                  </a:lnTo>
                  <a:lnTo>
                    <a:pt x="509908" y="218923"/>
                  </a:lnTo>
                  <a:lnTo>
                    <a:pt x="512109" y="216659"/>
                  </a:lnTo>
                  <a:lnTo>
                    <a:pt x="514998" y="215059"/>
                  </a:lnTo>
                  <a:lnTo>
                    <a:pt x="505490" y="215059"/>
                  </a:lnTo>
                  <a:lnTo>
                    <a:pt x="505490" y="203848"/>
                  </a:lnTo>
                  <a:close/>
                </a:path>
                <a:path w="779145" h="1346834">
                  <a:moveTo>
                    <a:pt x="548289" y="212779"/>
                  </a:moveTo>
                  <a:lnTo>
                    <a:pt x="529687" y="212779"/>
                  </a:lnTo>
                  <a:lnTo>
                    <a:pt x="533772" y="214394"/>
                  </a:lnTo>
                  <a:lnTo>
                    <a:pt x="539726" y="220823"/>
                  </a:lnTo>
                  <a:lnTo>
                    <a:pt x="541215" y="225289"/>
                  </a:lnTo>
                  <a:lnTo>
                    <a:pt x="541215" y="276628"/>
                  </a:lnTo>
                  <a:lnTo>
                    <a:pt x="552426" y="276628"/>
                  </a:lnTo>
                  <a:lnTo>
                    <a:pt x="552426" y="224054"/>
                  </a:lnTo>
                  <a:lnTo>
                    <a:pt x="551397" y="218923"/>
                  </a:lnTo>
                  <a:lnTo>
                    <a:pt x="548289" y="212779"/>
                  </a:lnTo>
                  <a:close/>
                </a:path>
                <a:path w="779145" h="1346834">
                  <a:moveTo>
                    <a:pt x="532664" y="202708"/>
                  </a:moveTo>
                  <a:lnTo>
                    <a:pt x="522212" y="202708"/>
                  </a:lnTo>
                  <a:lnTo>
                    <a:pt x="517715" y="203848"/>
                  </a:lnTo>
                  <a:lnTo>
                    <a:pt x="510747" y="208377"/>
                  </a:lnTo>
                  <a:lnTo>
                    <a:pt x="508150" y="211354"/>
                  </a:lnTo>
                  <a:lnTo>
                    <a:pt x="506440" y="215059"/>
                  </a:lnTo>
                  <a:lnTo>
                    <a:pt x="514998" y="215059"/>
                  </a:lnTo>
                  <a:lnTo>
                    <a:pt x="517715" y="213555"/>
                  </a:lnTo>
                  <a:lnTo>
                    <a:pt x="520914" y="212779"/>
                  </a:lnTo>
                  <a:lnTo>
                    <a:pt x="548289" y="212779"/>
                  </a:lnTo>
                  <a:lnTo>
                    <a:pt x="547280" y="210784"/>
                  </a:lnTo>
                  <a:lnTo>
                    <a:pt x="544398" y="207743"/>
                  </a:lnTo>
                  <a:lnTo>
                    <a:pt x="537218" y="203848"/>
                  </a:lnTo>
                  <a:lnTo>
                    <a:pt x="537527" y="203848"/>
                  </a:lnTo>
                  <a:lnTo>
                    <a:pt x="532664" y="202708"/>
                  </a:lnTo>
                  <a:close/>
                </a:path>
                <a:path w="779145" h="1346834">
                  <a:moveTo>
                    <a:pt x="605408" y="202708"/>
                  </a:moveTo>
                  <a:lnTo>
                    <a:pt x="594513" y="202708"/>
                  </a:lnTo>
                  <a:lnTo>
                    <a:pt x="589097" y="204244"/>
                  </a:lnTo>
                  <a:lnTo>
                    <a:pt x="579709" y="210404"/>
                  </a:lnTo>
                  <a:lnTo>
                    <a:pt x="576065" y="214743"/>
                  </a:lnTo>
                  <a:lnTo>
                    <a:pt x="570807" y="226018"/>
                  </a:lnTo>
                  <a:lnTo>
                    <a:pt x="569493" y="232668"/>
                  </a:lnTo>
                  <a:lnTo>
                    <a:pt x="569493" y="248060"/>
                  </a:lnTo>
                  <a:lnTo>
                    <a:pt x="594386" y="278148"/>
                  </a:lnTo>
                  <a:lnTo>
                    <a:pt x="605154" y="278148"/>
                  </a:lnTo>
                  <a:lnTo>
                    <a:pt x="619998" y="268076"/>
                  </a:lnTo>
                  <a:lnTo>
                    <a:pt x="597300" y="268076"/>
                  </a:lnTo>
                  <a:lnTo>
                    <a:pt x="593574" y="266905"/>
                  </a:lnTo>
                  <a:lnTo>
                    <a:pt x="580758" y="234695"/>
                  </a:lnTo>
                  <a:lnTo>
                    <a:pt x="581480" y="230388"/>
                  </a:lnTo>
                  <a:lnTo>
                    <a:pt x="584616" y="222122"/>
                  </a:lnTo>
                  <a:lnTo>
                    <a:pt x="586975" y="218844"/>
                  </a:lnTo>
                  <a:lnTo>
                    <a:pt x="593278" y="213998"/>
                  </a:lnTo>
                  <a:lnTo>
                    <a:pt x="597237" y="212779"/>
                  </a:lnTo>
                  <a:lnTo>
                    <a:pt x="620065" y="212779"/>
                  </a:lnTo>
                  <a:lnTo>
                    <a:pt x="618282" y="210404"/>
                  </a:lnTo>
                  <a:lnTo>
                    <a:pt x="616825" y="208409"/>
                  </a:lnTo>
                  <a:lnTo>
                    <a:pt x="614703" y="206635"/>
                  </a:lnTo>
                  <a:lnTo>
                    <a:pt x="611916" y="205083"/>
                  </a:lnTo>
                  <a:lnTo>
                    <a:pt x="609161" y="203500"/>
                  </a:lnTo>
                  <a:lnTo>
                    <a:pt x="605408" y="202708"/>
                  </a:lnTo>
                  <a:close/>
                </a:path>
                <a:path w="779145" h="1346834">
                  <a:moveTo>
                    <a:pt x="633911" y="265416"/>
                  </a:moveTo>
                  <a:lnTo>
                    <a:pt x="623080" y="265416"/>
                  </a:lnTo>
                  <a:lnTo>
                    <a:pt x="623080" y="276628"/>
                  </a:lnTo>
                  <a:lnTo>
                    <a:pt x="633911" y="276628"/>
                  </a:lnTo>
                  <a:lnTo>
                    <a:pt x="633911" y="265416"/>
                  </a:lnTo>
                  <a:close/>
                </a:path>
                <a:path w="779145" h="1346834">
                  <a:moveTo>
                    <a:pt x="620065" y="212779"/>
                  </a:moveTo>
                  <a:lnTo>
                    <a:pt x="606548" y="212779"/>
                  </a:lnTo>
                  <a:lnTo>
                    <a:pt x="610465" y="213998"/>
                  </a:lnTo>
                  <a:lnTo>
                    <a:pt x="616587" y="218527"/>
                  </a:lnTo>
                  <a:lnTo>
                    <a:pt x="618931" y="221726"/>
                  </a:lnTo>
                  <a:lnTo>
                    <a:pt x="622098" y="229929"/>
                  </a:lnTo>
                  <a:lnTo>
                    <a:pt x="622890" y="234695"/>
                  </a:lnTo>
                  <a:lnTo>
                    <a:pt x="622890" y="245653"/>
                  </a:lnTo>
                  <a:lnTo>
                    <a:pt x="606484" y="268076"/>
                  </a:lnTo>
                  <a:lnTo>
                    <a:pt x="619998" y="268076"/>
                  </a:lnTo>
                  <a:lnTo>
                    <a:pt x="620816" y="266905"/>
                  </a:lnTo>
                  <a:lnTo>
                    <a:pt x="621750" y="265416"/>
                  </a:lnTo>
                  <a:lnTo>
                    <a:pt x="633911" y="265416"/>
                  </a:lnTo>
                  <a:lnTo>
                    <a:pt x="633911" y="215249"/>
                  </a:lnTo>
                  <a:lnTo>
                    <a:pt x="621750" y="215249"/>
                  </a:lnTo>
                  <a:lnTo>
                    <a:pt x="620937" y="213998"/>
                  </a:lnTo>
                  <a:lnTo>
                    <a:pt x="620065" y="212779"/>
                  </a:lnTo>
                  <a:close/>
                </a:path>
                <a:path w="779145" h="1346834">
                  <a:moveTo>
                    <a:pt x="633911" y="179335"/>
                  </a:moveTo>
                  <a:lnTo>
                    <a:pt x="622700" y="179335"/>
                  </a:lnTo>
                  <a:lnTo>
                    <a:pt x="622700" y="215249"/>
                  </a:lnTo>
                  <a:lnTo>
                    <a:pt x="633911" y="215249"/>
                  </a:lnTo>
                  <a:lnTo>
                    <a:pt x="633911" y="179335"/>
                  </a:lnTo>
                  <a:close/>
                </a:path>
                <a:path w="779145" h="1346834">
                  <a:moveTo>
                    <a:pt x="18052" y="381663"/>
                  </a:moveTo>
                  <a:lnTo>
                    <a:pt x="6840" y="381663"/>
                  </a:lnTo>
                  <a:lnTo>
                    <a:pt x="6840" y="454633"/>
                  </a:lnTo>
                  <a:lnTo>
                    <a:pt x="18052" y="454633"/>
                  </a:lnTo>
                  <a:lnTo>
                    <a:pt x="18052" y="381663"/>
                  </a:lnTo>
                  <a:close/>
                </a:path>
                <a:path w="779145" h="1346834">
                  <a:moveTo>
                    <a:pt x="14726" y="354299"/>
                  </a:moveTo>
                  <a:lnTo>
                    <a:pt x="10356" y="354299"/>
                  </a:lnTo>
                  <a:lnTo>
                    <a:pt x="8471" y="355044"/>
                  </a:lnTo>
                  <a:lnTo>
                    <a:pt x="5336" y="358021"/>
                  </a:lnTo>
                  <a:lnTo>
                    <a:pt x="4560" y="359810"/>
                  </a:lnTo>
                  <a:lnTo>
                    <a:pt x="4560" y="363991"/>
                  </a:lnTo>
                  <a:lnTo>
                    <a:pt x="5336" y="365780"/>
                  </a:lnTo>
                  <a:lnTo>
                    <a:pt x="8471" y="368757"/>
                  </a:lnTo>
                  <a:lnTo>
                    <a:pt x="10356" y="369501"/>
                  </a:lnTo>
                  <a:lnTo>
                    <a:pt x="14726" y="369501"/>
                  </a:lnTo>
                  <a:lnTo>
                    <a:pt x="16595" y="368757"/>
                  </a:lnTo>
                  <a:lnTo>
                    <a:pt x="19730" y="365780"/>
                  </a:lnTo>
                  <a:lnTo>
                    <a:pt x="20522" y="363991"/>
                  </a:lnTo>
                  <a:lnTo>
                    <a:pt x="20522" y="359810"/>
                  </a:lnTo>
                  <a:lnTo>
                    <a:pt x="19730" y="358021"/>
                  </a:lnTo>
                  <a:lnTo>
                    <a:pt x="16595" y="355044"/>
                  </a:lnTo>
                  <a:lnTo>
                    <a:pt x="14726" y="354299"/>
                  </a:lnTo>
                  <a:close/>
                </a:path>
                <a:path w="779145" h="1346834">
                  <a:moveTo>
                    <a:pt x="71081" y="380713"/>
                  </a:moveTo>
                  <a:lnTo>
                    <a:pt x="60186" y="380713"/>
                  </a:lnTo>
                  <a:lnTo>
                    <a:pt x="54770" y="382249"/>
                  </a:lnTo>
                  <a:lnTo>
                    <a:pt x="45382" y="388409"/>
                  </a:lnTo>
                  <a:lnTo>
                    <a:pt x="41738" y="392748"/>
                  </a:lnTo>
                  <a:lnTo>
                    <a:pt x="36480" y="404023"/>
                  </a:lnTo>
                  <a:lnTo>
                    <a:pt x="35166" y="410673"/>
                  </a:lnTo>
                  <a:lnTo>
                    <a:pt x="35166" y="426066"/>
                  </a:lnTo>
                  <a:lnTo>
                    <a:pt x="36390" y="432305"/>
                  </a:lnTo>
                  <a:lnTo>
                    <a:pt x="36480" y="432764"/>
                  </a:lnTo>
                  <a:lnTo>
                    <a:pt x="60059" y="456153"/>
                  </a:lnTo>
                  <a:lnTo>
                    <a:pt x="70827" y="456153"/>
                  </a:lnTo>
                  <a:lnTo>
                    <a:pt x="85671" y="446081"/>
                  </a:lnTo>
                  <a:lnTo>
                    <a:pt x="62973" y="446081"/>
                  </a:lnTo>
                  <a:lnTo>
                    <a:pt x="59247" y="444910"/>
                  </a:lnTo>
                  <a:lnTo>
                    <a:pt x="46431" y="423659"/>
                  </a:lnTo>
                  <a:lnTo>
                    <a:pt x="46431" y="412700"/>
                  </a:lnTo>
                  <a:lnTo>
                    <a:pt x="62910" y="390784"/>
                  </a:lnTo>
                  <a:lnTo>
                    <a:pt x="85738" y="390784"/>
                  </a:lnTo>
                  <a:lnTo>
                    <a:pt x="83955" y="388409"/>
                  </a:lnTo>
                  <a:lnTo>
                    <a:pt x="82498" y="386414"/>
                  </a:lnTo>
                  <a:lnTo>
                    <a:pt x="80376" y="384640"/>
                  </a:lnTo>
                  <a:lnTo>
                    <a:pt x="77589" y="383088"/>
                  </a:lnTo>
                  <a:lnTo>
                    <a:pt x="74834" y="381505"/>
                  </a:lnTo>
                  <a:lnTo>
                    <a:pt x="71081" y="380713"/>
                  </a:lnTo>
                  <a:close/>
                </a:path>
                <a:path w="779145" h="1346834">
                  <a:moveTo>
                    <a:pt x="99585" y="443421"/>
                  </a:moveTo>
                  <a:lnTo>
                    <a:pt x="88753" y="443421"/>
                  </a:lnTo>
                  <a:lnTo>
                    <a:pt x="88753" y="454633"/>
                  </a:lnTo>
                  <a:lnTo>
                    <a:pt x="99585" y="454633"/>
                  </a:lnTo>
                  <a:lnTo>
                    <a:pt x="99585" y="443421"/>
                  </a:lnTo>
                  <a:close/>
                </a:path>
                <a:path w="779145" h="1346834">
                  <a:moveTo>
                    <a:pt x="85738" y="390784"/>
                  </a:moveTo>
                  <a:lnTo>
                    <a:pt x="72221" y="390784"/>
                  </a:lnTo>
                  <a:lnTo>
                    <a:pt x="76138" y="392004"/>
                  </a:lnTo>
                  <a:lnTo>
                    <a:pt x="82261" y="396532"/>
                  </a:lnTo>
                  <a:lnTo>
                    <a:pt x="84604" y="399731"/>
                  </a:lnTo>
                  <a:lnTo>
                    <a:pt x="87771" y="407934"/>
                  </a:lnTo>
                  <a:lnTo>
                    <a:pt x="88563" y="412700"/>
                  </a:lnTo>
                  <a:lnTo>
                    <a:pt x="88563" y="423659"/>
                  </a:lnTo>
                  <a:lnTo>
                    <a:pt x="72158" y="446081"/>
                  </a:lnTo>
                  <a:lnTo>
                    <a:pt x="85671" y="446081"/>
                  </a:lnTo>
                  <a:lnTo>
                    <a:pt x="86489" y="444910"/>
                  </a:lnTo>
                  <a:lnTo>
                    <a:pt x="87423" y="443421"/>
                  </a:lnTo>
                  <a:lnTo>
                    <a:pt x="99585" y="443421"/>
                  </a:lnTo>
                  <a:lnTo>
                    <a:pt x="99585" y="393255"/>
                  </a:lnTo>
                  <a:lnTo>
                    <a:pt x="87423" y="393255"/>
                  </a:lnTo>
                  <a:lnTo>
                    <a:pt x="86610" y="392004"/>
                  </a:lnTo>
                  <a:lnTo>
                    <a:pt x="85738" y="390784"/>
                  </a:lnTo>
                  <a:close/>
                </a:path>
                <a:path w="779145" h="1346834">
                  <a:moveTo>
                    <a:pt x="99585" y="357340"/>
                  </a:moveTo>
                  <a:lnTo>
                    <a:pt x="88373" y="357340"/>
                  </a:lnTo>
                  <a:lnTo>
                    <a:pt x="88373" y="393255"/>
                  </a:lnTo>
                  <a:lnTo>
                    <a:pt x="99585" y="393255"/>
                  </a:lnTo>
                  <a:lnTo>
                    <a:pt x="99585" y="357340"/>
                  </a:lnTo>
                  <a:close/>
                </a:path>
                <a:path w="779145" h="1346834">
                  <a:moveTo>
                    <a:pt x="154929" y="380713"/>
                  </a:moveTo>
                  <a:lnTo>
                    <a:pt x="144541" y="380713"/>
                  </a:lnTo>
                  <a:lnTo>
                    <a:pt x="138777" y="382328"/>
                  </a:lnTo>
                  <a:lnTo>
                    <a:pt x="118254" y="411244"/>
                  </a:lnTo>
                  <a:lnTo>
                    <a:pt x="118254" y="426192"/>
                  </a:lnTo>
                  <a:lnTo>
                    <a:pt x="145238" y="456153"/>
                  </a:lnTo>
                  <a:lnTo>
                    <a:pt x="157210" y="456153"/>
                  </a:lnTo>
                  <a:lnTo>
                    <a:pt x="161659" y="455393"/>
                  </a:lnTo>
                  <a:lnTo>
                    <a:pt x="169577" y="452321"/>
                  </a:lnTo>
                  <a:lnTo>
                    <a:pt x="172903" y="450167"/>
                  </a:lnTo>
                  <a:lnTo>
                    <a:pt x="176871" y="446081"/>
                  </a:lnTo>
                  <a:lnTo>
                    <a:pt x="147740" y="446081"/>
                  </a:lnTo>
                  <a:lnTo>
                    <a:pt x="143765" y="445100"/>
                  </a:lnTo>
                  <a:lnTo>
                    <a:pt x="129466" y="421948"/>
                  </a:lnTo>
                  <a:lnTo>
                    <a:pt x="126236" y="421948"/>
                  </a:lnTo>
                  <a:lnTo>
                    <a:pt x="126236" y="412257"/>
                  </a:lnTo>
                  <a:lnTo>
                    <a:pt x="129466" y="412257"/>
                  </a:lnTo>
                  <a:lnTo>
                    <a:pt x="129466" y="409945"/>
                  </a:lnTo>
                  <a:lnTo>
                    <a:pt x="146663" y="390784"/>
                  </a:lnTo>
                  <a:lnTo>
                    <a:pt x="174664" y="390784"/>
                  </a:lnTo>
                  <a:lnTo>
                    <a:pt x="169466" y="385939"/>
                  </a:lnTo>
                  <a:lnTo>
                    <a:pt x="166093" y="383880"/>
                  </a:lnTo>
                  <a:lnTo>
                    <a:pt x="158682" y="381346"/>
                  </a:lnTo>
                  <a:lnTo>
                    <a:pt x="154929" y="380713"/>
                  </a:lnTo>
                  <a:close/>
                </a:path>
                <a:path w="779145" h="1346834">
                  <a:moveTo>
                    <a:pt x="170511" y="434680"/>
                  </a:moveTo>
                  <a:lnTo>
                    <a:pt x="155214" y="446081"/>
                  </a:lnTo>
                  <a:lnTo>
                    <a:pt x="176871" y="446081"/>
                  </a:lnTo>
                  <a:lnTo>
                    <a:pt x="178287" y="444625"/>
                  </a:lnTo>
                  <a:lnTo>
                    <a:pt x="180203" y="441394"/>
                  </a:lnTo>
                  <a:lnTo>
                    <a:pt x="181343" y="437720"/>
                  </a:lnTo>
                  <a:lnTo>
                    <a:pt x="170511" y="434680"/>
                  </a:lnTo>
                  <a:close/>
                </a:path>
                <a:path w="779145" h="1346834">
                  <a:moveTo>
                    <a:pt x="129466" y="412257"/>
                  </a:moveTo>
                  <a:lnTo>
                    <a:pt x="126236" y="412257"/>
                  </a:lnTo>
                  <a:lnTo>
                    <a:pt x="126236" y="421948"/>
                  </a:lnTo>
                  <a:lnTo>
                    <a:pt x="129466" y="421948"/>
                  </a:lnTo>
                  <a:lnTo>
                    <a:pt x="129466" y="412257"/>
                  </a:lnTo>
                  <a:close/>
                </a:path>
                <a:path w="779145" h="1346834">
                  <a:moveTo>
                    <a:pt x="174664" y="390784"/>
                  </a:moveTo>
                  <a:lnTo>
                    <a:pt x="155183" y="390784"/>
                  </a:lnTo>
                  <a:lnTo>
                    <a:pt x="158698" y="391718"/>
                  </a:lnTo>
                  <a:lnTo>
                    <a:pt x="164684" y="395456"/>
                  </a:lnTo>
                  <a:lnTo>
                    <a:pt x="166996" y="398005"/>
                  </a:lnTo>
                  <a:lnTo>
                    <a:pt x="168611" y="401236"/>
                  </a:lnTo>
                  <a:lnTo>
                    <a:pt x="170258" y="404466"/>
                  </a:lnTo>
                  <a:lnTo>
                    <a:pt x="171081" y="408140"/>
                  </a:lnTo>
                  <a:lnTo>
                    <a:pt x="171081" y="412257"/>
                  </a:lnTo>
                  <a:lnTo>
                    <a:pt x="129466" y="412257"/>
                  </a:lnTo>
                  <a:lnTo>
                    <a:pt x="129466" y="421948"/>
                  </a:lnTo>
                  <a:lnTo>
                    <a:pt x="182483" y="421948"/>
                  </a:lnTo>
                  <a:lnTo>
                    <a:pt x="182413" y="409945"/>
                  </a:lnTo>
                  <a:lnTo>
                    <a:pt x="181580" y="404656"/>
                  </a:lnTo>
                  <a:lnTo>
                    <a:pt x="178013" y="395456"/>
                  </a:lnTo>
                  <a:lnTo>
                    <a:pt x="175732" y="391893"/>
                  </a:lnTo>
                  <a:lnTo>
                    <a:pt x="175619" y="391718"/>
                  </a:lnTo>
                  <a:lnTo>
                    <a:pt x="174664" y="390784"/>
                  </a:lnTo>
                  <a:close/>
                </a:path>
                <a:path w="779145" h="1346834">
                  <a:moveTo>
                    <a:pt x="210369" y="381853"/>
                  </a:moveTo>
                  <a:lnTo>
                    <a:pt x="199538" y="381853"/>
                  </a:lnTo>
                  <a:lnTo>
                    <a:pt x="199538" y="454633"/>
                  </a:lnTo>
                  <a:lnTo>
                    <a:pt x="210749" y="454633"/>
                  </a:lnTo>
                  <a:lnTo>
                    <a:pt x="210749" y="406493"/>
                  </a:lnTo>
                  <a:lnTo>
                    <a:pt x="211465" y="403294"/>
                  </a:lnTo>
                  <a:lnTo>
                    <a:pt x="211557" y="402882"/>
                  </a:lnTo>
                  <a:lnTo>
                    <a:pt x="214787" y="396928"/>
                  </a:lnTo>
                  <a:lnTo>
                    <a:pt x="216988" y="394664"/>
                  </a:lnTo>
                  <a:lnTo>
                    <a:pt x="219877" y="393064"/>
                  </a:lnTo>
                  <a:lnTo>
                    <a:pt x="210369" y="393064"/>
                  </a:lnTo>
                  <a:lnTo>
                    <a:pt x="210369" y="381853"/>
                  </a:lnTo>
                  <a:close/>
                </a:path>
                <a:path w="779145" h="1346834">
                  <a:moveTo>
                    <a:pt x="253168" y="390784"/>
                  </a:moveTo>
                  <a:lnTo>
                    <a:pt x="234566" y="390784"/>
                  </a:lnTo>
                  <a:lnTo>
                    <a:pt x="238651" y="392399"/>
                  </a:lnTo>
                  <a:lnTo>
                    <a:pt x="244605" y="398829"/>
                  </a:lnTo>
                  <a:lnTo>
                    <a:pt x="246094" y="403294"/>
                  </a:lnTo>
                  <a:lnTo>
                    <a:pt x="246094" y="454633"/>
                  </a:lnTo>
                  <a:lnTo>
                    <a:pt x="257305" y="454633"/>
                  </a:lnTo>
                  <a:lnTo>
                    <a:pt x="257305" y="402059"/>
                  </a:lnTo>
                  <a:lnTo>
                    <a:pt x="256276" y="396928"/>
                  </a:lnTo>
                  <a:lnTo>
                    <a:pt x="253168" y="390784"/>
                  </a:lnTo>
                  <a:close/>
                </a:path>
                <a:path w="779145" h="1346834">
                  <a:moveTo>
                    <a:pt x="237543" y="380713"/>
                  </a:moveTo>
                  <a:lnTo>
                    <a:pt x="227091" y="380713"/>
                  </a:lnTo>
                  <a:lnTo>
                    <a:pt x="222594" y="381853"/>
                  </a:lnTo>
                  <a:lnTo>
                    <a:pt x="215627" y="386382"/>
                  </a:lnTo>
                  <a:lnTo>
                    <a:pt x="213030" y="389359"/>
                  </a:lnTo>
                  <a:lnTo>
                    <a:pt x="211319" y="393064"/>
                  </a:lnTo>
                  <a:lnTo>
                    <a:pt x="219877" y="393064"/>
                  </a:lnTo>
                  <a:lnTo>
                    <a:pt x="222594" y="391560"/>
                  </a:lnTo>
                  <a:lnTo>
                    <a:pt x="225793" y="390784"/>
                  </a:lnTo>
                  <a:lnTo>
                    <a:pt x="253168" y="390784"/>
                  </a:lnTo>
                  <a:lnTo>
                    <a:pt x="252159" y="388789"/>
                  </a:lnTo>
                  <a:lnTo>
                    <a:pt x="249277" y="385749"/>
                  </a:lnTo>
                  <a:lnTo>
                    <a:pt x="242097" y="381853"/>
                  </a:lnTo>
                  <a:lnTo>
                    <a:pt x="242406" y="381853"/>
                  </a:lnTo>
                  <a:lnTo>
                    <a:pt x="237543" y="380713"/>
                  </a:lnTo>
                  <a:close/>
                </a:path>
                <a:path w="779145" h="1346834">
                  <a:moveTo>
                    <a:pt x="293945" y="364181"/>
                  </a:moveTo>
                  <a:lnTo>
                    <a:pt x="282733" y="364181"/>
                  </a:lnTo>
                  <a:lnTo>
                    <a:pt x="282733" y="441014"/>
                  </a:lnTo>
                  <a:lnTo>
                    <a:pt x="299329" y="455583"/>
                  </a:lnTo>
                  <a:lnTo>
                    <a:pt x="304586" y="455583"/>
                  </a:lnTo>
                  <a:lnTo>
                    <a:pt x="306312" y="455424"/>
                  </a:lnTo>
                  <a:lnTo>
                    <a:pt x="307674" y="455108"/>
                  </a:lnTo>
                  <a:lnTo>
                    <a:pt x="308657" y="454902"/>
                  </a:lnTo>
                  <a:lnTo>
                    <a:pt x="310097" y="454538"/>
                  </a:lnTo>
                  <a:lnTo>
                    <a:pt x="310857" y="454253"/>
                  </a:lnTo>
                  <a:lnTo>
                    <a:pt x="308706" y="444751"/>
                  </a:lnTo>
                  <a:lnTo>
                    <a:pt x="301166" y="444751"/>
                  </a:lnTo>
                  <a:lnTo>
                    <a:pt x="298933" y="443991"/>
                  </a:lnTo>
                  <a:lnTo>
                    <a:pt x="293945" y="436897"/>
                  </a:lnTo>
                  <a:lnTo>
                    <a:pt x="293945" y="364181"/>
                  </a:lnTo>
                  <a:close/>
                </a:path>
                <a:path w="779145" h="1346834">
                  <a:moveTo>
                    <a:pt x="309527" y="443991"/>
                  </a:moveTo>
                  <a:lnTo>
                    <a:pt x="308534" y="443991"/>
                  </a:lnTo>
                  <a:lnTo>
                    <a:pt x="308706" y="444751"/>
                  </a:lnTo>
                  <a:lnTo>
                    <a:pt x="305725" y="444751"/>
                  </a:lnTo>
                  <a:lnTo>
                    <a:pt x="309527" y="443991"/>
                  </a:lnTo>
                  <a:close/>
                </a:path>
                <a:path w="779145" h="1346834">
                  <a:moveTo>
                    <a:pt x="282733" y="381663"/>
                  </a:moveTo>
                  <a:lnTo>
                    <a:pt x="271712" y="381663"/>
                  </a:lnTo>
                  <a:lnTo>
                    <a:pt x="271712" y="391164"/>
                  </a:lnTo>
                  <a:lnTo>
                    <a:pt x="282733" y="391164"/>
                  </a:lnTo>
                  <a:lnTo>
                    <a:pt x="282733" y="381663"/>
                  </a:lnTo>
                  <a:close/>
                </a:path>
                <a:path w="779145" h="1346834">
                  <a:moveTo>
                    <a:pt x="309527" y="381663"/>
                  </a:moveTo>
                  <a:lnTo>
                    <a:pt x="293945" y="381663"/>
                  </a:lnTo>
                  <a:lnTo>
                    <a:pt x="293945" y="391164"/>
                  </a:lnTo>
                  <a:lnTo>
                    <a:pt x="309527" y="391164"/>
                  </a:lnTo>
                  <a:lnTo>
                    <a:pt x="309527" y="381663"/>
                  </a:lnTo>
                  <a:close/>
                </a:path>
                <a:path w="779145" h="1346834">
                  <a:moveTo>
                    <a:pt x="337603" y="381663"/>
                  </a:moveTo>
                  <a:lnTo>
                    <a:pt x="326391" y="381663"/>
                  </a:lnTo>
                  <a:lnTo>
                    <a:pt x="326391" y="454633"/>
                  </a:lnTo>
                  <a:lnTo>
                    <a:pt x="337603" y="454633"/>
                  </a:lnTo>
                  <a:lnTo>
                    <a:pt x="337603" y="381663"/>
                  </a:lnTo>
                  <a:close/>
                </a:path>
                <a:path w="779145" h="1346834">
                  <a:moveTo>
                    <a:pt x="334277" y="354299"/>
                  </a:moveTo>
                  <a:lnTo>
                    <a:pt x="329907" y="354299"/>
                  </a:lnTo>
                  <a:lnTo>
                    <a:pt x="328022" y="355044"/>
                  </a:lnTo>
                  <a:lnTo>
                    <a:pt x="324887" y="358021"/>
                  </a:lnTo>
                  <a:lnTo>
                    <a:pt x="324111" y="359810"/>
                  </a:lnTo>
                  <a:lnTo>
                    <a:pt x="324111" y="363991"/>
                  </a:lnTo>
                  <a:lnTo>
                    <a:pt x="324887" y="365780"/>
                  </a:lnTo>
                  <a:lnTo>
                    <a:pt x="328022" y="368757"/>
                  </a:lnTo>
                  <a:lnTo>
                    <a:pt x="329907" y="369501"/>
                  </a:lnTo>
                  <a:lnTo>
                    <a:pt x="334277" y="369501"/>
                  </a:lnTo>
                  <a:lnTo>
                    <a:pt x="336146" y="368757"/>
                  </a:lnTo>
                  <a:lnTo>
                    <a:pt x="339281" y="365780"/>
                  </a:lnTo>
                  <a:lnTo>
                    <a:pt x="340073" y="363991"/>
                  </a:lnTo>
                  <a:lnTo>
                    <a:pt x="340073" y="359810"/>
                  </a:lnTo>
                  <a:lnTo>
                    <a:pt x="339281" y="358021"/>
                  </a:lnTo>
                  <a:lnTo>
                    <a:pt x="336146" y="355044"/>
                  </a:lnTo>
                  <a:lnTo>
                    <a:pt x="334277" y="354299"/>
                  </a:lnTo>
                  <a:close/>
                </a:path>
                <a:path w="779145" h="1346834">
                  <a:moveTo>
                    <a:pt x="386356" y="352779"/>
                  </a:moveTo>
                  <a:lnTo>
                    <a:pt x="380117" y="352779"/>
                  </a:lnTo>
                  <a:lnTo>
                    <a:pt x="376807" y="353476"/>
                  </a:lnTo>
                  <a:lnTo>
                    <a:pt x="370537" y="356263"/>
                  </a:lnTo>
                  <a:lnTo>
                    <a:pt x="367987" y="358353"/>
                  </a:lnTo>
                  <a:lnTo>
                    <a:pt x="364055" y="363943"/>
                  </a:lnTo>
                  <a:lnTo>
                    <a:pt x="363078" y="367411"/>
                  </a:lnTo>
                  <a:lnTo>
                    <a:pt x="363078" y="454633"/>
                  </a:lnTo>
                  <a:lnTo>
                    <a:pt x="374290" y="454633"/>
                  </a:lnTo>
                  <a:lnTo>
                    <a:pt x="374290" y="370642"/>
                  </a:lnTo>
                  <a:lnTo>
                    <a:pt x="375097" y="367902"/>
                  </a:lnTo>
                  <a:lnTo>
                    <a:pt x="378359" y="364165"/>
                  </a:lnTo>
                  <a:lnTo>
                    <a:pt x="381035" y="363231"/>
                  </a:lnTo>
                  <a:lnTo>
                    <a:pt x="391392" y="363231"/>
                  </a:lnTo>
                  <a:lnTo>
                    <a:pt x="394242" y="354679"/>
                  </a:lnTo>
                  <a:lnTo>
                    <a:pt x="393387" y="354299"/>
                  </a:lnTo>
                  <a:lnTo>
                    <a:pt x="392089" y="353888"/>
                  </a:lnTo>
                  <a:lnTo>
                    <a:pt x="388605" y="353001"/>
                  </a:lnTo>
                  <a:lnTo>
                    <a:pt x="386356" y="352779"/>
                  </a:lnTo>
                  <a:close/>
                </a:path>
                <a:path w="779145" h="1346834">
                  <a:moveTo>
                    <a:pt x="363078" y="381663"/>
                  </a:moveTo>
                  <a:lnTo>
                    <a:pt x="351297" y="381663"/>
                  </a:lnTo>
                  <a:lnTo>
                    <a:pt x="351297" y="391164"/>
                  </a:lnTo>
                  <a:lnTo>
                    <a:pt x="363078" y="391164"/>
                  </a:lnTo>
                  <a:lnTo>
                    <a:pt x="363078" y="381663"/>
                  </a:lnTo>
                  <a:close/>
                </a:path>
                <a:path w="779145" h="1346834">
                  <a:moveTo>
                    <a:pt x="390632" y="381663"/>
                  </a:moveTo>
                  <a:lnTo>
                    <a:pt x="374290" y="381663"/>
                  </a:lnTo>
                  <a:lnTo>
                    <a:pt x="374290" y="391164"/>
                  </a:lnTo>
                  <a:lnTo>
                    <a:pt x="390632" y="391164"/>
                  </a:lnTo>
                  <a:lnTo>
                    <a:pt x="390632" y="381663"/>
                  </a:lnTo>
                  <a:close/>
                </a:path>
                <a:path w="779145" h="1346834">
                  <a:moveTo>
                    <a:pt x="391392" y="363231"/>
                  </a:moveTo>
                  <a:lnTo>
                    <a:pt x="386356" y="363231"/>
                  </a:lnTo>
                  <a:lnTo>
                    <a:pt x="387655" y="363373"/>
                  </a:lnTo>
                  <a:lnTo>
                    <a:pt x="389650" y="363943"/>
                  </a:lnTo>
                  <a:lnTo>
                    <a:pt x="391012" y="364371"/>
                  </a:lnTo>
                  <a:lnTo>
                    <a:pt x="391344" y="363373"/>
                  </a:lnTo>
                  <a:lnTo>
                    <a:pt x="391392" y="363231"/>
                  </a:lnTo>
                  <a:close/>
                </a:path>
                <a:path w="779145" h="1346834">
                  <a:moveTo>
                    <a:pt x="408245" y="470785"/>
                  </a:moveTo>
                  <a:lnTo>
                    <a:pt x="405394" y="480666"/>
                  </a:lnTo>
                  <a:lnTo>
                    <a:pt x="405964" y="480951"/>
                  </a:lnTo>
                  <a:lnTo>
                    <a:pt x="406994" y="481236"/>
                  </a:lnTo>
                  <a:lnTo>
                    <a:pt x="408482" y="481521"/>
                  </a:lnTo>
                  <a:lnTo>
                    <a:pt x="409971" y="481838"/>
                  </a:lnTo>
                  <a:lnTo>
                    <a:pt x="411665" y="481996"/>
                  </a:lnTo>
                  <a:lnTo>
                    <a:pt x="416954" y="481996"/>
                  </a:lnTo>
                  <a:lnTo>
                    <a:pt x="419354" y="481521"/>
                  </a:lnTo>
                  <a:lnTo>
                    <a:pt x="419709" y="481521"/>
                  </a:lnTo>
                  <a:lnTo>
                    <a:pt x="425410" y="478987"/>
                  </a:lnTo>
                  <a:lnTo>
                    <a:pt x="427801" y="477135"/>
                  </a:lnTo>
                  <a:lnTo>
                    <a:pt x="431919" y="472162"/>
                  </a:lnTo>
                  <a:lnTo>
                    <a:pt x="432155" y="471735"/>
                  </a:lnTo>
                  <a:lnTo>
                    <a:pt x="413375" y="471735"/>
                  </a:lnTo>
                  <a:lnTo>
                    <a:pt x="410968" y="471481"/>
                  </a:lnTo>
                  <a:lnTo>
                    <a:pt x="408245" y="470785"/>
                  </a:lnTo>
                  <a:close/>
                </a:path>
                <a:path w="779145" h="1346834">
                  <a:moveTo>
                    <a:pt x="412805" y="381663"/>
                  </a:moveTo>
                  <a:lnTo>
                    <a:pt x="400644" y="381663"/>
                  </a:lnTo>
                  <a:lnTo>
                    <a:pt x="427627" y="455013"/>
                  </a:lnTo>
                  <a:lnTo>
                    <a:pt x="424175" y="464419"/>
                  </a:lnTo>
                  <a:lnTo>
                    <a:pt x="422671" y="467095"/>
                  </a:lnTo>
                  <a:lnTo>
                    <a:pt x="421024" y="468742"/>
                  </a:lnTo>
                  <a:lnTo>
                    <a:pt x="419409" y="470421"/>
                  </a:lnTo>
                  <a:lnTo>
                    <a:pt x="417305" y="471481"/>
                  </a:lnTo>
                  <a:lnTo>
                    <a:pt x="416162" y="471481"/>
                  </a:lnTo>
                  <a:lnTo>
                    <a:pt x="413375" y="471735"/>
                  </a:lnTo>
                  <a:lnTo>
                    <a:pt x="432155" y="471735"/>
                  </a:lnTo>
                  <a:lnTo>
                    <a:pt x="433645" y="469043"/>
                  </a:lnTo>
                  <a:lnTo>
                    <a:pt x="444473" y="439811"/>
                  </a:lnTo>
                  <a:lnTo>
                    <a:pt x="432948" y="439811"/>
                  </a:lnTo>
                  <a:lnTo>
                    <a:pt x="412805" y="381663"/>
                  </a:lnTo>
                  <a:close/>
                </a:path>
                <a:path w="779145" h="1346834">
                  <a:moveTo>
                    <a:pt x="466012" y="381663"/>
                  </a:moveTo>
                  <a:lnTo>
                    <a:pt x="453851" y="381663"/>
                  </a:lnTo>
                  <a:lnTo>
                    <a:pt x="433708" y="439811"/>
                  </a:lnTo>
                  <a:lnTo>
                    <a:pt x="444473" y="439811"/>
                  </a:lnTo>
                  <a:lnTo>
                    <a:pt x="466012" y="381663"/>
                  </a:lnTo>
                  <a:close/>
                </a:path>
                <a:path w="779145" h="1346834">
                  <a:moveTo>
                    <a:pt x="14251" y="612495"/>
                  </a:moveTo>
                  <a:lnTo>
                    <a:pt x="3610" y="615155"/>
                  </a:lnTo>
                  <a:lnTo>
                    <a:pt x="4908" y="621363"/>
                  </a:lnTo>
                  <a:lnTo>
                    <a:pt x="7996" y="626082"/>
                  </a:lnTo>
                  <a:lnTo>
                    <a:pt x="17751" y="632543"/>
                  </a:lnTo>
                  <a:lnTo>
                    <a:pt x="23911" y="634158"/>
                  </a:lnTo>
                  <a:lnTo>
                    <a:pt x="37023" y="634158"/>
                  </a:lnTo>
                  <a:lnTo>
                    <a:pt x="41995" y="633208"/>
                  </a:lnTo>
                  <a:lnTo>
                    <a:pt x="50546" y="629407"/>
                  </a:lnTo>
                  <a:lnTo>
                    <a:pt x="53872" y="626810"/>
                  </a:lnTo>
                  <a:lnTo>
                    <a:pt x="55699" y="624277"/>
                  </a:lnTo>
                  <a:lnTo>
                    <a:pt x="26571" y="624277"/>
                  </a:lnTo>
                  <a:lnTo>
                    <a:pt x="22850" y="623295"/>
                  </a:lnTo>
                  <a:lnTo>
                    <a:pt x="17181" y="619368"/>
                  </a:lnTo>
                  <a:lnTo>
                    <a:pt x="15306" y="616486"/>
                  </a:lnTo>
                  <a:lnTo>
                    <a:pt x="15159" y="616010"/>
                  </a:lnTo>
                  <a:lnTo>
                    <a:pt x="14251" y="612495"/>
                  </a:lnTo>
                  <a:close/>
                </a:path>
                <a:path w="779145" h="1346834">
                  <a:moveTo>
                    <a:pt x="39905" y="558718"/>
                  </a:moveTo>
                  <a:lnTo>
                    <a:pt x="27553" y="558718"/>
                  </a:lnTo>
                  <a:lnTo>
                    <a:pt x="22961" y="559621"/>
                  </a:lnTo>
                  <a:lnTo>
                    <a:pt x="5890" y="584846"/>
                  </a:lnTo>
                  <a:lnTo>
                    <a:pt x="7354" y="588805"/>
                  </a:lnTo>
                  <a:lnTo>
                    <a:pt x="41108" y="603469"/>
                  </a:lnTo>
                  <a:lnTo>
                    <a:pt x="43832" y="604767"/>
                  </a:lnTo>
                  <a:lnTo>
                    <a:pt x="47379" y="608219"/>
                  </a:lnTo>
                  <a:lnTo>
                    <a:pt x="48266" y="610341"/>
                  </a:lnTo>
                  <a:lnTo>
                    <a:pt x="48266" y="616010"/>
                  </a:lnTo>
                  <a:lnTo>
                    <a:pt x="46714" y="618703"/>
                  </a:lnTo>
                  <a:lnTo>
                    <a:pt x="40363" y="623295"/>
                  </a:lnTo>
                  <a:lnTo>
                    <a:pt x="40064" y="623295"/>
                  </a:lnTo>
                  <a:lnTo>
                    <a:pt x="36389" y="624277"/>
                  </a:lnTo>
                  <a:lnTo>
                    <a:pt x="55699" y="624277"/>
                  </a:lnTo>
                  <a:lnTo>
                    <a:pt x="58654" y="620223"/>
                  </a:lnTo>
                  <a:lnTo>
                    <a:pt x="59857" y="616486"/>
                  </a:lnTo>
                  <a:lnTo>
                    <a:pt x="59857" y="607206"/>
                  </a:lnTo>
                  <a:lnTo>
                    <a:pt x="58258" y="603041"/>
                  </a:lnTo>
                  <a:lnTo>
                    <a:pt x="51861" y="596549"/>
                  </a:lnTo>
                  <a:lnTo>
                    <a:pt x="46999" y="594126"/>
                  </a:lnTo>
                  <a:lnTo>
                    <a:pt x="25336" y="588805"/>
                  </a:lnTo>
                  <a:lnTo>
                    <a:pt x="22169" y="587459"/>
                  </a:lnTo>
                  <a:lnTo>
                    <a:pt x="18115" y="584229"/>
                  </a:lnTo>
                  <a:lnTo>
                    <a:pt x="17102" y="582028"/>
                  </a:lnTo>
                  <a:lnTo>
                    <a:pt x="17102" y="576105"/>
                  </a:lnTo>
                  <a:lnTo>
                    <a:pt x="18574" y="573524"/>
                  </a:lnTo>
                  <a:lnTo>
                    <a:pt x="24497" y="569438"/>
                  </a:lnTo>
                  <a:lnTo>
                    <a:pt x="28218" y="568409"/>
                  </a:lnTo>
                  <a:lnTo>
                    <a:pt x="55090" y="568409"/>
                  </a:lnTo>
                  <a:lnTo>
                    <a:pt x="53840" y="566636"/>
                  </a:lnTo>
                  <a:lnTo>
                    <a:pt x="45574" y="560301"/>
                  </a:lnTo>
                  <a:lnTo>
                    <a:pt x="39905" y="558718"/>
                  </a:lnTo>
                  <a:close/>
                </a:path>
                <a:path w="779145" h="1346834">
                  <a:moveTo>
                    <a:pt x="55090" y="568409"/>
                  </a:moveTo>
                  <a:lnTo>
                    <a:pt x="35946" y="568409"/>
                  </a:lnTo>
                  <a:lnTo>
                    <a:pt x="38622" y="568932"/>
                  </a:lnTo>
                  <a:lnTo>
                    <a:pt x="42803" y="571022"/>
                  </a:lnTo>
                  <a:lnTo>
                    <a:pt x="44450" y="572352"/>
                  </a:lnTo>
                  <a:lnTo>
                    <a:pt x="45653" y="573967"/>
                  </a:lnTo>
                  <a:lnTo>
                    <a:pt x="46888" y="575551"/>
                  </a:lnTo>
                  <a:lnTo>
                    <a:pt x="47822" y="577182"/>
                  </a:lnTo>
                  <a:lnTo>
                    <a:pt x="48456" y="578861"/>
                  </a:lnTo>
                  <a:lnTo>
                    <a:pt x="58192" y="576105"/>
                  </a:lnTo>
                  <a:lnTo>
                    <a:pt x="58559" y="576105"/>
                  </a:lnTo>
                  <a:lnTo>
                    <a:pt x="56854" y="571022"/>
                  </a:lnTo>
                  <a:lnTo>
                    <a:pt x="56785" y="570816"/>
                  </a:lnTo>
                  <a:lnTo>
                    <a:pt x="55090" y="568409"/>
                  </a:lnTo>
                  <a:close/>
                </a:path>
                <a:path w="779145" h="1346834">
                  <a:moveTo>
                    <a:pt x="87565" y="559668"/>
                  </a:moveTo>
                  <a:lnTo>
                    <a:pt x="76734" y="559668"/>
                  </a:lnTo>
                  <a:lnTo>
                    <a:pt x="76734" y="660001"/>
                  </a:lnTo>
                  <a:lnTo>
                    <a:pt x="87945" y="660001"/>
                  </a:lnTo>
                  <a:lnTo>
                    <a:pt x="87945" y="621426"/>
                  </a:lnTo>
                  <a:lnTo>
                    <a:pt x="98402" y="621426"/>
                  </a:lnTo>
                  <a:lnTo>
                    <a:pt x="94153" y="618196"/>
                  </a:lnTo>
                  <a:lnTo>
                    <a:pt x="91794" y="614918"/>
                  </a:lnTo>
                  <a:lnTo>
                    <a:pt x="88563" y="606525"/>
                  </a:lnTo>
                  <a:lnTo>
                    <a:pt x="87755" y="601664"/>
                  </a:lnTo>
                  <a:lnTo>
                    <a:pt x="87755" y="590705"/>
                  </a:lnTo>
                  <a:lnTo>
                    <a:pt x="98501" y="571260"/>
                  </a:lnTo>
                  <a:lnTo>
                    <a:pt x="87565" y="571260"/>
                  </a:lnTo>
                  <a:lnTo>
                    <a:pt x="87565" y="559668"/>
                  </a:lnTo>
                  <a:close/>
                </a:path>
                <a:path w="779145" h="1346834">
                  <a:moveTo>
                    <a:pt x="98402" y="621426"/>
                  </a:moveTo>
                  <a:lnTo>
                    <a:pt x="88896" y="621426"/>
                  </a:lnTo>
                  <a:lnTo>
                    <a:pt x="89830" y="622915"/>
                  </a:lnTo>
                  <a:lnTo>
                    <a:pt x="105491" y="634158"/>
                  </a:lnTo>
                  <a:lnTo>
                    <a:pt x="116259" y="634158"/>
                  </a:lnTo>
                  <a:lnTo>
                    <a:pt x="121627" y="632622"/>
                  </a:lnTo>
                  <a:lnTo>
                    <a:pt x="130939" y="626446"/>
                  </a:lnTo>
                  <a:lnTo>
                    <a:pt x="132905" y="624087"/>
                  </a:lnTo>
                  <a:lnTo>
                    <a:pt x="104161" y="624087"/>
                  </a:lnTo>
                  <a:lnTo>
                    <a:pt x="100360" y="622915"/>
                  </a:lnTo>
                  <a:lnTo>
                    <a:pt x="98402" y="621426"/>
                  </a:lnTo>
                  <a:close/>
                </a:path>
                <a:path w="779145" h="1346834">
                  <a:moveTo>
                    <a:pt x="132931" y="568789"/>
                  </a:moveTo>
                  <a:lnTo>
                    <a:pt x="113409" y="568789"/>
                  </a:lnTo>
                  <a:lnTo>
                    <a:pt x="117352" y="570009"/>
                  </a:lnTo>
                  <a:lnTo>
                    <a:pt x="120487" y="572447"/>
                  </a:lnTo>
                  <a:lnTo>
                    <a:pt x="123654" y="574854"/>
                  </a:lnTo>
                  <a:lnTo>
                    <a:pt x="126014" y="578132"/>
                  </a:lnTo>
                  <a:lnTo>
                    <a:pt x="127471" y="582028"/>
                  </a:lnTo>
                  <a:lnTo>
                    <a:pt x="129149" y="586398"/>
                  </a:lnTo>
                  <a:lnTo>
                    <a:pt x="129887" y="590705"/>
                  </a:lnTo>
                  <a:lnTo>
                    <a:pt x="129887" y="601664"/>
                  </a:lnTo>
                  <a:lnTo>
                    <a:pt x="129133" y="606066"/>
                  </a:lnTo>
                  <a:lnTo>
                    <a:pt x="113346" y="624087"/>
                  </a:lnTo>
                  <a:lnTo>
                    <a:pt x="132905" y="624087"/>
                  </a:lnTo>
                  <a:lnTo>
                    <a:pt x="134581" y="622075"/>
                  </a:lnTo>
                  <a:lnTo>
                    <a:pt x="139838" y="610769"/>
                  </a:lnTo>
                  <a:lnTo>
                    <a:pt x="141153" y="604071"/>
                  </a:lnTo>
                  <a:lnTo>
                    <a:pt x="141153" y="588679"/>
                  </a:lnTo>
                  <a:lnTo>
                    <a:pt x="139888" y="582281"/>
                  </a:lnTo>
                  <a:lnTo>
                    <a:pt x="139838" y="582028"/>
                  </a:lnTo>
                  <a:lnTo>
                    <a:pt x="134581" y="570753"/>
                  </a:lnTo>
                  <a:lnTo>
                    <a:pt x="132931" y="568789"/>
                  </a:lnTo>
                  <a:close/>
                </a:path>
                <a:path w="779145" h="1346834">
                  <a:moveTo>
                    <a:pt x="116133" y="558718"/>
                  </a:moveTo>
                  <a:lnTo>
                    <a:pt x="105238" y="558718"/>
                  </a:lnTo>
                  <a:lnTo>
                    <a:pt x="101469" y="559510"/>
                  </a:lnTo>
                  <a:lnTo>
                    <a:pt x="88896" y="571260"/>
                  </a:lnTo>
                  <a:lnTo>
                    <a:pt x="98501" y="571260"/>
                  </a:lnTo>
                  <a:lnTo>
                    <a:pt x="100180" y="570009"/>
                  </a:lnTo>
                  <a:lnTo>
                    <a:pt x="104098" y="568789"/>
                  </a:lnTo>
                  <a:lnTo>
                    <a:pt x="132931" y="568789"/>
                  </a:lnTo>
                  <a:lnTo>
                    <a:pt x="130923" y="566398"/>
                  </a:lnTo>
                  <a:lnTo>
                    <a:pt x="121548" y="560254"/>
                  </a:lnTo>
                  <a:lnTo>
                    <a:pt x="116133" y="558718"/>
                  </a:lnTo>
                  <a:close/>
                </a:path>
                <a:path w="779145" h="1346834">
                  <a:moveTo>
                    <a:pt x="191509" y="558718"/>
                  </a:moveTo>
                  <a:lnTo>
                    <a:pt x="181121" y="558718"/>
                  </a:lnTo>
                  <a:lnTo>
                    <a:pt x="175357" y="560333"/>
                  </a:lnTo>
                  <a:lnTo>
                    <a:pt x="165507" y="566762"/>
                  </a:lnTo>
                  <a:lnTo>
                    <a:pt x="161675" y="571228"/>
                  </a:lnTo>
                  <a:lnTo>
                    <a:pt x="156287" y="582471"/>
                  </a:lnTo>
                  <a:lnTo>
                    <a:pt x="156196" y="582661"/>
                  </a:lnTo>
                  <a:lnTo>
                    <a:pt x="154834" y="589249"/>
                  </a:lnTo>
                  <a:lnTo>
                    <a:pt x="154834" y="604197"/>
                  </a:lnTo>
                  <a:lnTo>
                    <a:pt x="181818" y="634158"/>
                  </a:lnTo>
                  <a:lnTo>
                    <a:pt x="193789" y="634158"/>
                  </a:lnTo>
                  <a:lnTo>
                    <a:pt x="198239" y="633398"/>
                  </a:lnTo>
                  <a:lnTo>
                    <a:pt x="206157" y="630326"/>
                  </a:lnTo>
                  <a:lnTo>
                    <a:pt x="209482" y="628172"/>
                  </a:lnTo>
                  <a:lnTo>
                    <a:pt x="213451" y="624087"/>
                  </a:lnTo>
                  <a:lnTo>
                    <a:pt x="184320" y="624087"/>
                  </a:lnTo>
                  <a:lnTo>
                    <a:pt x="180345" y="623105"/>
                  </a:lnTo>
                  <a:lnTo>
                    <a:pt x="166046" y="599953"/>
                  </a:lnTo>
                  <a:lnTo>
                    <a:pt x="162815" y="599953"/>
                  </a:lnTo>
                  <a:lnTo>
                    <a:pt x="162815" y="590262"/>
                  </a:lnTo>
                  <a:lnTo>
                    <a:pt x="166046" y="590262"/>
                  </a:lnTo>
                  <a:lnTo>
                    <a:pt x="166046" y="587950"/>
                  </a:lnTo>
                  <a:lnTo>
                    <a:pt x="183243" y="568789"/>
                  </a:lnTo>
                  <a:lnTo>
                    <a:pt x="211244" y="568789"/>
                  </a:lnTo>
                  <a:lnTo>
                    <a:pt x="206046" y="563944"/>
                  </a:lnTo>
                  <a:lnTo>
                    <a:pt x="202673" y="561885"/>
                  </a:lnTo>
                  <a:lnTo>
                    <a:pt x="195262" y="559351"/>
                  </a:lnTo>
                  <a:lnTo>
                    <a:pt x="191509" y="558718"/>
                  </a:lnTo>
                  <a:close/>
                </a:path>
                <a:path w="779145" h="1346834">
                  <a:moveTo>
                    <a:pt x="207091" y="612685"/>
                  </a:moveTo>
                  <a:lnTo>
                    <a:pt x="191794" y="624087"/>
                  </a:lnTo>
                  <a:lnTo>
                    <a:pt x="213451" y="624087"/>
                  </a:lnTo>
                  <a:lnTo>
                    <a:pt x="214866" y="622630"/>
                  </a:lnTo>
                  <a:lnTo>
                    <a:pt x="216783" y="619399"/>
                  </a:lnTo>
                  <a:lnTo>
                    <a:pt x="217923" y="615725"/>
                  </a:lnTo>
                  <a:lnTo>
                    <a:pt x="207091" y="612685"/>
                  </a:lnTo>
                  <a:close/>
                </a:path>
                <a:path w="779145" h="1346834">
                  <a:moveTo>
                    <a:pt x="166046" y="590262"/>
                  </a:moveTo>
                  <a:lnTo>
                    <a:pt x="162815" y="590262"/>
                  </a:lnTo>
                  <a:lnTo>
                    <a:pt x="162815" y="599953"/>
                  </a:lnTo>
                  <a:lnTo>
                    <a:pt x="166046" y="599953"/>
                  </a:lnTo>
                  <a:lnTo>
                    <a:pt x="166046" y="590262"/>
                  </a:lnTo>
                  <a:close/>
                </a:path>
                <a:path w="779145" h="1346834">
                  <a:moveTo>
                    <a:pt x="211244" y="568789"/>
                  </a:moveTo>
                  <a:lnTo>
                    <a:pt x="191763" y="568789"/>
                  </a:lnTo>
                  <a:lnTo>
                    <a:pt x="195278" y="569724"/>
                  </a:lnTo>
                  <a:lnTo>
                    <a:pt x="201264" y="573461"/>
                  </a:lnTo>
                  <a:lnTo>
                    <a:pt x="203576" y="576010"/>
                  </a:lnTo>
                  <a:lnTo>
                    <a:pt x="205191" y="579241"/>
                  </a:lnTo>
                  <a:lnTo>
                    <a:pt x="206838" y="582471"/>
                  </a:lnTo>
                  <a:lnTo>
                    <a:pt x="207661" y="586145"/>
                  </a:lnTo>
                  <a:lnTo>
                    <a:pt x="207661" y="590262"/>
                  </a:lnTo>
                  <a:lnTo>
                    <a:pt x="166046" y="590262"/>
                  </a:lnTo>
                  <a:lnTo>
                    <a:pt x="166046" y="599953"/>
                  </a:lnTo>
                  <a:lnTo>
                    <a:pt x="219063" y="599953"/>
                  </a:lnTo>
                  <a:lnTo>
                    <a:pt x="218993" y="587950"/>
                  </a:lnTo>
                  <a:lnTo>
                    <a:pt x="218160" y="582661"/>
                  </a:lnTo>
                  <a:lnTo>
                    <a:pt x="214593" y="573461"/>
                  </a:lnTo>
                  <a:lnTo>
                    <a:pt x="212312" y="569898"/>
                  </a:lnTo>
                  <a:lnTo>
                    <a:pt x="212199" y="569724"/>
                  </a:lnTo>
                  <a:lnTo>
                    <a:pt x="211244" y="568789"/>
                  </a:lnTo>
                  <a:close/>
                </a:path>
                <a:path w="779145" h="1346834">
                  <a:moveTo>
                    <a:pt x="270702" y="558718"/>
                  </a:moveTo>
                  <a:lnTo>
                    <a:pt x="258984" y="558718"/>
                  </a:lnTo>
                  <a:lnTo>
                    <a:pt x="253220" y="560333"/>
                  </a:lnTo>
                  <a:lnTo>
                    <a:pt x="243370" y="566762"/>
                  </a:lnTo>
                  <a:lnTo>
                    <a:pt x="239538" y="571212"/>
                  </a:lnTo>
                  <a:lnTo>
                    <a:pt x="234059" y="582582"/>
                  </a:lnTo>
                  <a:lnTo>
                    <a:pt x="232697" y="589122"/>
                  </a:lnTo>
                  <a:lnTo>
                    <a:pt x="232697" y="603817"/>
                  </a:lnTo>
                  <a:lnTo>
                    <a:pt x="258921" y="634158"/>
                  </a:lnTo>
                  <a:lnTo>
                    <a:pt x="271146" y="634158"/>
                  </a:lnTo>
                  <a:lnTo>
                    <a:pt x="275865" y="633160"/>
                  </a:lnTo>
                  <a:lnTo>
                    <a:pt x="284004" y="629138"/>
                  </a:lnTo>
                  <a:lnTo>
                    <a:pt x="287282" y="626414"/>
                  </a:lnTo>
                  <a:lnTo>
                    <a:pt x="288966" y="624087"/>
                  </a:lnTo>
                  <a:lnTo>
                    <a:pt x="261328" y="624087"/>
                  </a:lnTo>
                  <a:lnTo>
                    <a:pt x="257464" y="622931"/>
                  </a:lnTo>
                  <a:lnTo>
                    <a:pt x="243909" y="601790"/>
                  </a:lnTo>
                  <a:lnTo>
                    <a:pt x="243909" y="590642"/>
                  </a:lnTo>
                  <a:lnTo>
                    <a:pt x="261391" y="568789"/>
                  </a:lnTo>
                  <a:lnTo>
                    <a:pt x="288978" y="568789"/>
                  </a:lnTo>
                  <a:lnTo>
                    <a:pt x="286933" y="566129"/>
                  </a:lnTo>
                  <a:lnTo>
                    <a:pt x="283561" y="563469"/>
                  </a:lnTo>
                  <a:lnTo>
                    <a:pt x="275326" y="559668"/>
                  </a:lnTo>
                  <a:lnTo>
                    <a:pt x="270702" y="558718"/>
                  </a:lnTo>
                  <a:close/>
                </a:path>
                <a:path w="779145" h="1346834">
                  <a:moveTo>
                    <a:pt x="294455" y="611355"/>
                  </a:moveTo>
                  <a:lnTo>
                    <a:pt x="283244" y="611355"/>
                  </a:lnTo>
                  <a:lnTo>
                    <a:pt x="282547" y="614015"/>
                  </a:lnTo>
                  <a:lnTo>
                    <a:pt x="281375" y="616296"/>
                  </a:lnTo>
                  <a:lnTo>
                    <a:pt x="278081" y="620096"/>
                  </a:lnTo>
                  <a:lnTo>
                    <a:pt x="275885" y="621632"/>
                  </a:lnTo>
                  <a:lnTo>
                    <a:pt x="271320" y="623580"/>
                  </a:lnTo>
                  <a:lnTo>
                    <a:pt x="268675" y="624087"/>
                  </a:lnTo>
                  <a:lnTo>
                    <a:pt x="288966" y="624087"/>
                  </a:lnTo>
                  <a:lnTo>
                    <a:pt x="292254" y="619542"/>
                  </a:lnTo>
                  <a:lnTo>
                    <a:pt x="293822" y="615662"/>
                  </a:lnTo>
                  <a:lnTo>
                    <a:pt x="294455" y="611355"/>
                  </a:lnTo>
                  <a:close/>
                </a:path>
                <a:path w="779145" h="1346834">
                  <a:moveTo>
                    <a:pt x="288978" y="568789"/>
                  </a:moveTo>
                  <a:lnTo>
                    <a:pt x="270702" y="568789"/>
                  </a:lnTo>
                  <a:lnTo>
                    <a:pt x="274629" y="570088"/>
                  </a:lnTo>
                  <a:lnTo>
                    <a:pt x="277543" y="572685"/>
                  </a:lnTo>
                  <a:lnTo>
                    <a:pt x="280488" y="575250"/>
                  </a:lnTo>
                  <a:lnTo>
                    <a:pt x="282389" y="578195"/>
                  </a:lnTo>
                  <a:lnTo>
                    <a:pt x="283244" y="581521"/>
                  </a:lnTo>
                  <a:lnTo>
                    <a:pt x="294455" y="581521"/>
                  </a:lnTo>
                  <a:lnTo>
                    <a:pt x="293993" y="578195"/>
                  </a:lnTo>
                  <a:lnTo>
                    <a:pt x="293916" y="577641"/>
                  </a:lnTo>
                  <a:lnTo>
                    <a:pt x="293822" y="576960"/>
                  </a:lnTo>
                  <a:lnTo>
                    <a:pt x="292191" y="572970"/>
                  </a:lnTo>
                  <a:lnTo>
                    <a:pt x="288978" y="568789"/>
                  </a:lnTo>
                  <a:close/>
                </a:path>
                <a:path w="779145" h="1346834">
                  <a:moveTo>
                    <a:pt x="322056" y="559668"/>
                  </a:moveTo>
                  <a:lnTo>
                    <a:pt x="310845" y="559668"/>
                  </a:lnTo>
                  <a:lnTo>
                    <a:pt x="310845" y="632638"/>
                  </a:lnTo>
                  <a:lnTo>
                    <a:pt x="322056" y="632638"/>
                  </a:lnTo>
                  <a:lnTo>
                    <a:pt x="322056" y="559668"/>
                  </a:lnTo>
                  <a:close/>
                </a:path>
                <a:path w="779145" h="1346834">
                  <a:moveTo>
                    <a:pt x="318731" y="532304"/>
                  </a:moveTo>
                  <a:lnTo>
                    <a:pt x="314360" y="532304"/>
                  </a:lnTo>
                  <a:lnTo>
                    <a:pt x="312476" y="533049"/>
                  </a:lnTo>
                  <a:lnTo>
                    <a:pt x="309341" y="536026"/>
                  </a:lnTo>
                  <a:lnTo>
                    <a:pt x="308565" y="537815"/>
                  </a:lnTo>
                  <a:lnTo>
                    <a:pt x="308565" y="541996"/>
                  </a:lnTo>
                  <a:lnTo>
                    <a:pt x="309341" y="543785"/>
                  </a:lnTo>
                  <a:lnTo>
                    <a:pt x="312476" y="546762"/>
                  </a:lnTo>
                  <a:lnTo>
                    <a:pt x="314360" y="547506"/>
                  </a:lnTo>
                  <a:lnTo>
                    <a:pt x="318731" y="547506"/>
                  </a:lnTo>
                  <a:lnTo>
                    <a:pt x="320600" y="546762"/>
                  </a:lnTo>
                  <a:lnTo>
                    <a:pt x="323735" y="543785"/>
                  </a:lnTo>
                  <a:lnTo>
                    <a:pt x="324527" y="541996"/>
                  </a:lnTo>
                  <a:lnTo>
                    <a:pt x="324527" y="537815"/>
                  </a:lnTo>
                  <a:lnTo>
                    <a:pt x="323735" y="536026"/>
                  </a:lnTo>
                  <a:lnTo>
                    <a:pt x="320600" y="533049"/>
                  </a:lnTo>
                  <a:lnTo>
                    <a:pt x="318731" y="532304"/>
                  </a:lnTo>
                  <a:close/>
                </a:path>
                <a:path w="779145" h="1346834">
                  <a:moveTo>
                    <a:pt x="375845" y="558718"/>
                  </a:moveTo>
                  <a:lnTo>
                    <a:pt x="365457" y="558718"/>
                  </a:lnTo>
                  <a:lnTo>
                    <a:pt x="359693" y="560333"/>
                  </a:lnTo>
                  <a:lnTo>
                    <a:pt x="339171" y="589249"/>
                  </a:lnTo>
                  <a:lnTo>
                    <a:pt x="339171" y="604197"/>
                  </a:lnTo>
                  <a:lnTo>
                    <a:pt x="366154" y="634158"/>
                  </a:lnTo>
                  <a:lnTo>
                    <a:pt x="378126" y="634158"/>
                  </a:lnTo>
                  <a:lnTo>
                    <a:pt x="382575" y="633398"/>
                  </a:lnTo>
                  <a:lnTo>
                    <a:pt x="390493" y="630326"/>
                  </a:lnTo>
                  <a:lnTo>
                    <a:pt x="393819" y="628172"/>
                  </a:lnTo>
                  <a:lnTo>
                    <a:pt x="397787" y="624087"/>
                  </a:lnTo>
                  <a:lnTo>
                    <a:pt x="368656" y="624087"/>
                  </a:lnTo>
                  <a:lnTo>
                    <a:pt x="364681" y="623105"/>
                  </a:lnTo>
                  <a:lnTo>
                    <a:pt x="350382" y="599953"/>
                  </a:lnTo>
                  <a:lnTo>
                    <a:pt x="347152" y="599953"/>
                  </a:lnTo>
                  <a:lnTo>
                    <a:pt x="347152" y="590262"/>
                  </a:lnTo>
                  <a:lnTo>
                    <a:pt x="350382" y="590262"/>
                  </a:lnTo>
                  <a:lnTo>
                    <a:pt x="350382" y="587950"/>
                  </a:lnTo>
                  <a:lnTo>
                    <a:pt x="367579" y="568789"/>
                  </a:lnTo>
                  <a:lnTo>
                    <a:pt x="395580" y="568789"/>
                  </a:lnTo>
                  <a:lnTo>
                    <a:pt x="390382" y="563944"/>
                  </a:lnTo>
                  <a:lnTo>
                    <a:pt x="387009" y="561885"/>
                  </a:lnTo>
                  <a:lnTo>
                    <a:pt x="379598" y="559351"/>
                  </a:lnTo>
                  <a:lnTo>
                    <a:pt x="375845" y="558718"/>
                  </a:lnTo>
                  <a:close/>
                </a:path>
                <a:path w="779145" h="1346834">
                  <a:moveTo>
                    <a:pt x="391427" y="612685"/>
                  </a:moveTo>
                  <a:lnTo>
                    <a:pt x="376130" y="624087"/>
                  </a:lnTo>
                  <a:lnTo>
                    <a:pt x="397787" y="624087"/>
                  </a:lnTo>
                  <a:lnTo>
                    <a:pt x="399203" y="622630"/>
                  </a:lnTo>
                  <a:lnTo>
                    <a:pt x="401119" y="619399"/>
                  </a:lnTo>
                  <a:lnTo>
                    <a:pt x="402259" y="615725"/>
                  </a:lnTo>
                  <a:lnTo>
                    <a:pt x="391427" y="612685"/>
                  </a:lnTo>
                  <a:close/>
                </a:path>
                <a:path w="779145" h="1346834">
                  <a:moveTo>
                    <a:pt x="350382" y="590262"/>
                  </a:moveTo>
                  <a:lnTo>
                    <a:pt x="347152" y="590262"/>
                  </a:lnTo>
                  <a:lnTo>
                    <a:pt x="347152" y="599953"/>
                  </a:lnTo>
                  <a:lnTo>
                    <a:pt x="350382" y="599953"/>
                  </a:lnTo>
                  <a:lnTo>
                    <a:pt x="350382" y="590262"/>
                  </a:lnTo>
                  <a:close/>
                </a:path>
                <a:path w="779145" h="1346834">
                  <a:moveTo>
                    <a:pt x="395580" y="568789"/>
                  </a:moveTo>
                  <a:lnTo>
                    <a:pt x="376099" y="568789"/>
                  </a:lnTo>
                  <a:lnTo>
                    <a:pt x="379614" y="569724"/>
                  </a:lnTo>
                  <a:lnTo>
                    <a:pt x="385600" y="573461"/>
                  </a:lnTo>
                  <a:lnTo>
                    <a:pt x="387912" y="576010"/>
                  </a:lnTo>
                  <a:lnTo>
                    <a:pt x="389527" y="579241"/>
                  </a:lnTo>
                  <a:lnTo>
                    <a:pt x="391174" y="582471"/>
                  </a:lnTo>
                  <a:lnTo>
                    <a:pt x="391998" y="586145"/>
                  </a:lnTo>
                  <a:lnTo>
                    <a:pt x="391998" y="590262"/>
                  </a:lnTo>
                  <a:lnTo>
                    <a:pt x="350382" y="590262"/>
                  </a:lnTo>
                  <a:lnTo>
                    <a:pt x="350382" y="599953"/>
                  </a:lnTo>
                  <a:lnTo>
                    <a:pt x="403399" y="599953"/>
                  </a:lnTo>
                  <a:lnTo>
                    <a:pt x="403329" y="587950"/>
                  </a:lnTo>
                  <a:lnTo>
                    <a:pt x="402496" y="582661"/>
                  </a:lnTo>
                  <a:lnTo>
                    <a:pt x="398929" y="573461"/>
                  </a:lnTo>
                  <a:lnTo>
                    <a:pt x="396648" y="569898"/>
                  </a:lnTo>
                  <a:lnTo>
                    <a:pt x="396535" y="569724"/>
                  </a:lnTo>
                  <a:lnTo>
                    <a:pt x="395580" y="568789"/>
                  </a:lnTo>
                  <a:close/>
                </a:path>
                <a:path w="779145" h="1346834">
                  <a:moveTo>
                    <a:pt x="427865" y="612495"/>
                  </a:moveTo>
                  <a:lnTo>
                    <a:pt x="417223" y="615155"/>
                  </a:lnTo>
                  <a:lnTo>
                    <a:pt x="418522" y="621363"/>
                  </a:lnTo>
                  <a:lnTo>
                    <a:pt x="421610" y="626082"/>
                  </a:lnTo>
                  <a:lnTo>
                    <a:pt x="431364" y="632543"/>
                  </a:lnTo>
                  <a:lnTo>
                    <a:pt x="437524" y="634158"/>
                  </a:lnTo>
                  <a:lnTo>
                    <a:pt x="450636" y="634158"/>
                  </a:lnTo>
                  <a:lnTo>
                    <a:pt x="455608" y="633208"/>
                  </a:lnTo>
                  <a:lnTo>
                    <a:pt x="464160" y="629407"/>
                  </a:lnTo>
                  <a:lnTo>
                    <a:pt x="467485" y="626810"/>
                  </a:lnTo>
                  <a:lnTo>
                    <a:pt x="469312" y="624277"/>
                  </a:lnTo>
                  <a:lnTo>
                    <a:pt x="440185" y="624277"/>
                  </a:lnTo>
                  <a:lnTo>
                    <a:pt x="436463" y="623295"/>
                  </a:lnTo>
                  <a:lnTo>
                    <a:pt x="430794" y="619368"/>
                  </a:lnTo>
                  <a:lnTo>
                    <a:pt x="428920" y="616486"/>
                  </a:lnTo>
                  <a:lnTo>
                    <a:pt x="428772" y="616010"/>
                  </a:lnTo>
                  <a:lnTo>
                    <a:pt x="427865" y="612495"/>
                  </a:lnTo>
                  <a:close/>
                </a:path>
                <a:path w="779145" h="1346834">
                  <a:moveTo>
                    <a:pt x="453518" y="558718"/>
                  </a:moveTo>
                  <a:lnTo>
                    <a:pt x="441167" y="558718"/>
                  </a:lnTo>
                  <a:lnTo>
                    <a:pt x="436574" y="559621"/>
                  </a:lnTo>
                  <a:lnTo>
                    <a:pt x="419504" y="584846"/>
                  </a:lnTo>
                  <a:lnTo>
                    <a:pt x="420968" y="588805"/>
                  </a:lnTo>
                  <a:lnTo>
                    <a:pt x="421056" y="589043"/>
                  </a:lnTo>
                  <a:lnTo>
                    <a:pt x="424159" y="592400"/>
                  </a:lnTo>
                  <a:lnTo>
                    <a:pt x="427295" y="595725"/>
                  </a:lnTo>
                  <a:lnTo>
                    <a:pt x="432204" y="598180"/>
                  </a:lnTo>
                  <a:lnTo>
                    <a:pt x="454722" y="603469"/>
                  </a:lnTo>
                  <a:lnTo>
                    <a:pt x="457445" y="604767"/>
                  </a:lnTo>
                  <a:lnTo>
                    <a:pt x="460992" y="608219"/>
                  </a:lnTo>
                  <a:lnTo>
                    <a:pt x="461879" y="610341"/>
                  </a:lnTo>
                  <a:lnTo>
                    <a:pt x="461879" y="616010"/>
                  </a:lnTo>
                  <a:lnTo>
                    <a:pt x="460327" y="618703"/>
                  </a:lnTo>
                  <a:lnTo>
                    <a:pt x="453976" y="623295"/>
                  </a:lnTo>
                  <a:lnTo>
                    <a:pt x="453677" y="623295"/>
                  </a:lnTo>
                  <a:lnTo>
                    <a:pt x="450003" y="624277"/>
                  </a:lnTo>
                  <a:lnTo>
                    <a:pt x="469312" y="624277"/>
                  </a:lnTo>
                  <a:lnTo>
                    <a:pt x="472267" y="620223"/>
                  </a:lnTo>
                  <a:lnTo>
                    <a:pt x="473471" y="616486"/>
                  </a:lnTo>
                  <a:lnTo>
                    <a:pt x="473471" y="607206"/>
                  </a:lnTo>
                  <a:lnTo>
                    <a:pt x="471871" y="603041"/>
                  </a:lnTo>
                  <a:lnTo>
                    <a:pt x="465474" y="596549"/>
                  </a:lnTo>
                  <a:lnTo>
                    <a:pt x="460612" y="594126"/>
                  </a:lnTo>
                  <a:lnTo>
                    <a:pt x="438950" y="588805"/>
                  </a:lnTo>
                  <a:lnTo>
                    <a:pt x="435782" y="587459"/>
                  </a:lnTo>
                  <a:lnTo>
                    <a:pt x="431729" y="584229"/>
                  </a:lnTo>
                  <a:lnTo>
                    <a:pt x="430715" y="582028"/>
                  </a:lnTo>
                  <a:lnTo>
                    <a:pt x="430715" y="576105"/>
                  </a:lnTo>
                  <a:lnTo>
                    <a:pt x="432188" y="573524"/>
                  </a:lnTo>
                  <a:lnTo>
                    <a:pt x="438110" y="569438"/>
                  </a:lnTo>
                  <a:lnTo>
                    <a:pt x="441832" y="568409"/>
                  </a:lnTo>
                  <a:lnTo>
                    <a:pt x="468703" y="568409"/>
                  </a:lnTo>
                  <a:lnTo>
                    <a:pt x="467453" y="566636"/>
                  </a:lnTo>
                  <a:lnTo>
                    <a:pt x="459187" y="560301"/>
                  </a:lnTo>
                  <a:lnTo>
                    <a:pt x="453518" y="558718"/>
                  </a:lnTo>
                  <a:close/>
                </a:path>
                <a:path w="779145" h="1346834">
                  <a:moveTo>
                    <a:pt x="468703" y="568409"/>
                  </a:moveTo>
                  <a:lnTo>
                    <a:pt x="449559" y="568409"/>
                  </a:lnTo>
                  <a:lnTo>
                    <a:pt x="452236" y="568932"/>
                  </a:lnTo>
                  <a:lnTo>
                    <a:pt x="456416" y="571022"/>
                  </a:lnTo>
                  <a:lnTo>
                    <a:pt x="458063" y="572352"/>
                  </a:lnTo>
                  <a:lnTo>
                    <a:pt x="459266" y="573967"/>
                  </a:lnTo>
                  <a:lnTo>
                    <a:pt x="460502" y="575551"/>
                  </a:lnTo>
                  <a:lnTo>
                    <a:pt x="461436" y="577182"/>
                  </a:lnTo>
                  <a:lnTo>
                    <a:pt x="462069" y="578861"/>
                  </a:lnTo>
                  <a:lnTo>
                    <a:pt x="471805" y="576105"/>
                  </a:lnTo>
                  <a:lnTo>
                    <a:pt x="472172" y="576105"/>
                  </a:lnTo>
                  <a:lnTo>
                    <a:pt x="470468" y="571022"/>
                  </a:lnTo>
                  <a:lnTo>
                    <a:pt x="470399" y="570816"/>
                  </a:lnTo>
                  <a:lnTo>
                    <a:pt x="468703" y="568409"/>
                  </a:lnTo>
                  <a:close/>
                </a:path>
                <a:path w="779145" h="1346834">
                  <a:moveTo>
                    <a:pt x="20142" y="891355"/>
                  </a:moveTo>
                  <a:lnTo>
                    <a:pt x="8361" y="891355"/>
                  </a:lnTo>
                  <a:lnTo>
                    <a:pt x="8361" y="962424"/>
                  </a:lnTo>
                  <a:lnTo>
                    <a:pt x="38543" y="990358"/>
                  </a:lnTo>
                  <a:lnTo>
                    <a:pt x="53808" y="990358"/>
                  </a:lnTo>
                  <a:lnTo>
                    <a:pt x="60459" y="988869"/>
                  </a:lnTo>
                  <a:lnTo>
                    <a:pt x="71797" y="982884"/>
                  </a:lnTo>
                  <a:lnTo>
                    <a:pt x="75591" y="979337"/>
                  </a:lnTo>
                  <a:lnTo>
                    <a:pt x="40760" y="979337"/>
                  </a:lnTo>
                  <a:lnTo>
                    <a:pt x="36104" y="978291"/>
                  </a:lnTo>
                  <a:lnTo>
                    <a:pt x="20142" y="959574"/>
                  </a:lnTo>
                  <a:lnTo>
                    <a:pt x="20142" y="891355"/>
                  </a:lnTo>
                  <a:close/>
                </a:path>
                <a:path w="779145" h="1346834">
                  <a:moveTo>
                    <a:pt x="83991" y="891355"/>
                  </a:moveTo>
                  <a:lnTo>
                    <a:pt x="72209" y="891355"/>
                  </a:lnTo>
                  <a:lnTo>
                    <a:pt x="72209" y="959574"/>
                  </a:lnTo>
                  <a:lnTo>
                    <a:pt x="71164" y="963802"/>
                  </a:lnTo>
                  <a:lnTo>
                    <a:pt x="67015" y="971181"/>
                  </a:lnTo>
                  <a:lnTo>
                    <a:pt x="64038" y="974079"/>
                  </a:lnTo>
                  <a:lnTo>
                    <a:pt x="56247" y="978291"/>
                  </a:lnTo>
                  <a:lnTo>
                    <a:pt x="51591" y="979337"/>
                  </a:lnTo>
                  <a:lnTo>
                    <a:pt x="75591" y="979337"/>
                  </a:lnTo>
                  <a:lnTo>
                    <a:pt x="76184" y="978782"/>
                  </a:lnTo>
                  <a:lnTo>
                    <a:pt x="82423" y="968363"/>
                  </a:lnTo>
                  <a:lnTo>
                    <a:pt x="83991" y="962424"/>
                  </a:lnTo>
                  <a:lnTo>
                    <a:pt x="83991" y="891355"/>
                  </a:lnTo>
                  <a:close/>
                </a:path>
                <a:path w="779145" h="1346834">
                  <a:moveTo>
                    <a:pt x="113409" y="968505"/>
                  </a:moveTo>
                  <a:lnTo>
                    <a:pt x="102767" y="971165"/>
                  </a:lnTo>
                  <a:lnTo>
                    <a:pt x="104066" y="977373"/>
                  </a:lnTo>
                  <a:lnTo>
                    <a:pt x="107154" y="982092"/>
                  </a:lnTo>
                  <a:lnTo>
                    <a:pt x="116908" y="988553"/>
                  </a:lnTo>
                  <a:lnTo>
                    <a:pt x="123068" y="990168"/>
                  </a:lnTo>
                  <a:lnTo>
                    <a:pt x="136180" y="990168"/>
                  </a:lnTo>
                  <a:lnTo>
                    <a:pt x="141153" y="989218"/>
                  </a:lnTo>
                  <a:lnTo>
                    <a:pt x="149704" y="985417"/>
                  </a:lnTo>
                  <a:lnTo>
                    <a:pt x="153029" y="982820"/>
                  </a:lnTo>
                  <a:lnTo>
                    <a:pt x="154856" y="980287"/>
                  </a:lnTo>
                  <a:lnTo>
                    <a:pt x="125729" y="980287"/>
                  </a:lnTo>
                  <a:lnTo>
                    <a:pt x="122008" y="979305"/>
                  </a:lnTo>
                  <a:lnTo>
                    <a:pt x="116338" y="975378"/>
                  </a:lnTo>
                  <a:lnTo>
                    <a:pt x="114464" y="972496"/>
                  </a:lnTo>
                  <a:lnTo>
                    <a:pt x="114316" y="972021"/>
                  </a:lnTo>
                  <a:lnTo>
                    <a:pt x="113409" y="968505"/>
                  </a:lnTo>
                  <a:close/>
                </a:path>
                <a:path w="779145" h="1346834">
                  <a:moveTo>
                    <a:pt x="139062" y="914728"/>
                  </a:moveTo>
                  <a:lnTo>
                    <a:pt x="126711" y="914728"/>
                  </a:lnTo>
                  <a:lnTo>
                    <a:pt x="122118" y="915631"/>
                  </a:lnTo>
                  <a:lnTo>
                    <a:pt x="105048" y="940856"/>
                  </a:lnTo>
                  <a:lnTo>
                    <a:pt x="106512" y="944815"/>
                  </a:lnTo>
                  <a:lnTo>
                    <a:pt x="106600" y="945053"/>
                  </a:lnTo>
                  <a:lnTo>
                    <a:pt x="109703" y="948410"/>
                  </a:lnTo>
                  <a:lnTo>
                    <a:pt x="112839" y="951735"/>
                  </a:lnTo>
                  <a:lnTo>
                    <a:pt x="117748" y="954190"/>
                  </a:lnTo>
                  <a:lnTo>
                    <a:pt x="140266" y="959479"/>
                  </a:lnTo>
                  <a:lnTo>
                    <a:pt x="142989" y="960777"/>
                  </a:lnTo>
                  <a:lnTo>
                    <a:pt x="146537" y="964230"/>
                  </a:lnTo>
                  <a:lnTo>
                    <a:pt x="147423" y="966352"/>
                  </a:lnTo>
                  <a:lnTo>
                    <a:pt x="147423" y="972021"/>
                  </a:lnTo>
                  <a:lnTo>
                    <a:pt x="145871" y="974713"/>
                  </a:lnTo>
                  <a:lnTo>
                    <a:pt x="139520" y="979305"/>
                  </a:lnTo>
                  <a:lnTo>
                    <a:pt x="139221" y="979305"/>
                  </a:lnTo>
                  <a:lnTo>
                    <a:pt x="135547" y="980287"/>
                  </a:lnTo>
                  <a:lnTo>
                    <a:pt x="154856" y="980287"/>
                  </a:lnTo>
                  <a:lnTo>
                    <a:pt x="157811" y="976233"/>
                  </a:lnTo>
                  <a:lnTo>
                    <a:pt x="159015" y="972496"/>
                  </a:lnTo>
                  <a:lnTo>
                    <a:pt x="159015" y="963216"/>
                  </a:lnTo>
                  <a:lnTo>
                    <a:pt x="157416" y="959051"/>
                  </a:lnTo>
                  <a:lnTo>
                    <a:pt x="151018" y="952559"/>
                  </a:lnTo>
                  <a:lnTo>
                    <a:pt x="146157" y="950136"/>
                  </a:lnTo>
                  <a:lnTo>
                    <a:pt x="124494" y="944815"/>
                  </a:lnTo>
                  <a:lnTo>
                    <a:pt x="121327" y="943469"/>
                  </a:lnTo>
                  <a:lnTo>
                    <a:pt x="117273" y="940239"/>
                  </a:lnTo>
                  <a:lnTo>
                    <a:pt x="116259" y="938038"/>
                  </a:lnTo>
                  <a:lnTo>
                    <a:pt x="116259" y="932115"/>
                  </a:lnTo>
                  <a:lnTo>
                    <a:pt x="117732" y="929534"/>
                  </a:lnTo>
                  <a:lnTo>
                    <a:pt x="123654" y="925449"/>
                  </a:lnTo>
                  <a:lnTo>
                    <a:pt x="127376" y="924419"/>
                  </a:lnTo>
                  <a:lnTo>
                    <a:pt x="154247" y="924419"/>
                  </a:lnTo>
                  <a:lnTo>
                    <a:pt x="152997" y="922646"/>
                  </a:lnTo>
                  <a:lnTo>
                    <a:pt x="144731" y="916311"/>
                  </a:lnTo>
                  <a:lnTo>
                    <a:pt x="139062" y="914728"/>
                  </a:lnTo>
                  <a:close/>
                </a:path>
                <a:path w="779145" h="1346834">
                  <a:moveTo>
                    <a:pt x="154247" y="924419"/>
                  </a:moveTo>
                  <a:lnTo>
                    <a:pt x="135103" y="924419"/>
                  </a:lnTo>
                  <a:lnTo>
                    <a:pt x="137780" y="924942"/>
                  </a:lnTo>
                  <a:lnTo>
                    <a:pt x="141960" y="927032"/>
                  </a:lnTo>
                  <a:lnTo>
                    <a:pt x="143607" y="928362"/>
                  </a:lnTo>
                  <a:lnTo>
                    <a:pt x="144811" y="929978"/>
                  </a:lnTo>
                  <a:lnTo>
                    <a:pt x="146046" y="931561"/>
                  </a:lnTo>
                  <a:lnTo>
                    <a:pt x="146980" y="933192"/>
                  </a:lnTo>
                  <a:lnTo>
                    <a:pt x="147613" y="934871"/>
                  </a:lnTo>
                  <a:lnTo>
                    <a:pt x="157349" y="932115"/>
                  </a:lnTo>
                  <a:lnTo>
                    <a:pt x="157717" y="932115"/>
                  </a:lnTo>
                  <a:lnTo>
                    <a:pt x="156012" y="927032"/>
                  </a:lnTo>
                  <a:lnTo>
                    <a:pt x="155943" y="926826"/>
                  </a:lnTo>
                  <a:lnTo>
                    <a:pt x="154247" y="924419"/>
                  </a:lnTo>
                  <a:close/>
                </a:path>
                <a:path w="779145" h="1346834">
                  <a:moveTo>
                    <a:pt x="209146" y="914728"/>
                  </a:moveTo>
                  <a:lnTo>
                    <a:pt x="198758" y="914728"/>
                  </a:lnTo>
                  <a:lnTo>
                    <a:pt x="192994" y="916343"/>
                  </a:lnTo>
                  <a:lnTo>
                    <a:pt x="183144" y="922772"/>
                  </a:lnTo>
                  <a:lnTo>
                    <a:pt x="179312" y="927238"/>
                  </a:lnTo>
                  <a:lnTo>
                    <a:pt x="173924" y="938481"/>
                  </a:lnTo>
                  <a:lnTo>
                    <a:pt x="173833" y="938671"/>
                  </a:lnTo>
                  <a:lnTo>
                    <a:pt x="172471" y="945259"/>
                  </a:lnTo>
                  <a:lnTo>
                    <a:pt x="172471" y="960207"/>
                  </a:lnTo>
                  <a:lnTo>
                    <a:pt x="199455" y="990168"/>
                  </a:lnTo>
                  <a:lnTo>
                    <a:pt x="211426" y="990168"/>
                  </a:lnTo>
                  <a:lnTo>
                    <a:pt x="215876" y="989408"/>
                  </a:lnTo>
                  <a:lnTo>
                    <a:pt x="223794" y="986336"/>
                  </a:lnTo>
                  <a:lnTo>
                    <a:pt x="227119" y="984182"/>
                  </a:lnTo>
                  <a:lnTo>
                    <a:pt x="231088" y="980097"/>
                  </a:lnTo>
                  <a:lnTo>
                    <a:pt x="201957" y="980097"/>
                  </a:lnTo>
                  <a:lnTo>
                    <a:pt x="197982" y="979115"/>
                  </a:lnTo>
                  <a:lnTo>
                    <a:pt x="183683" y="955963"/>
                  </a:lnTo>
                  <a:lnTo>
                    <a:pt x="180452" y="955963"/>
                  </a:lnTo>
                  <a:lnTo>
                    <a:pt x="180452" y="946272"/>
                  </a:lnTo>
                  <a:lnTo>
                    <a:pt x="183683" y="946272"/>
                  </a:lnTo>
                  <a:lnTo>
                    <a:pt x="183683" y="943960"/>
                  </a:lnTo>
                  <a:lnTo>
                    <a:pt x="200880" y="924799"/>
                  </a:lnTo>
                  <a:lnTo>
                    <a:pt x="228880" y="924799"/>
                  </a:lnTo>
                  <a:lnTo>
                    <a:pt x="223683" y="919954"/>
                  </a:lnTo>
                  <a:lnTo>
                    <a:pt x="220310" y="917895"/>
                  </a:lnTo>
                  <a:lnTo>
                    <a:pt x="212899" y="915361"/>
                  </a:lnTo>
                  <a:lnTo>
                    <a:pt x="209146" y="914728"/>
                  </a:lnTo>
                  <a:close/>
                </a:path>
                <a:path w="779145" h="1346834">
                  <a:moveTo>
                    <a:pt x="224728" y="968695"/>
                  </a:moveTo>
                  <a:lnTo>
                    <a:pt x="209431" y="980097"/>
                  </a:lnTo>
                  <a:lnTo>
                    <a:pt x="231088" y="980097"/>
                  </a:lnTo>
                  <a:lnTo>
                    <a:pt x="232503" y="978640"/>
                  </a:lnTo>
                  <a:lnTo>
                    <a:pt x="234419" y="975409"/>
                  </a:lnTo>
                  <a:lnTo>
                    <a:pt x="235559" y="971736"/>
                  </a:lnTo>
                  <a:lnTo>
                    <a:pt x="224728" y="968695"/>
                  </a:lnTo>
                  <a:close/>
                </a:path>
                <a:path w="779145" h="1346834">
                  <a:moveTo>
                    <a:pt x="183683" y="946272"/>
                  </a:moveTo>
                  <a:lnTo>
                    <a:pt x="180452" y="946272"/>
                  </a:lnTo>
                  <a:lnTo>
                    <a:pt x="180452" y="955963"/>
                  </a:lnTo>
                  <a:lnTo>
                    <a:pt x="183683" y="955963"/>
                  </a:lnTo>
                  <a:lnTo>
                    <a:pt x="183683" y="946272"/>
                  </a:lnTo>
                  <a:close/>
                </a:path>
                <a:path w="779145" h="1346834">
                  <a:moveTo>
                    <a:pt x="228880" y="924799"/>
                  </a:moveTo>
                  <a:lnTo>
                    <a:pt x="209399" y="924799"/>
                  </a:lnTo>
                  <a:lnTo>
                    <a:pt x="212915" y="925734"/>
                  </a:lnTo>
                  <a:lnTo>
                    <a:pt x="218901" y="929471"/>
                  </a:lnTo>
                  <a:lnTo>
                    <a:pt x="221213" y="932020"/>
                  </a:lnTo>
                  <a:lnTo>
                    <a:pt x="222828" y="935251"/>
                  </a:lnTo>
                  <a:lnTo>
                    <a:pt x="224475" y="938481"/>
                  </a:lnTo>
                  <a:lnTo>
                    <a:pt x="225298" y="942155"/>
                  </a:lnTo>
                  <a:lnTo>
                    <a:pt x="225298" y="946272"/>
                  </a:lnTo>
                  <a:lnTo>
                    <a:pt x="183683" y="946272"/>
                  </a:lnTo>
                  <a:lnTo>
                    <a:pt x="183683" y="955963"/>
                  </a:lnTo>
                  <a:lnTo>
                    <a:pt x="236700" y="955963"/>
                  </a:lnTo>
                  <a:lnTo>
                    <a:pt x="236630" y="943960"/>
                  </a:lnTo>
                  <a:lnTo>
                    <a:pt x="235797" y="938671"/>
                  </a:lnTo>
                  <a:lnTo>
                    <a:pt x="232229" y="929471"/>
                  </a:lnTo>
                  <a:lnTo>
                    <a:pt x="229948" y="925908"/>
                  </a:lnTo>
                  <a:lnTo>
                    <a:pt x="229836" y="925734"/>
                  </a:lnTo>
                  <a:lnTo>
                    <a:pt x="228880" y="924799"/>
                  </a:lnTo>
                  <a:close/>
                </a:path>
                <a:path w="779145" h="1346834">
                  <a:moveTo>
                    <a:pt x="306961" y="891355"/>
                  </a:moveTo>
                  <a:lnTo>
                    <a:pt x="292899" y="891355"/>
                  </a:lnTo>
                  <a:lnTo>
                    <a:pt x="292899" y="988648"/>
                  </a:lnTo>
                  <a:lnTo>
                    <a:pt x="303921" y="988648"/>
                  </a:lnTo>
                  <a:lnTo>
                    <a:pt x="303921" y="914728"/>
                  </a:lnTo>
                  <a:lnTo>
                    <a:pt x="316531" y="914728"/>
                  </a:lnTo>
                  <a:lnTo>
                    <a:pt x="306961" y="891355"/>
                  </a:lnTo>
                  <a:close/>
                </a:path>
                <a:path w="779145" h="1346834">
                  <a:moveTo>
                    <a:pt x="316531" y="914728"/>
                  </a:moveTo>
                  <a:lnTo>
                    <a:pt x="304871" y="914728"/>
                  </a:lnTo>
                  <a:lnTo>
                    <a:pt x="335275" y="988648"/>
                  </a:lnTo>
                  <a:lnTo>
                    <a:pt x="345916" y="988648"/>
                  </a:lnTo>
                  <a:lnTo>
                    <a:pt x="352716" y="972116"/>
                  </a:lnTo>
                  <a:lnTo>
                    <a:pt x="340026" y="972116"/>
                  </a:lnTo>
                  <a:lnTo>
                    <a:pt x="316531" y="914728"/>
                  </a:lnTo>
                  <a:close/>
                </a:path>
                <a:path w="779145" h="1346834">
                  <a:moveTo>
                    <a:pt x="388292" y="914728"/>
                  </a:moveTo>
                  <a:lnTo>
                    <a:pt x="377271" y="914728"/>
                  </a:lnTo>
                  <a:lnTo>
                    <a:pt x="377271" y="988648"/>
                  </a:lnTo>
                  <a:lnTo>
                    <a:pt x="388292" y="988648"/>
                  </a:lnTo>
                  <a:lnTo>
                    <a:pt x="388292" y="914728"/>
                  </a:lnTo>
                  <a:close/>
                </a:path>
                <a:path w="779145" h="1346834">
                  <a:moveTo>
                    <a:pt x="388292" y="891355"/>
                  </a:moveTo>
                  <a:lnTo>
                    <a:pt x="374230" y="891355"/>
                  </a:lnTo>
                  <a:lnTo>
                    <a:pt x="341166" y="972116"/>
                  </a:lnTo>
                  <a:lnTo>
                    <a:pt x="352716" y="972116"/>
                  </a:lnTo>
                  <a:lnTo>
                    <a:pt x="376320" y="914728"/>
                  </a:lnTo>
                  <a:lnTo>
                    <a:pt x="388292" y="914728"/>
                  </a:lnTo>
                  <a:lnTo>
                    <a:pt x="388292" y="891355"/>
                  </a:lnTo>
                  <a:close/>
                </a:path>
                <a:path w="779145" h="1346834">
                  <a:moveTo>
                    <a:pt x="443649" y="914728"/>
                  </a:moveTo>
                  <a:lnTo>
                    <a:pt x="433261" y="914728"/>
                  </a:lnTo>
                  <a:lnTo>
                    <a:pt x="427497" y="916343"/>
                  </a:lnTo>
                  <a:lnTo>
                    <a:pt x="417647" y="922772"/>
                  </a:lnTo>
                  <a:lnTo>
                    <a:pt x="413815" y="927238"/>
                  </a:lnTo>
                  <a:lnTo>
                    <a:pt x="408427" y="938481"/>
                  </a:lnTo>
                  <a:lnTo>
                    <a:pt x="408336" y="938671"/>
                  </a:lnTo>
                  <a:lnTo>
                    <a:pt x="406974" y="945259"/>
                  </a:lnTo>
                  <a:lnTo>
                    <a:pt x="406974" y="960207"/>
                  </a:lnTo>
                  <a:lnTo>
                    <a:pt x="433957" y="990168"/>
                  </a:lnTo>
                  <a:lnTo>
                    <a:pt x="445929" y="990168"/>
                  </a:lnTo>
                  <a:lnTo>
                    <a:pt x="450379" y="989408"/>
                  </a:lnTo>
                  <a:lnTo>
                    <a:pt x="458297" y="986336"/>
                  </a:lnTo>
                  <a:lnTo>
                    <a:pt x="461622" y="984182"/>
                  </a:lnTo>
                  <a:lnTo>
                    <a:pt x="465591" y="980097"/>
                  </a:lnTo>
                  <a:lnTo>
                    <a:pt x="436459" y="980097"/>
                  </a:lnTo>
                  <a:lnTo>
                    <a:pt x="432485" y="979115"/>
                  </a:lnTo>
                  <a:lnTo>
                    <a:pt x="418185" y="955963"/>
                  </a:lnTo>
                  <a:lnTo>
                    <a:pt x="414955" y="955963"/>
                  </a:lnTo>
                  <a:lnTo>
                    <a:pt x="414955" y="946272"/>
                  </a:lnTo>
                  <a:lnTo>
                    <a:pt x="418185" y="946272"/>
                  </a:lnTo>
                  <a:lnTo>
                    <a:pt x="418185" y="943960"/>
                  </a:lnTo>
                  <a:lnTo>
                    <a:pt x="435383" y="924799"/>
                  </a:lnTo>
                  <a:lnTo>
                    <a:pt x="463383" y="924799"/>
                  </a:lnTo>
                  <a:lnTo>
                    <a:pt x="458186" y="919954"/>
                  </a:lnTo>
                  <a:lnTo>
                    <a:pt x="454813" y="917895"/>
                  </a:lnTo>
                  <a:lnTo>
                    <a:pt x="447402" y="915361"/>
                  </a:lnTo>
                  <a:lnTo>
                    <a:pt x="443649" y="914728"/>
                  </a:lnTo>
                  <a:close/>
                </a:path>
                <a:path w="779145" h="1346834">
                  <a:moveTo>
                    <a:pt x="459231" y="968695"/>
                  </a:moveTo>
                  <a:lnTo>
                    <a:pt x="443934" y="980097"/>
                  </a:lnTo>
                  <a:lnTo>
                    <a:pt x="465591" y="980097"/>
                  </a:lnTo>
                  <a:lnTo>
                    <a:pt x="467006" y="978640"/>
                  </a:lnTo>
                  <a:lnTo>
                    <a:pt x="468922" y="975409"/>
                  </a:lnTo>
                  <a:lnTo>
                    <a:pt x="470062" y="971736"/>
                  </a:lnTo>
                  <a:lnTo>
                    <a:pt x="459231" y="968695"/>
                  </a:lnTo>
                  <a:close/>
                </a:path>
                <a:path w="779145" h="1346834">
                  <a:moveTo>
                    <a:pt x="418185" y="946272"/>
                  </a:moveTo>
                  <a:lnTo>
                    <a:pt x="414955" y="946272"/>
                  </a:lnTo>
                  <a:lnTo>
                    <a:pt x="414955" y="955963"/>
                  </a:lnTo>
                  <a:lnTo>
                    <a:pt x="418185" y="955963"/>
                  </a:lnTo>
                  <a:lnTo>
                    <a:pt x="418185" y="946272"/>
                  </a:lnTo>
                  <a:close/>
                </a:path>
                <a:path w="779145" h="1346834">
                  <a:moveTo>
                    <a:pt x="463383" y="924799"/>
                  </a:moveTo>
                  <a:lnTo>
                    <a:pt x="443902" y="924799"/>
                  </a:lnTo>
                  <a:lnTo>
                    <a:pt x="447418" y="925734"/>
                  </a:lnTo>
                  <a:lnTo>
                    <a:pt x="453403" y="929471"/>
                  </a:lnTo>
                  <a:lnTo>
                    <a:pt x="455715" y="932020"/>
                  </a:lnTo>
                  <a:lnTo>
                    <a:pt x="457331" y="935251"/>
                  </a:lnTo>
                  <a:lnTo>
                    <a:pt x="458977" y="938481"/>
                  </a:lnTo>
                  <a:lnTo>
                    <a:pt x="459801" y="942155"/>
                  </a:lnTo>
                  <a:lnTo>
                    <a:pt x="459801" y="946272"/>
                  </a:lnTo>
                  <a:lnTo>
                    <a:pt x="418185" y="946272"/>
                  </a:lnTo>
                  <a:lnTo>
                    <a:pt x="418185" y="955963"/>
                  </a:lnTo>
                  <a:lnTo>
                    <a:pt x="471202" y="955963"/>
                  </a:lnTo>
                  <a:lnTo>
                    <a:pt x="471133" y="943960"/>
                  </a:lnTo>
                  <a:lnTo>
                    <a:pt x="470300" y="938671"/>
                  </a:lnTo>
                  <a:lnTo>
                    <a:pt x="466732" y="929471"/>
                  </a:lnTo>
                  <a:lnTo>
                    <a:pt x="464451" y="925908"/>
                  </a:lnTo>
                  <a:lnTo>
                    <a:pt x="464338" y="925734"/>
                  </a:lnTo>
                  <a:lnTo>
                    <a:pt x="463383" y="924799"/>
                  </a:lnTo>
                  <a:close/>
                </a:path>
                <a:path w="779145" h="1346834">
                  <a:moveTo>
                    <a:pt x="499089" y="915678"/>
                  </a:moveTo>
                  <a:lnTo>
                    <a:pt x="488257" y="915678"/>
                  </a:lnTo>
                  <a:lnTo>
                    <a:pt x="488257" y="988648"/>
                  </a:lnTo>
                  <a:lnTo>
                    <a:pt x="499469" y="988648"/>
                  </a:lnTo>
                  <a:lnTo>
                    <a:pt x="499469" y="939178"/>
                  </a:lnTo>
                  <a:lnTo>
                    <a:pt x="500260" y="936248"/>
                  </a:lnTo>
                  <a:lnTo>
                    <a:pt x="503459" y="931086"/>
                  </a:lnTo>
                  <a:lnTo>
                    <a:pt x="505644" y="929059"/>
                  </a:lnTo>
                  <a:lnTo>
                    <a:pt x="510084" y="926700"/>
                  </a:lnTo>
                  <a:lnTo>
                    <a:pt x="499089" y="926700"/>
                  </a:lnTo>
                  <a:lnTo>
                    <a:pt x="499089" y="915678"/>
                  </a:lnTo>
                  <a:close/>
                </a:path>
                <a:path w="779145" h="1346834">
                  <a:moveTo>
                    <a:pt x="524742" y="914728"/>
                  </a:moveTo>
                  <a:lnTo>
                    <a:pt x="513817" y="914728"/>
                  </a:lnTo>
                  <a:lnTo>
                    <a:pt x="510529" y="915678"/>
                  </a:lnTo>
                  <a:lnTo>
                    <a:pt x="503586" y="920160"/>
                  </a:lnTo>
                  <a:lnTo>
                    <a:pt x="501179" y="923089"/>
                  </a:lnTo>
                  <a:lnTo>
                    <a:pt x="499849" y="926700"/>
                  </a:lnTo>
                  <a:lnTo>
                    <a:pt x="510084" y="926700"/>
                  </a:lnTo>
                  <a:lnTo>
                    <a:pt x="511157" y="926130"/>
                  </a:lnTo>
                  <a:lnTo>
                    <a:pt x="513882" y="925480"/>
                  </a:lnTo>
                  <a:lnTo>
                    <a:pt x="524742" y="925480"/>
                  </a:lnTo>
                  <a:lnTo>
                    <a:pt x="524742" y="914728"/>
                  </a:lnTo>
                  <a:close/>
                </a:path>
                <a:path w="779145" h="1346834">
                  <a:moveTo>
                    <a:pt x="524742" y="925480"/>
                  </a:moveTo>
                  <a:lnTo>
                    <a:pt x="520799" y="925480"/>
                  </a:lnTo>
                  <a:lnTo>
                    <a:pt x="522129" y="925702"/>
                  </a:lnTo>
                  <a:lnTo>
                    <a:pt x="523491" y="925892"/>
                  </a:lnTo>
                  <a:lnTo>
                    <a:pt x="524942" y="926130"/>
                  </a:lnTo>
                  <a:lnTo>
                    <a:pt x="524742" y="926130"/>
                  </a:lnTo>
                  <a:lnTo>
                    <a:pt x="524742" y="925480"/>
                  </a:lnTo>
                  <a:close/>
                </a:path>
                <a:path w="779145" h="1346834">
                  <a:moveTo>
                    <a:pt x="549243" y="891355"/>
                  </a:moveTo>
                  <a:lnTo>
                    <a:pt x="538032" y="891355"/>
                  </a:lnTo>
                  <a:lnTo>
                    <a:pt x="538032" y="988648"/>
                  </a:lnTo>
                  <a:lnTo>
                    <a:pt x="549243" y="988648"/>
                  </a:lnTo>
                  <a:lnTo>
                    <a:pt x="549243" y="891355"/>
                  </a:lnTo>
                  <a:close/>
                </a:path>
                <a:path w="779145" h="1346834">
                  <a:moveTo>
                    <a:pt x="580989" y="915678"/>
                  </a:moveTo>
                  <a:lnTo>
                    <a:pt x="569778" y="915678"/>
                  </a:lnTo>
                  <a:lnTo>
                    <a:pt x="569778" y="988648"/>
                  </a:lnTo>
                  <a:lnTo>
                    <a:pt x="580989" y="988648"/>
                  </a:lnTo>
                  <a:lnTo>
                    <a:pt x="580989" y="915678"/>
                  </a:lnTo>
                  <a:close/>
                </a:path>
                <a:path w="779145" h="1346834">
                  <a:moveTo>
                    <a:pt x="577664" y="888315"/>
                  </a:moveTo>
                  <a:lnTo>
                    <a:pt x="573293" y="888315"/>
                  </a:lnTo>
                  <a:lnTo>
                    <a:pt x="571409" y="889059"/>
                  </a:lnTo>
                  <a:lnTo>
                    <a:pt x="568274" y="892036"/>
                  </a:lnTo>
                  <a:lnTo>
                    <a:pt x="567498" y="893825"/>
                  </a:lnTo>
                  <a:lnTo>
                    <a:pt x="567498" y="898006"/>
                  </a:lnTo>
                  <a:lnTo>
                    <a:pt x="568274" y="899795"/>
                  </a:lnTo>
                  <a:lnTo>
                    <a:pt x="571409" y="902772"/>
                  </a:lnTo>
                  <a:lnTo>
                    <a:pt x="573293" y="903517"/>
                  </a:lnTo>
                  <a:lnTo>
                    <a:pt x="577664" y="903517"/>
                  </a:lnTo>
                  <a:lnTo>
                    <a:pt x="579533" y="902772"/>
                  </a:lnTo>
                  <a:lnTo>
                    <a:pt x="582668" y="899795"/>
                  </a:lnTo>
                  <a:lnTo>
                    <a:pt x="583460" y="898006"/>
                  </a:lnTo>
                  <a:lnTo>
                    <a:pt x="583460" y="893825"/>
                  </a:lnTo>
                  <a:lnTo>
                    <a:pt x="582668" y="892036"/>
                  </a:lnTo>
                  <a:lnTo>
                    <a:pt x="579533" y="889059"/>
                  </a:lnTo>
                  <a:lnTo>
                    <a:pt x="577664" y="888315"/>
                  </a:lnTo>
                  <a:close/>
                </a:path>
                <a:path w="779145" h="1346834">
                  <a:moveTo>
                    <a:pt x="612355" y="915868"/>
                  </a:moveTo>
                  <a:lnTo>
                    <a:pt x="601524" y="915868"/>
                  </a:lnTo>
                  <a:lnTo>
                    <a:pt x="601524" y="988648"/>
                  </a:lnTo>
                  <a:lnTo>
                    <a:pt x="612735" y="988648"/>
                  </a:lnTo>
                  <a:lnTo>
                    <a:pt x="612735" y="940508"/>
                  </a:lnTo>
                  <a:lnTo>
                    <a:pt x="613451" y="937309"/>
                  </a:lnTo>
                  <a:lnTo>
                    <a:pt x="613543" y="936898"/>
                  </a:lnTo>
                  <a:lnTo>
                    <a:pt x="616773" y="930943"/>
                  </a:lnTo>
                  <a:lnTo>
                    <a:pt x="618975" y="928679"/>
                  </a:lnTo>
                  <a:lnTo>
                    <a:pt x="621863" y="927080"/>
                  </a:lnTo>
                  <a:lnTo>
                    <a:pt x="612355" y="927080"/>
                  </a:lnTo>
                  <a:lnTo>
                    <a:pt x="612355" y="915868"/>
                  </a:lnTo>
                  <a:close/>
                </a:path>
                <a:path w="779145" h="1346834">
                  <a:moveTo>
                    <a:pt x="655154" y="924799"/>
                  </a:moveTo>
                  <a:lnTo>
                    <a:pt x="636552" y="924799"/>
                  </a:lnTo>
                  <a:lnTo>
                    <a:pt x="640637" y="926415"/>
                  </a:lnTo>
                  <a:lnTo>
                    <a:pt x="646592" y="932844"/>
                  </a:lnTo>
                  <a:lnTo>
                    <a:pt x="648080" y="937309"/>
                  </a:lnTo>
                  <a:lnTo>
                    <a:pt x="648080" y="988648"/>
                  </a:lnTo>
                  <a:lnTo>
                    <a:pt x="659292" y="988648"/>
                  </a:lnTo>
                  <a:lnTo>
                    <a:pt x="659292" y="936074"/>
                  </a:lnTo>
                  <a:lnTo>
                    <a:pt x="658262" y="930943"/>
                  </a:lnTo>
                  <a:lnTo>
                    <a:pt x="655154" y="924799"/>
                  </a:lnTo>
                  <a:close/>
                </a:path>
                <a:path w="779145" h="1346834">
                  <a:moveTo>
                    <a:pt x="639529" y="914728"/>
                  </a:moveTo>
                  <a:lnTo>
                    <a:pt x="629078" y="914728"/>
                  </a:lnTo>
                  <a:lnTo>
                    <a:pt x="624580" y="915868"/>
                  </a:lnTo>
                  <a:lnTo>
                    <a:pt x="617613" y="920397"/>
                  </a:lnTo>
                  <a:lnTo>
                    <a:pt x="615016" y="923374"/>
                  </a:lnTo>
                  <a:lnTo>
                    <a:pt x="613306" y="927080"/>
                  </a:lnTo>
                  <a:lnTo>
                    <a:pt x="621863" y="927080"/>
                  </a:lnTo>
                  <a:lnTo>
                    <a:pt x="624580" y="925575"/>
                  </a:lnTo>
                  <a:lnTo>
                    <a:pt x="627779" y="924799"/>
                  </a:lnTo>
                  <a:lnTo>
                    <a:pt x="655154" y="924799"/>
                  </a:lnTo>
                  <a:lnTo>
                    <a:pt x="654145" y="922804"/>
                  </a:lnTo>
                  <a:lnTo>
                    <a:pt x="651263" y="919764"/>
                  </a:lnTo>
                  <a:lnTo>
                    <a:pt x="644084" y="915868"/>
                  </a:lnTo>
                  <a:lnTo>
                    <a:pt x="644393" y="915868"/>
                  </a:lnTo>
                  <a:lnTo>
                    <a:pt x="639529" y="914728"/>
                  </a:lnTo>
                  <a:close/>
                </a:path>
                <a:path w="779145" h="1346834">
                  <a:moveTo>
                    <a:pt x="35059" y="1064799"/>
                  </a:moveTo>
                  <a:lnTo>
                    <a:pt x="28820" y="1064799"/>
                  </a:lnTo>
                  <a:lnTo>
                    <a:pt x="25510" y="1065496"/>
                  </a:lnTo>
                  <a:lnTo>
                    <a:pt x="19240" y="1068283"/>
                  </a:lnTo>
                  <a:lnTo>
                    <a:pt x="16690" y="1070373"/>
                  </a:lnTo>
                  <a:lnTo>
                    <a:pt x="12758" y="1075963"/>
                  </a:lnTo>
                  <a:lnTo>
                    <a:pt x="11781" y="1079431"/>
                  </a:lnTo>
                  <a:lnTo>
                    <a:pt x="11781" y="1166653"/>
                  </a:lnTo>
                  <a:lnTo>
                    <a:pt x="22993" y="1166653"/>
                  </a:lnTo>
                  <a:lnTo>
                    <a:pt x="22993" y="1082662"/>
                  </a:lnTo>
                  <a:lnTo>
                    <a:pt x="23800" y="1079922"/>
                  </a:lnTo>
                  <a:lnTo>
                    <a:pt x="27062" y="1076185"/>
                  </a:lnTo>
                  <a:lnTo>
                    <a:pt x="29738" y="1075251"/>
                  </a:lnTo>
                  <a:lnTo>
                    <a:pt x="40095" y="1075251"/>
                  </a:lnTo>
                  <a:lnTo>
                    <a:pt x="42945" y="1066700"/>
                  </a:lnTo>
                  <a:lnTo>
                    <a:pt x="42090" y="1066320"/>
                  </a:lnTo>
                  <a:lnTo>
                    <a:pt x="40792" y="1065908"/>
                  </a:lnTo>
                  <a:lnTo>
                    <a:pt x="37308" y="1065021"/>
                  </a:lnTo>
                  <a:lnTo>
                    <a:pt x="35059" y="1064799"/>
                  </a:lnTo>
                  <a:close/>
                </a:path>
                <a:path w="779145" h="1346834">
                  <a:moveTo>
                    <a:pt x="11781" y="1093683"/>
                  </a:moveTo>
                  <a:lnTo>
                    <a:pt x="0" y="1093683"/>
                  </a:lnTo>
                  <a:lnTo>
                    <a:pt x="0" y="1103184"/>
                  </a:lnTo>
                  <a:lnTo>
                    <a:pt x="11781" y="1103184"/>
                  </a:lnTo>
                  <a:lnTo>
                    <a:pt x="11781" y="1093683"/>
                  </a:lnTo>
                  <a:close/>
                </a:path>
                <a:path w="779145" h="1346834">
                  <a:moveTo>
                    <a:pt x="39335" y="1093683"/>
                  </a:moveTo>
                  <a:lnTo>
                    <a:pt x="22993" y="1093683"/>
                  </a:lnTo>
                  <a:lnTo>
                    <a:pt x="22993" y="1103184"/>
                  </a:lnTo>
                  <a:lnTo>
                    <a:pt x="39335" y="1103184"/>
                  </a:lnTo>
                  <a:lnTo>
                    <a:pt x="39335" y="1093683"/>
                  </a:lnTo>
                  <a:close/>
                </a:path>
                <a:path w="779145" h="1346834">
                  <a:moveTo>
                    <a:pt x="40095" y="1075251"/>
                  </a:moveTo>
                  <a:lnTo>
                    <a:pt x="35059" y="1075251"/>
                  </a:lnTo>
                  <a:lnTo>
                    <a:pt x="36358" y="1075393"/>
                  </a:lnTo>
                  <a:lnTo>
                    <a:pt x="38353" y="1075963"/>
                  </a:lnTo>
                  <a:lnTo>
                    <a:pt x="39715" y="1076391"/>
                  </a:lnTo>
                  <a:lnTo>
                    <a:pt x="40047" y="1075393"/>
                  </a:lnTo>
                  <a:lnTo>
                    <a:pt x="40095" y="1075251"/>
                  </a:lnTo>
                  <a:close/>
                </a:path>
                <a:path w="779145" h="1346834">
                  <a:moveTo>
                    <a:pt x="88274" y="1092733"/>
                  </a:moveTo>
                  <a:lnTo>
                    <a:pt x="75099" y="1092733"/>
                  </a:lnTo>
                  <a:lnTo>
                    <a:pt x="69319" y="1094301"/>
                  </a:lnTo>
                  <a:lnTo>
                    <a:pt x="48622" y="1122947"/>
                  </a:lnTo>
                  <a:lnTo>
                    <a:pt x="48622" y="1138086"/>
                  </a:lnTo>
                  <a:lnTo>
                    <a:pt x="75099" y="1168173"/>
                  </a:lnTo>
                  <a:lnTo>
                    <a:pt x="88274" y="1168173"/>
                  </a:lnTo>
                  <a:lnTo>
                    <a:pt x="94038" y="1166605"/>
                  </a:lnTo>
                  <a:lnTo>
                    <a:pt x="103951" y="1160334"/>
                  </a:lnTo>
                  <a:lnTo>
                    <a:pt x="105918" y="1158102"/>
                  </a:lnTo>
                  <a:lnTo>
                    <a:pt x="76683" y="1158102"/>
                  </a:lnTo>
                  <a:lnTo>
                    <a:pt x="72565" y="1156819"/>
                  </a:lnTo>
                  <a:lnTo>
                    <a:pt x="66104" y="1151688"/>
                  </a:lnTo>
                  <a:lnTo>
                    <a:pt x="63713" y="1148315"/>
                  </a:lnTo>
                  <a:lnTo>
                    <a:pt x="60610" y="1139954"/>
                  </a:lnTo>
                  <a:lnTo>
                    <a:pt x="59834" y="1135425"/>
                  </a:lnTo>
                  <a:lnTo>
                    <a:pt x="59834" y="1125671"/>
                  </a:lnTo>
                  <a:lnTo>
                    <a:pt x="76683" y="1102804"/>
                  </a:lnTo>
                  <a:lnTo>
                    <a:pt x="105911" y="1102804"/>
                  </a:lnTo>
                  <a:lnTo>
                    <a:pt x="103951" y="1100572"/>
                  </a:lnTo>
                  <a:lnTo>
                    <a:pt x="94038" y="1094301"/>
                  </a:lnTo>
                  <a:lnTo>
                    <a:pt x="88274" y="1092733"/>
                  </a:lnTo>
                  <a:close/>
                </a:path>
                <a:path w="779145" h="1346834">
                  <a:moveTo>
                    <a:pt x="105911" y="1102804"/>
                  </a:moveTo>
                  <a:lnTo>
                    <a:pt x="86691" y="1102804"/>
                  </a:lnTo>
                  <a:lnTo>
                    <a:pt x="90808" y="1104103"/>
                  </a:lnTo>
                  <a:lnTo>
                    <a:pt x="97269" y="1109297"/>
                  </a:lnTo>
                  <a:lnTo>
                    <a:pt x="99660" y="1112702"/>
                  </a:lnTo>
                  <a:lnTo>
                    <a:pt x="102764" y="1121126"/>
                  </a:lnTo>
                  <a:lnTo>
                    <a:pt x="103539" y="1125671"/>
                  </a:lnTo>
                  <a:lnTo>
                    <a:pt x="103539" y="1135425"/>
                  </a:lnTo>
                  <a:lnTo>
                    <a:pt x="86691" y="1158102"/>
                  </a:lnTo>
                  <a:lnTo>
                    <a:pt x="105918" y="1158102"/>
                  </a:lnTo>
                  <a:lnTo>
                    <a:pt x="107815" y="1155948"/>
                  </a:lnTo>
                  <a:lnTo>
                    <a:pt x="110570" y="1150311"/>
                  </a:lnTo>
                  <a:lnTo>
                    <a:pt x="113357" y="1144673"/>
                  </a:lnTo>
                  <a:lnTo>
                    <a:pt x="114751" y="1138086"/>
                  </a:lnTo>
                  <a:lnTo>
                    <a:pt x="114751" y="1122947"/>
                  </a:lnTo>
                  <a:lnTo>
                    <a:pt x="113357" y="1116312"/>
                  </a:lnTo>
                  <a:lnTo>
                    <a:pt x="110570" y="1110643"/>
                  </a:lnTo>
                  <a:lnTo>
                    <a:pt x="107815" y="1104974"/>
                  </a:lnTo>
                  <a:lnTo>
                    <a:pt x="105911" y="1102804"/>
                  </a:lnTo>
                  <a:close/>
                </a:path>
                <a:path w="779145" h="1346834">
                  <a:moveTo>
                    <a:pt x="142696" y="1093683"/>
                  </a:moveTo>
                  <a:lnTo>
                    <a:pt x="131865" y="1093683"/>
                  </a:lnTo>
                  <a:lnTo>
                    <a:pt x="131865" y="1166653"/>
                  </a:lnTo>
                  <a:lnTo>
                    <a:pt x="143077" y="1166653"/>
                  </a:lnTo>
                  <a:lnTo>
                    <a:pt x="143077" y="1117183"/>
                  </a:lnTo>
                  <a:lnTo>
                    <a:pt x="143868" y="1114253"/>
                  </a:lnTo>
                  <a:lnTo>
                    <a:pt x="147067" y="1109091"/>
                  </a:lnTo>
                  <a:lnTo>
                    <a:pt x="149252" y="1107064"/>
                  </a:lnTo>
                  <a:lnTo>
                    <a:pt x="153692" y="1104705"/>
                  </a:lnTo>
                  <a:lnTo>
                    <a:pt x="142696" y="1104705"/>
                  </a:lnTo>
                  <a:lnTo>
                    <a:pt x="142696" y="1093683"/>
                  </a:lnTo>
                  <a:close/>
                </a:path>
                <a:path w="779145" h="1346834">
                  <a:moveTo>
                    <a:pt x="168350" y="1092733"/>
                  </a:moveTo>
                  <a:lnTo>
                    <a:pt x="157425" y="1092733"/>
                  </a:lnTo>
                  <a:lnTo>
                    <a:pt x="154137" y="1093683"/>
                  </a:lnTo>
                  <a:lnTo>
                    <a:pt x="147194" y="1098165"/>
                  </a:lnTo>
                  <a:lnTo>
                    <a:pt x="144787" y="1101094"/>
                  </a:lnTo>
                  <a:lnTo>
                    <a:pt x="143457" y="1104705"/>
                  </a:lnTo>
                  <a:lnTo>
                    <a:pt x="153692" y="1104705"/>
                  </a:lnTo>
                  <a:lnTo>
                    <a:pt x="154765" y="1104135"/>
                  </a:lnTo>
                  <a:lnTo>
                    <a:pt x="157490" y="1103485"/>
                  </a:lnTo>
                  <a:lnTo>
                    <a:pt x="168350" y="1103485"/>
                  </a:lnTo>
                  <a:lnTo>
                    <a:pt x="168350" y="1092733"/>
                  </a:lnTo>
                  <a:close/>
                </a:path>
                <a:path w="779145" h="1346834">
                  <a:moveTo>
                    <a:pt x="168350" y="1103485"/>
                  </a:moveTo>
                  <a:lnTo>
                    <a:pt x="164407" y="1103485"/>
                  </a:lnTo>
                  <a:lnTo>
                    <a:pt x="165737" y="1103707"/>
                  </a:lnTo>
                  <a:lnTo>
                    <a:pt x="167099" y="1103897"/>
                  </a:lnTo>
                  <a:lnTo>
                    <a:pt x="168550" y="1104135"/>
                  </a:lnTo>
                  <a:lnTo>
                    <a:pt x="168350" y="1104135"/>
                  </a:lnTo>
                  <a:lnTo>
                    <a:pt x="168350" y="1103485"/>
                  </a:lnTo>
                  <a:close/>
                </a:path>
                <a:path w="779145" h="1346834">
                  <a:moveTo>
                    <a:pt x="280263" y="1155441"/>
                  </a:moveTo>
                  <a:lnTo>
                    <a:pt x="269051" y="1155441"/>
                  </a:lnTo>
                  <a:lnTo>
                    <a:pt x="269051" y="1194016"/>
                  </a:lnTo>
                  <a:lnTo>
                    <a:pt x="280263" y="1194016"/>
                  </a:lnTo>
                  <a:lnTo>
                    <a:pt x="280263" y="1155441"/>
                  </a:lnTo>
                  <a:close/>
                </a:path>
                <a:path w="779145" h="1346834">
                  <a:moveTo>
                    <a:pt x="251759" y="1092733"/>
                  </a:moveTo>
                  <a:lnTo>
                    <a:pt x="240864" y="1092733"/>
                  </a:lnTo>
                  <a:lnTo>
                    <a:pt x="235449" y="1094269"/>
                  </a:lnTo>
                  <a:lnTo>
                    <a:pt x="226061" y="1100429"/>
                  </a:lnTo>
                  <a:lnTo>
                    <a:pt x="222416" y="1104768"/>
                  </a:lnTo>
                  <a:lnTo>
                    <a:pt x="217159" y="1116043"/>
                  </a:lnTo>
                  <a:lnTo>
                    <a:pt x="215844" y="1122694"/>
                  </a:lnTo>
                  <a:lnTo>
                    <a:pt x="215844" y="1138086"/>
                  </a:lnTo>
                  <a:lnTo>
                    <a:pt x="217068" y="1144325"/>
                  </a:lnTo>
                  <a:lnTo>
                    <a:pt x="217159" y="1144784"/>
                  </a:lnTo>
                  <a:lnTo>
                    <a:pt x="222416" y="1156091"/>
                  </a:lnTo>
                  <a:lnTo>
                    <a:pt x="226058" y="1160461"/>
                  </a:lnTo>
                  <a:lnTo>
                    <a:pt x="235369" y="1166637"/>
                  </a:lnTo>
                  <a:lnTo>
                    <a:pt x="240738" y="1168173"/>
                  </a:lnTo>
                  <a:lnTo>
                    <a:pt x="251506" y="1168173"/>
                  </a:lnTo>
                  <a:lnTo>
                    <a:pt x="266349" y="1158102"/>
                  </a:lnTo>
                  <a:lnTo>
                    <a:pt x="243651" y="1158102"/>
                  </a:lnTo>
                  <a:lnTo>
                    <a:pt x="239925" y="1156930"/>
                  </a:lnTo>
                  <a:lnTo>
                    <a:pt x="227109" y="1124721"/>
                  </a:lnTo>
                  <a:lnTo>
                    <a:pt x="227832" y="1120413"/>
                  </a:lnTo>
                  <a:lnTo>
                    <a:pt x="230967" y="1112147"/>
                  </a:lnTo>
                  <a:lnTo>
                    <a:pt x="233327" y="1108869"/>
                  </a:lnTo>
                  <a:lnTo>
                    <a:pt x="239629" y="1104024"/>
                  </a:lnTo>
                  <a:lnTo>
                    <a:pt x="243588" y="1102804"/>
                  </a:lnTo>
                  <a:lnTo>
                    <a:pt x="266416" y="1102804"/>
                  </a:lnTo>
                  <a:lnTo>
                    <a:pt x="264633" y="1100429"/>
                  </a:lnTo>
                  <a:lnTo>
                    <a:pt x="263176" y="1098434"/>
                  </a:lnTo>
                  <a:lnTo>
                    <a:pt x="261054" y="1096660"/>
                  </a:lnTo>
                  <a:lnTo>
                    <a:pt x="258267" y="1095108"/>
                  </a:lnTo>
                  <a:lnTo>
                    <a:pt x="255512" y="1093525"/>
                  </a:lnTo>
                  <a:lnTo>
                    <a:pt x="251759" y="1092733"/>
                  </a:lnTo>
                  <a:close/>
                </a:path>
                <a:path w="779145" h="1346834">
                  <a:moveTo>
                    <a:pt x="266416" y="1102804"/>
                  </a:moveTo>
                  <a:lnTo>
                    <a:pt x="252899" y="1102804"/>
                  </a:lnTo>
                  <a:lnTo>
                    <a:pt x="256816" y="1104024"/>
                  </a:lnTo>
                  <a:lnTo>
                    <a:pt x="262939" y="1108553"/>
                  </a:lnTo>
                  <a:lnTo>
                    <a:pt x="265282" y="1111751"/>
                  </a:lnTo>
                  <a:lnTo>
                    <a:pt x="268450" y="1119954"/>
                  </a:lnTo>
                  <a:lnTo>
                    <a:pt x="269241" y="1124721"/>
                  </a:lnTo>
                  <a:lnTo>
                    <a:pt x="269241" y="1135679"/>
                  </a:lnTo>
                  <a:lnTo>
                    <a:pt x="252836" y="1158102"/>
                  </a:lnTo>
                  <a:lnTo>
                    <a:pt x="266349" y="1158102"/>
                  </a:lnTo>
                  <a:lnTo>
                    <a:pt x="267167" y="1156930"/>
                  </a:lnTo>
                  <a:lnTo>
                    <a:pt x="268101" y="1155441"/>
                  </a:lnTo>
                  <a:lnTo>
                    <a:pt x="280263" y="1155441"/>
                  </a:lnTo>
                  <a:lnTo>
                    <a:pt x="280263" y="1105275"/>
                  </a:lnTo>
                  <a:lnTo>
                    <a:pt x="268101" y="1105275"/>
                  </a:lnTo>
                  <a:lnTo>
                    <a:pt x="267288" y="1104024"/>
                  </a:lnTo>
                  <a:lnTo>
                    <a:pt x="266416" y="1102804"/>
                  </a:lnTo>
                  <a:close/>
                </a:path>
                <a:path w="779145" h="1346834">
                  <a:moveTo>
                    <a:pt x="280263" y="1093683"/>
                  </a:moveTo>
                  <a:lnTo>
                    <a:pt x="269431" y="1093683"/>
                  </a:lnTo>
                  <a:lnTo>
                    <a:pt x="269431" y="1105275"/>
                  </a:lnTo>
                  <a:lnTo>
                    <a:pt x="280263" y="1105275"/>
                  </a:lnTo>
                  <a:lnTo>
                    <a:pt x="280263" y="1093683"/>
                  </a:lnTo>
                  <a:close/>
                </a:path>
                <a:path w="779145" h="1346834">
                  <a:moveTo>
                    <a:pt x="311997" y="1093683"/>
                  </a:moveTo>
                  <a:lnTo>
                    <a:pt x="300786" y="1093683"/>
                  </a:lnTo>
                  <a:lnTo>
                    <a:pt x="300786" y="1146257"/>
                  </a:lnTo>
                  <a:lnTo>
                    <a:pt x="301724" y="1151023"/>
                  </a:lnTo>
                  <a:lnTo>
                    <a:pt x="301799" y="1151403"/>
                  </a:lnTo>
                  <a:lnTo>
                    <a:pt x="319788" y="1167603"/>
                  </a:lnTo>
                  <a:lnTo>
                    <a:pt x="329859" y="1167603"/>
                  </a:lnTo>
                  <a:lnTo>
                    <a:pt x="334420" y="1166320"/>
                  </a:lnTo>
                  <a:lnTo>
                    <a:pt x="341641" y="1161158"/>
                  </a:lnTo>
                  <a:lnTo>
                    <a:pt x="344301" y="1158007"/>
                  </a:lnTo>
                  <a:lnTo>
                    <a:pt x="344871" y="1156772"/>
                  </a:lnTo>
                  <a:lnTo>
                    <a:pt x="323303" y="1156772"/>
                  </a:lnTo>
                  <a:lnTo>
                    <a:pt x="319471" y="1155188"/>
                  </a:lnTo>
                  <a:lnTo>
                    <a:pt x="313486" y="1148854"/>
                  </a:lnTo>
                  <a:lnTo>
                    <a:pt x="311997" y="1144610"/>
                  </a:lnTo>
                  <a:lnTo>
                    <a:pt x="311997" y="1093683"/>
                  </a:lnTo>
                  <a:close/>
                </a:path>
                <a:path w="779145" h="1346834">
                  <a:moveTo>
                    <a:pt x="357983" y="1154301"/>
                  </a:moveTo>
                  <a:lnTo>
                    <a:pt x="346772" y="1154301"/>
                  </a:lnTo>
                  <a:lnTo>
                    <a:pt x="346772" y="1166653"/>
                  </a:lnTo>
                  <a:lnTo>
                    <a:pt x="357983" y="1166653"/>
                  </a:lnTo>
                  <a:lnTo>
                    <a:pt x="357983" y="1154301"/>
                  </a:lnTo>
                  <a:close/>
                </a:path>
                <a:path w="779145" h="1346834">
                  <a:moveTo>
                    <a:pt x="357983" y="1093683"/>
                  </a:moveTo>
                  <a:lnTo>
                    <a:pt x="346772" y="1093683"/>
                  </a:lnTo>
                  <a:lnTo>
                    <a:pt x="346772" y="1141380"/>
                  </a:lnTo>
                  <a:lnTo>
                    <a:pt x="345774" y="1145133"/>
                  </a:lnTo>
                  <a:lnTo>
                    <a:pt x="343779" y="1148078"/>
                  </a:lnTo>
                  <a:lnTo>
                    <a:pt x="341815" y="1151023"/>
                  </a:lnTo>
                  <a:lnTo>
                    <a:pt x="339376" y="1153209"/>
                  </a:lnTo>
                  <a:lnTo>
                    <a:pt x="333581" y="1156059"/>
                  </a:lnTo>
                  <a:lnTo>
                    <a:pt x="330746" y="1156772"/>
                  </a:lnTo>
                  <a:lnTo>
                    <a:pt x="344871" y="1156772"/>
                  </a:lnTo>
                  <a:lnTo>
                    <a:pt x="346011" y="1154301"/>
                  </a:lnTo>
                  <a:lnTo>
                    <a:pt x="357983" y="1154301"/>
                  </a:lnTo>
                  <a:lnTo>
                    <a:pt x="357983" y="1093683"/>
                  </a:lnTo>
                  <a:close/>
                </a:path>
                <a:path w="779145" h="1346834">
                  <a:moveTo>
                    <a:pt x="389729" y="1093683"/>
                  </a:moveTo>
                  <a:lnTo>
                    <a:pt x="378518" y="1093683"/>
                  </a:lnTo>
                  <a:lnTo>
                    <a:pt x="378518" y="1166653"/>
                  </a:lnTo>
                  <a:lnTo>
                    <a:pt x="389729" y="1166653"/>
                  </a:lnTo>
                  <a:lnTo>
                    <a:pt x="389729" y="1093683"/>
                  </a:lnTo>
                  <a:close/>
                </a:path>
                <a:path w="779145" h="1346834">
                  <a:moveTo>
                    <a:pt x="386404" y="1066320"/>
                  </a:moveTo>
                  <a:lnTo>
                    <a:pt x="382033" y="1066320"/>
                  </a:lnTo>
                  <a:lnTo>
                    <a:pt x="380149" y="1067064"/>
                  </a:lnTo>
                  <a:lnTo>
                    <a:pt x="377013" y="1070041"/>
                  </a:lnTo>
                  <a:lnTo>
                    <a:pt x="376237" y="1071830"/>
                  </a:lnTo>
                  <a:lnTo>
                    <a:pt x="376237" y="1076011"/>
                  </a:lnTo>
                  <a:lnTo>
                    <a:pt x="377013" y="1077800"/>
                  </a:lnTo>
                  <a:lnTo>
                    <a:pt x="380149" y="1080777"/>
                  </a:lnTo>
                  <a:lnTo>
                    <a:pt x="382033" y="1081522"/>
                  </a:lnTo>
                  <a:lnTo>
                    <a:pt x="386404" y="1081522"/>
                  </a:lnTo>
                  <a:lnTo>
                    <a:pt x="388272" y="1080777"/>
                  </a:lnTo>
                  <a:lnTo>
                    <a:pt x="391408" y="1077800"/>
                  </a:lnTo>
                  <a:lnTo>
                    <a:pt x="392199" y="1076011"/>
                  </a:lnTo>
                  <a:lnTo>
                    <a:pt x="392199" y="1071830"/>
                  </a:lnTo>
                  <a:lnTo>
                    <a:pt x="391408" y="1070041"/>
                  </a:lnTo>
                  <a:lnTo>
                    <a:pt x="388272" y="1067064"/>
                  </a:lnTo>
                  <a:lnTo>
                    <a:pt x="386404" y="1066320"/>
                  </a:lnTo>
                  <a:close/>
                </a:path>
                <a:path w="779145" h="1346834">
                  <a:moveTo>
                    <a:pt x="444848" y="1092733"/>
                  </a:moveTo>
                  <a:lnTo>
                    <a:pt x="433130" y="1092733"/>
                  </a:lnTo>
                  <a:lnTo>
                    <a:pt x="427366" y="1094348"/>
                  </a:lnTo>
                  <a:lnTo>
                    <a:pt x="417516" y="1100777"/>
                  </a:lnTo>
                  <a:lnTo>
                    <a:pt x="413684" y="1105227"/>
                  </a:lnTo>
                  <a:lnTo>
                    <a:pt x="408205" y="1116597"/>
                  </a:lnTo>
                  <a:lnTo>
                    <a:pt x="406843" y="1123137"/>
                  </a:lnTo>
                  <a:lnTo>
                    <a:pt x="406843" y="1137832"/>
                  </a:lnTo>
                  <a:lnTo>
                    <a:pt x="433067" y="1168173"/>
                  </a:lnTo>
                  <a:lnTo>
                    <a:pt x="445292" y="1168173"/>
                  </a:lnTo>
                  <a:lnTo>
                    <a:pt x="450011" y="1167175"/>
                  </a:lnTo>
                  <a:lnTo>
                    <a:pt x="458150" y="1163153"/>
                  </a:lnTo>
                  <a:lnTo>
                    <a:pt x="461428" y="1160430"/>
                  </a:lnTo>
                  <a:lnTo>
                    <a:pt x="463112" y="1158102"/>
                  </a:lnTo>
                  <a:lnTo>
                    <a:pt x="435474" y="1158102"/>
                  </a:lnTo>
                  <a:lnTo>
                    <a:pt x="431610" y="1156946"/>
                  </a:lnTo>
                  <a:lnTo>
                    <a:pt x="418055" y="1135805"/>
                  </a:lnTo>
                  <a:lnTo>
                    <a:pt x="418055" y="1124657"/>
                  </a:lnTo>
                  <a:lnTo>
                    <a:pt x="435537" y="1102804"/>
                  </a:lnTo>
                  <a:lnTo>
                    <a:pt x="463124" y="1102804"/>
                  </a:lnTo>
                  <a:lnTo>
                    <a:pt x="461080" y="1100144"/>
                  </a:lnTo>
                  <a:lnTo>
                    <a:pt x="457707" y="1097484"/>
                  </a:lnTo>
                  <a:lnTo>
                    <a:pt x="449472" y="1093683"/>
                  </a:lnTo>
                  <a:lnTo>
                    <a:pt x="444848" y="1092733"/>
                  </a:lnTo>
                  <a:close/>
                </a:path>
                <a:path w="779145" h="1346834">
                  <a:moveTo>
                    <a:pt x="468601" y="1145370"/>
                  </a:moveTo>
                  <a:lnTo>
                    <a:pt x="457390" y="1145370"/>
                  </a:lnTo>
                  <a:lnTo>
                    <a:pt x="456693" y="1148030"/>
                  </a:lnTo>
                  <a:lnTo>
                    <a:pt x="455521" y="1150311"/>
                  </a:lnTo>
                  <a:lnTo>
                    <a:pt x="452228" y="1154111"/>
                  </a:lnTo>
                  <a:lnTo>
                    <a:pt x="450031" y="1155647"/>
                  </a:lnTo>
                  <a:lnTo>
                    <a:pt x="445466" y="1157595"/>
                  </a:lnTo>
                  <a:lnTo>
                    <a:pt x="442821" y="1158102"/>
                  </a:lnTo>
                  <a:lnTo>
                    <a:pt x="463112" y="1158102"/>
                  </a:lnTo>
                  <a:lnTo>
                    <a:pt x="466400" y="1153557"/>
                  </a:lnTo>
                  <a:lnTo>
                    <a:pt x="467968" y="1149677"/>
                  </a:lnTo>
                  <a:lnTo>
                    <a:pt x="468601" y="1145370"/>
                  </a:lnTo>
                  <a:close/>
                </a:path>
                <a:path w="779145" h="1346834">
                  <a:moveTo>
                    <a:pt x="463124" y="1102804"/>
                  </a:moveTo>
                  <a:lnTo>
                    <a:pt x="444848" y="1102804"/>
                  </a:lnTo>
                  <a:lnTo>
                    <a:pt x="448775" y="1104103"/>
                  </a:lnTo>
                  <a:lnTo>
                    <a:pt x="451689" y="1106700"/>
                  </a:lnTo>
                  <a:lnTo>
                    <a:pt x="454635" y="1109265"/>
                  </a:lnTo>
                  <a:lnTo>
                    <a:pt x="456535" y="1112211"/>
                  </a:lnTo>
                  <a:lnTo>
                    <a:pt x="457390" y="1115536"/>
                  </a:lnTo>
                  <a:lnTo>
                    <a:pt x="468601" y="1115536"/>
                  </a:lnTo>
                  <a:lnTo>
                    <a:pt x="468140" y="1112211"/>
                  </a:lnTo>
                  <a:lnTo>
                    <a:pt x="468063" y="1111656"/>
                  </a:lnTo>
                  <a:lnTo>
                    <a:pt x="467968" y="1110975"/>
                  </a:lnTo>
                  <a:lnTo>
                    <a:pt x="466337" y="1106985"/>
                  </a:lnTo>
                  <a:lnTo>
                    <a:pt x="463124" y="1102804"/>
                  </a:lnTo>
                  <a:close/>
                </a:path>
                <a:path w="779145" h="1346834">
                  <a:moveTo>
                    <a:pt x="496203" y="1069360"/>
                  </a:moveTo>
                  <a:lnTo>
                    <a:pt x="484991" y="1069360"/>
                  </a:lnTo>
                  <a:lnTo>
                    <a:pt x="484991" y="1166653"/>
                  </a:lnTo>
                  <a:lnTo>
                    <a:pt x="496203" y="1166653"/>
                  </a:lnTo>
                  <a:lnTo>
                    <a:pt x="496203" y="1140049"/>
                  </a:lnTo>
                  <a:lnTo>
                    <a:pt x="495442" y="1140049"/>
                  </a:lnTo>
                  <a:lnTo>
                    <a:pt x="495333" y="1132070"/>
                  </a:lnTo>
                  <a:lnTo>
                    <a:pt x="495252" y="1126177"/>
                  </a:lnTo>
                  <a:lnTo>
                    <a:pt x="496203" y="1126177"/>
                  </a:lnTo>
                  <a:lnTo>
                    <a:pt x="496203" y="1069360"/>
                  </a:lnTo>
                  <a:close/>
                </a:path>
                <a:path w="779145" h="1346834">
                  <a:moveTo>
                    <a:pt x="512499" y="1124858"/>
                  </a:moveTo>
                  <a:lnTo>
                    <a:pt x="509314" y="1128078"/>
                  </a:lnTo>
                  <a:lnTo>
                    <a:pt x="508364" y="1128078"/>
                  </a:lnTo>
                  <a:lnTo>
                    <a:pt x="504055" y="1132070"/>
                  </a:lnTo>
                  <a:lnTo>
                    <a:pt x="531357" y="1166653"/>
                  </a:lnTo>
                  <a:lnTo>
                    <a:pt x="545609" y="1166653"/>
                  </a:lnTo>
                  <a:lnTo>
                    <a:pt x="512499" y="1124858"/>
                  </a:lnTo>
                  <a:close/>
                </a:path>
                <a:path w="779145" h="1346834">
                  <a:moveTo>
                    <a:pt x="496203" y="1126177"/>
                  </a:moveTo>
                  <a:lnTo>
                    <a:pt x="495252" y="1126177"/>
                  </a:lnTo>
                  <a:lnTo>
                    <a:pt x="495333" y="1132070"/>
                  </a:lnTo>
                  <a:lnTo>
                    <a:pt x="495442" y="1140049"/>
                  </a:lnTo>
                  <a:lnTo>
                    <a:pt x="496203" y="1139345"/>
                  </a:lnTo>
                  <a:lnTo>
                    <a:pt x="496203" y="1126177"/>
                  </a:lnTo>
                  <a:close/>
                </a:path>
                <a:path w="779145" h="1346834">
                  <a:moveTo>
                    <a:pt x="496203" y="1139345"/>
                  </a:moveTo>
                  <a:lnTo>
                    <a:pt x="495442" y="1140049"/>
                  </a:lnTo>
                  <a:lnTo>
                    <a:pt x="496203" y="1140049"/>
                  </a:lnTo>
                  <a:lnTo>
                    <a:pt x="496203" y="1139345"/>
                  </a:lnTo>
                  <a:close/>
                </a:path>
                <a:path w="779145" h="1346834">
                  <a:moveTo>
                    <a:pt x="543329" y="1093683"/>
                  </a:moveTo>
                  <a:lnTo>
                    <a:pt x="529457" y="1093683"/>
                  </a:lnTo>
                  <a:lnTo>
                    <a:pt x="497533" y="1126177"/>
                  </a:lnTo>
                  <a:lnTo>
                    <a:pt x="496203" y="1126177"/>
                  </a:lnTo>
                  <a:lnTo>
                    <a:pt x="496203" y="1139345"/>
                  </a:lnTo>
                  <a:lnTo>
                    <a:pt x="504055" y="1132070"/>
                  </a:lnTo>
                  <a:lnTo>
                    <a:pt x="502853" y="1130548"/>
                  </a:lnTo>
                  <a:lnTo>
                    <a:pt x="510835" y="1122757"/>
                  </a:lnTo>
                  <a:lnTo>
                    <a:pt x="514576" y="1122757"/>
                  </a:lnTo>
                  <a:lnTo>
                    <a:pt x="543329" y="1093683"/>
                  </a:lnTo>
                  <a:close/>
                </a:path>
                <a:path w="779145" h="1346834">
                  <a:moveTo>
                    <a:pt x="510835" y="1122757"/>
                  </a:moveTo>
                  <a:lnTo>
                    <a:pt x="502853" y="1130548"/>
                  </a:lnTo>
                  <a:lnTo>
                    <a:pt x="504055" y="1132070"/>
                  </a:lnTo>
                  <a:lnTo>
                    <a:pt x="508364" y="1128078"/>
                  </a:lnTo>
                  <a:lnTo>
                    <a:pt x="509314" y="1128078"/>
                  </a:lnTo>
                  <a:lnTo>
                    <a:pt x="512499" y="1124858"/>
                  </a:lnTo>
                  <a:lnTo>
                    <a:pt x="510835" y="1122757"/>
                  </a:lnTo>
                  <a:close/>
                </a:path>
                <a:path w="779145" h="1346834">
                  <a:moveTo>
                    <a:pt x="514576" y="1122757"/>
                  </a:moveTo>
                  <a:lnTo>
                    <a:pt x="510835" y="1122757"/>
                  </a:lnTo>
                  <a:lnTo>
                    <a:pt x="512499" y="1124858"/>
                  </a:lnTo>
                  <a:lnTo>
                    <a:pt x="514576" y="1122757"/>
                  </a:lnTo>
                  <a:close/>
                </a:path>
                <a:path w="779145" h="1346834">
                  <a:moveTo>
                    <a:pt x="41425" y="1270738"/>
                  </a:moveTo>
                  <a:lnTo>
                    <a:pt x="29707" y="1270738"/>
                  </a:lnTo>
                  <a:lnTo>
                    <a:pt x="23943" y="1272353"/>
                  </a:lnTo>
                  <a:lnTo>
                    <a:pt x="14093" y="1278782"/>
                  </a:lnTo>
                  <a:lnTo>
                    <a:pt x="10261" y="1283232"/>
                  </a:lnTo>
                  <a:lnTo>
                    <a:pt x="4782" y="1294602"/>
                  </a:lnTo>
                  <a:lnTo>
                    <a:pt x="3420" y="1301142"/>
                  </a:lnTo>
                  <a:lnTo>
                    <a:pt x="3420" y="1315837"/>
                  </a:lnTo>
                  <a:lnTo>
                    <a:pt x="29643" y="1346178"/>
                  </a:lnTo>
                  <a:lnTo>
                    <a:pt x="41868" y="1346178"/>
                  </a:lnTo>
                  <a:lnTo>
                    <a:pt x="46587" y="1345180"/>
                  </a:lnTo>
                  <a:lnTo>
                    <a:pt x="54727" y="1341158"/>
                  </a:lnTo>
                  <a:lnTo>
                    <a:pt x="58005" y="1338435"/>
                  </a:lnTo>
                  <a:lnTo>
                    <a:pt x="59689" y="1336107"/>
                  </a:lnTo>
                  <a:lnTo>
                    <a:pt x="32050" y="1336107"/>
                  </a:lnTo>
                  <a:lnTo>
                    <a:pt x="28187" y="1334951"/>
                  </a:lnTo>
                  <a:lnTo>
                    <a:pt x="14631" y="1313810"/>
                  </a:lnTo>
                  <a:lnTo>
                    <a:pt x="14631" y="1302662"/>
                  </a:lnTo>
                  <a:lnTo>
                    <a:pt x="32114" y="1280809"/>
                  </a:lnTo>
                  <a:lnTo>
                    <a:pt x="59701" y="1280809"/>
                  </a:lnTo>
                  <a:lnTo>
                    <a:pt x="57656" y="1278149"/>
                  </a:lnTo>
                  <a:lnTo>
                    <a:pt x="54283" y="1275489"/>
                  </a:lnTo>
                  <a:lnTo>
                    <a:pt x="46049" y="1271688"/>
                  </a:lnTo>
                  <a:lnTo>
                    <a:pt x="41425" y="1270738"/>
                  </a:lnTo>
                  <a:close/>
                </a:path>
                <a:path w="779145" h="1346834">
                  <a:moveTo>
                    <a:pt x="65178" y="1323375"/>
                  </a:moveTo>
                  <a:lnTo>
                    <a:pt x="53967" y="1323375"/>
                  </a:lnTo>
                  <a:lnTo>
                    <a:pt x="53270" y="1326035"/>
                  </a:lnTo>
                  <a:lnTo>
                    <a:pt x="52098" y="1328316"/>
                  </a:lnTo>
                  <a:lnTo>
                    <a:pt x="48804" y="1332116"/>
                  </a:lnTo>
                  <a:lnTo>
                    <a:pt x="46608" y="1333652"/>
                  </a:lnTo>
                  <a:lnTo>
                    <a:pt x="42043" y="1335600"/>
                  </a:lnTo>
                  <a:lnTo>
                    <a:pt x="39398" y="1336107"/>
                  </a:lnTo>
                  <a:lnTo>
                    <a:pt x="59689" y="1336107"/>
                  </a:lnTo>
                  <a:lnTo>
                    <a:pt x="62977" y="1331562"/>
                  </a:lnTo>
                  <a:lnTo>
                    <a:pt x="64545" y="1327682"/>
                  </a:lnTo>
                  <a:lnTo>
                    <a:pt x="65178" y="1323375"/>
                  </a:lnTo>
                  <a:close/>
                </a:path>
                <a:path w="779145" h="1346834">
                  <a:moveTo>
                    <a:pt x="59701" y="1280809"/>
                  </a:moveTo>
                  <a:lnTo>
                    <a:pt x="41425" y="1280809"/>
                  </a:lnTo>
                  <a:lnTo>
                    <a:pt x="45352" y="1282108"/>
                  </a:lnTo>
                  <a:lnTo>
                    <a:pt x="48266" y="1284705"/>
                  </a:lnTo>
                  <a:lnTo>
                    <a:pt x="51211" y="1287270"/>
                  </a:lnTo>
                  <a:lnTo>
                    <a:pt x="53112" y="1290216"/>
                  </a:lnTo>
                  <a:lnTo>
                    <a:pt x="53967" y="1293541"/>
                  </a:lnTo>
                  <a:lnTo>
                    <a:pt x="65178" y="1293541"/>
                  </a:lnTo>
                  <a:lnTo>
                    <a:pt x="64716" y="1290216"/>
                  </a:lnTo>
                  <a:lnTo>
                    <a:pt x="64639" y="1289661"/>
                  </a:lnTo>
                  <a:lnTo>
                    <a:pt x="64545" y="1288980"/>
                  </a:lnTo>
                  <a:lnTo>
                    <a:pt x="62914" y="1284990"/>
                  </a:lnTo>
                  <a:lnTo>
                    <a:pt x="59701" y="1280809"/>
                  </a:lnTo>
                  <a:close/>
                </a:path>
                <a:path w="779145" h="1346834">
                  <a:moveTo>
                    <a:pt x="117799" y="1270738"/>
                  </a:moveTo>
                  <a:lnTo>
                    <a:pt x="104624" y="1270738"/>
                  </a:lnTo>
                  <a:lnTo>
                    <a:pt x="98844" y="1272306"/>
                  </a:lnTo>
                  <a:lnTo>
                    <a:pt x="78147" y="1300952"/>
                  </a:lnTo>
                  <a:lnTo>
                    <a:pt x="78147" y="1316091"/>
                  </a:lnTo>
                  <a:lnTo>
                    <a:pt x="104624" y="1346178"/>
                  </a:lnTo>
                  <a:lnTo>
                    <a:pt x="117799" y="1346178"/>
                  </a:lnTo>
                  <a:lnTo>
                    <a:pt x="123563" y="1344610"/>
                  </a:lnTo>
                  <a:lnTo>
                    <a:pt x="133476" y="1338339"/>
                  </a:lnTo>
                  <a:lnTo>
                    <a:pt x="135443" y="1336107"/>
                  </a:lnTo>
                  <a:lnTo>
                    <a:pt x="106208" y="1336107"/>
                  </a:lnTo>
                  <a:lnTo>
                    <a:pt x="102090" y="1334824"/>
                  </a:lnTo>
                  <a:lnTo>
                    <a:pt x="95630" y="1329693"/>
                  </a:lnTo>
                  <a:lnTo>
                    <a:pt x="93238" y="1326320"/>
                  </a:lnTo>
                  <a:lnTo>
                    <a:pt x="90135" y="1317959"/>
                  </a:lnTo>
                  <a:lnTo>
                    <a:pt x="89359" y="1313430"/>
                  </a:lnTo>
                  <a:lnTo>
                    <a:pt x="89359" y="1303676"/>
                  </a:lnTo>
                  <a:lnTo>
                    <a:pt x="106208" y="1280809"/>
                  </a:lnTo>
                  <a:lnTo>
                    <a:pt x="135436" y="1280809"/>
                  </a:lnTo>
                  <a:lnTo>
                    <a:pt x="133476" y="1278577"/>
                  </a:lnTo>
                  <a:lnTo>
                    <a:pt x="123563" y="1272306"/>
                  </a:lnTo>
                  <a:lnTo>
                    <a:pt x="117799" y="1270738"/>
                  </a:lnTo>
                  <a:close/>
                </a:path>
                <a:path w="779145" h="1346834">
                  <a:moveTo>
                    <a:pt x="135436" y="1280809"/>
                  </a:moveTo>
                  <a:lnTo>
                    <a:pt x="116216" y="1280809"/>
                  </a:lnTo>
                  <a:lnTo>
                    <a:pt x="120333" y="1282108"/>
                  </a:lnTo>
                  <a:lnTo>
                    <a:pt x="126794" y="1287302"/>
                  </a:lnTo>
                  <a:lnTo>
                    <a:pt x="129185" y="1290707"/>
                  </a:lnTo>
                  <a:lnTo>
                    <a:pt x="132289" y="1299131"/>
                  </a:lnTo>
                  <a:lnTo>
                    <a:pt x="133065" y="1303676"/>
                  </a:lnTo>
                  <a:lnTo>
                    <a:pt x="133065" y="1313430"/>
                  </a:lnTo>
                  <a:lnTo>
                    <a:pt x="116216" y="1336107"/>
                  </a:lnTo>
                  <a:lnTo>
                    <a:pt x="135443" y="1336107"/>
                  </a:lnTo>
                  <a:lnTo>
                    <a:pt x="137340" y="1333953"/>
                  </a:lnTo>
                  <a:lnTo>
                    <a:pt x="140096" y="1328316"/>
                  </a:lnTo>
                  <a:lnTo>
                    <a:pt x="142883" y="1322678"/>
                  </a:lnTo>
                  <a:lnTo>
                    <a:pt x="144276" y="1316091"/>
                  </a:lnTo>
                  <a:lnTo>
                    <a:pt x="144276" y="1300952"/>
                  </a:lnTo>
                  <a:lnTo>
                    <a:pt x="142883" y="1294317"/>
                  </a:lnTo>
                  <a:lnTo>
                    <a:pt x="140096" y="1288648"/>
                  </a:lnTo>
                  <a:lnTo>
                    <a:pt x="137340" y="1282979"/>
                  </a:lnTo>
                  <a:lnTo>
                    <a:pt x="135436" y="1280809"/>
                  </a:lnTo>
                  <a:close/>
                </a:path>
                <a:path w="779145" h="1346834">
                  <a:moveTo>
                    <a:pt x="172222" y="1271878"/>
                  </a:moveTo>
                  <a:lnTo>
                    <a:pt x="161390" y="1271878"/>
                  </a:lnTo>
                  <a:lnTo>
                    <a:pt x="161390" y="1344658"/>
                  </a:lnTo>
                  <a:lnTo>
                    <a:pt x="172602" y="1344658"/>
                  </a:lnTo>
                  <a:lnTo>
                    <a:pt x="172602" y="1296518"/>
                  </a:lnTo>
                  <a:lnTo>
                    <a:pt x="173317" y="1293319"/>
                  </a:lnTo>
                  <a:lnTo>
                    <a:pt x="173409" y="1292908"/>
                  </a:lnTo>
                  <a:lnTo>
                    <a:pt x="176640" y="1286954"/>
                  </a:lnTo>
                  <a:lnTo>
                    <a:pt x="178841" y="1284689"/>
                  </a:lnTo>
                  <a:lnTo>
                    <a:pt x="181730" y="1283090"/>
                  </a:lnTo>
                  <a:lnTo>
                    <a:pt x="172222" y="1283090"/>
                  </a:lnTo>
                  <a:lnTo>
                    <a:pt x="172222" y="1271878"/>
                  </a:lnTo>
                  <a:close/>
                </a:path>
                <a:path w="779145" h="1346834">
                  <a:moveTo>
                    <a:pt x="215021" y="1280809"/>
                  </a:moveTo>
                  <a:lnTo>
                    <a:pt x="196418" y="1280809"/>
                  </a:lnTo>
                  <a:lnTo>
                    <a:pt x="200504" y="1282425"/>
                  </a:lnTo>
                  <a:lnTo>
                    <a:pt x="206458" y="1288854"/>
                  </a:lnTo>
                  <a:lnTo>
                    <a:pt x="207946" y="1293319"/>
                  </a:lnTo>
                  <a:lnTo>
                    <a:pt x="207946" y="1344658"/>
                  </a:lnTo>
                  <a:lnTo>
                    <a:pt x="219158" y="1344658"/>
                  </a:lnTo>
                  <a:lnTo>
                    <a:pt x="219158" y="1292084"/>
                  </a:lnTo>
                  <a:lnTo>
                    <a:pt x="218129" y="1286954"/>
                  </a:lnTo>
                  <a:lnTo>
                    <a:pt x="215021" y="1280809"/>
                  </a:lnTo>
                  <a:close/>
                </a:path>
                <a:path w="779145" h="1346834">
                  <a:moveTo>
                    <a:pt x="199395" y="1270738"/>
                  </a:moveTo>
                  <a:lnTo>
                    <a:pt x="188944" y="1270738"/>
                  </a:lnTo>
                  <a:lnTo>
                    <a:pt x="184447" y="1271878"/>
                  </a:lnTo>
                  <a:lnTo>
                    <a:pt x="177479" y="1276407"/>
                  </a:lnTo>
                  <a:lnTo>
                    <a:pt x="174882" y="1279384"/>
                  </a:lnTo>
                  <a:lnTo>
                    <a:pt x="173172" y="1283090"/>
                  </a:lnTo>
                  <a:lnTo>
                    <a:pt x="181730" y="1283090"/>
                  </a:lnTo>
                  <a:lnTo>
                    <a:pt x="184447" y="1281585"/>
                  </a:lnTo>
                  <a:lnTo>
                    <a:pt x="187645" y="1280809"/>
                  </a:lnTo>
                  <a:lnTo>
                    <a:pt x="215021" y="1280809"/>
                  </a:lnTo>
                  <a:lnTo>
                    <a:pt x="214011" y="1278814"/>
                  </a:lnTo>
                  <a:lnTo>
                    <a:pt x="211129" y="1275774"/>
                  </a:lnTo>
                  <a:lnTo>
                    <a:pt x="203950" y="1271878"/>
                  </a:lnTo>
                  <a:lnTo>
                    <a:pt x="204259" y="1271878"/>
                  </a:lnTo>
                  <a:lnTo>
                    <a:pt x="199395" y="1270738"/>
                  </a:lnTo>
                  <a:close/>
                </a:path>
                <a:path w="779145" h="1346834">
                  <a:moveTo>
                    <a:pt x="267864" y="1242804"/>
                  </a:moveTo>
                  <a:lnTo>
                    <a:pt x="261625" y="1242804"/>
                  </a:lnTo>
                  <a:lnTo>
                    <a:pt x="258315" y="1243501"/>
                  </a:lnTo>
                  <a:lnTo>
                    <a:pt x="252044" y="1246288"/>
                  </a:lnTo>
                  <a:lnTo>
                    <a:pt x="249495" y="1248378"/>
                  </a:lnTo>
                  <a:lnTo>
                    <a:pt x="245563" y="1253968"/>
                  </a:lnTo>
                  <a:lnTo>
                    <a:pt x="244586" y="1257436"/>
                  </a:lnTo>
                  <a:lnTo>
                    <a:pt x="244586" y="1344658"/>
                  </a:lnTo>
                  <a:lnTo>
                    <a:pt x="255797" y="1344658"/>
                  </a:lnTo>
                  <a:lnTo>
                    <a:pt x="255797" y="1260667"/>
                  </a:lnTo>
                  <a:lnTo>
                    <a:pt x="256605" y="1257927"/>
                  </a:lnTo>
                  <a:lnTo>
                    <a:pt x="259867" y="1254190"/>
                  </a:lnTo>
                  <a:lnTo>
                    <a:pt x="262543" y="1253256"/>
                  </a:lnTo>
                  <a:lnTo>
                    <a:pt x="272899" y="1253256"/>
                  </a:lnTo>
                  <a:lnTo>
                    <a:pt x="275750" y="1244705"/>
                  </a:lnTo>
                  <a:lnTo>
                    <a:pt x="274895" y="1244325"/>
                  </a:lnTo>
                  <a:lnTo>
                    <a:pt x="273596" y="1243913"/>
                  </a:lnTo>
                  <a:lnTo>
                    <a:pt x="270112" y="1243026"/>
                  </a:lnTo>
                  <a:lnTo>
                    <a:pt x="267864" y="1242804"/>
                  </a:lnTo>
                  <a:close/>
                </a:path>
                <a:path w="779145" h="1346834">
                  <a:moveTo>
                    <a:pt x="244586" y="1271688"/>
                  </a:moveTo>
                  <a:lnTo>
                    <a:pt x="232804" y="1271688"/>
                  </a:lnTo>
                  <a:lnTo>
                    <a:pt x="232804" y="1281189"/>
                  </a:lnTo>
                  <a:lnTo>
                    <a:pt x="244586" y="1281189"/>
                  </a:lnTo>
                  <a:lnTo>
                    <a:pt x="244586" y="1271688"/>
                  </a:lnTo>
                  <a:close/>
                </a:path>
                <a:path w="779145" h="1346834">
                  <a:moveTo>
                    <a:pt x="272139" y="1271688"/>
                  </a:moveTo>
                  <a:lnTo>
                    <a:pt x="255797" y="1271688"/>
                  </a:lnTo>
                  <a:lnTo>
                    <a:pt x="255797" y="1281189"/>
                  </a:lnTo>
                  <a:lnTo>
                    <a:pt x="272139" y="1281189"/>
                  </a:lnTo>
                  <a:lnTo>
                    <a:pt x="272139" y="1271688"/>
                  </a:lnTo>
                  <a:close/>
                </a:path>
                <a:path w="779145" h="1346834">
                  <a:moveTo>
                    <a:pt x="272899" y="1253256"/>
                  </a:moveTo>
                  <a:lnTo>
                    <a:pt x="267864" y="1253256"/>
                  </a:lnTo>
                  <a:lnTo>
                    <a:pt x="269162" y="1253398"/>
                  </a:lnTo>
                  <a:lnTo>
                    <a:pt x="271157" y="1253968"/>
                  </a:lnTo>
                  <a:lnTo>
                    <a:pt x="272519" y="1254396"/>
                  </a:lnTo>
                  <a:lnTo>
                    <a:pt x="272852" y="1253398"/>
                  </a:lnTo>
                  <a:lnTo>
                    <a:pt x="272899" y="1253256"/>
                  </a:lnTo>
                  <a:close/>
                </a:path>
                <a:path w="779145" h="1346834">
                  <a:moveTo>
                    <a:pt x="299063" y="1271688"/>
                  </a:moveTo>
                  <a:lnTo>
                    <a:pt x="287852" y="1271688"/>
                  </a:lnTo>
                  <a:lnTo>
                    <a:pt x="287852" y="1344658"/>
                  </a:lnTo>
                  <a:lnTo>
                    <a:pt x="299063" y="1344658"/>
                  </a:lnTo>
                  <a:lnTo>
                    <a:pt x="299063" y="1271688"/>
                  </a:lnTo>
                  <a:close/>
                </a:path>
                <a:path w="779145" h="1346834">
                  <a:moveTo>
                    <a:pt x="295738" y="1244325"/>
                  </a:moveTo>
                  <a:lnTo>
                    <a:pt x="291367" y="1244325"/>
                  </a:lnTo>
                  <a:lnTo>
                    <a:pt x="289483" y="1245069"/>
                  </a:lnTo>
                  <a:lnTo>
                    <a:pt x="286348" y="1248046"/>
                  </a:lnTo>
                  <a:lnTo>
                    <a:pt x="285572" y="1249835"/>
                  </a:lnTo>
                  <a:lnTo>
                    <a:pt x="285572" y="1254016"/>
                  </a:lnTo>
                  <a:lnTo>
                    <a:pt x="286348" y="1255805"/>
                  </a:lnTo>
                  <a:lnTo>
                    <a:pt x="289483" y="1258782"/>
                  </a:lnTo>
                  <a:lnTo>
                    <a:pt x="291367" y="1259527"/>
                  </a:lnTo>
                  <a:lnTo>
                    <a:pt x="295738" y="1259527"/>
                  </a:lnTo>
                  <a:lnTo>
                    <a:pt x="297607" y="1258782"/>
                  </a:lnTo>
                  <a:lnTo>
                    <a:pt x="300742" y="1255805"/>
                  </a:lnTo>
                  <a:lnTo>
                    <a:pt x="301534" y="1254016"/>
                  </a:lnTo>
                  <a:lnTo>
                    <a:pt x="301534" y="1249835"/>
                  </a:lnTo>
                  <a:lnTo>
                    <a:pt x="300742" y="1248046"/>
                  </a:lnTo>
                  <a:lnTo>
                    <a:pt x="297607" y="1245069"/>
                  </a:lnTo>
                  <a:lnTo>
                    <a:pt x="295738" y="1244325"/>
                  </a:lnTo>
                  <a:close/>
                </a:path>
                <a:path w="779145" h="1346834">
                  <a:moveTo>
                    <a:pt x="330429" y="1271688"/>
                  </a:moveTo>
                  <a:lnTo>
                    <a:pt x="319598" y="1271688"/>
                  </a:lnTo>
                  <a:lnTo>
                    <a:pt x="319598" y="1344658"/>
                  </a:lnTo>
                  <a:lnTo>
                    <a:pt x="330809" y="1344658"/>
                  </a:lnTo>
                  <a:lnTo>
                    <a:pt x="330809" y="1295188"/>
                  </a:lnTo>
                  <a:lnTo>
                    <a:pt x="331601" y="1292258"/>
                  </a:lnTo>
                  <a:lnTo>
                    <a:pt x="334800" y="1287096"/>
                  </a:lnTo>
                  <a:lnTo>
                    <a:pt x="336985" y="1285069"/>
                  </a:lnTo>
                  <a:lnTo>
                    <a:pt x="341425" y="1282710"/>
                  </a:lnTo>
                  <a:lnTo>
                    <a:pt x="330429" y="1282710"/>
                  </a:lnTo>
                  <a:lnTo>
                    <a:pt x="330429" y="1271688"/>
                  </a:lnTo>
                  <a:close/>
                </a:path>
                <a:path w="779145" h="1346834">
                  <a:moveTo>
                    <a:pt x="356083" y="1270738"/>
                  </a:moveTo>
                  <a:lnTo>
                    <a:pt x="345158" y="1270738"/>
                  </a:lnTo>
                  <a:lnTo>
                    <a:pt x="341870" y="1271688"/>
                  </a:lnTo>
                  <a:lnTo>
                    <a:pt x="334927" y="1276170"/>
                  </a:lnTo>
                  <a:lnTo>
                    <a:pt x="332520" y="1279099"/>
                  </a:lnTo>
                  <a:lnTo>
                    <a:pt x="331190" y="1282710"/>
                  </a:lnTo>
                  <a:lnTo>
                    <a:pt x="341425" y="1282710"/>
                  </a:lnTo>
                  <a:lnTo>
                    <a:pt x="342498" y="1282140"/>
                  </a:lnTo>
                  <a:lnTo>
                    <a:pt x="345223" y="1281490"/>
                  </a:lnTo>
                  <a:lnTo>
                    <a:pt x="356083" y="1281490"/>
                  </a:lnTo>
                  <a:lnTo>
                    <a:pt x="356083" y="1270738"/>
                  </a:lnTo>
                  <a:close/>
                </a:path>
                <a:path w="779145" h="1346834">
                  <a:moveTo>
                    <a:pt x="356083" y="1281490"/>
                  </a:moveTo>
                  <a:lnTo>
                    <a:pt x="352140" y="1281490"/>
                  </a:lnTo>
                  <a:lnTo>
                    <a:pt x="353470" y="1281712"/>
                  </a:lnTo>
                  <a:lnTo>
                    <a:pt x="354832" y="1281902"/>
                  </a:lnTo>
                  <a:lnTo>
                    <a:pt x="356283" y="1282140"/>
                  </a:lnTo>
                  <a:lnTo>
                    <a:pt x="356083" y="1282140"/>
                  </a:lnTo>
                  <a:lnTo>
                    <a:pt x="356083" y="1281490"/>
                  </a:lnTo>
                  <a:close/>
                </a:path>
                <a:path w="779145" h="1346834">
                  <a:moveTo>
                    <a:pt x="380204" y="1271688"/>
                  </a:moveTo>
                  <a:lnTo>
                    <a:pt x="369373" y="1271688"/>
                  </a:lnTo>
                  <a:lnTo>
                    <a:pt x="369373" y="1344658"/>
                  </a:lnTo>
                  <a:lnTo>
                    <a:pt x="380584" y="1344658"/>
                  </a:lnTo>
                  <a:lnTo>
                    <a:pt x="380584" y="1295473"/>
                  </a:lnTo>
                  <a:lnTo>
                    <a:pt x="381318" y="1292433"/>
                  </a:lnTo>
                  <a:lnTo>
                    <a:pt x="382348" y="1290532"/>
                  </a:lnTo>
                  <a:lnTo>
                    <a:pt x="384416" y="1286843"/>
                  </a:lnTo>
                  <a:lnTo>
                    <a:pt x="386443" y="1284689"/>
                  </a:lnTo>
                  <a:lnTo>
                    <a:pt x="389038" y="1283090"/>
                  </a:lnTo>
                  <a:lnTo>
                    <a:pt x="380204" y="1283090"/>
                  </a:lnTo>
                  <a:lnTo>
                    <a:pt x="380204" y="1271688"/>
                  </a:lnTo>
                  <a:close/>
                </a:path>
                <a:path w="779145" h="1346834">
                  <a:moveTo>
                    <a:pt x="419294" y="1280920"/>
                  </a:moveTo>
                  <a:lnTo>
                    <a:pt x="401660" y="1280920"/>
                  </a:lnTo>
                  <a:lnTo>
                    <a:pt x="404828" y="1282092"/>
                  </a:lnTo>
                  <a:lnTo>
                    <a:pt x="409844" y="1286843"/>
                  </a:lnTo>
                  <a:lnTo>
                    <a:pt x="410231" y="1287239"/>
                  </a:lnTo>
                  <a:lnTo>
                    <a:pt x="411558" y="1290532"/>
                  </a:lnTo>
                  <a:lnTo>
                    <a:pt x="411558" y="1344658"/>
                  </a:lnTo>
                  <a:lnTo>
                    <a:pt x="422960" y="1344658"/>
                  </a:lnTo>
                  <a:lnTo>
                    <a:pt x="422960" y="1292433"/>
                  </a:lnTo>
                  <a:lnTo>
                    <a:pt x="424369" y="1288537"/>
                  </a:lnTo>
                  <a:lnTo>
                    <a:pt x="429342" y="1283090"/>
                  </a:lnTo>
                  <a:lnTo>
                    <a:pt x="420299" y="1283090"/>
                  </a:lnTo>
                  <a:lnTo>
                    <a:pt x="419294" y="1280920"/>
                  </a:lnTo>
                  <a:close/>
                </a:path>
                <a:path w="779145" h="1346834">
                  <a:moveTo>
                    <a:pt x="463071" y="1280920"/>
                  </a:moveTo>
                  <a:lnTo>
                    <a:pt x="443435" y="1280920"/>
                  </a:lnTo>
                  <a:lnTo>
                    <a:pt x="446951" y="1282092"/>
                  </a:lnTo>
                  <a:lnTo>
                    <a:pt x="446732" y="1282092"/>
                  </a:lnTo>
                  <a:lnTo>
                    <a:pt x="452461" y="1286589"/>
                  </a:lnTo>
                  <a:lnTo>
                    <a:pt x="453207" y="1288537"/>
                  </a:lnTo>
                  <a:lnTo>
                    <a:pt x="453934" y="1290532"/>
                  </a:lnTo>
                  <a:lnTo>
                    <a:pt x="453934" y="1344658"/>
                  </a:lnTo>
                  <a:lnTo>
                    <a:pt x="465145" y="1344658"/>
                  </a:lnTo>
                  <a:lnTo>
                    <a:pt x="465145" y="1287239"/>
                  </a:lnTo>
                  <a:lnTo>
                    <a:pt x="463071" y="1280920"/>
                  </a:lnTo>
                  <a:close/>
                </a:path>
                <a:path w="779145" h="1346834">
                  <a:moveTo>
                    <a:pt x="405541" y="1270738"/>
                  </a:moveTo>
                  <a:lnTo>
                    <a:pt x="395976" y="1270738"/>
                  </a:lnTo>
                  <a:lnTo>
                    <a:pt x="392437" y="1271688"/>
                  </a:lnTo>
                  <a:lnTo>
                    <a:pt x="391857" y="1271862"/>
                  </a:lnTo>
                  <a:lnTo>
                    <a:pt x="385129" y="1276170"/>
                  </a:lnTo>
                  <a:lnTo>
                    <a:pt x="382625" y="1279321"/>
                  </a:lnTo>
                  <a:lnTo>
                    <a:pt x="381154" y="1283090"/>
                  </a:lnTo>
                  <a:lnTo>
                    <a:pt x="389038" y="1283090"/>
                  </a:lnTo>
                  <a:lnTo>
                    <a:pt x="391479" y="1281585"/>
                  </a:lnTo>
                  <a:lnTo>
                    <a:pt x="393814" y="1280920"/>
                  </a:lnTo>
                  <a:lnTo>
                    <a:pt x="419294" y="1280920"/>
                  </a:lnTo>
                  <a:lnTo>
                    <a:pt x="418553" y="1279321"/>
                  </a:lnTo>
                  <a:lnTo>
                    <a:pt x="415976" y="1276170"/>
                  </a:lnTo>
                  <a:lnTo>
                    <a:pt x="412888" y="1274111"/>
                  </a:lnTo>
                  <a:lnTo>
                    <a:pt x="409593" y="1271862"/>
                  </a:lnTo>
                  <a:lnTo>
                    <a:pt x="409025" y="1271688"/>
                  </a:lnTo>
                  <a:lnTo>
                    <a:pt x="405541" y="1270738"/>
                  </a:lnTo>
                  <a:close/>
                </a:path>
                <a:path w="779145" h="1346834">
                  <a:moveTo>
                    <a:pt x="449437" y="1270738"/>
                  </a:moveTo>
                  <a:lnTo>
                    <a:pt x="437687" y="1270738"/>
                  </a:lnTo>
                  <a:lnTo>
                    <a:pt x="433205" y="1271862"/>
                  </a:lnTo>
                  <a:lnTo>
                    <a:pt x="425731" y="1276328"/>
                  </a:lnTo>
                  <a:lnTo>
                    <a:pt x="422928" y="1279321"/>
                  </a:lnTo>
                  <a:lnTo>
                    <a:pt x="421060" y="1283090"/>
                  </a:lnTo>
                  <a:lnTo>
                    <a:pt x="429342" y="1283090"/>
                  </a:lnTo>
                  <a:lnTo>
                    <a:pt x="430007" y="1282361"/>
                  </a:lnTo>
                  <a:lnTo>
                    <a:pt x="433697" y="1280920"/>
                  </a:lnTo>
                  <a:lnTo>
                    <a:pt x="463071" y="1280920"/>
                  </a:lnTo>
                  <a:lnTo>
                    <a:pt x="454773" y="1272781"/>
                  </a:lnTo>
                  <a:lnTo>
                    <a:pt x="449437" y="1270738"/>
                  </a:lnTo>
                  <a:close/>
                </a:path>
                <a:path w="779145" h="1346834">
                  <a:moveTo>
                    <a:pt x="536561" y="1280619"/>
                  </a:moveTo>
                  <a:lnTo>
                    <a:pt x="519120" y="1280619"/>
                  </a:lnTo>
                  <a:lnTo>
                    <a:pt x="522968" y="1281918"/>
                  </a:lnTo>
                  <a:lnTo>
                    <a:pt x="528067" y="1287112"/>
                  </a:lnTo>
                  <a:lnTo>
                    <a:pt x="529350" y="1290786"/>
                  </a:lnTo>
                  <a:lnTo>
                    <a:pt x="529350" y="1297627"/>
                  </a:lnTo>
                  <a:lnTo>
                    <a:pt x="518566" y="1301475"/>
                  </a:lnTo>
                  <a:lnTo>
                    <a:pt x="514972" y="1301902"/>
                  </a:lnTo>
                  <a:lnTo>
                    <a:pt x="482224" y="1328696"/>
                  </a:lnTo>
                  <a:lnTo>
                    <a:pt x="483332" y="1332750"/>
                  </a:lnTo>
                  <a:lnTo>
                    <a:pt x="487766" y="1339432"/>
                  </a:lnTo>
                  <a:lnTo>
                    <a:pt x="490759" y="1341982"/>
                  </a:lnTo>
                  <a:lnTo>
                    <a:pt x="498297" y="1345497"/>
                  </a:lnTo>
                  <a:lnTo>
                    <a:pt x="502493" y="1346368"/>
                  </a:lnTo>
                  <a:lnTo>
                    <a:pt x="511361" y="1346368"/>
                  </a:lnTo>
                  <a:lnTo>
                    <a:pt x="528020" y="1336360"/>
                  </a:lnTo>
                  <a:lnTo>
                    <a:pt x="504600" y="1336360"/>
                  </a:lnTo>
                  <a:lnTo>
                    <a:pt x="501089" y="1335426"/>
                  </a:lnTo>
                  <a:lnTo>
                    <a:pt x="500837" y="1335426"/>
                  </a:lnTo>
                  <a:lnTo>
                    <a:pt x="497758" y="1333351"/>
                  </a:lnTo>
                  <a:lnTo>
                    <a:pt x="494876" y="1331356"/>
                  </a:lnTo>
                  <a:lnTo>
                    <a:pt x="493435" y="1328411"/>
                  </a:lnTo>
                  <a:lnTo>
                    <a:pt x="493435" y="1321665"/>
                  </a:lnTo>
                  <a:lnTo>
                    <a:pt x="516634" y="1311340"/>
                  </a:lnTo>
                  <a:lnTo>
                    <a:pt x="520704" y="1310738"/>
                  </a:lnTo>
                  <a:lnTo>
                    <a:pt x="529350" y="1307983"/>
                  </a:lnTo>
                  <a:lnTo>
                    <a:pt x="540562" y="1307983"/>
                  </a:lnTo>
                  <a:lnTo>
                    <a:pt x="540562" y="1290786"/>
                  </a:lnTo>
                  <a:lnTo>
                    <a:pt x="539677" y="1286479"/>
                  </a:lnTo>
                  <a:lnTo>
                    <a:pt x="539611" y="1286162"/>
                  </a:lnTo>
                  <a:lnTo>
                    <a:pt x="536561" y="1280619"/>
                  </a:lnTo>
                  <a:close/>
                </a:path>
                <a:path w="779145" h="1346834">
                  <a:moveTo>
                    <a:pt x="540562" y="1334777"/>
                  </a:moveTo>
                  <a:lnTo>
                    <a:pt x="529350" y="1334777"/>
                  </a:lnTo>
                  <a:lnTo>
                    <a:pt x="529350" y="1344658"/>
                  </a:lnTo>
                  <a:lnTo>
                    <a:pt x="540562" y="1344658"/>
                  </a:lnTo>
                  <a:lnTo>
                    <a:pt x="540562" y="1334777"/>
                  </a:lnTo>
                  <a:close/>
                </a:path>
                <a:path w="779145" h="1346834">
                  <a:moveTo>
                    <a:pt x="540562" y="1307983"/>
                  </a:moveTo>
                  <a:lnTo>
                    <a:pt x="529350" y="1307983"/>
                  </a:lnTo>
                  <a:lnTo>
                    <a:pt x="529246" y="1321665"/>
                  </a:lnTo>
                  <a:lnTo>
                    <a:pt x="528558" y="1324183"/>
                  </a:lnTo>
                  <a:lnTo>
                    <a:pt x="526975" y="1326938"/>
                  </a:lnTo>
                  <a:lnTo>
                    <a:pt x="525423" y="1329693"/>
                  </a:lnTo>
                  <a:lnTo>
                    <a:pt x="523111" y="1331942"/>
                  </a:lnTo>
                  <a:lnTo>
                    <a:pt x="516998" y="1335426"/>
                  </a:lnTo>
                  <a:lnTo>
                    <a:pt x="512990" y="1336360"/>
                  </a:lnTo>
                  <a:lnTo>
                    <a:pt x="528020" y="1336360"/>
                  </a:lnTo>
                  <a:lnTo>
                    <a:pt x="528780" y="1334777"/>
                  </a:lnTo>
                  <a:lnTo>
                    <a:pt x="540562" y="1334777"/>
                  </a:lnTo>
                  <a:lnTo>
                    <a:pt x="540562" y="1307983"/>
                  </a:lnTo>
                  <a:close/>
                </a:path>
                <a:path w="779145" h="1346834">
                  <a:moveTo>
                    <a:pt x="515922" y="1270738"/>
                  </a:moveTo>
                  <a:lnTo>
                    <a:pt x="509904" y="1270738"/>
                  </a:lnTo>
                  <a:lnTo>
                    <a:pt x="506167" y="1271245"/>
                  </a:lnTo>
                  <a:lnTo>
                    <a:pt x="484314" y="1287840"/>
                  </a:lnTo>
                  <a:lnTo>
                    <a:pt x="494956" y="1291641"/>
                  </a:lnTo>
                  <a:lnTo>
                    <a:pt x="496191" y="1288981"/>
                  </a:lnTo>
                  <a:lnTo>
                    <a:pt x="498328" y="1286479"/>
                  </a:lnTo>
                  <a:lnTo>
                    <a:pt x="504245" y="1281918"/>
                  </a:lnTo>
                  <a:lnTo>
                    <a:pt x="503956" y="1281918"/>
                  </a:lnTo>
                  <a:lnTo>
                    <a:pt x="508606" y="1280619"/>
                  </a:lnTo>
                  <a:lnTo>
                    <a:pt x="536561" y="1280619"/>
                  </a:lnTo>
                  <a:lnTo>
                    <a:pt x="535811" y="1279258"/>
                  </a:lnTo>
                  <a:lnTo>
                    <a:pt x="533420" y="1276676"/>
                  </a:lnTo>
                  <a:lnTo>
                    <a:pt x="527687" y="1273256"/>
                  </a:lnTo>
                  <a:lnTo>
                    <a:pt x="524726" y="1272132"/>
                  </a:lnTo>
                  <a:lnTo>
                    <a:pt x="521654" y="1271593"/>
                  </a:lnTo>
                  <a:lnTo>
                    <a:pt x="518614" y="1271023"/>
                  </a:lnTo>
                  <a:lnTo>
                    <a:pt x="515922" y="1270738"/>
                  </a:lnTo>
                  <a:close/>
                </a:path>
                <a:path w="779145" h="1346834">
                  <a:moveTo>
                    <a:pt x="577177" y="1254206"/>
                  </a:moveTo>
                  <a:lnTo>
                    <a:pt x="565966" y="1254206"/>
                  </a:lnTo>
                  <a:lnTo>
                    <a:pt x="565966" y="1331039"/>
                  </a:lnTo>
                  <a:lnTo>
                    <a:pt x="582561" y="1345608"/>
                  </a:lnTo>
                  <a:lnTo>
                    <a:pt x="587818" y="1345608"/>
                  </a:lnTo>
                  <a:lnTo>
                    <a:pt x="589545" y="1345450"/>
                  </a:lnTo>
                  <a:lnTo>
                    <a:pt x="590906" y="1345133"/>
                  </a:lnTo>
                  <a:lnTo>
                    <a:pt x="591890" y="1344927"/>
                  </a:lnTo>
                  <a:lnTo>
                    <a:pt x="593329" y="1344563"/>
                  </a:lnTo>
                  <a:lnTo>
                    <a:pt x="594089" y="1344278"/>
                  </a:lnTo>
                  <a:lnTo>
                    <a:pt x="591938" y="1334777"/>
                  </a:lnTo>
                  <a:lnTo>
                    <a:pt x="584398" y="1334777"/>
                  </a:lnTo>
                  <a:lnTo>
                    <a:pt x="582165" y="1334017"/>
                  </a:lnTo>
                  <a:lnTo>
                    <a:pt x="577177" y="1326922"/>
                  </a:lnTo>
                  <a:lnTo>
                    <a:pt x="577177" y="1254206"/>
                  </a:lnTo>
                  <a:close/>
                </a:path>
                <a:path w="779145" h="1346834">
                  <a:moveTo>
                    <a:pt x="592759" y="1334017"/>
                  </a:moveTo>
                  <a:lnTo>
                    <a:pt x="591766" y="1334017"/>
                  </a:lnTo>
                  <a:lnTo>
                    <a:pt x="591938" y="1334777"/>
                  </a:lnTo>
                  <a:lnTo>
                    <a:pt x="588959" y="1334777"/>
                  </a:lnTo>
                  <a:lnTo>
                    <a:pt x="592759" y="1334017"/>
                  </a:lnTo>
                  <a:close/>
                </a:path>
                <a:path w="779145" h="1346834">
                  <a:moveTo>
                    <a:pt x="565966" y="1271688"/>
                  </a:moveTo>
                  <a:lnTo>
                    <a:pt x="554944" y="1271688"/>
                  </a:lnTo>
                  <a:lnTo>
                    <a:pt x="554944" y="1281189"/>
                  </a:lnTo>
                  <a:lnTo>
                    <a:pt x="565966" y="1281189"/>
                  </a:lnTo>
                  <a:lnTo>
                    <a:pt x="565966" y="1271688"/>
                  </a:lnTo>
                  <a:close/>
                </a:path>
                <a:path w="779145" h="1346834">
                  <a:moveTo>
                    <a:pt x="592759" y="1271688"/>
                  </a:moveTo>
                  <a:lnTo>
                    <a:pt x="577177" y="1271688"/>
                  </a:lnTo>
                  <a:lnTo>
                    <a:pt x="577177" y="1281189"/>
                  </a:lnTo>
                  <a:lnTo>
                    <a:pt x="592759" y="1281189"/>
                  </a:lnTo>
                  <a:lnTo>
                    <a:pt x="592759" y="1271688"/>
                  </a:lnTo>
                  <a:close/>
                </a:path>
                <a:path w="779145" h="1346834">
                  <a:moveTo>
                    <a:pt x="620835" y="1271688"/>
                  </a:moveTo>
                  <a:lnTo>
                    <a:pt x="609624" y="1271688"/>
                  </a:lnTo>
                  <a:lnTo>
                    <a:pt x="609624" y="1344658"/>
                  </a:lnTo>
                  <a:lnTo>
                    <a:pt x="620835" y="1344658"/>
                  </a:lnTo>
                  <a:lnTo>
                    <a:pt x="620835" y="1271688"/>
                  </a:lnTo>
                  <a:close/>
                </a:path>
                <a:path w="779145" h="1346834">
                  <a:moveTo>
                    <a:pt x="617510" y="1244325"/>
                  </a:moveTo>
                  <a:lnTo>
                    <a:pt x="613139" y="1244325"/>
                  </a:lnTo>
                  <a:lnTo>
                    <a:pt x="611255" y="1245069"/>
                  </a:lnTo>
                  <a:lnTo>
                    <a:pt x="608119" y="1248046"/>
                  </a:lnTo>
                  <a:lnTo>
                    <a:pt x="607344" y="1249835"/>
                  </a:lnTo>
                  <a:lnTo>
                    <a:pt x="607344" y="1254016"/>
                  </a:lnTo>
                  <a:lnTo>
                    <a:pt x="608119" y="1255805"/>
                  </a:lnTo>
                  <a:lnTo>
                    <a:pt x="611255" y="1258782"/>
                  </a:lnTo>
                  <a:lnTo>
                    <a:pt x="613139" y="1259527"/>
                  </a:lnTo>
                  <a:lnTo>
                    <a:pt x="617510" y="1259527"/>
                  </a:lnTo>
                  <a:lnTo>
                    <a:pt x="619378" y="1258782"/>
                  </a:lnTo>
                  <a:lnTo>
                    <a:pt x="622514" y="1255805"/>
                  </a:lnTo>
                  <a:lnTo>
                    <a:pt x="623306" y="1254016"/>
                  </a:lnTo>
                  <a:lnTo>
                    <a:pt x="623306" y="1249835"/>
                  </a:lnTo>
                  <a:lnTo>
                    <a:pt x="622514" y="1248046"/>
                  </a:lnTo>
                  <a:lnTo>
                    <a:pt x="619378" y="1245069"/>
                  </a:lnTo>
                  <a:lnTo>
                    <a:pt x="617510" y="1244325"/>
                  </a:lnTo>
                  <a:close/>
                </a:path>
                <a:path w="779145" h="1346834">
                  <a:moveTo>
                    <a:pt x="677601" y="1270738"/>
                  </a:moveTo>
                  <a:lnTo>
                    <a:pt x="664426" y="1270738"/>
                  </a:lnTo>
                  <a:lnTo>
                    <a:pt x="658646" y="1272306"/>
                  </a:lnTo>
                  <a:lnTo>
                    <a:pt x="637949" y="1300952"/>
                  </a:lnTo>
                  <a:lnTo>
                    <a:pt x="637949" y="1316091"/>
                  </a:lnTo>
                  <a:lnTo>
                    <a:pt x="664426" y="1346178"/>
                  </a:lnTo>
                  <a:lnTo>
                    <a:pt x="677601" y="1346178"/>
                  </a:lnTo>
                  <a:lnTo>
                    <a:pt x="683365" y="1344610"/>
                  </a:lnTo>
                  <a:lnTo>
                    <a:pt x="693278" y="1338339"/>
                  </a:lnTo>
                  <a:lnTo>
                    <a:pt x="695245" y="1336107"/>
                  </a:lnTo>
                  <a:lnTo>
                    <a:pt x="666010" y="1336107"/>
                  </a:lnTo>
                  <a:lnTo>
                    <a:pt x="661893" y="1334824"/>
                  </a:lnTo>
                  <a:lnTo>
                    <a:pt x="655432" y="1329693"/>
                  </a:lnTo>
                  <a:lnTo>
                    <a:pt x="653041" y="1326320"/>
                  </a:lnTo>
                  <a:lnTo>
                    <a:pt x="649937" y="1317959"/>
                  </a:lnTo>
                  <a:lnTo>
                    <a:pt x="649161" y="1313430"/>
                  </a:lnTo>
                  <a:lnTo>
                    <a:pt x="649161" y="1303676"/>
                  </a:lnTo>
                  <a:lnTo>
                    <a:pt x="666010" y="1280809"/>
                  </a:lnTo>
                  <a:lnTo>
                    <a:pt x="695238" y="1280809"/>
                  </a:lnTo>
                  <a:lnTo>
                    <a:pt x="693278" y="1278577"/>
                  </a:lnTo>
                  <a:lnTo>
                    <a:pt x="683365" y="1272306"/>
                  </a:lnTo>
                  <a:lnTo>
                    <a:pt x="677601" y="1270738"/>
                  </a:lnTo>
                  <a:close/>
                </a:path>
                <a:path w="779145" h="1346834">
                  <a:moveTo>
                    <a:pt x="695238" y="1280809"/>
                  </a:moveTo>
                  <a:lnTo>
                    <a:pt x="676018" y="1280809"/>
                  </a:lnTo>
                  <a:lnTo>
                    <a:pt x="680135" y="1282108"/>
                  </a:lnTo>
                  <a:lnTo>
                    <a:pt x="686596" y="1287302"/>
                  </a:lnTo>
                  <a:lnTo>
                    <a:pt x="688987" y="1290707"/>
                  </a:lnTo>
                  <a:lnTo>
                    <a:pt x="692091" y="1299131"/>
                  </a:lnTo>
                  <a:lnTo>
                    <a:pt x="692867" y="1303676"/>
                  </a:lnTo>
                  <a:lnTo>
                    <a:pt x="692867" y="1313430"/>
                  </a:lnTo>
                  <a:lnTo>
                    <a:pt x="676018" y="1336107"/>
                  </a:lnTo>
                  <a:lnTo>
                    <a:pt x="695245" y="1336107"/>
                  </a:lnTo>
                  <a:lnTo>
                    <a:pt x="697142" y="1333953"/>
                  </a:lnTo>
                  <a:lnTo>
                    <a:pt x="699898" y="1328316"/>
                  </a:lnTo>
                  <a:lnTo>
                    <a:pt x="702685" y="1322678"/>
                  </a:lnTo>
                  <a:lnTo>
                    <a:pt x="704078" y="1316091"/>
                  </a:lnTo>
                  <a:lnTo>
                    <a:pt x="704078" y="1300952"/>
                  </a:lnTo>
                  <a:lnTo>
                    <a:pt x="702685" y="1294317"/>
                  </a:lnTo>
                  <a:lnTo>
                    <a:pt x="699898" y="1288648"/>
                  </a:lnTo>
                  <a:lnTo>
                    <a:pt x="697142" y="1282979"/>
                  </a:lnTo>
                  <a:lnTo>
                    <a:pt x="695238" y="1280809"/>
                  </a:lnTo>
                  <a:close/>
                </a:path>
                <a:path w="779145" h="1346834">
                  <a:moveTo>
                    <a:pt x="732024" y="1271878"/>
                  </a:moveTo>
                  <a:lnTo>
                    <a:pt x="721192" y="1271878"/>
                  </a:lnTo>
                  <a:lnTo>
                    <a:pt x="721192" y="1344658"/>
                  </a:lnTo>
                  <a:lnTo>
                    <a:pt x="732404" y="1344658"/>
                  </a:lnTo>
                  <a:lnTo>
                    <a:pt x="732404" y="1296518"/>
                  </a:lnTo>
                  <a:lnTo>
                    <a:pt x="733119" y="1293319"/>
                  </a:lnTo>
                  <a:lnTo>
                    <a:pt x="733211" y="1292908"/>
                  </a:lnTo>
                  <a:lnTo>
                    <a:pt x="736442" y="1286954"/>
                  </a:lnTo>
                  <a:lnTo>
                    <a:pt x="738643" y="1284689"/>
                  </a:lnTo>
                  <a:lnTo>
                    <a:pt x="741532" y="1283090"/>
                  </a:lnTo>
                  <a:lnTo>
                    <a:pt x="732024" y="1283090"/>
                  </a:lnTo>
                  <a:lnTo>
                    <a:pt x="732024" y="1271878"/>
                  </a:lnTo>
                  <a:close/>
                </a:path>
                <a:path w="779145" h="1346834">
                  <a:moveTo>
                    <a:pt x="774823" y="1280809"/>
                  </a:moveTo>
                  <a:lnTo>
                    <a:pt x="756220" y="1280809"/>
                  </a:lnTo>
                  <a:lnTo>
                    <a:pt x="760306" y="1282425"/>
                  </a:lnTo>
                  <a:lnTo>
                    <a:pt x="766260" y="1288854"/>
                  </a:lnTo>
                  <a:lnTo>
                    <a:pt x="767749" y="1293319"/>
                  </a:lnTo>
                  <a:lnTo>
                    <a:pt x="767749" y="1344658"/>
                  </a:lnTo>
                  <a:lnTo>
                    <a:pt x="778960" y="1344658"/>
                  </a:lnTo>
                  <a:lnTo>
                    <a:pt x="778960" y="1292084"/>
                  </a:lnTo>
                  <a:lnTo>
                    <a:pt x="777931" y="1286954"/>
                  </a:lnTo>
                  <a:lnTo>
                    <a:pt x="774823" y="1280809"/>
                  </a:lnTo>
                  <a:close/>
                </a:path>
                <a:path w="779145" h="1346834">
                  <a:moveTo>
                    <a:pt x="759197" y="1270738"/>
                  </a:moveTo>
                  <a:lnTo>
                    <a:pt x="748746" y="1270738"/>
                  </a:lnTo>
                  <a:lnTo>
                    <a:pt x="744249" y="1271878"/>
                  </a:lnTo>
                  <a:lnTo>
                    <a:pt x="737281" y="1276407"/>
                  </a:lnTo>
                  <a:lnTo>
                    <a:pt x="734684" y="1279384"/>
                  </a:lnTo>
                  <a:lnTo>
                    <a:pt x="732974" y="1283090"/>
                  </a:lnTo>
                  <a:lnTo>
                    <a:pt x="741532" y="1283090"/>
                  </a:lnTo>
                  <a:lnTo>
                    <a:pt x="744249" y="1281585"/>
                  </a:lnTo>
                  <a:lnTo>
                    <a:pt x="747447" y="1280809"/>
                  </a:lnTo>
                  <a:lnTo>
                    <a:pt x="774823" y="1280809"/>
                  </a:lnTo>
                  <a:lnTo>
                    <a:pt x="773813" y="1278814"/>
                  </a:lnTo>
                  <a:lnTo>
                    <a:pt x="770931" y="1275774"/>
                  </a:lnTo>
                  <a:lnTo>
                    <a:pt x="763752" y="1271878"/>
                  </a:lnTo>
                  <a:lnTo>
                    <a:pt x="764061" y="1271878"/>
                  </a:lnTo>
                  <a:lnTo>
                    <a:pt x="759197" y="1270738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9864555" y="4976165"/>
              <a:ext cx="1015365" cy="1624965"/>
            </a:xfrm>
            <a:custGeom>
              <a:avLst/>
              <a:gdLst/>
              <a:ahLst/>
              <a:cxnLst/>
              <a:rect l="l" t="t" r="r" b="b"/>
              <a:pathLst>
                <a:path w="1015365" h="1624965">
                  <a:moveTo>
                    <a:pt x="1015277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015277" y="1624443"/>
                  </a:lnTo>
                  <a:lnTo>
                    <a:pt x="101527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9944421" y="5167885"/>
              <a:ext cx="836294" cy="1372235"/>
            </a:xfrm>
            <a:custGeom>
              <a:avLst/>
              <a:gdLst/>
              <a:ahLst/>
              <a:cxnLst/>
              <a:rect l="l" t="t" r="r" b="b"/>
              <a:pathLst>
                <a:path w="836295" h="1372234">
                  <a:moveTo>
                    <a:pt x="48836" y="0"/>
                  </a:moveTo>
                  <a:lnTo>
                    <a:pt x="8361" y="0"/>
                  </a:lnTo>
                  <a:lnTo>
                    <a:pt x="8361" y="97292"/>
                  </a:lnTo>
                  <a:lnTo>
                    <a:pt x="20142" y="97292"/>
                  </a:lnTo>
                  <a:lnTo>
                    <a:pt x="20142" y="59287"/>
                  </a:lnTo>
                  <a:lnTo>
                    <a:pt x="14821" y="59287"/>
                  </a:lnTo>
                  <a:lnTo>
                    <a:pt x="14821" y="48646"/>
                  </a:lnTo>
                  <a:lnTo>
                    <a:pt x="20142" y="48646"/>
                  </a:lnTo>
                  <a:lnTo>
                    <a:pt x="20142" y="10451"/>
                  </a:lnTo>
                  <a:lnTo>
                    <a:pt x="68680" y="10451"/>
                  </a:lnTo>
                  <a:lnTo>
                    <a:pt x="68440" y="9992"/>
                  </a:lnTo>
                  <a:lnTo>
                    <a:pt x="64830" y="6460"/>
                  </a:lnTo>
                  <a:lnTo>
                    <a:pt x="55075" y="1298"/>
                  </a:lnTo>
                  <a:lnTo>
                    <a:pt x="48836" y="0"/>
                  </a:lnTo>
                  <a:close/>
                </a:path>
                <a:path w="836295" h="1372234">
                  <a:moveTo>
                    <a:pt x="54157" y="53587"/>
                  </a:moveTo>
                  <a:lnTo>
                    <a:pt x="40855" y="53587"/>
                  </a:lnTo>
                  <a:lnTo>
                    <a:pt x="64418" y="97292"/>
                  </a:lnTo>
                  <a:lnTo>
                    <a:pt x="78100" y="97292"/>
                  </a:lnTo>
                  <a:lnTo>
                    <a:pt x="57280" y="59287"/>
                  </a:lnTo>
                  <a:lnTo>
                    <a:pt x="48963" y="59287"/>
                  </a:lnTo>
                  <a:lnTo>
                    <a:pt x="55154" y="58036"/>
                  </a:lnTo>
                  <a:lnTo>
                    <a:pt x="56277" y="57457"/>
                  </a:lnTo>
                  <a:lnTo>
                    <a:pt x="54157" y="53587"/>
                  </a:lnTo>
                  <a:close/>
                </a:path>
                <a:path w="836295" h="1372234">
                  <a:moveTo>
                    <a:pt x="20142" y="48646"/>
                  </a:moveTo>
                  <a:lnTo>
                    <a:pt x="14821" y="48646"/>
                  </a:lnTo>
                  <a:lnTo>
                    <a:pt x="14821" y="59287"/>
                  </a:lnTo>
                  <a:lnTo>
                    <a:pt x="20142" y="59287"/>
                  </a:lnTo>
                  <a:lnTo>
                    <a:pt x="20142" y="48646"/>
                  </a:lnTo>
                  <a:close/>
                </a:path>
                <a:path w="836295" h="1372234">
                  <a:moveTo>
                    <a:pt x="68680" y="10451"/>
                  </a:moveTo>
                  <a:lnTo>
                    <a:pt x="46112" y="10451"/>
                  </a:lnTo>
                  <a:lnTo>
                    <a:pt x="50340" y="11258"/>
                  </a:lnTo>
                  <a:lnTo>
                    <a:pt x="56738" y="14457"/>
                  </a:lnTo>
                  <a:lnTo>
                    <a:pt x="59066" y="16706"/>
                  </a:lnTo>
                  <a:lnTo>
                    <a:pt x="61979" y="22533"/>
                  </a:lnTo>
                  <a:lnTo>
                    <a:pt x="62708" y="25938"/>
                  </a:lnTo>
                  <a:lnTo>
                    <a:pt x="62708" y="33729"/>
                  </a:lnTo>
                  <a:lnTo>
                    <a:pt x="46239" y="48646"/>
                  </a:lnTo>
                  <a:lnTo>
                    <a:pt x="20142" y="48646"/>
                  </a:lnTo>
                  <a:lnTo>
                    <a:pt x="20142" y="59287"/>
                  </a:lnTo>
                  <a:lnTo>
                    <a:pt x="43928" y="59287"/>
                  </a:lnTo>
                  <a:lnTo>
                    <a:pt x="40855" y="53587"/>
                  </a:lnTo>
                  <a:lnTo>
                    <a:pt x="63725" y="53587"/>
                  </a:lnTo>
                  <a:lnTo>
                    <a:pt x="64846" y="53001"/>
                  </a:lnTo>
                  <a:lnTo>
                    <a:pt x="68440" y="49517"/>
                  </a:lnTo>
                  <a:lnTo>
                    <a:pt x="73128" y="40649"/>
                  </a:lnTo>
                  <a:lnTo>
                    <a:pt x="74299" y="35566"/>
                  </a:lnTo>
                  <a:lnTo>
                    <a:pt x="74299" y="24101"/>
                  </a:lnTo>
                  <a:lnTo>
                    <a:pt x="73128" y="18986"/>
                  </a:lnTo>
                  <a:lnTo>
                    <a:pt x="68680" y="10451"/>
                  </a:lnTo>
                  <a:close/>
                </a:path>
                <a:path w="836295" h="1372234">
                  <a:moveTo>
                    <a:pt x="56277" y="57457"/>
                  </a:moveTo>
                  <a:lnTo>
                    <a:pt x="55154" y="58036"/>
                  </a:lnTo>
                  <a:lnTo>
                    <a:pt x="48963" y="59287"/>
                  </a:lnTo>
                  <a:lnTo>
                    <a:pt x="57280" y="59287"/>
                  </a:lnTo>
                  <a:lnTo>
                    <a:pt x="56277" y="57457"/>
                  </a:lnTo>
                  <a:close/>
                </a:path>
                <a:path w="836295" h="1372234">
                  <a:moveTo>
                    <a:pt x="63725" y="53587"/>
                  </a:moveTo>
                  <a:lnTo>
                    <a:pt x="54157" y="53587"/>
                  </a:lnTo>
                  <a:lnTo>
                    <a:pt x="56277" y="57457"/>
                  </a:lnTo>
                  <a:lnTo>
                    <a:pt x="63725" y="53587"/>
                  </a:lnTo>
                  <a:close/>
                </a:path>
                <a:path w="836295" h="1372234">
                  <a:moveTo>
                    <a:pt x="124882" y="23373"/>
                  </a:moveTo>
                  <a:lnTo>
                    <a:pt x="114494" y="23373"/>
                  </a:lnTo>
                  <a:lnTo>
                    <a:pt x="108729" y="24988"/>
                  </a:lnTo>
                  <a:lnTo>
                    <a:pt x="98880" y="31417"/>
                  </a:lnTo>
                  <a:lnTo>
                    <a:pt x="95048" y="35883"/>
                  </a:lnTo>
                  <a:lnTo>
                    <a:pt x="89660" y="47126"/>
                  </a:lnTo>
                  <a:lnTo>
                    <a:pt x="89569" y="47316"/>
                  </a:lnTo>
                  <a:lnTo>
                    <a:pt x="88207" y="53903"/>
                  </a:lnTo>
                  <a:lnTo>
                    <a:pt x="88207" y="68852"/>
                  </a:lnTo>
                  <a:lnTo>
                    <a:pt x="115190" y="98813"/>
                  </a:lnTo>
                  <a:lnTo>
                    <a:pt x="127162" y="98813"/>
                  </a:lnTo>
                  <a:lnTo>
                    <a:pt x="131612" y="98052"/>
                  </a:lnTo>
                  <a:lnTo>
                    <a:pt x="139529" y="94980"/>
                  </a:lnTo>
                  <a:lnTo>
                    <a:pt x="142855" y="92827"/>
                  </a:lnTo>
                  <a:lnTo>
                    <a:pt x="146824" y="88741"/>
                  </a:lnTo>
                  <a:lnTo>
                    <a:pt x="117692" y="88741"/>
                  </a:lnTo>
                  <a:lnTo>
                    <a:pt x="113718" y="87759"/>
                  </a:lnTo>
                  <a:lnTo>
                    <a:pt x="99418" y="64608"/>
                  </a:lnTo>
                  <a:lnTo>
                    <a:pt x="96188" y="64608"/>
                  </a:lnTo>
                  <a:lnTo>
                    <a:pt x="96188" y="54917"/>
                  </a:lnTo>
                  <a:lnTo>
                    <a:pt x="99418" y="54917"/>
                  </a:lnTo>
                  <a:lnTo>
                    <a:pt x="99418" y="52605"/>
                  </a:lnTo>
                  <a:lnTo>
                    <a:pt x="116616" y="33444"/>
                  </a:lnTo>
                  <a:lnTo>
                    <a:pt x="144616" y="33444"/>
                  </a:lnTo>
                  <a:lnTo>
                    <a:pt x="139419" y="28598"/>
                  </a:lnTo>
                  <a:lnTo>
                    <a:pt x="136046" y="26540"/>
                  </a:lnTo>
                  <a:lnTo>
                    <a:pt x="128635" y="24006"/>
                  </a:lnTo>
                  <a:lnTo>
                    <a:pt x="124882" y="23373"/>
                  </a:lnTo>
                  <a:close/>
                </a:path>
                <a:path w="836295" h="1372234">
                  <a:moveTo>
                    <a:pt x="140464" y="77340"/>
                  </a:moveTo>
                  <a:lnTo>
                    <a:pt x="125167" y="88741"/>
                  </a:lnTo>
                  <a:lnTo>
                    <a:pt x="146824" y="88741"/>
                  </a:lnTo>
                  <a:lnTo>
                    <a:pt x="148239" y="87284"/>
                  </a:lnTo>
                  <a:lnTo>
                    <a:pt x="150155" y="84054"/>
                  </a:lnTo>
                  <a:lnTo>
                    <a:pt x="151295" y="80380"/>
                  </a:lnTo>
                  <a:lnTo>
                    <a:pt x="140464" y="77340"/>
                  </a:lnTo>
                  <a:close/>
                </a:path>
                <a:path w="836295" h="1372234">
                  <a:moveTo>
                    <a:pt x="99418" y="54917"/>
                  </a:moveTo>
                  <a:lnTo>
                    <a:pt x="96188" y="54917"/>
                  </a:lnTo>
                  <a:lnTo>
                    <a:pt x="96188" y="64608"/>
                  </a:lnTo>
                  <a:lnTo>
                    <a:pt x="99418" y="64608"/>
                  </a:lnTo>
                  <a:lnTo>
                    <a:pt x="99418" y="54917"/>
                  </a:lnTo>
                  <a:close/>
                </a:path>
                <a:path w="836295" h="1372234">
                  <a:moveTo>
                    <a:pt x="144616" y="33444"/>
                  </a:moveTo>
                  <a:lnTo>
                    <a:pt x="125135" y="33444"/>
                  </a:lnTo>
                  <a:lnTo>
                    <a:pt x="128650" y="34378"/>
                  </a:lnTo>
                  <a:lnTo>
                    <a:pt x="134636" y="38115"/>
                  </a:lnTo>
                  <a:lnTo>
                    <a:pt x="136948" y="40665"/>
                  </a:lnTo>
                  <a:lnTo>
                    <a:pt x="138563" y="43895"/>
                  </a:lnTo>
                  <a:lnTo>
                    <a:pt x="140210" y="47126"/>
                  </a:lnTo>
                  <a:lnTo>
                    <a:pt x="141034" y="50799"/>
                  </a:lnTo>
                  <a:lnTo>
                    <a:pt x="141034" y="54917"/>
                  </a:lnTo>
                  <a:lnTo>
                    <a:pt x="99418" y="54917"/>
                  </a:lnTo>
                  <a:lnTo>
                    <a:pt x="99418" y="64608"/>
                  </a:lnTo>
                  <a:lnTo>
                    <a:pt x="152435" y="64608"/>
                  </a:lnTo>
                  <a:lnTo>
                    <a:pt x="152365" y="52605"/>
                  </a:lnTo>
                  <a:lnTo>
                    <a:pt x="151533" y="47316"/>
                  </a:lnTo>
                  <a:lnTo>
                    <a:pt x="147965" y="38115"/>
                  </a:lnTo>
                  <a:lnTo>
                    <a:pt x="145684" y="34552"/>
                  </a:lnTo>
                  <a:lnTo>
                    <a:pt x="145571" y="34378"/>
                  </a:lnTo>
                  <a:lnTo>
                    <a:pt x="144616" y="33444"/>
                  </a:lnTo>
                  <a:close/>
                </a:path>
                <a:path w="836295" h="1372234">
                  <a:moveTo>
                    <a:pt x="204075" y="23373"/>
                  </a:moveTo>
                  <a:lnTo>
                    <a:pt x="192356" y="23373"/>
                  </a:lnTo>
                  <a:lnTo>
                    <a:pt x="186592" y="24988"/>
                  </a:lnTo>
                  <a:lnTo>
                    <a:pt x="176743" y="31417"/>
                  </a:lnTo>
                  <a:lnTo>
                    <a:pt x="172910" y="35867"/>
                  </a:lnTo>
                  <a:lnTo>
                    <a:pt x="167431" y="47237"/>
                  </a:lnTo>
                  <a:lnTo>
                    <a:pt x="166070" y="53777"/>
                  </a:lnTo>
                  <a:lnTo>
                    <a:pt x="166070" y="68472"/>
                  </a:lnTo>
                  <a:lnTo>
                    <a:pt x="192293" y="98813"/>
                  </a:lnTo>
                  <a:lnTo>
                    <a:pt x="204518" y="98813"/>
                  </a:lnTo>
                  <a:lnTo>
                    <a:pt x="209237" y="97815"/>
                  </a:lnTo>
                  <a:lnTo>
                    <a:pt x="217376" y="93793"/>
                  </a:lnTo>
                  <a:lnTo>
                    <a:pt x="220654" y="91069"/>
                  </a:lnTo>
                  <a:lnTo>
                    <a:pt x="222338" y="88741"/>
                  </a:lnTo>
                  <a:lnTo>
                    <a:pt x="194700" y="88741"/>
                  </a:lnTo>
                  <a:lnTo>
                    <a:pt x="190836" y="87585"/>
                  </a:lnTo>
                  <a:lnTo>
                    <a:pt x="177281" y="66445"/>
                  </a:lnTo>
                  <a:lnTo>
                    <a:pt x="177281" y="55297"/>
                  </a:lnTo>
                  <a:lnTo>
                    <a:pt x="194763" y="33444"/>
                  </a:lnTo>
                  <a:lnTo>
                    <a:pt x="222350" y="33444"/>
                  </a:lnTo>
                  <a:lnTo>
                    <a:pt x="220306" y="30784"/>
                  </a:lnTo>
                  <a:lnTo>
                    <a:pt x="216933" y="28123"/>
                  </a:lnTo>
                  <a:lnTo>
                    <a:pt x="208699" y="24323"/>
                  </a:lnTo>
                  <a:lnTo>
                    <a:pt x="204075" y="23373"/>
                  </a:lnTo>
                  <a:close/>
                </a:path>
                <a:path w="836295" h="1372234">
                  <a:moveTo>
                    <a:pt x="227828" y="76010"/>
                  </a:moveTo>
                  <a:lnTo>
                    <a:pt x="216616" y="76010"/>
                  </a:lnTo>
                  <a:lnTo>
                    <a:pt x="215920" y="78670"/>
                  </a:lnTo>
                  <a:lnTo>
                    <a:pt x="214748" y="80950"/>
                  </a:lnTo>
                  <a:lnTo>
                    <a:pt x="211454" y="84751"/>
                  </a:lnTo>
                  <a:lnTo>
                    <a:pt x="209257" y="86287"/>
                  </a:lnTo>
                  <a:lnTo>
                    <a:pt x="204692" y="88234"/>
                  </a:lnTo>
                  <a:lnTo>
                    <a:pt x="202048" y="88741"/>
                  </a:lnTo>
                  <a:lnTo>
                    <a:pt x="222338" y="88741"/>
                  </a:lnTo>
                  <a:lnTo>
                    <a:pt x="225627" y="84196"/>
                  </a:lnTo>
                  <a:lnTo>
                    <a:pt x="227194" y="80317"/>
                  </a:lnTo>
                  <a:lnTo>
                    <a:pt x="227828" y="76010"/>
                  </a:lnTo>
                  <a:close/>
                </a:path>
                <a:path w="836295" h="1372234">
                  <a:moveTo>
                    <a:pt x="222350" y="33444"/>
                  </a:moveTo>
                  <a:lnTo>
                    <a:pt x="204075" y="33444"/>
                  </a:lnTo>
                  <a:lnTo>
                    <a:pt x="208002" y="34742"/>
                  </a:lnTo>
                  <a:lnTo>
                    <a:pt x="210916" y="37339"/>
                  </a:lnTo>
                  <a:lnTo>
                    <a:pt x="213861" y="39905"/>
                  </a:lnTo>
                  <a:lnTo>
                    <a:pt x="215761" y="42850"/>
                  </a:lnTo>
                  <a:lnTo>
                    <a:pt x="216616" y="46176"/>
                  </a:lnTo>
                  <a:lnTo>
                    <a:pt x="227828" y="46176"/>
                  </a:lnTo>
                  <a:lnTo>
                    <a:pt x="227366" y="42850"/>
                  </a:lnTo>
                  <a:lnTo>
                    <a:pt x="227289" y="42296"/>
                  </a:lnTo>
                  <a:lnTo>
                    <a:pt x="227194" y="41615"/>
                  </a:lnTo>
                  <a:lnTo>
                    <a:pt x="225563" y="37624"/>
                  </a:lnTo>
                  <a:lnTo>
                    <a:pt x="222350" y="33444"/>
                  </a:lnTo>
                  <a:close/>
                </a:path>
                <a:path w="836295" h="1372234">
                  <a:moveTo>
                    <a:pt x="280449" y="23373"/>
                  </a:moveTo>
                  <a:lnTo>
                    <a:pt x="267274" y="23373"/>
                  </a:lnTo>
                  <a:lnTo>
                    <a:pt x="261494" y="24940"/>
                  </a:lnTo>
                  <a:lnTo>
                    <a:pt x="240797" y="53587"/>
                  </a:lnTo>
                  <a:lnTo>
                    <a:pt x="240797" y="68725"/>
                  </a:lnTo>
                  <a:lnTo>
                    <a:pt x="267274" y="98813"/>
                  </a:lnTo>
                  <a:lnTo>
                    <a:pt x="280449" y="98813"/>
                  </a:lnTo>
                  <a:lnTo>
                    <a:pt x="286213" y="97245"/>
                  </a:lnTo>
                  <a:lnTo>
                    <a:pt x="296126" y="90974"/>
                  </a:lnTo>
                  <a:lnTo>
                    <a:pt x="298093" y="88741"/>
                  </a:lnTo>
                  <a:lnTo>
                    <a:pt x="268857" y="88741"/>
                  </a:lnTo>
                  <a:lnTo>
                    <a:pt x="264740" y="87459"/>
                  </a:lnTo>
                  <a:lnTo>
                    <a:pt x="258279" y="82328"/>
                  </a:lnTo>
                  <a:lnTo>
                    <a:pt x="255888" y="78955"/>
                  </a:lnTo>
                  <a:lnTo>
                    <a:pt x="252784" y="70594"/>
                  </a:lnTo>
                  <a:lnTo>
                    <a:pt x="252008" y="66065"/>
                  </a:lnTo>
                  <a:lnTo>
                    <a:pt x="252008" y="56310"/>
                  </a:lnTo>
                  <a:lnTo>
                    <a:pt x="268857" y="33444"/>
                  </a:lnTo>
                  <a:lnTo>
                    <a:pt x="298086" y="33444"/>
                  </a:lnTo>
                  <a:lnTo>
                    <a:pt x="296126" y="31211"/>
                  </a:lnTo>
                  <a:lnTo>
                    <a:pt x="286213" y="24940"/>
                  </a:lnTo>
                  <a:lnTo>
                    <a:pt x="280449" y="23373"/>
                  </a:lnTo>
                  <a:close/>
                </a:path>
                <a:path w="836295" h="1372234">
                  <a:moveTo>
                    <a:pt x="298086" y="33444"/>
                  </a:moveTo>
                  <a:lnTo>
                    <a:pt x="278865" y="33444"/>
                  </a:lnTo>
                  <a:lnTo>
                    <a:pt x="282983" y="34742"/>
                  </a:lnTo>
                  <a:lnTo>
                    <a:pt x="289443" y="39936"/>
                  </a:lnTo>
                  <a:lnTo>
                    <a:pt x="291835" y="43341"/>
                  </a:lnTo>
                  <a:lnTo>
                    <a:pt x="294938" y="51765"/>
                  </a:lnTo>
                  <a:lnTo>
                    <a:pt x="295714" y="56310"/>
                  </a:lnTo>
                  <a:lnTo>
                    <a:pt x="295714" y="66065"/>
                  </a:lnTo>
                  <a:lnTo>
                    <a:pt x="278865" y="88741"/>
                  </a:lnTo>
                  <a:lnTo>
                    <a:pt x="298093" y="88741"/>
                  </a:lnTo>
                  <a:lnTo>
                    <a:pt x="299990" y="86588"/>
                  </a:lnTo>
                  <a:lnTo>
                    <a:pt x="302745" y="80950"/>
                  </a:lnTo>
                  <a:lnTo>
                    <a:pt x="305532" y="75313"/>
                  </a:lnTo>
                  <a:lnTo>
                    <a:pt x="306926" y="68725"/>
                  </a:lnTo>
                  <a:lnTo>
                    <a:pt x="306926" y="53587"/>
                  </a:lnTo>
                  <a:lnTo>
                    <a:pt x="305532" y="46952"/>
                  </a:lnTo>
                  <a:lnTo>
                    <a:pt x="302745" y="41282"/>
                  </a:lnTo>
                  <a:lnTo>
                    <a:pt x="299990" y="35613"/>
                  </a:lnTo>
                  <a:lnTo>
                    <a:pt x="298086" y="33444"/>
                  </a:lnTo>
                  <a:close/>
                </a:path>
                <a:path w="836295" h="1372234">
                  <a:moveTo>
                    <a:pt x="334871" y="24323"/>
                  </a:moveTo>
                  <a:lnTo>
                    <a:pt x="324040" y="24323"/>
                  </a:lnTo>
                  <a:lnTo>
                    <a:pt x="324040" y="97292"/>
                  </a:lnTo>
                  <a:lnTo>
                    <a:pt x="335251" y="97292"/>
                  </a:lnTo>
                  <a:lnTo>
                    <a:pt x="335251" y="47822"/>
                  </a:lnTo>
                  <a:lnTo>
                    <a:pt x="336043" y="44893"/>
                  </a:lnTo>
                  <a:lnTo>
                    <a:pt x="339242" y="39731"/>
                  </a:lnTo>
                  <a:lnTo>
                    <a:pt x="341427" y="37704"/>
                  </a:lnTo>
                  <a:lnTo>
                    <a:pt x="345867" y="35344"/>
                  </a:lnTo>
                  <a:lnTo>
                    <a:pt x="334871" y="35344"/>
                  </a:lnTo>
                  <a:lnTo>
                    <a:pt x="334871" y="24323"/>
                  </a:lnTo>
                  <a:close/>
                </a:path>
                <a:path w="836295" h="1372234">
                  <a:moveTo>
                    <a:pt x="360525" y="23373"/>
                  </a:moveTo>
                  <a:lnTo>
                    <a:pt x="349600" y="23373"/>
                  </a:lnTo>
                  <a:lnTo>
                    <a:pt x="346311" y="24323"/>
                  </a:lnTo>
                  <a:lnTo>
                    <a:pt x="339368" y="28804"/>
                  </a:lnTo>
                  <a:lnTo>
                    <a:pt x="336962" y="31734"/>
                  </a:lnTo>
                  <a:lnTo>
                    <a:pt x="335631" y="35344"/>
                  </a:lnTo>
                  <a:lnTo>
                    <a:pt x="345867" y="35344"/>
                  </a:lnTo>
                  <a:lnTo>
                    <a:pt x="346940" y="34774"/>
                  </a:lnTo>
                  <a:lnTo>
                    <a:pt x="349665" y="34125"/>
                  </a:lnTo>
                  <a:lnTo>
                    <a:pt x="360525" y="34125"/>
                  </a:lnTo>
                  <a:lnTo>
                    <a:pt x="360525" y="23373"/>
                  </a:lnTo>
                  <a:close/>
                </a:path>
                <a:path w="836295" h="1372234">
                  <a:moveTo>
                    <a:pt x="360525" y="34125"/>
                  </a:moveTo>
                  <a:lnTo>
                    <a:pt x="356582" y="34125"/>
                  </a:lnTo>
                  <a:lnTo>
                    <a:pt x="357912" y="34347"/>
                  </a:lnTo>
                  <a:lnTo>
                    <a:pt x="360783" y="34774"/>
                  </a:lnTo>
                  <a:lnTo>
                    <a:pt x="360525" y="34774"/>
                  </a:lnTo>
                  <a:lnTo>
                    <a:pt x="360525" y="34125"/>
                  </a:lnTo>
                  <a:close/>
                </a:path>
                <a:path w="836295" h="1372234">
                  <a:moveTo>
                    <a:pt x="404088" y="23373"/>
                  </a:moveTo>
                  <a:lnTo>
                    <a:pt x="393193" y="23373"/>
                  </a:lnTo>
                  <a:lnTo>
                    <a:pt x="387777" y="24909"/>
                  </a:lnTo>
                  <a:lnTo>
                    <a:pt x="378390" y="31069"/>
                  </a:lnTo>
                  <a:lnTo>
                    <a:pt x="374745" y="35407"/>
                  </a:lnTo>
                  <a:lnTo>
                    <a:pt x="369488" y="46682"/>
                  </a:lnTo>
                  <a:lnTo>
                    <a:pt x="368173" y="53333"/>
                  </a:lnTo>
                  <a:lnTo>
                    <a:pt x="368173" y="68725"/>
                  </a:lnTo>
                  <a:lnTo>
                    <a:pt x="369397" y="74964"/>
                  </a:lnTo>
                  <a:lnTo>
                    <a:pt x="369488" y="75424"/>
                  </a:lnTo>
                  <a:lnTo>
                    <a:pt x="393066" y="98813"/>
                  </a:lnTo>
                  <a:lnTo>
                    <a:pt x="403835" y="98813"/>
                  </a:lnTo>
                  <a:lnTo>
                    <a:pt x="418678" y="88741"/>
                  </a:lnTo>
                  <a:lnTo>
                    <a:pt x="395980" y="88741"/>
                  </a:lnTo>
                  <a:lnTo>
                    <a:pt x="392254" y="87569"/>
                  </a:lnTo>
                  <a:lnTo>
                    <a:pt x="379438" y="55360"/>
                  </a:lnTo>
                  <a:lnTo>
                    <a:pt x="380161" y="51053"/>
                  </a:lnTo>
                  <a:lnTo>
                    <a:pt x="383296" y="42787"/>
                  </a:lnTo>
                  <a:lnTo>
                    <a:pt x="385655" y="39509"/>
                  </a:lnTo>
                  <a:lnTo>
                    <a:pt x="391958" y="34663"/>
                  </a:lnTo>
                  <a:lnTo>
                    <a:pt x="395917" y="33444"/>
                  </a:lnTo>
                  <a:lnTo>
                    <a:pt x="418745" y="33444"/>
                  </a:lnTo>
                  <a:lnTo>
                    <a:pt x="416962" y="31069"/>
                  </a:lnTo>
                  <a:lnTo>
                    <a:pt x="415505" y="29073"/>
                  </a:lnTo>
                  <a:lnTo>
                    <a:pt x="413383" y="27300"/>
                  </a:lnTo>
                  <a:lnTo>
                    <a:pt x="410596" y="25748"/>
                  </a:lnTo>
                  <a:lnTo>
                    <a:pt x="407841" y="24164"/>
                  </a:lnTo>
                  <a:lnTo>
                    <a:pt x="404088" y="23373"/>
                  </a:lnTo>
                  <a:close/>
                </a:path>
                <a:path w="836295" h="1372234">
                  <a:moveTo>
                    <a:pt x="432592" y="86081"/>
                  </a:moveTo>
                  <a:lnTo>
                    <a:pt x="421760" y="86081"/>
                  </a:lnTo>
                  <a:lnTo>
                    <a:pt x="421760" y="97292"/>
                  </a:lnTo>
                  <a:lnTo>
                    <a:pt x="432592" y="97292"/>
                  </a:lnTo>
                  <a:lnTo>
                    <a:pt x="432592" y="86081"/>
                  </a:lnTo>
                  <a:close/>
                </a:path>
                <a:path w="836295" h="1372234">
                  <a:moveTo>
                    <a:pt x="418745" y="33444"/>
                  </a:moveTo>
                  <a:lnTo>
                    <a:pt x="405228" y="33444"/>
                  </a:lnTo>
                  <a:lnTo>
                    <a:pt x="409145" y="34663"/>
                  </a:lnTo>
                  <a:lnTo>
                    <a:pt x="415268" y="39192"/>
                  </a:lnTo>
                  <a:lnTo>
                    <a:pt x="417611" y="42391"/>
                  </a:lnTo>
                  <a:lnTo>
                    <a:pt x="420778" y="50594"/>
                  </a:lnTo>
                  <a:lnTo>
                    <a:pt x="421570" y="55360"/>
                  </a:lnTo>
                  <a:lnTo>
                    <a:pt x="421570" y="66318"/>
                  </a:lnTo>
                  <a:lnTo>
                    <a:pt x="420839" y="70720"/>
                  </a:lnTo>
                  <a:lnTo>
                    <a:pt x="420763" y="71180"/>
                  </a:lnTo>
                  <a:lnTo>
                    <a:pt x="417532" y="79572"/>
                  </a:lnTo>
                  <a:lnTo>
                    <a:pt x="415173" y="82850"/>
                  </a:lnTo>
                  <a:lnTo>
                    <a:pt x="408965" y="87569"/>
                  </a:lnTo>
                  <a:lnTo>
                    <a:pt x="405165" y="88741"/>
                  </a:lnTo>
                  <a:lnTo>
                    <a:pt x="418678" y="88741"/>
                  </a:lnTo>
                  <a:lnTo>
                    <a:pt x="419496" y="87569"/>
                  </a:lnTo>
                  <a:lnTo>
                    <a:pt x="420430" y="86081"/>
                  </a:lnTo>
                  <a:lnTo>
                    <a:pt x="432592" y="86081"/>
                  </a:lnTo>
                  <a:lnTo>
                    <a:pt x="432592" y="35914"/>
                  </a:lnTo>
                  <a:lnTo>
                    <a:pt x="420430" y="35914"/>
                  </a:lnTo>
                  <a:lnTo>
                    <a:pt x="419617" y="34663"/>
                  </a:lnTo>
                  <a:lnTo>
                    <a:pt x="418745" y="33444"/>
                  </a:lnTo>
                  <a:close/>
                </a:path>
                <a:path w="836295" h="1372234">
                  <a:moveTo>
                    <a:pt x="432592" y="0"/>
                  </a:moveTo>
                  <a:lnTo>
                    <a:pt x="421380" y="0"/>
                  </a:lnTo>
                  <a:lnTo>
                    <a:pt x="421380" y="35914"/>
                  </a:lnTo>
                  <a:lnTo>
                    <a:pt x="432592" y="35914"/>
                  </a:lnTo>
                  <a:lnTo>
                    <a:pt x="432592" y="0"/>
                  </a:lnTo>
                  <a:close/>
                </a:path>
                <a:path w="836295" h="1372234">
                  <a:moveTo>
                    <a:pt x="14251" y="255155"/>
                  </a:moveTo>
                  <a:lnTo>
                    <a:pt x="3610" y="257815"/>
                  </a:lnTo>
                  <a:lnTo>
                    <a:pt x="4908" y="264023"/>
                  </a:lnTo>
                  <a:lnTo>
                    <a:pt x="7996" y="268741"/>
                  </a:lnTo>
                  <a:lnTo>
                    <a:pt x="17751" y="275202"/>
                  </a:lnTo>
                  <a:lnTo>
                    <a:pt x="23911" y="276818"/>
                  </a:lnTo>
                  <a:lnTo>
                    <a:pt x="37023" y="276818"/>
                  </a:lnTo>
                  <a:lnTo>
                    <a:pt x="41995" y="275867"/>
                  </a:lnTo>
                  <a:lnTo>
                    <a:pt x="50546" y="272067"/>
                  </a:lnTo>
                  <a:lnTo>
                    <a:pt x="53872" y="269470"/>
                  </a:lnTo>
                  <a:lnTo>
                    <a:pt x="55699" y="266936"/>
                  </a:lnTo>
                  <a:lnTo>
                    <a:pt x="26571" y="266936"/>
                  </a:lnTo>
                  <a:lnTo>
                    <a:pt x="22850" y="265954"/>
                  </a:lnTo>
                  <a:lnTo>
                    <a:pt x="17181" y="262027"/>
                  </a:lnTo>
                  <a:lnTo>
                    <a:pt x="15306" y="259145"/>
                  </a:lnTo>
                  <a:lnTo>
                    <a:pt x="15159" y="258670"/>
                  </a:lnTo>
                  <a:lnTo>
                    <a:pt x="14251" y="255155"/>
                  </a:lnTo>
                  <a:close/>
                </a:path>
                <a:path w="836295" h="1372234">
                  <a:moveTo>
                    <a:pt x="39905" y="201378"/>
                  </a:moveTo>
                  <a:lnTo>
                    <a:pt x="27553" y="201378"/>
                  </a:lnTo>
                  <a:lnTo>
                    <a:pt x="22961" y="202280"/>
                  </a:lnTo>
                  <a:lnTo>
                    <a:pt x="5890" y="227506"/>
                  </a:lnTo>
                  <a:lnTo>
                    <a:pt x="7354" y="231465"/>
                  </a:lnTo>
                  <a:lnTo>
                    <a:pt x="41108" y="246129"/>
                  </a:lnTo>
                  <a:lnTo>
                    <a:pt x="43832" y="247427"/>
                  </a:lnTo>
                  <a:lnTo>
                    <a:pt x="47379" y="250879"/>
                  </a:lnTo>
                  <a:lnTo>
                    <a:pt x="48266" y="253001"/>
                  </a:lnTo>
                  <a:lnTo>
                    <a:pt x="48266" y="258670"/>
                  </a:lnTo>
                  <a:lnTo>
                    <a:pt x="46714" y="261362"/>
                  </a:lnTo>
                  <a:lnTo>
                    <a:pt x="40363" y="265954"/>
                  </a:lnTo>
                  <a:lnTo>
                    <a:pt x="40064" y="265954"/>
                  </a:lnTo>
                  <a:lnTo>
                    <a:pt x="36389" y="266936"/>
                  </a:lnTo>
                  <a:lnTo>
                    <a:pt x="55699" y="266936"/>
                  </a:lnTo>
                  <a:lnTo>
                    <a:pt x="58654" y="262882"/>
                  </a:lnTo>
                  <a:lnTo>
                    <a:pt x="59857" y="259145"/>
                  </a:lnTo>
                  <a:lnTo>
                    <a:pt x="59857" y="249866"/>
                  </a:lnTo>
                  <a:lnTo>
                    <a:pt x="58258" y="245701"/>
                  </a:lnTo>
                  <a:lnTo>
                    <a:pt x="51861" y="239208"/>
                  </a:lnTo>
                  <a:lnTo>
                    <a:pt x="46999" y="236786"/>
                  </a:lnTo>
                  <a:lnTo>
                    <a:pt x="25336" y="231465"/>
                  </a:lnTo>
                  <a:lnTo>
                    <a:pt x="22169" y="230119"/>
                  </a:lnTo>
                  <a:lnTo>
                    <a:pt x="18115" y="226888"/>
                  </a:lnTo>
                  <a:lnTo>
                    <a:pt x="17102" y="224687"/>
                  </a:lnTo>
                  <a:lnTo>
                    <a:pt x="17102" y="218765"/>
                  </a:lnTo>
                  <a:lnTo>
                    <a:pt x="18574" y="216184"/>
                  </a:lnTo>
                  <a:lnTo>
                    <a:pt x="24497" y="212098"/>
                  </a:lnTo>
                  <a:lnTo>
                    <a:pt x="28218" y="211069"/>
                  </a:lnTo>
                  <a:lnTo>
                    <a:pt x="55089" y="211069"/>
                  </a:lnTo>
                  <a:lnTo>
                    <a:pt x="53840" y="209295"/>
                  </a:lnTo>
                  <a:lnTo>
                    <a:pt x="45574" y="202961"/>
                  </a:lnTo>
                  <a:lnTo>
                    <a:pt x="39905" y="201378"/>
                  </a:lnTo>
                  <a:close/>
                </a:path>
                <a:path w="836295" h="1372234">
                  <a:moveTo>
                    <a:pt x="55089" y="211069"/>
                  </a:moveTo>
                  <a:lnTo>
                    <a:pt x="35946" y="211069"/>
                  </a:lnTo>
                  <a:lnTo>
                    <a:pt x="38622" y="211591"/>
                  </a:lnTo>
                  <a:lnTo>
                    <a:pt x="42803" y="213682"/>
                  </a:lnTo>
                  <a:lnTo>
                    <a:pt x="44450" y="215012"/>
                  </a:lnTo>
                  <a:lnTo>
                    <a:pt x="45653" y="216627"/>
                  </a:lnTo>
                  <a:lnTo>
                    <a:pt x="46888" y="218211"/>
                  </a:lnTo>
                  <a:lnTo>
                    <a:pt x="47822" y="219842"/>
                  </a:lnTo>
                  <a:lnTo>
                    <a:pt x="48456" y="221520"/>
                  </a:lnTo>
                  <a:lnTo>
                    <a:pt x="58192" y="218765"/>
                  </a:lnTo>
                  <a:lnTo>
                    <a:pt x="58559" y="218765"/>
                  </a:lnTo>
                  <a:lnTo>
                    <a:pt x="56854" y="213682"/>
                  </a:lnTo>
                  <a:lnTo>
                    <a:pt x="56785" y="213476"/>
                  </a:lnTo>
                  <a:lnTo>
                    <a:pt x="55089" y="211069"/>
                  </a:lnTo>
                  <a:close/>
                </a:path>
                <a:path w="836295" h="1372234">
                  <a:moveTo>
                    <a:pt x="87565" y="202328"/>
                  </a:moveTo>
                  <a:lnTo>
                    <a:pt x="76734" y="202328"/>
                  </a:lnTo>
                  <a:lnTo>
                    <a:pt x="76734" y="302661"/>
                  </a:lnTo>
                  <a:lnTo>
                    <a:pt x="87945" y="302661"/>
                  </a:lnTo>
                  <a:lnTo>
                    <a:pt x="87945" y="264086"/>
                  </a:lnTo>
                  <a:lnTo>
                    <a:pt x="98402" y="264086"/>
                  </a:lnTo>
                  <a:lnTo>
                    <a:pt x="94153" y="260855"/>
                  </a:lnTo>
                  <a:lnTo>
                    <a:pt x="91794" y="257578"/>
                  </a:lnTo>
                  <a:lnTo>
                    <a:pt x="88563" y="249185"/>
                  </a:lnTo>
                  <a:lnTo>
                    <a:pt x="87755" y="244323"/>
                  </a:lnTo>
                  <a:lnTo>
                    <a:pt x="87755" y="233365"/>
                  </a:lnTo>
                  <a:lnTo>
                    <a:pt x="88471" y="229058"/>
                  </a:lnTo>
                  <a:lnTo>
                    <a:pt x="88547" y="228599"/>
                  </a:lnTo>
                  <a:lnTo>
                    <a:pt x="91714" y="220396"/>
                  </a:lnTo>
                  <a:lnTo>
                    <a:pt x="94058" y="217197"/>
                  </a:lnTo>
                  <a:lnTo>
                    <a:pt x="98501" y="213919"/>
                  </a:lnTo>
                  <a:lnTo>
                    <a:pt x="87565" y="213919"/>
                  </a:lnTo>
                  <a:lnTo>
                    <a:pt x="87565" y="202328"/>
                  </a:lnTo>
                  <a:close/>
                </a:path>
                <a:path w="836295" h="1372234">
                  <a:moveTo>
                    <a:pt x="98402" y="264086"/>
                  </a:moveTo>
                  <a:lnTo>
                    <a:pt x="88896" y="264086"/>
                  </a:lnTo>
                  <a:lnTo>
                    <a:pt x="89830" y="265574"/>
                  </a:lnTo>
                  <a:lnTo>
                    <a:pt x="105491" y="276818"/>
                  </a:lnTo>
                  <a:lnTo>
                    <a:pt x="116259" y="276818"/>
                  </a:lnTo>
                  <a:lnTo>
                    <a:pt x="121627" y="275282"/>
                  </a:lnTo>
                  <a:lnTo>
                    <a:pt x="130939" y="269106"/>
                  </a:lnTo>
                  <a:lnTo>
                    <a:pt x="132905" y="266746"/>
                  </a:lnTo>
                  <a:lnTo>
                    <a:pt x="104161" y="266746"/>
                  </a:lnTo>
                  <a:lnTo>
                    <a:pt x="100360" y="265574"/>
                  </a:lnTo>
                  <a:lnTo>
                    <a:pt x="98402" y="264086"/>
                  </a:lnTo>
                  <a:close/>
                </a:path>
                <a:path w="836295" h="1372234">
                  <a:moveTo>
                    <a:pt x="132931" y="211449"/>
                  </a:moveTo>
                  <a:lnTo>
                    <a:pt x="113409" y="211449"/>
                  </a:lnTo>
                  <a:lnTo>
                    <a:pt x="117352" y="212668"/>
                  </a:lnTo>
                  <a:lnTo>
                    <a:pt x="120487" y="215107"/>
                  </a:lnTo>
                  <a:lnTo>
                    <a:pt x="123654" y="217514"/>
                  </a:lnTo>
                  <a:lnTo>
                    <a:pt x="126014" y="220792"/>
                  </a:lnTo>
                  <a:lnTo>
                    <a:pt x="127471" y="224687"/>
                  </a:lnTo>
                  <a:lnTo>
                    <a:pt x="129149" y="229058"/>
                  </a:lnTo>
                  <a:lnTo>
                    <a:pt x="129887" y="233365"/>
                  </a:lnTo>
                  <a:lnTo>
                    <a:pt x="129887" y="244323"/>
                  </a:lnTo>
                  <a:lnTo>
                    <a:pt x="129133" y="248726"/>
                  </a:lnTo>
                  <a:lnTo>
                    <a:pt x="113346" y="266746"/>
                  </a:lnTo>
                  <a:lnTo>
                    <a:pt x="132905" y="266746"/>
                  </a:lnTo>
                  <a:lnTo>
                    <a:pt x="134581" y="264735"/>
                  </a:lnTo>
                  <a:lnTo>
                    <a:pt x="139838" y="253429"/>
                  </a:lnTo>
                  <a:lnTo>
                    <a:pt x="141153" y="246730"/>
                  </a:lnTo>
                  <a:lnTo>
                    <a:pt x="141153" y="231338"/>
                  </a:lnTo>
                  <a:lnTo>
                    <a:pt x="139888" y="224941"/>
                  </a:lnTo>
                  <a:lnTo>
                    <a:pt x="139838" y="224687"/>
                  </a:lnTo>
                  <a:lnTo>
                    <a:pt x="134581" y="213412"/>
                  </a:lnTo>
                  <a:lnTo>
                    <a:pt x="132931" y="211449"/>
                  </a:lnTo>
                  <a:close/>
                </a:path>
                <a:path w="836295" h="1372234">
                  <a:moveTo>
                    <a:pt x="116133" y="201378"/>
                  </a:moveTo>
                  <a:lnTo>
                    <a:pt x="105238" y="201378"/>
                  </a:lnTo>
                  <a:lnTo>
                    <a:pt x="101469" y="202169"/>
                  </a:lnTo>
                  <a:lnTo>
                    <a:pt x="88896" y="213919"/>
                  </a:lnTo>
                  <a:lnTo>
                    <a:pt x="98501" y="213919"/>
                  </a:lnTo>
                  <a:lnTo>
                    <a:pt x="100180" y="212668"/>
                  </a:lnTo>
                  <a:lnTo>
                    <a:pt x="104098" y="211449"/>
                  </a:lnTo>
                  <a:lnTo>
                    <a:pt x="132931" y="211449"/>
                  </a:lnTo>
                  <a:lnTo>
                    <a:pt x="130923" y="209058"/>
                  </a:lnTo>
                  <a:lnTo>
                    <a:pt x="121548" y="202914"/>
                  </a:lnTo>
                  <a:lnTo>
                    <a:pt x="116133" y="201378"/>
                  </a:lnTo>
                  <a:close/>
                </a:path>
                <a:path w="836295" h="1372234">
                  <a:moveTo>
                    <a:pt x="191509" y="201378"/>
                  </a:moveTo>
                  <a:lnTo>
                    <a:pt x="181121" y="201378"/>
                  </a:lnTo>
                  <a:lnTo>
                    <a:pt x="175357" y="202993"/>
                  </a:lnTo>
                  <a:lnTo>
                    <a:pt x="154834" y="231908"/>
                  </a:lnTo>
                  <a:lnTo>
                    <a:pt x="154834" y="246857"/>
                  </a:lnTo>
                  <a:lnTo>
                    <a:pt x="181818" y="276818"/>
                  </a:lnTo>
                  <a:lnTo>
                    <a:pt x="193789" y="276818"/>
                  </a:lnTo>
                  <a:lnTo>
                    <a:pt x="198239" y="276058"/>
                  </a:lnTo>
                  <a:lnTo>
                    <a:pt x="206157" y="272985"/>
                  </a:lnTo>
                  <a:lnTo>
                    <a:pt x="209482" y="270832"/>
                  </a:lnTo>
                  <a:lnTo>
                    <a:pt x="213451" y="266746"/>
                  </a:lnTo>
                  <a:lnTo>
                    <a:pt x="184320" y="266746"/>
                  </a:lnTo>
                  <a:lnTo>
                    <a:pt x="180345" y="265764"/>
                  </a:lnTo>
                  <a:lnTo>
                    <a:pt x="166046" y="242613"/>
                  </a:lnTo>
                  <a:lnTo>
                    <a:pt x="162815" y="242613"/>
                  </a:lnTo>
                  <a:lnTo>
                    <a:pt x="162815" y="232922"/>
                  </a:lnTo>
                  <a:lnTo>
                    <a:pt x="166046" y="232922"/>
                  </a:lnTo>
                  <a:lnTo>
                    <a:pt x="166046" y="230610"/>
                  </a:lnTo>
                  <a:lnTo>
                    <a:pt x="183243" y="211449"/>
                  </a:lnTo>
                  <a:lnTo>
                    <a:pt x="211244" y="211449"/>
                  </a:lnTo>
                  <a:lnTo>
                    <a:pt x="206046" y="206603"/>
                  </a:lnTo>
                  <a:lnTo>
                    <a:pt x="202673" y="204545"/>
                  </a:lnTo>
                  <a:lnTo>
                    <a:pt x="195262" y="202011"/>
                  </a:lnTo>
                  <a:lnTo>
                    <a:pt x="191509" y="201378"/>
                  </a:lnTo>
                  <a:close/>
                </a:path>
                <a:path w="836295" h="1372234">
                  <a:moveTo>
                    <a:pt x="207091" y="255345"/>
                  </a:moveTo>
                  <a:lnTo>
                    <a:pt x="191794" y="266746"/>
                  </a:lnTo>
                  <a:lnTo>
                    <a:pt x="213451" y="266746"/>
                  </a:lnTo>
                  <a:lnTo>
                    <a:pt x="214866" y="265289"/>
                  </a:lnTo>
                  <a:lnTo>
                    <a:pt x="216783" y="262059"/>
                  </a:lnTo>
                  <a:lnTo>
                    <a:pt x="217923" y="258385"/>
                  </a:lnTo>
                  <a:lnTo>
                    <a:pt x="207091" y="255345"/>
                  </a:lnTo>
                  <a:close/>
                </a:path>
                <a:path w="836295" h="1372234">
                  <a:moveTo>
                    <a:pt x="166046" y="232922"/>
                  </a:moveTo>
                  <a:lnTo>
                    <a:pt x="162815" y="232922"/>
                  </a:lnTo>
                  <a:lnTo>
                    <a:pt x="162815" y="242613"/>
                  </a:lnTo>
                  <a:lnTo>
                    <a:pt x="166046" y="242613"/>
                  </a:lnTo>
                  <a:lnTo>
                    <a:pt x="166046" y="232922"/>
                  </a:lnTo>
                  <a:close/>
                </a:path>
                <a:path w="836295" h="1372234">
                  <a:moveTo>
                    <a:pt x="211244" y="211449"/>
                  </a:moveTo>
                  <a:lnTo>
                    <a:pt x="191763" y="211449"/>
                  </a:lnTo>
                  <a:lnTo>
                    <a:pt x="195278" y="212383"/>
                  </a:lnTo>
                  <a:lnTo>
                    <a:pt x="201264" y="216120"/>
                  </a:lnTo>
                  <a:lnTo>
                    <a:pt x="203576" y="218670"/>
                  </a:lnTo>
                  <a:lnTo>
                    <a:pt x="205191" y="221900"/>
                  </a:lnTo>
                  <a:lnTo>
                    <a:pt x="206838" y="225131"/>
                  </a:lnTo>
                  <a:lnTo>
                    <a:pt x="207661" y="228805"/>
                  </a:lnTo>
                  <a:lnTo>
                    <a:pt x="207661" y="232922"/>
                  </a:lnTo>
                  <a:lnTo>
                    <a:pt x="166046" y="232922"/>
                  </a:lnTo>
                  <a:lnTo>
                    <a:pt x="166046" y="242613"/>
                  </a:lnTo>
                  <a:lnTo>
                    <a:pt x="219063" y="242613"/>
                  </a:lnTo>
                  <a:lnTo>
                    <a:pt x="218993" y="230610"/>
                  </a:lnTo>
                  <a:lnTo>
                    <a:pt x="218160" y="225321"/>
                  </a:lnTo>
                  <a:lnTo>
                    <a:pt x="214593" y="216120"/>
                  </a:lnTo>
                  <a:lnTo>
                    <a:pt x="212312" y="212557"/>
                  </a:lnTo>
                  <a:lnTo>
                    <a:pt x="212199" y="212383"/>
                  </a:lnTo>
                  <a:lnTo>
                    <a:pt x="211244" y="211449"/>
                  </a:lnTo>
                  <a:close/>
                </a:path>
                <a:path w="836295" h="1372234">
                  <a:moveTo>
                    <a:pt x="270702" y="201378"/>
                  </a:moveTo>
                  <a:lnTo>
                    <a:pt x="258984" y="201378"/>
                  </a:lnTo>
                  <a:lnTo>
                    <a:pt x="253220" y="202993"/>
                  </a:lnTo>
                  <a:lnTo>
                    <a:pt x="243370" y="209422"/>
                  </a:lnTo>
                  <a:lnTo>
                    <a:pt x="239538" y="213872"/>
                  </a:lnTo>
                  <a:lnTo>
                    <a:pt x="234059" y="225242"/>
                  </a:lnTo>
                  <a:lnTo>
                    <a:pt x="232697" y="231782"/>
                  </a:lnTo>
                  <a:lnTo>
                    <a:pt x="232697" y="246477"/>
                  </a:lnTo>
                  <a:lnTo>
                    <a:pt x="258921" y="276818"/>
                  </a:lnTo>
                  <a:lnTo>
                    <a:pt x="271146" y="276818"/>
                  </a:lnTo>
                  <a:lnTo>
                    <a:pt x="275865" y="275820"/>
                  </a:lnTo>
                  <a:lnTo>
                    <a:pt x="284004" y="271798"/>
                  </a:lnTo>
                  <a:lnTo>
                    <a:pt x="287282" y="269074"/>
                  </a:lnTo>
                  <a:lnTo>
                    <a:pt x="288966" y="266746"/>
                  </a:lnTo>
                  <a:lnTo>
                    <a:pt x="261328" y="266746"/>
                  </a:lnTo>
                  <a:lnTo>
                    <a:pt x="257464" y="265590"/>
                  </a:lnTo>
                  <a:lnTo>
                    <a:pt x="243909" y="244450"/>
                  </a:lnTo>
                  <a:lnTo>
                    <a:pt x="243909" y="233302"/>
                  </a:lnTo>
                  <a:lnTo>
                    <a:pt x="261391" y="211449"/>
                  </a:lnTo>
                  <a:lnTo>
                    <a:pt x="288978" y="211449"/>
                  </a:lnTo>
                  <a:lnTo>
                    <a:pt x="286933" y="208789"/>
                  </a:lnTo>
                  <a:lnTo>
                    <a:pt x="283561" y="206128"/>
                  </a:lnTo>
                  <a:lnTo>
                    <a:pt x="275326" y="202328"/>
                  </a:lnTo>
                  <a:lnTo>
                    <a:pt x="270702" y="201378"/>
                  </a:lnTo>
                  <a:close/>
                </a:path>
                <a:path w="836295" h="1372234">
                  <a:moveTo>
                    <a:pt x="294455" y="254015"/>
                  </a:moveTo>
                  <a:lnTo>
                    <a:pt x="283244" y="254015"/>
                  </a:lnTo>
                  <a:lnTo>
                    <a:pt x="282547" y="256675"/>
                  </a:lnTo>
                  <a:lnTo>
                    <a:pt x="281375" y="258955"/>
                  </a:lnTo>
                  <a:lnTo>
                    <a:pt x="278081" y="262756"/>
                  </a:lnTo>
                  <a:lnTo>
                    <a:pt x="275885" y="264292"/>
                  </a:lnTo>
                  <a:lnTo>
                    <a:pt x="271320" y="266240"/>
                  </a:lnTo>
                  <a:lnTo>
                    <a:pt x="268675" y="266746"/>
                  </a:lnTo>
                  <a:lnTo>
                    <a:pt x="288966" y="266746"/>
                  </a:lnTo>
                  <a:lnTo>
                    <a:pt x="292254" y="262202"/>
                  </a:lnTo>
                  <a:lnTo>
                    <a:pt x="293822" y="258322"/>
                  </a:lnTo>
                  <a:lnTo>
                    <a:pt x="294455" y="254015"/>
                  </a:lnTo>
                  <a:close/>
                </a:path>
                <a:path w="836295" h="1372234">
                  <a:moveTo>
                    <a:pt x="288978" y="211449"/>
                  </a:moveTo>
                  <a:lnTo>
                    <a:pt x="270702" y="211449"/>
                  </a:lnTo>
                  <a:lnTo>
                    <a:pt x="274629" y="212747"/>
                  </a:lnTo>
                  <a:lnTo>
                    <a:pt x="277543" y="215344"/>
                  </a:lnTo>
                  <a:lnTo>
                    <a:pt x="280488" y="217910"/>
                  </a:lnTo>
                  <a:lnTo>
                    <a:pt x="282389" y="220855"/>
                  </a:lnTo>
                  <a:lnTo>
                    <a:pt x="283244" y="224181"/>
                  </a:lnTo>
                  <a:lnTo>
                    <a:pt x="294455" y="224181"/>
                  </a:lnTo>
                  <a:lnTo>
                    <a:pt x="293993" y="220855"/>
                  </a:lnTo>
                  <a:lnTo>
                    <a:pt x="293916" y="220301"/>
                  </a:lnTo>
                  <a:lnTo>
                    <a:pt x="293822" y="219620"/>
                  </a:lnTo>
                  <a:lnTo>
                    <a:pt x="292191" y="215629"/>
                  </a:lnTo>
                  <a:lnTo>
                    <a:pt x="288978" y="211449"/>
                  </a:lnTo>
                  <a:close/>
                </a:path>
                <a:path w="836295" h="1372234">
                  <a:moveTo>
                    <a:pt x="322056" y="202328"/>
                  </a:moveTo>
                  <a:lnTo>
                    <a:pt x="310845" y="202328"/>
                  </a:lnTo>
                  <a:lnTo>
                    <a:pt x="310845" y="275297"/>
                  </a:lnTo>
                  <a:lnTo>
                    <a:pt x="322056" y="275297"/>
                  </a:lnTo>
                  <a:lnTo>
                    <a:pt x="322056" y="202328"/>
                  </a:lnTo>
                  <a:close/>
                </a:path>
                <a:path w="836295" h="1372234">
                  <a:moveTo>
                    <a:pt x="318731" y="174964"/>
                  </a:moveTo>
                  <a:lnTo>
                    <a:pt x="314360" y="174964"/>
                  </a:lnTo>
                  <a:lnTo>
                    <a:pt x="312476" y="175708"/>
                  </a:lnTo>
                  <a:lnTo>
                    <a:pt x="309341" y="178685"/>
                  </a:lnTo>
                  <a:lnTo>
                    <a:pt x="308565" y="180475"/>
                  </a:lnTo>
                  <a:lnTo>
                    <a:pt x="308565" y="184655"/>
                  </a:lnTo>
                  <a:lnTo>
                    <a:pt x="309341" y="186445"/>
                  </a:lnTo>
                  <a:lnTo>
                    <a:pt x="312476" y="189422"/>
                  </a:lnTo>
                  <a:lnTo>
                    <a:pt x="314360" y="190166"/>
                  </a:lnTo>
                  <a:lnTo>
                    <a:pt x="318731" y="190166"/>
                  </a:lnTo>
                  <a:lnTo>
                    <a:pt x="320600" y="189422"/>
                  </a:lnTo>
                  <a:lnTo>
                    <a:pt x="323735" y="186445"/>
                  </a:lnTo>
                  <a:lnTo>
                    <a:pt x="324527" y="184655"/>
                  </a:lnTo>
                  <a:lnTo>
                    <a:pt x="324527" y="180475"/>
                  </a:lnTo>
                  <a:lnTo>
                    <a:pt x="323735" y="178685"/>
                  </a:lnTo>
                  <a:lnTo>
                    <a:pt x="320600" y="175708"/>
                  </a:lnTo>
                  <a:lnTo>
                    <a:pt x="318731" y="174964"/>
                  </a:lnTo>
                  <a:close/>
                </a:path>
                <a:path w="836295" h="1372234">
                  <a:moveTo>
                    <a:pt x="375845" y="201378"/>
                  </a:moveTo>
                  <a:lnTo>
                    <a:pt x="365457" y="201378"/>
                  </a:lnTo>
                  <a:lnTo>
                    <a:pt x="359693" y="202993"/>
                  </a:lnTo>
                  <a:lnTo>
                    <a:pt x="339171" y="231908"/>
                  </a:lnTo>
                  <a:lnTo>
                    <a:pt x="339171" y="246857"/>
                  </a:lnTo>
                  <a:lnTo>
                    <a:pt x="366154" y="276818"/>
                  </a:lnTo>
                  <a:lnTo>
                    <a:pt x="378126" y="276818"/>
                  </a:lnTo>
                  <a:lnTo>
                    <a:pt x="382575" y="276058"/>
                  </a:lnTo>
                  <a:lnTo>
                    <a:pt x="390493" y="272985"/>
                  </a:lnTo>
                  <a:lnTo>
                    <a:pt x="393819" y="270832"/>
                  </a:lnTo>
                  <a:lnTo>
                    <a:pt x="397787" y="266746"/>
                  </a:lnTo>
                  <a:lnTo>
                    <a:pt x="368656" y="266746"/>
                  </a:lnTo>
                  <a:lnTo>
                    <a:pt x="364681" y="265764"/>
                  </a:lnTo>
                  <a:lnTo>
                    <a:pt x="350382" y="242613"/>
                  </a:lnTo>
                  <a:lnTo>
                    <a:pt x="347152" y="242613"/>
                  </a:lnTo>
                  <a:lnTo>
                    <a:pt x="347152" y="232922"/>
                  </a:lnTo>
                  <a:lnTo>
                    <a:pt x="350382" y="232922"/>
                  </a:lnTo>
                  <a:lnTo>
                    <a:pt x="350382" y="230610"/>
                  </a:lnTo>
                  <a:lnTo>
                    <a:pt x="367579" y="211449"/>
                  </a:lnTo>
                  <a:lnTo>
                    <a:pt x="395580" y="211449"/>
                  </a:lnTo>
                  <a:lnTo>
                    <a:pt x="390382" y="206603"/>
                  </a:lnTo>
                  <a:lnTo>
                    <a:pt x="387009" y="204545"/>
                  </a:lnTo>
                  <a:lnTo>
                    <a:pt x="379598" y="202011"/>
                  </a:lnTo>
                  <a:lnTo>
                    <a:pt x="375845" y="201378"/>
                  </a:lnTo>
                  <a:close/>
                </a:path>
                <a:path w="836295" h="1372234">
                  <a:moveTo>
                    <a:pt x="391427" y="255345"/>
                  </a:moveTo>
                  <a:lnTo>
                    <a:pt x="376130" y="266746"/>
                  </a:lnTo>
                  <a:lnTo>
                    <a:pt x="397787" y="266746"/>
                  </a:lnTo>
                  <a:lnTo>
                    <a:pt x="399203" y="265289"/>
                  </a:lnTo>
                  <a:lnTo>
                    <a:pt x="401119" y="262059"/>
                  </a:lnTo>
                  <a:lnTo>
                    <a:pt x="402259" y="258385"/>
                  </a:lnTo>
                  <a:lnTo>
                    <a:pt x="391427" y="255345"/>
                  </a:lnTo>
                  <a:close/>
                </a:path>
                <a:path w="836295" h="1372234">
                  <a:moveTo>
                    <a:pt x="350382" y="232922"/>
                  </a:moveTo>
                  <a:lnTo>
                    <a:pt x="347152" y="232922"/>
                  </a:lnTo>
                  <a:lnTo>
                    <a:pt x="347152" y="242613"/>
                  </a:lnTo>
                  <a:lnTo>
                    <a:pt x="350382" y="242613"/>
                  </a:lnTo>
                  <a:lnTo>
                    <a:pt x="350382" y="232922"/>
                  </a:lnTo>
                  <a:close/>
                </a:path>
                <a:path w="836295" h="1372234">
                  <a:moveTo>
                    <a:pt x="395580" y="211449"/>
                  </a:moveTo>
                  <a:lnTo>
                    <a:pt x="376099" y="211449"/>
                  </a:lnTo>
                  <a:lnTo>
                    <a:pt x="379614" y="212383"/>
                  </a:lnTo>
                  <a:lnTo>
                    <a:pt x="385600" y="216120"/>
                  </a:lnTo>
                  <a:lnTo>
                    <a:pt x="387912" y="218670"/>
                  </a:lnTo>
                  <a:lnTo>
                    <a:pt x="389527" y="221900"/>
                  </a:lnTo>
                  <a:lnTo>
                    <a:pt x="391174" y="225131"/>
                  </a:lnTo>
                  <a:lnTo>
                    <a:pt x="391998" y="228805"/>
                  </a:lnTo>
                  <a:lnTo>
                    <a:pt x="391998" y="232922"/>
                  </a:lnTo>
                  <a:lnTo>
                    <a:pt x="350382" y="232922"/>
                  </a:lnTo>
                  <a:lnTo>
                    <a:pt x="350382" y="242613"/>
                  </a:lnTo>
                  <a:lnTo>
                    <a:pt x="403399" y="242613"/>
                  </a:lnTo>
                  <a:lnTo>
                    <a:pt x="403329" y="230610"/>
                  </a:lnTo>
                  <a:lnTo>
                    <a:pt x="402496" y="225321"/>
                  </a:lnTo>
                  <a:lnTo>
                    <a:pt x="398929" y="216120"/>
                  </a:lnTo>
                  <a:lnTo>
                    <a:pt x="396648" y="212557"/>
                  </a:lnTo>
                  <a:lnTo>
                    <a:pt x="396535" y="212383"/>
                  </a:lnTo>
                  <a:lnTo>
                    <a:pt x="395580" y="211449"/>
                  </a:lnTo>
                  <a:close/>
                </a:path>
                <a:path w="836295" h="1372234">
                  <a:moveTo>
                    <a:pt x="427865" y="255155"/>
                  </a:moveTo>
                  <a:lnTo>
                    <a:pt x="417223" y="257815"/>
                  </a:lnTo>
                  <a:lnTo>
                    <a:pt x="418522" y="264023"/>
                  </a:lnTo>
                  <a:lnTo>
                    <a:pt x="421610" y="268741"/>
                  </a:lnTo>
                  <a:lnTo>
                    <a:pt x="431364" y="275202"/>
                  </a:lnTo>
                  <a:lnTo>
                    <a:pt x="437524" y="276818"/>
                  </a:lnTo>
                  <a:lnTo>
                    <a:pt x="450636" y="276818"/>
                  </a:lnTo>
                  <a:lnTo>
                    <a:pt x="455608" y="275867"/>
                  </a:lnTo>
                  <a:lnTo>
                    <a:pt x="464160" y="272067"/>
                  </a:lnTo>
                  <a:lnTo>
                    <a:pt x="467485" y="269470"/>
                  </a:lnTo>
                  <a:lnTo>
                    <a:pt x="469312" y="266936"/>
                  </a:lnTo>
                  <a:lnTo>
                    <a:pt x="440185" y="266936"/>
                  </a:lnTo>
                  <a:lnTo>
                    <a:pt x="436463" y="265954"/>
                  </a:lnTo>
                  <a:lnTo>
                    <a:pt x="430794" y="262027"/>
                  </a:lnTo>
                  <a:lnTo>
                    <a:pt x="428919" y="259145"/>
                  </a:lnTo>
                  <a:lnTo>
                    <a:pt x="428772" y="258670"/>
                  </a:lnTo>
                  <a:lnTo>
                    <a:pt x="427865" y="255155"/>
                  </a:lnTo>
                  <a:close/>
                </a:path>
                <a:path w="836295" h="1372234">
                  <a:moveTo>
                    <a:pt x="453518" y="201378"/>
                  </a:moveTo>
                  <a:lnTo>
                    <a:pt x="441167" y="201378"/>
                  </a:lnTo>
                  <a:lnTo>
                    <a:pt x="436574" y="202280"/>
                  </a:lnTo>
                  <a:lnTo>
                    <a:pt x="419504" y="227506"/>
                  </a:lnTo>
                  <a:lnTo>
                    <a:pt x="420968" y="231465"/>
                  </a:lnTo>
                  <a:lnTo>
                    <a:pt x="454722" y="246129"/>
                  </a:lnTo>
                  <a:lnTo>
                    <a:pt x="457445" y="247427"/>
                  </a:lnTo>
                  <a:lnTo>
                    <a:pt x="460992" y="250879"/>
                  </a:lnTo>
                  <a:lnTo>
                    <a:pt x="461879" y="253001"/>
                  </a:lnTo>
                  <a:lnTo>
                    <a:pt x="461879" y="258670"/>
                  </a:lnTo>
                  <a:lnTo>
                    <a:pt x="460327" y="261362"/>
                  </a:lnTo>
                  <a:lnTo>
                    <a:pt x="453976" y="265954"/>
                  </a:lnTo>
                  <a:lnTo>
                    <a:pt x="453677" y="265954"/>
                  </a:lnTo>
                  <a:lnTo>
                    <a:pt x="450003" y="266936"/>
                  </a:lnTo>
                  <a:lnTo>
                    <a:pt x="469312" y="266936"/>
                  </a:lnTo>
                  <a:lnTo>
                    <a:pt x="472267" y="262882"/>
                  </a:lnTo>
                  <a:lnTo>
                    <a:pt x="473471" y="259145"/>
                  </a:lnTo>
                  <a:lnTo>
                    <a:pt x="473471" y="249866"/>
                  </a:lnTo>
                  <a:lnTo>
                    <a:pt x="471871" y="245701"/>
                  </a:lnTo>
                  <a:lnTo>
                    <a:pt x="465474" y="239208"/>
                  </a:lnTo>
                  <a:lnTo>
                    <a:pt x="460612" y="236786"/>
                  </a:lnTo>
                  <a:lnTo>
                    <a:pt x="438950" y="231465"/>
                  </a:lnTo>
                  <a:lnTo>
                    <a:pt x="435782" y="230119"/>
                  </a:lnTo>
                  <a:lnTo>
                    <a:pt x="431729" y="226888"/>
                  </a:lnTo>
                  <a:lnTo>
                    <a:pt x="430715" y="224687"/>
                  </a:lnTo>
                  <a:lnTo>
                    <a:pt x="430715" y="218765"/>
                  </a:lnTo>
                  <a:lnTo>
                    <a:pt x="432188" y="216184"/>
                  </a:lnTo>
                  <a:lnTo>
                    <a:pt x="438110" y="212098"/>
                  </a:lnTo>
                  <a:lnTo>
                    <a:pt x="441832" y="211069"/>
                  </a:lnTo>
                  <a:lnTo>
                    <a:pt x="468703" y="211069"/>
                  </a:lnTo>
                  <a:lnTo>
                    <a:pt x="467453" y="209295"/>
                  </a:lnTo>
                  <a:lnTo>
                    <a:pt x="459187" y="202961"/>
                  </a:lnTo>
                  <a:lnTo>
                    <a:pt x="453518" y="201378"/>
                  </a:lnTo>
                  <a:close/>
                </a:path>
                <a:path w="836295" h="1372234">
                  <a:moveTo>
                    <a:pt x="468703" y="211069"/>
                  </a:moveTo>
                  <a:lnTo>
                    <a:pt x="449559" y="211069"/>
                  </a:lnTo>
                  <a:lnTo>
                    <a:pt x="452236" y="211591"/>
                  </a:lnTo>
                  <a:lnTo>
                    <a:pt x="456416" y="213682"/>
                  </a:lnTo>
                  <a:lnTo>
                    <a:pt x="458063" y="215012"/>
                  </a:lnTo>
                  <a:lnTo>
                    <a:pt x="459266" y="216627"/>
                  </a:lnTo>
                  <a:lnTo>
                    <a:pt x="460502" y="218211"/>
                  </a:lnTo>
                  <a:lnTo>
                    <a:pt x="461436" y="219842"/>
                  </a:lnTo>
                  <a:lnTo>
                    <a:pt x="462069" y="221520"/>
                  </a:lnTo>
                  <a:lnTo>
                    <a:pt x="471805" y="218765"/>
                  </a:lnTo>
                  <a:lnTo>
                    <a:pt x="472172" y="218765"/>
                  </a:lnTo>
                  <a:lnTo>
                    <a:pt x="470468" y="213682"/>
                  </a:lnTo>
                  <a:lnTo>
                    <a:pt x="470399" y="213476"/>
                  </a:lnTo>
                  <a:lnTo>
                    <a:pt x="468703" y="211069"/>
                  </a:lnTo>
                  <a:close/>
                </a:path>
                <a:path w="836295" h="1372234">
                  <a:moveTo>
                    <a:pt x="578889" y="211259"/>
                  </a:moveTo>
                  <a:lnTo>
                    <a:pt x="561448" y="211259"/>
                  </a:lnTo>
                  <a:lnTo>
                    <a:pt x="565297" y="212557"/>
                  </a:lnTo>
                  <a:lnTo>
                    <a:pt x="570396" y="217751"/>
                  </a:lnTo>
                  <a:lnTo>
                    <a:pt x="571678" y="221425"/>
                  </a:lnTo>
                  <a:lnTo>
                    <a:pt x="571678" y="228266"/>
                  </a:lnTo>
                  <a:lnTo>
                    <a:pt x="560894" y="232114"/>
                  </a:lnTo>
                  <a:lnTo>
                    <a:pt x="557300" y="232542"/>
                  </a:lnTo>
                  <a:lnTo>
                    <a:pt x="524552" y="259335"/>
                  </a:lnTo>
                  <a:lnTo>
                    <a:pt x="525660" y="263389"/>
                  </a:lnTo>
                  <a:lnTo>
                    <a:pt x="530094" y="270072"/>
                  </a:lnTo>
                  <a:lnTo>
                    <a:pt x="533087" y="272621"/>
                  </a:lnTo>
                  <a:lnTo>
                    <a:pt x="540625" y="276137"/>
                  </a:lnTo>
                  <a:lnTo>
                    <a:pt x="544821" y="277008"/>
                  </a:lnTo>
                  <a:lnTo>
                    <a:pt x="553689" y="277008"/>
                  </a:lnTo>
                  <a:lnTo>
                    <a:pt x="570348" y="267000"/>
                  </a:lnTo>
                  <a:lnTo>
                    <a:pt x="546928" y="267000"/>
                  </a:lnTo>
                  <a:lnTo>
                    <a:pt x="543417" y="266065"/>
                  </a:lnTo>
                  <a:lnTo>
                    <a:pt x="543165" y="266065"/>
                  </a:lnTo>
                  <a:lnTo>
                    <a:pt x="540086" y="263991"/>
                  </a:lnTo>
                  <a:lnTo>
                    <a:pt x="537204" y="261996"/>
                  </a:lnTo>
                  <a:lnTo>
                    <a:pt x="535763" y="259050"/>
                  </a:lnTo>
                  <a:lnTo>
                    <a:pt x="535763" y="252304"/>
                  </a:lnTo>
                  <a:lnTo>
                    <a:pt x="536406" y="250404"/>
                  </a:lnTo>
                  <a:lnTo>
                    <a:pt x="536523" y="250056"/>
                  </a:lnTo>
                  <a:lnTo>
                    <a:pt x="558962" y="241980"/>
                  </a:lnTo>
                  <a:lnTo>
                    <a:pt x="563032" y="241378"/>
                  </a:lnTo>
                  <a:lnTo>
                    <a:pt x="571678" y="238623"/>
                  </a:lnTo>
                  <a:lnTo>
                    <a:pt x="582890" y="238623"/>
                  </a:lnTo>
                  <a:lnTo>
                    <a:pt x="582890" y="221425"/>
                  </a:lnTo>
                  <a:lnTo>
                    <a:pt x="582005" y="217118"/>
                  </a:lnTo>
                  <a:lnTo>
                    <a:pt x="581939" y="216801"/>
                  </a:lnTo>
                  <a:lnTo>
                    <a:pt x="578889" y="211259"/>
                  </a:lnTo>
                  <a:close/>
                </a:path>
                <a:path w="836295" h="1372234">
                  <a:moveTo>
                    <a:pt x="582890" y="265416"/>
                  </a:moveTo>
                  <a:lnTo>
                    <a:pt x="571678" y="265416"/>
                  </a:lnTo>
                  <a:lnTo>
                    <a:pt x="571678" y="275297"/>
                  </a:lnTo>
                  <a:lnTo>
                    <a:pt x="582890" y="275297"/>
                  </a:lnTo>
                  <a:lnTo>
                    <a:pt x="582890" y="265416"/>
                  </a:lnTo>
                  <a:close/>
                </a:path>
                <a:path w="836295" h="1372234">
                  <a:moveTo>
                    <a:pt x="582890" y="238623"/>
                  </a:moveTo>
                  <a:lnTo>
                    <a:pt x="571678" y="238623"/>
                  </a:lnTo>
                  <a:lnTo>
                    <a:pt x="571574" y="252304"/>
                  </a:lnTo>
                  <a:lnTo>
                    <a:pt x="570886" y="254822"/>
                  </a:lnTo>
                  <a:lnTo>
                    <a:pt x="569303" y="257578"/>
                  </a:lnTo>
                  <a:lnTo>
                    <a:pt x="567751" y="260333"/>
                  </a:lnTo>
                  <a:lnTo>
                    <a:pt x="565439" y="262582"/>
                  </a:lnTo>
                  <a:lnTo>
                    <a:pt x="559327" y="266065"/>
                  </a:lnTo>
                  <a:lnTo>
                    <a:pt x="555318" y="267000"/>
                  </a:lnTo>
                  <a:lnTo>
                    <a:pt x="570348" y="267000"/>
                  </a:lnTo>
                  <a:lnTo>
                    <a:pt x="571108" y="265416"/>
                  </a:lnTo>
                  <a:lnTo>
                    <a:pt x="582890" y="265416"/>
                  </a:lnTo>
                  <a:lnTo>
                    <a:pt x="582890" y="238623"/>
                  </a:lnTo>
                  <a:close/>
                </a:path>
                <a:path w="836295" h="1372234">
                  <a:moveTo>
                    <a:pt x="558250" y="201378"/>
                  </a:moveTo>
                  <a:lnTo>
                    <a:pt x="552232" y="201378"/>
                  </a:lnTo>
                  <a:lnTo>
                    <a:pt x="548495" y="201884"/>
                  </a:lnTo>
                  <a:lnTo>
                    <a:pt x="526642" y="218480"/>
                  </a:lnTo>
                  <a:lnTo>
                    <a:pt x="537284" y="222280"/>
                  </a:lnTo>
                  <a:lnTo>
                    <a:pt x="538519" y="219620"/>
                  </a:lnTo>
                  <a:lnTo>
                    <a:pt x="540657" y="217118"/>
                  </a:lnTo>
                  <a:lnTo>
                    <a:pt x="546573" y="212557"/>
                  </a:lnTo>
                  <a:lnTo>
                    <a:pt x="546284" y="212557"/>
                  </a:lnTo>
                  <a:lnTo>
                    <a:pt x="550934" y="211259"/>
                  </a:lnTo>
                  <a:lnTo>
                    <a:pt x="578889" y="211259"/>
                  </a:lnTo>
                  <a:lnTo>
                    <a:pt x="578139" y="209897"/>
                  </a:lnTo>
                  <a:lnTo>
                    <a:pt x="575748" y="207316"/>
                  </a:lnTo>
                  <a:lnTo>
                    <a:pt x="570015" y="203895"/>
                  </a:lnTo>
                  <a:lnTo>
                    <a:pt x="567054" y="202771"/>
                  </a:lnTo>
                  <a:lnTo>
                    <a:pt x="563982" y="202233"/>
                  </a:lnTo>
                  <a:lnTo>
                    <a:pt x="560942" y="201663"/>
                  </a:lnTo>
                  <a:lnTo>
                    <a:pt x="558250" y="201378"/>
                  </a:lnTo>
                  <a:close/>
                </a:path>
                <a:path w="836295" h="1372234">
                  <a:moveTo>
                    <a:pt x="610764" y="255155"/>
                  </a:moveTo>
                  <a:lnTo>
                    <a:pt x="600123" y="257815"/>
                  </a:lnTo>
                  <a:lnTo>
                    <a:pt x="601421" y="264023"/>
                  </a:lnTo>
                  <a:lnTo>
                    <a:pt x="604509" y="268741"/>
                  </a:lnTo>
                  <a:lnTo>
                    <a:pt x="614264" y="275202"/>
                  </a:lnTo>
                  <a:lnTo>
                    <a:pt x="620424" y="276818"/>
                  </a:lnTo>
                  <a:lnTo>
                    <a:pt x="633535" y="276818"/>
                  </a:lnTo>
                  <a:lnTo>
                    <a:pt x="638508" y="275867"/>
                  </a:lnTo>
                  <a:lnTo>
                    <a:pt x="647059" y="272067"/>
                  </a:lnTo>
                  <a:lnTo>
                    <a:pt x="650384" y="269470"/>
                  </a:lnTo>
                  <a:lnTo>
                    <a:pt x="652211" y="266936"/>
                  </a:lnTo>
                  <a:lnTo>
                    <a:pt x="623084" y="266936"/>
                  </a:lnTo>
                  <a:lnTo>
                    <a:pt x="619363" y="265954"/>
                  </a:lnTo>
                  <a:lnTo>
                    <a:pt x="613694" y="262027"/>
                  </a:lnTo>
                  <a:lnTo>
                    <a:pt x="611819" y="259145"/>
                  </a:lnTo>
                  <a:lnTo>
                    <a:pt x="611671" y="258670"/>
                  </a:lnTo>
                  <a:lnTo>
                    <a:pt x="610764" y="255155"/>
                  </a:lnTo>
                  <a:close/>
                </a:path>
                <a:path w="836295" h="1372234">
                  <a:moveTo>
                    <a:pt x="636417" y="201378"/>
                  </a:moveTo>
                  <a:lnTo>
                    <a:pt x="624066" y="201378"/>
                  </a:lnTo>
                  <a:lnTo>
                    <a:pt x="619473" y="202280"/>
                  </a:lnTo>
                  <a:lnTo>
                    <a:pt x="602403" y="227506"/>
                  </a:lnTo>
                  <a:lnTo>
                    <a:pt x="603867" y="231465"/>
                  </a:lnTo>
                  <a:lnTo>
                    <a:pt x="637621" y="246129"/>
                  </a:lnTo>
                  <a:lnTo>
                    <a:pt x="640345" y="247427"/>
                  </a:lnTo>
                  <a:lnTo>
                    <a:pt x="643892" y="250879"/>
                  </a:lnTo>
                  <a:lnTo>
                    <a:pt x="644778" y="253001"/>
                  </a:lnTo>
                  <a:lnTo>
                    <a:pt x="644778" y="258670"/>
                  </a:lnTo>
                  <a:lnTo>
                    <a:pt x="643227" y="261362"/>
                  </a:lnTo>
                  <a:lnTo>
                    <a:pt x="636876" y="265954"/>
                  </a:lnTo>
                  <a:lnTo>
                    <a:pt x="636577" y="265954"/>
                  </a:lnTo>
                  <a:lnTo>
                    <a:pt x="632902" y="266936"/>
                  </a:lnTo>
                  <a:lnTo>
                    <a:pt x="652211" y="266936"/>
                  </a:lnTo>
                  <a:lnTo>
                    <a:pt x="655166" y="262882"/>
                  </a:lnTo>
                  <a:lnTo>
                    <a:pt x="656370" y="259145"/>
                  </a:lnTo>
                  <a:lnTo>
                    <a:pt x="656370" y="249866"/>
                  </a:lnTo>
                  <a:lnTo>
                    <a:pt x="654771" y="245701"/>
                  </a:lnTo>
                  <a:lnTo>
                    <a:pt x="648373" y="239208"/>
                  </a:lnTo>
                  <a:lnTo>
                    <a:pt x="643512" y="236786"/>
                  </a:lnTo>
                  <a:lnTo>
                    <a:pt x="621849" y="231465"/>
                  </a:lnTo>
                  <a:lnTo>
                    <a:pt x="618682" y="230119"/>
                  </a:lnTo>
                  <a:lnTo>
                    <a:pt x="614628" y="226888"/>
                  </a:lnTo>
                  <a:lnTo>
                    <a:pt x="613614" y="224687"/>
                  </a:lnTo>
                  <a:lnTo>
                    <a:pt x="613614" y="218765"/>
                  </a:lnTo>
                  <a:lnTo>
                    <a:pt x="615087" y="216184"/>
                  </a:lnTo>
                  <a:lnTo>
                    <a:pt x="621009" y="212098"/>
                  </a:lnTo>
                  <a:lnTo>
                    <a:pt x="624731" y="211069"/>
                  </a:lnTo>
                  <a:lnTo>
                    <a:pt x="651602" y="211069"/>
                  </a:lnTo>
                  <a:lnTo>
                    <a:pt x="650353" y="209295"/>
                  </a:lnTo>
                  <a:lnTo>
                    <a:pt x="642086" y="202961"/>
                  </a:lnTo>
                  <a:lnTo>
                    <a:pt x="636417" y="201378"/>
                  </a:lnTo>
                  <a:close/>
                </a:path>
                <a:path w="836295" h="1372234">
                  <a:moveTo>
                    <a:pt x="651602" y="211069"/>
                  </a:moveTo>
                  <a:lnTo>
                    <a:pt x="632458" y="211069"/>
                  </a:lnTo>
                  <a:lnTo>
                    <a:pt x="635135" y="211591"/>
                  </a:lnTo>
                  <a:lnTo>
                    <a:pt x="639315" y="213682"/>
                  </a:lnTo>
                  <a:lnTo>
                    <a:pt x="640962" y="215012"/>
                  </a:lnTo>
                  <a:lnTo>
                    <a:pt x="642166" y="216627"/>
                  </a:lnTo>
                  <a:lnTo>
                    <a:pt x="643401" y="218211"/>
                  </a:lnTo>
                  <a:lnTo>
                    <a:pt x="644335" y="219842"/>
                  </a:lnTo>
                  <a:lnTo>
                    <a:pt x="644968" y="221520"/>
                  </a:lnTo>
                  <a:lnTo>
                    <a:pt x="654704" y="218765"/>
                  </a:lnTo>
                  <a:lnTo>
                    <a:pt x="655072" y="218765"/>
                  </a:lnTo>
                  <a:lnTo>
                    <a:pt x="653367" y="213682"/>
                  </a:lnTo>
                  <a:lnTo>
                    <a:pt x="653298" y="213476"/>
                  </a:lnTo>
                  <a:lnTo>
                    <a:pt x="651602" y="211069"/>
                  </a:lnTo>
                  <a:close/>
                </a:path>
                <a:path w="836295" h="1372234">
                  <a:moveTo>
                    <a:pt x="22993" y="362850"/>
                  </a:moveTo>
                  <a:lnTo>
                    <a:pt x="11781" y="362850"/>
                  </a:lnTo>
                  <a:lnTo>
                    <a:pt x="11781" y="439684"/>
                  </a:lnTo>
                  <a:lnTo>
                    <a:pt x="28377" y="454253"/>
                  </a:lnTo>
                  <a:lnTo>
                    <a:pt x="33634" y="454253"/>
                  </a:lnTo>
                  <a:lnTo>
                    <a:pt x="35360" y="454094"/>
                  </a:lnTo>
                  <a:lnTo>
                    <a:pt x="36722" y="453777"/>
                  </a:lnTo>
                  <a:lnTo>
                    <a:pt x="37705" y="453572"/>
                  </a:lnTo>
                  <a:lnTo>
                    <a:pt x="39145" y="453207"/>
                  </a:lnTo>
                  <a:lnTo>
                    <a:pt x="39905" y="452922"/>
                  </a:lnTo>
                  <a:lnTo>
                    <a:pt x="37754" y="443421"/>
                  </a:lnTo>
                  <a:lnTo>
                    <a:pt x="30214" y="443421"/>
                  </a:lnTo>
                  <a:lnTo>
                    <a:pt x="27981" y="442661"/>
                  </a:lnTo>
                  <a:lnTo>
                    <a:pt x="22993" y="435567"/>
                  </a:lnTo>
                  <a:lnTo>
                    <a:pt x="22993" y="362850"/>
                  </a:lnTo>
                  <a:close/>
                </a:path>
                <a:path w="836295" h="1372234">
                  <a:moveTo>
                    <a:pt x="38575" y="442661"/>
                  </a:moveTo>
                  <a:lnTo>
                    <a:pt x="37581" y="442661"/>
                  </a:lnTo>
                  <a:lnTo>
                    <a:pt x="37754" y="443421"/>
                  </a:lnTo>
                  <a:lnTo>
                    <a:pt x="34773" y="443421"/>
                  </a:lnTo>
                  <a:lnTo>
                    <a:pt x="38575" y="442661"/>
                  </a:lnTo>
                  <a:close/>
                </a:path>
                <a:path w="836295" h="1372234">
                  <a:moveTo>
                    <a:pt x="11781" y="380333"/>
                  </a:moveTo>
                  <a:lnTo>
                    <a:pt x="760" y="380333"/>
                  </a:lnTo>
                  <a:lnTo>
                    <a:pt x="760" y="389834"/>
                  </a:lnTo>
                  <a:lnTo>
                    <a:pt x="11781" y="389834"/>
                  </a:lnTo>
                  <a:lnTo>
                    <a:pt x="11781" y="380333"/>
                  </a:lnTo>
                  <a:close/>
                </a:path>
                <a:path w="836295" h="1372234">
                  <a:moveTo>
                    <a:pt x="38575" y="380333"/>
                  </a:moveTo>
                  <a:lnTo>
                    <a:pt x="22993" y="380333"/>
                  </a:lnTo>
                  <a:lnTo>
                    <a:pt x="22993" y="389834"/>
                  </a:lnTo>
                  <a:lnTo>
                    <a:pt x="38575" y="389834"/>
                  </a:lnTo>
                  <a:lnTo>
                    <a:pt x="38575" y="380333"/>
                  </a:lnTo>
                  <a:close/>
                </a:path>
                <a:path w="836295" h="1372234">
                  <a:moveTo>
                    <a:pt x="68219" y="356010"/>
                  </a:moveTo>
                  <a:lnTo>
                    <a:pt x="57007" y="356010"/>
                  </a:lnTo>
                  <a:lnTo>
                    <a:pt x="57007" y="453302"/>
                  </a:lnTo>
                  <a:lnTo>
                    <a:pt x="68219" y="453302"/>
                  </a:lnTo>
                  <a:lnTo>
                    <a:pt x="68219" y="405163"/>
                  </a:lnTo>
                  <a:lnTo>
                    <a:pt x="68963" y="401901"/>
                  </a:lnTo>
                  <a:lnTo>
                    <a:pt x="77634" y="391734"/>
                  </a:lnTo>
                  <a:lnTo>
                    <a:pt x="68219" y="391734"/>
                  </a:lnTo>
                  <a:lnTo>
                    <a:pt x="68219" y="356010"/>
                  </a:lnTo>
                  <a:close/>
                </a:path>
                <a:path w="836295" h="1372234">
                  <a:moveTo>
                    <a:pt x="111394" y="389454"/>
                  </a:moveTo>
                  <a:lnTo>
                    <a:pt x="92700" y="389454"/>
                  </a:lnTo>
                  <a:lnTo>
                    <a:pt x="96833" y="391053"/>
                  </a:lnTo>
                  <a:lnTo>
                    <a:pt x="99810" y="394252"/>
                  </a:lnTo>
                  <a:lnTo>
                    <a:pt x="102819" y="397419"/>
                  </a:lnTo>
                  <a:lnTo>
                    <a:pt x="104206" y="401552"/>
                  </a:lnTo>
                  <a:lnTo>
                    <a:pt x="104323" y="453302"/>
                  </a:lnTo>
                  <a:lnTo>
                    <a:pt x="115535" y="453302"/>
                  </a:lnTo>
                  <a:lnTo>
                    <a:pt x="115535" y="400666"/>
                  </a:lnTo>
                  <a:lnTo>
                    <a:pt x="114509" y="395598"/>
                  </a:lnTo>
                  <a:lnTo>
                    <a:pt x="113845" y="394252"/>
                  </a:lnTo>
                  <a:lnTo>
                    <a:pt x="111394" y="389454"/>
                  </a:lnTo>
                  <a:close/>
                </a:path>
                <a:path w="836295" h="1372234">
                  <a:moveTo>
                    <a:pt x="95614" y="379383"/>
                  </a:moveTo>
                  <a:lnTo>
                    <a:pt x="84909" y="379383"/>
                  </a:lnTo>
                  <a:lnTo>
                    <a:pt x="80317" y="380507"/>
                  </a:lnTo>
                  <a:lnTo>
                    <a:pt x="73444" y="384973"/>
                  </a:lnTo>
                  <a:lnTo>
                    <a:pt x="70879" y="387965"/>
                  </a:lnTo>
                  <a:lnTo>
                    <a:pt x="69169" y="391734"/>
                  </a:lnTo>
                  <a:lnTo>
                    <a:pt x="77634" y="391734"/>
                  </a:lnTo>
                  <a:lnTo>
                    <a:pt x="80443" y="390230"/>
                  </a:lnTo>
                  <a:lnTo>
                    <a:pt x="83737" y="389454"/>
                  </a:lnTo>
                  <a:lnTo>
                    <a:pt x="111394" y="389454"/>
                  </a:lnTo>
                  <a:lnTo>
                    <a:pt x="110341" y="387364"/>
                  </a:lnTo>
                  <a:lnTo>
                    <a:pt x="107443" y="384339"/>
                  </a:lnTo>
                  <a:lnTo>
                    <a:pt x="100206" y="380507"/>
                  </a:lnTo>
                  <a:lnTo>
                    <a:pt x="100522" y="380507"/>
                  </a:lnTo>
                  <a:lnTo>
                    <a:pt x="95614" y="379383"/>
                  </a:lnTo>
                  <a:close/>
                </a:path>
                <a:path w="836295" h="1372234">
                  <a:moveTo>
                    <a:pt x="169300" y="379383"/>
                  </a:moveTo>
                  <a:lnTo>
                    <a:pt x="158912" y="379383"/>
                  </a:lnTo>
                  <a:lnTo>
                    <a:pt x="153148" y="380998"/>
                  </a:lnTo>
                  <a:lnTo>
                    <a:pt x="143298" y="387427"/>
                  </a:lnTo>
                  <a:lnTo>
                    <a:pt x="139466" y="391893"/>
                  </a:lnTo>
                  <a:lnTo>
                    <a:pt x="134078" y="403136"/>
                  </a:lnTo>
                  <a:lnTo>
                    <a:pt x="133987" y="403326"/>
                  </a:lnTo>
                  <a:lnTo>
                    <a:pt x="132625" y="409913"/>
                  </a:lnTo>
                  <a:lnTo>
                    <a:pt x="132625" y="424862"/>
                  </a:lnTo>
                  <a:lnTo>
                    <a:pt x="159609" y="454823"/>
                  </a:lnTo>
                  <a:lnTo>
                    <a:pt x="171580" y="454823"/>
                  </a:lnTo>
                  <a:lnTo>
                    <a:pt x="176030" y="454062"/>
                  </a:lnTo>
                  <a:lnTo>
                    <a:pt x="183948" y="450991"/>
                  </a:lnTo>
                  <a:lnTo>
                    <a:pt x="187273" y="448837"/>
                  </a:lnTo>
                  <a:lnTo>
                    <a:pt x="191242" y="444751"/>
                  </a:lnTo>
                  <a:lnTo>
                    <a:pt x="162111" y="444751"/>
                  </a:lnTo>
                  <a:lnTo>
                    <a:pt x="158136" y="443769"/>
                  </a:lnTo>
                  <a:lnTo>
                    <a:pt x="143837" y="420618"/>
                  </a:lnTo>
                  <a:lnTo>
                    <a:pt x="140606" y="420618"/>
                  </a:lnTo>
                  <a:lnTo>
                    <a:pt x="140606" y="410927"/>
                  </a:lnTo>
                  <a:lnTo>
                    <a:pt x="143837" y="410927"/>
                  </a:lnTo>
                  <a:lnTo>
                    <a:pt x="143837" y="408615"/>
                  </a:lnTo>
                  <a:lnTo>
                    <a:pt x="161034" y="389454"/>
                  </a:lnTo>
                  <a:lnTo>
                    <a:pt x="189034" y="389454"/>
                  </a:lnTo>
                  <a:lnTo>
                    <a:pt x="183837" y="384608"/>
                  </a:lnTo>
                  <a:lnTo>
                    <a:pt x="180464" y="382550"/>
                  </a:lnTo>
                  <a:lnTo>
                    <a:pt x="173053" y="380016"/>
                  </a:lnTo>
                  <a:lnTo>
                    <a:pt x="169300" y="379383"/>
                  </a:lnTo>
                  <a:close/>
                </a:path>
                <a:path w="836295" h="1372234">
                  <a:moveTo>
                    <a:pt x="184882" y="433350"/>
                  </a:moveTo>
                  <a:lnTo>
                    <a:pt x="169585" y="444751"/>
                  </a:lnTo>
                  <a:lnTo>
                    <a:pt x="191242" y="444751"/>
                  </a:lnTo>
                  <a:lnTo>
                    <a:pt x="192657" y="443294"/>
                  </a:lnTo>
                  <a:lnTo>
                    <a:pt x="194573" y="440064"/>
                  </a:lnTo>
                  <a:lnTo>
                    <a:pt x="195713" y="436390"/>
                  </a:lnTo>
                  <a:lnTo>
                    <a:pt x="184882" y="433350"/>
                  </a:lnTo>
                  <a:close/>
                </a:path>
                <a:path w="836295" h="1372234">
                  <a:moveTo>
                    <a:pt x="143837" y="410927"/>
                  </a:moveTo>
                  <a:lnTo>
                    <a:pt x="140606" y="410927"/>
                  </a:lnTo>
                  <a:lnTo>
                    <a:pt x="140606" y="420618"/>
                  </a:lnTo>
                  <a:lnTo>
                    <a:pt x="143837" y="420618"/>
                  </a:lnTo>
                  <a:lnTo>
                    <a:pt x="143837" y="410927"/>
                  </a:lnTo>
                  <a:close/>
                </a:path>
                <a:path w="836295" h="1372234">
                  <a:moveTo>
                    <a:pt x="189034" y="389454"/>
                  </a:moveTo>
                  <a:lnTo>
                    <a:pt x="169553" y="389454"/>
                  </a:lnTo>
                  <a:lnTo>
                    <a:pt x="173069" y="390388"/>
                  </a:lnTo>
                  <a:lnTo>
                    <a:pt x="179055" y="394125"/>
                  </a:lnTo>
                  <a:lnTo>
                    <a:pt x="181367" y="396675"/>
                  </a:lnTo>
                  <a:lnTo>
                    <a:pt x="182982" y="399905"/>
                  </a:lnTo>
                  <a:lnTo>
                    <a:pt x="184629" y="403136"/>
                  </a:lnTo>
                  <a:lnTo>
                    <a:pt x="185452" y="406810"/>
                  </a:lnTo>
                  <a:lnTo>
                    <a:pt x="185452" y="410927"/>
                  </a:lnTo>
                  <a:lnTo>
                    <a:pt x="143837" y="410927"/>
                  </a:lnTo>
                  <a:lnTo>
                    <a:pt x="143837" y="420618"/>
                  </a:lnTo>
                  <a:lnTo>
                    <a:pt x="196854" y="420618"/>
                  </a:lnTo>
                  <a:lnTo>
                    <a:pt x="196784" y="408615"/>
                  </a:lnTo>
                  <a:lnTo>
                    <a:pt x="195951" y="403326"/>
                  </a:lnTo>
                  <a:lnTo>
                    <a:pt x="192383" y="394125"/>
                  </a:lnTo>
                  <a:lnTo>
                    <a:pt x="190103" y="390562"/>
                  </a:lnTo>
                  <a:lnTo>
                    <a:pt x="189990" y="390388"/>
                  </a:lnTo>
                  <a:lnTo>
                    <a:pt x="189034" y="389454"/>
                  </a:lnTo>
                  <a:close/>
                </a:path>
                <a:path w="836295" h="1372234">
                  <a:moveTo>
                    <a:pt x="213588" y="469455"/>
                  </a:moveTo>
                  <a:lnTo>
                    <a:pt x="210737" y="479336"/>
                  </a:lnTo>
                  <a:lnTo>
                    <a:pt x="211307" y="479621"/>
                  </a:lnTo>
                  <a:lnTo>
                    <a:pt x="212337" y="479906"/>
                  </a:lnTo>
                  <a:lnTo>
                    <a:pt x="213825" y="480191"/>
                  </a:lnTo>
                  <a:lnTo>
                    <a:pt x="215314" y="480508"/>
                  </a:lnTo>
                  <a:lnTo>
                    <a:pt x="217008" y="480666"/>
                  </a:lnTo>
                  <a:lnTo>
                    <a:pt x="222297" y="480666"/>
                  </a:lnTo>
                  <a:lnTo>
                    <a:pt x="224698" y="480191"/>
                  </a:lnTo>
                  <a:lnTo>
                    <a:pt x="225053" y="480191"/>
                  </a:lnTo>
                  <a:lnTo>
                    <a:pt x="230753" y="477657"/>
                  </a:lnTo>
                  <a:lnTo>
                    <a:pt x="233144" y="475805"/>
                  </a:lnTo>
                  <a:lnTo>
                    <a:pt x="237262" y="470832"/>
                  </a:lnTo>
                  <a:lnTo>
                    <a:pt x="237498" y="470405"/>
                  </a:lnTo>
                  <a:lnTo>
                    <a:pt x="218718" y="470405"/>
                  </a:lnTo>
                  <a:lnTo>
                    <a:pt x="216311" y="470151"/>
                  </a:lnTo>
                  <a:lnTo>
                    <a:pt x="213588" y="469455"/>
                  </a:lnTo>
                  <a:close/>
                </a:path>
                <a:path w="836295" h="1372234">
                  <a:moveTo>
                    <a:pt x="218148" y="380333"/>
                  </a:moveTo>
                  <a:lnTo>
                    <a:pt x="205987" y="380333"/>
                  </a:lnTo>
                  <a:lnTo>
                    <a:pt x="232970" y="453683"/>
                  </a:lnTo>
                  <a:lnTo>
                    <a:pt x="229518" y="463089"/>
                  </a:lnTo>
                  <a:lnTo>
                    <a:pt x="228014" y="465765"/>
                  </a:lnTo>
                  <a:lnTo>
                    <a:pt x="226367" y="467412"/>
                  </a:lnTo>
                  <a:lnTo>
                    <a:pt x="224752" y="469090"/>
                  </a:lnTo>
                  <a:lnTo>
                    <a:pt x="222648" y="470151"/>
                  </a:lnTo>
                  <a:lnTo>
                    <a:pt x="221505" y="470151"/>
                  </a:lnTo>
                  <a:lnTo>
                    <a:pt x="218718" y="470405"/>
                  </a:lnTo>
                  <a:lnTo>
                    <a:pt x="237498" y="470405"/>
                  </a:lnTo>
                  <a:lnTo>
                    <a:pt x="238988" y="467713"/>
                  </a:lnTo>
                  <a:lnTo>
                    <a:pt x="249816" y="438480"/>
                  </a:lnTo>
                  <a:lnTo>
                    <a:pt x="238291" y="438480"/>
                  </a:lnTo>
                  <a:lnTo>
                    <a:pt x="218148" y="380333"/>
                  </a:lnTo>
                  <a:close/>
                </a:path>
                <a:path w="836295" h="1372234">
                  <a:moveTo>
                    <a:pt x="271355" y="380333"/>
                  </a:moveTo>
                  <a:lnTo>
                    <a:pt x="259194" y="380333"/>
                  </a:lnTo>
                  <a:lnTo>
                    <a:pt x="239051" y="438480"/>
                  </a:lnTo>
                  <a:lnTo>
                    <a:pt x="249816" y="438480"/>
                  </a:lnTo>
                  <a:lnTo>
                    <a:pt x="271355" y="380333"/>
                  </a:lnTo>
                  <a:close/>
                </a:path>
                <a:path w="836295" h="1372234">
                  <a:moveTo>
                    <a:pt x="43072" y="557388"/>
                  </a:moveTo>
                  <a:lnTo>
                    <a:pt x="29897" y="557388"/>
                  </a:lnTo>
                  <a:lnTo>
                    <a:pt x="24117" y="558955"/>
                  </a:lnTo>
                  <a:lnTo>
                    <a:pt x="3420" y="587602"/>
                  </a:lnTo>
                  <a:lnTo>
                    <a:pt x="3420" y="602740"/>
                  </a:lnTo>
                  <a:lnTo>
                    <a:pt x="29897" y="632828"/>
                  </a:lnTo>
                  <a:lnTo>
                    <a:pt x="43072" y="632828"/>
                  </a:lnTo>
                  <a:lnTo>
                    <a:pt x="48836" y="631260"/>
                  </a:lnTo>
                  <a:lnTo>
                    <a:pt x="58749" y="624989"/>
                  </a:lnTo>
                  <a:lnTo>
                    <a:pt x="60716" y="622756"/>
                  </a:lnTo>
                  <a:lnTo>
                    <a:pt x="31480" y="622756"/>
                  </a:lnTo>
                  <a:lnTo>
                    <a:pt x="27363" y="621474"/>
                  </a:lnTo>
                  <a:lnTo>
                    <a:pt x="20902" y="616343"/>
                  </a:lnTo>
                  <a:lnTo>
                    <a:pt x="18511" y="612970"/>
                  </a:lnTo>
                  <a:lnTo>
                    <a:pt x="15407" y="604609"/>
                  </a:lnTo>
                  <a:lnTo>
                    <a:pt x="14631" y="600080"/>
                  </a:lnTo>
                  <a:lnTo>
                    <a:pt x="14631" y="590325"/>
                  </a:lnTo>
                  <a:lnTo>
                    <a:pt x="31480" y="567459"/>
                  </a:lnTo>
                  <a:lnTo>
                    <a:pt x="60709" y="567459"/>
                  </a:lnTo>
                  <a:lnTo>
                    <a:pt x="58749" y="565226"/>
                  </a:lnTo>
                  <a:lnTo>
                    <a:pt x="48836" y="558955"/>
                  </a:lnTo>
                  <a:lnTo>
                    <a:pt x="43072" y="557388"/>
                  </a:lnTo>
                  <a:close/>
                </a:path>
                <a:path w="836295" h="1372234">
                  <a:moveTo>
                    <a:pt x="60709" y="567459"/>
                  </a:moveTo>
                  <a:lnTo>
                    <a:pt x="41488" y="567459"/>
                  </a:lnTo>
                  <a:lnTo>
                    <a:pt x="45606" y="568758"/>
                  </a:lnTo>
                  <a:lnTo>
                    <a:pt x="52066" y="573952"/>
                  </a:lnTo>
                  <a:lnTo>
                    <a:pt x="54458" y="577356"/>
                  </a:lnTo>
                  <a:lnTo>
                    <a:pt x="57561" y="585781"/>
                  </a:lnTo>
                  <a:lnTo>
                    <a:pt x="58337" y="590325"/>
                  </a:lnTo>
                  <a:lnTo>
                    <a:pt x="58337" y="600080"/>
                  </a:lnTo>
                  <a:lnTo>
                    <a:pt x="41488" y="622756"/>
                  </a:lnTo>
                  <a:lnTo>
                    <a:pt x="60716" y="622756"/>
                  </a:lnTo>
                  <a:lnTo>
                    <a:pt x="62613" y="620603"/>
                  </a:lnTo>
                  <a:lnTo>
                    <a:pt x="65368" y="614965"/>
                  </a:lnTo>
                  <a:lnTo>
                    <a:pt x="68155" y="609328"/>
                  </a:lnTo>
                  <a:lnTo>
                    <a:pt x="69549" y="602740"/>
                  </a:lnTo>
                  <a:lnTo>
                    <a:pt x="69549" y="587602"/>
                  </a:lnTo>
                  <a:lnTo>
                    <a:pt x="68155" y="580967"/>
                  </a:lnTo>
                  <a:lnTo>
                    <a:pt x="65368" y="575298"/>
                  </a:lnTo>
                  <a:lnTo>
                    <a:pt x="62613" y="569629"/>
                  </a:lnTo>
                  <a:lnTo>
                    <a:pt x="60709" y="567459"/>
                  </a:lnTo>
                  <a:close/>
                </a:path>
                <a:path w="836295" h="1372234">
                  <a:moveTo>
                    <a:pt x="109852" y="620096"/>
                  </a:moveTo>
                  <a:lnTo>
                    <a:pt x="100345" y="620096"/>
                  </a:lnTo>
                  <a:lnTo>
                    <a:pt x="101279" y="621584"/>
                  </a:lnTo>
                  <a:lnTo>
                    <a:pt x="116940" y="632828"/>
                  </a:lnTo>
                  <a:lnTo>
                    <a:pt x="127708" y="632828"/>
                  </a:lnTo>
                  <a:lnTo>
                    <a:pt x="133021" y="631307"/>
                  </a:lnTo>
                  <a:lnTo>
                    <a:pt x="134276" y="630500"/>
                  </a:lnTo>
                  <a:lnTo>
                    <a:pt x="142388" y="625116"/>
                  </a:lnTo>
                  <a:lnTo>
                    <a:pt x="144354" y="622756"/>
                  </a:lnTo>
                  <a:lnTo>
                    <a:pt x="115610" y="622756"/>
                  </a:lnTo>
                  <a:lnTo>
                    <a:pt x="111809" y="621584"/>
                  </a:lnTo>
                  <a:lnTo>
                    <a:pt x="109852" y="620096"/>
                  </a:lnTo>
                  <a:close/>
                </a:path>
                <a:path w="836295" h="1372234">
                  <a:moveTo>
                    <a:pt x="99395" y="534015"/>
                  </a:moveTo>
                  <a:lnTo>
                    <a:pt x="88183" y="534015"/>
                  </a:lnTo>
                  <a:lnTo>
                    <a:pt x="88183" y="631307"/>
                  </a:lnTo>
                  <a:lnTo>
                    <a:pt x="99014" y="631307"/>
                  </a:lnTo>
                  <a:lnTo>
                    <a:pt x="99014" y="620096"/>
                  </a:lnTo>
                  <a:lnTo>
                    <a:pt x="109852" y="620096"/>
                  </a:lnTo>
                  <a:lnTo>
                    <a:pt x="105602" y="616866"/>
                  </a:lnTo>
                  <a:lnTo>
                    <a:pt x="103243" y="613588"/>
                  </a:lnTo>
                  <a:lnTo>
                    <a:pt x="100012" y="605195"/>
                  </a:lnTo>
                  <a:lnTo>
                    <a:pt x="99204" y="600333"/>
                  </a:lnTo>
                  <a:lnTo>
                    <a:pt x="99204" y="589375"/>
                  </a:lnTo>
                  <a:lnTo>
                    <a:pt x="99920" y="585068"/>
                  </a:lnTo>
                  <a:lnTo>
                    <a:pt x="99996" y="584609"/>
                  </a:lnTo>
                  <a:lnTo>
                    <a:pt x="103163" y="576406"/>
                  </a:lnTo>
                  <a:lnTo>
                    <a:pt x="105507" y="573207"/>
                  </a:lnTo>
                  <a:lnTo>
                    <a:pt x="109950" y="569929"/>
                  </a:lnTo>
                  <a:lnTo>
                    <a:pt x="99395" y="569929"/>
                  </a:lnTo>
                  <a:lnTo>
                    <a:pt x="99395" y="534015"/>
                  </a:lnTo>
                  <a:close/>
                </a:path>
                <a:path w="836295" h="1372234">
                  <a:moveTo>
                    <a:pt x="144380" y="567459"/>
                  </a:moveTo>
                  <a:lnTo>
                    <a:pt x="124858" y="567459"/>
                  </a:lnTo>
                  <a:lnTo>
                    <a:pt x="128801" y="568678"/>
                  </a:lnTo>
                  <a:lnTo>
                    <a:pt x="131936" y="571117"/>
                  </a:lnTo>
                  <a:lnTo>
                    <a:pt x="135103" y="573524"/>
                  </a:lnTo>
                  <a:lnTo>
                    <a:pt x="137463" y="576802"/>
                  </a:lnTo>
                  <a:lnTo>
                    <a:pt x="138920" y="580697"/>
                  </a:lnTo>
                  <a:lnTo>
                    <a:pt x="140598" y="585068"/>
                  </a:lnTo>
                  <a:lnTo>
                    <a:pt x="141336" y="589375"/>
                  </a:lnTo>
                  <a:lnTo>
                    <a:pt x="141336" y="600333"/>
                  </a:lnTo>
                  <a:lnTo>
                    <a:pt x="140582" y="604736"/>
                  </a:lnTo>
                  <a:lnTo>
                    <a:pt x="124795" y="622756"/>
                  </a:lnTo>
                  <a:lnTo>
                    <a:pt x="144354" y="622756"/>
                  </a:lnTo>
                  <a:lnTo>
                    <a:pt x="146030" y="620745"/>
                  </a:lnTo>
                  <a:lnTo>
                    <a:pt x="151287" y="609439"/>
                  </a:lnTo>
                  <a:lnTo>
                    <a:pt x="152602" y="602740"/>
                  </a:lnTo>
                  <a:lnTo>
                    <a:pt x="152602" y="587348"/>
                  </a:lnTo>
                  <a:lnTo>
                    <a:pt x="151337" y="580951"/>
                  </a:lnTo>
                  <a:lnTo>
                    <a:pt x="151287" y="580697"/>
                  </a:lnTo>
                  <a:lnTo>
                    <a:pt x="146030" y="569423"/>
                  </a:lnTo>
                  <a:lnTo>
                    <a:pt x="144380" y="567459"/>
                  </a:lnTo>
                  <a:close/>
                </a:path>
                <a:path w="836295" h="1372234">
                  <a:moveTo>
                    <a:pt x="127582" y="557388"/>
                  </a:moveTo>
                  <a:lnTo>
                    <a:pt x="116687" y="557388"/>
                  </a:lnTo>
                  <a:lnTo>
                    <a:pt x="112918" y="558180"/>
                  </a:lnTo>
                  <a:lnTo>
                    <a:pt x="100345" y="569929"/>
                  </a:lnTo>
                  <a:lnTo>
                    <a:pt x="109950" y="569929"/>
                  </a:lnTo>
                  <a:lnTo>
                    <a:pt x="111629" y="568678"/>
                  </a:lnTo>
                  <a:lnTo>
                    <a:pt x="115547" y="567459"/>
                  </a:lnTo>
                  <a:lnTo>
                    <a:pt x="144380" y="567459"/>
                  </a:lnTo>
                  <a:lnTo>
                    <a:pt x="142372" y="565068"/>
                  </a:lnTo>
                  <a:lnTo>
                    <a:pt x="132997" y="558924"/>
                  </a:lnTo>
                  <a:lnTo>
                    <a:pt x="127582" y="557388"/>
                  </a:lnTo>
                  <a:close/>
                </a:path>
                <a:path w="836295" h="1372234">
                  <a:moveTo>
                    <a:pt x="177162" y="611165"/>
                  </a:moveTo>
                  <a:lnTo>
                    <a:pt x="166521" y="613825"/>
                  </a:lnTo>
                  <a:lnTo>
                    <a:pt x="167819" y="620033"/>
                  </a:lnTo>
                  <a:lnTo>
                    <a:pt x="170907" y="624752"/>
                  </a:lnTo>
                  <a:lnTo>
                    <a:pt x="180662" y="631213"/>
                  </a:lnTo>
                  <a:lnTo>
                    <a:pt x="186822" y="632828"/>
                  </a:lnTo>
                  <a:lnTo>
                    <a:pt x="199934" y="632828"/>
                  </a:lnTo>
                  <a:lnTo>
                    <a:pt x="204906" y="631878"/>
                  </a:lnTo>
                  <a:lnTo>
                    <a:pt x="213457" y="628077"/>
                  </a:lnTo>
                  <a:lnTo>
                    <a:pt x="216783" y="625480"/>
                  </a:lnTo>
                  <a:lnTo>
                    <a:pt x="218610" y="622946"/>
                  </a:lnTo>
                  <a:lnTo>
                    <a:pt x="189482" y="622946"/>
                  </a:lnTo>
                  <a:lnTo>
                    <a:pt x="185761" y="621965"/>
                  </a:lnTo>
                  <a:lnTo>
                    <a:pt x="180092" y="618037"/>
                  </a:lnTo>
                  <a:lnTo>
                    <a:pt x="178217" y="615155"/>
                  </a:lnTo>
                  <a:lnTo>
                    <a:pt x="178070" y="614680"/>
                  </a:lnTo>
                  <a:lnTo>
                    <a:pt x="177162" y="611165"/>
                  </a:lnTo>
                  <a:close/>
                </a:path>
                <a:path w="836295" h="1372234">
                  <a:moveTo>
                    <a:pt x="202816" y="557388"/>
                  </a:moveTo>
                  <a:lnTo>
                    <a:pt x="190464" y="557388"/>
                  </a:lnTo>
                  <a:lnTo>
                    <a:pt x="185872" y="558290"/>
                  </a:lnTo>
                  <a:lnTo>
                    <a:pt x="168801" y="583516"/>
                  </a:lnTo>
                  <a:lnTo>
                    <a:pt x="170265" y="587475"/>
                  </a:lnTo>
                  <a:lnTo>
                    <a:pt x="170353" y="587713"/>
                  </a:lnTo>
                  <a:lnTo>
                    <a:pt x="173457" y="591070"/>
                  </a:lnTo>
                  <a:lnTo>
                    <a:pt x="176592" y="594395"/>
                  </a:lnTo>
                  <a:lnTo>
                    <a:pt x="181501" y="596850"/>
                  </a:lnTo>
                  <a:lnTo>
                    <a:pt x="204019" y="602139"/>
                  </a:lnTo>
                  <a:lnTo>
                    <a:pt x="206743" y="603437"/>
                  </a:lnTo>
                  <a:lnTo>
                    <a:pt x="210290" y="606889"/>
                  </a:lnTo>
                  <a:lnTo>
                    <a:pt x="211177" y="609011"/>
                  </a:lnTo>
                  <a:lnTo>
                    <a:pt x="211177" y="614680"/>
                  </a:lnTo>
                  <a:lnTo>
                    <a:pt x="209625" y="617372"/>
                  </a:lnTo>
                  <a:lnTo>
                    <a:pt x="203274" y="621965"/>
                  </a:lnTo>
                  <a:lnTo>
                    <a:pt x="202975" y="621965"/>
                  </a:lnTo>
                  <a:lnTo>
                    <a:pt x="199300" y="622946"/>
                  </a:lnTo>
                  <a:lnTo>
                    <a:pt x="218610" y="622946"/>
                  </a:lnTo>
                  <a:lnTo>
                    <a:pt x="221565" y="618892"/>
                  </a:lnTo>
                  <a:lnTo>
                    <a:pt x="222768" y="615155"/>
                  </a:lnTo>
                  <a:lnTo>
                    <a:pt x="222768" y="605876"/>
                  </a:lnTo>
                  <a:lnTo>
                    <a:pt x="221169" y="601711"/>
                  </a:lnTo>
                  <a:lnTo>
                    <a:pt x="214771" y="595219"/>
                  </a:lnTo>
                  <a:lnTo>
                    <a:pt x="209910" y="592796"/>
                  </a:lnTo>
                  <a:lnTo>
                    <a:pt x="188247" y="587475"/>
                  </a:lnTo>
                  <a:lnTo>
                    <a:pt x="185080" y="586129"/>
                  </a:lnTo>
                  <a:lnTo>
                    <a:pt x="181026" y="582899"/>
                  </a:lnTo>
                  <a:lnTo>
                    <a:pt x="180013" y="580697"/>
                  </a:lnTo>
                  <a:lnTo>
                    <a:pt x="180013" y="574775"/>
                  </a:lnTo>
                  <a:lnTo>
                    <a:pt x="181485" y="572194"/>
                  </a:lnTo>
                  <a:lnTo>
                    <a:pt x="187408" y="568108"/>
                  </a:lnTo>
                  <a:lnTo>
                    <a:pt x="191129" y="567079"/>
                  </a:lnTo>
                  <a:lnTo>
                    <a:pt x="218000" y="567079"/>
                  </a:lnTo>
                  <a:lnTo>
                    <a:pt x="216751" y="565305"/>
                  </a:lnTo>
                  <a:lnTo>
                    <a:pt x="208485" y="558971"/>
                  </a:lnTo>
                  <a:lnTo>
                    <a:pt x="202816" y="557388"/>
                  </a:lnTo>
                  <a:close/>
                </a:path>
                <a:path w="836295" h="1372234">
                  <a:moveTo>
                    <a:pt x="218000" y="567079"/>
                  </a:moveTo>
                  <a:lnTo>
                    <a:pt x="198857" y="567079"/>
                  </a:lnTo>
                  <a:lnTo>
                    <a:pt x="201533" y="567602"/>
                  </a:lnTo>
                  <a:lnTo>
                    <a:pt x="205714" y="569692"/>
                  </a:lnTo>
                  <a:lnTo>
                    <a:pt x="207360" y="571022"/>
                  </a:lnTo>
                  <a:lnTo>
                    <a:pt x="208564" y="572637"/>
                  </a:lnTo>
                  <a:lnTo>
                    <a:pt x="209799" y="574221"/>
                  </a:lnTo>
                  <a:lnTo>
                    <a:pt x="210733" y="575852"/>
                  </a:lnTo>
                  <a:lnTo>
                    <a:pt x="211367" y="577530"/>
                  </a:lnTo>
                  <a:lnTo>
                    <a:pt x="221102" y="574775"/>
                  </a:lnTo>
                  <a:lnTo>
                    <a:pt x="221470" y="574775"/>
                  </a:lnTo>
                  <a:lnTo>
                    <a:pt x="219765" y="569692"/>
                  </a:lnTo>
                  <a:lnTo>
                    <a:pt x="219696" y="569486"/>
                  </a:lnTo>
                  <a:lnTo>
                    <a:pt x="218000" y="567079"/>
                  </a:lnTo>
                  <a:close/>
                </a:path>
                <a:path w="836295" h="1372234">
                  <a:moveTo>
                    <a:pt x="272899" y="557388"/>
                  </a:moveTo>
                  <a:lnTo>
                    <a:pt x="262511" y="557388"/>
                  </a:lnTo>
                  <a:lnTo>
                    <a:pt x="256747" y="559003"/>
                  </a:lnTo>
                  <a:lnTo>
                    <a:pt x="236224" y="587918"/>
                  </a:lnTo>
                  <a:lnTo>
                    <a:pt x="236224" y="602867"/>
                  </a:lnTo>
                  <a:lnTo>
                    <a:pt x="263208" y="632828"/>
                  </a:lnTo>
                  <a:lnTo>
                    <a:pt x="275180" y="632828"/>
                  </a:lnTo>
                  <a:lnTo>
                    <a:pt x="279629" y="632068"/>
                  </a:lnTo>
                  <a:lnTo>
                    <a:pt x="287547" y="628996"/>
                  </a:lnTo>
                  <a:lnTo>
                    <a:pt x="290873" y="626842"/>
                  </a:lnTo>
                  <a:lnTo>
                    <a:pt x="294841" y="622756"/>
                  </a:lnTo>
                  <a:lnTo>
                    <a:pt x="265710" y="622756"/>
                  </a:lnTo>
                  <a:lnTo>
                    <a:pt x="261735" y="621775"/>
                  </a:lnTo>
                  <a:lnTo>
                    <a:pt x="247436" y="598623"/>
                  </a:lnTo>
                  <a:lnTo>
                    <a:pt x="244206" y="598623"/>
                  </a:lnTo>
                  <a:lnTo>
                    <a:pt x="244206" y="588932"/>
                  </a:lnTo>
                  <a:lnTo>
                    <a:pt x="247436" y="588932"/>
                  </a:lnTo>
                  <a:lnTo>
                    <a:pt x="247436" y="586620"/>
                  </a:lnTo>
                  <a:lnTo>
                    <a:pt x="264633" y="567459"/>
                  </a:lnTo>
                  <a:lnTo>
                    <a:pt x="292634" y="567459"/>
                  </a:lnTo>
                  <a:lnTo>
                    <a:pt x="287436" y="562613"/>
                  </a:lnTo>
                  <a:lnTo>
                    <a:pt x="284063" y="560555"/>
                  </a:lnTo>
                  <a:lnTo>
                    <a:pt x="276652" y="558021"/>
                  </a:lnTo>
                  <a:lnTo>
                    <a:pt x="272899" y="557388"/>
                  </a:lnTo>
                  <a:close/>
                </a:path>
                <a:path w="836295" h="1372234">
                  <a:moveTo>
                    <a:pt x="288481" y="611355"/>
                  </a:moveTo>
                  <a:lnTo>
                    <a:pt x="273184" y="622756"/>
                  </a:lnTo>
                  <a:lnTo>
                    <a:pt x="294841" y="622756"/>
                  </a:lnTo>
                  <a:lnTo>
                    <a:pt x="296257" y="621299"/>
                  </a:lnTo>
                  <a:lnTo>
                    <a:pt x="298173" y="618069"/>
                  </a:lnTo>
                  <a:lnTo>
                    <a:pt x="299313" y="614395"/>
                  </a:lnTo>
                  <a:lnTo>
                    <a:pt x="288481" y="611355"/>
                  </a:lnTo>
                  <a:close/>
                </a:path>
                <a:path w="836295" h="1372234">
                  <a:moveTo>
                    <a:pt x="247436" y="588932"/>
                  </a:moveTo>
                  <a:lnTo>
                    <a:pt x="244206" y="588932"/>
                  </a:lnTo>
                  <a:lnTo>
                    <a:pt x="244206" y="598623"/>
                  </a:lnTo>
                  <a:lnTo>
                    <a:pt x="247436" y="598623"/>
                  </a:lnTo>
                  <a:lnTo>
                    <a:pt x="247436" y="588932"/>
                  </a:lnTo>
                  <a:close/>
                </a:path>
                <a:path w="836295" h="1372234">
                  <a:moveTo>
                    <a:pt x="292634" y="567459"/>
                  </a:moveTo>
                  <a:lnTo>
                    <a:pt x="273153" y="567459"/>
                  </a:lnTo>
                  <a:lnTo>
                    <a:pt x="276668" y="568393"/>
                  </a:lnTo>
                  <a:lnTo>
                    <a:pt x="282654" y="572131"/>
                  </a:lnTo>
                  <a:lnTo>
                    <a:pt x="284966" y="574680"/>
                  </a:lnTo>
                  <a:lnTo>
                    <a:pt x="286581" y="577910"/>
                  </a:lnTo>
                  <a:lnTo>
                    <a:pt x="288228" y="581141"/>
                  </a:lnTo>
                  <a:lnTo>
                    <a:pt x="289051" y="584815"/>
                  </a:lnTo>
                  <a:lnTo>
                    <a:pt x="289051" y="588932"/>
                  </a:lnTo>
                  <a:lnTo>
                    <a:pt x="247436" y="588932"/>
                  </a:lnTo>
                  <a:lnTo>
                    <a:pt x="247436" y="598623"/>
                  </a:lnTo>
                  <a:lnTo>
                    <a:pt x="300453" y="598623"/>
                  </a:lnTo>
                  <a:lnTo>
                    <a:pt x="300383" y="586620"/>
                  </a:lnTo>
                  <a:lnTo>
                    <a:pt x="299550" y="581331"/>
                  </a:lnTo>
                  <a:lnTo>
                    <a:pt x="295983" y="572131"/>
                  </a:lnTo>
                  <a:lnTo>
                    <a:pt x="293702" y="568567"/>
                  </a:lnTo>
                  <a:lnTo>
                    <a:pt x="293589" y="568393"/>
                  </a:lnTo>
                  <a:lnTo>
                    <a:pt x="292634" y="567459"/>
                  </a:lnTo>
                  <a:close/>
                </a:path>
                <a:path w="836295" h="1372234">
                  <a:moveTo>
                    <a:pt x="328339" y="558338"/>
                  </a:moveTo>
                  <a:lnTo>
                    <a:pt x="317508" y="558338"/>
                  </a:lnTo>
                  <a:lnTo>
                    <a:pt x="317508" y="631307"/>
                  </a:lnTo>
                  <a:lnTo>
                    <a:pt x="328719" y="631307"/>
                  </a:lnTo>
                  <a:lnTo>
                    <a:pt x="328719" y="581838"/>
                  </a:lnTo>
                  <a:lnTo>
                    <a:pt x="329511" y="578908"/>
                  </a:lnTo>
                  <a:lnTo>
                    <a:pt x="332710" y="573746"/>
                  </a:lnTo>
                  <a:lnTo>
                    <a:pt x="334895" y="571719"/>
                  </a:lnTo>
                  <a:lnTo>
                    <a:pt x="339335" y="569359"/>
                  </a:lnTo>
                  <a:lnTo>
                    <a:pt x="328339" y="569359"/>
                  </a:lnTo>
                  <a:lnTo>
                    <a:pt x="328339" y="558338"/>
                  </a:lnTo>
                  <a:close/>
                </a:path>
                <a:path w="836295" h="1372234">
                  <a:moveTo>
                    <a:pt x="353993" y="557388"/>
                  </a:moveTo>
                  <a:lnTo>
                    <a:pt x="343068" y="557388"/>
                  </a:lnTo>
                  <a:lnTo>
                    <a:pt x="339779" y="558338"/>
                  </a:lnTo>
                  <a:lnTo>
                    <a:pt x="332836" y="562819"/>
                  </a:lnTo>
                  <a:lnTo>
                    <a:pt x="330429" y="565749"/>
                  </a:lnTo>
                  <a:lnTo>
                    <a:pt x="329099" y="569359"/>
                  </a:lnTo>
                  <a:lnTo>
                    <a:pt x="339335" y="569359"/>
                  </a:lnTo>
                  <a:lnTo>
                    <a:pt x="340408" y="568789"/>
                  </a:lnTo>
                  <a:lnTo>
                    <a:pt x="343133" y="568140"/>
                  </a:lnTo>
                  <a:lnTo>
                    <a:pt x="353993" y="568140"/>
                  </a:lnTo>
                  <a:lnTo>
                    <a:pt x="353993" y="557388"/>
                  </a:lnTo>
                  <a:close/>
                </a:path>
                <a:path w="836295" h="1372234">
                  <a:moveTo>
                    <a:pt x="353993" y="568140"/>
                  </a:moveTo>
                  <a:lnTo>
                    <a:pt x="350050" y="568140"/>
                  </a:lnTo>
                  <a:lnTo>
                    <a:pt x="351380" y="568362"/>
                  </a:lnTo>
                  <a:lnTo>
                    <a:pt x="354251" y="568789"/>
                  </a:lnTo>
                  <a:lnTo>
                    <a:pt x="353993" y="568789"/>
                  </a:lnTo>
                  <a:lnTo>
                    <a:pt x="353993" y="568140"/>
                  </a:lnTo>
                  <a:close/>
                </a:path>
                <a:path w="836295" h="1372234">
                  <a:moveTo>
                    <a:pt x="375964" y="558338"/>
                  </a:moveTo>
                  <a:lnTo>
                    <a:pt x="363803" y="558338"/>
                  </a:lnTo>
                  <a:lnTo>
                    <a:pt x="390786" y="631307"/>
                  </a:lnTo>
                  <a:lnTo>
                    <a:pt x="402188" y="631307"/>
                  </a:lnTo>
                  <a:lnTo>
                    <a:pt x="407669" y="616485"/>
                  </a:lnTo>
                  <a:lnTo>
                    <a:pt x="396107" y="616485"/>
                  </a:lnTo>
                  <a:lnTo>
                    <a:pt x="375964" y="558338"/>
                  </a:lnTo>
                  <a:close/>
                </a:path>
                <a:path w="836295" h="1372234">
                  <a:moveTo>
                    <a:pt x="429171" y="558338"/>
                  </a:moveTo>
                  <a:lnTo>
                    <a:pt x="417010" y="558338"/>
                  </a:lnTo>
                  <a:lnTo>
                    <a:pt x="396867" y="616485"/>
                  </a:lnTo>
                  <a:lnTo>
                    <a:pt x="407669" y="616485"/>
                  </a:lnTo>
                  <a:lnTo>
                    <a:pt x="429171" y="558338"/>
                  </a:lnTo>
                  <a:close/>
                </a:path>
                <a:path w="836295" h="1372234">
                  <a:moveTo>
                    <a:pt x="474611" y="557388"/>
                  </a:moveTo>
                  <a:lnTo>
                    <a:pt x="464223" y="557388"/>
                  </a:lnTo>
                  <a:lnTo>
                    <a:pt x="458459" y="559003"/>
                  </a:lnTo>
                  <a:lnTo>
                    <a:pt x="437936" y="587918"/>
                  </a:lnTo>
                  <a:lnTo>
                    <a:pt x="437936" y="602867"/>
                  </a:lnTo>
                  <a:lnTo>
                    <a:pt x="464920" y="632828"/>
                  </a:lnTo>
                  <a:lnTo>
                    <a:pt x="476891" y="632828"/>
                  </a:lnTo>
                  <a:lnTo>
                    <a:pt x="481341" y="632068"/>
                  </a:lnTo>
                  <a:lnTo>
                    <a:pt x="489259" y="628996"/>
                  </a:lnTo>
                  <a:lnTo>
                    <a:pt x="492584" y="626842"/>
                  </a:lnTo>
                  <a:lnTo>
                    <a:pt x="496553" y="622756"/>
                  </a:lnTo>
                  <a:lnTo>
                    <a:pt x="467422" y="622756"/>
                  </a:lnTo>
                  <a:lnTo>
                    <a:pt x="463447" y="621775"/>
                  </a:lnTo>
                  <a:lnTo>
                    <a:pt x="449148" y="598623"/>
                  </a:lnTo>
                  <a:lnTo>
                    <a:pt x="445917" y="598623"/>
                  </a:lnTo>
                  <a:lnTo>
                    <a:pt x="445917" y="588932"/>
                  </a:lnTo>
                  <a:lnTo>
                    <a:pt x="449148" y="588932"/>
                  </a:lnTo>
                  <a:lnTo>
                    <a:pt x="449148" y="586620"/>
                  </a:lnTo>
                  <a:lnTo>
                    <a:pt x="466345" y="567459"/>
                  </a:lnTo>
                  <a:lnTo>
                    <a:pt x="494345" y="567459"/>
                  </a:lnTo>
                  <a:lnTo>
                    <a:pt x="489148" y="562613"/>
                  </a:lnTo>
                  <a:lnTo>
                    <a:pt x="485775" y="560555"/>
                  </a:lnTo>
                  <a:lnTo>
                    <a:pt x="478364" y="558021"/>
                  </a:lnTo>
                  <a:lnTo>
                    <a:pt x="474611" y="557388"/>
                  </a:lnTo>
                  <a:close/>
                </a:path>
                <a:path w="836295" h="1372234">
                  <a:moveTo>
                    <a:pt x="490193" y="611355"/>
                  </a:moveTo>
                  <a:lnTo>
                    <a:pt x="474896" y="622756"/>
                  </a:lnTo>
                  <a:lnTo>
                    <a:pt x="496553" y="622756"/>
                  </a:lnTo>
                  <a:lnTo>
                    <a:pt x="497968" y="621299"/>
                  </a:lnTo>
                  <a:lnTo>
                    <a:pt x="499884" y="618069"/>
                  </a:lnTo>
                  <a:lnTo>
                    <a:pt x="501024" y="614395"/>
                  </a:lnTo>
                  <a:lnTo>
                    <a:pt x="490193" y="611355"/>
                  </a:lnTo>
                  <a:close/>
                </a:path>
                <a:path w="836295" h="1372234">
                  <a:moveTo>
                    <a:pt x="449148" y="588932"/>
                  </a:moveTo>
                  <a:lnTo>
                    <a:pt x="445917" y="588932"/>
                  </a:lnTo>
                  <a:lnTo>
                    <a:pt x="445917" y="598623"/>
                  </a:lnTo>
                  <a:lnTo>
                    <a:pt x="449148" y="598623"/>
                  </a:lnTo>
                  <a:lnTo>
                    <a:pt x="449148" y="588932"/>
                  </a:lnTo>
                  <a:close/>
                </a:path>
                <a:path w="836295" h="1372234">
                  <a:moveTo>
                    <a:pt x="494345" y="567459"/>
                  </a:moveTo>
                  <a:lnTo>
                    <a:pt x="474864" y="567459"/>
                  </a:lnTo>
                  <a:lnTo>
                    <a:pt x="478380" y="568393"/>
                  </a:lnTo>
                  <a:lnTo>
                    <a:pt x="484366" y="572131"/>
                  </a:lnTo>
                  <a:lnTo>
                    <a:pt x="486678" y="574680"/>
                  </a:lnTo>
                  <a:lnTo>
                    <a:pt x="488293" y="577910"/>
                  </a:lnTo>
                  <a:lnTo>
                    <a:pt x="489940" y="581141"/>
                  </a:lnTo>
                  <a:lnTo>
                    <a:pt x="490763" y="584815"/>
                  </a:lnTo>
                  <a:lnTo>
                    <a:pt x="490763" y="588932"/>
                  </a:lnTo>
                  <a:lnTo>
                    <a:pt x="449148" y="588932"/>
                  </a:lnTo>
                  <a:lnTo>
                    <a:pt x="449148" y="598623"/>
                  </a:lnTo>
                  <a:lnTo>
                    <a:pt x="502165" y="598623"/>
                  </a:lnTo>
                  <a:lnTo>
                    <a:pt x="502095" y="586620"/>
                  </a:lnTo>
                  <a:lnTo>
                    <a:pt x="501262" y="581331"/>
                  </a:lnTo>
                  <a:lnTo>
                    <a:pt x="497694" y="572131"/>
                  </a:lnTo>
                  <a:lnTo>
                    <a:pt x="495414" y="568567"/>
                  </a:lnTo>
                  <a:lnTo>
                    <a:pt x="495301" y="568393"/>
                  </a:lnTo>
                  <a:lnTo>
                    <a:pt x="494345" y="567459"/>
                  </a:lnTo>
                  <a:close/>
                </a:path>
                <a:path w="836295" h="1372234">
                  <a:moveTo>
                    <a:pt x="553614" y="529454"/>
                  </a:moveTo>
                  <a:lnTo>
                    <a:pt x="543353" y="529454"/>
                  </a:lnTo>
                  <a:lnTo>
                    <a:pt x="511998" y="645939"/>
                  </a:lnTo>
                  <a:lnTo>
                    <a:pt x="522260" y="645939"/>
                  </a:lnTo>
                  <a:lnTo>
                    <a:pt x="553614" y="529454"/>
                  </a:lnTo>
                  <a:close/>
                </a:path>
                <a:path w="836295" h="1372234">
                  <a:moveTo>
                    <a:pt x="578115" y="534015"/>
                  </a:moveTo>
                  <a:lnTo>
                    <a:pt x="566904" y="534015"/>
                  </a:lnTo>
                  <a:lnTo>
                    <a:pt x="566904" y="631307"/>
                  </a:lnTo>
                  <a:lnTo>
                    <a:pt x="578115" y="631307"/>
                  </a:lnTo>
                  <a:lnTo>
                    <a:pt x="578115" y="583168"/>
                  </a:lnTo>
                  <a:lnTo>
                    <a:pt x="578859" y="579906"/>
                  </a:lnTo>
                  <a:lnTo>
                    <a:pt x="587531" y="569739"/>
                  </a:lnTo>
                  <a:lnTo>
                    <a:pt x="578115" y="569739"/>
                  </a:lnTo>
                  <a:lnTo>
                    <a:pt x="578115" y="534015"/>
                  </a:lnTo>
                  <a:close/>
                </a:path>
                <a:path w="836295" h="1372234">
                  <a:moveTo>
                    <a:pt x="621291" y="567459"/>
                  </a:moveTo>
                  <a:lnTo>
                    <a:pt x="602597" y="567459"/>
                  </a:lnTo>
                  <a:lnTo>
                    <a:pt x="606730" y="569058"/>
                  </a:lnTo>
                  <a:lnTo>
                    <a:pt x="609707" y="572257"/>
                  </a:lnTo>
                  <a:lnTo>
                    <a:pt x="612716" y="575424"/>
                  </a:lnTo>
                  <a:lnTo>
                    <a:pt x="614103" y="579557"/>
                  </a:lnTo>
                  <a:lnTo>
                    <a:pt x="614220" y="631307"/>
                  </a:lnTo>
                  <a:lnTo>
                    <a:pt x="625432" y="631307"/>
                  </a:lnTo>
                  <a:lnTo>
                    <a:pt x="625432" y="578671"/>
                  </a:lnTo>
                  <a:lnTo>
                    <a:pt x="624406" y="573603"/>
                  </a:lnTo>
                  <a:lnTo>
                    <a:pt x="623741" y="572257"/>
                  </a:lnTo>
                  <a:lnTo>
                    <a:pt x="621291" y="567459"/>
                  </a:lnTo>
                  <a:close/>
                </a:path>
                <a:path w="836295" h="1372234">
                  <a:moveTo>
                    <a:pt x="605511" y="557388"/>
                  </a:moveTo>
                  <a:lnTo>
                    <a:pt x="594806" y="557388"/>
                  </a:lnTo>
                  <a:lnTo>
                    <a:pt x="590214" y="558512"/>
                  </a:lnTo>
                  <a:lnTo>
                    <a:pt x="583341" y="562978"/>
                  </a:lnTo>
                  <a:lnTo>
                    <a:pt x="580776" y="565971"/>
                  </a:lnTo>
                  <a:lnTo>
                    <a:pt x="579065" y="569739"/>
                  </a:lnTo>
                  <a:lnTo>
                    <a:pt x="587531" y="569739"/>
                  </a:lnTo>
                  <a:lnTo>
                    <a:pt x="590340" y="568235"/>
                  </a:lnTo>
                  <a:lnTo>
                    <a:pt x="593634" y="567459"/>
                  </a:lnTo>
                  <a:lnTo>
                    <a:pt x="621291" y="567459"/>
                  </a:lnTo>
                  <a:lnTo>
                    <a:pt x="620237" y="565369"/>
                  </a:lnTo>
                  <a:lnTo>
                    <a:pt x="617340" y="562344"/>
                  </a:lnTo>
                  <a:lnTo>
                    <a:pt x="610103" y="558512"/>
                  </a:lnTo>
                  <a:lnTo>
                    <a:pt x="610418" y="558512"/>
                  </a:lnTo>
                  <a:lnTo>
                    <a:pt x="605511" y="557388"/>
                  </a:lnTo>
                  <a:close/>
                </a:path>
                <a:path w="836295" h="1372234">
                  <a:moveTo>
                    <a:pt x="679197" y="557388"/>
                  </a:moveTo>
                  <a:lnTo>
                    <a:pt x="668809" y="557388"/>
                  </a:lnTo>
                  <a:lnTo>
                    <a:pt x="663045" y="559003"/>
                  </a:lnTo>
                  <a:lnTo>
                    <a:pt x="642522" y="587918"/>
                  </a:lnTo>
                  <a:lnTo>
                    <a:pt x="642522" y="602867"/>
                  </a:lnTo>
                  <a:lnTo>
                    <a:pt x="669506" y="632828"/>
                  </a:lnTo>
                  <a:lnTo>
                    <a:pt x="681477" y="632828"/>
                  </a:lnTo>
                  <a:lnTo>
                    <a:pt x="685927" y="632068"/>
                  </a:lnTo>
                  <a:lnTo>
                    <a:pt x="693845" y="628996"/>
                  </a:lnTo>
                  <a:lnTo>
                    <a:pt x="697170" y="626842"/>
                  </a:lnTo>
                  <a:lnTo>
                    <a:pt x="701139" y="622756"/>
                  </a:lnTo>
                  <a:lnTo>
                    <a:pt x="672007" y="622756"/>
                  </a:lnTo>
                  <a:lnTo>
                    <a:pt x="668033" y="621775"/>
                  </a:lnTo>
                  <a:lnTo>
                    <a:pt x="653733" y="598623"/>
                  </a:lnTo>
                  <a:lnTo>
                    <a:pt x="650503" y="598623"/>
                  </a:lnTo>
                  <a:lnTo>
                    <a:pt x="650503" y="588932"/>
                  </a:lnTo>
                  <a:lnTo>
                    <a:pt x="653733" y="588932"/>
                  </a:lnTo>
                  <a:lnTo>
                    <a:pt x="653733" y="586620"/>
                  </a:lnTo>
                  <a:lnTo>
                    <a:pt x="670931" y="567459"/>
                  </a:lnTo>
                  <a:lnTo>
                    <a:pt x="698931" y="567459"/>
                  </a:lnTo>
                  <a:lnTo>
                    <a:pt x="693734" y="562613"/>
                  </a:lnTo>
                  <a:lnTo>
                    <a:pt x="690361" y="560555"/>
                  </a:lnTo>
                  <a:lnTo>
                    <a:pt x="682950" y="558021"/>
                  </a:lnTo>
                  <a:lnTo>
                    <a:pt x="679197" y="557388"/>
                  </a:lnTo>
                  <a:close/>
                </a:path>
                <a:path w="836295" h="1372234">
                  <a:moveTo>
                    <a:pt x="694779" y="611355"/>
                  </a:moveTo>
                  <a:lnTo>
                    <a:pt x="679482" y="622756"/>
                  </a:lnTo>
                  <a:lnTo>
                    <a:pt x="701139" y="622756"/>
                  </a:lnTo>
                  <a:lnTo>
                    <a:pt x="702554" y="621299"/>
                  </a:lnTo>
                  <a:lnTo>
                    <a:pt x="704470" y="618069"/>
                  </a:lnTo>
                  <a:lnTo>
                    <a:pt x="705610" y="614395"/>
                  </a:lnTo>
                  <a:lnTo>
                    <a:pt x="694779" y="611355"/>
                  </a:lnTo>
                  <a:close/>
                </a:path>
                <a:path w="836295" h="1372234">
                  <a:moveTo>
                    <a:pt x="653733" y="588932"/>
                  </a:moveTo>
                  <a:lnTo>
                    <a:pt x="650503" y="588932"/>
                  </a:lnTo>
                  <a:lnTo>
                    <a:pt x="650503" y="598623"/>
                  </a:lnTo>
                  <a:lnTo>
                    <a:pt x="653733" y="598623"/>
                  </a:lnTo>
                  <a:lnTo>
                    <a:pt x="653733" y="588932"/>
                  </a:lnTo>
                  <a:close/>
                </a:path>
                <a:path w="836295" h="1372234">
                  <a:moveTo>
                    <a:pt x="698931" y="567459"/>
                  </a:moveTo>
                  <a:lnTo>
                    <a:pt x="679450" y="567459"/>
                  </a:lnTo>
                  <a:lnTo>
                    <a:pt x="682966" y="568393"/>
                  </a:lnTo>
                  <a:lnTo>
                    <a:pt x="688951" y="572131"/>
                  </a:lnTo>
                  <a:lnTo>
                    <a:pt x="691263" y="574680"/>
                  </a:lnTo>
                  <a:lnTo>
                    <a:pt x="692879" y="577910"/>
                  </a:lnTo>
                  <a:lnTo>
                    <a:pt x="694525" y="581141"/>
                  </a:lnTo>
                  <a:lnTo>
                    <a:pt x="695349" y="584815"/>
                  </a:lnTo>
                  <a:lnTo>
                    <a:pt x="695349" y="588932"/>
                  </a:lnTo>
                  <a:lnTo>
                    <a:pt x="653733" y="588932"/>
                  </a:lnTo>
                  <a:lnTo>
                    <a:pt x="653733" y="598623"/>
                  </a:lnTo>
                  <a:lnTo>
                    <a:pt x="706750" y="598623"/>
                  </a:lnTo>
                  <a:lnTo>
                    <a:pt x="706681" y="586620"/>
                  </a:lnTo>
                  <a:lnTo>
                    <a:pt x="705848" y="581331"/>
                  </a:lnTo>
                  <a:lnTo>
                    <a:pt x="702280" y="572131"/>
                  </a:lnTo>
                  <a:lnTo>
                    <a:pt x="699999" y="568567"/>
                  </a:lnTo>
                  <a:lnTo>
                    <a:pt x="699886" y="568393"/>
                  </a:lnTo>
                  <a:lnTo>
                    <a:pt x="698931" y="567459"/>
                  </a:lnTo>
                  <a:close/>
                </a:path>
                <a:path w="836295" h="1372234">
                  <a:moveTo>
                    <a:pt x="774721" y="567269"/>
                  </a:moveTo>
                  <a:lnTo>
                    <a:pt x="757281" y="567269"/>
                  </a:lnTo>
                  <a:lnTo>
                    <a:pt x="761129" y="568567"/>
                  </a:lnTo>
                  <a:lnTo>
                    <a:pt x="766228" y="573762"/>
                  </a:lnTo>
                  <a:lnTo>
                    <a:pt x="767511" y="577435"/>
                  </a:lnTo>
                  <a:lnTo>
                    <a:pt x="767511" y="584276"/>
                  </a:lnTo>
                  <a:lnTo>
                    <a:pt x="756727" y="588124"/>
                  </a:lnTo>
                  <a:lnTo>
                    <a:pt x="753132" y="588552"/>
                  </a:lnTo>
                  <a:lnTo>
                    <a:pt x="720385" y="615345"/>
                  </a:lnTo>
                  <a:lnTo>
                    <a:pt x="721493" y="619399"/>
                  </a:lnTo>
                  <a:lnTo>
                    <a:pt x="725927" y="626082"/>
                  </a:lnTo>
                  <a:lnTo>
                    <a:pt x="728920" y="628631"/>
                  </a:lnTo>
                  <a:lnTo>
                    <a:pt x="736458" y="632147"/>
                  </a:lnTo>
                  <a:lnTo>
                    <a:pt x="740654" y="633018"/>
                  </a:lnTo>
                  <a:lnTo>
                    <a:pt x="749522" y="633018"/>
                  </a:lnTo>
                  <a:lnTo>
                    <a:pt x="766181" y="623010"/>
                  </a:lnTo>
                  <a:lnTo>
                    <a:pt x="742760" y="623010"/>
                  </a:lnTo>
                  <a:lnTo>
                    <a:pt x="739250" y="622075"/>
                  </a:lnTo>
                  <a:lnTo>
                    <a:pt x="738998" y="622075"/>
                  </a:lnTo>
                  <a:lnTo>
                    <a:pt x="735919" y="620001"/>
                  </a:lnTo>
                  <a:lnTo>
                    <a:pt x="733037" y="618006"/>
                  </a:lnTo>
                  <a:lnTo>
                    <a:pt x="731596" y="615060"/>
                  </a:lnTo>
                  <a:lnTo>
                    <a:pt x="731596" y="608314"/>
                  </a:lnTo>
                  <a:lnTo>
                    <a:pt x="732239" y="606414"/>
                  </a:lnTo>
                  <a:lnTo>
                    <a:pt x="732356" y="606066"/>
                  </a:lnTo>
                  <a:lnTo>
                    <a:pt x="754795" y="597990"/>
                  </a:lnTo>
                  <a:lnTo>
                    <a:pt x="758865" y="597388"/>
                  </a:lnTo>
                  <a:lnTo>
                    <a:pt x="767511" y="594633"/>
                  </a:lnTo>
                  <a:lnTo>
                    <a:pt x="778722" y="594633"/>
                  </a:lnTo>
                  <a:lnTo>
                    <a:pt x="778722" y="577435"/>
                  </a:lnTo>
                  <a:lnTo>
                    <a:pt x="777837" y="573128"/>
                  </a:lnTo>
                  <a:lnTo>
                    <a:pt x="777772" y="572811"/>
                  </a:lnTo>
                  <a:lnTo>
                    <a:pt x="774721" y="567269"/>
                  </a:lnTo>
                  <a:close/>
                </a:path>
                <a:path w="836295" h="1372234">
                  <a:moveTo>
                    <a:pt x="778722" y="621426"/>
                  </a:moveTo>
                  <a:lnTo>
                    <a:pt x="767511" y="621426"/>
                  </a:lnTo>
                  <a:lnTo>
                    <a:pt x="767511" y="631307"/>
                  </a:lnTo>
                  <a:lnTo>
                    <a:pt x="778722" y="631307"/>
                  </a:lnTo>
                  <a:lnTo>
                    <a:pt x="778722" y="621426"/>
                  </a:lnTo>
                  <a:close/>
                </a:path>
                <a:path w="836295" h="1372234">
                  <a:moveTo>
                    <a:pt x="778722" y="594633"/>
                  </a:moveTo>
                  <a:lnTo>
                    <a:pt x="767511" y="594633"/>
                  </a:lnTo>
                  <a:lnTo>
                    <a:pt x="767407" y="608314"/>
                  </a:lnTo>
                  <a:lnTo>
                    <a:pt x="766719" y="610832"/>
                  </a:lnTo>
                  <a:lnTo>
                    <a:pt x="765136" y="613588"/>
                  </a:lnTo>
                  <a:lnTo>
                    <a:pt x="763584" y="616343"/>
                  </a:lnTo>
                  <a:lnTo>
                    <a:pt x="761272" y="618592"/>
                  </a:lnTo>
                  <a:lnTo>
                    <a:pt x="755159" y="622075"/>
                  </a:lnTo>
                  <a:lnTo>
                    <a:pt x="751151" y="623010"/>
                  </a:lnTo>
                  <a:lnTo>
                    <a:pt x="766181" y="623010"/>
                  </a:lnTo>
                  <a:lnTo>
                    <a:pt x="766941" y="621426"/>
                  </a:lnTo>
                  <a:lnTo>
                    <a:pt x="778722" y="621426"/>
                  </a:lnTo>
                  <a:lnTo>
                    <a:pt x="778722" y="594633"/>
                  </a:lnTo>
                  <a:close/>
                </a:path>
                <a:path w="836295" h="1372234">
                  <a:moveTo>
                    <a:pt x="754082" y="557388"/>
                  </a:moveTo>
                  <a:lnTo>
                    <a:pt x="748065" y="557388"/>
                  </a:lnTo>
                  <a:lnTo>
                    <a:pt x="744328" y="557894"/>
                  </a:lnTo>
                  <a:lnTo>
                    <a:pt x="722475" y="574490"/>
                  </a:lnTo>
                  <a:lnTo>
                    <a:pt x="733116" y="578290"/>
                  </a:lnTo>
                  <a:lnTo>
                    <a:pt x="734352" y="575630"/>
                  </a:lnTo>
                  <a:lnTo>
                    <a:pt x="736489" y="573128"/>
                  </a:lnTo>
                  <a:lnTo>
                    <a:pt x="742406" y="568567"/>
                  </a:lnTo>
                  <a:lnTo>
                    <a:pt x="742116" y="568567"/>
                  </a:lnTo>
                  <a:lnTo>
                    <a:pt x="746767" y="567269"/>
                  </a:lnTo>
                  <a:lnTo>
                    <a:pt x="774721" y="567269"/>
                  </a:lnTo>
                  <a:lnTo>
                    <a:pt x="773972" y="565907"/>
                  </a:lnTo>
                  <a:lnTo>
                    <a:pt x="771581" y="563326"/>
                  </a:lnTo>
                  <a:lnTo>
                    <a:pt x="765848" y="559906"/>
                  </a:lnTo>
                  <a:lnTo>
                    <a:pt x="762887" y="558781"/>
                  </a:lnTo>
                  <a:lnTo>
                    <a:pt x="759815" y="558243"/>
                  </a:lnTo>
                  <a:lnTo>
                    <a:pt x="756775" y="557673"/>
                  </a:lnTo>
                  <a:lnTo>
                    <a:pt x="754082" y="557388"/>
                  </a:lnTo>
                  <a:close/>
                </a:path>
                <a:path w="836295" h="1372234">
                  <a:moveTo>
                    <a:pt x="810017" y="558338"/>
                  </a:moveTo>
                  <a:lnTo>
                    <a:pt x="799186" y="558338"/>
                  </a:lnTo>
                  <a:lnTo>
                    <a:pt x="799186" y="631307"/>
                  </a:lnTo>
                  <a:lnTo>
                    <a:pt x="810397" y="631307"/>
                  </a:lnTo>
                  <a:lnTo>
                    <a:pt x="810397" y="581838"/>
                  </a:lnTo>
                  <a:lnTo>
                    <a:pt x="811189" y="578908"/>
                  </a:lnTo>
                  <a:lnTo>
                    <a:pt x="814388" y="573746"/>
                  </a:lnTo>
                  <a:lnTo>
                    <a:pt x="816573" y="571719"/>
                  </a:lnTo>
                  <a:lnTo>
                    <a:pt x="821013" y="569359"/>
                  </a:lnTo>
                  <a:lnTo>
                    <a:pt x="810017" y="569359"/>
                  </a:lnTo>
                  <a:lnTo>
                    <a:pt x="810017" y="558338"/>
                  </a:lnTo>
                  <a:close/>
                </a:path>
                <a:path w="836295" h="1372234">
                  <a:moveTo>
                    <a:pt x="835671" y="557388"/>
                  </a:moveTo>
                  <a:lnTo>
                    <a:pt x="824746" y="557388"/>
                  </a:lnTo>
                  <a:lnTo>
                    <a:pt x="821457" y="558338"/>
                  </a:lnTo>
                  <a:lnTo>
                    <a:pt x="814514" y="562819"/>
                  </a:lnTo>
                  <a:lnTo>
                    <a:pt x="812107" y="565749"/>
                  </a:lnTo>
                  <a:lnTo>
                    <a:pt x="810777" y="569359"/>
                  </a:lnTo>
                  <a:lnTo>
                    <a:pt x="821013" y="569359"/>
                  </a:lnTo>
                  <a:lnTo>
                    <a:pt x="822086" y="568789"/>
                  </a:lnTo>
                  <a:lnTo>
                    <a:pt x="824811" y="568140"/>
                  </a:lnTo>
                  <a:lnTo>
                    <a:pt x="835671" y="568140"/>
                  </a:lnTo>
                  <a:lnTo>
                    <a:pt x="835671" y="557388"/>
                  </a:lnTo>
                  <a:close/>
                </a:path>
                <a:path w="836295" h="1372234">
                  <a:moveTo>
                    <a:pt x="835671" y="568140"/>
                  </a:moveTo>
                  <a:lnTo>
                    <a:pt x="831727" y="568140"/>
                  </a:lnTo>
                  <a:lnTo>
                    <a:pt x="833058" y="568362"/>
                  </a:lnTo>
                  <a:lnTo>
                    <a:pt x="835929" y="568789"/>
                  </a:lnTo>
                  <a:lnTo>
                    <a:pt x="835671" y="568789"/>
                  </a:lnTo>
                  <a:lnTo>
                    <a:pt x="835671" y="568140"/>
                  </a:lnTo>
                  <a:close/>
                </a:path>
                <a:path w="836295" h="1372234">
                  <a:moveTo>
                    <a:pt x="47886" y="890025"/>
                  </a:moveTo>
                  <a:lnTo>
                    <a:pt x="35724" y="890025"/>
                  </a:lnTo>
                  <a:lnTo>
                    <a:pt x="0" y="987318"/>
                  </a:lnTo>
                  <a:lnTo>
                    <a:pt x="12351" y="987318"/>
                  </a:lnTo>
                  <a:lnTo>
                    <a:pt x="22132" y="959764"/>
                  </a:lnTo>
                  <a:lnTo>
                    <a:pt x="16912" y="959764"/>
                  </a:lnTo>
                  <a:lnTo>
                    <a:pt x="16912" y="949313"/>
                  </a:lnTo>
                  <a:lnTo>
                    <a:pt x="25842" y="949313"/>
                  </a:lnTo>
                  <a:lnTo>
                    <a:pt x="41425" y="905417"/>
                  </a:lnTo>
                  <a:lnTo>
                    <a:pt x="53538" y="905417"/>
                  </a:lnTo>
                  <a:lnTo>
                    <a:pt x="47886" y="890025"/>
                  </a:lnTo>
                  <a:close/>
                </a:path>
                <a:path w="836295" h="1372234">
                  <a:moveTo>
                    <a:pt x="53538" y="905417"/>
                  </a:moveTo>
                  <a:lnTo>
                    <a:pt x="42185" y="905417"/>
                  </a:lnTo>
                  <a:lnTo>
                    <a:pt x="71259" y="987318"/>
                  </a:lnTo>
                  <a:lnTo>
                    <a:pt x="83611" y="987318"/>
                  </a:lnTo>
                  <a:lnTo>
                    <a:pt x="73493" y="959764"/>
                  </a:lnTo>
                  <a:lnTo>
                    <a:pt x="66698" y="959764"/>
                  </a:lnTo>
                  <a:lnTo>
                    <a:pt x="66698" y="949313"/>
                  </a:lnTo>
                  <a:lnTo>
                    <a:pt x="69656" y="949313"/>
                  </a:lnTo>
                  <a:lnTo>
                    <a:pt x="53538" y="905417"/>
                  </a:lnTo>
                  <a:close/>
                </a:path>
                <a:path w="836295" h="1372234">
                  <a:moveTo>
                    <a:pt x="25842" y="949313"/>
                  </a:moveTo>
                  <a:lnTo>
                    <a:pt x="16912" y="949313"/>
                  </a:lnTo>
                  <a:lnTo>
                    <a:pt x="16912" y="959764"/>
                  </a:lnTo>
                  <a:lnTo>
                    <a:pt x="22132" y="959764"/>
                  </a:lnTo>
                  <a:lnTo>
                    <a:pt x="25842" y="949313"/>
                  </a:lnTo>
                  <a:close/>
                </a:path>
                <a:path w="836295" h="1372234">
                  <a:moveTo>
                    <a:pt x="57768" y="949313"/>
                  </a:moveTo>
                  <a:lnTo>
                    <a:pt x="25842" y="949313"/>
                  </a:lnTo>
                  <a:lnTo>
                    <a:pt x="22132" y="959764"/>
                  </a:lnTo>
                  <a:lnTo>
                    <a:pt x="61478" y="959764"/>
                  </a:lnTo>
                  <a:lnTo>
                    <a:pt x="57768" y="949313"/>
                  </a:lnTo>
                  <a:close/>
                </a:path>
                <a:path w="836295" h="1372234">
                  <a:moveTo>
                    <a:pt x="69656" y="949313"/>
                  </a:moveTo>
                  <a:lnTo>
                    <a:pt x="66698" y="949313"/>
                  </a:lnTo>
                  <a:lnTo>
                    <a:pt x="66698" y="959764"/>
                  </a:lnTo>
                  <a:lnTo>
                    <a:pt x="73493" y="959764"/>
                  </a:lnTo>
                  <a:lnTo>
                    <a:pt x="69656" y="949313"/>
                  </a:lnTo>
                  <a:close/>
                </a:path>
                <a:path w="836295" h="1372234">
                  <a:moveTo>
                    <a:pt x="129739" y="913398"/>
                  </a:moveTo>
                  <a:lnTo>
                    <a:pt x="118844" y="913398"/>
                  </a:lnTo>
                  <a:lnTo>
                    <a:pt x="113429" y="914934"/>
                  </a:lnTo>
                  <a:lnTo>
                    <a:pt x="104041" y="921094"/>
                  </a:lnTo>
                  <a:lnTo>
                    <a:pt x="100396" y="925433"/>
                  </a:lnTo>
                  <a:lnTo>
                    <a:pt x="95139" y="936708"/>
                  </a:lnTo>
                  <a:lnTo>
                    <a:pt x="93824" y="943358"/>
                  </a:lnTo>
                  <a:lnTo>
                    <a:pt x="93824" y="958750"/>
                  </a:lnTo>
                  <a:lnTo>
                    <a:pt x="118718" y="988838"/>
                  </a:lnTo>
                  <a:lnTo>
                    <a:pt x="129486" y="988838"/>
                  </a:lnTo>
                  <a:lnTo>
                    <a:pt x="144329" y="978766"/>
                  </a:lnTo>
                  <a:lnTo>
                    <a:pt x="121631" y="978766"/>
                  </a:lnTo>
                  <a:lnTo>
                    <a:pt x="117905" y="977595"/>
                  </a:lnTo>
                  <a:lnTo>
                    <a:pt x="105089" y="945385"/>
                  </a:lnTo>
                  <a:lnTo>
                    <a:pt x="105812" y="941078"/>
                  </a:lnTo>
                  <a:lnTo>
                    <a:pt x="108947" y="932812"/>
                  </a:lnTo>
                  <a:lnTo>
                    <a:pt x="111307" y="929534"/>
                  </a:lnTo>
                  <a:lnTo>
                    <a:pt x="117609" y="924688"/>
                  </a:lnTo>
                  <a:lnTo>
                    <a:pt x="121568" y="923469"/>
                  </a:lnTo>
                  <a:lnTo>
                    <a:pt x="144397" y="923469"/>
                  </a:lnTo>
                  <a:lnTo>
                    <a:pt x="142613" y="921094"/>
                  </a:lnTo>
                  <a:lnTo>
                    <a:pt x="141156" y="919099"/>
                  </a:lnTo>
                  <a:lnTo>
                    <a:pt x="139035" y="917325"/>
                  </a:lnTo>
                  <a:lnTo>
                    <a:pt x="136247" y="915773"/>
                  </a:lnTo>
                  <a:lnTo>
                    <a:pt x="133492" y="914190"/>
                  </a:lnTo>
                  <a:lnTo>
                    <a:pt x="129739" y="913398"/>
                  </a:lnTo>
                  <a:close/>
                </a:path>
                <a:path w="836295" h="1372234">
                  <a:moveTo>
                    <a:pt x="158243" y="976106"/>
                  </a:moveTo>
                  <a:lnTo>
                    <a:pt x="147411" y="976106"/>
                  </a:lnTo>
                  <a:lnTo>
                    <a:pt x="147411" y="987318"/>
                  </a:lnTo>
                  <a:lnTo>
                    <a:pt x="158243" y="987318"/>
                  </a:lnTo>
                  <a:lnTo>
                    <a:pt x="158243" y="976106"/>
                  </a:lnTo>
                  <a:close/>
                </a:path>
                <a:path w="836295" h="1372234">
                  <a:moveTo>
                    <a:pt x="144397" y="923469"/>
                  </a:moveTo>
                  <a:lnTo>
                    <a:pt x="130879" y="923469"/>
                  </a:lnTo>
                  <a:lnTo>
                    <a:pt x="134797" y="924688"/>
                  </a:lnTo>
                  <a:lnTo>
                    <a:pt x="140919" y="929217"/>
                  </a:lnTo>
                  <a:lnTo>
                    <a:pt x="143263" y="932416"/>
                  </a:lnTo>
                  <a:lnTo>
                    <a:pt x="146430" y="940619"/>
                  </a:lnTo>
                  <a:lnTo>
                    <a:pt x="147221" y="945385"/>
                  </a:lnTo>
                  <a:lnTo>
                    <a:pt x="147221" y="956344"/>
                  </a:lnTo>
                  <a:lnTo>
                    <a:pt x="146490" y="960746"/>
                  </a:lnTo>
                  <a:lnTo>
                    <a:pt x="146414" y="961205"/>
                  </a:lnTo>
                  <a:lnTo>
                    <a:pt x="143183" y="969598"/>
                  </a:lnTo>
                  <a:lnTo>
                    <a:pt x="140824" y="972876"/>
                  </a:lnTo>
                  <a:lnTo>
                    <a:pt x="134616" y="977595"/>
                  </a:lnTo>
                  <a:lnTo>
                    <a:pt x="130816" y="978766"/>
                  </a:lnTo>
                  <a:lnTo>
                    <a:pt x="144329" y="978766"/>
                  </a:lnTo>
                  <a:lnTo>
                    <a:pt x="145147" y="977595"/>
                  </a:lnTo>
                  <a:lnTo>
                    <a:pt x="146081" y="976106"/>
                  </a:lnTo>
                  <a:lnTo>
                    <a:pt x="158243" y="976106"/>
                  </a:lnTo>
                  <a:lnTo>
                    <a:pt x="158243" y="925939"/>
                  </a:lnTo>
                  <a:lnTo>
                    <a:pt x="146081" y="925939"/>
                  </a:lnTo>
                  <a:lnTo>
                    <a:pt x="145268" y="924688"/>
                  </a:lnTo>
                  <a:lnTo>
                    <a:pt x="144397" y="923469"/>
                  </a:lnTo>
                  <a:close/>
                </a:path>
                <a:path w="836295" h="1372234">
                  <a:moveTo>
                    <a:pt x="158243" y="890025"/>
                  </a:moveTo>
                  <a:lnTo>
                    <a:pt x="147031" y="890025"/>
                  </a:lnTo>
                  <a:lnTo>
                    <a:pt x="147031" y="925939"/>
                  </a:lnTo>
                  <a:lnTo>
                    <a:pt x="158243" y="925939"/>
                  </a:lnTo>
                  <a:lnTo>
                    <a:pt x="158243" y="890025"/>
                  </a:lnTo>
                  <a:close/>
                </a:path>
                <a:path w="836295" h="1372234">
                  <a:moveTo>
                    <a:pt x="212828" y="913398"/>
                  </a:moveTo>
                  <a:lnTo>
                    <a:pt x="201933" y="913398"/>
                  </a:lnTo>
                  <a:lnTo>
                    <a:pt x="196517" y="914934"/>
                  </a:lnTo>
                  <a:lnTo>
                    <a:pt x="187129" y="921094"/>
                  </a:lnTo>
                  <a:lnTo>
                    <a:pt x="183485" y="925433"/>
                  </a:lnTo>
                  <a:lnTo>
                    <a:pt x="178227" y="936708"/>
                  </a:lnTo>
                  <a:lnTo>
                    <a:pt x="176913" y="943358"/>
                  </a:lnTo>
                  <a:lnTo>
                    <a:pt x="176913" y="958750"/>
                  </a:lnTo>
                  <a:lnTo>
                    <a:pt x="178137" y="964990"/>
                  </a:lnTo>
                  <a:lnTo>
                    <a:pt x="178227" y="965449"/>
                  </a:lnTo>
                  <a:lnTo>
                    <a:pt x="201806" y="988838"/>
                  </a:lnTo>
                  <a:lnTo>
                    <a:pt x="212574" y="988838"/>
                  </a:lnTo>
                  <a:lnTo>
                    <a:pt x="227418" y="978766"/>
                  </a:lnTo>
                  <a:lnTo>
                    <a:pt x="204720" y="978766"/>
                  </a:lnTo>
                  <a:lnTo>
                    <a:pt x="200994" y="977595"/>
                  </a:lnTo>
                  <a:lnTo>
                    <a:pt x="188178" y="945385"/>
                  </a:lnTo>
                  <a:lnTo>
                    <a:pt x="188900" y="941078"/>
                  </a:lnTo>
                  <a:lnTo>
                    <a:pt x="192036" y="932812"/>
                  </a:lnTo>
                  <a:lnTo>
                    <a:pt x="194395" y="929534"/>
                  </a:lnTo>
                  <a:lnTo>
                    <a:pt x="200698" y="924688"/>
                  </a:lnTo>
                  <a:lnTo>
                    <a:pt x="204657" y="923469"/>
                  </a:lnTo>
                  <a:lnTo>
                    <a:pt x="227485" y="923469"/>
                  </a:lnTo>
                  <a:lnTo>
                    <a:pt x="225702" y="921094"/>
                  </a:lnTo>
                  <a:lnTo>
                    <a:pt x="224245" y="919099"/>
                  </a:lnTo>
                  <a:lnTo>
                    <a:pt x="222123" y="917325"/>
                  </a:lnTo>
                  <a:lnTo>
                    <a:pt x="219336" y="915773"/>
                  </a:lnTo>
                  <a:lnTo>
                    <a:pt x="216581" y="914190"/>
                  </a:lnTo>
                  <a:lnTo>
                    <a:pt x="212828" y="913398"/>
                  </a:lnTo>
                  <a:close/>
                </a:path>
                <a:path w="836295" h="1372234">
                  <a:moveTo>
                    <a:pt x="241331" y="976106"/>
                  </a:moveTo>
                  <a:lnTo>
                    <a:pt x="230500" y="976106"/>
                  </a:lnTo>
                  <a:lnTo>
                    <a:pt x="230500" y="987318"/>
                  </a:lnTo>
                  <a:lnTo>
                    <a:pt x="241331" y="987318"/>
                  </a:lnTo>
                  <a:lnTo>
                    <a:pt x="241331" y="976106"/>
                  </a:lnTo>
                  <a:close/>
                </a:path>
                <a:path w="836295" h="1372234">
                  <a:moveTo>
                    <a:pt x="227485" y="923469"/>
                  </a:moveTo>
                  <a:lnTo>
                    <a:pt x="213968" y="923469"/>
                  </a:lnTo>
                  <a:lnTo>
                    <a:pt x="217885" y="924688"/>
                  </a:lnTo>
                  <a:lnTo>
                    <a:pt x="224007" y="929217"/>
                  </a:lnTo>
                  <a:lnTo>
                    <a:pt x="226351" y="932416"/>
                  </a:lnTo>
                  <a:lnTo>
                    <a:pt x="229518" y="940619"/>
                  </a:lnTo>
                  <a:lnTo>
                    <a:pt x="230310" y="945385"/>
                  </a:lnTo>
                  <a:lnTo>
                    <a:pt x="230310" y="956344"/>
                  </a:lnTo>
                  <a:lnTo>
                    <a:pt x="229579" y="960746"/>
                  </a:lnTo>
                  <a:lnTo>
                    <a:pt x="229502" y="961205"/>
                  </a:lnTo>
                  <a:lnTo>
                    <a:pt x="226272" y="969598"/>
                  </a:lnTo>
                  <a:lnTo>
                    <a:pt x="223912" y="972876"/>
                  </a:lnTo>
                  <a:lnTo>
                    <a:pt x="217705" y="977595"/>
                  </a:lnTo>
                  <a:lnTo>
                    <a:pt x="213904" y="978766"/>
                  </a:lnTo>
                  <a:lnTo>
                    <a:pt x="227418" y="978766"/>
                  </a:lnTo>
                  <a:lnTo>
                    <a:pt x="228236" y="977595"/>
                  </a:lnTo>
                  <a:lnTo>
                    <a:pt x="229170" y="976106"/>
                  </a:lnTo>
                  <a:lnTo>
                    <a:pt x="241331" y="976106"/>
                  </a:lnTo>
                  <a:lnTo>
                    <a:pt x="241331" y="925939"/>
                  </a:lnTo>
                  <a:lnTo>
                    <a:pt x="229170" y="925939"/>
                  </a:lnTo>
                  <a:lnTo>
                    <a:pt x="228357" y="924688"/>
                  </a:lnTo>
                  <a:lnTo>
                    <a:pt x="227485" y="923469"/>
                  </a:lnTo>
                  <a:close/>
                </a:path>
                <a:path w="836295" h="1372234">
                  <a:moveTo>
                    <a:pt x="241331" y="890025"/>
                  </a:moveTo>
                  <a:lnTo>
                    <a:pt x="230120" y="890025"/>
                  </a:lnTo>
                  <a:lnTo>
                    <a:pt x="230120" y="925939"/>
                  </a:lnTo>
                  <a:lnTo>
                    <a:pt x="241331" y="925939"/>
                  </a:lnTo>
                  <a:lnTo>
                    <a:pt x="241331" y="890025"/>
                  </a:lnTo>
                  <a:close/>
                </a:path>
                <a:path w="836295" h="1372234">
                  <a:moveTo>
                    <a:pt x="311878" y="914348"/>
                  </a:moveTo>
                  <a:lnTo>
                    <a:pt x="301047" y="914348"/>
                  </a:lnTo>
                  <a:lnTo>
                    <a:pt x="301047" y="1014681"/>
                  </a:lnTo>
                  <a:lnTo>
                    <a:pt x="312258" y="1014681"/>
                  </a:lnTo>
                  <a:lnTo>
                    <a:pt x="312258" y="976106"/>
                  </a:lnTo>
                  <a:lnTo>
                    <a:pt x="322715" y="976106"/>
                  </a:lnTo>
                  <a:lnTo>
                    <a:pt x="318466" y="972876"/>
                  </a:lnTo>
                  <a:lnTo>
                    <a:pt x="316106" y="969598"/>
                  </a:lnTo>
                  <a:lnTo>
                    <a:pt x="312876" y="961205"/>
                  </a:lnTo>
                  <a:lnTo>
                    <a:pt x="312068" y="956344"/>
                  </a:lnTo>
                  <a:lnTo>
                    <a:pt x="312068" y="945385"/>
                  </a:lnTo>
                  <a:lnTo>
                    <a:pt x="312784" y="941078"/>
                  </a:lnTo>
                  <a:lnTo>
                    <a:pt x="312860" y="940619"/>
                  </a:lnTo>
                  <a:lnTo>
                    <a:pt x="316027" y="932416"/>
                  </a:lnTo>
                  <a:lnTo>
                    <a:pt x="318371" y="929217"/>
                  </a:lnTo>
                  <a:lnTo>
                    <a:pt x="322814" y="925939"/>
                  </a:lnTo>
                  <a:lnTo>
                    <a:pt x="311878" y="925939"/>
                  </a:lnTo>
                  <a:lnTo>
                    <a:pt x="311878" y="914348"/>
                  </a:lnTo>
                  <a:close/>
                </a:path>
                <a:path w="836295" h="1372234">
                  <a:moveTo>
                    <a:pt x="322715" y="976106"/>
                  </a:moveTo>
                  <a:lnTo>
                    <a:pt x="313208" y="976106"/>
                  </a:lnTo>
                  <a:lnTo>
                    <a:pt x="314142" y="977595"/>
                  </a:lnTo>
                  <a:lnTo>
                    <a:pt x="329804" y="988838"/>
                  </a:lnTo>
                  <a:lnTo>
                    <a:pt x="340572" y="988838"/>
                  </a:lnTo>
                  <a:lnTo>
                    <a:pt x="345940" y="987302"/>
                  </a:lnTo>
                  <a:lnTo>
                    <a:pt x="355251" y="981126"/>
                  </a:lnTo>
                  <a:lnTo>
                    <a:pt x="357218" y="978766"/>
                  </a:lnTo>
                  <a:lnTo>
                    <a:pt x="328474" y="978766"/>
                  </a:lnTo>
                  <a:lnTo>
                    <a:pt x="324673" y="977595"/>
                  </a:lnTo>
                  <a:lnTo>
                    <a:pt x="322715" y="976106"/>
                  </a:lnTo>
                  <a:close/>
                </a:path>
                <a:path w="836295" h="1372234">
                  <a:moveTo>
                    <a:pt x="357244" y="923469"/>
                  </a:moveTo>
                  <a:lnTo>
                    <a:pt x="337722" y="923469"/>
                  </a:lnTo>
                  <a:lnTo>
                    <a:pt x="341665" y="924688"/>
                  </a:lnTo>
                  <a:lnTo>
                    <a:pt x="344800" y="927127"/>
                  </a:lnTo>
                  <a:lnTo>
                    <a:pt x="347967" y="929534"/>
                  </a:lnTo>
                  <a:lnTo>
                    <a:pt x="350327" y="932812"/>
                  </a:lnTo>
                  <a:lnTo>
                    <a:pt x="351784" y="936708"/>
                  </a:lnTo>
                  <a:lnTo>
                    <a:pt x="353462" y="941078"/>
                  </a:lnTo>
                  <a:lnTo>
                    <a:pt x="354200" y="945385"/>
                  </a:lnTo>
                  <a:lnTo>
                    <a:pt x="354200" y="956344"/>
                  </a:lnTo>
                  <a:lnTo>
                    <a:pt x="353446" y="960746"/>
                  </a:lnTo>
                  <a:lnTo>
                    <a:pt x="337658" y="978766"/>
                  </a:lnTo>
                  <a:lnTo>
                    <a:pt x="357218" y="978766"/>
                  </a:lnTo>
                  <a:lnTo>
                    <a:pt x="358894" y="976755"/>
                  </a:lnTo>
                  <a:lnTo>
                    <a:pt x="364151" y="965449"/>
                  </a:lnTo>
                  <a:lnTo>
                    <a:pt x="365465" y="958750"/>
                  </a:lnTo>
                  <a:lnTo>
                    <a:pt x="365465" y="943358"/>
                  </a:lnTo>
                  <a:lnTo>
                    <a:pt x="364201" y="936961"/>
                  </a:lnTo>
                  <a:lnTo>
                    <a:pt x="364151" y="936708"/>
                  </a:lnTo>
                  <a:lnTo>
                    <a:pt x="358894" y="925433"/>
                  </a:lnTo>
                  <a:lnTo>
                    <a:pt x="357244" y="923469"/>
                  </a:lnTo>
                  <a:close/>
                </a:path>
                <a:path w="836295" h="1372234">
                  <a:moveTo>
                    <a:pt x="340445" y="913398"/>
                  </a:moveTo>
                  <a:lnTo>
                    <a:pt x="329551" y="913398"/>
                  </a:lnTo>
                  <a:lnTo>
                    <a:pt x="325782" y="914190"/>
                  </a:lnTo>
                  <a:lnTo>
                    <a:pt x="313208" y="925939"/>
                  </a:lnTo>
                  <a:lnTo>
                    <a:pt x="322814" y="925939"/>
                  </a:lnTo>
                  <a:lnTo>
                    <a:pt x="324493" y="924688"/>
                  </a:lnTo>
                  <a:lnTo>
                    <a:pt x="328410" y="923469"/>
                  </a:lnTo>
                  <a:lnTo>
                    <a:pt x="357244" y="923469"/>
                  </a:lnTo>
                  <a:lnTo>
                    <a:pt x="355236" y="921078"/>
                  </a:lnTo>
                  <a:lnTo>
                    <a:pt x="345861" y="914934"/>
                  </a:lnTo>
                  <a:lnTo>
                    <a:pt x="340445" y="913398"/>
                  </a:lnTo>
                  <a:close/>
                </a:path>
                <a:path w="836295" h="1372234">
                  <a:moveTo>
                    <a:pt x="393779" y="890025"/>
                  </a:moveTo>
                  <a:lnTo>
                    <a:pt x="382568" y="890025"/>
                  </a:lnTo>
                  <a:lnTo>
                    <a:pt x="382568" y="987318"/>
                  </a:lnTo>
                  <a:lnTo>
                    <a:pt x="393779" y="987318"/>
                  </a:lnTo>
                  <a:lnTo>
                    <a:pt x="393779" y="939178"/>
                  </a:lnTo>
                  <a:lnTo>
                    <a:pt x="394523" y="935916"/>
                  </a:lnTo>
                  <a:lnTo>
                    <a:pt x="403195" y="925749"/>
                  </a:lnTo>
                  <a:lnTo>
                    <a:pt x="393779" y="925749"/>
                  </a:lnTo>
                  <a:lnTo>
                    <a:pt x="393779" y="890025"/>
                  </a:lnTo>
                  <a:close/>
                </a:path>
                <a:path w="836295" h="1372234">
                  <a:moveTo>
                    <a:pt x="436955" y="923469"/>
                  </a:moveTo>
                  <a:lnTo>
                    <a:pt x="418261" y="923469"/>
                  </a:lnTo>
                  <a:lnTo>
                    <a:pt x="422394" y="925069"/>
                  </a:lnTo>
                  <a:lnTo>
                    <a:pt x="425371" y="928267"/>
                  </a:lnTo>
                  <a:lnTo>
                    <a:pt x="428379" y="931434"/>
                  </a:lnTo>
                  <a:lnTo>
                    <a:pt x="429767" y="935567"/>
                  </a:lnTo>
                  <a:lnTo>
                    <a:pt x="429884" y="987318"/>
                  </a:lnTo>
                  <a:lnTo>
                    <a:pt x="441095" y="987318"/>
                  </a:lnTo>
                  <a:lnTo>
                    <a:pt x="441095" y="934681"/>
                  </a:lnTo>
                  <a:lnTo>
                    <a:pt x="440069" y="929613"/>
                  </a:lnTo>
                  <a:lnTo>
                    <a:pt x="439405" y="928267"/>
                  </a:lnTo>
                  <a:lnTo>
                    <a:pt x="436955" y="923469"/>
                  </a:lnTo>
                  <a:close/>
                </a:path>
                <a:path w="836295" h="1372234">
                  <a:moveTo>
                    <a:pt x="421174" y="913398"/>
                  </a:moveTo>
                  <a:lnTo>
                    <a:pt x="410470" y="913398"/>
                  </a:lnTo>
                  <a:lnTo>
                    <a:pt x="405877" y="914522"/>
                  </a:lnTo>
                  <a:lnTo>
                    <a:pt x="399005" y="918988"/>
                  </a:lnTo>
                  <a:lnTo>
                    <a:pt x="396439" y="921981"/>
                  </a:lnTo>
                  <a:lnTo>
                    <a:pt x="394729" y="925749"/>
                  </a:lnTo>
                  <a:lnTo>
                    <a:pt x="403195" y="925749"/>
                  </a:lnTo>
                  <a:lnTo>
                    <a:pt x="406004" y="924245"/>
                  </a:lnTo>
                  <a:lnTo>
                    <a:pt x="409298" y="923469"/>
                  </a:lnTo>
                  <a:lnTo>
                    <a:pt x="436955" y="923469"/>
                  </a:lnTo>
                  <a:lnTo>
                    <a:pt x="435901" y="921379"/>
                  </a:lnTo>
                  <a:lnTo>
                    <a:pt x="433003" y="918354"/>
                  </a:lnTo>
                  <a:lnTo>
                    <a:pt x="425766" y="914522"/>
                  </a:lnTo>
                  <a:lnTo>
                    <a:pt x="426082" y="914522"/>
                  </a:lnTo>
                  <a:lnTo>
                    <a:pt x="421174" y="913398"/>
                  </a:lnTo>
                  <a:close/>
                </a:path>
                <a:path w="836295" h="1372234">
                  <a:moveTo>
                    <a:pt x="497838" y="913398"/>
                  </a:moveTo>
                  <a:lnTo>
                    <a:pt x="484663" y="913398"/>
                  </a:lnTo>
                  <a:lnTo>
                    <a:pt x="478883" y="914965"/>
                  </a:lnTo>
                  <a:lnTo>
                    <a:pt x="458186" y="943612"/>
                  </a:lnTo>
                  <a:lnTo>
                    <a:pt x="458186" y="958750"/>
                  </a:lnTo>
                  <a:lnTo>
                    <a:pt x="484663" y="988838"/>
                  </a:lnTo>
                  <a:lnTo>
                    <a:pt x="497838" y="988838"/>
                  </a:lnTo>
                  <a:lnTo>
                    <a:pt x="503602" y="987270"/>
                  </a:lnTo>
                  <a:lnTo>
                    <a:pt x="513515" y="980999"/>
                  </a:lnTo>
                  <a:lnTo>
                    <a:pt x="515481" y="978766"/>
                  </a:lnTo>
                  <a:lnTo>
                    <a:pt x="486246" y="978766"/>
                  </a:lnTo>
                  <a:lnTo>
                    <a:pt x="482129" y="977484"/>
                  </a:lnTo>
                  <a:lnTo>
                    <a:pt x="475668" y="972353"/>
                  </a:lnTo>
                  <a:lnTo>
                    <a:pt x="473277" y="968980"/>
                  </a:lnTo>
                  <a:lnTo>
                    <a:pt x="470173" y="960619"/>
                  </a:lnTo>
                  <a:lnTo>
                    <a:pt x="469397" y="956090"/>
                  </a:lnTo>
                  <a:lnTo>
                    <a:pt x="469397" y="946335"/>
                  </a:lnTo>
                  <a:lnTo>
                    <a:pt x="486246" y="923469"/>
                  </a:lnTo>
                  <a:lnTo>
                    <a:pt x="515474" y="923469"/>
                  </a:lnTo>
                  <a:lnTo>
                    <a:pt x="513515" y="921236"/>
                  </a:lnTo>
                  <a:lnTo>
                    <a:pt x="503602" y="914965"/>
                  </a:lnTo>
                  <a:lnTo>
                    <a:pt x="497838" y="913398"/>
                  </a:lnTo>
                  <a:close/>
                </a:path>
                <a:path w="836295" h="1372234">
                  <a:moveTo>
                    <a:pt x="515474" y="923469"/>
                  </a:moveTo>
                  <a:lnTo>
                    <a:pt x="496254" y="923469"/>
                  </a:lnTo>
                  <a:lnTo>
                    <a:pt x="500371" y="924768"/>
                  </a:lnTo>
                  <a:lnTo>
                    <a:pt x="506832" y="929962"/>
                  </a:lnTo>
                  <a:lnTo>
                    <a:pt x="509223" y="933366"/>
                  </a:lnTo>
                  <a:lnTo>
                    <a:pt x="512327" y="941791"/>
                  </a:lnTo>
                  <a:lnTo>
                    <a:pt x="513103" y="946335"/>
                  </a:lnTo>
                  <a:lnTo>
                    <a:pt x="513103" y="956090"/>
                  </a:lnTo>
                  <a:lnTo>
                    <a:pt x="496254" y="978766"/>
                  </a:lnTo>
                  <a:lnTo>
                    <a:pt x="515481" y="978766"/>
                  </a:lnTo>
                  <a:lnTo>
                    <a:pt x="517379" y="976613"/>
                  </a:lnTo>
                  <a:lnTo>
                    <a:pt x="520134" y="970975"/>
                  </a:lnTo>
                  <a:lnTo>
                    <a:pt x="522921" y="965338"/>
                  </a:lnTo>
                  <a:lnTo>
                    <a:pt x="524314" y="958750"/>
                  </a:lnTo>
                  <a:lnTo>
                    <a:pt x="524314" y="943612"/>
                  </a:lnTo>
                  <a:lnTo>
                    <a:pt x="522921" y="936977"/>
                  </a:lnTo>
                  <a:lnTo>
                    <a:pt x="520134" y="931308"/>
                  </a:lnTo>
                  <a:lnTo>
                    <a:pt x="517379" y="925639"/>
                  </a:lnTo>
                  <a:lnTo>
                    <a:pt x="515474" y="923469"/>
                  </a:lnTo>
                  <a:close/>
                </a:path>
                <a:path w="836295" h="1372234">
                  <a:moveTo>
                    <a:pt x="557581" y="896866"/>
                  </a:moveTo>
                  <a:lnTo>
                    <a:pt x="546369" y="896866"/>
                  </a:lnTo>
                  <a:lnTo>
                    <a:pt x="546369" y="973699"/>
                  </a:lnTo>
                  <a:lnTo>
                    <a:pt x="562965" y="988268"/>
                  </a:lnTo>
                  <a:lnTo>
                    <a:pt x="568222" y="988268"/>
                  </a:lnTo>
                  <a:lnTo>
                    <a:pt x="569948" y="988109"/>
                  </a:lnTo>
                  <a:lnTo>
                    <a:pt x="571310" y="987793"/>
                  </a:lnTo>
                  <a:lnTo>
                    <a:pt x="572294" y="987587"/>
                  </a:lnTo>
                  <a:lnTo>
                    <a:pt x="573733" y="987223"/>
                  </a:lnTo>
                  <a:lnTo>
                    <a:pt x="574493" y="986938"/>
                  </a:lnTo>
                  <a:lnTo>
                    <a:pt x="572342" y="977436"/>
                  </a:lnTo>
                  <a:lnTo>
                    <a:pt x="564802" y="977436"/>
                  </a:lnTo>
                  <a:lnTo>
                    <a:pt x="562569" y="976676"/>
                  </a:lnTo>
                  <a:lnTo>
                    <a:pt x="557581" y="969582"/>
                  </a:lnTo>
                  <a:lnTo>
                    <a:pt x="557581" y="896866"/>
                  </a:lnTo>
                  <a:close/>
                </a:path>
                <a:path w="836295" h="1372234">
                  <a:moveTo>
                    <a:pt x="573163" y="976676"/>
                  </a:moveTo>
                  <a:lnTo>
                    <a:pt x="572170" y="976676"/>
                  </a:lnTo>
                  <a:lnTo>
                    <a:pt x="572342" y="977436"/>
                  </a:lnTo>
                  <a:lnTo>
                    <a:pt x="569362" y="977436"/>
                  </a:lnTo>
                  <a:lnTo>
                    <a:pt x="573163" y="976676"/>
                  </a:lnTo>
                  <a:close/>
                </a:path>
                <a:path w="836295" h="1372234">
                  <a:moveTo>
                    <a:pt x="546369" y="914348"/>
                  </a:moveTo>
                  <a:lnTo>
                    <a:pt x="535348" y="914348"/>
                  </a:lnTo>
                  <a:lnTo>
                    <a:pt x="535348" y="923849"/>
                  </a:lnTo>
                  <a:lnTo>
                    <a:pt x="546369" y="923849"/>
                  </a:lnTo>
                  <a:lnTo>
                    <a:pt x="546369" y="914348"/>
                  </a:lnTo>
                  <a:close/>
                </a:path>
                <a:path w="836295" h="1372234">
                  <a:moveTo>
                    <a:pt x="573163" y="914348"/>
                  </a:moveTo>
                  <a:lnTo>
                    <a:pt x="557581" y="914348"/>
                  </a:lnTo>
                  <a:lnTo>
                    <a:pt x="557581" y="923849"/>
                  </a:lnTo>
                  <a:lnTo>
                    <a:pt x="573163" y="923849"/>
                  </a:lnTo>
                  <a:lnTo>
                    <a:pt x="573163" y="914348"/>
                  </a:lnTo>
                  <a:close/>
                </a:path>
                <a:path w="836295" h="1372234">
                  <a:moveTo>
                    <a:pt x="625475" y="913398"/>
                  </a:moveTo>
                  <a:lnTo>
                    <a:pt x="612300" y="913398"/>
                  </a:lnTo>
                  <a:lnTo>
                    <a:pt x="606520" y="914965"/>
                  </a:lnTo>
                  <a:lnTo>
                    <a:pt x="585823" y="943612"/>
                  </a:lnTo>
                  <a:lnTo>
                    <a:pt x="585823" y="958750"/>
                  </a:lnTo>
                  <a:lnTo>
                    <a:pt x="612300" y="988838"/>
                  </a:lnTo>
                  <a:lnTo>
                    <a:pt x="625475" y="988838"/>
                  </a:lnTo>
                  <a:lnTo>
                    <a:pt x="631239" y="987270"/>
                  </a:lnTo>
                  <a:lnTo>
                    <a:pt x="641152" y="980999"/>
                  </a:lnTo>
                  <a:lnTo>
                    <a:pt x="643119" y="978766"/>
                  </a:lnTo>
                  <a:lnTo>
                    <a:pt x="613884" y="978766"/>
                  </a:lnTo>
                  <a:lnTo>
                    <a:pt x="609766" y="977484"/>
                  </a:lnTo>
                  <a:lnTo>
                    <a:pt x="603306" y="972353"/>
                  </a:lnTo>
                  <a:lnTo>
                    <a:pt x="600914" y="968980"/>
                  </a:lnTo>
                  <a:lnTo>
                    <a:pt x="597811" y="960619"/>
                  </a:lnTo>
                  <a:lnTo>
                    <a:pt x="597035" y="956090"/>
                  </a:lnTo>
                  <a:lnTo>
                    <a:pt x="597035" y="946335"/>
                  </a:lnTo>
                  <a:lnTo>
                    <a:pt x="613884" y="923469"/>
                  </a:lnTo>
                  <a:lnTo>
                    <a:pt x="643112" y="923469"/>
                  </a:lnTo>
                  <a:lnTo>
                    <a:pt x="641152" y="921236"/>
                  </a:lnTo>
                  <a:lnTo>
                    <a:pt x="631239" y="914965"/>
                  </a:lnTo>
                  <a:lnTo>
                    <a:pt x="625475" y="913398"/>
                  </a:lnTo>
                  <a:close/>
                </a:path>
                <a:path w="836295" h="1372234">
                  <a:moveTo>
                    <a:pt x="643112" y="923469"/>
                  </a:moveTo>
                  <a:lnTo>
                    <a:pt x="623892" y="923469"/>
                  </a:lnTo>
                  <a:lnTo>
                    <a:pt x="628009" y="924768"/>
                  </a:lnTo>
                  <a:lnTo>
                    <a:pt x="634470" y="929962"/>
                  </a:lnTo>
                  <a:lnTo>
                    <a:pt x="636861" y="933366"/>
                  </a:lnTo>
                  <a:lnTo>
                    <a:pt x="639964" y="941791"/>
                  </a:lnTo>
                  <a:lnTo>
                    <a:pt x="640740" y="946335"/>
                  </a:lnTo>
                  <a:lnTo>
                    <a:pt x="640740" y="956090"/>
                  </a:lnTo>
                  <a:lnTo>
                    <a:pt x="623892" y="978766"/>
                  </a:lnTo>
                  <a:lnTo>
                    <a:pt x="643119" y="978766"/>
                  </a:lnTo>
                  <a:lnTo>
                    <a:pt x="645016" y="976613"/>
                  </a:lnTo>
                  <a:lnTo>
                    <a:pt x="647771" y="970975"/>
                  </a:lnTo>
                  <a:lnTo>
                    <a:pt x="650558" y="965338"/>
                  </a:lnTo>
                  <a:lnTo>
                    <a:pt x="651952" y="958750"/>
                  </a:lnTo>
                  <a:lnTo>
                    <a:pt x="651952" y="943612"/>
                  </a:lnTo>
                  <a:lnTo>
                    <a:pt x="650558" y="936977"/>
                  </a:lnTo>
                  <a:lnTo>
                    <a:pt x="647771" y="931308"/>
                  </a:lnTo>
                  <a:lnTo>
                    <a:pt x="645016" y="925639"/>
                  </a:lnTo>
                  <a:lnTo>
                    <a:pt x="643112" y="923469"/>
                  </a:lnTo>
                  <a:close/>
                </a:path>
                <a:path w="836295" h="1372234">
                  <a:moveTo>
                    <a:pt x="676477" y="967175"/>
                  </a:moveTo>
                  <a:lnTo>
                    <a:pt x="665836" y="969835"/>
                  </a:lnTo>
                  <a:lnTo>
                    <a:pt x="667134" y="976043"/>
                  </a:lnTo>
                  <a:lnTo>
                    <a:pt x="670222" y="980762"/>
                  </a:lnTo>
                  <a:lnTo>
                    <a:pt x="679977" y="987223"/>
                  </a:lnTo>
                  <a:lnTo>
                    <a:pt x="686137" y="988838"/>
                  </a:lnTo>
                  <a:lnTo>
                    <a:pt x="699248" y="988838"/>
                  </a:lnTo>
                  <a:lnTo>
                    <a:pt x="704221" y="987888"/>
                  </a:lnTo>
                  <a:lnTo>
                    <a:pt x="712772" y="984087"/>
                  </a:lnTo>
                  <a:lnTo>
                    <a:pt x="716097" y="981490"/>
                  </a:lnTo>
                  <a:lnTo>
                    <a:pt x="717924" y="978956"/>
                  </a:lnTo>
                  <a:lnTo>
                    <a:pt x="688797" y="978956"/>
                  </a:lnTo>
                  <a:lnTo>
                    <a:pt x="685076" y="977975"/>
                  </a:lnTo>
                  <a:lnTo>
                    <a:pt x="679407" y="974047"/>
                  </a:lnTo>
                  <a:lnTo>
                    <a:pt x="677532" y="971165"/>
                  </a:lnTo>
                  <a:lnTo>
                    <a:pt x="677384" y="970690"/>
                  </a:lnTo>
                  <a:lnTo>
                    <a:pt x="676477" y="967175"/>
                  </a:lnTo>
                  <a:close/>
                </a:path>
                <a:path w="836295" h="1372234">
                  <a:moveTo>
                    <a:pt x="702130" y="913398"/>
                  </a:moveTo>
                  <a:lnTo>
                    <a:pt x="689779" y="913398"/>
                  </a:lnTo>
                  <a:lnTo>
                    <a:pt x="685186" y="914300"/>
                  </a:lnTo>
                  <a:lnTo>
                    <a:pt x="668116" y="939526"/>
                  </a:lnTo>
                  <a:lnTo>
                    <a:pt x="669580" y="943485"/>
                  </a:lnTo>
                  <a:lnTo>
                    <a:pt x="669668" y="943723"/>
                  </a:lnTo>
                  <a:lnTo>
                    <a:pt x="672772" y="947080"/>
                  </a:lnTo>
                  <a:lnTo>
                    <a:pt x="675907" y="950405"/>
                  </a:lnTo>
                  <a:lnTo>
                    <a:pt x="680816" y="952860"/>
                  </a:lnTo>
                  <a:lnTo>
                    <a:pt x="703334" y="958149"/>
                  </a:lnTo>
                  <a:lnTo>
                    <a:pt x="706058" y="959447"/>
                  </a:lnTo>
                  <a:lnTo>
                    <a:pt x="709605" y="962899"/>
                  </a:lnTo>
                  <a:lnTo>
                    <a:pt x="710492" y="965021"/>
                  </a:lnTo>
                  <a:lnTo>
                    <a:pt x="710492" y="970690"/>
                  </a:lnTo>
                  <a:lnTo>
                    <a:pt x="708940" y="973382"/>
                  </a:lnTo>
                  <a:lnTo>
                    <a:pt x="702589" y="977975"/>
                  </a:lnTo>
                  <a:lnTo>
                    <a:pt x="702290" y="977975"/>
                  </a:lnTo>
                  <a:lnTo>
                    <a:pt x="698615" y="978956"/>
                  </a:lnTo>
                  <a:lnTo>
                    <a:pt x="717924" y="978956"/>
                  </a:lnTo>
                  <a:lnTo>
                    <a:pt x="720880" y="974903"/>
                  </a:lnTo>
                  <a:lnTo>
                    <a:pt x="722083" y="971165"/>
                  </a:lnTo>
                  <a:lnTo>
                    <a:pt x="722083" y="961886"/>
                  </a:lnTo>
                  <a:lnTo>
                    <a:pt x="720484" y="957721"/>
                  </a:lnTo>
                  <a:lnTo>
                    <a:pt x="714086" y="951229"/>
                  </a:lnTo>
                  <a:lnTo>
                    <a:pt x="709225" y="948806"/>
                  </a:lnTo>
                  <a:lnTo>
                    <a:pt x="687562" y="943485"/>
                  </a:lnTo>
                  <a:lnTo>
                    <a:pt x="684395" y="942139"/>
                  </a:lnTo>
                  <a:lnTo>
                    <a:pt x="680341" y="938909"/>
                  </a:lnTo>
                  <a:lnTo>
                    <a:pt x="679327" y="936708"/>
                  </a:lnTo>
                  <a:lnTo>
                    <a:pt x="679327" y="930785"/>
                  </a:lnTo>
                  <a:lnTo>
                    <a:pt x="680800" y="928204"/>
                  </a:lnTo>
                  <a:lnTo>
                    <a:pt x="686723" y="924118"/>
                  </a:lnTo>
                  <a:lnTo>
                    <a:pt x="690444" y="923089"/>
                  </a:lnTo>
                  <a:lnTo>
                    <a:pt x="717315" y="923089"/>
                  </a:lnTo>
                  <a:lnTo>
                    <a:pt x="716066" y="921315"/>
                  </a:lnTo>
                  <a:lnTo>
                    <a:pt x="707800" y="914981"/>
                  </a:lnTo>
                  <a:lnTo>
                    <a:pt x="702130" y="913398"/>
                  </a:lnTo>
                  <a:close/>
                </a:path>
                <a:path w="836295" h="1372234">
                  <a:moveTo>
                    <a:pt x="717315" y="923089"/>
                  </a:moveTo>
                  <a:lnTo>
                    <a:pt x="698172" y="923089"/>
                  </a:lnTo>
                  <a:lnTo>
                    <a:pt x="700848" y="923612"/>
                  </a:lnTo>
                  <a:lnTo>
                    <a:pt x="705028" y="925702"/>
                  </a:lnTo>
                  <a:lnTo>
                    <a:pt x="706675" y="927032"/>
                  </a:lnTo>
                  <a:lnTo>
                    <a:pt x="707879" y="928647"/>
                  </a:lnTo>
                  <a:lnTo>
                    <a:pt x="709114" y="930231"/>
                  </a:lnTo>
                  <a:lnTo>
                    <a:pt x="710048" y="931862"/>
                  </a:lnTo>
                  <a:lnTo>
                    <a:pt x="710681" y="933540"/>
                  </a:lnTo>
                  <a:lnTo>
                    <a:pt x="720417" y="930785"/>
                  </a:lnTo>
                  <a:lnTo>
                    <a:pt x="720785" y="930785"/>
                  </a:lnTo>
                  <a:lnTo>
                    <a:pt x="719080" y="925702"/>
                  </a:lnTo>
                  <a:lnTo>
                    <a:pt x="719011" y="925496"/>
                  </a:lnTo>
                  <a:lnTo>
                    <a:pt x="717315" y="923089"/>
                  </a:lnTo>
                  <a:close/>
                </a:path>
                <a:path w="836295" h="1372234">
                  <a:moveTo>
                    <a:pt x="810979" y="885464"/>
                  </a:moveTo>
                  <a:lnTo>
                    <a:pt x="800718" y="885464"/>
                  </a:lnTo>
                  <a:lnTo>
                    <a:pt x="769364" y="1001950"/>
                  </a:lnTo>
                  <a:lnTo>
                    <a:pt x="779625" y="1001950"/>
                  </a:lnTo>
                  <a:lnTo>
                    <a:pt x="810979" y="885464"/>
                  </a:lnTo>
                  <a:close/>
                </a:path>
                <a:path w="836295" h="1372234">
                  <a:moveTo>
                    <a:pt x="57757" y="1101284"/>
                  </a:moveTo>
                  <a:lnTo>
                    <a:pt x="40316" y="1101284"/>
                  </a:lnTo>
                  <a:lnTo>
                    <a:pt x="44165" y="1102583"/>
                  </a:lnTo>
                  <a:lnTo>
                    <a:pt x="49264" y="1107777"/>
                  </a:lnTo>
                  <a:lnTo>
                    <a:pt x="50546" y="1111451"/>
                  </a:lnTo>
                  <a:lnTo>
                    <a:pt x="50546" y="1118291"/>
                  </a:lnTo>
                  <a:lnTo>
                    <a:pt x="39762" y="1122139"/>
                  </a:lnTo>
                  <a:lnTo>
                    <a:pt x="36168" y="1122567"/>
                  </a:lnTo>
                  <a:lnTo>
                    <a:pt x="3420" y="1149361"/>
                  </a:lnTo>
                  <a:lnTo>
                    <a:pt x="4528" y="1153414"/>
                  </a:lnTo>
                  <a:lnTo>
                    <a:pt x="8962" y="1160097"/>
                  </a:lnTo>
                  <a:lnTo>
                    <a:pt x="11955" y="1162646"/>
                  </a:lnTo>
                  <a:lnTo>
                    <a:pt x="19493" y="1166162"/>
                  </a:lnTo>
                  <a:lnTo>
                    <a:pt x="23689" y="1167033"/>
                  </a:lnTo>
                  <a:lnTo>
                    <a:pt x="32557" y="1167033"/>
                  </a:lnTo>
                  <a:lnTo>
                    <a:pt x="49216" y="1157025"/>
                  </a:lnTo>
                  <a:lnTo>
                    <a:pt x="25796" y="1157025"/>
                  </a:lnTo>
                  <a:lnTo>
                    <a:pt x="22285" y="1156091"/>
                  </a:lnTo>
                  <a:lnTo>
                    <a:pt x="22033" y="1156091"/>
                  </a:lnTo>
                  <a:lnTo>
                    <a:pt x="18955" y="1154016"/>
                  </a:lnTo>
                  <a:lnTo>
                    <a:pt x="16072" y="1152021"/>
                  </a:lnTo>
                  <a:lnTo>
                    <a:pt x="14631" y="1149075"/>
                  </a:lnTo>
                  <a:lnTo>
                    <a:pt x="14631" y="1142330"/>
                  </a:lnTo>
                  <a:lnTo>
                    <a:pt x="37830" y="1132005"/>
                  </a:lnTo>
                  <a:lnTo>
                    <a:pt x="41900" y="1131403"/>
                  </a:lnTo>
                  <a:lnTo>
                    <a:pt x="50546" y="1128648"/>
                  </a:lnTo>
                  <a:lnTo>
                    <a:pt x="61758" y="1128648"/>
                  </a:lnTo>
                  <a:lnTo>
                    <a:pt x="61758" y="1111451"/>
                  </a:lnTo>
                  <a:lnTo>
                    <a:pt x="60873" y="1107143"/>
                  </a:lnTo>
                  <a:lnTo>
                    <a:pt x="60808" y="1106827"/>
                  </a:lnTo>
                  <a:lnTo>
                    <a:pt x="57757" y="1101284"/>
                  </a:lnTo>
                  <a:close/>
                </a:path>
                <a:path w="836295" h="1372234">
                  <a:moveTo>
                    <a:pt x="61758" y="1155441"/>
                  </a:moveTo>
                  <a:lnTo>
                    <a:pt x="50546" y="1155441"/>
                  </a:lnTo>
                  <a:lnTo>
                    <a:pt x="50546" y="1165323"/>
                  </a:lnTo>
                  <a:lnTo>
                    <a:pt x="61758" y="1165323"/>
                  </a:lnTo>
                  <a:lnTo>
                    <a:pt x="61758" y="1155441"/>
                  </a:lnTo>
                  <a:close/>
                </a:path>
                <a:path w="836295" h="1372234">
                  <a:moveTo>
                    <a:pt x="61758" y="1128648"/>
                  </a:moveTo>
                  <a:lnTo>
                    <a:pt x="50546" y="1128648"/>
                  </a:lnTo>
                  <a:lnTo>
                    <a:pt x="50442" y="1142330"/>
                  </a:lnTo>
                  <a:lnTo>
                    <a:pt x="49754" y="1144847"/>
                  </a:lnTo>
                  <a:lnTo>
                    <a:pt x="48171" y="1147603"/>
                  </a:lnTo>
                  <a:lnTo>
                    <a:pt x="46619" y="1150358"/>
                  </a:lnTo>
                  <a:lnTo>
                    <a:pt x="44307" y="1152607"/>
                  </a:lnTo>
                  <a:lnTo>
                    <a:pt x="38195" y="1156091"/>
                  </a:lnTo>
                  <a:lnTo>
                    <a:pt x="34186" y="1157025"/>
                  </a:lnTo>
                  <a:lnTo>
                    <a:pt x="49216" y="1157025"/>
                  </a:lnTo>
                  <a:lnTo>
                    <a:pt x="49976" y="1155441"/>
                  </a:lnTo>
                  <a:lnTo>
                    <a:pt x="61758" y="1155441"/>
                  </a:lnTo>
                  <a:lnTo>
                    <a:pt x="61758" y="1128648"/>
                  </a:lnTo>
                  <a:close/>
                </a:path>
                <a:path w="836295" h="1372234">
                  <a:moveTo>
                    <a:pt x="37118" y="1091403"/>
                  </a:moveTo>
                  <a:lnTo>
                    <a:pt x="31100" y="1091403"/>
                  </a:lnTo>
                  <a:lnTo>
                    <a:pt x="27363" y="1091910"/>
                  </a:lnTo>
                  <a:lnTo>
                    <a:pt x="5510" y="1108505"/>
                  </a:lnTo>
                  <a:lnTo>
                    <a:pt x="16152" y="1112306"/>
                  </a:lnTo>
                  <a:lnTo>
                    <a:pt x="17387" y="1109645"/>
                  </a:lnTo>
                  <a:lnTo>
                    <a:pt x="19525" y="1107143"/>
                  </a:lnTo>
                  <a:lnTo>
                    <a:pt x="25441" y="1102583"/>
                  </a:lnTo>
                  <a:lnTo>
                    <a:pt x="25152" y="1102583"/>
                  </a:lnTo>
                  <a:lnTo>
                    <a:pt x="29802" y="1101284"/>
                  </a:lnTo>
                  <a:lnTo>
                    <a:pt x="57757" y="1101284"/>
                  </a:lnTo>
                  <a:lnTo>
                    <a:pt x="57007" y="1099922"/>
                  </a:lnTo>
                  <a:lnTo>
                    <a:pt x="54616" y="1097341"/>
                  </a:lnTo>
                  <a:lnTo>
                    <a:pt x="48883" y="1093921"/>
                  </a:lnTo>
                  <a:lnTo>
                    <a:pt x="45922" y="1092796"/>
                  </a:lnTo>
                  <a:lnTo>
                    <a:pt x="42850" y="1092258"/>
                  </a:lnTo>
                  <a:lnTo>
                    <a:pt x="39810" y="1091688"/>
                  </a:lnTo>
                  <a:lnTo>
                    <a:pt x="37118" y="1091403"/>
                  </a:lnTo>
                  <a:close/>
                </a:path>
                <a:path w="836295" h="1372234">
                  <a:moveTo>
                    <a:pt x="93432" y="1092353"/>
                  </a:moveTo>
                  <a:lnTo>
                    <a:pt x="82221" y="1092353"/>
                  </a:lnTo>
                  <a:lnTo>
                    <a:pt x="82221" y="1144927"/>
                  </a:lnTo>
                  <a:lnTo>
                    <a:pt x="83160" y="1149693"/>
                  </a:lnTo>
                  <a:lnTo>
                    <a:pt x="83234" y="1150073"/>
                  </a:lnTo>
                  <a:lnTo>
                    <a:pt x="101224" y="1166273"/>
                  </a:lnTo>
                  <a:lnTo>
                    <a:pt x="111295" y="1166273"/>
                  </a:lnTo>
                  <a:lnTo>
                    <a:pt x="115855" y="1164990"/>
                  </a:lnTo>
                  <a:lnTo>
                    <a:pt x="123076" y="1159828"/>
                  </a:lnTo>
                  <a:lnTo>
                    <a:pt x="125737" y="1156677"/>
                  </a:lnTo>
                  <a:lnTo>
                    <a:pt x="126307" y="1155441"/>
                  </a:lnTo>
                  <a:lnTo>
                    <a:pt x="104739" y="1155441"/>
                  </a:lnTo>
                  <a:lnTo>
                    <a:pt x="100907" y="1153858"/>
                  </a:lnTo>
                  <a:lnTo>
                    <a:pt x="94921" y="1147524"/>
                  </a:lnTo>
                  <a:lnTo>
                    <a:pt x="93432" y="1143280"/>
                  </a:lnTo>
                  <a:lnTo>
                    <a:pt x="93432" y="1092353"/>
                  </a:lnTo>
                  <a:close/>
                </a:path>
                <a:path w="836295" h="1372234">
                  <a:moveTo>
                    <a:pt x="139419" y="1152971"/>
                  </a:moveTo>
                  <a:lnTo>
                    <a:pt x="128207" y="1152971"/>
                  </a:lnTo>
                  <a:lnTo>
                    <a:pt x="128207" y="1165323"/>
                  </a:lnTo>
                  <a:lnTo>
                    <a:pt x="139419" y="1165323"/>
                  </a:lnTo>
                  <a:lnTo>
                    <a:pt x="139419" y="1152971"/>
                  </a:lnTo>
                  <a:close/>
                </a:path>
                <a:path w="836295" h="1372234">
                  <a:moveTo>
                    <a:pt x="139419" y="1092353"/>
                  </a:moveTo>
                  <a:lnTo>
                    <a:pt x="128207" y="1092353"/>
                  </a:lnTo>
                  <a:lnTo>
                    <a:pt x="128207" y="1140049"/>
                  </a:lnTo>
                  <a:lnTo>
                    <a:pt x="127209" y="1143802"/>
                  </a:lnTo>
                  <a:lnTo>
                    <a:pt x="125214" y="1146748"/>
                  </a:lnTo>
                  <a:lnTo>
                    <a:pt x="123251" y="1149693"/>
                  </a:lnTo>
                  <a:lnTo>
                    <a:pt x="120812" y="1151878"/>
                  </a:lnTo>
                  <a:lnTo>
                    <a:pt x="115016" y="1154729"/>
                  </a:lnTo>
                  <a:lnTo>
                    <a:pt x="112182" y="1155441"/>
                  </a:lnTo>
                  <a:lnTo>
                    <a:pt x="126307" y="1155441"/>
                  </a:lnTo>
                  <a:lnTo>
                    <a:pt x="127447" y="1152971"/>
                  </a:lnTo>
                  <a:lnTo>
                    <a:pt x="139419" y="1152971"/>
                  </a:lnTo>
                  <a:lnTo>
                    <a:pt x="139419" y="1092353"/>
                  </a:lnTo>
                  <a:close/>
                </a:path>
                <a:path w="836295" h="1372234">
                  <a:moveTo>
                    <a:pt x="192447" y="1091403"/>
                  </a:moveTo>
                  <a:lnTo>
                    <a:pt x="181553" y="1091403"/>
                  </a:lnTo>
                  <a:lnTo>
                    <a:pt x="176137" y="1092939"/>
                  </a:lnTo>
                  <a:lnTo>
                    <a:pt x="166749" y="1099099"/>
                  </a:lnTo>
                  <a:lnTo>
                    <a:pt x="163104" y="1103438"/>
                  </a:lnTo>
                  <a:lnTo>
                    <a:pt x="157847" y="1114713"/>
                  </a:lnTo>
                  <a:lnTo>
                    <a:pt x="156533" y="1121363"/>
                  </a:lnTo>
                  <a:lnTo>
                    <a:pt x="156533" y="1136756"/>
                  </a:lnTo>
                  <a:lnTo>
                    <a:pt x="181426" y="1166843"/>
                  </a:lnTo>
                  <a:lnTo>
                    <a:pt x="192194" y="1166843"/>
                  </a:lnTo>
                  <a:lnTo>
                    <a:pt x="207038" y="1156772"/>
                  </a:lnTo>
                  <a:lnTo>
                    <a:pt x="184340" y="1156772"/>
                  </a:lnTo>
                  <a:lnTo>
                    <a:pt x="180614" y="1155600"/>
                  </a:lnTo>
                  <a:lnTo>
                    <a:pt x="167797" y="1123390"/>
                  </a:lnTo>
                  <a:lnTo>
                    <a:pt x="168520" y="1119083"/>
                  </a:lnTo>
                  <a:lnTo>
                    <a:pt x="171656" y="1110817"/>
                  </a:lnTo>
                  <a:lnTo>
                    <a:pt x="174015" y="1107539"/>
                  </a:lnTo>
                  <a:lnTo>
                    <a:pt x="180317" y="1102694"/>
                  </a:lnTo>
                  <a:lnTo>
                    <a:pt x="184276" y="1101474"/>
                  </a:lnTo>
                  <a:lnTo>
                    <a:pt x="207105" y="1101474"/>
                  </a:lnTo>
                  <a:lnTo>
                    <a:pt x="205322" y="1099099"/>
                  </a:lnTo>
                  <a:lnTo>
                    <a:pt x="203865" y="1097104"/>
                  </a:lnTo>
                  <a:lnTo>
                    <a:pt x="201743" y="1095330"/>
                  </a:lnTo>
                  <a:lnTo>
                    <a:pt x="198956" y="1093778"/>
                  </a:lnTo>
                  <a:lnTo>
                    <a:pt x="196200" y="1092195"/>
                  </a:lnTo>
                  <a:lnTo>
                    <a:pt x="192447" y="1091403"/>
                  </a:lnTo>
                  <a:close/>
                </a:path>
                <a:path w="836295" h="1372234">
                  <a:moveTo>
                    <a:pt x="220951" y="1154111"/>
                  </a:moveTo>
                  <a:lnTo>
                    <a:pt x="210120" y="1154111"/>
                  </a:lnTo>
                  <a:lnTo>
                    <a:pt x="210120" y="1165323"/>
                  </a:lnTo>
                  <a:lnTo>
                    <a:pt x="220951" y="1165323"/>
                  </a:lnTo>
                  <a:lnTo>
                    <a:pt x="220951" y="1154111"/>
                  </a:lnTo>
                  <a:close/>
                </a:path>
                <a:path w="836295" h="1372234">
                  <a:moveTo>
                    <a:pt x="207105" y="1101474"/>
                  </a:moveTo>
                  <a:lnTo>
                    <a:pt x="193588" y="1101474"/>
                  </a:lnTo>
                  <a:lnTo>
                    <a:pt x="197505" y="1102694"/>
                  </a:lnTo>
                  <a:lnTo>
                    <a:pt x="203627" y="1107222"/>
                  </a:lnTo>
                  <a:lnTo>
                    <a:pt x="205971" y="1110421"/>
                  </a:lnTo>
                  <a:lnTo>
                    <a:pt x="209138" y="1118624"/>
                  </a:lnTo>
                  <a:lnTo>
                    <a:pt x="209930" y="1123390"/>
                  </a:lnTo>
                  <a:lnTo>
                    <a:pt x="209930" y="1134349"/>
                  </a:lnTo>
                  <a:lnTo>
                    <a:pt x="209198" y="1138751"/>
                  </a:lnTo>
                  <a:lnTo>
                    <a:pt x="209122" y="1139210"/>
                  </a:lnTo>
                  <a:lnTo>
                    <a:pt x="205892" y="1147603"/>
                  </a:lnTo>
                  <a:lnTo>
                    <a:pt x="203532" y="1150881"/>
                  </a:lnTo>
                  <a:lnTo>
                    <a:pt x="197325" y="1155600"/>
                  </a:lnTo>
                  <a:lnTo>
                    <a:pt x="193524" y="1156772"/>
                  </a:lnTo>
                  <a:lnTo>
                    <a:pt x="207038" y="1156772"/>
                  </a:lnTo>
                  <a:lnTo>
                    <a:pt x="207856" y="1155600"/>
                  </a:lnTo>
                  <a:lnTo>
                    <a:pt x="208790" y="1154111"/>
                  </a:lnTo>
                  <a:lnTo>
                    <a:pt x="220951" y="1154111"/>
                  </a:lnTo>
                  <a:lnTo>
                    <a:pt x="220951" y="1103945"/>
                  </a:lnTo>
                  <a:lnTo>
                    <a:pt x="208790" y="1103945"/>
                  </a:lnTo>
                  <a:lnTo>
                    <a:pt x="207976" y="1102694"/>
                  </a:lnTo>
                  <a:lnTo>
                    <a:pt x="207105" y="1101474"/>
                  </a:lnTo>
                  <a:close/>
                </a:path>
                <a:path w="836295" h="1372234">
                  <a:moveTo>
                    <a:pt x="220951" y="1068030"/>
                  </a:moveTo>
                  <a:lnTo>
                    <a:pt x="209740" y="1068030"/>
                  </a:lnTo>
                  <a:lnTo>
                    <a:pt x="209740" y="1103945"/>
                  </a:lnTo>
                  <a:lnTo>
                    <a:pt x="220951" y="1103945"/>
                  </a:lnTo>
                  <a:lnTo>
                    <a:pt x="220951" y="1068030"/>
                  </a:lnTo>
                  <a:close/>
                </a:path>
                <a:path w="836295" h="1372234">
                  <a:moveTo>
                    <a:pt x="254253" y="1092353"/>
                  </a:moveTo>
                  <a:lnTo>
                    <a:pt x="243042" y="1092353"/>
                  </a:lnTo>
                  <a:lnTo>
                    <a:pt x="243042" y="1165323"/>
                  </a:lnTo>
                  <a:lnTo>
                    <a:pt x="254253" y="1165323"/>
                  </a:lnTo>
                  <a:lnTo>
                    <a:pt x="254253" y="1092353"/>
                  </a:lnTo>
                  <a:close/>
                </a:path>
                <a:path w="836295" h="1372234">
                  <a:moveTo>
                    <a:pt x="250928" y="1064989"/>
                  </a:moveTo>
                  <a:lnTo>
                    <a:pt x="246557" y="1064989"/>
                  </a:lnTo>
                  <a:lnTo>
                    <a:pt x="244673" y="1065734"/>
                  </a:lnTo>
                  <a:lnTo>
                    <a:pt x="241537" y="1068711"/>
                  </a:lnTo>
                  <a:lnTo>
                    <a:pt x="240761" y="1070500"/>
                  </a:lnTo>
                  <a:lnTo>
                    <a:pt x="240761" y="1074681"/>
                  </a:lnTo>
                  <a:lnTo>
                    <a:pt x="241537" y="1076470"/>
                  </a:lnTo>
                  <a:lnTo>
                    <a:pt x="244673" y="1079447"/>
                  </a:lnTo>
                  <a:lnTo>
                    <a:pt x="246557" y="1080191"/>
                  </a:lnTo>
                  <a:lnTo>
                    <a:pt x="250928" y="1080191"/>
                  </a:lnTo>
                  <a:lnTo>
                    <a:pt x="252796" y="1079447"/>
                  </a:lnTo>
                  <a:lnTo>
                    <a:pt x="255932" y="1076470"/>
                  </a:lnTo>
                  <a:lnTo>
                    <a:pt x="256723" y="1074681"/>
                  </a:lnTo>
                  <a:lnTo>
                    <a:pt x="256723" y="1070500"/>
                  </a:lnTo>
                  <a:lnTo>
                    <a:pt x="255932" y="1068711"/>
                  </a:lnTo>
                  <a:lnTo>
                    <a:pt x="252796" y="1065734"/>
                  </a:lnTo>
                  <a:lnTo>
                    <a:pt x="250928" y="1064989"/>
                  </a:lnTo>
                  <a:close/>
                </a:path>
                <a:path w="836295" h="1372234">
                  <a:moveTo>
                    <a:pt x="311019" y="1091403"/>
                  </a:moveTo>
                  <a:lnTo>
                    <a:pt x="297844" y="1091403"/>
                  </a:lnTo>
                  <a:lnTo>
                    <a:pt x="292064" y="1092971"/>
                  </a:lnTo>
                  <a:lnTo>
                    <a:pt x="271367" y="1121617"/>
                  </a:lnTo>
                  <a:lnTo>
                    <a:pt x="271367" y="1136756"/>
                  </a:lnTo>
                  <a:lnTo>
                    <a:pt x="297844" y="1166843"/>
                  </a:lnTo>
                  <a:lnTo>
                    <a:pt x="311019" y="1166843"/>
                  </a:lnTo>
                  <a:lnTo>
                    <a:pt x="316783" y="1165275"/>
                  </a:lnTo>
                  <a:lnTo>
                    <a:pt x="326696" y="1159004"/>
                  </a:lnTo>
                  <a:lnTo>
                    <a:pt x="328663" y="1156772"/>
                  </a:lnTo>
                  <a:lnTo>
                    <a:pt x="299428" y="1156772"/>
                  </a:lnTo>
                  <a:lnTo>
                    <a:pt x="295310" y="1155489"/>
                  </a:lnTo>
                  <a:lnTo>
                    <a:pt x="288850" y="1150358"/>
                  </a:lnTo>
                  <a:lnTo>
                    <a:pt x="286458" y="1146985"/>
                  </a:lnTo>
                  <a:lnTo>
                    <a:pt x="283355" y="1138624"/>
                  </a:lnTo>
                  <a:lnTo>
                    <a:pt x="282579" y="1134095"/>
                  </a:lnTo>
                  <a:lnTo>
                    <a:pt x="282579" y="1124341"/>
                  </a:lnTo>
                  <a:lnTo>
                    <a:pt x="299428" y="1101474"/>
                  </a:lnTo>
                  <a:lnTo>
                    <a:pt x="328656" y="1101474"/>
                  </a:lnTo>
                  <a:lnTo>
                    <a:pt x="326696" y="1099241"/>
                  </a:lnTo>
                  <a:lnTo>
                    <a:pt x="316783" y="1092971"/>
                  </a:lnTo>
                  <a:lnTo>
                    <a:pt x="311019" y="1091403"/>
                  </a:lnTo>
                  <a:close/>
                </a:path>
                <a:path w="836295" h="1372234">
                  <a:moveTo>
                    <a:pt x="328656" y="1101474"/>
                  </a:moveTo>
                  <a:lnTo>
                    <a:pt x="309436" y="1101474"/>
                  </a:lnTo>
                  <a:lnTo>
                    <a:pt x="313553" y="1102773"/>
                  </a:lnTo>
                  <a:lnTo>
                    <a:pt x="320014" y="1107967"/>
                  </a:lnTo>
                  <a:lnTo>
                    <a:pt x="322405" y="1111371"/>
                  </a:lnTo>
                  <a:lnTo>
                    <a:pt x="325509" y="1119796"/>
                  </a:lnTo>
                  <a:lnTo>
                    <a:pt x="326284" y="1124341"/>
                  </a:lnTo>
                  <a:lnTo>
                    <a:pt x="326284" y="1134095"/>
                  </a:lnTo>
                  <a:lnTo>
                    <a:pt x="309436" y="1156772"/>
                  </a:lnTo>
                  <a:lnTo>
                    <a:pt x="328663" y="1156772"/>
                  </a:lnTo>
                  <a:lnTo>
                    <a:pt x="330560" y="1154618"/>
                  </a:lnTo>
                  <a:lnTo>
                    <a:pt x="333315" y="1148980"/>
                  </a:lnTo>
                  <a:lnTo>
                    <a:pt x="336102" y="1143343"/>
                  </a:lnTo>
                  <a:lnTo>
                    <a:pt x="337496" y="1136756"/>
                  </a:lnTo>
                  <a:lnTo>
                    <a:pt x="337496" y="1121617"/>
                  </a:lnTo>
                  <a:lnTo>
                    <a:pt x="336102" y="1114982"/>
                  </a:lnTo>
                  <a:lnTo>
                    <a:pt x="333315" y="1109313"/>
                  </a:lnTo>
                  <a:lnTo>
                    <a:pt x="330560" y="1103644"/>
                  </a:lnTo>
                  <a:lnTo>
                    <a:pt x="328656" y="1101474"/>
                  </a:lnTo>
                  <a:close/>
                </a:path>
                <a:path w="836295" h="1372234">
                  <a:moveTo>
                    <a:pt x="17672" y="1270358"/>
                  </a:moveTo>
                  <a:lnTo>
                    <a:pt x="6840" y="1270358"/>
                  </a:lnTo>
                  <a:lnTo>
                    <a:pt x="6840" y="1343328"/>
                  </a:lnTo>
                  <a:lnTo>
                    <a:pt x="18052" y="1343328"/>
                  </a:lnTo>
                  <a:lnTo>
                    <a:pt x="18052" y="1293858"/>
                  </a:lnTo>
                  <a:lnTo>
                    <a:pt x="18844" y="1290928"/>
                  </a:lnTo>
                  <a:lnTo>
                    <a:pt x="22042" y="1285766"/>
                  </a:lnTo>
                  <a:lnTo>
                    <a:pt x="24228" y="1283739"/>
                  </a:lnTo>
                  <a:lnTo>
                    <a:pt x="28667" y="1281380"/>
                  </a:lnTo>
                  <a:lnTo>
                    <a:pt x="17672" y="1281380"/>
                  </a:lnTo>
                  <a:lnTo>
                    <a:pt x="17672" y="1270358"/>
                  </a:lnTo>
                  <a:close/>
                </a:path>
                <a:path w="836295" h="1372234">
                  <a:moveTo>
                    <a:pt x="43325" y="1269408"/>
                  </a:moveTo>
                  <a:lnTo>
                    <a:pt x="32400" y="1269408"/>
                  </a:lnTo>
                  <a:lnTo>
                    <a:pt x="29112" y="1270358"/>
                  </a:lnTo>
                  <a:lnTo>
                    <a:pt x="22169" y="1274839"/>
                  </a:lnTo>
                  <a:lnTo>
                    <a:pt x="19762" y="1277769"/>
                  </a:lnTo>
                  <a:lnTo>
                    <a:pt x="18432" y="1281380"/>
                  </a:lnTo>
                  <a:lnTo>
                    <a:pt x="28667" y="1281380"/>
                  </a:lnTo>
                  <a:lnTo>
                    <a:pt x="29740" y="1280809"/>
                  </a:lnTo>
                  <a:lnTo>
                    <a:pt x="32466" y="1280160"/>
                  </a:lnTo>
                  <a:lnTo>
                    <a:pt x="43325" y="1280160"/>
                  </a:lnTo>
                  <a:lnTo>
                    <a:pt x="43325" y="1269408"/>
                  </a:lnTo>
                  <a:close/>
                </a:path>
                <a:path w="836295" h="1372234">
                  <a:moveTo>
                    <a:pt x="43325" y="1280160"/>
                  </a:moveTo>
                  <a:lnTo>
                    <a:pt x="39382" y="1280160"/>
                  </a:lnTo>
                  <a:lnTo>
                    <a:pt x="40712" y="1280382"/>
                  </a:lnTo>
                  <a:lnTo>
                    <a:pt x="42074" y="1280572"/>
                  </a:lnTo>
                  <a:lnTo>
                    <a:pt x="43525" y="1280809"/>
                  </a:lnTo>
                  <a:lnTo>
                    <a:pt x="43325" y="1280809"/>
                  </a:lnTo>
                  <a:lnTo>
                    <a:pt x="43325" y="1280160"/>
                  </a:lnTo>
                  <a:close/>
                </a:path>
                <a:path w="836295" h="1372234">
                  <a:moveTo>
                    <a:pt x="87649" y="1269408"/>
                  </a:moveTo>
                  <a:lnTo>
                    <a:pt x="77261" y="1269408"/>
                  </a:lnTo>
                  <a:lnTo>
                    <a:pt x="71496" y="1271023"/>
                  </a:lnTo>
                  <a:lnTo>
                    <a:pt x="50974" y="1299939"/>
                  </a:lnTo>
                  <a:lnTo>
                    <a:pt x="50974" y="1314887"/>
                  </a:lnTo>
                  <a:lnTo>
                    <a:pt x="77957" y="1344848"/>
                  </a:lnTo>
                  <a:lnTo>
                    <a:pt x="89929" y="1344848"/>
                  </a:lnTo>
                  <a:lnTo>
                    <a:pt x="94379" y="1344088"/>
                  </a:lnTo>
                  <a:lnTo>
                    <a:pt x="102296" y="1341016"/>
                  </a:lnTo>
                  <a:lnTo>
                    <a:pt x="105622" y="1338862"/>
                  </a:lnTo>
                  <a:lnTo>
                    <a:pt x="109591" y="1334777"/>
                  </a:lnTo>
                  <a:lnTo>
                    <a:pt x="80459" y="1334777"/>
                  </a:lnTo>
                  <a:lnTo>
                    <a:pt x="76485" y="1333795"/>
                  </a:lnTo>
                  <a:lnTo>
                    <a:pt x="62185" y="1310643"/>
                  </a:lnTo>
                  <a:lnTo>
                    <a:pt x="58955" y="1310643"/>
                  </a:lnTo>
                  <a:lnTo>
                    <a:pt x="58955" y="1300952"/>
                  </a:lnTo>
                  <a:lnTo>
                    <a:pt x="62185" y="1300952"/>
                  </a:lnTo>
                  <a:lnTo>
                    <a:pt x="62185" y="1298640"/>
                  </a:lnTo>
                  <a:lnTo>
                    <a:pt x="79382" y="1279479"/>
                  </a:lnTo>
                  <a:lnTo>
                    <a:pt x="107383" y="1279479"/>
                  </a:lnTo>
                  <a:lnTo>
                    <a:pt x="102186" y="1274634"/>
                  </a:lnTo>
                  <a:lnTo>
                    <a:pt x="98813" y="1272575"/>
                  </a:lnTo>
                  <a:lnTo>
                    <a:pt x="91402" y="1270041"/>
                  </a:lnTo>
                  <a:lnTo>
                    <a:pt x="87649" y="1269408"/>
                  </a:lnTo>
                  <a:close/>
                </a:path>
                <a:path w="836295" h="1372234">
                  <a:moveTo>
                    <a:pt x="103231" y="1323375"/>
                  </a:moveTo>
                  <a:lnTo>
                    <a:pt x="87934" y="1334777"/>
                  </a:lnTo>
                  <a:lnTo>
                    <a:pt x="109591" y="1334777"/>
                  </a:lnTo>
                  <a:lnTo>
                    <a:pt x="111006" y="1333320"/>
                  </a:lnTo>
                  <a:lnTo>
                    <a:pt x="112922" y="1330089"/>
                  </a:lnTo>
                  <a:lnTo>
                    <a:pt x="114062" y="1326415"/>
                  </a:lnTo>
                  <a:lnTo>
                    <a:pt x="103231" y="1323375"/>
                  </a:lnTo>
                  <a:close/>
                </a:path>
                <a:path w="836295" h="1372234">
                  <a:moveTo>
                    <a:pt x="62185" y="1300952"/>
                  </a:moveTo>
                  <a:lnTo>
                    <a:pt x="58955" y="1300952"/>
                  </a:lnTo>
                  <a:lnTo>
                    <a:pt x="58955" y="1310643"/>
                  </a:lnTo>
                  <a:lnTo>
                    <a:pt x="62185" y="1310643"/>
                  </a:lnTo>
                  <a:lnTo>
                    <a:pt x="62185" y="1300952"/>
                  </a:lnTo>
                  <a:close/>
                </a:path>
                <a:path w="836295" h="1372234">
                  <a:moveTo>
                    <a:pt x="107383" y="1279479"/>
                  </a:moveTo>
                  <a:lnTo>
                    <a:pt x="87902" y="1279479"/>
                  </a:lnTo>
                  <a:lnTo>
                    <a:pt x="91417" y="1280414"/>
                  </a:lnTo>
                  <a:lnTo>
                    <a:pt x="97403" y="1284151"/>
                  </a:lnTo>
                  <a:lnTo>
                    <a:pt x="99715" y="1286700"/>
                  </a:lnTo>
                  <a:lnTo>
                    <a:pt x="101330" y="1289931"/>
                  </a:lnTo>
                  <a:lnTo>
                    <a:pt x="102977" y="1293161"/>
                  </a:lnTo>
                  <a:lnTo>
                    <a:pt x="103801" y="1296835"/>
                  </a:lnTo>
                  <a:lnTo>
                    <a:pt x="103801" y="1300952"/>
                  </a:lnTo>
                  <a:lnTo>
                    <a:pt x="62185" y="1300952"/>
                  </a:lnTo>
                  <a:lnTo>
                    <a:pt x="62185" y="1310643"/>
                  </a:lnTo>
                  <a:lnTo>
                    <a:pt x="115202" y="1310643"/>
                  </a:lnTo>
                  <a:lnTo>
                    <a:pt x="115132" y="1298640"/>
                  </a:lnTo>
                  <a:lnTo>
                    <a:pt x="114300" y="1293351"/>
                  </a:lnTo>
                  <a:lnTo>
                    <a:pt x="110732" y="1284151"/>
                  </a:lnTo>
                  <a:lnTo>
                    <a:pt x="108451" y="1280588"/>
                  </a:lnTo>
                  <a:lnTo>
                    <a:pt x="108338" y="1280414"/>
                  </a:lnTo>
                  <a:lnTo>
                    <a:pt x="107383" y="1279479"/>
                  </a:lnTo>
                  <a:close/>
                </a:path>
                <a:path w="836295" h="1372234">
                  <a:moveTo>
                    <a:pt x="166842" y="1269408"/>
                  </a:moveTo>
                  <a:lnTo>
                    <a:pt x="155123" y="1269408"/>
                  </a:lnTo>
                  <a:lnTo>
                    <a:pt x="149359" y="1271023"/>
                  </a:lnTo>
                  <a:lnTo>
                    <a:pt x="139510" y="1277452"/>
                  </a:lnTo>
                  <a:lnTo>
                    <a:pt x="135677" y="1281902"/>
                  </a:lnTo>
                  <a:lnTo>
                    <a:pt x="130198" y="1293272"/>
                  </a:lnTo>
                  <a:lnTo>
                    <a:pt x="128837" y="1299812"/>
                  </a:lnTo>
                  <a:lnTo>
                    <a:pt x="128837" y="1314507"/>
                  </a:lnTo>
                  <a:lnTo>
                    <a:pt x="155060" y="1344848"/>
                  </a:lnTo>
                  <a:lnTo>
                    <a:pt x="167285" y="1344848"/>
                  </a:lnTo>
                  <a:lnTo>
                    <a:pt x="172004" y="1343850"/>
                  </a:lnTo>
                  <a:lnTo>
                    <a:pt x="180143" y="1339828"/>
                  </a:lnTo>
                  <a:lnTo>
                    <a:pt x="183421" y="1337104"/>
                  </a:lnTo>
                  <a:lnTo>
                    <a:pt x="185105" y="1334777"/>
                  </a:lnTo>
                  <a:lnTo>
                    <a:pt x="157467" y="1334777"/>
                  </a:lnTo>
                  <a:lnTo>
                    <a:pt x="153603" y="1333621"/>
                  </a:lnTo>
                  <a:lnTo>
                    <a:pt x="140048" y="1312480"/>
                  </a:lnTo>
                  <a:lnTo>
                    <a:pt x="140048" y="1301332"/>
                  </a:lnTo>
                  <a:lnTo>
                    <a:pt x="157530" y="1279479"/>
                  </a:lnTo>
                  <a:lnTo>
                    <a:pt x="185117" y="1279479"/>
                  </a:lnTo>
                  <a:lnTo>
                    <a:pt x="183073" y="1276819"/>
                  </a:lnTo>
                  <a:lnTo>
                    <a:pt x="179700" y="1274159"/>
                  </a:lnTo>
                  <a:lnTo>
                    <a:pt x="171465" y="1270358"/>
                  </a:lnTo>
                  <a:lnTo>
                    <a:pt x="166842" y="1269408"/>
                  </a:lnTo>
                  <a:close/>
                </a:path>
                <a:path w="836295" h="1372234">
                  <a:moveTo>
                    <a:pt x="190595" y="1322045"/>
                  </a:moveTo>
                  <a:lnTo>
                    <a:pt x="179383" y="1322045"/>
                  </a:lnTo>
                  <a:lnTo>
                    <a:pt x="178686" y="1324705"/>
                  </a:lnTo>
                  <a:lnTo>
                    <a:pt x="177515" y="1326986"/>
                  </a:lnTo>
                  <a:lnTo>
                    <a:pt x="174221" y="1330786"/>
                  </a:lnTo>
                  <a:lnTo>
                    <a:pt x="172024" y="1332322"/>
                  </a:lnTo>
                  <a:lnTo>
                    <a:pt x="167459" y="1334270"/>
                  </a:lnTo>
                  <a:lnTo>
                    <a:pt x="164815" y="1334777"/>
                  </a:lnTo>
                  <a:lnTo>
                    <a:pt x="185105" y="1334777"/>
                  </a:lnTo>
                  <a:lnTo>
                    <a:pt x="188394" y="1330232"/>
                  </a:lnTo>
                  <a:lnTo>
                    <a:pt x="189961" y="1326352"/>
                  </a:lnTo>
                  <a:lnTo>
                    <a:pt x="190595" y="1322045"/>
                  </a:lnTo>
                  <a:close/>
                </a:path>
                <a:path w="836295" h="1372234">
                  <a:moveTo>
                    <a:pt x="185117" y="1279479"/>
                  </a:moveTo>
                  <a:lnTo>
                    <a:pt x="166842" y="1279479"/>
                  </a:lnTo>
                  <a:lnTo>
                    <a:pt x="170769" y="1280778"/>
                  </a:lnTo>
                  <a:lnTo>
                    <a:pt x="173682" y="1283375"/>
                  </a:lnTo>
                  <a:lnTo>
                    <a:pt x="176628" y="1285940"/>
                  </a:lnTo>
                  <a:lnTo>
                    <a:pt x="178528" y="1288886"/>
                  </a:lnTo>
                  <a:lnTo>
                    <a:pt x="179383" y="1292211"/>
                  </a:lnTo>
                  <a:lnTo>
                    <a:pt x="190595" y="1292211"/>
                  </a:lnTo>
                  <a:lnTo>
                    <a:pt x="190133" y="1288886"/>
                  </a:lnTo>
                  <a:lnTo>
                    <a:pt x="190056" y="1288331"/>
                  </a:lnTo>
                  <a:lnTo>
                    <a:pt x="189961" y="1287650"/>
                  </a:lnTo>
                  <a:lnTo>
                    <a:pt x="188330" y="1283660"/>
                  </a:lnTo>
                  <a:lnTo>
                    <a:pt x="185117" y="1279479"/>
                  </a:lnTo>
                  <a:close/>
                </a:path>
                <a:path w="836295" h="1372234">
                  <a:moveTo>
                    <a:pt x="243216" y="1269408"/>
                  </a:moveTo>
                  <a:lnTo>
                    <a:pt x="230041" y="1269408"/>
                  </a:lnTo>
                  <a:lnTo>
                    <a:pt x="224261" y="1270976"/>
                  </a:lnTo>
                  <a:lnTo>
                    <a:pt x="203564" y="1299622"/>
                  </a:lnTo>
                  <a:lnTo>
                    <a:pt x="203564" y="1314761"/>
                  </a:lnTo>
                  <a:lnTo>
                    <a:pt x="230041" y="1344848"/>
                  </a:lnTo>
                  <a:lnTo>
                    <a:pt x="243216" y="1344848"/>
                  </a:lnTo>
                  <a:lnTo>
                    <a:pt x="248980" y="1343280"/>
                  </a:lnTo>
                  <a:lnTo>
                    <a:pt x="258893" y="1337009"/>
                  </a:lnTo>
                  <a:lnTo>
                    <a:pt x="260860" y="1334777"/>
                  </a:lnTo>
                  <a:lnTo>
                    <a:pt x="231624" y="1334777"/>
                  </a:lnTo>
                  <a:lnTo>
                    <a:pt x="227507" y="1333494"/>
                  </a:lnTo>
                  <a:lnTo>
                    <a:pt x="221046" y="1328363"/>
                  </a:lnTo>
                  <a:lnTo>
                    <a:pt x="218655" y="1324990"/>
                  </a:lnTo>
                  <a:lnTo>
                    <a:pt x="215551" y="1316629"/>
                  </a:lnTo>
                  <a:lnTo>
                    <a:pt x="214775" y="1312100"/>
                  </a:lnTo>
                  <a:lnTo>
                    <a:pt x="214775" y="1302346"/>
                  </a:lnTo>
                  <a:lnTo>
                    <a:pt x="231624" y="1279479"/>
                  </a:lnTo>
                  <a:lnTo>
                    <a:pt x="260853" y="1279479"/>
                  </a:lnTo>
                  <a:lnTo>
                    <a:pt x="258893" y="1277246"/>
                  </a:lnTo>
                  <a:lnTo>
                    <a:pt x="248980" y="1270976"/>
                  </a:lnTo>
                  <a:lnTo>
                    <a:pt x="243216" y="1269408"/>
                  </a:lnTo>
                  <a:close/>
                </a:path>
                <a:path w="836295" h="1372234">
                  <a:moveTo>
                    <a:pt x="260853" y="1279479"/>
                  </a:moveTo>
                  <a:lnTo>
                    <a:pt x="241632" y="1279479"/>
                  </a:lnTo>
                  <a:lnTo>
                    <a:pt x="245749" y="1280778"/>
                  </a:lnTo>
                  <a:lnTo>
                    <a:pt x="252210" y="1285972"/>
                  </a:lnTo>
                  <a:lnTo>
                    <a:pt x="254601" y="1289376"/>
                  </a:lnTo>
                  <a:lnTo>
                    <a:pt x="257705" y="1297801"/>
                  </a:lnTo>
                  <a:lnTo>
                    <a:pt x="258481" y="1302346"/>
                  </a:lnTo>
                  <a:lnTo>
                    <a:pt x="258481" y="1312100"/>
                  </a:lnTo>
                  <a:lnTo>
                    <a:pt x="241632" y="1334777"/>
                  </a:lnTo>
                  <a:lnTo>
                    <a:pt x="260860" y="1334777"/>
                  </a:lnTo>
                  <a:lnTo>
                    <a:pt x="262757" y="1332623"/>
                  </a:lnTo>
                  <a:lnTo>
                    <a:pt x="265512" y="1326985"/>
                  </a:lnTo>
                  <a:lnTo>
                    <a:pt x="268299" y="1321348"/>
                  </a:lnTo>
                  <a:lnTo>
                    <a:pt x="269693" y="1314761"/>
                  </a:lnTo>
                  <a:lnTo>
                    <a:pt x="269693" y="1299622"/>
                  </a:lnTo>
                  <a:lnTo>
                    <a:pt x="268299" y="1292987"/>
                  </a:lnTo>
                  <a:lnTo>
                    <a:pt x="265512" y="1287318"/>
                  </a:lnTo>
                  <a:lnTo>
                    <a:pt x="262757" y="1281649"/>
                  </a:lnTo>
                  <a:lnTo>
                    <a:pt x="260853" y="1279479"/>
                  </a:lnTo>
                  <a:close/>
                </a:path>
                <a:path w="836295" h="1372234">
                  <a:moveTo>
                    <a:pt x="297638" y="1270358"/>
                  </a:moveTo>
                  <a:lnTo>
                    <a:pt x="286807" y="1270358"/>
                  </a:lnTo>
                  <a:lnTo>
                    <a:pt x="286807" y="1343328"/>
                  </a:lnTo>
                  <a:lnTo>
                    <a:pt x="298018" y="1343328"/>
                  </a:lnTo>
                  <a:lnTo>
                    <a:pt x="298018" y="1293858"/>
                  </a:lnTo>
                  <a:lnTo>
                    <a:pt x="298810" y="1290928"/>
                  </a:lnTo>
                  <a:lnTo>
                    <a:pt x="302009" y="1285766"/>
                  </a:lnTo>
                  <a:lnTo>
                    <a:pt x="304194" y="1283739"/>
                  </a:lnTo>
                  <a:lnTo>
                    <a:pt x="308634" y="1281380"/>
                  </a:lnTo>
                  <a:lnTo>
                    <a:pt x="297638" y="1281380"/>
                  </a:lnTo>
                  <a:lnTo>
                    <a:pt x="297638" y="1270358"/>
                  </a:lnTo>
                  <a:close/>
                </a:path>
                <a:path w="836295" h="1372234">
                  <a:moveTo>
                    <a:pt x="323292" y="1269408"/>
                  </a:moveTo>
                  <a:lnTo>
                    <a:pt x="312367" y="1269408"/>
                  </a:lnTo>
                  <a:lnTo>
                    <a:pt x="309079" y="1270358"/>
                  </a:lnTo>
                  <a:lnTo>
                    <a:pt x="302135" y="1274839"/>
                  </a:lnTo>
                  <a:lnTo>
                    <a:pt x="299728" y="1277769"/>
                  </a:lnTo>
                  <a:lnTo>
                    <a:pt x="298398" y="1281380"/>
                  </a:lnTo>
                  <a:lnTo>
                    <a:pt x="308634" y="1281380"/>
                  </a:lnTo>
                  <a:lnTo>
                    <a:pt x="309707" y="1280809"/>
                  </a:lnTo>
                  <a:lnTo>
                    <a:pt x="312432" y="1280160"/>
                  </a:lnTo>
                  <a:lnTo>
                    <a:pt x="323292" y="1280160"/>
                  </a:lnTo>
                  <a:lnTo>
                    <a:pt x="323292" y="1269408"/>
                  </a:lnTo>
                  <a:close/>
                </a:path>
                <a:path w="836295" h="1372234">
                  <a:moveTo>
                    <a:pt x="323292" y="1280160"/>
                  </a:moveTo>
                  <a:lnTo>
                    <a:pt x="319349" y="1280160"/>
                  </a:lnTo>
                  <a:lnTo>
                    <a:pt x="320679" y="1280382"/>
                  </a:lnTo>
                  <a:lnTo>
                    <a:pt x="322041" y="1280572"/>
                  </a:lnTo>
                  <a:lnTo>
                    <a:pt x="323492" y="1280809"/>
                  </a:lnTo>
                  <a:lnTo>
                    <a:pt x="323292" y="1280809"/>
                  </a:lnTo>
                  <a:lnTo>
                    <a:pt x="323292" y="1280160"/>
                  </a:lnTo>
                  <a:close/>
                </a:path>
                <a:path w="836295" h="1372234">
                  <a:moveTo>
                    <a:pt x="366855" y="1269408"/>
                  </a:moveTo>
                  <a:lnTo>
                    <a:pt x="355960" y="1269408"/>
                  </a:lnTo>
                  <a:lnTo>
                    <a:pt x="350544" y="1270944"/>
                  </a:lnTo>
                  <a:lnTo>
                    <a:pt x="341156" y="1277104"/>
                  </a:lnTo>
                  <a:lnTo>
                    <a:pt x="337512" y="1281443"/>
                  </a:lnTo>
                  <a:lnTo>
                    <a:pt x="332254" y="1292718"/>
                  </a:lnTo>
                  <a:lnTo>
                    <a:pt x="330940" y="1299369"/>
                  </a:lnTo>
                  <a:lnTo>
                    <a:pt x="330940" y="1314761"/>
                  </a:lnTo>
                  <a:lnTo>
                    <a:pt x="355833" y="1344848"/>
                  </a:lnTo>
                  <a:lnTo>
                    <a:pt x="366601" y="1344848"/>
                  </a:lnTo>
                  <a:lnTo>
                    <a:pt x="381445" y="1334777"/>
                  </a:lnTo>
                  <a:lnTo>
                    <a:pt x="358747" y="1334777"/>
                  </a:lnTo>
                  <a:lnTo>
                    <a:pt x="355022" y="1333605"/>
                  </a:lnTo>
                  <a:lnTo>
                    <a:pt x="342205" y="1312354"/>
                  </a:lnTo>
                  <a:lnTo>
                    <a:pt x="342205" y="1301395"/>
                  </a:lnTo>
                  <a:lnTo>
                    <a:pt x="358684" y="1279479"/>
                  </a:lnTo>
                  <a:lnTo>
                    <a:pt x="381512" y="1279479"/>
                  </a:lnTo>
                  <a:lnTo>
                    <a:pt x="379729" y="1277104"/>
                  </a:lnTo>
                  <a:lnTo>
                    <a:pt x="378272" y="1275109"/>
                  </a:lnTo>
                  <a:lnTo>
                    <a:pt x="376150" y="1273335"/>
                  </a:lnTo>
                  <a:lnTo>
                    <a:pt x="373363" y="1271783"/>
                  </a:lnTo>
                  <a:lnTo>
                    <a:pt x="370608" y="1270200"/>
                  </a:lnTo>
                  <a:lnTo>
                    <a:pt x="366855" y="1269408"/>
                  </a:lnTo>
                  <a:close/>
                </a:path>
                <a:path w="836295" h="1372234">
                  <a:moveTo>
                    <a:pt x="395359" y="1332116"/>
                  </a:moveTo>
                  <a:lnTo>
                    <a:pt x="384527" y="1332116"/>
                  </a:lnTo>
                  <a:lnTo>
                    <a:pt x="384527" y="1343328"/>
                  </a:lnTo>
                  <a:lnTo>
                    <a:pt x="395359" y="1343328"/>
                  </a:lnTo>
                  <a:lnTo>
                    <a:pt x="395359" y="1332116"/>
                  </a:lnTo>
                  <a:close/>
                </a:path>
                <a:path w="836295" h="1372234">
                  <a:moveTo>
                    <a:pt x="381512" y="1279479"/>
                  </a:moveTo>
                  <a:lnTo>
                    <a:pt x="367995" y="1279479"/>
                  </a:lnTo>
                  <a:lnTo>
                    <a:pt x="371912" y="1280699"/>
                  </a:lnTo>
                  <a:lnTo>
                    <a:pt x="378035" y="1285227"/>
                  </a:lnTo>
                  <a:lnTo>
                    <a:pt x="380378" y="1288426"/>
                  </a:lnTo>
                  <a:lnTo>
                    <a:pt x="383545" y="1296629"/>
                  </a:lnTo>
                  <a:lnTo>
                    <a:pt x="384337" y="1301395"/>
                  </a:lnTo>
                  <a:lnTo>
                    <a:pt x="384337" y="1312354"/>
                  </a:lnTo>
                  <a:lnTo>
                    <a:pt x="383606" y="1316756"/>
                  </a:lnTo>
                  <a:lnTo>
                    <a:pt x="383530" y="1317215"/>
                  </a:lnTo>
                  <a:lnTo>
                    <a:pt x="380299" y="1325608"/>
                  </a:lnTo>
                  <a:lnTo>
                    <a:pt x="377940" y="1328886"/>
                  </a:lnTo>
                  <a:lnTo>
                    <a:pt x="371732" y="1333605"/>
                  </a:lnTo>
                  <a:lnTo>
                    <a:pt x="367932" y="1334777"/>
                  </a:lnTo>
                  <a:lnTo>
                    <a:pt x="381445" y="1334777"/>
                  </a:lnTo>
                  <a:lnTo>
                    <a:pt x="382263" y="1333605"/>
                  </a:lnTo>
                  <a:lnTo>
                    <a:pt x="383197" y="1332116"/>
                  </a:lnTo>
                  <a:lnTo>
                    <a:pt x="395359" y="1332116"/>
                  </a:lnTo>
                  <a:lnTo>
                    <a:pt x="395359" y="1281950"/>
                  </a:lnTo>
                  <a:lnTo>
                    <a:pt x="383197" y="1281950"/>
                  </a:lnTo>
                  <a:lnTo>
                    <a:pt x="382384" y="1280699"/>
                  </a:lnTo>
                  <a:lnTo>
                    <a:pt x="381512" y="1279479"/>
                  </a:lnTo>
                  <a:close/>
                </a:path>
                <a:path w="836295" h="1372234">
                  <a:moveTo>
                    <a:pt x="395359" y="1246035"/>
                  </a:moveTo>
                  <a:lnTo>
                    <a:pt x="384147" y="1246035"/>
                  </a:lnTo>
                  <a:lnTo>
                    <a:pt x="384147" y="1281950"/>
                  </a:lnTo>
                  <a:lnTo>
                    <a:pt x="395359" y="1281950"/>
                  </a:lnTo>
                  <a:lnTo>
                    <a:pt x="395359" y="1246035"/>
                  </a:lnTo>
                  <a:close/>
                </a:path>
                <a:path w="836295" h="1372234">
                  <a:moveTo>
                    <a:pt x="428661" y="1270358"/>
                  </a:moveTo>
                  <a:lnTo>
                    <a:pt x="417449" y="1270358"/>
                  </a:lnTo>
                  <a:lnTo>
                    <a:pt x="417449" y="1343328"/>
                  </a:lnTo>
                  <a:lnTo>
                    <a:pt x="428661" y="1343328"/>
                  </a:lnTo>
                  <a:lnTo>
                    <a:pt x="428661" y="1270358"/>
                  </a:lnTo>
                  <a:close/>
                </a:path>
                <a:path w="836295" h="1372234">
                  <a:moveTo>
                    <a:pt x="425335" y="1242994"/>
                  </a:moveTo>
                  <a:lnTo>
                    <a:pt x="420965" y="1242994"/>
                  </a:lnTo>
                  <a:lnTo>
                    <a:pt x="419080" y="1243739"/>
                  </a:lnTo>
                  <a:lnTo>
                    <a:pt x="415945" y="1246716"/>
                  </a:lnTo>
                  <a:lnTo>
                    <a:pt x="415169" y="1248505"/>
                  </a:lnTo>
                  <a:lnTo>
                    <a:pt x="415169" y="1252686"/>
                  </a:lnTo>
                  <a:lnTo>
                    <a:pt x="415945" y="1254475"/>
                  </a:lnTo>
                  <a:lnTo>
                    <a:pt x="419080" y="1257452"/>
                  </a:lnTo>
                  <a:lnTo>
                    <a:pt x="420965" y="1258196"/>
                  </a:lnTo>
                  <a:lnTo>
                    <a:pt x="425335" y="1258196"/>
                  </a:lnTo>
                  <a:lnTo>
                    <a:pt x="427204" y="1257452"/>
                  </a:lnTo>
                  <a:lnTo>
                    <a:pt x="430339" y="1254475"/>
                  </a:lnTo>
                  <a:lnTo>
                    <a:pt x="431131" y="1252686"/>
                  </a:lnTo>
                  <a:lnTo>
                    <a:pt x="431131" y="1248505"/>
                  </a:lnTo>
                  <a:lnTo>
                    <a:pt x="430339" y="1246716"/>
                  </a:lnTo>
                  <a:lnTo>
                    <a:pt x="427204" y="1243739"/>
                  </a:lnTo>
                  <a:lnTo>
                    <a:pt x="425335" y="1242994"/>
                  </a:lnTo>
                  <a:close/>
                </a:path>
                <a:path w="836295" h="1372234">
                  <a:moveTo>
                    <a:pt x="460027" y="1270548"/>
                  </a:moveTo>
                  <a:lnTo>
                    <a:pt x="449195" y="1270548"/>
                  </a:lnTo>
                  <a:lnTo>
                    <a:pt x="449195" y="1343328"/>
                  </a:lnTo>
                  <a:lnTo>
                    <a:pt x="460407" y="1343328"/>
                  </a:lnTo>
                  <a:lnTo>
                    <a:pt x="460407" y="1295188"/>
                  </a:lnTo>
                  <a:lnTo>
                    <a:pt x="461122" y="1291989"/>
                  </a:lnTo>
                  <a:lnTo>
                    <a:pt x="461214" y="1291578"/>
                  </a:lnTo>
                  <a:lnTo>
                    <a:pt x="464445" y="1285623"/>
                  </a:lnTo>
                  <a:lnTo>
                    <a:pt x="466646" y="1283359"/>
                  </a:lnTo>
                  <a:lnTo>
                    <a:pt x="469534" y="1281760"/>
                  </a:lnTo>
                  <a:lnTo>
                    <a:pt x="460027" y="1281760"/>
                  </a:lnTo>
                  <a:lnTo>
                    <a:pt x="460027" y="1270548"/>
                  </a:lnTo>
                  <a:close/>
                </a:path>
                <a:path w="836295" h="1372234">
                  <a:moveTo>
                    <a:pt x="502826" y="1279479"/>
                  </a:moveTo>
                  <a:lnTo>
                    <a:pt x="484223" y="1279479"/>
                  </a:lnTo>
                  <a:lnTo>
                    <a:pt x="488309" y="1281094"/>
                  </a:lnTo>
                  <a:lnTo>
                    <a:pt x="494263" y="1287524"/>
                  </a:lnTo>
                  <a:lnTo>
                    <a:pt x="495751" y="1291989"/>
                  </a:lnTo>
                  <a:lnTo>
                    <a:pt x="495751" y="1343328"/>
                  </a:lnTo>
                  <a:lnTo>
                    <a:pt x="506963" y="1343328"/>
                  </a:lnTo>
                  <a:lnTo>
                    <a:pt x="506963" y="1290754"/>
                  </a:lnTo>
                  <a:lnTo>
                    <a:pt x="505933" y="1285623"/>
                  </a:lnTo>
                  <a:lnTo>
                    <a:pt x="502826" y="1279479"/>
                  </a:lnTo>
                  <a:close/>
                </a:path>
                <a:path w="836295" h="1372234">
                  <a:moveTo>
                    <a:pt x="487200" y="1269408"/>
                  </a:moveTo>
                  <a:lnTo>
                    <a:pt x="476749" y="1269408"/>
                  </a:lnTo>
                  <a:lnTo>
                    <a:pt x="472252" y="1270548"/>
                  </a:lnTo>
                  <a:lnTo>
                    <a:pt x="465284" y="1275077"/>
                  </a:lnTo>
                  <a:lnTo>
                    <a:pt x="462687" y="1278054"/>
                  </a:lnTo>
                  <a:lnTo>
                    <a:pt x="460977" y="1281760"/>
                  </a:lnTo>
                  <a:lnTo>
                    <a:pt x="469534" y="1281760"/>
                  </a:lnTo>
                  <a:lnTo>
                    <a:pt x="472252" y="1280255"/>
                  </a:lnTo>
                  <a:lnTo>
                    <a:pt x="475450" y="1279479"/>
                  </a:lnTo>
                  <a:lnTo>
                    <a:pt x="502826" y="1279479"/>
                  </a:lnTo>
                  <a:lnTo>
                    <a:pt x="501816" y="1277484"/>
                  </a:lnTo>
                  <a:lnTo>
                    <a:pt x="498934" y="1274444"/>
                  </a:lnTo>
                  <a:lnTo>
                    <a:pt x="491755" y="1270548"/>
                  </a:lnTo>
                  <a:lnTo>
                    <a:pt x="492064" y="1270548"/>
                  </a:lnTo>
                  <a:lnTo>
                    <a:pt x="487200" y="1269408"/>
                  </a:lnTo>
                  <a:close/>
                </a:path>
                <a:path w="836295" h="1372234">
                  <a:moveTo>
                    <a:pt x="536001" y="1351309"/>
                  </a:moveTo>
                  <a:lnTo>
                    <a:pt x="528198" y="1356788"/>
                  </a:lnTo>
                  <a:lnTo>
                    <a:pt x="527089" y="1357611"/>
                  </a:lnTo>
                  <a:lnTo>
                    <a:pt x="528590" y="1360113"/>
                  </a:lnTo>
                  <a:lnTo>
                    <a:pt x="551488" y="1372211"/>
                  </a:lnTo>
                  <a:lnTo>
                    <a:pt x="562731" y="1372211"/>
                  </a:lnTo>
                  <a:lnTo>
                    <a:pt x="568020" y="1371277"/>
                  </a:lnTo>
                  <a:lnTo>
                    <a:pt x="577553" y="1367572"/>
                  </a:lnTo>
                  <a:lnTo>
                    <a:pt x="581354" y="1364674"/>
                  </a:lnTo>
                  <a:lnTo>
                    <a:pt x="582910" y="1362489"/>
                  </a:lnTo>
                  <a:lnTo>
                    <a:pt x="583022" y="1362330"/>
                  </a:lnTo>
                  <a:lnTo>
                    <a:pt x="552501" y="1362330"/>
                  </a:lnTo>
                  <a:lnTo>
                    <a:pt x="548939" y="1361681"/>
                  </a:lnTo>
                  <a:lnTo>
                    <a:pt x="543523" y="1359116"/>
                  </a:lnTo>
                  <a:lnTo>
                    <a:pt x="541401" y="1357611"/>
                  </a:lnTo>
                  <a:lnTo>
                    <a:pt x="538297" y="1354159"/>
                  </a:lnTo>
                  <a:lnTo>
                    <a:pt x="537014" y="1352639"/>
                  </a:lnTo>
                  <a:lnTo>
                    <a:pt x="536001" y="1351309"/>
                  </a:lnTo>
                  <a:close/>
                </a:path>
                <a:path w="836295" h="1372234">
                  <a:moveTo>
                    <a:pt x="588448" y="1329836"/>
                  </a:moveTo>
                  <a:lnTo>
                    <a:pt x="577236" y="1329836"/>
                  </a:lnTo>
                  <a:lnTo>
                    <a:pt x="577236" y="1350739"/>
                  </a:lnTo>
                  <a:lnTo>
                    <a:pt x="575320" y="1355204"/>
                  </a:lnTo>
                  <a:lnTo>
                    <a:pt x="567656" y="1360905"/>
                  </a:lnTo>
                  <a:lnTo>
                    <a:pt x="562795" y="1362330"/>
                  </a:lnTo>
                  <a:lnTo>
                    <a:pt x="583022" y="1362330"/>
                  </a:lnTo>
                  <a:lnTo>
                    <a:pt x="584172" y="1360715"/>
                  </a:lnTo>
                  <a:lnTo>
                    <a:pt x="587023" y="1356788"/>
                  </a:lnTo>
                  <a:lnTo>
                    <a:pt x="588448" y="1351689"/>
                  </a:lnTo>
                  <a:lnTo>
                    <a:pt x="588448" y="1329836"/>
                  </a:lnTo>
                  <a:close/>
                </a:path>
                <a:path w="836295" h="1372234">
                  <a:moveTo>
                    <a:pt x="559944" y="1269408"/>
                  </a:moveTo>
                  <a:lnTo>
                    <a:pt x="549049" y="1269408"/>
                  </a:lnTo>
                  <a:lnTo>
                    <a:pt x="543634" y="1270944"/>
                  </a:lnTo>
                  <a:lnTo>
                    <a:pt x="534219" y="1277104"/>
                  </a:lnTo>
                  <a:lnTo>
                    <a:pt x="530601" y="1281364"/>
                  </a:lnTo>
                  <a:lnTo>
                    <a:pt x="525344" y="1292480"/>
                  </a:lnTo>
                  <a:lnTo>
                    <a:pt x="524029" y="1298989"/>
                  </a:lnTo>
                  <a:lnTo>
                    <a:pt x="524029" y="1314064"/>
                  </a:lnTo>
                  <a:lnTo>
                    <a:pt x="549113" y="1342188"/>
                  </a:lnTo>
                  <a:lnTo>
                    <a:pt x="559754" y="1342188"/>
                  </a:lnTo>
                  <a:lnTo>
                    <a:pt x="574787" y="1332116"/>
                  </a:lnTo>
                  <a:lnTo>
                    <a:pt x="551836" y="1332116"/>
                  </a:lnTo>
                  <a:lnTo>
                    <a:pt x="548421" y="1331166"/>
                  </a:lnTo>
                  <a:lnTo>
                    <a:pt x="548116" y="1331166"/>
                  </a:lnTo>
                  <a:lnTo>
                    <a:pt x="544742" y="1328838"/>
                  </a:lnTo>
                  <a:lnTo>
                    <a:pt x="535296" y="1301015"/>
                  </a:lnTo>
                  <a:lnTo>
                    <a:pt x="536017" y="1296835"/>
                  </a:lnTo>
                  <a:lnTo>
                    <a:pt x="551773" y="1279479"/>
                  </a:lnTo>
                  <a:lnTo>
                    <a:pt x="574780" y="1279479"/>
                  </a:lnTo>
                  <a:lnTo>
                    <a:pt x="574481" y="1279068"/>
                  </a:lnTo>
                  <a:lnTo>
                    <a:pt x="572961" y="1277104"/>
                  </a:lnTo>
                  <a:lnTo>
                    <a:pt x="571472" y="1275109"/>
                  </a:lnTo>
                  <a:lnTo>
                    <a:pt x="569319" y="1273335"/>
                  </a:lnTo>
                  <a:lnTo>
                    <a:pt x="566500" y="1271783"/>
                  </a:lnTo>
                  <a:lnTo>
                    <a:pt x="563713" y="1270200"/>
                  </a:lnTo>
                  <a:lnTo>
                    <a:pt x="559944" y="1269408"/>
                  </a:lnTo>
                  <a:close/>
                </a:path>
                <a:path w="836295" h="1372234">
                  <a:moveTo>
                    <a:pt x="574780" y="1279479"/>
                  </a:moveTo>
                  <a:lnTo>
                    <a:pt x="561084" y="1279479"/>
                  </a:lnTo>
                  <a:lnTo>
                    <a:pt x="565003" y="1280683"/>
                  </a:lnTo>
                  <a:lnTo>
                    <a:pt x="571124" y="1285180"/>
                  </a:lnTo>
                  <a:lnTo>
                    <a:pt x="573468" y="1288331"/>
                  </a:lnTo>
                  <a:lnTo>
                    <a:pt x="576635" y="1296376"/>
                  </a:lnTo>
                  <a:lnTo>
                    <a:pt x="577426" y="1301015"/>
                  </a:lnTo>
                  <a:lnTo>
                    <a:pt x="577426" y="1311657"/>
                  </a:lnTo>
                  <a:lnTo>
                    <a:pt x="564702" y="1331166"/>
                  </a:lnTo>
                  <a:lnTo>
                    <a:pt x="564529" y="1331166"/>
                  </a:lnTo>
                  <a:lnTo>
                    <a:pt x="561021" y="1332116"/>
                  </a:lnTo>
                  <a:lnTo>
                    <a:pt x="574787" y="1332116"/>
                  </a:lnTo>
                  <a:lnTo>
                    <a:pt x="575463" y="1331166"/>
                  </a:lnTo>
                  <a:lnTo>
                    <a:pt x="576286" y="1329836"/>
                  </a:lnTo>
                  <a:lnTo>
                    <a:pt x="588448" y="1329836"/>
                  </a:lnTo>
                  <a:lnTo>
                    <a:pt x="588448" y="1281950"/>
                  </a:lnTo>
                  <a:lnTo>
                    <a:pt x="576476" y="1281950"/>
                  </a:lnTo>
                  <a:lnTo>
                    <a:pt x="575653" y="1280683"/>
                  </a:lnTo>
                  <a:lnTo>
                    <a:pt x="574780" y="1279479"/>
                  </a:lnTo>
                  <a:close/>
                </a:path>
                <a:path w="836295" h="1372234">
                  <a:moveTo>
                    <a:pt x="588448" y="1270358"/>
                  </a:moveTo>
                  <a:lnTo>
                    <a:pt x="577616" y="1270358"/>
                  </a:lnTo>
                  <a:lnTo>
                    <a:pt x="577616" y="1281950"/>
                  </a:lnTo>
                  <a:lnTo>
                    <a:pt x="588448" y="1281950"/>
                  </a:lnTo>
                  <a:lnTo>
                    <a:pt x="588448" y="1270358"/>
                  </a:lnTo>
                  <a:close/>
                </a:path>
                <a:path w="836295" h="1372234">
                  <a:moveTo>
                    <a:pt x="616382" y="1323185"/>
                  </a:moveTo>
                  <a:lnTo>
                    <a:pt x="605740" y="1325845"/>
                  </a:lnTo>
                  <a:lnTo>
                    <a:pt x="607039" y="1332053"/>
                  </a:lnTo>
                  <a:lnTo>
                    <a:pt x="610127" y="1336772"/>
                  </a:lnTo>
                  <a:lnTo>
                    <a:pt x="619881" y="1343233"/>
                  </a:lnTo>
                  <a:lnTo>
                    <a:pt x="626041" y="1344848"/>
                  </a:lnTo>
                  <a:lnTo>
                    <a:pt x="639153" y="1344848"/>
                  </a:lnTo>
                  <a:lnTo>
                    <a:pt x="644125" y="1343898"/>
                  </a:lnTo>
                  <a:lnTo>
                    <a:pt x="652676" y="1340097"/>
                  </a:lnTo>
                  <a:lnTo>
                    <a:pt x="656002" y="1337500"/>
                  </a:lnTo>
                  <a:lnTo>
                    <a:pt x="657829" y="1334967"/>
                  </a:lnTo>
                  <a:lnTo>
                    <a:pt x="628702" y="1334967"/>
                  </a:lnTo>
                  <a:lnTo>
                    <a:pt x="624980" y="1333985"/>
                  </a:lnTo>
                  <a:lnTo>
                    <a:pt x="619311" y="1330058"/>
                  </a:lnTo>
                  <a:lnTo>
                    <a:pt x="617436" y="1327176"/>
                  </a:lnTo>
                  <a:lnTo>
                    <a:pt x="617289" y="1326700"/>
                  </a:lnTo>
                  <a:lnTo>
                    <a:pt x="616382" y="1323185"/>
                  </a:lnTo>
                  <a:close/>
                </a:path>
                <a:path w="836295" h="1372234">
                  <a:moveTo>
                    <a:pt x="642035" y="1269408"/>
                  </a:moveTo>
                  <a:lnTo>
                    <a:pt x="629683" y="1269408"/>
                  </a:lnTo>
                  <a:lnTo>
                    <a:pt x="625091" y="1270311"/>
                  </a:lnTo>
                  <a:lnTo>
                    <a:pt x="608020" y="1295536"/>
                  </a:lnTo>
                  <a:lnTo>
                    <a:pt x="609485" y="1299495"/>
                  </a:lnTo>
                  <a:lnTo>
                    <a:pt x="609572" y="1299733"/>
                  </a:lnTo>
                  <a:lnTo>
                    <a:pt x="612676" y="1303090"/>
                  </a:lnTo>
                  <a:lnTo>
                    <a:pt x="615812" y="1306415"/>
                  </a:lnTo>
                  <a:lnTo>
                    <a:pt x="620720" y="1308870"/>
                  </a:lnTo>
                  <a:lnTo>
                    <a:pt x="643238" y="1314159"/>
                  </a:lnTo>
                  <a:lnTo>
                    <a:pt x="645962" y="1315457"/>
                  </a:lnTo>
                  <a:lnTo>
                    <a:pt x="649509" y="1318909"/>
                  </a:lnTo>
                  <a:lnTo>
                    <a:pt x="650396" y="1321031"/>
                  </a:lnTo>
                  <a:lnTo>
                    <a:pt x="650396" y="1326700"/>
                  </a:lnTo>
                  <a:lnTo>
                    <a:pt x="648844" y="1329392"/>
                  </a:lnTo>
                  <a:lnTo>
                    <a:pt x="642493" y="1333985"/>
                  </a:lnTo>
                  <a:lnTo>
                    <a:pt x="642194" y="1333985"/>
                  </a:lnTo>
                  <a:lnTo>
                    <a:pt x="638519" y="1334967"/>
                  </a:lnTo>
                  <a:lnTo>
                    <a:pt x="657829" y="1334967"/>
                  </a:lnTo>
                  <a:lnTo>
                    <a:pt x="660784" y="1330913"/>
                  </a:lnTo>
                  <a:lnTo>
                    <a:pt x="661988" y="1327176"/>
                  </a:lnTo>
                  <a:lnTo>
                    <a:pt x="661988" y="1317896"/>
                  </a:lnTo>
                  <a:lnTo>
                    <a:pt x="660388" y="1313731"/>
                  </a:lnTo>
                  <a:lnTo>
                    <a:pt x="653991" y="1307239"/>
                  </a:lnTo>
                  <a:lnTo>
                    <a:pt x="649129" y="1304816"/>
                  </a:lnTo>
                  <a:lnTo>
                    <a:pt x="627466" y="1299495"/>
                  </a:lnTo>
                  <a:lnTo>
                    <a:pt x="624299" y="1298149"/>
                  </a:lnTo>
                  <a:lnTo>
                    <a:pt x="620245" y="1294919"/>
                  </a:lnTo>
                  <a:lnTo>
                    <a:pt x="619232" y="1292718"/>
                  </a:lnTo>
                  <a:lnTo>
                    <a:pt x="619232" y="1286795"/>
                  </a:lnTo>
                  <a:lnTo>
                    <a:pt x="620705" y="1284214"/>
                  </a:lnTo>
                  <a:lnTo>
                    <a:pt x="626627" y="1280129"/>
                  </a:lnTo>
                  <a:lnTo>
                    <a:pt x="630348" y="1279099"/>
                  </a:lnTo>
                  <a:lnTo>
                    <a:pt x="657220" y="1279099"/>
                  </a:lnTo>
                  <a:lnTo>
                    <a:pt x="655970" y="1277326"/>
                  </a:lnTo>
                  <a:lnTo>
                    <a:pt x="647704" y="1270991"/>
                  </a:lnTo>
                  <a:lnTo>
                    <a:pt x="642035" y="1269408"/>
                  </a:lnTo>
                  <a:close/>
                </a:path>
                <a:path w="836295" h="1372234">
                  <a:moveTo>
                    <a:pt x="657220" y="1279099"/>
                  </a:moveTo>
                  <a:lnTo>
                    <a:pt x="638076" y="1279099"/>
                  </a:lnTo>
                  <a:lnTo>
                    <a:pt x="640752" y="1279622"/>
                  </a:lnTo>
                  <a:lnTo>
                    <a:pt x="644933" y="1281712"/>
                  </a:lnTo>
                  <a:lnTo>
                    <a:pt x="646580" y="1283042"/>
                  </a:lnTo>
                  <a:lnTo>
                    <a:pt x="647783" y="1284657"/>
                  </a:lnTo>
                  <a:lnTo>
                    <a:pt x="649018" y="1286241"/>
                  </a:lnTo>
                  <a:lnTo>
                    <a:pt x="649953" y="1287872"/>
                  </a:lnTo>
                  <a:lnTo>
                    <a:pt x="650586" y="1289551"/>
                  </a:lnTo>
                  <a:lnTo>
                    <a:pt x="660322" y="1286795"/>
                  </a:lnTo>
                  <a:lnTo>
                    <a:pt x="660689" y="1286795"/>
                  </a:lnTo>
                  <a:lnTo>
                    <a:pt x="658985" y="1281712"/>
                  </a:lnTo>
                  <a:lnTo>
                    <a:pt x="658916" y="1281506"/>
                  </a:lnTo>
                  <a:lnTo>
                    <a:pt x="657220" y="127909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10918055" y="4976165"/>
              <a:ext cx="1015365" cy="1624965"/>
            </a:xfrm>
            <a:custGeom>
              <a:avLst/>
              <a:gdLst/>
              <a:ahLst/>
              <a:cxnLst/>
              <a:rect l="l" t="t" r="r" b="b"/>
              <a:pathLst>
                <a:path w="1015365" h="1624965">
                  <a:moveTo>
                    <a:pt x="1015277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015277" y="1624443"/>
                  </a:lnTo>
                  <a:lnTo>
                    <a:pt x="101527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11056396" y="5166555"/>
              <a:ext cx="673735" cy="990600"/>
            </a:xfrm>
            <a:custGeom>
              <a:avLst/>
              <a:gdLst/>
              <a:ahLst/>
              <a:cxnLst/>
              <a:rect l="l" t="t" r="r" b="b"/>
              <a:pathLst>
                <a:path w="673734" h="990600">
                  <a:moveTo>
                    <a:pt x="15202" y="73539"/>
                  </a:moveTo>
                  <a:lnTo>
                    <a:pt x="3040" y="73539"/>
                  </a:lnTo>
                  <a:lnTo>
                    <a:pt x="3185" y="75566"/>
                  </a:lnTo>
                  <a:lnTo>
                    <a:pt x="3302" y="77213"/>
                  </a:lnTo>
                  <a:lnTo>
                    <a:pt x="31037" y="100333"/>
                  </a:lnTo>
                  <a:lnTo>
                    <a:pt x="45479" y="100333"/>
                  </a:lnTo>
                  <a:lnTo>
                    <a:pt x="51186" y="99208"/>
                  </a:lnTo>
                  <a:lnTo>
                    <a:pt x="51563" y="99208"/>
                  </a:lnTo>
                  <a:lnTo>
                    <a:pt x="62312" y="94078"/>
                  </a:lnTo>
                  <a:lnTo>
                    <a:pt x="66302" y="90705"/>
                  </a:lnTo>
                  <a:lnTo>
                    <a:pt x="66953" y="89691"/>
                  </a:lnTo>
                  <a:lnTo>
                    <a:pt x="34141" y="89691"/>
                  </a:lnTo>
                  <a:lnTo>
                    <a:pt x="30530" y="89121"/>
                  </a:lnTo>
                  <a:lnTo>
                    <a:pt x="15621" y="77466"/>
                  </a:lnTo>
                  <a:lnTo>
                    <a:pt x="15518" y="77213"/>
                  </a:lnTo>
                  <a:lnTo>
                    <a:pt x="15202" y="73539"/>
                  </a:lnTo>
                  <a:close/>
                </a:path>
                <a:path w="673734" h="990600">
                  <a:moveTo>
                    <a:pt x="45225" y="0"/>
                  </a:moveTo>
                  <a:lnTo>
                    <a:pt x="32747" y="0"/>
                  </a:lnTo>
                  <a:lnTo>
                    <a:pt x="27126" y="1140"/>
                  </a:lnTo>
                  <a:lnTo>
                    <a:pt x="5700" y="21726"/>
                  </a:lnTo>
                  <a:lnTo>
                    <a:pt x="5700" y="33729"/>
                  </a:lnTo>
                  <a:lnTo>
                    <a:pt x="45796" y="56817"/>
                  </a:lnTo>
                  <a:lnTo>
                    <a:pt x="48978" y="57925"/>
                  </a:lnTo>
                  <a:lnTo>
                    <a:pt x="54869" y="60459"/>
                  </a:lnTo>
                  <a:lnTo>
                    <a:pt x="57245" y="62106"/>
                  </a:lnTo>
                  <a:lnTo>
                    <a:pt x="60855" y="66160"/>
                  </a:lnTo>
                  <a:lnTo>
                    <a:pt x="61758" y="68789"/>
                  </a:lnTo>
                  <a:lnTo>
                    <a:pt x="61758" y="75566"/>
                  </a:lnTo>
                  <a:lnTo>
                    <a:pt x="42502" y="89691"/>
                  </a:lnTo>
                  <a:lnTo>
                    <a:pt x="66953" y="89691"/>
                  </a:lnTo>
                  <a:lnTo>
                    <a:pt x="71781" y="82217"/>
                  </a:lnTo>
                  <a:lnTo>
                    <a:pt x="73159" y="77466"/>
                  </a:lnTo>
                  <a:lnTo>
                    <a:pt x="73159" y="67648"/>
                  </a:lnTo>
                  <a:lnTo>
                    <a:pt x="72225" y="63800"/>
                  </a:lnTo>
                  <a:lnTo>
                    <a:pt x="68488" y="57530"/>
                  </a:lnTo>
                  <a:lnTo>
                    <a:pt x="66112" y="54964"/>
                  </a:lnTo>
                  <a:lnTo>
                    <a:pt x="63230" y="52969"/>
                  </a:lnTo>
                  <a:lnTo>
                    <a:pt x="60380" y="50942"/>
                  </a:lnTo>
                  <a:lnTo>
                    <a:pt x="57387" y="49343"/>
                  </a:lnTo>
                  <a:lnTo>
                    <a:pt x="51148" y="46999"/>
                  </a:lnTo>
                  <a:lnTo>
                    <a:pt x="48329" y="46081"/>
                  </a:lnTo>
                  <a:lnTo>
                    <a:pt x="34109" y="42280"/>
                  </a:lnTo>
                  <a:lnTo>
                    <a:pt x="32130" y="41662"/>
                  </a:lnTo>
                  <a:lnTo>
                    <a:pt x="17102" y="29200"/>
                  </a:lnTo>
                  <a:lnTo>
                    <a:pt x="17102" y="23499"/>
                  </a:lnTo>
                  <a:lnTo>
                    <a:pt x="34267" y="10451"/>
                  </a:lnTo>
                  <a:lnTo>
                    <a:pt x="65761" y="10451"/>
                  </a:lnTo>
                  <a:lnTo>
                    <a:pt x="64418" y="8630"/>
                  </a:lnTo>
                  <a:lnTo>
                    <a:pt x="60655" y="5669"/>
                  </a:lnTo>
                  <a:lnTo>
                    <a:pt x="50834" y="1140"/>
                  </a:lnTo>
                  <a:lnTo>
                    <a:pt x="45225" y="0"/>
                  </a:lnTo>
                  <a:close/>
                </a:path>
                <a:path w="673734" h="990600">
                  <a:moveTo>
                    <a:pt x="65761" y="10451"/>
                  </a:moveTo>
                  <a:lnTo>
                    <a:pt x="44465" y="10451"/>
                  </a:lnTo>
                  <a:lnTo>
                    <a:pt x="49438" y="11781"/>
                  </a:lnTo>
                  <a:lnTo>
                    <a:pt x="57545" y="17102"/>
                  </a:lnTo>
                  <a:lnTo>
                    <a:pt x="59857" y="20839"/>
                  </a:lnTo>
                  <a:lnTo>
                    <a:pt x="60427" y="25653"/>
                  </a:lnTo>
                  <a:lnTo>
                    <a:pt x="71829" y="25653"/>
                  </a:lnTo>
                  <a:lnTo>
                    <a:pt x="71702" y="21726"/>
                  </a:lnTo>
                  <a:lnTo>
                    <a:pt x="71674" y="20839"/>
                  </a:lnTo>
                  <a:lnTo>
                    <a:pt x="70150" y="16357"/>
                  </a:lnTo>
                  <a:lnTo>
                    <a:pt x="65761" y="10451"/>
                  </a:lnTo>
                  <a:close/>
                </a:path>
                <a:path w="673734" h="990600">
                  <a:moveTo>
                    <a:pt x="102221" y="1330"/>
                  </a:moveTo>
                  <a:lnTo>
                    <a:pt x="91010" y="1330"/>
                  </a:lnTo>
                  <a:lnTo>
                    <a:pt x="91010" y="98623"/>
                  </a:lnTo>
                  <a:lnTo>
                    <a:pt x="102221" y="98623"/>
                  </a:lnTo>
                  <a:lnTo>
                    <a:pt x="102221" y="50483"/>
                  </a:lnTo>
                  <a:lnTo>
                    <a:pt x="102965" y="47221"/>
                  </a:lnTo>
                  <a:lnTo>
                    <a:pt x="111637" y="37054"/>
                  </a:lnTo>
                  <a:lnTo>
                    <a:pt x="102221" y="37054"/>
                  </a:lnTo>
                  <a:lnTo>
                    <a:pt x="102221" y="1330"/>
                  </a:lnTo>
                  <a:close/>
                </a:path>
                <a:path w="673734" h="990600">
                  <a:moveTo>
                    <a:pt x="145397" y="34774"/>
                  </a:moveTo>
                  <a:lnTo>
                    <a:pt x="126703" y="34774"/>
                  </a:lnTo>
                  <a:lnTo>
                    <a:pt x="130836" y="36373"/>
                  </a:lnTo>
                  <a:lnTo>
                    <a:pt x="133813" y="39572"/>
                  </a:lnTo>
                  <a:lnTo>
                    <a:pt x="136822" y="42739"/>
                  </a:lnTo>
                  <a:lnTo>
                    <a:pt x="138209" y="46872"/>
                  </a:lnTo>
                  <a:lnTo>
                    <a:pt x="138326" y="98623"/>
                  </a:lnTo>
                  <a:lnTo>
                    <a:pt x="149537" y="98623"/>
                  </a:lnTo>
                  <a:lnTo>
                    <a:pt x="149537" y="45986"/>
                  </a:lnTo>
                  <a:lnTo>
                    <a:pt x="148512" y="40918"/>
                  </a:lnTo>
                  <a:lnTo>
                    <a:pt x="147847" y="39572"/>
                  </a:lnTo>
                  <a:lnTo>
                    <a:pt x="145397" y="34774"/>
                  </a:lnTo>
                  <a:close/>
                </a:path>
                <a:path w="673734" h="990600">
                  <a:moveTo>
                    <a:pt x="129616" y="24703"/>
                  </a:moveTo>
                  <a:lnTo>
                    <a:pt x="118912" y="24703"/>
                  </a:lnTo>
                  <a:lnTo>
                    <a:pt x="114319" y="25827"/>
                  </a:lnTo>
                  <a:lnTo>
                    <a:pt x="107447" y="30293"/>
                  </a:lnTo>
                  <a:lnTo>
                    <a:pt x="104881" y="33286"/>
                  </a:lnTo>
                  <a:lnTo>
                    <a:pt x="103171" y="37054"/>
                  </a:lnTo>
                  <a:lnTo>
                    <a:pt x="111637" y="37054"/>
                  </a:lnTo>
                  <a:lnTo>
                    <a:pt x="114446" y="35550"/>
                  </a:lnTo>
                  <a:lnTo>
                    <a:pt x="117740" y="34774"/>
                  </a:lnTo>
                  <a:lnTo>
                    <a:pt x="145397" y="34774"/>
                  </a:lnTo>
                  <a:lnTo>
                    <a:pt x="144343" y="32684"/>
                  </a:lnTo>
                  <a:lnTo>
                    <a:pt x="141445" y="29659"/>
                  </a:lnTo>
                  <a:lnTo>
                    <a:pt x="134208" y="25827"/>
                  </a:lnTo>
                  <a:lnTo>
                    <a:pt x="134524" y="25827"/>
                  </a:lnTo>
                  <a:lnTo>
                    <a:pt x="129616" y="24703"/>
                  </a:lnTo>
                  <a:close/>
                </a:path>
                <a:path w="673734" h="990600">
                  <a:moveTo>
                    <a:pt x="220964" y="34584"/>
                  </a:moveTo>
                  <a:lnTo>
                    <a:pt x="203524" y="34584"/>
                  </a:lnTo>
                  <a:lnTo>
                    <a:pt x="207372" y="35883"/>
                  </a:lnTo>
                  <a:lnTo>
                    <a:pt x="212471" y="41077"/>
                  </a:lnTo>
                  <a:lnTo>
                    <a:pt x="213754" y="44750"/>
                  </a:lnTo>
                  <a:lnTo>
                    <a:pt x="213754" y="51591"/>
                  </a:lnTo>
                  <a:lnTo>
                    <a:pt x="202970" y="55439"/>
                  </a:lnTo>
                  <a:lnTo>
                    <a:pt x="199375" y="55867"/>
                  </a:lnTo>
                  <a:lnTo>
                    <a:pt x="166628" y="82660"/>
                  </a:lnTo>
                  <a:lnTo>
                    <a:pt x="167736" y="86714"/>
                  </a:lnTo>
                  <a:lnTo>
                    <a:pt x="172170" y="93397"/>
                  </a:lnTo>
                  <a:lnTo>
                    <a:pt x="175163" y="95946"/>
                  </a:lnTo>
                  <a:lnTo>
                    <a:pt x="182701" y="99462"/>
                  </a:lnTo>
                  <a:lnTo>
                    <a:pt x="186897" y="100333"/>
                  </a:lnTo>
                  <a:lnTo>
                    <a:pt x="195765" y="100333"/>
                  </a:lnTo>
                  <a:lnTo>
                    <a:pt x="212424" y="90325"/>
                  </a:lnTo>
                  <a:lnTo>
                    <a:pt x="189004" y="90325"/>
                  </a:lnTo>
                  <a:lnTo>
                    <a:pt x="185492" y="89390"/>
                  </a:lnTo>
                  <a:lnTo>
                    <a:pt x="185240" y="89390"/>
                  </a:lnTo>
                  <a:lnTo>
                    <a:pt x="182162" y="87316"/>
                  </a:lnTo>
                  <a:lnTo>
                    <a:pt x="179280" y="85321"/>
                  </a:lnTo>
                  <a:lnTo>
                    <a:pt x="177839" y="82375"/>
                  </a:lnTo>
                  <a:lnTo>
                    <a:pt x="177839" y="75630"/>
                  </a:lnTo>
                  <a:lnTo>
                    <a:pt x="201038" y="65305"/>
                  </a:lnTo>
                  <a:lnTo>
                    <a:pt x="205108" y="64703"/>
                  </a:lnTo>
                  <a:lnTo>
                    <a:pt x="213754" y="61948"/>
                  </a:lnTo>
                  <a:lnTo>
                    <a:pt x="224965" y="61948"/>
                  </a:lnTo>
                  <a:lnTo>
                    <a:pt x="224965" y="44750"/>
                  </a:lnTo>
                  <a:lnTo>
                    <a:pt x="224080" y="40443"/>
                  </a:lnTo>
                  <a:lnTo>
                    <a:pt x="224015" y="40126"/>
                  </a:lnTo>
                  <a:lnTo>
                    <a:pt x="220964" y="34584"/>
                  </a:lnTo>
                  <a:close/>
                </a:path>
                <a:path w="673734" h="990600">
                  <a:moveTo>
                    <a:pt x="224965" y="88741"/>
                  </a:moveTo>
                  <a:lnTo>
                    <a:pt x="213754" y="88741"/>
                  </a:lnTo>
                  <a:lnTo>
                    <a:pt x="213754" y="98623"/>
                  </a:lnTo>
                  <a:lnTo>
                    <a:pt x="224965" y="98623"/>
                  </a:lnTo>
                  <a:lnTo>
                    <a:pt x="224965" y="88741"/>
                  </a:lnTo>
                  <a:close/>
                </a:path>
                <a:path w="673734" h="990600">
                  <a:moveTo>
                    <a:pt x="224965" y="61948"/>
                  </a:moveTo>
                  <a:lnTo>
                    <a:pt x="213754" y="61948"/>
                  </a:lnTo>
                  <a:lnTo>
                    <a:pt x="213650" y="75630"/>
                  </a:lnTo>
                  <a:lnTo>
                    <a:pt x="212962" y="78147"/>
                  </a:lnTo>
                  <a:lnTo>
                    <a:pt x="211379" y="80903"/>
                  </a:lnTo>
                  <a:lnTo>
                    <a:pt x="209827" y="83658"/>
                  </a:lnTo>
                  <a:lnTo>
                    <a:pt x="207515" y="85907"/>
                  </a:lnTo>
                  <a:lnTo>
                    <a:pt x="201402" y="89390"/>
                  </a:lnTo>
                  <a:lnTo>
                    <a:pt x="197393" y="90325"/>
                  </a:lnTo>
                  <a:lnTo>
                    <a:pt x="212424" y="90325"/>
                  </a:lnTo>
                  <a:lnTo>
                    <a:pt x="213184" y="88741"/>
                  </a:lnTo>
                  <a:lnTo>
                    <a:pt x="224965" y="88741"/>
                  </a:lnTo>
                  <a:lnTo>
                    <a:pt x="224965" y="61948"/>
                  </a:lnTo>
                  <a:close/>
                </a:path>
                <a:path w="673734" h="990600">
                  <a:moveTo>
                    <a:pt x="200326" y="24703"/>
                  </a:moveTo>
                  <a:lnTo>
                    <a:pt x="194308" y="24703"/>
                  </a:lnTo>
                  <a:lnTo>
                    <a:pt x="190571" y="25210"/>
                  </a:lnTo>
                  <a:lnTo>
                    <a:pt x="168718" y="41805"/>
                  </a:lnTo>
                  <a:lnTo>
                    <a:pt x="179359" y="45606"/>
                  </a:lnTo>
                  <a:lnTo>
                    <a:pt x="180595" y="42945"/>
                  </a:lnTo>
                  <a:lnTo>
                    <a:pt x="182732" y="40443"/>
                  </a:lnTo>
                  <a:lnTo>
                    <a:pt x="188649" y="35883"/>
                  </a:lnTo>
                  <a:lnTo>
                    <a:pt x="188360" y="35883"/>
                  </a:lnTo>
                  <a:lnTo>
                    <a:pt x="193010" y="34584"/>
                  </a:lnTo>
                  <a:lnTo>
                    <a:pt x="220964" y="34584"/>
                  </a:lnTo>
                  <a:lnTo>
                    <a:pt x="220215" y="33222"/>
                  </a:lnTo>
                  <a:lnTo>
                    <a:pt x="217824" y="30641"/>
                  </a:lnTo>
                  <a:lnTo>
                    <a:pt x="212091" y="27221"/>
                  </a:lnTo>
                  <a:lnTo>
                    <a:pt x="209130" y="26096"/>
                  </a:lnTo>
                  <a:lnTo>
                    <a:pt x="206058" y="25558"/>
                  </a:lnTo>
                  <a:lnTo>
                    <a:pt x="203018" y="24988"/>
                  </a:lnTo>
                  <a:lnTo>
                    <a:pt x="200326" y="24703"/>
                  </a:lnTo>
                  <a:close/>
                </a:path>
                <a:path w="673734" h="990600">
                  <a:moveTo>
                    <a:pt x="256260" y="25653"/>
                  </a:moveTo>
                  <a:lnTo>
                    <a:pt x="245429" y="25653"/>
                  </a:lnTo>
                  <a:lnTo>
                    <a:pt x="245429" y="98623"/>
                  </a:lnTo>
                  <a:lnTo>
                    <a:pt x="256640" y="98623"/>
                  </a:lnTo>
                  <a:lnTo>
                    <a:pt x="256640" y="49153"/>
                  </a:lnTo>
                  <a:lnTo>
                    <a:pt x="257432" y="46223"/>
                  </a:lnTo>
                  <a:lnTo>
                    <a:pt x="260631" y="41061"/>
                  </a:lnTo>
                  <a:lnTo>
                    <a:pt x="262816" y="39034"/>
                  </a:lnTo>
                  <a:lnTo>
                    <a:pt x="267256" y="36674"/>
                  </a:lnTo>
                  <a:lnTo>
                    <a:pt x="256260" y="36674"/>
                  </a:lnTo>
                  <a:lnTo>
                    <a:pt x="256260" y="25653"/>
                  </a:lnTo>
                  <a:close/>
                </a:path>
                <a:path w="673734" h="990600">
                  <a:moveTo>
                    <a:pt x="281914" y="24703"/>
                  </a:moveTo>
                  <a:lnTo>
                    <a:pt x="270989" y="24703"/>
                  </a:lnTo>
                  <a:lnTo>
                    <a:pt x="267700" y="25653"/>
                  </a:lnTo>
                  <a:lnTo>
                    <a:pt x="260758" y="30134"/>
                  </a:lnTo>
                  <a:lnTo>
                    <a:pt x="258351" y="33064"/>
                  </a:lnTo>
                  <a:lnTo>
                    <a:pt x="257020" y="36674"/>
                  </a:lnTo>
                  <a:lnTo>
                    <a:pt x="267256" y="36674"/>
                  </a:lnTo>
                  <a:lnTo>
                    <a:pt x="268329" y="36104"/>
                  </a:lnTo>
                  <a:lnTo>
                    <a:pt x="271054" y="35455"/>
                  </a:lnTo>
                  <a:lnTo>
                    <a:pt x="281914" y="35455"/>
                  </a:lnTo>
                  <a:lnTo>
                    <a:pt x="281914" y="24703"/>
                  </a:lnTo>
                  <a:close/>
                </a:path>
                <a:path w="673734" h="990600">
                  <a:moveTo>
                    <a:pt x="281914" y="35455"/>
                  </a:moveTo>
                  <a:lnTo>
                    <a:pt x="277971" y="35455"/>
                  </a:lnTo>
                  <a:lnTo>
                    <a:pt x="279301" y="35677"/>
                  </a:lnTo>
                  <a:lnTo>
                    <a:pt x="282172" y="36104"/>
                  </a:lnTo>
                  <a:lnTo>
                    <a:pt x="281914" y="36104"/>
                  </a:lnTo>
                  <a:lnTo>
                    <a:pt x="281914" y="35455"/>
                  </a:lnTo>
                  <a:close/>
                </a:path>
                <a:path w="673734" h="990600">
                  <a:moveTo>
                    <a:pt x="326237" y="24703"/>
                  </a:moveTo>
                  <a:lnTo>
                    <a:pt x="315849" y="24703"/>
                  </a:lnTo>
                  <a:lnTo>
                    <a:pt x="310085" y="26318"/>
                  </a:lnTo>
                  <a:lnTo>
                    <a:pt x="289562" y="55233"/>
                  </a:lnTo>
                  <a:lnTo>
                    <a:pt x="289562" y="70182"/>
                  </a:lnTo>
                  <a:lnTo>
                    <a:pt x="316546" y="100143"/>
                  </a:lnTo>
                  <a:lnTo>
                    <a:pt x="328517" y="100143"/>
                  </a:lnTo>
                  <a:lnTo>
                    <a:pt x="332967" y="99383"/>
                  </a:lnTo>
                  <a:lnTo>
                    <a:pt x="340885" y="96311"/>
                  </a:lnTo>
                  <a:lnTo>
                    <a:pt x="344210" y="94157"/>
                  </a:lnTo>
                  <a:lnTo>
                    <a:pt x="348179" y="90071"/>
                  </a:lnTo>
                  <a:lnTo>
                    <a:pt x="319048" y="90071"/>
                  </a:lnTo>
                  <a:lnTo>
                    <a:pt x="315073" y="89090"/>
                  </a:lnTo>
                  <a:lnTo>
                    <a:pt x="300774" y="65938"/>
                  </a:lnTo>
                  <a:lnTo>
                    <a:pt x="297543" y="65938"/>
                  </a:lnTo>
                  <a:lnTo>
                    <a:pt x="297543" y="56247"/>
                  </a:lnTo>
                  <a:lnTo>
                    <a:pt x="300774" y="56247"/>
                  </a:lnTo>
                  <a:lnTo>
                    <a:pt x="300774" y="53935"/>
                  </a:lnTo>
                  <a:lnTo>
                    <a:pt x="317971" y="34774"/>
                  </a:lnTo>
                  <a:lnTo>
                    <a:pt x="345972" y="34774"/>
                  </a:lnTo>
                  <a:lnTo>
                    <a:pt x="340774" y="29928"/>
                  </a:lnTo>
                  <a:lnTo>
                    <a:pt x="337401" y="27870"/>
                  </a:lnTo>
                  <a:lnTo>
                    <a:pt x="329990" y="25336"/>
                  </a:lnTo>
                  <a:lnTo>
                    <a:pt x="326237" y="24703"/>
                  </a:lnTo>
                  <a:close/>
                </a:path>
                <a:path w="673734" h="990600">
                  <a:moveTo>
                    <a:pt x="341819" y="78670"/>
                  </a:moveTo>
                  <a:lnTo>
                    <a:pt x="326522" y="90071"/>
                  </a:lnTo>
                  <a:lnTo>
                    <a:pt x="348179" y="90071"/>
                  </a:lnTo>
                  <a:lnTo>
                    <a:pt x="349594" y="88614"/>
                  </a:lnTo>
                  <a:lnTo>
                    <a:pt x="351510" y="85384"/>
                  </a:lnTo>
                  <a:lnTo>
                    <a:pt x="352650" y="81710"/>
                  </a:lnTo>
                  <a:lnTo>
                    <a:pt x="341819" y="78670"/>
                  </a:lnTo>
                  <a:close/>
                </a:path>
                <a:path w="673734" h="990600">
                  <a:moveTo>
                    <a:pt x="300774" y="56247"/>
                  </a:moveTo>
                  <a:lnTo>
                    <a:pt x="297543" y="56247"/>
                  </a:lnTo>
                  <a:lnTo>
                    <a:pt x="297543" y="65938"/>
                  </a:lnTo>
                  <a:lnTo>
                    <a:pt x="300774" y="65938"/>
                  </a:lnTo>
                  <a:lnTo>
                    <a:pt x="300774" y="56247"/>
                  </a:lnTo>
                  <a:close/>
                </a:path>
                <a:path w="673734" h="990600">
                  <a:moveTo>
                    <a:pt x="345972" y="34774"/>
                  </a:moveTo>
                  <a:lnTo>
                    <a:pt x="326490" y="34774"/>
                  </a:lnTo>
                  <a:lnTo>
                    <a:pt x="330006" y="35708"/>
                  </a:lnTo>
                  <a:lnTo>
                    <a:pt x="335992" y="39446"/>
                  </a:lnTo>
                  <a:lnTo>
                    <a:pt x="338304" y="41995"/>
                  </a:lnTo>
                  <a:lnTo>
                    <a:pt x="339919" y="45225"/>
                  </a:lnTo>
                  <a:lnTo>
                    <a:pt x="341566" y="48456"/>
                  </a:lnTo>
                  <a:lnTo>
                    <a:pt x="342389" y="52130"/>
                  </a:lnTo>
                  <a:lnTo>
                    <a:pt x="342389" y="56247"/>
                  </a:lnTo>
                  <a:lnTo>
                    <a:pt x="300774" y="56247"/>
                  </a:lnTo>
                  <a:lnTo>
                    <a:pt x="300774" y="65938"/>
                  </a:lnTo>
                  <a:lnTo>
                    <a:pt x="353791" y="65938"/>
                  </a:lnTo>
                  <a:lnTo>
                    <a:pt x="353721" y="53935"/>
                  </a:lnTo>
                  <a:lnTo>
                    <a:pt x="352888" y="48646"/>
                  </a:lnTo>
                  <a:lnTo>
                    <a:pt x="349321" y="39446"/>
                  </a:lnTo>
                  <a:lnTo>
                    <a:pt x="347040" y="35883"/>
                  </a:lnTo>
                  <a:lnTo>
                    <a:pt x="346927" y="35708"/>
                  </a:lnTo>
                  <a:lnTo>
                    <a:pt x="345972" y="34774"/>
                  </a:lnTo>
                  <a:close/>
                </a:path>
                <a:path w="673734" h="990600">
                  <a:moveTo>
                    <a:pt x="378256" y="78480"/>
                  </a:moveTo>
                  <a:lnTo>
                    <a:pt x="367615" y="81140"/>
                  </a:lnTo>
                  <a:lnTo>
                    <a:pt x="368913" y="87348"/>
                  </a:lnTo>
                  <a:lnTo>
                    <a:pt x="372001" y="92067"/>
                  </a:lnTo>
                  <a:lnTo>
                    <a:pt x="381756" y="98528"/>
                  </a:lnTo>
                  <a:lnTo>
                    <a:pt x="387916" y="100143"/>
                  </a:lnTo>
                  <a:lnTo>
                    <a:pt x="401028" y="100143"/>
                  </a:lnTo>
                  <a:lnTo>
                    <a:pt x="406000" y="99193"/>
                  </a:lnTo>
                  <a:lnTo>
                    <a:pt x="414551" y="95392"/>
                  </a:lnTo>
                  <a:lnTo>
                    <a:pt x="417877" y="92795"/>
                  </a:lnTo>
                  <a:lnTo>
                    <a:pt x="419704" y="90261"/>
                  </a:lnTo>
                  <a:lnTo>
                    <a:pt x="390576" y="90261"/>
                  </a:lnTo>
                  <a:lnTo>
                    <a:pt x="386855" y="89280"/>
                  </a:lnTo>
                  <a:lnTo>
                    <a:pt x="381186" y="85352"/>
                  </a:lnTo>
                  <a:lnTo>
                    <a:pt x="379311" y="82470"/>
                  </a:lnTo>
                  <a:lnTo>
                    <a:pt x="379164" y="81995"/>
                  </a:lnTo>
                  <a:lnTo>
                    <a:pt x="378256" y="78480"/>
                  </a:lnTo>
                  <a:close/>
                </a:path>
                <a:path w="673734" h="990600">
                  <a:moveTo>
                    <a:pt x="403910" y="24703"/>
                  </a:moveTo>
                  <a:lnTo>
                    <a:pt x="391558" y="24703"/>
                  </a:lnTo>
                  <a:lnTo>
                    <a:pt x="386966" y="25605"/>
                  </a:lnTo>
                  <a:lnTo>
                    <a:pt x="369895" y="50831"/>
                  </a:lnTo>
                  <a:lnTo>
                    <a:pt x="371359" y="54790"/>
                  </a:lnTo>
                  <a:lnTo>
                    <a:pt x="405113" y="69454"/>
                  </a:lnTo>
                  <a:lnTo>
                    <a:pt x="407837" y="70752"/>
                  </a:lnTo>
                  <a:lnTo>
                    <a:pt x="411384" y="74204"/>
                  </a:lnTo>
                  <a:lnTo>
                    <a:pt x="412271" y="76326"/>
                  </a:lnTo>
                  <a:lnTo>
                    <a:pt x="412271" y="81995"/>
                  </a:lnTo>
                  <a:lnTo>
                    <a:pt x="410719" y="84687"/>
                  </a:lnTo>
                  <a:lnTo>
                    <a:pt x="404368" y="89280"/>
                  </a:lnTo>
                  <a:lnTo>
                    <a:pt x="404069" y="89280"/>
                  </a:lnTo>
                  <a:lnTo>
                    <a:pt x="400394" y="90261"/>
                  </a:lnTo>
                  <a:lnTo>
                    <a:pt x="419704" y="90261"/>
                  </a:lnTo>
                  <a:lnTo>
                    <a:pt x="422659" y="86208"/>
                  </a:lnTo>
                  <a:lnTo>
                    <a:pt x="423862" y="82470"/>
                  </a:lnTo>
                  <a:lnTo>
                    <a:pt x="423862" y="73191"/>
                  </a:lnTo>
                  <a:lnTo>
                    <a:pt x="422263" y="69026"/>
                  </a:lnTo>
                  <a:lnTo>
                    <a:pt x="415865" y="62534"/>
                  </a:lnTo>
                  <a:lnTo>
                    <a:pt x="411004" y="60111"/>
                  </a:lnTo>
                  <a:lnTo>
                    <a:pt x="389341" y="54790"/>
                  </a:lnTo>
                  <a:lnTo>
                    <a:pt x="386174" y="53444"/>
                  </a:lnTo>
                  <a:lnTo>
                    <a:pt x="382120" y="50214"/>
                  </a:lnTo>
                  <a:lnTo>
                    <a:pt x="381107" y="48012"/>
                  </a:lnTo>
                  <a:lnTo>
                    <a:pt x="381107" y="42090"/>
                  </a:lnTo>
                  <a:lnTo>
                    <a:pt x="382579" y="39509"/>
                  </a:lnTo>
                  <a:lnTo>
                    <a:pt x="388502" y="35423"/>
                  </a:lnTo>
                  <a:lnTo>
                    <a:pt x="392223" y="34394"/>
                  </a:lnTo>
                  <a:lnTo>
                    <a:pt x="419094" y="34394"/>
                  </a:lnTo>
                  <a:lnTo>
                    <a:pt x="417845" y="32620"/>
                  </a:lnTo>
                  <a:lnTo>
                    <a:pt x="409579" y="26286"/>
                  </a:lnTo>
                  <a:lnTo>
                    <a:pt x="403910" y="24703"/>
                  </a:lnTo>
                  <a:close/>
                </a:path>
                <a:path w="673734" h="990600">
                  <a:moveTo>
                    <a:pt x="419094" y="34394"/>
                  </a:moveTo>
                  <a:lnTo>
                    <a:pt x="399951" y="34394"/>
                  </a:lnTo>
                  <a:lnTo>
                    <a:pt x="402627" y="34917"/>
                  </a:lnTo>
                  <a:lnTo>
                    <a:pt x="406808" y="37007"/>
                  </a:lnTo>
                  <a:lnTo>
                    <a:pt x="408454" y="38337"/>
                  </a:lnTo>
                  <a:lnTo>
                    <a:pt x="409658" y="39952"/>
                  </a:lnTo>
                  <a:lnTo>
                    <a:pt x="410893" y="41536"/>
                  </a:lnTo>
                  <a:lnTo>
                    <a:pt x="411827" y="43167"/>
                  </a:lnTo>
                  <a:lnTo>
                    <a:pt x="412461" y="44845"/>
                  </a:lnTo>
                  <a:lnTo>
                    <a:pt x="422197" y="42090"/>
                  </a:lnTo>
                  <a:lnTo>
                    <a:pt x="422564" y="42090"/>
                  </a:lnTo>
                  <a:lnTo>
                    <a:pt x="420859" y="37007"/>
                  </a:lnTo>
                  <a:lnTo>
                    <a:pt x="420790" y="36801"/>
                  </a:lnTo>
                  <a:lnTo>
                    <a:pt x="419094" y="34394"/>
                  </a:lnTo>
                  <a:close/>
                </a:path>
                <a:path w="673734" h="990600">
                  <a:moveTo>
                    <a:pt x="16912" y="203658"/>
                  </a:moveTo>
                  <a:lnTo>
                    <a:pt x="5700" y="203658"/>
                  </a:lnTo>
                  <a:lnTo>
                    <a:pt x="5700" y="256232"/>
                  </a:lnTo>
                  <a:lnTo>
                    <a:pt x="6639" y="260998"/>
                  </a:lnTo>
                  <a:lnTo>
                    <a:pt x="6714" y="261378"/>
                  </a:lnTo>
                  <a:lnTo>
                    <a:pt x="24703" y="277578"/>
                  </a:lnTo>
                  <a:lnTo>
                    <a:pt x="34774" y="277578"/>
                  </a:lnTo>
                  <a:lnTo>
                    <a:pt x="39335" y="276295"/>
                  </a:lnTo>
                  <a:lnTo>
                    <a:pt x="46556" y="271133"/>
                  </a:lnTo>
                  <a:lnTo>
                    <a:pt x="49216" y="267981"/>
                  </a:lnTo>
                  <a:lnTo>
                    <a:pt x="49786" y="266746"/>
                  </a:lnTo>
                  <a:lnTo>
                    <a:pt x="28218" y="266746"/>
                  </a:lnTo>
                  <a:lnTo>
                    <a:pt x="24386" y="265163"/>
                  </a:lnTo>
                  <a:lnTo>
                    <a:pt x="18400" y="258829"/>
                  </a:lnTo>
                  <a:lnTo>
                    <a:pt x="16912" y="254585"/>
                  </a:lnTo>
                  <a:lnTo>
                    <a:pt x="16912" y="203658"/>
                  </a:lnTo>
                  <a:close/>
                </a:path>
                <a:path w="673734" h="990600">
                  <a:moveTo>
                    <a:pt x="62898" y="264276"/>
                  </a:moveTo>
                  <a:lnTo>
                    <a:pt x="51686" y="264276"/>
                  </a:lnTo>
                  <a:lnTo>
                    <a:pt x="51686" y="276628"/>
                  </a:lnTo>
                  <a:lnTo>
                    <a:pt x="62898" y="276628"/>
                  </a:lnTo>
                  <a:lnTo>
                    <a:pt x="62898" y="264276"/>
                  </a:lnTo>
                  <a:close/>
                </a:path>
                <a:path w="673734" h="990600">
                  <a:moveTo>
                    <a:pt x="62898" y="203658"/>
                  </a:moveTo>
                  <a:lnTo>
                    <a:pt x="51686" y="203658"/>
                  </a:lnTo>
                  <a:lnTo>
                    <a:pt x="51686" y="251354"/>
                  </a:lnTo>
                  <a:lnTo>
                    <a:pt x="50689" y="255107"/>
                  </a:lnTo>
                  <a:lnTo>
                    <a:pt x="48693" y="258053"/>
                  </a:lnTo>
                  <a:lnTo>
                    <a:pt x="46730" y="260998"/>
                  </a:lnTo>
                  <a:lnTo>
                    <a:pt x="44291" y="263183"/>
                  </a:lnTo>
                  <a:lnTo>
                    <a:pt x="38495" y="266034"/>
                  </a:lnTo>
                  <a:lnTo>
                    <a:pt x="35661" y="266746"/>
                  </a:lnTo>
                  <a:lnTo>
                    <a:pt x="49786" y="266746"/>
                  </a:lnTo>
                  <a:lnTo>
                    <a:pt x="50926" y="264276"/>
                  </a:lnTo>
                  <a:lnTo>
                    <a:pt x="62898" y="264276"/>
                  </a:lnTo>
                  <a:lnTo>
                    <a:pt x="62898" y="203658"/>
                  </a:lnTo>
                  <a:close/>
                </a:path>
                <a:path w="673734" h="990600">
                  <a:moveTo>
                    <a:pt x="94264" y="203658"/>
                  </a:moveTo>
                  <a:lnTo>
                    <a:pt x="83432" y="203658"/>
                  </a:lnTo>
                  <a:lnTo>
                    <a:pt x="83432" y="303991"/>
                  </a:lnTo>
                  <a:lnTo>
                    <a:pt x="94644" y="303991"/>
                  </a:lnTo>
                  <a:lnTo>
                    <a:pt x="94644" y="265416"/>
                  </a:lnTo>
                  <a:lnTo>
                    <a:pt x="105101" y="265416"/>
                  </a:lnTo>
                  <a:lnTo>
                    <a:pt x="100851" y="262186"/>
                  </a:lnTo>
                  <a:lnTo>
                    <a:pt x="98492" y="258908"/>
                  </a:lnTo>
                  <a:lnTo>
                    <a:pt x="95261" y="250515"/>
                  </a:lnTo>
                  <a:lnTo>
                    <a:pt x="94454" y="245653"/>
                  </a:lnTo>
                  <a:lnTo>
                    <a:pt x="94454" y="234695"/>
                  </a:lnTo>
                  <a:lnTo>
                    <a:pt x="95169" y="230388"/>
                  </a:lnTo>
                  <a:lnTo>
                    <a:pt x="95246" y="229929"/>
                  </a:lnTo>
                  <a:lnTo>
                    <a:pt x="98413" y="221726"/>
                  </a:lnTo>
                  <a:lnTo>
                    <a:pt x="100756" y="218527"/>
                  </a:lnTo>
                  <a:lnTo>
                    <a:pt x="105199" y="215249"/>
                  </a:lnTo>
                  <a:lnTo>
                    <a:pt x="94264" y="215249"/>
                  </a:lnTo>
                  <a:lnTo>
                    <a:pt x="94264" y="203658"/>
                  </a:lnTo>
                  <a:close/>
                </a:path>
                <a:path w="673734" h="990600">
                  <a:moveTo>
                    <a:pt x="105101" y="265416"/>
                  </a:moveTo>
                  <a:lnTo>
                    <a:pt x="95594" y="265416"/>
                  </a:lnTo>
                  <a:lnTo>
                    <a:pt x="96528" y="266905"/>
                  </a:lnTo>
                  <a:lnTo>
                    <a:pt x="112190" y="278148"/>
                  </a:lnTo>
                  <a:lnTo>
                    <a:pt x="122958" y="278148"/>
                  </a:lnTo>
                  <a:lnTo>
                    <a:pt x="128326" y="276612"/>
                  </a:lnTo>
                  <a:lnTo>
                    <a:pt x="137637" y="270436"/>
                  </a:lnTo>
                  <a:lnTo>
                    <a:pt x="139603" y="268076"/>
                  </a:lnTo>
                  <a:lnTo>
                    <a:pt x="110859" y="268076"/>
                  </a:lnTo>
                  <a:lnTo>
                    <a:pt x="107059" y="266905"/>
                  </a:lnTo>
                  <a:lnTo>
                    <a:pt x="105101" y="265416"/>
                  </a:lnTo>
                  <a:close/>
                </a:path>
                <a:path w="673734" h="990600">
                  <a:moveTo>
                    <a:pt x="139630" y="212779"/>
                  </a:moveTo>
                  <a:lnTo>
                    <a:pt x="120107" y="212779"/>
                  </a:lnTo>
                  <a:lnTo>
                    <a:pt x="124050" y="213998"/>
                  </a:lnTo>
                  <a:lnTo>
                    <a:pt x="127186" y="216437"/>
                  </a:lnTo>
                  <a:lnTo>
                    <a:pt x="130353" y="218844"/>
                  </a:lnTo>
                  <a:lnTo>
                    <a:pt x="132712" y="222122"/>
                  </a:lnTo>
                  <a:lnTo>
                    <a:pt x="134169" y="226018"/>
                  </a:lnTo>
                  <a:lnTo>
                    <a:pt x="135848" y="230388"/>
                  </a:lnTo>
                  <a:lnTo>
                    <a:pt x="136585" y="234695"/>
                  </a:lnTo>
                  <a:lnTo>
                    <a:pt x="136585" y="245653"/>
                  </a:lnTo>
                  <a:lnTo>
                    <a:pt x="135832" y="250056"/>
                  </a:lnTo>
                  <a:lnTo>
                    <a:pt x="120044" y="268076"/>
                  </a:lnTo>
                  <a:lnTo>
                    <a:pt x="139603" y="268076"/>
                  </a:lnTo>
                  <a:lnTo>
                    <a:pt x="141279" y="266065"/>
                  </a:lnTo>
                  <a:lnTo>
                    <a:pt x="146537" y="254759"/>
                  </a:lnTo>
                  <a:lnTo>
                    <a:pt x="147851" y="248060"/>
                  </a:lnTo>
                  <a:lnTo>
                    <a:pt x="147851" y="232668"/>
                  </a:lnTo>
                  <a:lnTo>
                    <a:pt x="146587" y="226271"/>
                  </a:lnTo>
                  <a:lnTo>
                    <a:pt x="146537" y="226018"/>
                  </a:lnTo>
                  <a:lnTo>
                    <a:pt x="141279" y="214743"/>
                  </a:lnTo>
                  <a:lnTo>
                    <a:pt x="139630" y="212779"/>
                  </a:lnTo>
                  <a:close/>
                </a:path>
                <a:path w="673734" h="990600">
                  <a:moveTo>
                    <a:pt x="122831" y="202708"/>
                  </a:moveTo>
                  <a:lnTo>
                    <a:pt x="111936" y="202708"/>
                  </a:lnTo>
                  <a:lnTo>
                    <a:pt x="108167" y="203500"/>
                  </a:lnTo>
                  <a:lnTo>
                    <a:pt x="95594" y="215249"/>
                  </a:lnTo>
                  <a:lnTo>
                    <a:pt x="105199" y="215249"/>
                  </a:lnTo>
                  <a:lnTo>
                    <a:pt x="106879" y="213998"/>
                  </a:lnTo>
                  <a:lnTo>
                    <a:pt x="110796" y="212779"/>
                  </a:lnTo>
                  <a:lnTo>
                    <a:pt x="139630" y="212779"/>
                  </a:lnTo>
                  <a:lnTo>
                    <a:pt x="137621" y="210388"/>
                  </a:lnTo>
                  <a:lnTo>
                    <a:pt x="128247" y="204244"/>
                  </a:lnTo>
                  <a:lnTo>
                    <a:pt x="122831" y="202708"/>
                  </a:lnTo>
                  <a:close/>
                </a:path>
                <a:path w="673734" h="990600">
                  <a:moveTo>
                    <a:pt x="197447" y="202708"/>
                  </a:moveTo>
                  <a:lnTo>
                    <a:pt x="186553" y="202708"/>
                  </a:lnTo>
                  <a:lnTo>
                    <a:pt x="181137" y="204244"/>
                  </a:lnTo>
                  <a:lnTo>
                    <a:pt x="171749" y="210404"/>
                  </a:lnTo>
                  <a:lnTo>
                    <a:pt x="168104" y="214743"/>
                  </a:lnTo>
                  <a:lnTo>
                    <a:pt x="162847" y="226018"/>
                  </a:lnTo>
                  <a:lnTo>
                    <a:pt x="161533" y="232668"/>
                  </a:lnTo>
                  <a:lnTo>
                    <a:pt x="161533" y="248060"/>
                  </a:lnTo>
                  <a:lnTo>
                    <a:pt x="162757" y="254300"/>
                  </a:lnTo>
                  <a:lnTo>
                    <a:pt x="162847" y="254759"/>
                  </a:lnTo>
                  <a:lnTo>
                    <a:pt x="186426" y="278148"/>
                  </a:lnTo>
                  <a:lnTo>
                    <a:pt x="197194" y="278148"/>
                  </a:lnTo>
                  <a:lnTo>
                    <a:pt x="212038" y="268076"/>
                  </a:lnTo>
                  <a:lnTo>
                    <a:pt x="189340" y="268076"/>
                  </a:lnTo>
                  <a:lnTo>
                    <a:pt x="185614" y="266905"/>
                  </a:lnTo>
                  <a:lnTo>
                    <a:pt x="172797" y="234695"/>
                  </a:lnTo>
                  <a:lnTo>
                    <a:pt x="173520" y="230388"/>
                  </a:lnTo>
                  <a:lnTo>
                    <a:pt x="176656" y="222122"/>
                  </a:lnTo>
                  <a:lnTo>
                    <a:pt x="179015" y="218844"/>
                  </a:lnTo>
                  <a:lnTo>
                    <a:pt x="185318" y="213998"/>
                  </a:lnTo>
                  <a:lnTo>
                    <a:pt x="189276" y="212779"/>
                  </a:lnTo>
                  <a:lnTo>
                    <a:pt x="212105" y="212779"/>
                  </a:lnTo>
                  <a:lnTo>
                    <a:pt x="210322" y="210404"/>
                  </a:lnTo>
                  <a:lnTo>
                    <a:pt x="208865" y="208409"/>
                  </a:lnTo>
                  <a:lnTo>
                    <a:pt x="206743" y="206635"/>
                  </a:lnTo>
                  <a:lnTo>
                    <a:pt x="203956" y="205083"/>
                  </a:lnTo>
                  <a:lnTo>
                    <a:pt x="201200" y="203500"/>
                  </a:lnTo>
                  <a:lnTo>
                    <a:pt x="197447" y="202708"/>
                  </a:lnTo>
                  <a:close/>
                </a:path>
                <a:path w="673734" h="990600">
                  <a:moveTo>
                    <a:pt x="225951" y="265416"/>
                  </a:moveTo>
                  <a:lnTo>
                    <a:pt x="215120" y="265416"/>
                  </a:lnTo>
                  <a:lnTo>
                    <a:pt x="215120" y="276628"/>
                  </a:lnTo>
                  <a:lnTo>
                    <a:pt x="225951" y="276628"/>
                  </a:lnTo>
                  <a:lnTo>
                    <a:pt x="225951" y="265416"/>
                  </a:lnTo>
                  <a:close/>
                </a:path>
                <a:path w="673734" h="990600">
                  <a:moveTo>
                    <a:pt x="212105" y="212779"/>
                  </a:moveTo>
                  <a:lnTo>
                    <a:pt x="198588" y="212779"/>
                  </a:lnTo>
                  <a:lnTo>
                    <a:pt x="202505" y="213998"/>
                  </a:lnTo>
                  <a:lnTo>
                    <a:pt x="208627" y="218527"/>
                  </a:lnTo>
                  <a:lnTo>
                    <a:pt x="210971" y="221726"/>
                  </a:lnTo>
                  <a:lnTo>
                    <a:pt x="214138" y="229929"/>
                  </a:lnTo>
                  <a:lnTo>
                    <a:pt x="214930" y="234695"/>
                  </a:lnTo>
                  <a:lnTo>
                    <a:pt x="214930" y="245653"/>
                  </a:lnTo>
                  <a:lnTo>
                    <a:pt x="198524" y="268076"/>
                  </a:lnTo>
                  <a:lnTo>
                    <a:pt x="212038" y="268076"/>
                  </a:lnTo>
                  <a:lnTo>
                    <a:pt x="212856" y="266905"/>
                  </a:lnTo>
                  <a:lnTo>
                    <a:pt x="213790" y="265416"/>
                  </a:lnTo>
                  <a:lnTo>
                    <a:pt x="225951" y="265416"/>
                  </a:lnTo>
                  <a:lnTo>
                    <a:pt x="225951" y="215249"/>
                  </a:lnTo>
                  <a:lnTo>
                    <a:pt x="213790" y="215249"/>
                  </a:lnTo>
                  <a:lnTo>
                    <a:pt x="212976" y="213998"/>
                  </a:lnTo>
                  <a:lnTo>
                    <a:pt x="212105" y="212779"/>
                  </a:lnTo>
                  <a:close/>
                </a:path>
                <a:path w="673734" h="990600">
                  <a:moveTo>
                    <a:pt x="225951" y="179335"/>
                  </a:moveTo>
                  <a:lnTo>
                    <a:pt x="214740" y="179335"/>
                  </a:lnTo>
                  <a:lnTo>
                    <a:pt x="214740" y="215249"/>
                  </a:lnTo>
                  <a:lnTo>
                    <a:pt x="225951" y="215249"/>
                  </a:lnTo>
                  <a:lnTo>
                    <a:pt x="225951" y="179335"/>
                  </a:lnTo>
                  <a:close/>
                </a:path>
                <a:path w="673734" h="990600">
                  <a:moveTo>
                    <a:pt x="298958" y="212589"/>
                  </a:moveTo>
                  <a:lnTo>
                    <a:pt x="281518" y="212589"/>
                  </a:lnTo>
                  <a:lnTo>
                    <a:pt x="285366" y="213888"/>
                  </a:lnTo>
                  <a:lnTo>
                    <a:pt x="290465" y="219082"/>
                  </a:lnTo>
                  <a:lnTo>
                    <a:pt x="291747" y="222755"/>
                  </a:lnTo>
                  <a:lnTo>
                    <a:pt x="291747" y="229596"/>
                  </a:lnTo>
                  <a:lnTo>
                    <a:pt x="280964" y="233444"/>
                  </a:lnTo>
                  <a:lnTo>
                    <a:pt x="277369" y="233872"/>
                  </a:lnTo>
                  <a:lnTo>
                    <a:pt x="244621" y="260665"/>
                  </a:lnTo>
                  <a:lnTo>
                    <a:pt x="245730" y="264719"/>
                  </a:lnTo>
                  <a:lnTo>
                    <a:pt x="250164" y="271402"/>
                  </a:lnTo>
                  <a:lnTo>
                    <a:pt x="253156" y="273951"/>
                  </a:lnTo>
                  <a:lnTo>
                    <a:pt x="260694" y="277467"/>
                  </a:lnTo>
                  <a:lnTo>
                    <a:pt x="264891" y="278338"/>
                  </a:lnTo>
                  <a:lnTo>
                    <a:pt x="273758" y="278338"/>
                  </a:lnTo>
                  <a:lnTo>
                    <a:pt x="290417" y="268330"/>
                  </a:lnTo>
                  <a:lnTo>
                    <a:pt x="266997" y="268330"/>
                  </a:lnTo>
                  <a:lnTo>
                    <a:pt x="263486" y="267396"/>
                  </a:lnTo>
                  <a:lnTo>
                    <a:pt x="263234" y="267396"/>
                  </a:lnTo>
                  <a:lnTo>
                    <a:pt x="260156" y="265321"/>
                  </a:lnTo>
                  <a:lnTo>
                    <a:pt x="257274" y="263326"/>
                  </a:lnTo>
                  <a:lnTo>
                    <a:pt x="255833" y="260380"/>
                  </a:lnTo>
                  <a:lnTo>
                    <a:pt x="255833" y="253635"/>
                  </a:lnTo>
                  <a:lnTo>
                    <a:pt x="256475" y="251734"/>
                  </a:lnTo>
                  <a:lnTo>
                    <a:pt x="256593" y="251386"/>
                  </a:lnTo>
                  <a:lnTo>
                    <a:pt x="279032" y="243310"/>
                  </a:lnTo>
                  <a:lnTo>
                    <a:pt x="283101" y="242708"/>
                  </a:lnTo>
                  <a:lnTo>
                    <a:pt x="291747" y="239953"/>
                  </a:lnTo>
                  <a:lnTo>
                    <a:pt x="302959" y="239953"/>
                  </a:lnTo>
                  <a:lnTo>
                    <a:pt x="302959" y="222755"/>
                  </a:lnTo>
                  <a:lnTo>
                    <a:pt x="302074" y="218448"/>
                  </a:lnTo>
                  <a:lnTo>
                    <a:pt x="302009" y="218131"/>
                  </a:lnTo>
                  <a:lnTo>
                    <a:pt x="298958" y="212589"/>
                  </a:lnTo>
                  <a:close/>
                </a:path>
                <a:path w="673734" h="990600">
                  <a:moveTo>
                    <a:pt x="302959" y="266746"/>
                  </a:moveTo>
                  <a:lnTo>
                    <a:pt x="291747" y="266746"/>
                  </a:lnTo>
                  <a:lnTo>
                    <a:pt x="291747" y="276628"/>
                  </a:lnTo>
                  <a:lnTo>
                    <a:pt x="302959" y="276628"/>
                  </a:lnTo>
                  <a:lnTo>
                    <a:pt x="302959" y="266746"/>
                  </a:lnTo>
                  <a:close/>
                </a:path>
                <a:path w="673734" h="990600">
                  <a:moveTo>
                    <a:pt x="302959" y="239953"/>
                  </a:moveTo>
                  <a:lnTo>
                    <a:pt x="291747" y="239953"/>
                  </a:lnTo>
                  <a:lnTo>
                    <a:pt x="291644" y="253635"/>
                  </a:lnTo>
                  <a:lnTo>
                    <a:pt x="290956" y="256152"/>
                  </a:lnTo>
                  <a:lnTo>
                    <a:pt x="289372" y="258908"/>
                  </a:lnTo>
                  <a:lnTo>
                    <a:pt x="287820" y="261663"/>
                  </a:lnTo>
                  <a:lnTo>
                    <a:pt x="285508" y="263912"/>
                  </a:lnTo>
                  <a:lnTo>
                    <a:pt x="279396" y="267396"/>
                  </a:lnTo>
                  <a:lnTo>
                    <a:pt x="275387" y="268330"/>
                  </a:lnTo>
                  <a:lnTo>
                    <a:pt x="290417" y="268330"/>
                  </a:lnTo>
                  <a:lnTo>
                    <a:pt x="291177" y="266746"/>
                  </a:lnTo>
                  <a:lnTo>
                    <a:pt x="302959" y="266746"/>
                  </a:lnTo>
                  <a:lnTo>
                    <a:pt x="302959" y="239953"/>
                  </a:lnTo>
                  <a:close/>
                </a:path>
                <a:path w="673734" h="990600">
                  <a:moveTo>
                    <a:pt x="278319" y="202708"/>
                  </a:moveTo>
                  <a:lnTo>
                    <a:pt x="272302" y="202708"/>
                  </a:lnTo>
                  <a:lnTo>
                    <a:pt x="268564" y="203215"/>
                  </a:lnTo>
                  <a:lnTo>
                    <a:pt x="246711" y="219810"/>
                  </a:lnTo>
                  <a:lnTo>
                    <a:pt x="257353" y="223611"/>
                  </a:lnTo>
                  <a:lnTo>
                    <a:pt x="258588" y="220950"/>
                  </a:lnTo>
                  <a:lnTo>
                    <a:pt x="260726" y="218448"/>
                  </a:lnTo>
                  <a:lnTo>
                    <a:pt x="266642" y="213888"/>
                  </a:lnTo>
                  <a:lnTo>
                    <a:pt x="266353" y="213888"/>
                  </a:lnTo>
                  <a:lnTo>
                    <a:pt x="271003" y="212589"/>
                  </a:lnTo>
                  <a:lnTo>
                    <a:pt x="298958" y="212589"/>
                  </a:lnTo>
                  <a:lnTo>
                    <a:pt x="298208" y="211227"/>
                  </a:lnTo>
                  <a:lnTo>
                    <a:pt x="295817" y="208646"/>
                  </a:lnTo>
                  <a:lnTo>
                    <a:pt x="290085" y="205226"/>
                  </a:lnTo>
                  <a:lnTo>
                    <a:pt x="287123" y="204101"/>
                  </a:lnTo>
                  <a:lnTo>
                    <a:pt x="284051" y="203563"/>
                  </a:lnTo>
                  <a:lnTo>
                    <a:pt x="281011" y="202993"/>
                  </a:lnTo>
                  <a:lnTo>
                    <a:pt x="278319" y="202708"/>
                  </a:lnTo>
                  <a:close/>
                </a:path>
                <a:path w="673734" h="990600">
                  <a:moveTo>
                    <a:pt x="339574" y="186176"/>
                  </a:moveTo>
                  <a:lnTo>
                    <a:pt x="328363" y="186176"/>
                  </a:lnTo>
                  <a:lnTo>
                    <a:pt x="328363" y="263009"/>
                  </a:lnTo>
                  <a:lnTo>
                    <a:pt x="344958" y="277578"/>
                  </a:lnTo>
                  <a:lnTo>
                    <a:pt x="350216" y="277578"/>
                  </a:lnTo>
                  <a:lnTo>
                    <a:pt x="351942" y="277419"/>
                  </a:lnTo>
                  <a:lnTo>
                    <a:pt x="353304" y="277103"/>
                  </a:lnTo>
                  <a:lnTo>
                    <a:pt x="354287" y="276897"/>
                  </a:lnTo>
                  <a:lnTo>
                    <a:pt x="355727" y="276533"/>
                  </a:lnTo>
                  <a:lnTo>
                    <a:pt x="356487" y="276247"/>
                  </a:lnTo>
                  <a:lnTo>
                    <a:pt x="354335" y="266746"/>
                  </a:lnTo>
                  <a:lnTo>
                    <a:pt x="346795" y="266746"/>
                  </a:lnTo>
                  <a:lnTo>
                    <a:pt x="344563" y="265986"/>
                  </a:lnTo>
                  <a:lnTo>
                    <a:pt x="339574" y="258892"/>
                  </a:lnTo>
                  <a:lnTo>
                    <a:pt x="339574" y="186176"/>
                  </a:lnTo>
                  <a:close/>
                </a:path>
                <a:path w="673734" h="990600">
                  <a:moveTo>
                    <a:pt x="355157" y="265986"/>
                  </a:moveTo>
                  <a:lnTo>
                    <a:pt x="354163" y="265986"/>
                  </a:lnTo>
                  <a:lnTo>
                    <a:pt x="354335" y="266746"/>
                  </a:lnTo>
                  <a:lnTo>
                    <a:pt x="351355" y="266746"/>
                  </a:lnTo>
                  <a:lnTo>
                    <a:pt x="355157" y="265986"/>
                  </a:lnTo>
                  <a:close/>
                </a:path>
                <a:path w="673734" h="990600">
                  <a:moveTo>
                    <a:pt x="328363" y="203658"/>
                  </a:moveTo>
                  <a:lnTo>
                    <a:pt x="317341" y="203658"/>
                  </a:lnTo>
                  <a:lnTo>
                    <a:pt x="317341" y="213159"/>
                  </a:lnTo>
                  <a:lnTo>
                    <a:pt x="328363" y="213159"/>
                  </a:lnTo>
                  <a:lnTo>
                    <a:pt x="328363" y="203658"/>
                  </a:lnTo>
                  <a:close/>
                </a:path>
                <a:path w="673734" h="990600">
                  <a:moveTo>
                    <a:pt x="355156" y="203658"/>
                  </a:moveTo>
                  <a:lnTo>
                    <a:pt x="339574" y="203658"/>
                  </a:lnTo>
                  <a:lnTo>
                    <a:pt x="339574" y="213159"/>
                  </a:lnTo>
                  <a:lnTo>
                    <a:pt x="355156" y="213159"/>
                  </a:lnTo>
                  <a:lnTo>
                    <a:pt x="355156" y="203658"/>
                  </a:lnTo>
                  <a:close/>
                </a:path>
                <a:path w="673734" h="990600">
                  <a:moveTo>
                    <a:pt x="404492" y="202708"/>
                  </a:moveTo>
                  <a:lnTo>
                    <a:pt x="394104" y="202708"/>
                  </a:lnTo>
                  <a:lnTo>
                    <a:pt x="388340" y="204323"/>
                  </a:lnTo>
                  <a:lnTo>
                    <a:pt x="378490" y="210752"/>
                  </a:lnTo>
                  <a:lnTo>
                    <a:pt x="374658" y="215218"/>
                  </a:lnTo>
                  <a:lnTo>
                    <a:pt x="369270" y="226461"/>
                  </a:lnTo>
                  <a:lnTo>
                    <a:pt x="369179" y="226651"/>
                  </a:lnTo>
                  <a:lnTo>
                    <a:pt x="367817" y="233238"/>
                  </a:lnTo>
                  <a:lnTo>
                    <a:pt x="367817" y="248187"/>
                  </a:lnTo>
                  <a:lnTo>
                    <a:pt x="394800" y="278148"/>
                  </a:lnTo>
                  <a:lnTo>
                    <a:pt x="406772" y="278148"/>
                  </a:lnTo>
                  <a:lnTo>
                    <a:pt x="411222" y="277388"/>
                  </a:lnTo>
                  <a:lnTo>
                    <a:pt x="419139" y="274316"/>
                  </a:lnTo>
                  <a:lnTo>
                    <a:pt x="422465" y="272162"/>
                  </a:lnTo>
                  <a:lnTo>
                    <a:pt x="426434" y="268076"/>
                  </a:lnTo>
                  <a:lnTo>
                    <a:pt x="397302" y="268076"/>
                  </a:lnTo>
                  <a:lnTo>
                    <a:pt x="393328" y="267095"/>
                  </a:lnTo>
                  <a:lnTo>
                    <a:pt x="379028" y="243943"/>
                  </a:lnTo>
                  <a:lnTo>
                    <a:pt x="375798" y="243943"/>
                  </a:lnTo>
                  <a:lnTo>
                    <a:pt x="375798" y="234252"/>
                  </a:lnTo>
                  <a:lnTo>
                    <a:pt x="379028" y="234252"/>
                  </a:lnTo>
                  <a:lnTo>
                    <a:pt x="379028" y="231940"/>
                  </a:lnTo>
                  <a:lnTo>
                    <a:pt x="396226" y="212779"/>
                  </a:lnTo>
                  <a:lnTo>
                    <a:pt x="424226" y="212779"/>
                  </a:lnTo>
                  <a:lnTo>
                    <a:pt x="419029" y="207933"/>
                  </a:lnTo>
                  <a:lnTo>
                    <a:pt x="415656" y="205875"/>
                  </a:lnTo>
                  <a:lnTo>
                    <a:pt x="408245" y="203341"/>
                  </a:lnTo>
                  <a:lnTo>
                    <a:pt x="404492" y="202708"/>
                  </a:lnTo>
                  <a:close/>
                </a:path>
                <a:path w="673734" h="990600">
                  <a:moveTo>
                    <a:pt x="420074" y="256675"/>
                  </a:moveTo>
                  <a:lnTo>
                    <a:pt x="404777" y="268076"/>
                  </a:lnTo>
                  <a:lnTo>
                    <a:pt x="426434" y="268076"/>
                  </a:lnTo>
                  <a:lnTo>
                    <a:pt x="427849" y="266620"/>
                  </a:lnTo>
                  <a:lnTo>
                    <a:pt x="429765" y="263389"/>
                  </a:lnTo>
                  <a:lnTo>
                    <a:pt x="430905" y="259715"/>
                  </a:lnTo>
                  <a:lnTo>
                    <a:pt x="420074" y="256675"/>
                  </a:lnTo>
                  <a:close/>
                </a:path>
                <a:path w="673734" h="990600">
                  <a:moveTo>
                    <a:pt x="379028" y="234252"/>
                  </a:moveTo>
                  <a:lnTo>
                    <a:pt x="375798" y="234252"/>
                  </a:lnTo>
                  <a:lnTo>
                    <a:pt x="375798" y="243943"/>
                  </a:lnTo>
                  <a:lnTo>
                    <a:pt x="379028" y="243943"/>
                  </a:lnTo>
                  <a:lnTo>
                    <a:pt x="379028" y="234252"/>
                  </a:lnTo>
                  <a:close/>
                </a:path>
                <a:path w="673734" h="990600">
                  <a:moveTo>
                    <a:pt x="424226" y="212779"/>
                  </a:moveTo>
                  <a:lnTo>
                    <a:pt x="404745" y="212779"/>
                  </a:lnTo>
                  <a:lnTo>
                    <a:pt x="408261" y="213713"/>
                  </a:lnTo>
                  <a:lnTo>
                    <a:pt x="414246" y="217451"/>
                  </a:lnTo>
                  <a:lnTo>
                    <a:pt x="416558" y="220000"/>
                  </a:lnTo>
                  <a:lnTo>
                    <a:pt x="418173" y="223230"/>
                  </a:lnTo>
                  <a:lnTo>
                    <a:pt x="419820" y="226461"/>
                  </a:lnTo>
                  <a:lnTo>
                    <a:pt x="420644" y="230135"/>
                  </a:lnTo>
                  <a:lnTo>
                    <a:pt x="420644" y="234252"/>
                  </a:lnTo>
                  <a:lnTo>
                    <a:pt x="379028" y="234252"/>
                  </a:lnTo>
                  <a:lnTo>
                    <a:pt x="379028" y="243943"/>
                  </a:lnTo>
                  <a:lnTo>
                    <a:pt x="432045" y="243943"/>
                  </a:lnTo>
                  <a:lnTo>
                    <a:pt x="431976" y="231940"/>
                  </a:lnTo>
                  <a:lnTo>
                    <a:pt x="431143" y="226651"/>
                  </a:lnTo>
                  <a:lnTo>
                    <a:pt x="427575" y="217451"/>
                  </a:lnTo>
                  <a:lnTo>
                    <a:pt x="425294" y="213888"/>
                  </a:lnTo>
                  <a:lnTo>
                    <a:pt x="425181" y="213713"/>
                  </a:lnTo>
                  <a:lnTo>
                    <a:pt x="424226" y="212779"/>
                  </a:lnTo>
                  <a:close/>
                </a:path>
                <a:path w="673734" h="990600">
                  <a:moveTo>
                    <a:pt x="456511" y="256485"/>
                  </a:moveTo>
                  <a:lnTo>
                    <a:pt x="445870" y="259145"/>
                  </a:lnTo>
                  <a:lnTo>
                    <a:pt x="447168" y="265353"/>
                  </a:lnTo>
                  <a:lnTo>
                    <a:pt x="450256" y="270072"/>
                  </a:lnTo>
                  <a:lnTo>
                    <a:pt x="460011" y="276533"/>
                  </a:lnTo>
                  <a:lnTo>
                    <a:pt x="466171" y="278148"/>
                  </a:lnTo>
                  <a:lnTo>
                    <a:pt x="479282" y="278148"/>
                  </a:lnTo>
                  <a:lnTo>
                    <a:pt x="484255" y="277198"/>
                  </a:lnTo>
                  <a:lnTo>
                    <a:pt x="492806" y="273397"/>
                  </a:lnTo>
                  <a:lnTo>
                    <a:pt x="496131" y="270800"/>
                  </a:lnTo>
                  <a:lnTo>
                    <a:pt x="497958" y="268266"/>
                  </a:lnTo>
                  <a:lnTo>
                    <a:pt x="468831" y="268266"/>
                  </a:lnTo>
                  <a:lnTo>
                    <a:pt x="465110" y="267285"/>
                  </a:lnTo>
                  <a:lnTo>
                    <a:pt x="459441" y="263357"/>
                  </a:lnTo>
                  <a:lnTo>
                    <a:pt x="457566" y="260475"/>
                  </a:lnTo>
                  <a:lnTo>
                    <a:pt x="457418" y="260000"/>
                  </a:lnTo>
                  <a:lnTo>
                    <a:pt x="456511" y="256485"/>
                  </a:lnTo>
                  <a:close/>
                </a:path>
                <a:path w="673734" h="990600">
                  <a:moveTo>
                    <a:pt x="482164" y="202708"/>
                  </a:moveTo>
                  <a:lnTo>
                    <a:pt x="469813" y="202708"/>
                  </a:lnTo>
                  <a:lnTo>
                    <a:pt x="465221" y="203610"/>
                  </a:lnTo>
                  <a:lnTo>
                    <a:pt x="448150" y="228836"/>
                  </a:lnTo>
                  <a:lnTo>
                    <a:pt x="449614" y="232795"/>
                  </a:lnTo>
                  <a:lnTo>
                    <a:pt x="483368" y="247459"/>
                  </a:lnTo>
                  <a:lnTo>
                    <a:pt x="486092" y="248757"/>
                  </a:lnTo>
                  <a:lnTo>
                    <a:pt x="489639" y="252209"/>
                  </a:lnTo>
                  <a:lnTo>
                    <a:pt x="490526" y="254331"/>
                  </a:lnTo>
                  <a:lnTo>
                    <a:pt x="490526" y="260000"/>
                  </a:lnTo>
                  <a:lnTo>
                    <a:pt x="488974" y="262692"/>
                  </a:lnTo>
                  <a:lnTo>
                    <a:pt x="482623" y="267285"/>
                  </a:lnTo>
                  <a:lnTo>
                    <a:pt x="482324" y="267285"/>
                  </a:lnTo>
                  <a:lnTo>
                    <a:pt x="478649" y="268266"/>
                  </a:lnTo>
                  <a:lnTo>
                    <a:pt x="497958" y="268266"/>
                  </a:lnTo>
                  <a:lnTo>
                    <a:pt x="500914" y="264213"/>
                  </a:lnTo>
                  <a:lnTo>
                    <a:pt x="502117" y="260475"/>
                  </a:lnTo>
                  <a:lnTo>
                    <a:pt x="502117" y="251196"/>
                  </a:lnTo>
                  <a:lnTo>
                    <a:pt x="500518" y="247031"/>
                  </a:lnTo>
                  <a:lnTo>
                    <a:pt x="494120" y="240539"/>
                  </a:lnTo>
                  <a:lnTo>
                    <a:pt x="489259" y="238116"/>
                  </a:lnTo>
                  <a:lnTo>
                    <a:pt x="467596" y="232795"/>
                  </a:lnTo>
                  <a:lnTo>
                    <a:pt x="464429" y="231449"/>
                  </a:lnTo>
                  <a:lnTo>
                    <a:pt x="460375" y="228219"/>
                  </a:lnTo>
                  <a:lnTo>
                    <a:pt x="459361" y="226018"/>
                  </a:lnTo>
                  <a:lnTo>
                    <a:pt x="459361" y="220095"/>
                  </a:lnTo>
                  <a:lnTo>
                    <a:pt x="460834" y="217514"/>
                  </a:lnTo>
                  <a:lnTo>
                    <a:pt x="466757" y="213428"/>
                  </a:lnTo>
                  <a:lnTo>
                    <a:pt x="470478" y="212399"/>
                  </a:lnTo>
                  <a:lnTo>
                    <a:pt x="497349" y="212399"/>
                  </a:lnTo>
                  <a:lnTo>
                    <a:pt x="496100" y="210625"/>
                  </a:lnTo>
                  <a:lnTo>
                    <a:pt x="487834" y="204291"/>
                  </a:lnTo>
                  <a:lnTo>
                    <a:pt x="482164" y="202708"/>
                  </a:lnTo>
                  <a:close/>
                </a:path>
                <a:path w="673734" h="990600">
                  <a:moveTo>
                    <a:pt x="497349" y="212399"/>
                  </a:moveTo>
                  <a:lnTo>
                    <a:pt x="478206" y="212399"/>
                  </a:lnTo>
                  <a:lnTo>
                    <a:pt x="480882" y="212922"/>
                  </a:lnTo>
                  <a:lnTo>
                    <a:pt x="485062" y="215012"/>
                  </a:lnTo>
                  <a:lnTo>
                    <a:pt x="486709" y="216342"/>
                  </a:lnTo>
                  <a:lnTo>
                    <a:pt x="487913" y="217957"/>
                  </a:lnTo>
                  <a:lnTo>
                    <a:pt x="489148" y="219541"/>
                  </a:lnTo>
                  <a:lnTo>
                    <a:pt x="490082" y="221172"/>
                  </a:lnTo>
                  <a:lnTo>
                    <a:pt x="490716" y="222850"/>
                  </a:lnTo>
                  <a:lnTo>
                    <a:pt x="500451" y="220095"/>
                  </a:lnTo>
                  <a:lnTo>
                    <a:pt x="500819" y="220095"/>
                  </a:lnTo>
                  <a:lnTo>
                    <a:pt x="499114" y="215012"/>
                  </a:lnTo>
                  <a:lnTo>
                    <a:pt x="499045" y="214806"/>
                  </a:lnTo>
                  <a:lnTo>
                    <a:pt x="497349" y="212399"/>
                  </a:lnTo>
                  <a:close/>
                </a:path>
                <a:path w="673734" h="990600">
                  <a:moveTo>
                    <a:pt x="592850" y="202708"/>
                  </a:moveTo>
                  <a:lnTo>
                    <a:pt x="579675" y="202708"/>
                  </a:lnTo>
                  <a:lnTo>
                    <a:pt x="573895" y="204275"/>
                  </a:lnTo>
                  <a:lnTo>
                    <a:pt x="553198" y="232922"/>
                  </a:lnTo>
                  <a:lnTo>
                    <a:pt x="553198" y="248060"/>
                  </a:lnTo>
                  <a:lnTo>
                    <a:pt x="579675" y="278148"/>
                  </a:lnTo>
                  <a:lnTo>
                    <a:pt x="592850" y="278148"/>
                  </a:lnTo>
                  <a:lnTo>
                    <a:pt x="598614" y="276580"/>
                  </a:lnTo>
                  <a:lnTo>
                    <a:pt x="608527" y="270309"/>
                  </a:lnTo>
                  <a:lnTo>
                    <a:pt x="610494" y="268076"/>
                  </a:lnTo>
                  <a:lnTo>
                    <a:pt x="581259" y="268076"/>
                  </a:lnTo>
                  <a:lnTo>
                    <a:pt x="577141" y="266794"/>
                  </a:lnTo>
                  <a:lnTo>
                    <a:pt x="570681" y="261663"/>
                  </a:lnTo>
                  <a:lnTo>
                    <a:pt x="568289" y="258290"/>
                  </a:lnTo>
                  <a:lnTo>
                    <a:pt x="565186" y="249929"/>
                  </a:lnTo>
                  <a:lnTo>
                    <a:pt x="564410" y="245400"/>
                  </a:lnTo>
                  <a:lnTo>
                    <a:pt x="564410" y="235645"/>
                  </a:lnTo>
                  <a:lnTo>
                    <a:pt x="581259" y="212779"/>
                  </a:lnTo>
                  <a:lnTo>
                    <a:pt x="610487" y="212779"/>
                  </a:lnTo>
                  <a:lnTo>
                    <a:pt x="608527" y="210546"/>
                  </a:lnTo>
                  <a:lnTo>
                    <a:pt x="598614" y="204275"/>
                  </a:lnTo>
                  <a:lnTo>
                    <a:pt x="592850" y="202708"/>
                  </a:lnTo>
                  <a:close/>
                </a:path>
                <a:path w="673734" h="990600">
                  <a:moveTo>
                    <a:pt x="610487" y="212779"/>
                  </a:moveTo>
                  <a:lnTo>
                    <a:pt x="591267" y="212779"/>
                  </a:lnTo>
                  <a:lnTo>
                    <a:pt x="595384" y="214078"/>
                  </a:lnTo>
                  <a:lnTo>
                    <a:pt x="601845" y="219272"/>
                  </a:lnTo>
                  <a:lnTo>
                    <a:pt x="604236" y="222676"/>
                  </a:lnTo>
                  <a:lnTo>
                    <a:pt x="607340" y="231101"/>
                  </a:lnTo>
                  <a:lnTo>
                    <a:pt x="608115" y="235645"/>
                  </a:lnTo>
                  <a:lnTo>
                    <a:pt x="608115" y="245400"/>
                  </a:lnTo>
                  <a:lnTo>
                    <a:pt x="591267" y="268076"/>
                  </a:lnTo>
                  <a:lnTo>
                    <a:pt x="610494" y="268076"/>
                  </a:lnTo>
                  <a:lnTo>
                    <a:pt x="612391" y="265923"/>
                  </a:lnTo>
                  <a:lnTo>
                    <a:pt x="615146" y="260285"/>
                  </a:lnTo>
                  <a:lnTo>
                    <a:pt x="617933" y="254648"/>
                  </a:lnTo>
                  <a:lnTo>
                    <a:pt x="619327" y="248060"/>
                  </a:lnTo>
                  <a:lnTo>
                    <a:pt x="619327" y="232922"/>
                  </a:lnTo>
                  <a:lnTo>
                    <a:pt x="617933" y="226287"/>
                  </a:lnTo>
                  <a:lnTo>
                    <a:pt x="615146" y="220618"/>
                  </a:lnTo>
                  <a:lnTo>
                    <a:pt x="612391" y="214949"/>
                  </a:lnTo>
                  <a:lnTo>
                    <a:pt x="610487" y="212779"/>
                  </a:lnTo>
                  <a:close/>
                </a:path>
                <a:path w="673734" h="990600">
                  <a:moveTo>
                    <a:pt x="647273" y="203658"/>
                  </a:moveTo>
                  <a:lnTo>
                    <a:pt x="636441" y="203658"/>
                  </a:lnTo>
                  <a:lnTo>
                    <a:pt x="636441" y="276628"/>
                  </a:lnTo>
                  <a:lnTo>
                    <a:pt x="647653" y="276628"/>
                  </a:lnTo>
                  <a:lnTo>
                    <a:pt x="647653" y="227158"/>
                  </a:lnTo>
                  <a:lnTo>
                    <a:pt x="648444" y="224228"/>
                  </a:lnTo>
                  <a:lnTo>
                    <a:pt x="651643" y="219066"/>
                  </a:lnTo>
                  <a:lnTo>
                    <a:pt x="653828" y="217039"/>
                  </a:lnTo>
                  <a:lnTo>
                    <a:pt x="658268" y="214679"/>
                  </a:lnTo>
                  <a:lnTo>
                    <a:pt x="647273" y="214679"/>
                  </a:lnTo>
                  <a:lnTo>
                    <a:pt x="647273" y="203658"/>
                  </a:lnTo>
                  <a:close/>
                </a:path>
                <a:path w="673734" h="990600">
                  <a:moveTo>
                    <a:pt x="672926" y="202708"/>
                  </a:moveTo>
                  <a:lnTo>
                    <a:pt x="662001" y="202708"/>
                  </a:lnTo>
                  <a:lnTo>
                    <a:pt x="658713" y="203658"/>
                  </a:lnTo>
                  <a:lnTo>
                    <a:pt x="651770" y="208139"/>
                  </a:lnTo>
                  <a:lnTo>
                    <a:pt x="649363" y="211069"/>
                  </a:lnTo>
                  <a:lnTo>
                    <a:pt x="648033" y="214679"/>
                  </a:lnTo>
                  <a:lnTo>
                    <a:pt x="658268" y="214679"/>
                  </a:lnTo>
                  <a:lnTo>
                    <a:pt x="659341" y="214109"/>
                  </a:lnTo>
                  <a:lnTo>
                    <a:pt x="662066" y="213460"/>
                  </a:lnTo>
                  <a:lnTo>
                    <a:pt x="672926" y="213460"/>
                  </a:lnTo>
                  <a:lnTo>
                    <a:pt x="672926" y="202708"/>
                  </a:lnTo>
                  <a:close/>
                </a:path>
                <a:path w="673734" h="990600">
                  <a:moveTo>
                    <a:pt x="672926" y="213460"/>
                  </a:moveTo>
                  <a:lnTo>
                    <a:pt x="668983" y="213460"/>
                  </a:lnTo>
                  <a:lnTo>
                    <a:pt x="670313" y="213682"/>
                  </a:lnTo>
                  <a:lnTo>
                    <a:pt x="673184" y="214109"/>
                  </a:lnTo>
                  <a:lnTo>
                    <a:pt x="672926" y="214109"/>
                  </a:lnTo>
                  <a:lnTo>
                    <a:pt x="672926" y="213460"/>
                  </a:lnTo>
                  <a:close/>
                </a:path>
                <a:path w="673734" h="990600">
                  <a:moveTo>
                    <a:pt x="38955" y="380713"/>
                  </a:moveTo>
                  <a:lnTo>
                    <a:pt x="28567" y="380713"/>
                  </a:lnTo>
                  <a:lnTo>
                    <a:pt x="22803" y="382328"/>
                  </a:lnTo>
                  <a:lnTo>
                    <a:pt x="2280" y="411244"/>
                  </a:lnTo>
                  <a:lnTo>
                    <a:pt x="2280" y="426192"/>
                  </a:lnTo>
                  <a:lnTo>
                    <a:pt x="29263" y="456153"/>
                  </a:lnTo>
                  <a:lnTo>
                    <a:pt x="41235" y="456153"/>
                  </a:lnTo>
                  <a:lnTo>
                    <a:pt x="45685" y="455393"/>
                  </a:lnTo>
                  <a:lnTo>
                    <a:pt x="53602" y="452321"/>
                  </a:lnTo>
                  <a:lnTo>
                    <a:pt x="56928" y="450167"/>
                  </a:lnTo>
                  <a:lnTo>
                    <a:pt x="60897" y="446081"/>
                  </a:lnTo>
                  <a:lnTo>
                    <a:pt x="31765" y="446081"/>
                  </a:lnTo>
                  <a:lnTo>
                    <a:pt x="27791" y="445100"/>
                  </a:lnTo>
                  <a:lnTo>
                    <a:pt x="13491" y="421948"/>
                  </a:lnTo>
                  <a:lnTo>
                    <a:pt x="10261" y="421948"/>
                  </a:lnTo>
                  <a:lnTo>
                    <a:pt x="10261" y="412257"/>
                  </a:lnTo>
                  <a:lnTo>
                    <a:pt x="13491" y="412257"/>
                  </a:lnTo>
                  <a:lnTo>
                    <a:pt x="13491" y="409945"/>
                  </a:lnTo>
                  <a:lnTo>
                    <a:pt x="30689" y="390784"/>
                  </a:lnTo>
                  <a:lnTo>
                    <a:pt x="58689" y="390784"/>
                  </a:lnTo>
                  <a:lnTo>
                    <a:pt x="53492" y="385939"/>
                  </a:lnTo>
                  <a:lnTo>
                    <a:pt x="50119" y="383880"/>
                  </a:lnTo>
                  <a:lnTo>
                    <a:pt x="42708" y="381346"/>
                  </a:lnTo>
                  <a:lnTo>
                    <a:pt x="38955" y="380713"/>
                  </a:lnTo>
                  <a:close/>
                </a:path>
                <a:path w="673734" h="990600">
                  <a:moveTo>
                    <a:pt x="54537" y="434680"/>
                  </a:moveTo>
                  <a:lnTo>
                    <a:pt x="39240" y="446081"/>
                  </a:lnTo>
                  <a:lnTo>
                    <a:pt x="60897" y="446081"/>
                  </a:lnTo>
                  <a:lnTo>
                    <a:pt x="62312" y="444625"/>
                  </a:lnTo>
                  <a:lnTo>
                    <a:pt x="64228" y="441394"/>
                  </a:lnTo>
                  <a:lnTo>
                    <a:pt x="65368" y="437720"/>
                  </a:lnTo>
                  <a:lnTo>
                    <a:pt x="54537" y="434680"/>
                  </a:lnTo>
                  <a:close/>
                </a:path>
                <a:path w="673734" h="990600">
                  <a:moveTo>
                    <a:pt x="13491" y="412257"/>
                  </a:moveTo>
                  <a:lnTo>
                    <a:pt x="10261" y="412257"/>
                  </a:lnTo>
                  <a:lnTo>
                    <a:pt x="10261" y="421948"/>
                  </a:lnTo>
                  <a:lnTo>
                    <a:pt x="13491" y="421948"/>
                  </a:lnTo>
                  <a:lnTo>
                    <a:pt x="13491" y="412257"/>
                  </a:lnTo>
                  <a:close/>
                </a:path>
                <a:path w="673734" h="990600">
                  <a:moveTo>
                    <a:pt x="58689" y="390784"/>
                  </a:moveTo>
                  <a:lnTo>
                    <a:pt x="39208" y="390784"/>
                  </a:lnTo>
                  <a:lnTo>
                    <a:pt x="42723" y="391718"/>
                  </a:lnTo>
                  <a:lnTo>
                    <a:pt x="48709" y="395456"/>
                  </a:lnTo>
                  <a:lnTo>
                    <a:pt x="51021" y="398005"/>
                  </a:lnTo>
                  <a:lnTo>
                    <a:pt x="52636" y="401236"/>
                  </a:lnTo>
                  <a:lnTo>
                    <a:pt x="54283" y="404466"/>
                  </a:lnTo>
                  <a:lnTo>
                    <a:pt x="55107" y="408140"/>
                  </a:lnTo>
                  <a:lnTo>
                    <a:pt x="55107" y="412257"/>
                  </a:lnTo>
                  <a:lnTo>
                    <a:pt x="13491" y="412257"/>
                  </a:lnTo>
                  <a:lnTo>
                    <a:pt x="13491" y="421948"/>
                  </a:lnTo>
                  <a:lnTo>
                    <a:pt x="66508" y="421948"/>
                  </a:lnTo>
                  <a:lnTo>
                    <a:pt x="66438" y="409945"/>
                  </a:lnTo>
                  <a:lnTo>
                    <a:pt x="65606" y="404656"/>
                  </a:lnTo>
                  <a:lnTo>
                    <a:pt x="62038" y="395456"/>
                  </a:lnTo>
                  <a:lnTo>
                    <a:pt x="59757" y="391893"/>
                  </a:lnTo>
                  <a:lnTo>
                    <a:pt x="59644" y="391718"/>
                  </a:lnTo>
                  <a:lnTo>
                    <a:pt x="58689" y="390784"/>
                  </a:lnTo>
                  <a:close/>
                </a:path>
                <a:path w="673734" h="990600">
                  <a:moveTo>
                    <a:pt x="134479" y="390594"/>
                  </a:moveTo>
                  <a:lnTo>
                    <a:pt x="117039" y="390594"/>
                  </a:lnTo>
                  <a:lnTo>
                    <a:pt x="120887" y="391893"/>
                  </a:lnTo>
                  <a:lnTo>
                    <a:pt x="125986" y="397087"/>
                  </a:lnTo>
                  <a:lnTo>
                    <a:pt x="127269" y="400761"/>
                  </a:lnTo>
                  <a:lnTo>
                    <a:pt x="127269" y="407601"/>
                  </a:lnTo>
                  <a:lnTo>
                    <a:pt x="116485" y="411449"/>
                  </a:lnTo>
                  <a:lnTo>
                    <a:pt x="112890" y="411877"/>
                  </a:lnTo>
                  <a:lnTo>
                    <a:pt x="80143" y="438671"/>
                  </a:lnTo>
                  <a:lnTo>
                    <a:pt x="81251" y="442724"/>
                  </a:lnTo>
                  <a:lnTo>
                    <a:pt x="85685" y="449407"/>
                  </a:lnTo>
                  <a:lnTo>
                    <a:pt x="88678" y="451956"/>
                  </a:lnTo>
                  <a:lnTo>
                    <a:pt x="96216" y="455472"/>
                  </a:lnTo>
                  <a:lnTo>
                    <a:pt x="100412" y="456343"/>
                  </a:lnTo>
                  <a:lnTo>
                    <a:pt x="109280" y="456343"/>
                  </a:lnTo>
                  <a:lnTo>
                    <a:pt x="125939" y="446335"/>
                  </a:lnTo>
                  <a:lnTo>
                    <a:pt x="102519" y="446335"/>
                  </a:lnTo>
                  <a:lnTo>
                    <a:pt x="99008" y="445401"/>
                  </a:lnTo>
                  <a:lnTo>
                    <a:pt x="98755" y="445401"/>
                  </a:lnTo>
                  <a:lnTo>
                    <a:pt x="95677" y="443326"/>
                  </a:lnTo>
                  <a:lnTo>
                    <a:pt x="92795" y="441331"/>
                  </a:lnTo>
                  <a:lnTo>
                    <a:pt x="91354" y="438385"/>
                  </a:lnTo>
                  <a:lnTo>
                    <a:pt x="91354" y="431640"/>
                  </a:lnTo>
                  <a:lnTo>
                    <a:pt x="114553" y="421315"/>
                  </a:lnTo>
                  <a:lnTo>
                    <a:pt x="118623" y="420713"/>
                  </a:lnTo>
                  <a:lnTo>
                    <a:pt x="127269" y="417958"/>
                  </a:lnTo>
                  <a:lnTo>
                    <a:pt x="138480" y="417958"/>
                  </a:lnTo>
                  <a:lnTo>
                    <a:pt x="138480" y="400761"/>
                  </a:lnTo>
                  <a:lnTo>
                    <a:pt x="137595" y="396453"/>
                  </a:lnTo>
                  <a:lnTo>
                    <a:pt x="137530" y="396137"/>
                  </a:lnTo>
                  <a:lnTo>
                    <a:pt x="134479" y="390594"/>
                  </a:lnTo>
                  <a:close/>
                </a:path>
                <a:path w="673734" h="990600">
                  <a:moveTo>
                    <a:pt x="138480" y="444751"/>
                  </a:moveTo>
                  <a:lnTo>
                    <a:pt x="127269" y="444751"/>
                  </a:lnTo>
                  <a:lnTo>
                    <a:pt x="127269" y="454633"/>
                  </a:lnTo>
                  <a:lnTo>
                    <a:pt x="138480" y="454633"/>
                  </a:lnTo>
                  <a:lnTo>
                    <a:pt x="138480" y="444751"/>
                  </a:lnTo>
                  <a:close/>
                </a:path>
                <a:path w="673734" h="990600">
                  <a:moveTo>
                    <a:pt x="138480" y="417958"/>
                  </a:moveTo>
                  <a:lnTo>
                    <a:pt x="127269" y="417958"/>
                  </a:lnTo>
                  <a:lnTo>
                    <a:pt x="127165" y="431640"/>
                  </a:lnTo>
                  <a:lnTo>
                    <a:pt x="126477" y="434157"/>
                  </a:lnTo>
                  <a:lnTo>
                    <a:pt x="124894" y="436913"/>
                  </a:lnTo>
                  <a:lnTo>
                    <a:pt x="123342" y="439668"/>
                  </a:lnTo>
                  <a:lnTo>
                    <a:pt x="121030" y="441917"/>
                  </a:lnTo>
                  <a:lnTo>
                    <a:pt x="114917" y="445401"/>
                  </a:lnTo>
                  <a:lnTo>
                    <a:pt x="110908" y="446335"/>
                  </a:lnTo>
                  <a:lnTo>
                    <a:pt x="125939" y="446335"/>
                  </a:lnTo>
                  <a:lnTo>
                    <a:pt x="126699" y="444751"/>
                  </a:lnTo>
                  <a:lnTo>
                    <a:pt x="138480" y="444751"/>
                  </a:lnTo>
                  <a:lnTo>
                    <a:pt x="138480" y="417958"/>
                  </a:lnTo>
                  <a:close/>
                </a:path>
                <a:path w="673734" h="990600">
                  <a:moveTo>
                    <a:pt x="113840" y="380713"/>
                  </a:moveTo>
                  <a:lnTo>
                    <a:pt x="107823" y="380713"/>
                  </a:lnTo>
                  <a:lnTo>
                    <a:pt x="104086" y="381220"/>
                  </a:lnTo>
                  <a:lnTo>
                    <a:pt x="82233" y="397815"/>
                  </a:lnTo>
                  <a:lnTo>
                    <a:pt x="92874" y="401616"/>
                  </a:lnTo>
                  <a:lnTo>
                    <a:pt x="94109" y="398955"/>
                  </a:lnTo>
                  <a:lnTo>
                    <a:pt x="96247" y="396453"/>
                  </a:lnTo>
                  <a:lnTo>
                    <a:pt x="102164" y="391893"/>
                  </a:lnTo>
                  <a:lnTo>
                    <a:pt x="101874" y="391893"/>
                  </a:lnTo>
                  <a:lnTo>
                    <a:pt x="106524" y="390594"/>
                  </a:lnTo>
                  <a:lnTo>
                    <a:pt x="134479" y="390594"/>
                  </a:lnTo>
                  <a:lnTo>
                    <a:pt x="133730" y="389232"/>
                  </a:lnTo>
                  <a:lnTo>
                    <a:pt x="131339" y="386651"/>
                  </a:lnTo>
                  <a:lnTo>
                    <a:pt x="125606" y="383231"/>
                  </a:lnTo>
                  <a:lnTo>
                    <a:pt x="122645" y="382106"/>
                  </a:lnTo>
                  <a:lnTo>
                    <a:pt x="119573" y="381568"/>
                  </a:lnTo>
                  <a:lnTo>
                    <a:pt x="116532" y="380998"/>
                  </a:lnTo>
                  <a:lnTo>
                    <a:pt x="113840" y="380713"/>
                  </a:lnTo>
                  <a:close/>
                </a:path>
                <a:path w="673734" h="990600">
                  <a:moveTo>
                    <a:pt x="169775" y="381663"/>
                  </a:moveTo>
                  <a:lnTo>
                    <a:pt x="158944" y="381663"/>
                  </a:lnTo>
                  <a:lnTo>
                    <a:pt x="158944" y="454633"/>
                  </a:lnTo>
                  <a:lnTo>
                    <a:pt x="170155" y="454633"/>
                  </a:lnTo>
                  <a:lnTo>
                    <a:pt x="170155" y="405163"/>
                  </a:lnTo>
                  <a:lnTo>
                    <a:pt x="170947" y="402233"/>
                  </a:lnTo>
                  <a:lnTo>
                    <a:pt x="174146" y="397071"/>
                  </a:lnTo>
                  <a:lnTo>
                    <a:pt x="176331" y="395044"/>
                  </a:lnTo>
                  <a:lnTo>
                    <a:pt x="180771" y="392684"/>
                  </a:lnTo>
                  <a:lnTo>
                    <a:pt x="169775" y="392684"/>
                  </a:lnTo>
                  <a:lnTo>
                    <a:pt x="169775" y="381663"/>
                  </a:lnTo>
                  <a:close/>
                </a:path>
                <a:path w="673734" h="990600">
                  <a:moveTo>
                    <a:pt x="195428" y="380713"/>
                  </a:moveTo>
                  <a:lnTo>
                    <a:pt x="184503" y="380713"/>
                  </a:lnTo>
                  <a:lnTo>
                    <a:pt x="181215" y="381663"/>
                  </a:lnTo>
                  <a:lnTo>
                    <a:pt x="174272" y="386144"/>
                  </a:lnTo>
                  <a:lnTo>
                    <a:pt x="171865" y="389074"/>
                  </a:lnTo>
                  <a:lnTo>
                    <a:pt x="170535" y="392684"/>
                  </a:lnTo>
                  <a:lnTo>
                    <a:pt x="180771" y="392684"/>
                  </a:lnTo>
                  <a:lnTo>
                    <a:pt x="181844" y="392114"/>
                  </a:lnTo>
                  <a:lnTo>
                    <a:pt x="184569" y="391465"/>
                  </a:lnTo>
                  <a:lnTo>
                    <a:pt x="195428" y="391465"/>
                  </a:lnTo>
                  <a:lnTo>
                    <a:pt x="195428" y="380713"/>
                  </a:lnTo>
                  <a:close/>
                </a:path>
                <a:path w="673734" h="990600">
                  <a:moveTo>
                    <a:pt x="195428" y="391465"/>
                  </a:moveTo>
                  <a:lnTo>
                    <a:pt x="191485" y="391465"/>
                  </a:lnTo>
                  <a:lnTo>
                    <a:pt x="192816" y="391687"/>
                  </a:lnTo>
                  <a:lnTo>
                    <a:pt x="195687" y="392114"/>
                  </a:lnTo>
                  <a:lnTo>
                    <a:pt x="195428" y="392114"/>
                  </a:lnTo>
                  <a:lnTo>
                    <a:pt x="195428" y="391465"/>
                  </a:lnTo>
                  <a:close/>
                </a:path>
                <a:path w="673734" h="990600">
                  <a:moveTo>
                    <a:pt x="219930" y="357340"/>
                  </a:moveTo>
                  <a:lnTo>
                    <a:pt x="208718" y="357340"/>
                  </a:lnTo>
                  <a:lnTo>
                    <a:pt x="208718" y="454633"/>
                  </a:lnTo>
                  <a:lnTo>
                    <a:pt x="219930" y="454633"/>
                  </a:lnTo>
                  <a:lnTo>
                    <a:pt x="219930" y="357340"/>
                  </a:lnTo>
                  <a:close/>
                </a:path>
                <a:path w="673734" h="990600">
                  <a:moveTo>
                    <a:pt x="242365" y="470785"/>
                  </a:moveTo>
                  <a:lnTo>
                    <a:pt x="239514" y="480666"/>
                  </a:lnTo>
                  <a:lnTo>
                    <a:pt x="240084" y="480951"/>
                  </a:lnTo>
                  <a:lnTo>
                    <a:pt x="241114" y="481236"/>
                  </a:lnTo>
                  <a:lnTo>
                    <a:pt x="242602" y="481521"/>
                  </a:lnTo>
                  <a:lnTo>
                    <a:pt x="244091" y="481838"/>
                  </a:lnTo>
                  <a:lnTo>
                    <a:pt x="245785" y="481996"/>
                  </a:lnTo>
                  <a:lnTo>
                    <a:pt x="251074" y="481996"/>
                  </a:lnTo>
                  <a:lnTo>
                    <a:pt x="253474" y="481521"/>
                  </a:lnTo>
                  <a:lnTo>
                    <a:pt x="253829" y="481521"/>
                  </a:lnTo>
                  <a:lnTo>
                    <a:pt x="259530" y="478988"/>
                  </a:lnTo>
                  <a:lnTo>
                    <a:pt x="261921" y="477135"/>
                  </a:lnTo>
                  <a:lnTo>
                    <a:pt x="266039" y="472162"/>
                  </a:lnTo>
                  <a:lnTo>
                    <a:pt x="266275" y="471735"/>
                  </a:lnTo>
                  <a:lnTo>
                    <a:pt x="247495" y="471735"/>
                  </a:lnTo>
                  <a:lnTo>
                    <a:pt x="245088" y="471482"/>
                  </a:lnTo>
                  <a:lnTo>
                    <a:pt x="242365" y="470785"/>
                  </a:lnTo>
                  <a:close/>
                </a:path>
                <a:path w="673734" h="990600">
                  <a:moveTo>
                    <a:pt x="246925" y="381663"/>
                  </a:moveTo>
                  <a:lnTo>
                    <a:pt x="234764" y="381663"/>
                  </a:lnTo>
                  <a:lnTo>
                    <a:pt x="261747" y="455013"/>
                  </a:lnTo>
                  <a:lnTo>
                    <a:pt x="258295" y="464419"/>
                  </a:lnTo>
                  <a:lnTo>
                    <a:pt x="256791" y="467095"/>
                  </a:lnTo>
                  <a:lnTo>
                    <a:pt x="255144" y="468742"/>
                  </a:lnTo>
                  <a:lnTo>
                    <a:pt x="253529" y="470421"/>
                  </a:lnTo>
                  <a:lnTo>
                    <a:pt x="251425" y="471482"/>
                  </a:lnTo>
                  <a:lnTo>
                    <a:pt x="250282" y="471482"/>
                  </a:lnTo>
                  <a:lnTo>
                    <a:pt x="247495" y="471735"/>
                  </a:lnTo>
                  <a:lnTo>
                    <a:pt x="266275" y="471735"/>
                  </a:lnTo>
                  <a:lnTo>
                    <a:pt x="267765" y="469043"/>
                  </a:lnTo>
                  <a:lnTo>
                    <a:pt x="278593" y="439811"/>
                  </a:lnTo>
                  <a:lnTo>
                    <a:pt x="267068" y="439811"/>
                  </a:lnTo>
                  <a:lnTo>
                    <a:pt x="246925" y="381663"/>
                  </a:lnTo>
                  <a:close/>
                </a:path>
                <a:path w="673734" h="990600">
                  <a:moveTo>
                    <a:pt x="300132" y="381663"/>
                  </a:moveTo>
                  <a:lnTo>
                    <a:pt x="287971" y="381663"/>
                  </a:lnTo>
                  <a:lnTo>
                    <a:pt x="267828" y="439811"/>
                  </a:lnTo>
                  <a:lnTo>
                    <a:pt x="278593" y="439811"/>
                  </a:lnTo>
                  <a:lnTo>
                    <a:pt x="300132" y="381663"/>
                  </a:lnTo>
                  <a:close/>
                </a:path>
                <a:path w="673734" h="990600">
                  <a:moveTo>
                    <a:pt x="16532" y="559668"/>
                  </a:moveTo>
                  <a:lnTo>
                    <a:pt x="5700" y="559668"/>
                  </a:lnTo>
                  <a:lnTo>
                    <a:pt x="5700" y="632638"/>
                  </a:lnTo>
                  <a:lnTo>
                    <a:pt x="16912" y="632638"/>
                  </a:lnTo>
                  <a:lnTo>
                    <a:pt x="16912" y="583168"/>
                  </a:lnTo>
                  <a:lnTo>
                    <a:pt x="17704" y="580238"/>
                  </a:lnTo>
                  <a:lnTo>
                    <a:pt x="20902" y="575076"/>
                  </a:lnTo>
                  <a:lnTo>
                    <a:pt x="23088" y="573049"/>
                  </a:lnTo>
                  <a:lnTo>
                    <a:pt x="27527" y="570689"/>
                  </a:lnTo>
                  <a:lnTo>
                    <a:pt x="16532" y="570689"/>
                  </a:lnTo>
                  <a:lnTo>
                    <a:pt x="16532" y="559668"/>
                  </a:lnTo>
                  <a:close/>
                </a:path>
                <a:path w="673734" h="990600">
                  <a:moveTo>
                    <a:pt x="42185" y="558718"/>
                  </a:moveTo>
                  <a:lnTo>
                    <a:pt x="31260" y="558718"/>
                  </a:lnTo>
                  <a:lnTo>
                    <a:pt x="27972" y="559668"/>
                  </a:lnTo>
                  <a:lnTo>
                    <a:pt x="21029" y="564149"/>
                  </a:lnTo>
                  <a:lnTo>
                    <a:pt x="18622" y="567079"/>
                  </a:lnTo>
                  <a:lnTo>
                    <a:pt x="17292" y="570689"/>
                  </a:lnTo>
                  <a:lnTo>
                    <a:pt x="27527" y="570689"/>
                  </a:lnTo>
                  <a:lnTo>
                    <a:pt x="28600" y="570119"/>
                  </a:lnTo>
                  <a:lnTo>
                    <a:pt x="31325" y="569470"/>
                  </a:lnTo>
                  <a:lnTo>
                    <a:pt x="42185" y="569470"/>
                  </a:lnTo>
                  <a:lnTo>
                    <a:pt x="42185" y="558718"/>
                  </a:lnTo>
                  <a:close/>
                </a:path>
                <a:path w="673734" h="990600">
                  <a:moveTo>
                    <a:pt x="42185" y="569470"/>
                  </a:moveTo>
                  <a:lnTo>
                    <a:pt x="38242" y="569470"/>
                  </a:lnTo>
                  <a:lnTo>
                    <a:pt x="39572" y="569692"/>
                  </a:lnTo>
                  <a:lnTo>
                    <a:pt x="42443" y="570119"/>
                  </a:lnTo>
                  <a:lnTo>
                    <a:pt x="42185" y="570119"/>
                  </a:lnTo>
                  <a:lnTo>
                    <a:pt x="42185" y="569470"/>
                  </a:lnTo>
                  <a:close/>
                </a:path>
                <a:path w="673734" h="990600">
                  <a:moveTo>
                    <a:pt x="86508" y="558718"/>
                  </a:moveTo>
                  <a:lnTo>
                    <a:pt x="76120" y="558718"/>
                  </a:lnTo>
                  <a:lnTo>
                    <a:pt x="70356" y="560333"/>
                  </a:lnTo>
                  <a:lnTo>
                    <a:pt x="60507" y="566762"/>
                  </a:lnTo>
                  <a:lnTo>
                    <a:pt x="56674" y="571228"/>
                  </a:lnTo>
                  <a:lnTo>
                    <a:pt x="51287" y="582471"/>
                  </a:lnTo>
                  <a:lnTo>
                    <a:pt x="51195" y="582661"/>
                  </a:lnTo>
                  <a:lnTo>
                    <a:pt x="49834" y="589249"/>
                  </a:lnTo>
                  <a:lnTo>
                    <a:pt x="49834" y="604197"/>
                  </a:lnTo>
                  <a:lnTo>
                    <a:pt x="76817" y="634158"/>
                  </a:lnTo>
                  <a:lnTo>
                    <a:pt x="88789" y="634158"/>
                  </a:lnTo>
                  <a:lnTo>
                    <a:pt x="93238" y="633398"/>
                  </a:lnTo>
                  <a:lnTo>
                    <a:pt x="101156" y="630326"/>
                  </a:lnTo>
                  <a:lnTo>
                    <a:pt x="104482" y="628172"/>
                  </a:lnTo>
                  <a:lnTo>
                    <a:pt x="108450" y="624087"/>
                  </a:lnTo>
                  <a:lnTo>
                    <a:pt x="79319" y="624087"/>
                  </a:lnTo>
                  <a:lnTo>
                    <a:pt x="75344" y="623105"/>
                  </a:lnTo>
                  <a:lnTo>
                    <a:pt x="61045" y="599953"/>
                  </a:lnTo>
                  <a:lnTo>
                    <a:pt x="57815" y="599953"/>
                  </a:lnTo>
                  <a:lnTo>
                    <a:pt x="57815" y="590262"/>
                  </a:lnTo>
                  <a:lnTo>
                    <a:pt x="61045" y="590262"/>
                  </a:lnTo>
                  <a:lnTo>
                    <a:pt x="61045" y="587950"/>
                  </a:lnTo>
                  <a:lnTo>
                    <a:pt x="78242" y="568789"/>
                  </a:lnTo>
                  <a:lnTo>
                    <a:pt x="106243" y="568789"/>
                  </a:lnTo>
                  <a:lnTo>
                    <a:pt x="101045" y="563944"/>
                  </a:lnTo>
                  <a:lnTo>
                    <a:pt x="97672" y="561885"/>
                  </a:lnTo>
                  <a:lnTo>
                    <a:pt x="90261" y="559351"/>
                  </a:lnTo>
                  <a:lnTo>
                    <a:pt x="86508" y="558718"/>
                  </a:lnTo>
                  <a:close/>
                </a:path>
                <a:path w="673734" h="990600">
                  <a:moveTo>
                    <a:pt x="102090" y="612685"/>
                  </a:moveTo>
                  <a:lnTo>
                    <a:pt x="86793" y="624087"/>
                  </a:lnTo>
                  <a:lnTo>
                    <a:pt x="108450" y="624087"/>
                  </a:lnTo>
                  <a:lnTo>
                    <a:pt x="109866" y="622630"/>
                  </a:lnTo>
                  <a:lnTo>
                    <a:pt x="111782" y="619399"/>
                  </a:lnTo>
                  <a:lnTo>
                    <a:pt x="112922" y="615725"/>
                  </a:lnTo>
                  <a:lnTo>
                    <a:pt x="102090" y="612685"/>
                  </a:lnTo>
                  <a:close/>
                </a:path>
                <a:path w="673734" h="990600">
                  <a:moveTo>
                    <a:pt x="61045" y="590262"/>
                  </a:moveTo>
                  <a:lnTo>
                    <a:pt x="57815" y="590262"/>
                  </a:lnTo>
                  <a:lnTo>
                    <a:pt x="57815" y="599953"/>
                  </a:lnTo>
                  <a:lnTo>
                    <a:pt x="61045" y="599953"/>
                  </a:lnTo>
                  <a:lnTo>
                    <a:pt x="61045" y="590262"/>
                  </a:lnTo>
                  <a:close/>
                </a:path>
                <a:path w="673734" h="990600">
                  <a:moveTo>
                    <a:pt x="106243" y="568789"/>
                  </a:moveTo>
                  <a:lnTo>
                    <a:pt x="86762" y="568789"/>
                  </a:lnTo>
                  <a:lnTo>
                    <a:pt x="90277" y="569724"/>
                  </a:lnTo>
                  <a:lnTo>
                    <a:pt x="96263" y="573461"/>
                  </a:lnTo>
                  <a:lnTo>
                    <a:pt x="98575" y="576010"/>
                  </a:lnTo>
                  <a:lnTo>
                    <a:pt x="100190" y="579241"/>
                  </a:lnTo>
                  <a:lnTo>
                    <a:pt x="101837" y="582471"/>
                  </a:lnTo>
                  <a:lnTo>
                    <a:pt x="102661" y="586145"/>
                  </a:lnTo>
                  <a:lnTo>
                    <a:pt x="102661" y="590262"/>
                  </a:lnTo>
                  <a:lnTo>
                    <a:pt x="61045" y="590262"/>
                  </a:lnTo>
                  <a:lnTo>
                    <a:pt x="61045" y="599953"/>
                  </a:lnTo>
                  <a:lnTo>
                    <a:pt x="114062" y="599953"/>
                  </a:lnTo>
                  <a:lnTo>
                    <a:pt x="113992" y="587950"/>
                  </a:lnTo>
                  <a:lnTo>
                    <a:pt x="113159" y="582661"/>
                  </a:lnTo>
                  <a:lnTo>
                    <a:pt x="109592" y="573461"/>
                  </a:lnTo>
                  <a:lnTo>
                    <a:pt x="107311" y="569898"/>
                  </a:lnTo>
                  <a:lnTo>
                    <a:pt x="107198" y="569724"/>
                  </a:lnTo>
                  <a:lnTo>
                    <a:pt x="106243" y="568789"/>
                  </a:lnTo>
                  <a:close/>
                </a:path>
                <a:path w="673734" h="990600">
                  <a:moveTo>
                    <a:pt x="165701" y="558718"/>
                  </a:moveTo>
                  <a:lnTo>
                    <a:pt x="153983" y="558718"/>
                  </a:lnTo>
                  <a:lnTo>
                    <a:pt x="148219" y="560333"/>
                  </a:lnTo>
                  <a:lnTo>
                    <a:pt x="138369" y="566762"/>
                  </a:lnTo>
                  <a:lnTo>
                    <a:pt x="134537" y="571212"/>
                  </a:lnTo>
                  <a:lnTo>
                    <a:pt x="129058" y="582582"/>
                  </a:lnTo>
                  <a:lnTo>
                    <a:pt x="127696" y="589122"/>
                  </a:lnTo>
                  <a:lnTo>
                    <a:pt x="127696" y="603817"/>
                  </a:lnTo>
                  <a:lnTo>
                    <a:pt x="153920" y="634158"/>
                  </a:lnTo>
                  <a:lnTo>
                    <a:pt x="166145" y="634158"/>
                  </a:lnTo>
                  <a:lnTo>
                    <a:pt x="170864" y="633160"/>
                  </a:lnTo>
                  <a:lnTo>
                    <a:pt x="179003" y="629138"/>
                  </a:lnTo>
                  <a:lnTo>
                    <a:pt x="182281" y="626414"/>
                  </a:lnTo>
                  <a:lnTo>
                    <a:pt x="183965" y="624087"/>
                  </a:lnTo>
                  <a:lnTo>
                    <a:pt x="156327" y="624087"/>
                  </a:lnTo>
                  <a:lnTo>
                    <a:pt x="152463" y="622931"/>
                  </a:lnTo>
                  <a:lnTo>
                    <a:pt x="138908" y="601790"/>
                  </a:lnTo>
                  <a:lnTo>
                    <a:pt x="138908" y="590642"/>
                  </a:lnTo>
                  <a:lnTo>
                    <a:pt x="156390" y="568789"/>
                  </a:lnTo>
                  <a:lnTo>
                    <a:pt x="183977" y="568789"/>
                  </a:lnTo>
                  <a:lnTo>
                    <a:pt x="181933" y="566129"/>
                  </a:lnTo>
                  <a:lnTo>
                    <a:pt x="178560" y="563469"/>
                  </a:lnTo>
                  <a:lnTo>
                    <a:pt x="170325" y="559668"/>
                  </a:lnTo>
                  <a:lnTo>
                    <a:pt x="165701" y="558718"/>
                  </a:lnTo>
                  <a:close/>
                </a:path>
                <a:path w="673734" h="990600">
                  <a:moveTo>
                    <a:pt x="189455" y="611355"/>
                  </a:moveTo>
                  <a:lnTo>
                    <a:pt x="178243" y="611355"/>
                  </a:lnTo>
                  <a:lnTo>
                    <a:pt x="177546" y="614015"/>
                  </a:lnTo>
                  <a:lnTo>
                    <a:pt x="176374" y="616296"/>
                  </a:lnTo>
                  <a:lnTo>
                    <a:pt x="173081" y="620096"/>
                  </a:lnTo>
                  <a:lnTo>
                    <a:pt x="170884" y="621632"/>
                  </a:lnTo>
                  <a:lnTo>
                    <a:pt x="166319" y="623580"/>
                  </a:lnTo>
                  <a:lnTo>
                    <a:pt x="163674" y="624087"/>
                  </a:lnTo>
                  <a:lnTo>
                    <a:pt x="183965" y="624087"/>
                  </a:lnTo>
                  <a:lnTo>
                    <a:pt x="187253" y="619542"/>
                  </a:lnTo>
                  <a:lnTo>
                    <a:pt x="188821" y="615662"/>
                  </a:lnTo>
                  <a:lnTo>
                    <a:pt x="189455" y="611355"/>
                  </a:lnTo>
                  <a:close/>
                </a:path>
                <a:path w="673734" h="990600">
                  <a:moveTo>
                    <a:pt x="183977" y="568789"/>
                  </a:moveTo>
                  <a:lnTo>
                    <a:pt x="165701" y="568789"/>
                  </a:lnTo>
                  <a:lnTo>
                    <a:pt x="169629" y="570088"/>
                  </a:lnTo>
                  <a:lnTo>
                    <a:pt x="172542" y="572685"/>
                  </a:lnTo>
                  <a:lnTo>
                    <a:pt x="175488" y="575250"/>
                  </a:lnTo>
                  <a:lnTo>
                    <a:pt x="177388" y="578195"/>
                  </a:lnTo>
                  <a:lnTo>
                    <a:pt x="178243" y="581521"/>
                  </a:lnTo>
                  <a:lnTo>
                    <a:pt x="189455" y="581521"/>
                  </a:lnTo>
                  <a:lnTo>
                    <a:pt x="188993" y="578195"/>
                  </a:lnTo>
                  <a:lnTo>
                    <a:pt x="188916" y="577641"/>
                  </a:lnTo>
                  <a:lnTo>
                    <a:pt x="188821" y="576960"/>
                  </a:lnTo>
                  <a:lnTo>
                    <a:pt x="187190" y="572970"/>
                  </a:lnTo>
                  <a:lnTo>
                    <a:pt x="183977" y="568789"/>
                  </a:lnTo>
                  <a:close/>
                </a:path>
                <a:path w="673734" h="990600">
                  <a:moveTo>
                    <a:pt x="242076" y="558718"/>
                  </a:moveTo>
                  <a:lnTo>
                    <a:pt x="228901" y="558718"/>
                  </a:lnTo>
                  <a:lnTo>
                    <a:pt x="223121" y="560286"/>
                  </a:lnTo>
                  <a:lnTo>
                    <a:pt x="202424" y="588932"/>
                  </a:lnTo>
                  <a:lnTo>
                    <a:pt x="202424" y="604071"/>
                  </a:lnTo>
                  <a:lnTo>
                    <a:pt x="228901" y="634158"/>
                  </a:lnTo>
                  <a:lnTo>
                    <a:pt x="242076" y="634158"/>
                  </a:lnTo>
                  <a:lnTo>
                    <a:pt x="247840" y="632590"/>
                  </a:lnTo>
                  <a:lnTo>
                    <a:pt x="257753" y="626319"/>
                  </a:lnTo>
                  <a:lnTo>
                    <a:pt x="259720" y="624087"/>
                  </a:lnTo>
                  <a:lnTo>
                    <a:pt x="230484" y="624087"/>
                  </a:lnTo>
                  <a:lnTo>
                    <a:pt x="226367" y="622804"/>
                  </a:lnTo>
                  <a:lnTo>
                    <a:pt x="219906" y="617673"/>
                  </a:lnTo>
                  <a:lnTo>
                    <a:pt x="217515" y="614300"/>
                  </a:lnTo>
                  <a:lnTo>
                    <a:pt x="214411" y="605939"/>
                  </a:lnTo>
                  <a:lnTo>
                    <a:pt x="213635" y="601410"/>
                  </a:lnTo>
                  <a:lnTo>
                    <a:pt x="213635" y="591656"/>
                  </a:lnTo>
                  <a:lnTo>
                    <a:pt x="230484" y="568789"/>
                  </a:lnTo>
                  <a:lnTo>
                    <a:pt x="259712" y="568789"/>
                  </a:lnTo>
                  <a:lnTo>
                    <a:pt x="257753" y="566556"/>
                  </a:lnTo>
                  <a:lnTo>
                    <a:pt x="247840" y="560286"/>
                  </a:lnTo>
                  <a:lnTo>
                    <a:pt x="242076" y="558718"/>
                  </a:lnTo>
                  <a:close/>
                </a:path>
                <a:path w="673734" h="990600">
                  <a:moveTo>
                    <a:pt x="259712" y="568789"/>
                  </a:moveTo>
                  <a:lnTo>
                    <a:pt x="240492" y="568789"/>
                  </a:lnTo>
                  <a:lnTo>
                    <a:pt x="244609" y="570088"/>
                  </a:lnTo>
                  <a:lnTo>
                    <a:pt x="251070" y="575282"/>
                  </a:lnTo>
                  <a:lnTo>
                    <a:pt x="253461" y="578686"/>
                  </a:lnTo>
                  <a:lnTo>
                    <a:pt x="256565" y="587111"/>
                  </a:lnTo>
                  <a:lnTo>
                    <a:pt x="257341" y="591656"/>
                  </a:lnTo>
                  <a:lnTo>
                    <a:pt x="257341" y="601410"/>
                  </a:lnTo>
                  <a:lnTo>
                    <a:pt x="240492" y="624087"/>
                  </a:lnTo>
                  <a:lnTo>
                    <a:pt x="259720" y="624087"/>
                  </a:lnTo>
                  <a:lnTo>
                    <a:pt x="261617" y="621933"/>
                  </a:lnTo>
                  <a:lnTo>
                    <a:pt x="264372" y="616296"/>
                  </a:lnTo>
                  <a:lnTo>
                    <a:pt x="267159" y="610658"/>
                  </a:lnTo>
                  <a:lnTo>
                    <a:pt x="268552" y="604071"/>
                  </a:lnTo>
                  <a:lnTo>
                    <a:pt x="268552" y="588932"/>
                  </a:lnTo>
                  <a:lnTo>
                    <a:pt x="267159" y="582297"/>
                  </a:lnTo>
                  <a:lnTo>
                    <a:pt x="264372" y="576628"/>
                  </a:lnTo>
                  <a:lnTo>
                    <a:pt x="261617" y="570959"/>
                  </a:lnTo>
                  <a:lnTo>
                    <a:pt x="259712" y="568789"/>
                  </a:lnTo>
                  <a:close/>
                </a:path>
                <a:path w="673734" h="990600">
                  <a:moveTo>
                    <a:pt x="296498" y="559668"/>
                  </a:moveTo>
                  <a:lnTo>
                    <a:pt x="285667" y="559668"/>
                  </a:lnTo>
                  <a:lnTo>
                    <a:pt x="285667" y="632638"/>
                  </a:lnTo>
                  <a:lnTo>
                    <a:pt x="296878" y="632638"/>
                  </a:lnTo>
                  <a:lnTo>
                    <a:pt x="296878" y="583168"/>
                  </a:lnTo>
                  <a:lnTo>
                    <a:pt x="297670" y="580238"/>
                  </a:lnTo>
                  <a:lnTo>
                    <a:pt x="300869" y="575076"/>
                  </a:lnTo>
                  <a:lnTo>
                    <a:pt x="303054" y="573049"/>
                  </a:lnTo>
                  <a:lnTo>
                    <a:pt x="307494" y="570689"/>
                  </a:lnTo>
                  <a:lnTo>
                    <a:pt x="296498" y="570689"/>
                  </a:lnTo>
                  <a:lnTo>
                    <a:pt x="296498" y="559668"/>
                  </a:lnTo>
                  <a:close/>
                </a:path>
                <a:path w="673734" h="990600">
                  <a:moveTo>
                    <a:pt x="322151" y="558718"/>
                  </a:moveTo>
                  <a:lnTo>
                    <a:pt x="311226" y="558718"/>
                  </a:lnTo>
                  <a:lnTo>
                    <a:pt x="307938" y="559668"/>
                  </a:lnTo>
                  <a:lnTo>
                    <a:pt x="300995" y="564149"/>
                  </a:lnTo>
                  <a:lnTo>
                    <a:pt x="298588" y="567079"/>
                  </a:lnTo>
                  <a:lnTo>
                    <a:pt x="297258" y="570689"/>
                  </a:lnTo>
                  <a:lnTo>
                    <a:pt x="307494" y="570689"/>
                  </a:lnTo>
                  <a:lnTo>
                    <a:pt x="308567" y="570119"/>
                  </a:lnTo>
                  <a:lnTo>
                    <a:pt x="311292" y="569470"/>
                  </a:lnTo>
                  <a:lnTo>
                    <a:pt x="322151" y="569470"/>
                  </a:lnTo>
                  <a:lnTo>
                    <a:pt x="322151" y="558718"/>
                  </a:lnTo>
                  <a:close/>
                </a:path>
                <a:path w="673734" h="990600">
                  <a:moveTo>
                    <a:pt x="322151" y="569470"/>
                  </a:moveTo>
                  <a:lnTo>
                    <a:pt x="318208" y="569470"/>
                  </a:lnTo>
                  <a:lnTo>
                    <a:pt x="319539" y="569692"/>
                  </a:lnTo>
                  <a:lnTo>
                    <a:pt x="322410" y="570119"/>
                  </a:lnTo>
                  <a:lnTo>
                    <a:pt x="322151" y="570119"/>
                  </a:lnTo>
                  <a:lnTo>
                    <a:pt x="322151" y="569470"/>
                  </a:lnTo>
                  <a:close/>
                </a:path>
                <a:path w="673734" h="990600">
                  <a:moveTo>
                    <a:pt x="365715" y="558718"/>
                  </a:moveTo>
                  <a:lnTo>
                    <a:pt x="354820" y="558718"/>
                  </a:lnTo>
                  <a:lnTo>
                    <a:pt x="349404" y="560254"/>
                  </a:lnTo>
                  <a:lnTo>
                    <a:pt x="340016" y="566414"/>
                  </a:lnTo>
                  <a:lnTo>
                    <a:pt x="336372" y="570753"/>
                  </a:lnTo>
                  <a:lnTo>
                    <a:pt x="331114" y="582028"/>
                  </a:lnTo>
                  <a:lnTo>
                    <a:pt x="329800" y="588679"/>
                  </a:lnTo>
                  <a:lnTo>
                    <a:pt x="329800" y="604071"/>
                  </a:lnTo>
                  <a:lnTo>
                    <a:pt x="331024" y="610310"/>
                  </a:lnTo>
                  <a:lnTo>
                    <a:pt x="331114" y="610769"/>
                  </a:lnTo>
                  <a:lnTo>
                    <a:pt x="354693" y="634158"/>
                  </a:lnTo>
                  <a:lnTo>
                    <a:pt x="365461" y="634158"/>
                  </a:lnTo>
                  <a:lnTo>
                    <a:pt x="380305" y="624087"/>
                  </a:lnTo>
                  <a:lnTo>
                    <a:pt x="357607" y="624087"/>
                  </a:lnTo>
                  <a:lnTo>
                    <a:pt x="353881" y="622915"/>
                  </a:lnTo>
                  <a:lnTo>
                    <a:pt x="341065" y="601664"/>
                  </a:lnTo>
                  <a:lnTo>
                    <a:pt x="341065" y="590705"/>
                  </a:lnTo>
                  <a:lnTo>
                    <a:pt x="357544" y="568789"/>
                  </a:lnTo>
                  <a:lnTo>
                    <a:pt x="380372" y="568789"/>
                  </a:lnTo>
                  <a:lnTo>
                    <a:pt x="378589" y="566414"/>
                  </a:lnTo>
                  <a:lnTo>
                    <a:pt x="377132" y="564419"/>
                  </a:lnTo>
                  <a:lnTo>
                    <a:pt x="375010" y="562645"/>
                  </a:lnTo>
                  <a:lnTo>
                    <a:pt x="372223" y="561093"/>
                  </a:lnTo>
                  <a:lnTo>
                    <a:pt x="369468" y="559510"/>
                  </a:lnTo>
                  <a:lnTo>
                    <a:pt x="365715" y="558718"/>
                  </a:lnTo>
                  <a:close/>
                </a:path>
                <a:path w="673734" h="990600">
                  <a:moveTo>
                    <a:pt x="394218" y="621426"/>
                  </a:moveTo>
                  <a:lnTo>
                    <a:pt x="383387" y="621426"/>
                  </a:lnTo>
                  <a:lnTo>
                    <a:pt x="383387" y="632638"/>
                  </a:lnTo>
                  <a:lnTo>
                    <a:pt x="394218" y="632638"/>
                  </a:lnTo>
                  <a:lnTo>
                    <a:pt x="394218" y="621426"/>
                  </a:lnTo>
                  <a:close/>
                </a:path>
                <a:path w="673734" h="990600">
                  <a:moveTo>
                    <a:pt x="380372" y="568789"/>
                  </a:moveTo>
                  <a:lnTo>
                    <a:pt x="366855" y="568789"/>
                  </a:lnTo>
                  <a:lnTo>
                    <a:pt x="370772" y="570009"/>
                  </a:lnTo>
                  <a:lnTo>
                    <a:pt x="376894" y="574537"/>
                  </a:lnTo>
                  <a:lnTo>
                    <a:pt x="379238" y="577736"/>
                  </a:lnTo>
                  <a:lnTo>
                    <a:pt x="382405" y="585939"/>
                  </a:lnTo>
                  <a:lnTo>
                    <a:pt x="383197" y="590705"/>
                  </a:lnTo>
                  <a:lnTo>
                    <a:pt x="383197" y="601664"/>
                  </a:lnTo>
                  <a:lnTo>
                    <a:pt x="382466" y="606066"/>
                  </a:lnTo>
                  <a:lnTo>
                    <a:pt x="382389" y="606525"/>
                  </a:lnTo>
                  <a:lnTo>
                    <a:pt x="379159" y="614918"/>
                  </a:lnTo>
                  <a:lnTo>
                    <a:pt x="376800" y="618196"/>
                  </a:lnTo>
                  <a:lnTo>
                    <a:pt x="370592" y="622915"/>
                  </a:lnTo>
                  <a:lnTo>
                    <a:pt x="366791" y="624087"/>
                  </a:lnTo>
                  <a:lnTo>
                    <a:pt x="380305" y="624087"/>
                  </a:lnTo>
                  <a:lnTo>
                    <a:pt x="381123" y="622915"/>
                  </a:lnTo>
                  <a:lnTo>
                    <a:pt x="382057" y="621426"/>
                  </a:lnTo>
                  <a:lnTo>
                    <a:pt x="394218" y="621426"/>
                  </a:lnTo>
                  <a:lnTo>
                    <a:pt x="394218" y="571260"/>
                  </a:lnTo>
                  <a:lnTo>
                    <a:pt x="382057" y="571260"/>
                  </a:lnTo>
                  <a:lnTo>
                    <a:pt x="381244" y="570009"/>
                  </a:lnTo>
                  <a:lnTo>
                    <a:pt x="380372" y="568789"/>
                  </a:lnTo>
                  <a:close/>
                </a:path>
                <a:path w="673734" h="990600">
                  <a:moveTo>
                    <a:pt x="394218" y="535345"/>
                  </a:moveTo>
                  <a:lnTo>
                    <a:pt x="383007" y="535345"/>
                  </a:lnTo>
                  <a:lnTo>
                    <a:pt x="383007" y="571260"/>
                  </a:lnTo>
                  <a:lnTo>
                    <a:pt x="394218" y="571260"/>
                  </a:lnTo>
                  <a:lnTo>
                    <a:pt x="394218" y="535345"/>
                  </a:lnTo>
                  <a:close/>
                </a:path>
                <a:path w="673734" h="990600">
                  <a:moveTo>
                    <a:pt x="423720" y="612495"/>
                  </a:moveTo>
                  <a:lnTo>
                    <a:pt x="413078" y="615155"/>
                  </a:lnTo>
                  <a:lnTo>
                    <a:pt x="414377" y="621363"/>
                  </a:lnTo>
                  <a:lnTo>
                    <a:pt x="417465" y="626082"/>
                  </a:lnTo>
                  <a:lnTo>
                    <a:pt x="427219" y="632543"/>
                  </a:lnTo>
                  <a:lnTo>
                    <a:pt x="433379" y="634158"/>
                  </a:lnTo>
                  <a:lnTo>
                    <a:pt x="446491" y="634158"/>
                  </a:lnTo>
                  <a:lnTo>
                    <a:pt x="451464" y="633208"/>
                  </a:lnTo>
                  <a:lnTo>
                    <a:pt x="460015" y="629407"/>
                  </a:lnTo>
                  <a:lnTo>
                    <a:pt x="463340" y="626810"/>
                  </a:lnTo>
                  <a:lnTo>
                    <a:pt x="465167" y="624277"/>
                  </a:lnTo>
                  <a:lnTo>
                    <a:pt x="436040" y="624277"/>
                  </a:lnTo>
                  <a:lnTo>
                    <a:pt x="432319" y="623295"/>
                  </a:lnTo>
                  <a:lnTo>
                    <a:pt x="426649" y="619368"/>
                  </a:lnTo>
                  <a:lnTo>
                    <a:pt x="424775" y="616486"/>
                  </a:lnTo>
                  <a:lnTo>
                    <a:pt x="424627" y="616010"/>
                  </a:lnTo>
                  <a:lnTo>
                    <a:pt x="423720" y="612495"/>
                  </a:lnTo>
                  <a:close/>
                </a:path>
                <a:path w="673734" h="990600">
                  <a:moveTo>
                    <a:pt x="449373" y="558718"/>
                  </a:moveTo>
                  <a:lnTo>
                    <a:pt x="437022" y="558718"/>
                  </a:lnTo>
                  <a:lnTo>
                    <a:pt x="432429" y="559621"/>
                  </a:lnTo>
                  <a:lnTo>
                    <a:pt x="415359" y="584846"/>
                  </a:lnTo>
                  <a:lnTo>
                    <a:pt x="416823" y="588805"/>
                  </a:lnTo>
                  <a:lnTo>
                    <a:pt x="450577" y="603469"/>
                  </a:lnTo>
                  <a:lnTo>
                    <a:pt x="453300" y="604767"/>
                  </a:lnTo>
                  <a:lnTo>
                    <a:pt x="456848" y="608219"/>
                  </a:lnTo>
                  <a:lnTo>
                    <a:pt x="457734" y="610341"/>
                  </a:lnTo>
                  <a:lnTo>
                    <a:pt x="457734" y="616010"/>
                  </a:lnTo>
                  <a:lnTo>
                    <a:pt x="456182" y="618703"/>
                  </a:lnTo>
                  <a:lnTo>
                    <a:pt x="449832" y="623295"/>
                  </a:lnTo>
                  <a:lnTo>
                    <a:pt x="449533" y="623295"/>
                  </a:lnTo>
                  <a:lnTo>
                    <a:pt x="445858" y="624277"/>
                  </a:lnTo>
                  <a:lnTo>
                    <a:pt x="465167" y="624277"/>
                  </a:lnTo>
                  <a:lnTo>
                    <a:pt x="468122" y="620223"/>
                  </a:lnTo>
                  <a:lnTo>
                    <a:pt x="469326" y="616486"/>
                  </a:lnTo>
                  <a:lnTo>
                    <a:pt x="469326" y="607206"/>
                  </a:lnTo>
                  <a:lnTo>
                    <a:pt x="467726" y="603041"/>
                  </a:lnTo>
                  <a:lnTo>
                    <a:pt x="461329" y="596549"/>
                  </a:lnTo>
                  <a:lnTo>
                    <a:pt x="456468" y="594126"/>
                  </a:lnTo>
                  <a:lnTo>
                    <a:pt x="434805" y="588805"/>
                  </a:lnTo>
                  <a:lnTo>
                    <a:pt x="431638" y="587459"/>
                  </a:lnTo>
                  <a:lnTo>
                    <a:pt x="427584" y="584229"/>
                  </a:lnTo>
                  <a:lnTo>
                    <a:pt x="426570" y="582028"/>
                  </a:lnTo>
                  <a:lnTo>
                    <a:pt x="426570" y="576105"/>
                  </a:lnTo>
                  <a:lnTo>
                    <a:pt x="428043" y="573524"/>
                  </a:lnTo>
                  <a:lnTo>
                    <a:pt x="433965" y="569438"/>
                  </a:lnTo>
                  <a:lnTo>
                    <a:pt x="437687" y="568409"/>
                  </a:lnTo>
                  <a:lnTo>
                    <a:pt x="464558" y="568409"/>
                  </a:lnTo>
                  <a:lnTo>
                    <a:pt x="463308" y="566636"/>
                  </a:lnTo>
                  <a:lnTo>
                    <a:pt x="455042" y="560301"/>
                  </a:lnTo>
                  <a:lnTo>
                    <a:pt x="449373" y="558718"/>
                  </a:lnTo>
                  <a:close/>
                </a:path>
                <a:path w="673734" h="990600">
                  <a:moveTo>
                    <a:pt x="464558" y="568409"/>
                  </a:moveTo>
                  <a:lnTo>
                    <a:pt x="445414" y="568409"/>
                  </a:lnTo>
                  <a:lnTo>
                    <a:pt x="448091" y="568932"/>
                  </a:lnTo>
                  <a:lnTo>
                    <a:pt x="452271" y="571022"/>
                  </a:lnTo>
                  <a:lnTo>
                    <a:pt x="453918" y="572352"/>
                  </a:lnTo>
                  <a:lnTo>
                    <a:pt x="455122" y="573967"/>
                  </a:lnTo>
                  <a:lnTo>
                    <a:pt x="456357" y="575551"/>
                  </a:lnTo>
                  <a:lnTo>
                    <a:pt x="457291" y="577182"/>
                  </a:lnTo>
                  <a:lnTo>
                    <a:pt x="457924" y="578861"/>
                  </a:lnTo>
                  <a:lnTo>
                    <a:pt x="467660" y="576105"/>
                  </a:lnTo>
                  <a:lnTo>
                    <a:pt x="468028" y="576105"/>
                  </a:lnTo>
                  <a:lnTo>
                    <a:pt x="466323" y="571022"/>
                  </a:lnTo>
                  <a:lnTo>
                    <a:pt x="466254" y="570816"/>
                  </a:lnTo>
                  <a:lnTo>
                    <a:pt x="464558" y="568409"/>
                  </a:lnTo>
                  <a:close/>
                </a:path>
                <a:path w="673734" h="990600">
                  <a:moveTo>
                    <a:pt x="11781" y="737673"/>
                  </a:moveTo>
                  <a:lnTo>
                    <a:pt x="0" y="737673"/>
                  </a:lnTo>
                  <a:lnTo>
                    <a:pt x="22232" y="810643"/>
                  </a:lnTo>
                  <a:lnTo>
                    <a:pt x="33254" y="810643"/>
                  </a:lnTo>
                  <a:lnTo>
                    <a:pt x="38124" y="793540"/>
                  </a:lnTo>
                  <a:lnTo>
                    <a:pt x="27553" y="793540"/>
                  </a:lnTo>
                  <a:lnTo>
                    <a:pt x="11781" y="737673"/>
                  </a:lnTo>
                  <a:close/>
                </a:path>
                <a:path w="673734" h="990600">
                  <a:moveTo>
                    <a:pt x="60542" y="754585"/>
                  </a:moveTo>
                  <a:lnTo>
                    <a:pt x="50356" y="754585"/>
                  </a:lnTo>
                  <a:lnTo>
                    <a:pt x="66318" y="810643"/>
                  </a:lnTo>
                  <a:lnTo>
                    <a:pt x="77340" y="810643"/>
                  </a:lnTo>
                  <a:lnTo>
                    <a:pt x="82551" y="793540"/>
                  </a:lnTo>
                  <a:lnTo>
                    <a:pt x="82608" y="793350"/>
                  </a:lnTo>
                  <a:lnTo>
                    <a:pt x="71259" y="793350"/>
                  </a:lnTo>
                  <a:lnTo>
                    <a:pt x="60542" y="754585"/>
                  </a:lnTo>
                  <a:close/>
                </a:path>
                <a:path w="673734" h="990600">
                  <a:moveTo>
                    <a:pt x="55867" y="737673"/>
                  </a:moveTo>
                  <a:lnTo>
                    <a:pt x="43895" y="737673"/>
                  </a:lnTo>
                  <a:lnTo>
                    <a:pt x="28366" y="793350"/>
                  </a:lnTo>
                  <a:lnTo>
                    <a:pt x="28313" y="793540"/>
                  </a:lnTo>
                  <a:lnTo>
                    <a:pt x="38124" y="793540"/>
                  </a:lnTo>
                  <a:lnTo>
                    <a:pt x="49216" y="754585"/>
                  </a:lnTo>
                  <a:lnTo>
                    <a:pt x="60542" y="754585"/>
                  </a:lnTo>
                  <a:lnTo>
                    <a:pt x="55867" y="737673"/>
                  </a:lnTo>
                  <a:close/>
                </a:path>
                <a:path w="673734" h="990600">
                  <a:moveTo>
                    <a:pt x="99573" y="737673"/>
                  </a:moveTo>
                  <a:lnTo>
                    <a:pt x="87791" y="737673"/>
                  </a:lnTo>
                  <a:lnTo>
                    <a:pt x="72019" y="793350"/>
                  </a:lnTo>
                  <a:lnTo>
                    <a:pt x="82608" y="793350"/>
                  </a:lnTo>
                  <a:lnTo>
                    <a:pt x="99573" y="737673"/>
                  </a:lnTo>
                  <a:close/>
                </a:path>
                <a:path w="673734" h="990600">
                  <a:moveTo>
                    <a:pt x="125606" y="737673"/>
                  </a:moveTo>
                  <a:lnTo>
                    <a:pt x="114395" y="737673"/>
                  </a:lnTo>
                  <a:lnTo>
                    <a:pt x="114395" y="810643"/>
                  </a:lnTo>
                  <a:lnTo>
                    <a:pt x="125606" y="810643"/>
                  </a:lnTo>
                  <a:lnTo>
                    <a:pt x="125606" y="737673"/>
                  </a:lnTo>
                  <a:close/>
                </a:path>
                <a:path w="673734" h="990600">
                  <a:moveTo>
                    <a:pt x="122281" y="710309"/>
                  </a:moveTo>
                  <a:lnTo>
                    <a:pt x="117910" y="710309"/>
                  </a:lnTo>
                  <a:lnTo>
                    <a:pt x="116026" y="711054"/>
                  </a:lnTo>
                  <a:lnTo>
                    <a:pt x="112890" y="714031"/>
                  </a:lnTo>
                  <a:lnTo>
                    <a:pt x="112114" y="715820"/>
                  </a:lnTo>
                  <a:lnTo>
                    <a:pt x="112114" y="720001"/>
                  </a:lnTo>
                  <a:lnTo>
                    <a:pt x="112890" y="721790"/>
                  </a:lnTo>
                  <a:lnTo>
                    <a:pt x="116026" y="724767"/>
                  </a:lnTo>
                  <a:lnTo>
                    <a:pt x="117910" y="725511"/>
                  </a:lnTo>
                  <a:lnTo>
                    <a:pt x="122281" y="725511"/>
                  </a:lnTo>
                  <a:lnTo>
                    <a:pt x="124149" y="724767"/>
                  </a:lnTo>
                  <a:lnTo>
                    <a:pt x="127285" y="721790"/>
                  </a:lnTo>
                  <a:lnTo>
                    <a:pt x="128076" y="720001"/>
                  </a:lnTo>
                  <a:lnTo>
                    <a:pt x="128076" y="715820"/>
                  </a:lnTo>
                  <a:lnTo>
                    <a:pt x="127285" y="714031"/>
                  </a:lnTo>
                  <a:lnTo>
                    <a:pt x="124149" y="711054"/>
                  </a:lnTo>
                  <a:lnTo>
                    <a:pt x="122281" y="710309"/>
                  </a:lnTo>
                  <a:close/>
                </a:path>
                <a:path w="673734" h="990600">
                  <a:moveTo>
                    <a:pt x="162293" y="720191"/>
                  </a:moveTo>
                  <a:lnTo>
                    <a:pt x="151081" y="720191"/>
                  </a:lnTo>
                  <a:lnTo>
                    <a:pt x="151081" y="797024"/>
                  </a:lnTo>
                  <a:lnTo>
                    <a:pt x="167677" y="811593"/>
                  </a:lnTo>
                  <a:lnTo>
                    <a:pt x="172934" y="811593"/>
                  </a:lnTo>
                  <a:lnTo>
                    <a:pt x="174660" y="811434"/>
                  </a:lnTo>
                  <a:lnTo>
                    <a:pt x="176022" y="811118"/>
                  </a:lnTo>
                  <a:lnTo>
                    <a:pt x="177006" y="810912"/>
                  </a:lnTo>
                  <a:lnTo>
                    <a:pt x="178445" y="810548"/>
                  </a:lnTo>
                  <a:lnTo>
                    <a:pt x="179205" y="810263"/>
                  </a:lnTo>
                  <a:lnTo>
                    <a:pt x="177054" y="800761"/>
                  </a:lnTo>
                  <a:lnTo>
                    <a:pt x="169514" y="800761"/>
                  </a:lnTo>
                  <a:lnTo>
                    <a:pt x="167281" y="800001"/>
                  </a:lnTo>
                  <a:lnTo>
                    <a:pt x="162293" y="792907"/>
                  </a:lnTo>
                  <a:lnTo>
                    <a:pt x="162293" y="720191"/>
                  </a:lnTo>
                  <a:close/>
                </a:path>
                <a:path w="673734" h="990600">
                  <a:moveTo>
                    <a:pt x="177875" y="800001"/>
                  </a:moveTo>
                  <a:lnTo>
                    <a:pt x="176882" y="800001"/>
                  </a:lnTo>
                  <a:lnTo>
                    <a:pt x="177054" y="800761"/>
                  </a:lnTo>
                  <a:lnTo>
                    <a:pt x="174075" y="800761"/>
                  </a:lnTo>
                  <a:lnTo>
                    <a:pt x="177875" y="800001"/>
                  </a:lnTo>
                  <a:close/>
                </a:path>
                <a:path w="673734" h="990600">
                  <a:moveTo>
                    <a:pt x="151081" y="737673"/>
                  </a:moveTo>
                  <a:lnTo>
                    <a:pt x="140060" y="737673"/>
                  </a:lnTo>
                  <a:lnTo>
                    <a:pt x="140060" y="747174"/>
                  </a:lnTo>
                  <a:lnTo>
                    <a:pt x="151081" y="747174"/>
                  </a:lnTo>
                  <a:lnTo>
                    <a:pt x="151081" y="737673"/>
                  </a:lnTo>
                  <a:close/>
                </a:path>
                <a:path w="673734" h="990600">
                  <a:moveTo>
                    <a:pt x="177875" y="737673"/>
                  </a:moveTo>
                  <a:lnTo>
                    <a:pt x="162293" y="737673"/>
                  </a:lnTo>
                  <a:lnTo>
                    <a:pt x="162293" y="747174"/>
                  </a:lnTo>
                  <a:lnTo>
                    <a:pt x="177875" y="747174"/>
                  </a:lnTo>
                  <a:lnTo>
                    <a:pt x="177875" y="737673"/>
                  </a:lnTo>
                  <a:close/>
                </a:path>
                <a:path w="673734" h="990600">
                  <a:moveTo>
                    <a:pt x="207519" y="713350"/>
                  </a:moveTo>
                  <a:lnTo>
                    <a:pt x="196307" y="713350"/>
                  </a:lnTo>
                  <a:lnTo>
                    <a:pt x="196307" y="810643"/>
                  </a:lnTo>
                  <a:lnTo>
                    <a:pt x="207519" y="810643"/>
                  </a:lnTo>
                  <a:lnTo>
                    <a:pt x="207519" y="762503"/>
                  </a:lnTo>
                  <a:lnTo>
                    <a:pt x="208263" y="759241"/>
                  </a:lnTo>
                  <a:lnTo>
                    <a:pt x="216935" y="749075"/>
                  </a:lnTo>
                  <a:lnTo>
                    <a:pt x="207519" y="749075"/>
                  </a:lnTo>
                  <a:lnTo>
                    <a:pt x="207519" y="713350"/>
                  </a:lnTo>
                  <a:close/>
                </a:path>
                <a:path w="673734" h="990600">
                  <a:moveTo>
                    <a:pt x="250694" y="746794"/>
                  </a:moveTo>
                  <a:lnTo>
                    <a:pt x="232000" y="746794"/>
                  </a:lnTo>
                  <a:lnTo>
                    <a:pt x="236133" y="748394"/>
                  </a:lnTo>
                  <a:lnTo>
                    <a:pt x="239110" y="751592"/>
                  </a:lnTo>
                  <a:lnTo>
                    <a:pt x="242119" y="754760"/>
                  </a:lnTo>
                  <a:lnTo>
                    <a:pt x="243507" y="758893"/>
                  </a:lnTo>
                  <a:lnTo>
                    <a:pt x="243624" y="810643"/>
                  </a:lnTo>
                  <a:lnTo>
                    <a:pt x="254835" y="810643"/>
                  </a:lnTo>
                  <a:lnTo>
                    <a:pt x="254835" y="758006"/>
                  </a:lnTo>
                  <a:lnTo>
                    <a:pt x="253809" y="752938"/>
                  </a:lnTo>
                  <a:lnTo>
                    <a:pt x="253145" y="751592"/>
                  </a:lnTo>
                  <a:lnTo>
                    <a:pt x="250694" y="746794"/>
                  </a:lnTo>
                  <a:close/>
                </a:path>
                <a:path w="673734" h="990600">
                  <a:moveTo>
                    <a:pt x="234914" y="736723"/>
                  </a:moveTo>
                  <a:lnTo>
                    <a:pt x="224209" y="736723"/>
                  </a:lnTo>
                  <a:lnTo>
                    <a:pt x="219617" y="737847"/>
                  </a:lnTo>
                  <a:lnTo>
                    <a:pt x="212744" y="742313"/>
                  </a:lnTo>
                  <a:lnTo>
                    <a:pt x="210179" y="745306"/>
                  </a:lnTo>
                  <a:lnTo>
                    <a:pt x="208469" y="749075"/>
                  </a:lnTo>
                  <a:lnTo>
                    <a:pt x="216935" y="749075"/>
                  </a:lnTo>
                  <a:lnTo>
                    <a:pt x="219744" y="747570"/>
                  </a:lnTo>
                  <a:lnTo>
                    <a:pt x="223038" y="746794"/>
                  </a:lnTo>
                  <a:lnTo>
                    <a:pt x="250694" y="746794"/>
                  </a:lnTo>
                  <a:lnTo>
                    <a:pt x="249641" y="744704"/>
                  </a:lnTo>
                  <a:lnTo>
                    <a:pt x="246743" y="741679"/>
                  </a:lnTo>
                  <a:lnTo>
                    <a:pt x="239506" y="737847"/>
                  </a:lnTo>
                  <a:lnTo>
                    <a:pt x="239822" y="737847"/>
                  </a:lnTo>
                  <a:lnTo>
                    <a:pt x="234914" y="736723"/>
                  </a:lnTo>
                  <a:close/>
                </a:path>
                <a:path w="673734" h="990600">
                  <a:moveTo>
                    <a:pt x="16532" y="915868"/>
                  </a:moveTo>
                  <a:lnTo>
                    <a:pt x="5700" y="915868"/>
                  </a:lnTo>
                  <a:lnTo>
                    <a:pt x="5700" y="988648"/>
                  </a:lnTo>
                  <a:lnTo>
                    <a:pt x="16912" y="988648"/>
                  </a:lnTo>
                  <a:lnTo>
                    <a:pt x="16912" y="940508"/>
                  </a:lnTo>
                  <a:lnTo>
                    <a:pt x="17627" y="937309"/>
                  </a:lnTo>
                  <a:lnTo>
                    <a:pt x="17719" y="936898"/>
                  </a:lnTo>
                  <a:lnTo>
                    <a:pt x="20950" y="930944"/>
                  </a:lnTo>
                  <a:lnTo>
                    <a:pt x="23151" y="928679"/>
                  </a:lnTo>
                  <a:lnTo>
                    <a:pt x="26040" y="927080"/>
                  </a:lnTo>
                  <a:lnTo>
                    <a:pt x="16532" y="927080"/>
                  </a:lnTo>
                  <a:lnTo>
                    <a:pt x="16532" y="915868"/>
                  </a:lnTo>
                  <a:close/>
                </a:path>
                <a:path w="673734" h="990600">
                  <a:moveTo>
                    <a:pt x="59331" y="924799"/>
                  </a:moveTo>
                  <a:lnTo>
                    <a:pt x="40728" y="924799"/>
                  </a:lnTo>
                  <a:lnTo>
                    <a:pt x="44814" y="926415"/>
                  </a:lnTo>
                  <a:lnTo>
                    <a:pt x="50768" y="932844"/>
                  </a:lnTo>
                  <a:lnTo>
                    <a:pt x="52256" y="937309"/>
                  </a:lnTo>
                  <a:lnTo>
                    <a:pt x="52256" y="988648"/>
                  </a:lnTo>
                  <a:lnTo>
                    <a:pt x="63468" y="988648"/>
                  </a:lnTo>
                  <a:lnTo>
                    <a:pt x="63468" y="936074"/>
                  </a:lnTo>
                  <a:lnTo>
                    <a:pt x="62439" y="930944"/>
                  </a:lnTo>
                  <a:lnTo>
                    <a:pt x="59331" y="924799"/>
                  </a:lnTo>
                  <a:close/>
                </a:path>
                <a:path w="673734" h="990600">
                  <a:moveTo>
                    <a:pt x="43705" y="914728"/>
                  </a:moveTo>
                  <a:lnTo>
                    <a:pt x="33254" y="914728"/>
                  </a:lnTo>
                  <a:lnTo>
                    <a:pt x="28757" y="915868"/>
                  </a:lnTo>
                  <a:lnTo>
                    <a:pt x="21789" y="920397"/>
                  </a:lnTo>
                  <a:lnTo>
                    <a:pt x="19192" y="923374"/>
                  </a:lnTo>
                  <a:lnTo>
                    <a:pt x="17482" y="927080"/>
                  </a:lnTo>
                  <a:lnTo>
                    <a:pt x="26040" y="927080"/>
                  </a:lnTo>
                  <a:lnTo>
                    <a:pt x="28757" y="925575"/>
                  </a:lnTo>
                  <a:lnTo>
                    <a:pt x="31955" y="924799"/>
                  </a:lnTo>
                  <a:lnTo>
                    <a:pt x="59331" y="924799"/>
                  </a:lnTo>
                  <a:lnTo>
                    <a:pt x="58321" y="922804"/>
                  </a:lnTo>
                  <a:lnTo>
                    <a:pt x="55439" y="919764"/>
                  </a:lnTo>
                  <a:lnTo>
                    <a:pt x="48260" y="915868"/>
                  </a:lnTo>
                  <a:lnTo>
                    <a:pt x="48569" y="915868"/>
                  </a:lnTo>
                  <a:lnTo>
                    <a:pt x="43705" y="914728"/>
                  </a:lnTo>
                  <a:close/>
                </a:path>
                <a:path w="673734" h="990600">
                  <a:moveTo>
                    <a:pt x="117209" y="914728"/>
                  </a:moveTo>
                  <a:lnTo>
                    <a:pt x="106821" y="914728"/>
                  </a:lnTo>
                  <a:lnTo>
                    <a:pt x="101057" y="916343"/>
                  </a:lnTo>
                  <a:lnTo>
                    <a:pt x="91208" y="922772"/>
                  </a:lnTo>
                  <a:lnTo>
                    <a:pt x="87375" y="927238"/>
                  </a:lnTo>
                  <a:lnTo>
                    <a:pt x="81987" y="938481"/>
                  </a:lnTo>
                  <a:lnTo>
                    <a:pt x="81896" y="938671"/>
                  </a:lnTo>
                  <a:lnTo>
                    <a:pt x="80535" y="945259"/>
                  </a:lnTo>
                  <a:lnTo>
                    <a:pt x="80535" y="960207"/>
                  </a:lnTo>
                  <a:lnTo>
                    <a:pt x="107518" y="990168"/>
                  </a:lnTo>
                  <a:lnTo>
                    <a:pt x="119490" y="990168"/>
                  </a:lnTo>
                  <a:lnTo>
                    <a:pt x="123939" y="989408"/>
                  </a:lnTo>
                  <a:lnTo>
                    <a:pt x="131857" y="986336"/>
                  </a:lnTo>
                  <a:lnTo>
                    <a:pt x="135183" y="984182"/>
                  </a:lnTo>
                  <a:lnTo>
                    <a:pt x="139151" y="980097"/>
                  </a:lnTo>
                  <a:lnTo>
                    <a:pt x="110020" y="980097"/>
                  </a:lnTo>
                  <a:lnTo>
                    <a:pt x="106045" y="979115"/>
                  </a:lnTo>
                  <a:lnTo>
                    <a:pt x="91746" y="955963"/>
                  </a:lnTo>
                  <a:lnTo>
                    <a:pt x="88516" y="955963"/>
                  </a:lnTo>
                  <a:lnTo>
                    <a:pt x="88516" y="946272"/>
                  </a:lnTo>
                  <a:lnTo>
                    <a:pt x="91746" y="946272"/>
                  </a:lnTo>
                  <a:lnTo>
                    <a:pt x="91746" y="943960"/>
                  </a:lnTo>
                  <a:lnTo>
                    <a:pt x="108943" y="924799"/>
                  </a:lnTo>
                  <a:lnTo>
                    <a:pt x="136944" y="924799"/>
                  </a:lnTo>
                  <a:lnTo>
                    <a:pt x="131746" y="919954"/>
                  </a:lnTo>
                  <a:lnTo>
                    <a:pt x="128373" y="917895"/>
                  </a:lnTo>
                  <a:lnTo>
                    <a:pt x="120962" y="915361"/>
                  </a:lnTo>
                  <a:lnTo>
                    <a:pt x="117209" y="914728"/>
                  </a:lnTo>
                  <a:close/>
                </a:path>
                <a:path w="673734" h="990600">
                  <a:moveTo>
                    <a:pt x="132791" y="968695"/>
                  </a:moveTo>
                  <a:lnTo>
                    <a:pt x="117494" y="980097"/>
                  </a:lnTo>
                  <a:lnTo>
                    <a:pt x="139151" y="980097"/>
                  </a:lnTo>
                  <a:lnTo>
                    <a:pt x="140567" y="978640"/>
                  </a:lnTo>
                  <a:lnTo>
                    <a:pt x="142483" y="975409"/>
                  </a:lnTo>
                  <a:lnTo>
                    <a:pt x="143623" y="971736"/>
                  </a:lnTo>
                  <a:lnTo>
                    <a:pt x="132791" y="968695"/>
                  </a:lnTo>
                  <a:close/>
                </a:path>
                <a:path w="673734" h="990600">
                  <a:moveTo>
                    <a:pt x="91746" y="946272"/>
                  </a:moveTo>
                  <a:lnTo>
                    <a:pt x="88516" y="946272"/>
                  </a:lnTo>
                  <a:lnTo>
                    <a:pt x="88516" y="955963"/>
                  </a:lnTo>
                  <a:lnTo>
                    <a:pt x="91746" y="955963"/>
                  </a:lnTo>
                  <a:lnTo>
                    <a:pt x="91746" y="946272"/>
                  </a:lnTo>
                  <a:close/>
                </a:path>
                <a:path w="673734" h="990600">
                  <a:moveTo>
                    <a:pt x="136944" y="924799"/>
                  </a:moveTo>
                  <a:lnTo>
                    <a:pt x="117463" y="924799"/>
                  </a:lnTo>
                  <a:lnTo>
                    <a:pt x="120978" y="925734"/>
                  </a:lnTo>
                  <a:lnTo>
                    <a:pt x="126964" y="929471"/>
                  </a:lnTo>
                  <a:lnTo>
                    <a:pt x="129276" y="932020"/>
                  </a:lnTo>
                  <a:lnTo>
                    <a:pt x="130891" y="935251"/>
                  </a:lnTo>
                  <a:lnTo>
                    <a:pt x="132538" y="938481"/>
                  </a:lnTo>
                  <a:lnTo>
                    <a:pt x="133362" y="942155"/>
                  </a:lnTo>
                  <a:lnTo>
                    <a:pt x="133362" y="946272"/>
                  </a:lnTo>
                  <a:lnTo>
                    <a:pt x="91746" y="946272"/>
                  </a:lnTo>
                  <a:lnTo>
                    <a:pt x="91746" y="955963"/>
                  </a:lnTo>
                  <a:lnTo>
                    <a:pt x="144763" y="955963"/>
                  </a:lnTo>
                  <a:lnTo>
                    <a:pt x="144693" y="943960"/>
                  </a:lnTo>
                  <a:lnTo>
                    <a:pt x="143860" y="938671"/>
                  </a:lnTo>
                  <a:lnTo>
                    <a:pt x="140293" y="929471"/>
                  </a:lnTo>
                  <a:lnTo>
                    <a:pt x="138012" y="925908"/>
                  </a:lnTo>
                  <a:lnTo>
                    <a:pt x="137899" y="925734"/>
                  </a:lnTo>
                  <a:lnTo>
                    <a:pt x="136944" y="924799"/>
                  </a:lnTo>
                  <a:close/>
                </a:path>
                <a:path w="673734" h="990600">
                  <a:moveTo>
                    <a:pt x="177970" y="898196"/>
                  </a:moveTo>
                  <a:lnTo>
                    <a:pt x="166758" y="898196"/>
                  </a:lnTo>
                  <a:lnTo>
                    <a:pt x="166758" y="975029"/>
                  </a:lnTo>
                  <a:lnTo>
                    <a:pt x="183354" y="989598"/>
                  </a:lnTo>
                  <a:lnTo>
                    <a:pt x="188611" y="989598"/>
                  </a:lnTo>
                  <a:lnTo>
                    <a:pt x="190337" y="989440"/>
                  </a:lnTo>
                  <a:lnTo>
                    <a:pt x="191699" y="989123"/>
                  </a:lnTo>
                  <a:lnTo>
                    <a:pt x="192683" y="988917"/>
                  </a:lnTo>
                  <a:lnTo>
                    <a:pt x="194122" y="988553"/>
                  </a:lnTo>
                  <a:lnTo>
                    <a:pt x="194882" y="988268"/>
                  </a:lnTo>
                  <a:lnTo>
                    <a:pt x="192731" y="978766"/>
                  </a:lnTo>
                  <a:lnTo>
                    <a:pt x="185191" y="978766"/>
                  </a:lnTo>
                  <a:lnTo>
                    <a:pt x="182958" y="978006"/>
                  </a:lnTo>
                  <a:lnTo>
                    <a:pt x="177970" y="970912"/>
                  </a:lnTo>
                  <a:lnTo>
                    <a:pt x="177970" y="898196"/>
                  </a:lnTo>
                  <a:close/>
                </a:path>
                <a:path w="673734" h="990600">
                  <a:moveTo>
                    <a:pt x="193552" y="978006"/>
                  </a:moveTo>
                  <a:lnTo>
                    <a:pt x="192559" y="978006"/>
                  </a:lnTo>
                  <a:lnTo>
                    <a:pt x="192731" y="978766"/>
                  </a:lnTo>
                  <a:lnTo>
                    <a:pt x="189752" y="978766"/>
                  </a:lnTo>
                  <a:lnTo>
                    <a:pt x="193552" y="978006"/>
                  </a:lnTo>
                  <a:close/>
                </a:path>
                <a:path w="673734" h="990600">
                  <a:moveTo>
                    <a:pt x="166758" y="915678"/>
                  </a:moveTo>
                  <a:lnTo>
                    <a:pt x="155737" y="915678"/>
                  </a:lnTo>
                  <a:lnTo>
                    <a:pt x="155737" y="925179"/>
                  </a:lnTo>
                  <a:lnTo>
                    <a:pt x="166758" y="925179"/>
                  </a:lnTo>
                  <a:lnTo>
                    <a:pt x="166758" y="915678"/>
                  </a:lnTo>
                  <a:close/>
                </a:path>
                <a:path w="673734" h="990600">
                  <a:moveTo>
                    <a:pt x="193552" y="915678"/>
                  </a:moveTo>
                  <a:lnTo>
                    <a:pt x="177970" y="915678"/>
                  </a:lnTo>
                  <a:lnTo>
                    <a:pt x="177970" y="925179"/>
                  </a:lnTo>
                  <a:lnTo>
                    <a:pt x="193552" y="925179"/>
                  </a:lnTo>
                  <a:lnTo>
                    <a:pt x="193552" y="915678"/>
                  </a:lnTo>
                  <a:close/>
                </a:path>
                <a:path w="673734" h="990600">
                  <a:moveTo>
                    <a:pt x="216497" y="915678"/>
                  </a:moveTo>
                  <a:lnTo>
                    <a:pt x="204716" y="915678"/>
                  </a:lnTo>
                  <a:lnTo>
                    <a:pt x="226949" y="988648"/>
                  </a:lnTo>
                  <a:lnTo>
                    <a:pt x="237970" y="988648"/>
                  </a:lnTo>
                  <a:lnTo>
                    <a:pt x="242840" y="971546"/>
                  </a:lnTo>
                  <a:lnTo>
                    <a:pt x="232270" y="971546"/>
                  </a:lnTo>
                  <a:lnTo>
                    <a:pt x="216497" y="915678"/>
                  </a:lnTo>
                  <a:close/>
                </a:path>
                <a:path w="673734" h="990600">
                  <a:moveTo>
                    <a:pt x="265259" y="932590"/>
                  </a:moveTo>
                  <a:lnTo>
                    <a:pt x="255073" y="932590"/>
                  </a:lnTo>
                  <a:lnTo>
                    <a:pt x="271035" y="988648"/>
                  </a:lnTo>
                  <a:lnTo>
                    <a:pt x="282056" y="988648"/>
                  </a:lnTo>
                  <a:lnTo>
                    <a:pt x="287267" y="971546"/>
                  </a:lnTo>
                  <a:lnTo>
                    <a:pt x="287325" y="971355"/>
                  </a:lnTo>
                  <a:lnTo>
                    <a:pt x="275975" y="971355"/>
                  </a:lnTo>
                  <a:lnTo>
                    <a:pt x="265259" y="932590"/>
                  </a:lnTo>
                  <a:close/>
                </a:path>
                <a:path w="673734" h="990600">
                  <a:moveTo>
                    <a:pt x="260583" y="915678"/>
                  </a:moveTo>
                  <a:lnTo>
                    <a:pt x="248612" y="915678"/>
                  </a:lnTo>
                  <a:lnTo>
                    <a:pt x="233083" y="971355"/>
                  </a:lnTo>
                  <a:lnTo>
                    <a:pt x="233030" y="971546"/>
                  </a:lnTo>
                  <a:lnTo>
                    <a:pt x="242840" y="971546"/>
                  </a:lnTo>
                  <a:lnTo>
                    <a:pt x="253932" y="932590"/>
                  </a:lnTo>
                  <a:lnTo>
                    <a:pt x="265259" y="932590"/>
                  </a:lnTo>
                  <a:lnTo>
                    <a:pt x="260583" y="915678"/>
                  </a:lnTo>
                  <a:close/>
                </a:path>
                <a:path w="673734" h="990600">
                  <a:moveTo>
                    <a:pt x="304289" y="915678"/>
                  </a:moveTo>
                  <a:lnTo>
                    <a:pt x="292508" y="915678"/>
                  </a:lnTo>
                  <a:lnTo>
                    <a:pt x="276735" y="971355"/>
                  </a:lnTo>
                  <a:lnTo>
                    <a:pt x="287325" y="971355"/>
                  </a:lnTo>
                  <a:lnTo>
                    <a:pt x="304289" y="915678"/>
                  </a:lnTo>
                  <a:close/>
                </a:path>
                <a:path w="673734" h="990600">
                  <a:moveTo>
                    <a:pt x="352860" y="914728"/>
                  </a:moveTo>
                  <a:lnTo>
                    <a:pt x="339685" y="914728"/>
                  </a:lnTo>
                  <a:lnTo>
                    <a:pt x="333905" y="916296"/>
                  </a:lnTo>
                  <a:lnTo>
                    <a:pt x="313208" y="944942"/>
                  </a:lnTo>
                  <a:lnTo>
                    <a:pt x="313208" y="960081"/>
                  </a:lnTo>
                  <a:lnTo>
                    <a:pt x="339685" y="990168"/>
                  </a:lnTo>
                  <a:lnTo>
                    <a:pt x="352860" y="990168"/>
                  </a:lnTo>
                  <a:lnTo>
                    <a:pt x="358624" y="988600"/>
                  </a:lnTo>
                  <a:lnTo>
                    <a:pt x="368537" y="982329"/>
                  </a:lnTo>
                  <a:lnTo>
                    <a:pt x="370504" y="980097"/>
                  </a:lnTo>
                  <a:lnTo>
                    <a:pt x="341269" y="980097"/>
                  </a:lnTo>
                  <a:lnTo>
                    <a:pt x="337152" y="978814"/>
                  </a:lnTo>
                  <a:lnTo>
                    <a:pt x="330691" y="973683"/>
                  </a:lnTo>
                  <a:lnTo>
                    <a:pt x="328300" y="970310"/>
                  </a:lnTo>
                  <a:lnTo>
                    <a:pt x="325196" y="961949"/>
                  </a:lnTo>
                  <a:lnTo>
                    <a:pt x="324420" y="957420"/>
                  </a:lnTo>
                  <a:lnTo>
                    <a:pt x="324420" y="947666"/>
                  </a:lnTo>
                  <a:lnTo>
                    <a:pt x="341269" y="924799"/>
                  </a:lnTo>
                  <a:lnTo>
                    <a:pt x="370497" y="924799"/>
                  </a:lnTo>
                  <a:lnTo>
                    <a:pt x="368537" y="922567"/>
                  </a:lnTo>
                  <a:lnTo>
                    <a:pt x="358624" y="916296"/>
                  </a:lnTo>
                  <a:lnTo>
                    <a:pt x="352860" y="914728"/>
                  </a:lnTo>
                  <a:close/>
                </a:path>
                <a:path w="673734" h="990600">
                  <a:moveTo>
                    <a:pt x="370497" y="924799"/>
                  </a:moveTo>
                  <a:lnTo>
                    <a:pt x="351277" y="924799"/>
                  </a:lnTo>
                  <a:lnTo>
                    <a:pt x="355394" y="926098"/>
                  </a:lnTo>
                  <a:lnTo>
                    <a:pt x="361855" y="931292"/>
                  </a:lnTo>
                  <a:lnTo>
                    <a:pt x="364246" y="934696"/>
                  </a:lnTo>
                  <a:lnTo>
                    <a:pt x="367350" y="943121"/>
                  </a:lnTo>
                  <a:lnTo>
                    <a:pt x="368126" y="947666"/>
                  </a:lnTo>
                  <a:lnTo>
                    <a:pt x="368126" y="957420"/>
                  </a:lnTo>
                  <a:lnTo>
                    <a:pt x="351277" y="980097"/>
                  </a:lnTo>
                  <a:lnTo>
                    <a:pt x="370504" y="980097"/>
                  </a:lnTo>
                  <a:lnTo>
                    <a:pt x="372401" y="977943"/>
                  </a:lnTo>
                  <a:lnTo>
                    <a:pt x="375157" y="972306"/>
                  </a:lnTo>
                  <a:lnTo>
                    <a:pt x="377944" y="966668"/>
                  </a:lnTo>
                  <a:lnTo>
                    <a:pt x="379337" y="960081"/>
                  </a:lnTo>
                  <a:lnTo>
                    <a:pt x="379337" y="944942"/>
                  </a:lnTo>
                  <a:lnTo>
                    <a:pt x="377944" y="938307"/>
                  </a:lnTo>
                  <a:lnTo>
                    <a:pt x="375157" y="932638"/>
                  </a:lnTo>
                  <a:lnTo>
                    <a:pt x="372401" y="926969"/>
                  </a:lnTo>
                  <a:lnTo>
                    <a:pt x="370497" y="924799"/>
                  </a:lnTo>
                  <a:close/>
                </a:path>
                <a:path w="673734" h="990600">
                  <a:moveTo>
                    <a:pt x="407283" y="915678"/>
                  </a:moveTo>
                  <a:lnTo>
                    <a:pt x="396451" y="915678"/>
                  </a:lnTo>
                  <a:lnTo>
                    <a:pt x="396451" y="988648"/>
                  </a:lnTo>
                  <a:lnTo>
                    <a:pt x="407663" y="988648"/>
                  </a:lnTo>
                  <a:lnTo>
                    <a:pt x="407663" y="939178"/>
                  </a:lnTo>
                  <a:lnTo>
                    <a:pt x="408454" y="936248"/>
                  </a:lnTo>
                  <a:lnTo>
                    <a:pt x="411653" y="931086"/>
                  </a:lnTo>
                  <a:lnTo>
                    <a:pt x="413839" y="929059"/>
                  </a:lnTo>
                  <a:lnTo>
                    <a:pt x="418278" y="926700"/>
                  </a:lnTo>
                  <a:lnTo>
                    <a:pt x="407283" y="926700"/>
                  </a:lnTo>
                  <a:lnTo>
                    <a:pt x="407283" y="915678"/>
                  </a:lnTo>
                  <a:close/>
                </a:path>
                <a:path w="673734" h="990600">
                  <a:moveTo>
                    <a:pt x="432936" y="914728"/>
                  </a:moveTo>
                  <a:lnTo>
                    <a:pt x="422011" y="914728"/>
                  </a:lnTo>
                  <a:lnTo>
                    <a:pt x="418723" y="915678"/>
                  </a:lnTo>
                  <a:lnTo>
                    <a:pt x="411780" y="920160"/>
                  </a:lnTo>
                  <a:lnTo>
                    <a:pt x="409373" y="923089"/>
                  </a:lnTo>
                  <a:lnTo>
                    <a:pt x="408043" y="926700"/>
                  </a:lnTo>
                  <a:lnTo>
                    <a:pt x="418278" y="926700"/>
                  </a:lnTo>
                  <a:lnTo>
                    <a:pt x="419351" y="926130"/>
                  </a:lnTo>
                  <a:lnTo>
                    <a:pt x="422077" y="925480"/>
                  </a:lnTo>
                  <a:lnTo>
                    <a:pt x="432936" y="925480"/>
                  </a:lnTo>
                  <a:lnTo>
                    <a:pt x="432936" y="914728"/>
                  </a:lnTo>
                  <a:close/>
                </a:path>
                <a:path w="673734" h="990600">
                  <a:moveTo>
                    <a:pt x="432936" y="925480"/>
                  </a:moveTo>
                  <a:lnTo>
                    <a:pt x="428993" y="925480"/>
                  </a:lnTo>
                  <a:lnTo>
                    <a:pt x="430323" y="925702"/>
                  </a:lnTo>
                  <a:lnTo>
                    <a:pt x="433194" y="926130"/>
                  </a:lnTo>
                  <a:lnTo>
                    <a:pt x="432936" y="926130"/>
                  </a:lnTo>
                  <a:lnTo>
                    <a:pt x="432936" y="925480"/>
                  </a:lnTo>
                  <a:close/>
                </a:path>
                <a:path w="673734" h="990600">
                  <a:moveTo>
                    <a:pt x="457437" y="891355"/>
                  </a:moveTo>
                  <a:lnTo>
                    <a:pt x="446226" y="891355"/>
                  </a:lnTo>
                  <a:lnTo>
                    <a:pt x="446226" y="988648"/>
                  </a:lnTo>
                  <a:lnTo>
                    <a:pt x="457437" y="988648"/>
                  </a:lnTo>
                  <a:lnTo>
                    <a:pt x="457437" y="962044"/>
                  </a:lnTo>
                  <a:lnTo>
                    <a:pt x="456677" y="962044"/>
                  </a:lnTo>
                  <a:lnTo>
                    <a:pt x="456568" y="954065"/>
                  </a:lnTo>
                  <a:lnTo>
                    <a:pt x="456487" y="948172"/>
                  </a:lnTo>
                  <a:lnTo>
                    <a:pt x="457437" y="948172"/>
                  </a:lnTo>
                  <a:lnTo>
                    <a:pt x="457437" y="891355"/>
                  </a:lnTo>
                  <a:close/>
                </a:path>
                <a:path w="673734" h="990600">
                  <a:moveTo>
                    <a:pt x="473734" y="946853"/>
                  </a:moveTo>
                  <a:lnTo>
                    <a:pt x="470549" y="950073"/>
                  </a:lnTo>
                  <a:lnTo>
                    <a:pt x="469599" y="950073"/>
                  </a:lnTo>
                  <a:lnTo>
                    <a:pt x="465290" y="954065"/>
                  </a:lnTo>
                  <a:lnTo>
                    <a:pt x="492592" y="988648"/>
                  </a:lnTo>
                  <a:lnTo>
                    <a:pt x="506844" y="988648"/>
                  </a:lnTo>
                  <a:lnTo>
                    <a:pt x="473734" y="946853"/>
                  </a:lnTo>
                  <a:close/>
                </a:path>
                <a:path w="673734" h="990600">
                  <a:moveTo>
                    <a:pt x="457437" y="948172"/>
                  </a:moveTo>
                  <a:lnTo>
                    <a:pt x="456487" y="948172"/>
                  </a:lnTo>
                  <a:lnTo>
                    <a:pt x="456568" y="954065"/>
                  </a:lnTo>
                  <a:lnTo>
                    <a:pt x="456677" y="962044"/>
                  </a:lnTo>
                  <a:lnTo>
                    <a:pt x="457437" y="961340"/>
                  </a:lnTo>
                  <a:lnTo>
                    <a:pt x="457437" y="948172"/>
                  </a:lnTo>
                  <a:close/>
                </a:path>
                <a:path w="673734" h="990600">
                  <a:moveTo>
                    <a:pt x="457437" y="961340"/>
                  </a:moveTo>
                  <a:lnTo>
                    <a:pt x="456677" y="962044"/>
                  </a:lnTo>
                  <a:lnTo>
                    <a:pt x="457437" y="962044"/>
                  </a:lnTo>
                  <a:lnTo>
                    <a:pt x="457437" y="961340"/>
                  </a:lnTo>
                  <a:close/>
                </a:path>
                <a:path w="673734" h="990600">
                  <a:moveTo>
                    <a:pt x="504564" y="915678"/>
                  </a:moveTo>
                  <a:lnTo>
                    <a:pt x="490692" y="915678"/>
                  </a:lnTo>
                  <a:lnTo>
                    <a:pt x="458768" y="948172"/>
                  </a:lnTo>
                  <a:lnTo>
                    <a:pt x="457437" y="948172"/>
                  </a:lnTo>
                  <a:lnTo>
                    <a:pt x="457437" y="961340"/>
                  </a:lnTo>
                  <a:lnTo>
                    <a:pt x="465290" y="954065"/>
                  </a:lnTo>
                  <a:lnTo>
                    <a:pt x="464088" y="952543"/>
                  </a:lnTo>
                  <a:lnTo>
                    <a:pt x="472069" y="944752"/>
                  </a:lnTo>
                  <a:lnTo>
                    <a:pt x="475811" y="944752"/>
                  </a:lnTo>
                  <a:lnTo>
                    <a:pt x="504564" y="915678"/>
                  </a:lnTo>
                  <a:close/>
                </a:path>
                <a:path w="673734" h="990600">
                  <a:moveTo>
                    <a:pt x="472069" y="944752"/>
                  </a:moveTo>
                  <a:lnTo>
                    <a:pt x="464088" y="952543"/>
                  </a:lnTo>
                  <a:lnTo>
                    <a:pt x="465290" y="954065"/>
                  </a:lnTo>
                  <a:lnTo>
                    <a:pt x="469599" y="950073"/>
                  </a:lnTo>
                  <a:lnTo>
                    <a:pt x="470549" y="950073"/>
                  </a:lnTo>
                  <a:lnTo>
                    <a:pt x="473734" y="946853"/>
                  </a:lnTo>
                  <a:lnTo>
                    <a:pt x="472069" y="944752"/>
                  </a:lnTo>
                  <a:close/>
                </a:path>
                <a:path w="673734" h="990600">
                  <a:moveTo>
                    <a:pt x="475811" y="944752"/>
                  </a:moveTo>
                  <a:lnTo>
                    <a:pt x="472069" y="944752"/>
                  </a:lnTo>
                  <a:lnTo>
                    <a:pt x="473734" y="946853"/>
                  </a:lnTo>
                  <a:lnTo>
                    <a:pt x="475811" y="944752"/>
                  </a:lnTo>
                  <a:close/>
                </a:path>
                <a:path w="673734" h="990600">
                  <a:moveTo>
                    <a:pt x="526405" y="968505"/>
                  </a:moveTo>
                  <a:lnTo>
                    <a:pt x="515763" y="971165"/>
                  </a:lnTo>
                  <a:lnTo>
                    <a:pt x="517062" y="977373"/>
                  </a:lnTo>
                  <a:lnTo>
                    <a:pt x="520150" y="982092"/>
                  </a:lnTo>
                  <a:lnTo>
                    <a:pt x="529904" y="988553"/>
                  </a:lnTo>
                  <a:lnTo>
                    <a:pt x="536064" y="990168"/>
                  </a:lnTo>
                  <a:lnTo>
                    <a:pt x="549176" y="990168"/>
                  </a:lnTo>
                  <a:lnTo>
                    <a:pt x="554148" y="989218"/>
                  </a:lnTo>
                  <a:lnTo>
                    <a:pt x="562699" y="985417"/>
                  </a:lnTo>
                  <a:lnTo>
                    <a:pt x="566025" y="982820"/>
                  </a:lnTo>
                  <a:lnTo>
                    <a:pt x="567852" y="980287"/>
                  </a:lnTo>
                  <a:lnTo>
                    <a:pt x="538725" y="980287"/>
                  </a:lnTo>
                  <a:lnTo>
                    <a:pt x="535003" y="979305"/>
                  </a:lnTo>
                  <a:lnTo>
                    <a:pt x="529334" y="975378"/>
                  </a:lnTo>
                  <a:lnTo>
                    <a:pt x="527459" y="972496"/>
                  </a:lnTo>
                  <a:lnTo>
                    <a:pt x="527312" y="972021"/>
                  </a:lnTo>
                  <a:lnTo>
                    <a:pt x="526405" y="968505"/>
                  </a:lnTo>
                  <a:close/>
                </a:path>
                <a:path w="673734" h="990600">
                  <a:moveTo>
                    <a:pt x="552058" y="914728"/>
                  </a:moveTo>
                  <a:lnTo>
                    <a:pt x="539706" y="914728"/>
                  </a:lnTo>
                  <a:lnTo>
                    <a:pt x="535114" y="915631"/>
                  </a:lnTo>
                  <a:lnTo>
                    <a:pt x="518044" y="940856"/>
                  </a:lnTo>
                  <a:lnTo>
                    <a:pt x="519508" y="944815"/>
                  </a:lnTo>
                  <a:lnTo>
                    <a:pt x="553262" y="959479"/>
                  </a:lnTo>
                  <a:lnTo>
                    <a:pt x="555985" y="960777"/>
                  </a:lnTo>
                  <a:lnTo>
                    <a:pt x="559532" y="964230"/>
                  </a:lnTo>
                  <a:lnTo>
                    <a:pt x="560419" y="966352"/>
                  </a:lnTo>
                  <a:lnTo>
                    <a:pt x="560419" y="972021"/>
                  </a:lnTo>
                  <a:lnTo>
                    <a:pt x="558867" y="974713"/>
                  </a:lnTo>
                  <a:lnTo>
                    <a:pt x="552516" y="979305"/>
                  </a:lnTo>
                  <a:lnTo>
                    <a:pt x="552217" y="979305"/>
                  </a:lnTo>
                  <a:lnTo>
                    <a:pt x="548543" y="980287"/>
                  </a:lnTo>
                  <a:lnTo>
                    <a:pt x="567852" y="980287"/>
                  </a:lnTo>
                  <a:lnTo>
                    <a:pt x="570807" y="976233"/>
                  </a:lnTo>
                  <a:lnTo>
                    <a:pt x="572011" y="972496"/>
                  </a:lnTo>
                  <a:lnTo>
                    <a:pt x="572011" y="963216"/>
                  </a:lnTo>
                  <a:lnTo>
                    <a:pt x="570411" y="959051"/>
                  </a:lnTo>
                  <a:lnTo>
                    <a:pt x="564014" y="952559"/>
                  </a:lnTo>
                  <a:lnTo>
                    <a:pt x="559152" y="950136"/>
                  </a:lnTo>
                  <a:lnTo>
                    <a:pt x="537490" y="944815"/>
                  </a:lnTo>
                  <a:lnTo>
                    <a:pt x="534322" y="943469"/>
                  </a:lnTo>
                  <a:lnTo>
                    <a:pt x="530269" y="940239"/>
                  </a:lnTo>
                  <a:lnTo>
                    <a:pt x="529255" y="938038"/>
                  </a:lnTo>
                  <a:lnTo>
                    <a:pt x="529255" y="932115"/>
                  </a:lnTo>
                  <a:lnTo>
                    <a:pt x="530728" y="929534"/>
                  </a:lnTo>
                  <a:lnTo>
                    <a:pt x="536650" y="925449"/>
                  </a:lnTo>
                  <a:lnTo>
                    <a:pt x="540372" y="924419"/>
                  </a:lnTo>
                  <a:lnTo>
                    <a:pt x="567243" y="924419"/>
                  </a:lnTo>
                  <a:lnTo>
                    <a:pt x="565993" y="922646"/>
                  </a:lnTo>
                  <a:lnTo>
                    <a:pt x="557727" y="916311"/>
                  </a:lnTo>
                  <a:lnTo>
                    <a:pt x="552058" y="914728"/>
                  </a:lnTo>
                  <a:close/>
                </a:path>
                <a:path w="673734" h="990600">
                  <a:moveTo>
                    <a:pt x="567243" y="924419"/>
                  </a:moveTo>
                  <a:lnTo>
                    <a:pt x="548099" y="924419"/>
                  </a:lnTo>
                  <a:lnTo>
                    <a:pt x="550775" y="924942"/>
                  </a:lnTo>
                  <a:lnTo>
                    <a:pt x="554956" y="927032"/>
                  </a:lnTo>
                  <a:lnTo>
                    <a:pt x="556603" y="928362"/>
                  </a:lnTo>
                  <a:lnTo>
                    <a:pt x="557806" y="929978"/>
                  </a:lnTo>
                  <a:lnTo>
                    <a:pt x="559042" y="931561"/>
                  </a:lnTo>
                  <a:lnTo>
                    <a:pt x="559976" y="933192"/>
                  </a:lnTo>
                  <a:lnTo>
                    <a:pt x="560609" y="934871"/>
                  </a:lnTo>
                  <a:lnTo>
                    <a:pt x="570345" y="932115"/>
                  </a:lnTo>
                  <a:lnTo>
                    <a:pt x="570712" y="932115"/>
                  </a:lnTo>
                  <a:lnTo>
                    <a:pt x="569008" y="927032"/>
                  </a:lnTo>
                  <a:lnTo>
                    <a:pt x="568939" y="926826"/>
                  </a:lnTo>
                  <a:lnTo>
                    <a:pt x="567243" y="924419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11971555" y="4976165"/>
              <a:ext cx="1015365" cy="1624965"/>
            </a:xfrm>
            <a:custGeom>
              <a:avLst/>
              <a:gdLst/>
              <a:ahLst/>
              <a:cxnLst/>
              <a:rect l="l" t="t" r="r" b="b"/>
              <a:pathLst>
                <a:path w="1015365" h="1624965">
                  <a:moveTo>
                    <a:pt x="1015277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015277" y="1624443"/>
                  </a:lnTo>
                  <a:lnTo>
                    <a:pt x="101527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12054842" y="5167885"/>
              <a:ext cx="774700" cy="810895"/>
            </a:xfrm>
            <a:custGeom>
              <a:avLst/>
              <a:gdLst/>
              <a:ahLst/>
              <a:cxnLst/>
              <a:rect l="l" t="t" r="r" b="b"/>
              <a:pathLst>
                <a:path w="774700" h="810895">
                  <a:moveTo>
                    <a:pt x="19002" y="0"/>
                  </a:moveTo>
                  <a:lnTo>
                    <a:pt x="4940" y="0"/>
                  </a:lnTo>
                  <a:lnTo>
                    <a:pt x="4940" y="97292"/>
                  </a:lnTo>
                  <a:lnTo>
                    <a:pt x="15962" y="97292"/>
                  </a:lnTo>
                  <a:lnTo>
                    <a:pt x="15962" y="23373"/>
                  </a:lnTo>
                  <a:lnTo>
                    <a:pt x="28571" y="23373"/>
                  </a:lnTo>
                  <a:lnTo>
                    <a:pt x="19002" y="0"/>
                  </a:lnTo>
                  <a:close/>
                </a:path>
                <a:path w="774700" h="810895">
                  <a:moveTo>
                    <a:pt x="28571" y="23373"/>
                  </a:moveTo>
                  <a:lnTo>
                    <a:pt x="16912" y="23373"/>
                  </a:lnTo>
                  <a:lnTo>
                    <a:pt x="47316" y="97292"/>
                  </a:lnTo>
                  <a:lnTo>
                    <a:pt x="57957" y="97292"/>
                  </a:lnTo>
                  <a:lnTo>
                    <a:pt x="64757" y="80760"/>
                  </a:lnTo>
                  <a:lnTo>
                    <a:pt x="52066" y="80760"/>
                  </a:lnTo>
                  <a:lnTo>
                    <a:pt x="28571" y="23373"/>
                  </a:lnTo>
                  <a:close/>
                </a:path>
                <a:path w="774700" h="810895">
                  <a:moveTo>
                    <a:pt x="100333" y="23373"/>
                  </a:moveTo>
                  <a:lnTo>
                    <a:pt x="89311" y="23373"/>
                  </a:lnTo>
                  <a:lnTo>
                    <a:pt x="89311" y="97292"/>
                  </a:lnTo>
                  <a:lnTo>
                    <a:pt x="100333" y="97292"/>
                  </a:lnTo>
                  <a:lnTo>
                    <a:pt x="100333" y="23373"/>
                  </a:lnTo>
                  <a:close/>
                </a:path>
                <a:path w="774700" h="810895">
                  <a:moveTo>
                    <a:pt x="100333" y="0"/>
                  </a:moveTo>
                  <a:lnTo>
                    <a:pt x="86271" y="0"/>
                  </a:lnTo>
                  <a:lnTo>
                    <a:pt x="53207" y="80760"/>
                  </a:lnTo>
                  <a:lnTo>
                    <a:pt x="64757" y="80760"/>
                  </a:lnTo>
                  <a:lnTo>
                    <a:pt x="88361" y="23373"/>
                  </a:lnTo>
                  <a:lnTo>
                    <a:pt x="100333" y="23373"/>
                  </a:lnTo>
                  <a:lnTo>
                    <a:pt x="100333" y="0"/>
                  </a:lnTo>
                  <a:close/>
                </a:path>
                <a:path w="774700" h="810895">
                  <a:moveTo>
                    <a:pt x="158667" y="23373"/>
                  </a:moveTo>
                  <a:lnTo>
                    <a:pt x="145491" y="23373"/>
                  </a:lnTo>
                  <a:lnTo>
                    <a:pt x="139712" y="24940"/>
                  </a:lnTo>
                  <a:lnTo>
                    <a:pt x="119015" y="53587"/>
                  </a:lnTo>
                  <a:lnTo>
                    <a:pt x="119015" y="68725"/>
                  </a:lnTo>
                  <a:lnTo>
                    <a:pt x="145491" y="98813"/>
                  </a:lnTo>
                  <a:lnTo>
                    <a:pt x="158667" y="98813"/>
                  </a:lnTo>
                  <a:lnTo>
                    <a:pt x="164431" y="97245"/>
                  </a:lnTo>
                  <a:lnTo>
                    <a:pt x="174344" y="90974"/>
                  </a:lnTo>
                  <a:lnTo>
                    <a:pt x="176310" y="88741"/>
                  </a:lnTo>
                  <a:lnTo>
                    <a:pt x="147075" y="88741"/>
                  </a:lnTo>
                  <a:lnTo>
                    <a:pt x="142958" y="87459"/>
                  </a:lnTo>
                  <a:lnTo>
                    <a:pt x="136497" y="82328"/>
                  </a:lnTo>
                  <a:lnTo>
                    <a:pt x="134106" y="78955"/>
                  </a:lnTo>
                  <a:lnTo>
                    <a:pt x="131002" y="70594"/>
                  </a:lnTo>
                  <a:lnTo>
                    <a:pt x="130226" y="66065"/>
                  </a:lnTo>
                  <a:lnTo>
                    <a:pt x="130226" y="56310"/>
                  </a:lnTo>
                  <a:lnTo>
                    <a:pt x="147075" y="33444"/>
                  </a:lnTo>
                  <a:lnTo>
                    <a:pt x="176303" y="33444"/>
                  </a:lnTo>
                  <a:lnTo>
                    <a:pt x="174344" y="31211"/>
                  </a:lnTo>
                  <a:lnTo>
                    <a:pt x="164431" y="24940"/>
                  </a:lnTo>
                  <a:lnTo>
                    <a:pt x="158667" y="23373"/>
                  </a:lnTo>
                  <a:close/>
                </a:path>
                <a:path w="774700" h="810895">
                  <a:moveTo>
                    <a:pt x="176303" y="33444"/>
                  </a:moveTo>
                  <a:lnTo>
                    <a:pt x="157083" y="33444"/>
                  </a:lnTo>
                  <a:lnTo>
                    <a:pt x="161200" y="34742"/>
                  </a:lnTo>
                  <a:lnTo>
                    <a:pt x="167661" y="39936"/>
                  </a:lnTo>
                  <a:lnTo>
                    <a:pt x="170052" y="43341"/>
                  </a:lnTo>
                  <a:lnTo>
                    <a:pt x="173156" y="51765"/>
                  </a:lnTo>
                  <a:lnTo>
                    <a:pt x="173932" y="56310"/>
                  </a:lnTo>
                  <a:lnTo>
                    <a:pt x="173932" y="66065"/>
                  </a:lnTo>
                  <a:lnTo>
                    <a:pt x="157083" y="88741"/>
                  </a:lnTo>
                  <a:lnTo>
                    <a:pt x="176310" y="88741"/>
                  </a:lnTo>
                  <a:lnTo>
                    <a:pt x="178207" y="86588"/>
                  </a:lnTo>
                  <a:lnTo>
                    <a:pt x="180963" y="80950"/>
                  </a:lnTo>
                  <a:lnTo>
                    <a:pt x="183750" y="75313"/>
                  </a:lnTo>
                  <a:lnTo>
                    <a:pt x="185143" y="68725"/>
                  </a:lnTo>
                  <a:lnTo>
                    <a:pt x="185143" y="53587"/>
                  </a:lnTo>
                  <a:lnTo>
                    <a:pt x="183750" y="46952"/>
                  </a:lnTo>
                  <a:lnTo>
                    <a:pt x="180963" y="41282"/>
                  </a:lnTo>
                  <a:lnTo>
                    <a:pt x="178207" y="35613"/>
                  </a:lnTo>
                  <a:lnTo>
                    <a:pt x="176303" y="33444"/>
                  </a:lnTo>
                  <a:close/>
                </a:path>
                <a:path w="774700" h="810895">
                  <a:moveTo>
                    <a:pt x="206105" y="24323"/>
                  </a:moveTo>
                  <a:lnTo>
                    <a:pt x="193944" y="24323"/>
                  </a:lnTo>
                  <a:lnTo>
                    <a:pt x="220927" y="97292"/>
                  </a:lnTo>
                  <a:lnTo>
                    <a:pt x="232329" y="97292"/>
                  </a:lnTo>
                  <a:lnTo>
                    <a:pt x="237810" y="82470"/>
                  </a:lnTo>
                  <a:lnTo>
                    <a:pt x="226248" y="82470"/>
                  </a:lnTo>
                  <a:lnTo>
                    <a:pt x="206105" y="24323"/>
                  </a:lnTo>
                  <a:close/>
                </a:path>
                <a:path w="774700" h="810895">
                  <a:moveTo>
                    <a:pt x="259313" y="24323"/>
                  </a:moveTo>
                  <a:lnTo>
                    <a:pt x="247151" y="24323"/>
                  </a:lnTo>
                  <a:lnTo>
                    <a:pt x="227008" y="82470"/>
                  </a:lnTo>
                  <a:lnTo>
                    <a:pt x="237810" y="82470"/>
                  </a:lnTo>
                  <a:lnTo>
                    <a:pt x="259313" y="24323"/>
                  </a:lnTo>
                  <a:close/>
                </a:path>
                <a:path w="774700" h="810895">
                  <a:moveTo>
                    <a:pt x="304752" y="23373"/>
                  </a:moveTo>
                  <a:lnTo>
                    <a:pt x="294364" y="23373"/>
                  </a:lnTo>
                  <a:lnTo>
                    <a:pt x="288600" y="24988"/>
                  </a:lnTo>
                  <a:lnTo>
                    <a:pt x="268077" y="53903"/>
                  </a:lnTo>
                  <a:lnTo>
                    <a:pt x="268077" y="68852"/>
                  </a:lnTo>
                  <a:lnTo>
                    <a:pt x="295061" y="98813"/>
                  </a:lnTo>
                  <a:lnTo>
                    <a:pt x="307033" y="98813"/>
                  </a:lnTo>
                  <a:lnTo>
                    <a:pt x="311482" y="98052"/>
                  </a:lnTo>
                  <a:lnTo>
                    <a:pt x="319400" y="94980"/>
                  </a:lnTo>
                  <a:lnTo>
                    <a:pt x="322725" y="92827"/>
                  </a:lnTo>
                  <a:lnTo>
                    <a:pt x="326694" y="88741"/>
                  </a:lnTo>
                  <a:lnTo>
                    <a:pt x="297563" y="88741"/>
                  </a:lnTo>
                  <a:lnTo>
                    <a:pt x="293588" y="87759"/>
                  </a:lnTo>
                  <a:lnTo>
                    <a:pt x="279289" y="64608"/>
                  </a:lnTo>
                  <a:lnTo>
                    <a:pt x="276058" y="64608"/>
                  </a:lnTo>
                  <a:lnTo>
                    <a:pt x="276058" y="54917"/>
                  </a:lnTo>
                  <a:lnTo>
                    <a:pt x="279289" y="54917"/>
                  </a:lnTo>
                  <a:lnTo>
                    <a:pt x="279289" y="52605"/>
                  </a:lnTo>
                  <a:lnTo>
                    <a:pt x="296486" y="33444"/>
                  </a:lnTo>
                  <a:lnTo>
                    <a:pt x="324487" y="33444"/>
                  </a:lnTo>
                  <a:lnTo>
                    <a:pt x="319289" y="28598"/>
                  </a:lnTo>
                  <a:lnTo>
                    <a:pt x="315916" y="26540"/>
                  </a:lnTo>
                  <a:lnTo>
                    <a:pt x="308505" y="24006"/>
                  </a:lnTo>
                  <a:lnTo>
                    <a:pt x="304752" y="23373"/>
                  </a:lnTo>
                  <a:close/>
                </a:path>
                <a:path w="774700" h="810895">
                  <a:moveTo>
                    <a:pt x="320334" y="77340"/>
                  </a:moveTo>
                  <a:lnTo>
                    <a:pt x="305037" y="88741"/>
                  </a:lnTo>
                  <a:lnTo>
                    <a:pt x="326694" y="88741"/>
                  </a:lnTo>
                  <a:lnTo>
                    <a:pt x="328110" y="87284"/>
                  </a:lnTo>
                  <a:lnTo>
                    <a:pt x="330026" y="84054"/>
                  </a:lnTo>
                  <a:lnTo>
                    <a:pt x="331166" y="80380"/>
                  </a:lnTo>
                  <a:lnTo>
                    <a:pt x="320334" y="77340"/>
                  </a:lnTo>
                  <a:close/>
                </a:path>
                <a:path w="774700" h="810895">
                  <a:moveTo>
                    <a:pt x="279289" y="54917"/>
                  </a:moveTo>
                  <a:lnTo>
                    <a:pt x="276058" y="54917"/>
                  </a:lnTo>
                  <a:lnTo>
                    <a:pt x="276058" y="64608"/>
                  </a:lnTo>
                  <a:lnTo>
                    <a:pt x="279289" y="64608"/>
                  </a:lnTo>
                  <a:lnTo>
                    <a:pt x="279289" y="54917"/>
                  </a:lnTo>
                  <a:close/>
                </a:path>
                <a:path w="774700" h="810895">
                  <a:moveTo>
                    <a:pt x="324487" y="33444"/>
                  </a:moveTo>
                  <a:lnTo>
                    <a:pt x="305006" y="33444"/>
                  </a:lnTo>
                  <a:lnTo>
                    <a:pt x="308521" y="34378"/>
                  </a:lnTo>
                  <a:lnTo>
                    <a:pt x="314507" y="38115"/>
                  </a:lnTo>
                  <a:lnTo>
                    <a:pt x="316819" y="40665"/>
                  </a:lnTo>
                  <a:lnTo>
                    <a:pt x="318434" y="43895"/>
                  </a:lnTo>
                  <a:lnTo>
                    <a:pt x="320081" y="47126"/>
                  </a:lnTo>
                  <a:lnTo>
                    <a:pt x="320904" y="50799"/>
                  </a:lnTo>
                  <a:lnTo>
                    <a:pt x="320904" y="54917"/>
                  </a:lnTo>
                  <a:lnTo>
                    <a:pt x="279289" y="54917"/>
                  </a:lnTo>
                  <a:lnTo>
                    <a:pt x="279289" y="64608"/>
                  </a:lnTo>
                  <a:lnTo>
                    <a:pt x="332306" y="64608"/>
                  </a:lnTo>
                  <a:lnTo>
                    <a:pt x="332236" y="52605"/>
                  </a:lnTo>
                  <a:lnTo>
                    <a:pt x="331403" y="47316"/>
                  </a:lnTo>
                  <a:lnTo>
                    <a:pt x="327836" y="38115"/>
                  </a:lnTo>
                  <a:lnTo>
                    <a:pt x="325555" y="34552"/>
                  </a:lnTo>
                  <a:lnTo>
                    <a:pt x="325442" y="34378"/>
                  </a:lnTo>
                  <a:lnTo>
                    <a:pt x="324487" y="33444"/>
                  </a:lnTo>
                  <a:close/>
                </a:path>
                <a:path w="774700" h="810895">
                  <a:moveTo>
                    <a:pt x="356772" y="77150"/>
                  </a:moveTo>
                  <a:lnTo>
                    <a:pt x="346130" y="79810"/>
                  </a:lnTo>
                  <a:lnTo>
                    <a:pt x="347429" y="86017"/>
                  </a:lnTo>
                  <a:lnTo>
                    <a:pt x="350517" y="90736"/>
                  </a:lnTo>
                  <a:lnTo>
                    <a:pt x="360271" y="97197"/>
                  </a:lnTo>
                  <a:lnTo>
                    <a:pt x="366431" y="98813"/>
                  </a:lnTo>
                  <a:lnTo>
                    <a:pt x="379543" y="98813"/>
                  </a:lnTo>
                  <a:lnTo>
                    <a:pt x="384515" y="97862"/>
                  </a:lnTo>
                  <a:lnTo>
                    <a:pt x="393066" y="94062"/>
                  </a:lnTo>
                  <a:lnTo>
                    <a:pt x="396392" y="91465"/>
                  </a:lnTo>
                  <a:lnTo>
                    <a:pt x="398219" y="88931"/>
                  </a:lnTo>
                  <a:lnTo>
                    <a:pt x="369092" y="88931"/>
                  </a:lnTo>
                  <a:lnTo>
                    <a:pt x="365370" y="87949"/>
                  </a:lnTo>
                  <a:lnTo>
                    <a:pt x="359701" y="84022"/>
                  </a:lnTo>
                  <a:lnTo>
                    <a:pt x="357826" y="81140"/>
                  </a:lnTo>
                  <a:lnTo>
                    <a:pt x="357679" y="80665"/>
                  </a:lnTo>
                  <a:lnTo>
                    <a:pt x="356772" y="77150"/>
                  </a:lnTo>
                  <a:close/>
                </a:path>
                <a:path w="774700" h="810895">
                  <a:moveTo>
                    <a:pt x="382425" y="23373"/>
                  </a:moveTo>
                  <a:lnTo>
                    <a:pt x="370073" y="23373"/>
                  </a:lnTo>
                  <a:lnTo>
                    <a:pt x="365481" y="24275"/>
                  </a:lnTo>
                  <a:lnTo>
                    <a:pt x="348411" y="49501"/>
                  </a:lnTo>
                  <a:lnTo>
                    <a:pt x="349875" y="53460"/>
                  </a:lnTo>
                  <a:lnTo>
                    <a:pt x="349962" y="53697"/>
                  </a:lnTo>
                  <a:lnTo>
                    <a:pt x="353066" y="57055"/>
                  </a:lnTo>
                  <a:lnTo>
                    <a:pt x="356202" y="60380"/>
                  </a:lnTo>
                  <a:lnTo>
                    <a:pt x="361111" y="62834"/>
                  </a:lnTo>
                  <a:lnTo>
                    <a:pt x="383629" y="68123"/>
                  </a:lnTo>
                  <a:lnTo>
                    <a:pt x="386352" y="69422"/>
                  </a:lnTo>
                  <a:lnTo>
                    <a:pt x="389899" y="72874"/>
                  </a:lnTo>
                  <a:lnTo>
                    <a:pt x="390786" y="74996"/>
                  </a:lnTo>
                  <a:lnTo>
                    <a:pt x="390786" y="80665"/>
                  </a:lnTo>
                  <a:lnTo>
                    <a:pt x="389234" y="83357"/>
                  </a:lnTo>
                  <a:lnTo>
                    <a:pt x="382883" y="87949"/>
                  </a:lnTo>
                  <a:lnTo>
                    <a:pt x="382584" y="87949"/>
                  </a:lnTo>
                  <a:lnTo>
                    <a:pt x="378910" y="88931"/>
                  </a:lnTo>
                  <a:lnTo>
                    <a:pt x="398219" y="88931"/>
                  </a:lnTo>
                  <a:lnTo>
                    <a:pt x="401174" y="84877"/>
                  </a:lnTo>
                  <a:lnTo>
                    <a:pt x="402378" y="81140"/>
                  </a:lnTo>
                  <a:lnTo>
                    <a:pt x="402378" y="71861"/>
                  </a:lnTo>
                  <a:lnTo>
                    <a:pt x="400778" y="67696"/>
                  </a:lnTo>
                  <a:lnTo>
                    <a:pt x="394381" y="61203"/>
                  </a:lnTo>
                  <a:lnTo>
                    <a:pt x="389519" y="58781"/>
                  </a:lnTo>
                  <a:lnTo>
                    <a:pt x="367856" y="53460"/>
                  </a:lnTo>
                  <a:lnTo>
                    <a:pt x="364689" y="52114"/>
                  </a:lnTo>
                  <a:lnTo>
                    <a:pt x="360636" y="48883"/>
                  </a:lnTo>
                  <a:lnTo>
                    <a:pt x="359622" y="46682"/>
                  </a:lnTo>
                  <a:lnTo>
                    <a:pt x="359622" y="40760"/>
                  </a:lnTo>
                  <a:lnTo>
                    <a:pt x="361095" y="38179"/>
                  </a:lnTo>
                  <a:lnTo>
                    <a:pt x="367017" y="34093"/>
                  </a:lnTo>
                  <a:lnTo>
                    <a:pt x="370738" y="33064"/>
                  </a:lnTo>
                  <a:lnTo>
                    <a:pt x="397610" y="33064"/>
                  </a:lnTo>
                  <a:lnTo>
                    <a:pt x="396360" y="31290"/>
                  </a:lnTo>
                  <a:lnTo>
                    <a:pt x="388094" y="24956"/>
                  </a:lnTo>
                  <a:lnTo>
                    <a:pt x="382425" y="23373"/>
                  </a:lnTo>
                  <a:close/>
                </a:path>
                <a:path w="774700" h="810895">
                  <a:moveTo>
                    <a:pt x="397610" y="33064"/>
                  </a:moveTo>
                  <a:lnTo>
                    <a:pt x="378466" y="33064"/>
                  </a:lnTo>
                  <a:lnTo>
                    <a:pt x="381142" y="33586"/>
                  </a:lnTo>
                  <a:lnTo>
                    <a:pt x="385323" y="35677"/>
                  </a:lnTo>
                  <a:lnTo>
                    <a:pt x="386970" y="37007"/>
                  </a:lnTo>
                  <a:lnTo>
                    <a:pt x="388173" y="38622"/>
                  </a:lnTo>
                  <a:lnTo>
                    <a:pt x="389409" y="40206"/>
                  </a:lnTo>
                  <a:lnTo>
                    <a:pt x="390343" y="41837"/>
                  </a:lnTo>
                  <a:lnTo>
                    <a:pt x="390976" y="43515"/>
                  </a:lnTo>
                  <a:lnTo>
                    <a:pt x="400712" y="40760"/>
                  </a:lnTo>
                  <a:lnTo>
                    <a:pt x="401079" y="40760"/>
                  </a:lnTo>
                  <a:lnTo>
                    <a:pt x="399375" y="35677"/>
                  </a:lnTo>
                  <a:lnTo>
                    <a:pt x="399306" y="35471"/>
                  </a:lnTo>
                  <a:lnTo>
                    <a:pt x="397610" y="33064"/>
                  </a:lnTo>
                  <a:close/>
                </a:path>
                <a:path w="774700" h="810895">
                  <a:moveTo>
                    <a:pt x="26609" y="264086"/>
                  </a:moveTo>
                  <a:lnTo>
                    <a:pt x="17102" y="264086"/>
                  </a:lnTo>
                  <a:lnTo>
                    <a:pt x="18036" y="265574"/>
                  </a:lnTo>
                  <a:lnTo>
                    <a:pt x="33697" y="276818"/>
                  </a:lnTo>
                  <a:lnTo>
                    <a:pt x="44465" y="276818"/>
                  </a:lnTo>
                  <a:lnTo>
                    <a:pt x="49778" y="275297"/>
                  </a:lnTo>
                  <a:lnTo>
                    <a:pt x="51034" y="274490"/>
                  </a:lnTo>
                  <a:lnTo>
                    <a:pt x="59145" y="269106"/>
                  </a:lnTo>
                  <a:lnTo>
                    <a:pt x="61111" y="266746"/>
                  </a:lnTo>
                  <a:lnTo>
                    <a:pt x="32367" y="266746"/>
                  </a:lnTo>
                  <a:lnTo>
                    <a:pt x="28567" y="265574"/>
                  </a:lnTo>
                  <a:lnTo>
                    <a:pt x="26609" y="264086"/>
                  </a:lnTo>
                  <a:close/>
                </a:path>
                <a:path w="774700" h="810895">
                  <a:moveTo>
                    <a:pt x="16152" y="178005"/>
                  </a:moveTo>
                  <a:lnTo>
                    <a:pt x="4940" y="178005"/>
                  </a:lnTo>
                  <a:lnTo>
                    <a:pt x="4940" y="275297"/>
                  </a:lnTo>
                  <a:lnTo>
                    <a:pt x="15772" y="275297"/>
                  </a:lnTo>
                  <a:lnTo>
                    <a:pt x="15772" y="264086"/>
                  </a:lnTo>
                  <a:lnTo>
                    <a:pt x="26609" y="264086"/>
                  </a:lnTo>
                  <a:lnTo>
                    <a:pt x="22359" y="260855"/>
                  </a:lnTo>
                  <a:lnTo>
                    <a:pt x="20000" y="257578"/>
                  </a:lnTo>
                  <a:lnTo>
                    <a:pt x="16769" y="249185"/>
                  </a:lnTo>
                  <a:lnTo>
                    <a:pt x="15962" y="244323"/>
                  </a:lnTo>
                  <a:lnTo>
                    <a:pt x="15962" y="233365"/>
                  </a:lnTo>
                  <a:lnTo>
                    <a:pt x="26707" y="213919"/>
                  </a:lnTo>
                  <a:lnTo>
                    <a:pt x="16152" y="213919"/>
                  </a:lnTo>
                  <a:lnTo>
                    <a:pt x="16152" y="178005"/>
                  </a:lnTo>
                  <a:close/>
                </a:path>
                <a:path w="774700" h="810895">
                  <a:moveTo>
                    <a:pt x="61138" y="211449"/>
                  </a:moveTo>
                  <a:lnTo>
                    <a:pt x="41615" y="211449"/>
                  </a:lnTo>
                  <a:lnTo>
                    <a:pt x="45558" y="212668"/>
                  </a:lnTo>
                  <a:lnTo>
                    <a:pt x="48693" y="215107"/>
                  </a:lnTo>
                  <a:lnTo>
                    <a:pt x="51861" y="217514"/>
                  </a:lnTo>
                  <a:lnTo>
                    <a:pt x="54220" y="220792"/>
                  </a:lnTo>
                  <a:lnTo>
                    <a:pt x="55677" y="224687"/>
                  </a:lnTo>
                  <a:lnTo>
                    <a:pt x="57355" y="229058"/>
                  </a:lnTo>
                  <a:lnTo>
                    <a:pt x="58093" y="233365"/>
                  </a:lnTo>
                  <a:lnTo>
                    <a:pt x="58093" y="244323"/>
                  </a:lnTo>
                  <a:lnTo>
                    <a:pt x="57340" y="248726"/>
                  </a:lnTo>
                  <a:lnTo>
                    <a:pt x="41552" y="266746"/>
                  </a:lnTo>
                  <a:lnTo>
                    <a:pt x="61111" y="266746"/>
                  </a:lnTo>
                  <a:lnTo>
                    <a:pt x="62787" y="264735"/>
                  </a:lnTo>
                  <a:lnTo>
                    <a:pt x="68044" y="253429"/>
                  </a:lnTo>
                  <a:lnTo>
                    <a:pt x="69359" y="246730"/>
                  </a:lnTo>
                  <a:lnTo>
                    <a:pt x="69359" y="231338"/>
                  </a:lnTo>
                  <a:lnTo>
                    <a:pt x="68094" y="224941"/>
                  </a:lnTo>
                  <a:lnTo>
                    <a:pt x="68044" y="224687"/>
                  </a:lnTo>
                  <a:lnTo>
                    <a:pt x="62787" y="213413"/>
                  </a:lnTo>
                  <a:lnTo>
                    <a:pt x="61138" y="211449"/>
                  </a:lnTo>
                  <a:close/>
                </a:path>
                <a:path w="774700" h="810895">
                  <a:moveTo>
                    <a:pt x="44339" y="201378"/>
                  </a:moveTo>
                  <a:lnTo>
                    <a:pt x="33444" y="201378"/>
                  </a:lnTo>
                  <a:lnTo>
                    <a:pt x="29675" y="202169"/>
                  </a:lnTo>
                  <a:lnTo>
                    <a:pt x="17102" y="213919"/>
                  </a:lnTo>
                  <a:lnTo>
                    <a:pt x="26707" y="213919"/>
                  </a:lnTo>
                  <a:lnTo>
                    <a:pt x="28387" y="212668"/>
                  </a:lnTo>
                  <a:lnTo>
                    <a:pt x="32304" y="211449"/>
                  </a:lnTo>
                  <a:lnTo>
                    <a:pt x="61138" y="211449"/>
                  </a:lnTo>
                  <a:lnTo>
                    <a:pt x="59129" y="209058"/>
                  </a:lnTo>
                  <a:lnTo>
                    <a:pt x="49754" y="202914"/>
                  </a:lnTo>
                  <a:lnTo>
                    <a:pt x="44339" y="201378"/>
                  </a:lnTo>
                  <a:close/>
                </a:path>
                <a:path w="774700" h="810895">
                  <a:moveTo>
                    <a:pt x="119763" y="201378"/>
                  </a:moveTo>
                  <a:lnTo>
                    <a:pt x="109375" y="201378"/>
                  </a:lnTo>
                  <a:lnTo>
                    <a:pt x="103611" y="202993"/>
                  </a:lnTo>
                  <a:lnTo>
                    <a:pt x="83088" y="231908"/>
                  </a:lnTo>
                  <a:lnTo>
                    <a:pt x="83088" y="246857"/>
                  </a:lnTo>
                  <a:lnTo>
                    <a:pt x="110072" y="276818"/>
                  </a:lnTo>
                  <a:lnTo>
                    <a:pt x="122043" y="276818"/>
                  </a:lnTo>
                  <a:lnTo>
                    <a:pt x="126493" y="276058"/>
                  </a:lnTo>
                  <a:lnTo>
                    <a:pt x="134411" y="272985"/>
                  </a:lnTo>
                  <a:lnTo>
                    <a:pt x="137736" y="270832"/>
                  </a:lnTo>
                  <a:lnTo>
                    <a:pt x="141705" y="266746"/>
                  </a:lnTo>
                  <a:lnTo>
                    <a:pt x="112574" y="266746"/>
                  </a:lnTo>
                  <a:lnTo>
                    <a:pt x="108599" y="265764"/>
                  </a:lnTo>
                  <a:lnTo>
                    <a:pt x="94299" y="242613"/>
                  </a:lnTo>
                  <a:lnTo>
                    <a:pt x="91069" y="242613"/>
                  </a:lnTo>
                  <a:lnTo>
                    <a:pt x="91069" y="232922"/>
                  </a:lnTo>
                  <a:lnTo>
                    <a:pt x="94299" y="232922"/>
                  </a:lnTo>
                  <a:lnTo>
                    <a:pt x="94299" y="230610"/>
                  </a:lnTo>
                  <a:lnTo>
                    <a:pt x="111497" y="211449"/>
                  </a:lnTo>
                  <a:lnTo>
                    <a:pt x="139497" y="211449"/>
                  </a:lnTo>
                  <a:lnTo>
                    <a:pt x="134300" y="206603"/>
                  </a:lnTo>
                  <a:lnTo>
                    <a:pt x="130927" y="204545"/>
                  </a:lnTo>
                  <a:lnTo>
                    <a:pt x="123516" y="202011"/>
                  </a:lnTo>
                  <a:lnTo>
                    <a:pt x="119763" y="201378"/>
                  </a:lnTo>
                  <a:close/>
                </a:path>
                <a:path w="774700" h="810895">
                  <a:moveTo>
                    <a:pt x="135345" y="255345"/>
                  </a:moveTo>
                  <a:lnTo>
                    <a:pt x="120048" y="266746"/>
                  </a:lnTo>
                  <a:lnTo>
                    <a:pt x="141705" y="266746"/>
                  </a:lnTo>
                  <a:lnTo>
                    <a:pt x="143120" y="265289"/>
                  </a:lnTo>
                  <a:lnTo>
                    <a:pt x="145036" y="262059"/>
                  </a:lnTo>
                  <a:lnTo>
                    <a:pt x="146176" y="258385"/>
                  </a:lnTo>
                  <a:lnTo>
                    <a:pt x="135345" y="255345"/>
                  </a:lnTo>
                  <a:close/>
                </a:path>
                <a:path w="774700" h="810895">
                  <a:moveTo>
                    <a:pt x="94299" y="232922"/>
                  </a:moveTo>
                  <a:lnTo>
                    <a:pt x="91069" y="232922"/>
                  </a:lnTo>
                  <a:lnTo>
                    <a:pt x="91069" y="242613"/>
                  </a:lnTo>
                  <a:lnTo>
                    <a:pt x="94299" y="242613"/>
                  </a:lnTo>
                  <a:lnTo>
                    <a:pt x="94299" y="232922"/>
                  </a:lnTo>
                  <a:close/>
                </a:path>
                <a:path w="774700" h="810895">
                  <a:moveTo>
                    <a:pt x="139497" y="211449"/>
                  </a:moveTo>
                  <a:lnTo>
                    <a:pt x="120016" y="211449"/>
                  </a:lnTo>
                  <a:lnTo>
                    <a:pt x="123532" y="212383"/>
                  </a:lnTo>
                  <a:lnTo>
                    <a:pt x="129517" y="216120"/>
                  </a:lnTo>
                  <a:lnTo>
                    <a:pt x="131829" y="218670"/>
                  </a:lnTo>
                  <a:lnTo>
                    <a:pt x="133445" y="221900"/>
                  </a:lnTo>
                  <a:lnTo>
                    <a:pt x="135092" y="225131"/>
                  </a:lnTo>
                  <a:lnTo>
                    <a:pt x="135915" y="228805"/>
                  </a:lnTo>
                  <a:lnTo>
                    <a:pt x="135915" y="232922"/>
                  </a:lnTo>
                  <a:lnTo>
                    <a:pt x="94299" y="232922"/>
                  </a:lnTo>
                  <a:lnTo>
                    <a:pt x="94299" y="242613"/>
                  </a:lnTo>
                  <a:lnTo>
                    <a:pt x="147316" y="242613"/>
                  </a:lnTo>
                  <a:lnTo>
                    <a:pt x="147247" y="230610"/>
                  </a:lnTo>
                  <a:lnTo>
                    <a:pt x="146414" y="225321"/>
                  </a:lnTo>
                  <a:lnTo>
                    <a:pt x="142846" y="216120"/>
                  </a:lnTo>
                  <a:lnTo>
                    <a:pt x="140565" y="212557"/>
                  </a:lnTo>
                  <a:lnTo>
                    <a:pt x="140452" y="212383"/>
                  </a:lnTo>
                  <a:lnTo>
                    <a:pt x="139497" y="211449"/>
                  </a:lnTo>
                  <a:close/>
                </a:path>
                <a:path w="774700" h="810895">
                  <a:moveTo>
                    <a:pt x="180523" y="184845"/>
                  </a:moveTo>
                  <a:lnTo>
                    <a:pt x="169312" y="184845"/>
                  </a:lnTo>
                  <a:lnTo>
                    <a:pt x="169312" y="261679"/>
                  </a:lnTo>
                  <a:lnTo>
                    <a:pt x="185907" y="276248"/>
                  </a:lnTo>
                  <a:lnTo>
                    <a:pt x="191165" y="276248"/>
                  </a:lnTo>
                  <a:lnTo>
                    <a:pt x="192891" y="276089"/>
                  </a:lnTo>
                  <a:lnTo>
                    <a:pt x="194253" y="275772"/>
                  </a:lnTo>
                  <a:lnTo>
                    <a:pt x="195236" y="275567"/>
                  </a:lnTo>
                  <a:lnTo>
                    <a:pt x="196676" y="275202"/>
                  </a:lnTo>
                  <a:lnTo>
                    <a:pt x="197436" y="274917"/>
                  </a:lnTo>
                  <a:lnTo>
                    <a:pt x="195284" y="265416"/>
                  </a:lnTo>
                  <a:lnTo>
                    <a:pt x="187744" y="265416"/>
                  </a:lnTo>
                  <a:lnTo>
                    <a:pt x="185512" y="264656"/>
                  </a:lnTo>
                  <a:lnTo>
                    <a:pt x="180523" y="257562"/>
                  </a:lnTo>
                  <a:lnTo>
                    <a:pt x="180523" y="184845"/>
                  </a:lnTo>
                  <a:close/>
                </a:path>
                <a:path w="774700" h="810895">
                  <a:moveTo>
                    <a:pt x="196106" y="264656"/>
                  </a:moveTo>
                  <a:lnTo>
                    <a:pt x="195112" y="264656"/>
                  </a:lnTo>
                  <a:lnTo>
                    <a:pt x="195284" y="265416"/>
                  </a:lnTo>
                  <a:lnTo>
                    <a:pt x="192305" y="265416"/>
                  </a:lnTo>
                  <a:lnTo>
                    <a:pt x="196106" y="264656"/>
                  </a:lnTo>
                  <a:close/>
                </a:path>
                <a:path w="774700" h="810895">
                  <a:moveTo>
                    <a:pt x="169312" y="202328"/>
                  </a:moveTo>
                  <a:lnTo>
                    <a:pt x="158290" y="202328"/>
                  </a:lnTo>
                  <a:lnTo>
                    <a:pt x="158290" y="211829"/>
                  </a:lnTo>
                  <a:lnTo>
                    <a:pt x="169312" y="211829"/>
                  </a:lnTo>
                  <a:lnTo>
                    <a:pt x="169312" y="202328"/>
                  </a:lnTo>
                  <a:close/>
                </a:path>
                <a:path w="774700" h="810895">
                  <a:moveTo>
                    <a:pt x="196105" y="202328"/>
                  </a:moveTo>
                  <a:lnTo>
                    <a:pt x="180523" y="202328"/>
                  </a:lnTo>
                  <a:lnTo>
                    <a:pt x="180523" y="211829"/>
                  </a:lnTo>
                  <a:lnTo>
                    <a:pt x="196105" y="211829"/>
                  </a:lnTo>
                  <a:lnTo>
                    <a:pt x="196105" y="202328"/>
                  </a:lnTo>
                  <a:close/>
                </a:path>
                <a:path w="774700" h="810895">
                  <a:moveTo>
                    <a:pt x="219051" y="202328"/>
                  </a:moveTo>
                  <a:lnTo>
                    <a:pt x="207269" y="202328"/>
                  </a:lnTo>
                  <a:lnTo>
                    <a:pt x="229502" y="275297"/>
                  </a:lnTo>
                  <a:lnTo>
                    <a:pt x="240524" y="275297"/>
                  </a:lnTo>
                  <a:lnTo>
                    <a:pt x="245394" y="258195"/>
                  </a:lnTo>
                  <a:lnTo>
                    <a:pt x="234823" y="258195"/>
                  </a:lnTo>
                  <a:lnTo>
                    <a:pt x="219051" y="202328"/>
                  </a:lnTo>
                  <a:close/>
                </a:path>
                <a:path w="774700" h="810895">
                  <a:moveTo>
                    <a:pt x="267812" y="219240"/>
                  </a:moveTo>
                  <a:lnTo>
                    <a:pt x="257626" y="219240"/>
                  </a:lnTo>
                  <a:lnTo>
                    <a:pt x="273588" y="275297"/>
                  </a:lnTo>
                  <a:lnTo>
                    <a:pt x="284610" y="275297"/>
                  </a:lnTo>
                  <a:lnTo>
                    <a:pt x="289820" y="258195"/>
                  </a:lnTo>
                  <a:lnTo>
                    <a:pt x="289878" y="258005"/>
                  </a:lnTo>
                  <a:lnTo>
                    <a:pt x="278529" y="258005"/>
                  </a:lnTo>
                  <a:lnTo>
                    <a:pt x="267812" y="219240"/>
                  </a:lnTo>
                  <a:close/>
                </a:path>
                <a:path w="774700" h="810895">
                  <a:moveTo>
                    <a:pt x="263137" y="202328"/>
                  </a:moveTo>
                  <a:lnTo>
                    <a:pt x="251165" y="202328"/>
                  </a:lnTo>
                  <a:lnTo>
                    <a:pt x="235636" y="258005"/>
                  </a:lnTo>
                  <a:lnTo>
                    <a:pt x="235583" y="258195"/>
                  </a:lnTo>
                  <a:lnTo>
                    <a:pt x="245394" y="258195"/>
                  </a:lnTo>
                  <a:lnTo>
                    <a:pt x="256486" y="219240"/>
                  </a:lnTo>
                  <a:lnTo>
                    <a:pt x="267812" y="219240"/>
                  </a:lnTo>
                  <a:lnTo>
                    <a:pt x="263137" y="202328"/>
                  </a:lnTo>
                  <a:close/>
                </a:path>
                <a:path w="774700" h="810895">
                  <a:moveTo>
                    <a:pt x="306843" y="202328"/>
                  </a:moveTo>
                  <a:lnTo>
                    <a:pt x="295061" y="202328"/>
                  </a:lnTo>
                  <a:lnTo>
                    <a:pt x="279289" y="258005"/>
                  </a:lnTo>
                  <a:lnTo>
                    <a:pt x="289878" y="258005"/>
                  </a:lnTo>
                  <a:lnTo>
                    <a:pt x="306843" y="202328"/>
                  </a:lnTo>
                  <a:close/>
                </a:path>
                <a:path w="774700" h="810895">
                  <a:moveTo>
                    <a:pt x="352437" y="201378"/>
                  </a:moveTo>
                  <a:lnTo>
                    <a:pt x="342049" y="201378"/>
                  </a:lnTo>
                  <a:lnTo>
                    <a:pt x="336285" y="202993"/>
                  </a:lnTo>
                  <a:lnTo>
                    <a:pt x="315762" y="231908"/>
                  </a:lnTo>
                  <a:lnTo>
                    <a:pt x="315762" y="246857"/>
                  </a:lnTo>
                  <a:lnTo>
                    <a:pt x="342745" y="276818"/>
                  </a:lnTo>
                  <a:lnTo>
                    <a:pt x="354717" y="276818"/>
                  </a:lnTo>
                  <a:lnTo>
                    <a:pt x="359167" y="276058"/>
                  </a:lnTo>
                  <a:lnTo>
                    <a:pt x="367084" y="272985"/>
                  </a:lnTo>
                  <a:lnTo>
                    <a:pt x="370410" y="270832"/>
                  </a:lnTo>
                  <a:lnTo>
                    <a:pt x="374379" y="266746"/>
                  </a:lnTo>
                  <a:lnTo>
                    <a:pt x="345247" y="266746"/>
                  </a:lnTo>
                  <a:lnTo>
                    <a:pt x="341273" y="265764"/>
                  </a:lnTo>
                  <a:lnTo>
                    <a:pt x="326973" y="242613"/>
                  </a:lnTo>
                  <a:lnTo>
                    <a:pt x="323743" y="242613"/>
                  </a:lnTo>
                  <a:lnTo>
                    <a:pt x="323743" y="232922"/>
                  </a:lnTo>
                  <a:lnTo>
                    <a:pt x="326973" y="232922"/>
                  </a:lnTo>
                  <a:lnTo>
                    <a:pt x="326973" y="230610"/>
                  </a:lnTo>
                  <a:lnTo>
                    <a:pt x="344171" y="211449"/>
                  </a:lnTo>
                  <a:lnTo>
                    <a:pt x="372171" y="211449"/>
                  </a:lnTo>
                  <a:lnTo>
                    <a:pt x="366974" y="206603"/>
                  </a:lnTo>
                  <a:lnTo>
                    <a:pt x="363601" y="204545"/>
                  </a:lnTo>
                  <a:lnTo>
                    <a:pt x="356190" y="202011"/>
                  </a:lnTo>
                  <a:lnTo>
                    <a:pt x="352437" y="201378"/>
                  </a:lnTo>
                  <a:close/>
                </a:path>
                <a:path w="774700" h="810895">
                  <a:moveTo>
                    <a:pt x="368019" y="255345"/>
                  </a:moveTo>
                  <a:lnTo>
                    <a:pt x="352722" y="266746"/>
                  </a:lnTo>
                  <a:lnTo>
                    <a:pt x="374379" y="266746"/>
                  </a:lnTo>
                  <a:lnTo>
                    <a:pt x="375794" y="265289"/>
                  </a:lnTo>
                  <a:lnTo>
                    <a:pt x="377710" y="262059"/>
                  </a:lnTo>
                  <a:lnTo>
                    <a:pt x="378850" y="258385"/>
                  </a:lnTo>
                  <a:lnTo>
                    <a:pt x="368019" y="255345"/>
                  </a:lnTo>
                  <a:close/>
                </a:path>
                <a:path w="774700" h="810895">
                  <a:moveTo>
                    <a:pt x="326973" y="232922"/>
                  </a:moveTo>
                  <a:lnTo>
                    <a:pt x="323743" y="232922"/>
                  </a:lnTo>
                  <a:lnTo>
                    <a:pt x="323743" y="242613"/>
                  </a:lnTo>
                  <a:lnTo>
                    <a:pt x="326973" y="242613"/>
                  </a:lnTo>
                  <a:lnTo>
                    <a:pt x="326973" y="232922"/>
                  </a:lnTo>
                  <a:close/>
                </a:path>
                <a:path w="774700" h="810895">
                  <a:moveTo>
                    <a:pt x="372171" y="211449"/>
                  </a:moveTo>
                  <a:lnTo>
                    <a:pt x="352690" y="211449"/>
                  </a:lnTo>
                  <a:lnTo>
                    <a:pt x="356206" y="212383"/>
                  </a:lnTo>
                  <a:lnTo>
                    <a:pt x="362191" y="216120"/>
                  </a:lnTo>
                  <a:lnTo>
                    <a:pt x="364503" y="218670"/>
                  </a:lnTo>
                  <a:lnTo>
                    <a:pt x="366118" y="221900"/>
                  </a:lnTo>
                  <a:lnTo>
                    <a:pt x="367765" y="225131"/>
                  </a:lnTo>
                  <a:lnTo>
                    <a:pt x="368589" y="228805"/>
                  </a:lnTo>
                  <a:lnTo>
                    <a:pt x="368589" y="232922"/>
                  </a:lnTo>
                  <a:lnTo>
                    <a:pt x="326973" y="232922"/>
                  </a:lnTo>
                  <a:lnTo>
                    <a:pt x="326973" y="242613"/>
                  </a:lnTo>
                  <a:lnTo>
                    <a:pt x="379990" y="242613"/>
                  </a:lnTo>
                  <a:lnTo>
                    <a:pt x="379921" y="230610"/>
                  </a:lnTo>
                  <a:lnTo>
                    <a:pt x="379088" y="225321"/>
                  </a:lnTo>
                  <a:lnTo>
                    <a:pt x="375520" y="216120"/>
                  </a:lnTo>
                  <a:lnTo>
                    <a:pt x="373239" y="212557"/>
                  </a:lnTo>
                  <a:lnTo>
                    <a:pt x="373126" y="212383"/>
                  </a:lnTo>
                  <a:lnTo>
                    <a:pt x="372171" y="211449"/>
                  </a:lnTo>
                  <a:close/>
                </a:path>
                <a:path w="774700" h="810895">
                  <a:moveTo>
                    <a:pt x="430299" y="201378"/>
                  </a:moveTo>
                  <a:lnTo>
                    <a:pt x="419911" y="201378"/>
                  </a:lnTo>
                  <a:lnTo>
                    <a:pt x="414147" y="202993"/>
                  </a:lnTo>
                  <a:lnTo>
                    <a:pt x="393625" y="231908"/>
                  </a:lnTo>
                  <a:lnTo>
                    <a:pt x="393625" y="246857"/>
                  </a:lnTo>
                  <a:lnTo>
                    <a:pt x="420608" y="276818"/>
                  </a:lnTo>
                  <a:lnTo>
                    <a:pt x="432580" y="276818"/>
                  </a:lnTo>
                  <a:lnTo>
                    <a:pt x="437030" y="276058"/>
                  </a:lnTo>
                  <a:lnTo>
                    <a:pt x="444947" y="272985"/>
                  </a:lnTo>
                  <a:lnTo>
                    <a:pt x="448273" y="270832"/>
                  </a:lnTo>
                  <a:lnTo>
                    <a:pt x="452242" y="266746"/>
                  </a:lnTo>
                  <a:lnTo>
                    <a:pt x="423110" y="266746"/>
                  </a:lnTo>
                  <a:lnTo>
                    <a:pt x="419136" y="265764"/>
                  </a:lnTo>
                  <a:lnTo>
                    <a:pt x="404836" y="242613"/>
                  </a:lnTo>
                  <a:lnTo>
                    <a:pt x="401606" y="242613"/>
                  </a:lnTo>
                  <a:lnTo>
                    <a:pt x="401606" y="232922"/>
                  </a:lnTo>
                  <a:lnTo>
                    <a:pt x="404836" y="232922"/>
                  </a:lnTo>
                  <a:lnTo>
                    <a:pt x="404836" y="230610"/>
                  </a:lnTo>
                  <a:lnTo>
                    <a:pt x="422033" y="211449"/>
                  </a:lnTo>
                  <a:lnTo>
                    <a:pt x="450034" y="211449"/>
                  </a:lnTo>
                  <a:lnTo>
                    <a:pt x="444836" y="206603"/>
                  </a:lnTo>
                  <a:lnTo>
                    <a:pt x="441463" y="204545"/>
                  </a:lnTo>
                  <a:lnTo>
                    <a:pt x="434052" y="202011"/>
                  </a:lnTo>
                  <a:lnTo>
                    <a:pt x="430299" y="201378"/>
                  </a:lnTo>
                  <a:close/>
                </a:path>
                <a:path w="774700" h="810895">
                  <a:moveTo>
                    <a:pt x="445882" y="255345"/>
                  </a:moveTo>
                  <a:lnTo>
                    <a:pt x="430585" y="266746"/>
                  </a:lnTo>
                  <a:lnTo>
                    <a:pt x="452242" y="266746"/>
                  </a:lnTo>
                  <a:lnTo>
                    <a:pt x="453657" y="265289"/>
                  </a:lnTo>
                  <a:lnTo>
                    <a:pt x="455573" y="262059"/>
                  </a:lnTo>
                  <a:lnTo>
                    <a:pt x="456713" y="258385"/>
                  </a:lnTo>
                  <a:lnTo>
                    <a:pt x="445882" y="255345"/>
                  </a:lnTo>
                  <a:close/>
                </a:path>
                <a:path w="774700" h="810895">
                  <a:moveTo>
                    <a:pt x="404836" y="232922"/>
                  </a:moveTo>
                  <a:lnTo>
                    <a:pt x="401606" y="232922"/>
                  </a:lnTo>
                  <a:lnTo>
                    <a:pt x="401606" y="242613"/>
                  </a:lnTo>
                  <a:lnTo>
                    <a:pt x="404836" y="242613"/>
                  </a:lnTo>
                  <a:lnTo>
                    <a:pt x="404836" y="232922"/>
                  </a:lnTo>
                  <a:close/>
                </a:path>
                <a:path w="774700" h="810895">
                  <a:moveTo>
                    <a:pt x="450034" y="211449"/>
                  </a:moveTo>
                  <a:lnTo>
                    <a:pt x="430553" y="211449"/>
                  </a:lnTo>
                  <a:lnTo>
                    <a:pt x="434068" y="212383"/>
                  </a:lnTo>
                  <a:lnTo>
                    <a:pt x="440054" y="216120"/>
                  </a:lnTo>
                  <a:lnTo>
                    <a:pt x="442366" y="218670"/>
                  </a:lnTo>
                  <a:lnTo>
                    <a:pt x="443981" y="221900"/>
                  </a:lnTo>
                  <a:lnTo>
                    <a:pt x="445628" y="225131"/>
                  </a:lnTo>
                  <a:lnTo>
                    <a:pt x="446452" y="228805"/>
                  </a:lnTo>
                  <a:lnTo>
                    <a:pt x="446452" y="232922"/>
                  </a:lnTo>
                  <a:lnTo>
                    <a:pt x="404836" y="232922"/>
                  </a:lnTo>
                  <a:lnTo>
                    <a:pt x="404836" y="242613"/>
                  </a:lnTo>
                  <a:lnTo>
                    <a:pt x="457853" y="242613"/>
                  </a:lnTo>
                  <a:lnTo>
                    <a:pt x="457783" y="230610"/>
                  </a:lnTo>
                  <a:lnTo>
                    <a:pt x="456951" y="225321"/>
                  </a:lnTo>
                  <a:lnTo>
                    <a:pt x="453383" y="216120"/>
                  </a:lnTo>
                  <a:lnTo>
                    <a:pt x="451102" y="212557"/>
                  </a:lnTo>
                  <a:lnTo>
                    <a:pt x="450989" y="212383"/>
                  </a:lnTo>
                  <a:lnTo>
                    <a:pt x="450034" y="211449"/>
                  </a:lnTo>
                  <a:close/>
                </a:path>
                <a:path w="774700" h="810895">
                  <a:moveTo>
                    <a:pt x="485739" y="202518"/>
                  </a:moveTo>
                  <a:lnTo>
                    <a:pt x="474908" y="202518"/>
                  </a:lnTo>
                  <a:lnTo>
                    <a:pt x="474908" y="275297"/>
                  </a:lnTo>
                  <a:lnTo>
                    <a:pt x="486119" y="275297"/>
                  </a:lnTo>
                  <a:lnTo>
                    <a:pt x="486119" y="227158"/>
                  </a:lnTo>
                  <a:lnTo>
                    <a:pt x="486835" y="223959"/>
                  </a:lnTo>
                  <a:lnTo>
                    <a:pt x="486927" y="223547"/>
                  </a:lnTo>
                  <a:lnTo>
                    <a:pt x="490157" y="217593"/>
                  </a:lnTo>
                  <a:lnTo>
                    <a:pt x="492359" y="215329"/>
                  </a:lnTo>
                  <a:lnTo>
                    <a:pt x="495247" y="213729"/>
                  </a:lnTo>
                  <a:lnTo>
                    <a:pt x="485739" y="213729"/>
                  </a:lnTo>
                  <a:lnTo>
                    <a:pt x="485739" y="202518"/>
                  </a:lnTo>
                  <a:close/>
                </a:path>
                <a:path w="774700" h="810895">
                  <a:moveTo>
                    <a:pt x="528538" y="211449"/>
                  </a:moveTo>
                  <a:lnTo>
                    <a:pt x="509936" y="211449"/>
                  </a:lnTo>
                  <a:lnTo>
                    <a:pt x="514021" y="213064"/>
                  </a:lnTo>
                  <a:lnTo>
                    <a:pt x="519976" y="219493"/>
                  </a:lnTo>
                  <a:lnTo>
                    <a:pt x="521464" y="223959"/>
                  </a:lnTo>
                  <a:lnTo>
                    <a:pt x="521464" y="275297"/>
                  </a:lnTo>
                  <a:lnTo>
                    <a:pt x="532676" y="275297"/>
                  </a:lnTo>
                  <a:lnTo>
                    <a:pt x="532676" y="222724"/>
                  </a:lnTo>
                  <a:lnTo>
                    <a:pt x="531646" y="217593"/>
                  </a:lnTo>
                  <a:lnTo>
                    <a:pt x="528538" y="211449"/>
                  </a:lnTo>
                  <a:close/>
                </a:path>
                <a:path w="774700" h="810895">
                  <a:moveTo>
                    <a:pt x="512913" y="201378"/>
                  </a:moveTo>
                  <a:lnTo>
                    <a:pt x="502462" y="201378"/>
                  </a:lnTo>
                  <a:lnTo>
                    <a:pt x="497964" y="202518"/>
                  </a:lnTo>
                  <a:lnTo>
                    <a:pt x="490997" y="207047"/>
                  </a:lnTo>
                  <a:lnTo>
                    <a:pt x="488400" y="210024"/>
                  </a:lnTo>
                  <a:lnTo>
                    <a:pt x="486689" y="213729"/>
                  </a:lnTo>
                  <a:lnTo>
                    <a:pt x="495247" y="213729"/>
                  </a:lnTo>
                  <a:lnTo>
                    <a:pt x="497964" y="212225"/>
                  </a:lnTo>
                  <a:lnTo>
                    <a:pt x="501163" y="211449"/>
                  </a:lnTo>
                  <a:lnTo>
                    <a:pt x="528538" y="211449"/>
                  </a:lnTo>
                  <a:lnTo>
                    <a:pt x="527529" y="209454"/>
                  </a:lnTo>
                  <a:lnTo>
                    <a:pt x="524647" y="206413"/>
                  </a:lnTo>
                  <a:lnTo>
                    <a:pt x="517468" y="202518"/>
                  </a:lnTo>
                  <a:lnTo>
                    <a:pt x="517776" y="202518"/>
                  </a:lnTo>
                  <a:lnTo>
                    <a:pt x="512913" y="201378"/>
                  </a:lnTo>
                  <a:close/>
                </a:path>
                <a:path w="774700" h="810895">
                  <a:moveTo>
                    <a:pt x="10831" y="433160"/>
                  </a:moveTo>
                  <a:lnTo>
                    <a:pt x="190" y="435820"/>
                  </a:lnTo>
                  <a:lnTo>
                    <a:pt x="1488" y="442028"/>
                  </a:lnTo>
                  <a:lnTo>
                    <a:pt x="4576" y="446747"/>
                  </a:lnTo>
                  <a:lnTo>
                    <a:pt x="14331" y="453207"/>
                  </a:lnTo>
                  <a:lnTo>
                    <a:pt x="20491" y="454823"/>
                  </a:lnTo>
                  <a:lnTo>
                    <a:pt x="33602" y="454823"/>
                  </a:lnTo>
                  <a:lnTo>
                    <a:pt x="38575" y="453872"/>
                  </a:lnTo>
                  <a:lnTo>
                    <a:pt x="47126" y="450072"/>
                  </a:lnTo>
                  <a:lnTo>
                    <a:pt x="50451" y="447475"/>
                  </a:lnTo>
                  <a:lnTo>
                    <a:pt x="52278" y="444941"/>
                  </a:lnTo>
                  <a:lnTo>
                    <a:pt x="23151" y="444941"/>
                  </a:lnTo>
                  <a:lnTo>
                    <a:pt x="19430" y="443960"/>
                  </a:lnTo>
                  <a:lnTo>
                    <a:pt x="13760" y="440032"/>
                  </a:lnTo>
                  <a:lnTo>
                    <a:pt x="11886" y="437150"/>
                  </a:lnTo>
                  <a:lnTo>
                    <a:pt x="11738" y="436675"/>
                  </a:lnTo>
                  <a:lnTo>
                    <a:pt x="10831" y="433160"/>
                  </a:lnTo>
                  <a:close/>
                </a:path>
                <a:path w="774700" h="810895">
                  <a:moveTo>
                    <a:pt x="36484" y="379383"/>
                  </a:moveTo>
                  <a:lnTo>
                    <a:pt x="24133" y="379383"/>
                  </a:lnTo>
                  <a:lnTo>
                    <a:pt x="19540" y="380285"/>
                  </a:lnTo>
                  <a:lnTo>
                    <a:pt x="2470" y="405511"/>
                  </a:lnTo>
                  <a:lnTo>
                    <a:pt x="3934" y="409470"/>
                  </a:lnTo>
                  <a:lnTo>
                    <a:pt x="4022" y="409708"/>
                  </a:lnTo>
                  <a:lnTo>
                    <a:pt x="7125" y="413065"/>
                  </a:lnTo>
                  <a:lnTo>
                    <a:pt x="10261" y="416390"/>
                  </a:lnTo>
                  <a:lnTo>
                    <a:pt x="15170" y="418845"/>
                  </a:lnTo>
                  <a:lnTo>
                    <a:pt x="37688" y="424134"/>
                  </a:lnTo>
                  <a:lnTo>
                    <a:pt x="40412" y="425432"/>
                  </a:lnTo>
                  <a:lnTo>
                    <a:pt x="43959" y="428884"/>
                  </a:lnTo>
                  <a:lnTo>
                    <a:pt x="44845" y="431006"/>
                  </a:lnTo>
                  <a:lnTo>
                    <a:pt x="44845" y="436675"/>
                  </a:lnTo>
                  <a:lnTo>
                    <a:pt x="43294" y="439367"/>
                  </a:lnTo>
                  <a:lnTo>
                    <a:pt x="36943" y="443960"/>
                  </a:lnTo>
                  <a:lnTo>
                    <a:pt x="36644" y="443960"/>
                  </a:lnTo>
                  <a:lnTo>
                    <a:pt x="32969" y="444941"/>
                  </a:lnTo>
                  <a:lnTo>
                    <a:pt x="52278" y="444941"/>
                  </a:lnTo>
                  <a:lnTo>
                    <a:pt x="55233" y="440887"/>
                  </a:lnTo>
                  <a:lnTo>
                    <a:pt x="56437" y="437150"/>
                  </a:lnTo>
                  <a:lnTo>
                    <a:pt x="56437" y="427871"/>
                  </a:lnTo>
                  <a:lnTo>
                    <a:pt x="54838" y="423706"/>
                  </a:lnTo>
                  <a:lnTo>
                    <a:pt x="48440" y="417213"/>
                  </a:lnTo>
                  <a:lnTo>
                    <a:pt x="43579" y="414791"/>
                  </a:lnTo>
                  <a:lnTo>
                    <a:pt x="21916" y="409470"/>
                  </a:lnTo>
                  <a:lnTo>
                    <a:pt x="18749" y="408124"/>
                  </a:lnTo>
                  <a:lnTo>
                    <a:pt x="14695" y="404894"/>
                  </a:lnTo>
                  <a:lnTo>
                    <a:pt x="13681" y="402692"/>
                  </a:lnTo>
                  <a:lnTo>
                    <a:pt x="13681" y="396770"/>
                  </a:lnTo>
                  <a:lnTo>
                    <a:pt x="15154" y="394189"/>
                  </a:lnTo>
                  <a:lnTo>
                    <a:pt x="21076" y="390103"/>
                  </a:lnTo>
                  <a:lnTo>
                    <a:pt x="24798" y="389074"/>
                  </a:lnTo>
                  <a:lnTo>
                    <a:pt x="51669" y="389074"/>
                  </a:lnTo>
                  <a:lnTo>
                    <a:pt x="50420" y="387300"/>
                  </a:lnTo>
                  <a:lnTo>
                    <a:pt x="42153" y="380966"/>
                  </a:lnTo>
                  <a:lnTo>
                    <a:pt x="36484" y="379383"/>
                  </a:lnTo>
                  <a:close/>
                </a:path>
                <a:path w="774700" h="810895">
                  <a:moveTo>
                    <a:pt x="51669" y="389074"/>
                  </a:moveTo>
                  <a:lnTo>
                    <a:pt x="32525" y="389074"/>
                  </a:lnTo>
                  <a:lnTo>
                    <a:pt x="35202" y="389597"/>
                  </a:lnTo>
                  <a:lnTo>
                    <a:pt x="39382" y="391687"/>
                  </a:lnTo>
                  <a:lnTo>
                    <a:pt x="41029" y="393017"/>
                  </a:lnTo>
                  <a:lnTo>
                    <a:pt x="42233" y="394632"/>
                  </a:lnTo>
                  <a:lnTo>
                    <a:pt x="43468" y="396216"/>
                  </a:lnTo>
                  <a:lnTo>
                    <a:pt x="44402" y="397847"/>
                  </a:lnTo>
                  <a:lnTo>
                    <a:pt x="45035" y="399525"/>
                  </a:lnTo>
                  <a:lnTo>
                    <a:pt x="54771" y="396770"/>
                  </a:lnTo>
                  <a:lnTo>
                    <a:pt x="55139" y="396770"/>
                  </a:lnTo>
                  <a:lnTo>
                    <a:pt x="53434" y="391687"/>
                  </a:lnTo>
                  <a:lnTo>
                    <a:pt x="53365" y="391481"/>
                  </a:lnTo>
                  <a:lnTo>
                    <a:pt x="51669" y="389074"/>
                  </a:lnTo>
                  <a:close/>
                </a:path>
                <a:path w="774700" h="810895">
                  <a:moveTo>
                    <a:pt x="84145" y="380333"/>
                  </a:moveTo>
                  <a:lnTo>
                    <a:pt x="73314" y="380333"/>
                  </a:lnTo>
                  <a:lnTo>
                    <a:pt x="73314" y="480666"/>
                  </a:lnTo>
                  <a:lnTo>
                    <a:pt x="84525" y="480666"/>
                  </a:lnTo>
                  <a:lnTo>
                    <a:pt x="84525" y="442091"/>
                  </a:lnTo>
                  <a:lnTo>
                    <a:pt x="94982" y="442091"/>
                  </a:lnTo>
                  <a:lnTo>
                    <a:pt x="90733" y="438861"/>
                  </a:lnTo>
                  <a:lnTo>
                    <a:pt x="88373" y="435583"/>
                  </a:lnTo>
                  <a:lnTo>
                    <a:pt x="85143" y="427190"/>
                  </a:lnTo>
                  <a:lnTo>
                    <a:pt x="84335" y="422328"/>
                  </a:lnTo>
                  <a:lnTo>
                    <a:pt x="84335" y="411370"/>
                  </a:lnTo>
                  <a:lnTo>
                    <a:pt x="95081" y="391924"/>
                  </a:lnTo>
                  <a:lnTo>
                    <a:pt x="84145" y="391924"/>
                  </a:lnTo>
                  <a:lnTo>
                    <a:pt x="84145" y="380333"/>
                  </a:lnTo>
                  <a:close/>
                </a:path>
                <a:path w="774700" h="810895">
                  <a:moveTo>
                    <a:pt x="94982" y="442091"/>
                  </a:moveTo>
                  <a:lnTo>
                    <a:pt x="85475" y="442091"/>
                  </a:lnTo>
                  <a:lnTo>
                    <a:pt x="86409" y="443579"/>
                  </a:lnTo>
                  <a:lnTo>
                    <a:pt x="102071" y="454823"/>
                  </a:lnTo>
                  <a:lnTo>
                    <a:pt x="112839" y="454823"/>
                  </a:lnTo>
                  <a:lnTo>
                    <a:pt x="118207" y="453287"/>
                  </a:lnTo>
                  <a:lnTo>
                    <a:pt x="127518" y="447111"/>
                  </a:lnTo>
                  <a:lnTo>
                    <a:pt x="129484" y="444751"/>
                  </a:lnTo>
                  <a:lnTo>
                    <a:pt x="100741" y="444751"/>
                  </a:lnTo>
                  <a:lnTo>
                    <a:pt x="96940" y="443579"/>
                  </a:lnTo>
                  <a:lnTo>
                    <a:pt x="94982" y="442091"/>
                  </a:lnTo>
                  <a:close/>
                </a:path>
                <a:path w="774700" h="810895">
                  <a:moveTo>
                    <a:pt x="129511" y="389454"/>
                  </a:moveTo>
                  <a:lnTo>
                    <a:pt x="109988" y="389454"/>
                  </a:lnTo>
                  <a:lnTo>
                    <a:pt x="113931" y="390673"/>
                  </a:lnTo>
                  <a:lnTo>
                    <a:pt x="117067" y="393112"/>
                  </a:lnTo>
                  <a:lnTo>
                    <a:pt x="120234" y="395519"/>
                  </a:lnTo>
                  <a:lnTo>
                    <a:pt x="122593" y="398797"/>
                  </a:lnTo>
                  <a:lnTo>
                    <a:pt x="124051" y="402692"/>
                  </a:lnTo>
                  <a:lnTo>
                    <a:pt x="125729" y="407063"/>
                  </a:lnTo>
                  <a:lnTo>
                    <a:pt x="126466" y="411370"/>
                  </a:lnTo>
                  <a:lnTo>
                    <a:pt x="126466" y="422328"/>
                  </a:lnTo>
                  <a:lnTo>
                    <a:pt x="125713" y="426731"/>
                  </a:lnTo>
                  <a:lnTo>
                    <a:pt x="109925" y="444751"/>
                  </a:lnTo>
                  <a:lnTo>
                    <a:pt x="129484" y="444751"/>
                  </a:lnTo>
                  <a:lnTo>
                    <a:pt x="131160" y="442740"/>
                  </a:lnTo>
                  <a:lnTo>
                    <a:pt x="136418" y="431434"/>
                  </a:lnTo>
                  <a:lnTo>
                    <a:pt x="137732" y="424735"/>
                  </a:lnTo>
                  <a:lnTo>
                    <a:pt x="137732" y="409343"/>
                  </a:lnTo>
                  <a:lnTo>
                    <a:pt x="136468" y="402946"/>
                  </a:lnTo>
                  <a:lnTo>
                    <a:pt x="136418" y="402692"/>
                  </a:lnTo>
                  <a:lnTo>
                    <a:pt x="131160" y="391418"/>
                  </a:lnTo>
                  <a:lnTo>
                    <a:pt x="129511" y="389454"/>
                  </a:lnTo>
                  <a:close/>
                </a:path>
                <a:path w="774700" h="810895">
                  <a:moveTo>
                    <a:pt x="112712" y="379383"/>
                  </a:moveTo>
                  <a:lnTo>
                    <a:pt x="101817" y="379383"/>
                  </a:lnTo>
                  <a:lnTo>
                    <a:pt x="98049" y="380174"/>
                  </a:lnTo>
                  <a:lnTo>
                    <a:pt x="85475" y="391924"/>
                  </a:lnTo>
                  <a:lnTo>
                    <a:pt x="95081" y="391924"/>
                  </a:lnTo>
                  <a:lnTo>
                    <a:pt x="96760" y="390673"/>
                  </a:lnTo>
                  <a:lnTo>
                    <a:pt x="100677" y="389454"/>
                  </a:lnTo>
                  <a:lnTo>
                    <a:pt x="129511" y="389454"/>
                  </a:lnTo>
                  <a:lnTo>
                    <a:pt x="127502" y="387063"/>
                  </a:lnTo>
                  <a:lnTo>
                    <a:pt x="118128" y="380919"/>
                  </a:lnTo>
                  <a:lnTo>
                    <a:pt x="112712" y="379383"/>
                  </a:lnTo>
                  <a:close/>
                </a:path>
                <a:path w="774700" h="810895">
                  <a:moveTo>
                    <a:pt x="191066" y="379383"/>
                  </a:moveTo>
                  <a:lnTo>
                    <a:pt x="177891" y="379383"/>
                  </a:lnTo>
                  <a:lnTo>
                    <a:pt x="172111" y="380950"/>
                  </a:lnTo>
                  <a:lnTo>
                    <a:pt x="151414" y="409597"/>
                  </a:lnTo>
                  <a:lnTo>
                    <a:pt x="151414" y="424735"/>
                  </a:lnTo>
                  <a:lnTo>
                    <a:pt x="177891" y="454823"/>
                  </a:lnTo>
                  <a:lnTo>
                    <a:pt x="191066" y="454823"/>
                  </a:lnTo>
                  <a:lnTo>
                    <a:pt x="196830" y="453255"/>
                  </a:lnTo>
                  <a:lnTo>
                    <a:pt x="206743" y="446984"/>
                  </a:lnTo>
                  <a:lnTo>
                    <a:pt x="208710" y="444751"/>
                  </a:lnTo>
                  <a:lnTo>
                    <a:pt x="179474" y="444751"/>
                  </a:lnTo>
                  <a:lnTo>
                    <a:pt x="175357" y="443469"/>
                  </a:lnTo>
                  <a:lnTo>
                    <a:pt x="168896" y="438338"/>
                  </a:lnTo>
                  <a:lnTo>
                    <a:pt x="166505" y="434965"/>
                  </a:lnTo>
                  <a:lnTo>
                    <a:pt x="163401" y="426604"/>
                  </a:lnTo>
                  <a:lnTo>
                    <a:pt x="162625" y="422075"/>
                  </a:lnTo>
                  <a:lnTo>
                    <a:pt x="162625" y="412320"/>
                  </a:lnTo>
                  <a:lnTo>
                    <a:pt x="179474" y="389454"/>
                  </a:lnTo>
                  <a:lnTo>
                    <a:pt x="208703" y="389454"/>
                  </a:lnTo>
                  <a:lnTo>
                    <a:pt x="206743" y="387221"/>
                  </a:lnTo>
                  <a:lnTo>
                    <a:pt x="196830" y="380950"/>
                  </a:lnTo>
                  <a:lnTo>
                    <a:pt x="191066" y="379383"/>
                  </a:lnTo>
                  <a:close/>
                </a:path>
                <a:path w="774700" h="810895">
                  <a:moveTo>
                    <a:pt x="208703" y="389454"/>
                  </a:moveTo>
                  <a:lnTo>
                    <a:pt x="189482" y="389454"/>
                  </a:lnTo>
                  <a:lnTo>
                    <a:pt x="193599" y="390752"/>
                  </a:lnTo>
                  <a:lnTo>
                    <a:pt x="200060" y="395947"/>
                  </a:lnTo>
                  <a:lnTo>
                    <a:pt x="202451" y="399351"/>
                  </a:lnTo>
                  <a:lnTo>
                    <a:pt x="205555" y="407776"/>
                  </a:lnTo>
                  <a:lnTo>
                    <a:pt x="206331" y="412320"/>
                  </a:lnTo>
                  <a:lnTo>
                    <a:pt x="206331" y="422075"/>
                  </a:lnTo>
                  <a:lnTo>
                    <a:pt x="189482" y="444751"/>
                  </a:lnTo>
                  <a:lnTo>
                    <a:pt x="208710" y="444751"/>
                  </a:lnTo>
                  <a:lnTo>
                    <a:pt x="210607" y="442598"/>
                  </a:lnTo>
                  <a:lnTo>
                    <a:pt x="213362" y="436960"/>
                  </a:lnTo>
                  <a:lnTo>
                    <a:pt x="216149" y="431323"/>
                  </a:lnTo>
                  <a:lnTo>
                    <a:pt x="217543" y="424735"/>
                  </a:lnTo>
                  <a:lnTo>
                    <a:pt x="217543" y="409597"/>
                  </a:lnTo>
                  <a:lnTo>
                    <a:pt x="216149" y="402962"/>
                  </a:lnTo>
                  <a:lnTo>
                    <a:pt x="213362" y="397293"/>
                  </a:lnTo>
                  <a:lnTo>
                    <a:pt x="210607" y="391623"/>
                  </a:lnTo>
                  <a:lnTo>
                    <a:pt x="208703" y="389454"/>
                  </a:lnTo>
                  <a:close/>
                </a:path>
                <a:path w="774700" h="810895">
                  <a:moveTo>
                    <a:pt x="250809" y="362850"/>
                  </a:moveTo>
                  <a:lnTo>
                    <a:pt x="239597" y="362850"/>
                  </a:lnTo>
                  <a:lnTo>
                    <a:pt x="239597" y="439684"/>
                  </a:lnTo>
                  <a:lnTo>
                    <a:pt x="256193" y="454253"/>
                  </a:lnTo>
                  <a:lnTo>
                    <a:pt x="261450" y="454253"/>
                  </a:lnTo>
                  <a:lnTo>
                    <a:pt x="263176" y="454094"/>
                  </a:lnTo>
                  <a:lnTo>
                    <a:pt x="264538" y="453777"/>
                  </a:lnTo>
                  <a:lnTo>
                    <a:pt x="265522" y="453572"/>
                  </a:lnTo>
                  <a:lnTo>
                    <a:pt x="266961" y="453207"/>
                  </a:lnTo>
                  <a:lnTo>
                    <a:pt x="267721" y="452922"/>
                  </a:lnTo>
                  <a:lnTo>
                    <a:pt x="265570" y="443421"/>
                  </a:lnTo>
                  <a:lnTo>
                    <a:pt x="258030" y="443421"/>
                  </a:lnTo>
                  <a:lnTo>
                    <a:pt x="255797" y="442661"/>
                  </a:lnTo>
                  <a:lnTo>
                    <a:pt x="250809" y="435567"/>
                  </a:lnTo>
                  <a:lnTo>
                    <a:pt x="250809" y="362850"/>
                  </a:lnTo>
                  <a:close/>
                </a:path>
                <a:path w="774700" h="810895">
                  <a:moveTo>
                    <a:pt x="266391" y="442661"/>
                  </a:moveTo>
                  <a:lnTo>
                    <a:pt x="265398" y="442661"/>
                  </a:lnTo>
                  <a:lnTo>
                    <a:pt x="265570" y="443421"/>
                  </a:lnTo>
                  <a:lnTo>
                    <a:pt x="262590" y="443421"/>
                  </a:lnTo>
                  <a:lnTo>
                    <a:pt x="266391" y="442661"/>
                  </a:lnTo>
                  <a:close/>
                </a:path>
                <a:path w="774700" h="810895">
                  <a:moveTo>
                    <a:pt x="239597" y="380333"/>
                  </a:moveTo>
                  <a:lnTo>
                    <a:pt x="228576" y="380333"/>
                  </a:lnTo>
                  <a:lnTo>
                    <a:pt x="228576" y="389834"/>
                  </a:lnTo>
                  <a:lnTo>
                    <a:pt x="239597" y="389834"/>
                  </a:lnTo>
                  <a:lnTo>
                    <a:pt x="239597" y="380333"/>
                  </a:lnTo>
                  <a:close/>
                </a:path>
                <a:path w="774700" h="810895">
                  <a:moveTo>
                    <a:pt x="266391" y="380333"/>
                  </a:moveTo>
                  <a:lnTo>
                    <a:pt x="250809" y="380333"/>
                  </a:lnTo>
                  <a:lnTo>
                    <a:pt x="250809" y="389834"/>
                  </a:lnTo>
                  <a:lnTo>
                    <a:pt x="266391" y="389834"/>
                  </a:lnTo>
                  <a:lnTo>
                    <a:pt x="266391" y="380333"/>
                  </a:lnTo>
                  <a:close/>
                </a:path>
                <a:path w="774700" h="810895">
                  <a:moveTo>
                    <a:pt x="289360" y="433160"/>
                  </a:moveTo>
                  <a:lnTo>
                    <a:pt x="278719" y="435820"/>
                  </a:lnTo>
                  <a:lnTo>
                    <a:pt x="280017" y="442028"/>
                  </a:lnTo>
                  <a:lnTo>
                    <a:pt x="283105" y="446747"/>
                  </a:lnTo>
                  <a:lnTo>
                    <a:pt x="292860" y="453207"/>
                  </a:lnTo>
                  <a:lnTo>
                    <a:pt x="299020" y="454823"/>
                  </a:lnTo>
                  <a:lnTo>
                    <a:pt x="312132" y="454823"/>
                  </a:lnTo>
                  <a:lnTo>
                    <a:pt x="317104" y="453872"/>
                  </a:lnTo>
                  <a:lnTo>
                    <a:pt x="325655" y="450072"/>
                  </a:lnTo>
                  <a:lnTo>
                    <a:pt x="328980" y="447475"/>
                  </a:lnTo>
                  <a:lnTo>
                    <a:pt x="330808" y="444941"/>
                  </a:lnTo>
                  <a:lnTo>
                    <a:pt x="301680" y="444941"/>
                  </a:lnTo>
                  <a:lnTo>
                    <a:pt x="297959" y="443960"/>
                  </a:lnTo>
                  <a:lnTo>
                    <a:pt x="292290" y="440032"/>
                  </a:lnTo>
                  <a:lnTo>
                    <a:pt x="290415" y="437150"/>
                  </a:lnTo>
                  <a:lnTo>
                    <a:pt x="290267" y="436675"/>
                  </a:lnTo>
                  <a:lnTo>
                    <a:pt x="289360" y="433160"/>
                  </a:lnTo>
                  <a:close/>
                </a:path>
                <a:path w="774700" h="810895">
                  <a:moveTo>
                    <a:pt x="315014" y="379383"/>
                  </a:moveTo>
                  <a:lnTo>
                    <a:pt x="302662" y="379383"/>
                  </a:lnTo>
                  <a:lnTo>
                    <a:pt x="298070" y="380285"/>
                  </a:lnTo>
                  <a:lnTo>
                    <a:pt x="280999" y="405511"/>
                  </a:lnTo>
                  <a:lnTo>
                    <a:pt x="282463" y="409470"/>
                  </a:lnTo>
                  <a:lnTo>
                    <a:pt x="282551" y="409708"/>
                  </a:lnTo>
                  <a:lnTo>
                    <a:pt x="285655" y="413065"/>
                  </a:lnTo>
                  <a:lnTo>
                    <a:pt x="288790" y="416390"/>
                  </a:lnTo>
                  <a:lnTo>
                    <a:pt x="293699" y="418845"/>
                  </a:lnTo>
                  <a:lnTo>
                    <a:pt x="316217" y="424134"/>
                  </a:lnTo>
                  <a:lnTo>
                    <a:pt x="318941" y="425432"/>
                  </a:lnTo>
                  <a:lnTo>
                    <a:pt x="322488" y="428884"/>
                  </a:lnTo>
                  <a:lnTo>
                    <a:pt x="323375" y="431006"/>
                  </a:lnTo>
                  <a:lnTo>
                    <a:pt x="323375" y="436675"/>
                  </a:lnTo>
                  <a:lnTo>
                    <a:pt x="321823" y="439367"/>
                  </a:lnTo>
                  <a:lnTo>
                    <a:pt x="315472" y="443960"/>
                  </a:lnTo>
                  <a:lnTo>
                    <a:pt x="315173" y="443960"/>
                  </a:lnTo>
                  <a:lnTo>
                    <a:pt x="311498" y="444941"/>
                  </a:lnTo>
                  <a:lnTo>
                    <a:pt x="330808" y="444941"/>
                  </a:lnTo>
                  <a:lnTo>
                    <a:pt x="333763" y="440887"/>
                  </a:lnTo>
                  <a:lnTo>
                    <a:pt x="334966" y="437150"/>
                  </a:lnTo>
                  <a:lnTo>
                    <a:pt x="334966" y="427871"/>
                  </a:lnTo>
                  <a:lnTo>
                    <a:pt x="333367" y="423706"/>
                  </a:lnTo>
                  <a:lnTo>
                    <a:pt x="326969" y="417213"/>
                  </a:lnTo>
                  <a:lnTo>
                    <a:pt x="322108" y="414791"/>
                  </a:lnTo>
                  <a:lnTo>
                    <a:pt x="300445" y="409470"/>
                  </a:lnTo>
                  <a:lnTo>
                    <a:pt x="297278" y="408124"/>
                  </a:lnTo>
                  <a:lnTo>
                    <a:pt x="293224" y="404894"/>
                  </a:lnTo>
                  <a:lnTo>
                    <a:pt x="292211" y="402692"/>
                  </a:lnTo>
                  <a:lnTo>
                    <a:pt x="292211" y="396770"/>
                  </a:lnTo>
                  <a:lnTo>
                    <a:pt x="293683" y="394189"/>
                  </a:lnTo>
                  <a:lnTo>
                    <a:pt x="299606" y="390103"/>
                  </a:lnTo>
                  <a:lnTo>
                    <a:pt x="303327" y="389074"/>
                  </a:lnTo>
                  <a:lnTo>
                    <a:pt x="330198" y="389074"/>
                  </a:lnTo>
                  <a:lnTo>
                    <a:pt x="328949" y="387300"/>
                  </a:lnTo>
                  <a:lnTo>
                    <a:pt x="320683" y="380966"/>
                  </a:lnTo>
                  <a:lnTo>
                    <a:pt x="315014" y="379383"/>
                  </a:lnTo>
                  <a:close/>
                </a:path>
                <a:path w="774700" h="810895">
                  <a:moveTo>
                    <a:pt x="330198" y="389074"/>
                  </a:moveTo>
                  <a:lnTo>
                    <a:pt x="311055" y="389074"/>
                  </a:lnTo>
                  <a:lnTo>
                    <a:pt x="313731" y="389597"/>
                  </a:lnTo>
                  <a:lnTo>
                    <a:pt x="317912" y="391687"/>
                  </a:lnTo>
                  <a:lnTo>
                    <a:pt x="319558" y="393017"/>
                  </a:lnTo>
                  <a:lnTo>
                    <a:pt x="320762" y="394632"/>
                  </a:lnTo>
                  <a:lnTo>
                    <a:pt x="321997" y="396216"/>
                  </a:lnTo>
                  <a:lnTo>
                    <a:pt x="322931" y="397847"/>
                  </a:lnTo>
                  <a:lnTo>
                    <a:pt x="323565" y="399525"/>
                  </a:lnTo>
                  <a:lnTo>
                    <a:pt x="333300" y="396770"/>
                  </a:lnTo>
                  <a:lnTo>
                    <a:pt x="333668" y="396770"/>
                  </a:lnTo>
                  <a:lnTo>
                    <a:pt x="331963" y="391687"/>
                  </a:lnTo>
                  <a:lnTo>
                    <a:pt x="331894" y="391481"/>
                  </a:lnTo>
                  <a:lnTo>
                    <a:pt x="330198" y="389074"/>
                  </a:lnTo>
                  <a:close/>
                </a:path>
                <a:path w="774700" h="810895">
                  <a:moveTo>
                    <a:pt x="368565" y="440001"/>
                  </a:moveTo>
                  <a:lnTo>
                    <a:pt x="356403" y="440001"/>
                  </a:lnTo>
                  <a:lnTo>
                    <a:pt x="355480" y="448742"/>
                  </a:lnTo>
                  <a:lnTo>
                    <a:pt x="355390" y="449597"/>
                  </a:lnTo>
                  <a:lnTo>
                    <a:pt x="354820" y="453778"/>
                  </a:lnTo>
                  <a:lnTo>
                    <a:pt x="354123" y="457863"/>
                  </a:lnTo>
                  <a:lnTo>
                    <a:pt x="353458" y="461980"/>
                  </a:lnTo>
                  <a:lnTo>
                    <a:pt x="352793" y="465702"/>
                  </a:lnTo>
                  <a:lnTo>
                    <a:pt x="350513" y="477056"/>
                  </a:lnTo>
                  <a:lnTo>
                    <a:pt x="359064" y="477056"/>
                  </a:lnTo>
                  <a:lnTo>
                    <a:pt x="365335" y="456723"/>
                  </a:lnTo>
                  <a:lnTo>
                    <a:pt x="366443" y="452606"/>
                  </a:lnTo>
                  <a:lnTo>
                    <a:pt x="367267" y="448742"/>
                  </a:lnTo>
                  <a:lnTo>
                    <a:pt x="368565" y="440001"/>
                  </a:lnTo>
                  <a:close/>
                </a:path>
                <a:path w="774700" h="810895">
                  <a:moveTo>
                    <a:pt x="14251" y="558338"/>
                  </a:moveTo>
                  <a:lnTo>
                    <a:pt x="3420" y="558338"/>
                  </a:lnTo>
                  <a:lnTo>
                    <a:pt x="3420" y="631307"/>
                  </a:lnTo>
                  <a:lnTo>
                    <a:pt x="14631" y="631307"/>
                  </a:lnTo>
                  <a:lnTo>
                    <a:pt x="14631" y="582123"/>
                  </a:lnTo>
                  <a:lnTo>
                    <a:pt x="15365" y="579082"/>
                  </a:lnTo>
                  <a:lnTo>
                    <a:pt x="16395" y="577182"/>
                  </a:lnTo>
                  <a:lnTo>
                    <a:pt x="18464" y="573492"/>
                  </a:lnTo>
                  <a:lnTo>
                    <a:pt x="20491" y="571339"/>
                  </a:lnTo>
                  <a:lnTo>
                    <a:pt x="23085" y="569739"/>
                  </a:lnTo>
                  <a:lnTo>
                    <a:pt x="14251" y="569739"/>
                  </a:lnTo>
                  <a:lnTo>
                    <a:pt x="14251" y="558338"/>
                  </a:lnTo>
                  <a:close/>
                </a:path>
                <a:path w="774700" h="810895">
                  <a:moveTo>
                    <a:pt x="53341" y="567570"/>
                  </a:moveTo>
                  <a:lnTo>
                    <a:pt x="35707" y="567570"/>
                  </a:lnTo>
                  <a:lnTo>
                    <a:pt x="38875" y="568742"/>
                  </a:lnTo>
                  <a:lnTo>
                    <a:pt x="43892" y="573492"/>
                  </a:lnTo>
                  <a:lnTo>
                    <a:pt x="44279" y="573888"/>
                  </a:lnTo>
                  <a:lnTo>
                    <a:pt x="45606" y="577182"/>
                  </a:lnTo>
                  <a:lnTo>
                    <a:pt x="45606" y="631307"/>
                  </a:lnTo>
                  <a:lnTo>
                    <a:pt x="57007" y="631307"/>
                  </a:lnTo>
                  <a:lnTo>
                    <a:pt x="57007" y="579082"/>
                  </a:lnTo>
                  <a:lnTo>
                    <a:pt x="58416" y="575187"/>
                  </a:lnTo>
                  <a:lnTo>
                    <a:pt x="63389" y="569739"/>
                  </a:lnTo>
                  <a:lnTo>
                    <a:pt x="54347" y="569739"/>
                  </a:lnTo>
                  <a:lnTo>
                    <a:pt x="53341" y="567570"/>
                  </a:lnTo>
                  <a:close/>
                </a:path>
                <a:path w="774700" h="810895">
                  <a:moveTo>
                    <a:pt x="97118" y="567570"/>
                  </a:moveTo>
                  <a:lnTo>
                    <a:pt x="77482" y="567570"/>
                  </a:lnTo>
                  <a:lnTo>
                    <a:pt x="80998" y="568742"/>
                  </a:lnTo>
                  <a:lnTo>
                    <a:pt x="80779" y="568742"/>
                  </a:lnTo>
                  <a:lnTo>
                    <a:pt x="86508" y="573239"/>
                  </a:lnTo>
                  <a:lnTo>
                    <a:pt x="87254" y="575187"/>
                  </a:lnTo>
                  <a:lnTo>
                    <a:pt x="87981" y="577182"/>
                  </a:lnTo>
                  <a:lnTo>
                    <a:pt x="87981" y="631307"/>
                  </a:lnTo>
                  <a:lnTo>
                    <a:pt x="99193" y="631307"/>
                  </a:lnTo>
                  <a:lnTo>
                    <a:pt x="99193" y="573888"/>
                  </a:lnTo>
                  <a:lnTo>
                    <a:pt x="97118" y="567570"/>
                  </a:lnTo>
                  <a:close/>
                </a:path>
                <a:path w="774700" h="810895">
                  <a:moveTo>
                    <a:pt x="39588" y="557388"/>
                  </a:moveTo>
                  <a:lnTo>
                    <a:pt x="30023" y="557388"/>
                  </a:lnTo>
                  <a:lnTo>
                    <a:pt x="26485" y="558338"/>
                  </a:lnTo>
                  <a:lnTo>
                    <a:pt x="25905" y="558512"/>
                  </a:lnTo>
                  <a:lnTo>
                    <a:pt x="19176" y="562819"/>
                  </a:lnTo>
                  <a:lnTo>
                    <a:pt x="16672" y="565970"/>
                  </a:lnTo>
                  <a:lnTo>
                    <a:pt x="15202" y="569739"/>
                  </a:lnTo>
                  <a:lnTo>
                    <a:pt x="23085" y="569739"/>
                  </a:lnTo>
                  <a:lnTo>
                    <a:pt x="25526" y="568235"/>
                  </a:lnTo>
                  <a:lnTo>
                    <a:pt x="27861" y="567570"/>
                  </a:lnTo>
                  <a:lnTo>
                    <a:pt x="53341" y="567570"/>
                  </a:lnTo>
                  <a:lnTo>
                    <a:pt x="52600" y="565970"/>
                  </a:lnTo>
                  <a:lnTo>
                    <a:pt x="50024" y="562819"/>
                  </a:lnTo>
                  <a:lnTo>
                    <a:pt x="46936" y="560761"/>
                  </a:lnTo>
                  <a:lnTo>
                    <a:pt x="43641" y="558512"/>
                  </a:lnTo>
                  <a:lnTo>
                    <a:pt x="43072" y="558338"/>
                  </a:lnTo>
                  <a:lnTo>
                    <a:pt x="39588" y="557388"/>
                  </a:lnTo>
                  <a:close/>
                </a:path>
                <a:path w="774700" h="810895">
                  <a:moveTo>
                    <a:pt x="83484" y="557388"/>
                  </a:moveTo>
                  <a:lnTo>
                    <a:pt x="71734" y="557388"/>
                  </a:lnTo>
                  <a:lnTo>
                    <a:pt x="67253" y="558512"/>
                  </a:lnTo>
                  <a:lnTo>
                    <a:pt x="59778" y="562978"/>
                  </a:lnTo>
                  <a:lnTo>
                    <a:pt x="56975" y="565970"/>
                  </a:lnTo>
                  <a:lnTo>
                    <a:pt x="55107" y="569739"/>
                  </a:lnTo>
                  <a:lnTo>
                    <a:pt x="63389" y="569739"/>
                  </a:lnTo>
                  <a:lnTo>
                    <a:pt x="64054" y="569011"/>
                  </a:lnTo>
                  <a:lnTo>
                    <a:pt x="67745" y="567570"/>
                  </a:lnTo>
                  <a:lnTo>
                    <a:pt x="97118" y="567570"/>
                  </a:lnTo>
                  <a:lnTo>
                    <a:pt x="88820" y="559431"/>
                  </a:lnTo>
                  <a:lnTo>
                    <a:pt x="83484" y="557388"/>
                  </a:lnTo>
                  <a:close/>
                </a:path>
                <a:path w="774700" h="810895">
                  <a:moveTo>
                    <a:pt x="130903" y="558338"/>
                  </a:moveTo>
                  <a:lnTo>
                    <a:pt x="119692" y="558338"/>
                  </a:lnTo>
                  <a:lnTo>
                    <a:pt x="119692" y="631307"/>
                  </a:lnTo>
                  <a:lnTo>
                    <a:pt x="130903" y="631307"/>
                  </a:lnTo>
                  <a:lnTo>
                    <a:pt x="130903" y="558338"/>
                  </a:lnTo>
                  <a:close/>
                </a:path>
                <a:path w="774700" h="810895">
                  <a:moveTo>
                    <a:pt x="127578" y="530974"/>
                  </a:moveTo>
                  <a:lnTo>
                    <a:pt x="123207" y="530974"/>
                  </a:lnTo>
                  <a:lnTo>
                    <a:pt x="121323" y="531718"/>
                  </a:lnTo>
                  <a:lnTo>
                    <a:pt x="118187" y="534696"/>
                  </a:lnTo>
                  <a:lnTo>
                    <a:pt x="117411" y="536485"/>
                  </a:lnTo>
                  <a:lnTo>
                    <a:pt x="117411" y="540665"/>
                  </a:lnTo>
                  <a:lnTo>
                    <a:pt x="118187" y="542455"/>
                  </a:lnTo>
                  <a:lnTo>
                    <a:pt x="121323" y="545432"/>
                  </a:lnTo>
                  <a:lnTo>
                    <a:pt x="123207" y="546176"/>
                  </a:lnTo>
                  <a:lnTo>
                    <a:pt x="127578" y="546176"/>
                  </a:lnTo>
                  <a:lnTo>
                    <a:pt x="129446" y="545432"/>
                  </a:lnTo>
                  <a:lnTo>
                    <a:pt x="132582" y="542455"/>
                  </a:lnTo>
                  <a:lnTo>
                    <a:pt x="133373" y="540665"/>
                  </a:lnTo>
                  <a:lnTo>
                    <a:pt x="133373" y="536485"/>
                  </a:lnTo>
                  <a:lnTo>
                    <a:pt x="132582" y="534696"/>
                  </a:lnTo>
                  <a:lnTo>
                    <a:pt x="129446" y="531718"/>
                  </a:lnTo>
                  <a:lnTo>
                    <a:pt x="127578" y="530974"/>
                  </a:lnTo>
                  <a:close/>
                </a:path>
                <a:path w="774700" h="810895">
                  <a:moveTo>
                    <a:pt x="162269" y="558528"/>
                  </a:moveTo>
                  <a:lnTo>
                    <a:pt x="151438" y="558528"/>
                  </a:lnTo>
                  <a:lnTo>
                    <a:pt x="151438" y="631307"/>
                  </a:lnTo>
                  <a:lnTo>
                    <a:pt x="162649" y="631307"/>
                  </a:lnTo>
                  <a:lnTo>
                    <a:pt x="162649" y="583168"/>
                  </a:lnTo>
                  <a:lnTo>
                    <a:pt x="163365" y="579969"/>
                  </a:lnTo>
                  <a:lnTo>
                    <a:pt x="163457" y="579557"/>
                  </a:lnTo>
                  <a:lnTo>
                    <a:pt x="166687" y="573603"/>
                  </a:lnTo>
                  <a:lnTo>
                    <a:pt x="168888" y="571339"/>
                  </a:lnTo>
                  <a:lnTo>
                    <a:pt x="171777" y="569739"/>
                  </a:lnTo>
                  <a:lnTo>
                    <a:pt x="162269" y="569739"/>
                  </a:lnTo>
                  <a:lnTo>
                    <a:pt x="162269" y="558528"/>
                  </a:lnTo>
                  <a:close/>
                </a:path>
                <a:path w="774700" h="810895">
                  <a:moveTo>
                    <a:pt x="205068" y="567459"/>
                  </a:moveTo>
                  <a:lnTo>
                    <a:pt x="186466" y="567459"/>
                  </a:lnTo>
                  <a:lnTo>
                    <a:pt x="190551" y="569074"/>
                  </a:lnTo>
                  <a:lnTo>
                    <a:pt x="196505" y="575503"/>
                  </a:lnTo>
                  <a:lnTo>
                    <a:pt x="197994" y="579969"/>
                  </a:lnTo>
                  <a:lnTo>
                    <a:pt x="197994" y="631307"/>
                  </a:lnTo>
                  <a:lnTo>
                    <a:pt x="209205" y="631307"/>
                  </a:lnTo>
                  <a:lnTo>
                    <a:pt x="209205" y="578734"/>
                  </a:lnTo>
                  <a:lnTo>
                    <a:pt x="208176" y="573603"/>
                  </a:lnTo>
                  <a:lnTo>
                    <a:pt x="205068" y="567459"/>
                  </a:lnTo>
                  <a:close/>
                </a:path>
                <a:path w="774700" h="810895">
                  <a:moveTo>
                    <a:pt x="189443" y="557388"/>
                  </a:moveTo>
                  <a:lnTo>
                    <a:pt x="178991" y="557388"/>
                  </a:lnTo>
                  <a:lnTo>
                    <a:pt x="174494" y="558528"/>
                  </a:lnTo>
                  <a:lnTo>
                    <a:pt x="167526" y="563057"/>
                  </a:lnTo>
                  <a:lnTo>
                    <a:pt x="164929" y="566034"/>
                  </a:lnTo>
                  <a:lnTo>
                    <a:pt x="163219" y="569739"/>
                  </a:lnTo>
                  <a:lnTo>
                    <a:pt x="171777" y="569739"/>
                  </a:lnTo>
                  <a:lnTo>
                    <a:pt x="174494" y="568235"/>
                  </a:lnTo>
                  <a:lnTo>
                    <a:pt x="177693" y="567459"/>
                  </a:lnTo>
                  <a:lnTo>
                    <a:pt x="205068" y="567459"/>
                  </a:lnTo>
                  <a:lnTo>
                    <a:pt x="204059" y="565464"/>
                  </a:lnTo>
                  <a:lnTo>
                    <a:pt x="201177" y="562423"/>
                  </a:lnTo>
                  <a:lnTo>
                    <a:pt x="193997" y="558528"/>
                  </a:lnTo>
                  <a:lnTo>
                    <a:pt x="194306" y="558528"/>
                  </a:lnTo>
                  <a:lnTo>
                    <a:pt x="189443" y="557388"/>
                  </a:lnTo>
                  <a:close/>
                </a:path>
                <a:path w="774700" h="810895">
                  <a:moveTo>
                    <a:pt x="262187" y="557388"/>
                  </a:moveTo>
                  <a:lnTo>
                    <a:pt x="251292" y="557388"/>
                  </a:lnTo>
                  <a:lnTo>
                    <a:pt x="245876" y="558924"/>
                  </a:lnTo>
                  <a:lnTo>
                    <a:pt x="236488" y="565084"/>
                  </a:lnTo>
                  <a:lnTo>
                    <a:pt x="232844" y="569423"/>
                  </a:lnTo>
                  <a:lnTo>
                    <a:pt x="227586" y="580697"/>
                  </a:lnTo>
                  <a:lnTo>
                    <a:pt x="226272" y="587348"/>
                  </a:lnTo>
                  <a:lnTo>
                    <a:pt x="226272" y="602740"/>
                  </a:lnTo>
                  <a:lnTo>
                    <a:pt x="251165" y="632828"/>
                  </a:lnTo>
                  <a:lnTo>
                    <a:pt x="261933" y="632828"/>
                  </a:lnTo>
                  <a:lnTo>
                    <a:pt x="276777" y="622756"/>
                  </a:lnTo>
                  <a:lnTo>
                    <a:pt x="254079" y="622756"/>
                  </a:lnTo>
                  <a:lnTo>
                    <a:pt x="250353" y="621585"/>
                  </a:lnTo>
                  <a:lnTo>
                    <a:pt x="237537" y="600333"/>
                  </a:lnTo>
                  <a:lnTo>
                    <a:pt x="237537" y="589375"/>
                  </a:lnTo>
                  <a:lnTo>
                    <a:pt x="254016" y="567459"/>
                  </a:lnTo>
                  <a:lnTo>
                    <a:pt x="276844" y="567459"/>
                  </a:lnTo>
                  <a:lnTo>
                    <a:pt x="275061" y="565084"/>
                  </a:lnTo>
                  <a:lnTo>
                    <a:pt x="273604" y="563088"/>
                  </a:lnTo>
                  <a:lnTo>
                    <a:pt x="271482" y="561315"/>
                  </a:lnTo>
                  <a:lnTo>
                    <a:pt x="268695" y="559763"/>
                  </a:lnTo>
                  <a:lnTo>
                    <a:pt x="265940" y="558179"/>
                  </a:lnTo>
                  <a:lnTo>
                    <a:pt x="262187" y="557388"/>
                  </a:lnTo>
                  <a:close/>
                </a:path>
                <a:path w="774700" h="810895">
                  <a:moveTo>
                    <a:pt x="290690" y="620096"/>
                  </a:moveTo>
                  <a:lnTo>
                    <a:pt x="279859" y="620096"/>
                  </a:lnTo>
                  <a:lnTo>
                    <a:pt x="279859" y="631307"/>
                  </a:lnTo>
                  <a:lnTo>
                    <a:pt x="290690" y="631307"/>
                  </a:lnTo>
                  <a:lnTo>
                    <a:pt x="290690" y="620096"/>
                  </a:lnTo>
                  <a:close/>
                </a:path>
                <a:path w="774700" h="810895">
                  <a:moveTo>
                    <a:pt x="276844" y="567459"/>
                  </a:moveTo>
                  <a:lnTo>
                    <a:pt x="263327" y="567459"/>
                  </a:lnTo>
                  <a:lnTo>
                    <a:pt x="267244" y="568678"/>
                  </a:lnTo>
                  <a:lnTo>
                    <a:pt x="273366" y="573207"/>
                  </a:lnTo>
                  <a:lnTo>
                    <a:pt x="275710" y="576406"/>
                  </a:lnTo>
                  <a:lnTo>
                    <a:pt x="278877" y="584609"/>
                  </a:lnTo>
                  <a:lnTo>
                    <a:pt x="279669" y="589375"/>
                  </a:lnTo>
                  <a:lnTo>
                    <a:pt x="279669" y="600333"/>
                  </a:lnTo>
                  <a:lnTo>
                    <a:pt x="263263" y="622756"/>
                  </a:lnTo>
                  <a:lnTo>
                    <a:pt x="276777" y="622756"/>
                  </a:lnTo>
                  <a:lnTo>
                    <a:pt x="277595" y="621585"/>
                  </a:lnTo>
                  <a:lnTo>
                    <a:pt x="278529" y="620096"/>
                  </a:lnTo>
                  <a:lnTo>
                    <a:pt x="290690" y="620096"/>
                  </a:lnTo>
                  <a:lnTo>
                    <a:pt x="290690" y="569929"/>
                  </a:lnTo>
                  <a:lnTo>
                    <a:pt x="278529" y="569929"/>
                  </a:lnTo>
                  <a:lnTo>
                    <a:pt x="277716" y="568678"/>
                  </a:lnTo>
                  <a:lnTo>
                    <a:pt x="276844" y="567459"/>
                  </a:lnTo>
                  <a:close/>
                </a:path>
                <a:path w="774700" h="810895">
                  <a:moveTo>
                    <a:pt x="290690" y="534015"/>
                  </a:moveTo>
                  <a:lnTo>
                    <a:pt x="279479" y="534015"/>
                  </a:lnTo>
                  <a:lnTo>
                    <a:pt x="279479" y="569929"/>
                  </a:lnTo>
                  <a:lnTo>
                    <a:pt x="290690" y="569929"/>
                  </a:lnTo>
                  <a:lnTo>
                    <a:pt x="290690" y="534015"/>
                  </a:lnTo>
                  <a:close/>
                </a:path>
                <a:path w="774700" h="810895">
                  <a:moveTo>
                    <a:pt x="341000" y="529454"/>
                  </a:moveTo>
                  <a:lnTo>
                    <a:pt x="334760" y="529454"/>
                  </a:lnTo>
                  <a:lnTo>
                    <a:pt x="331451" y="530151"/>
                  </a:lnTo>
                  <a:lnTo>
                    <a:pt x="325180" y="532938"/>
                  </a:lnTo>
                  <a:lnTo>
                    <a:pt x="322630" y="535028"/>
                  </a:lnTo>
                  <a:lnTo>
                    <a:pt x="318699" y="540618"/>
                  </a:lnTo>
                  <a:lnTo>
                    <a:pt x="317721" y="544086"/>
                  </a:lnTo>
                  <a:lnTo>
                    <a:pt x="317721" y="631307"/>
                  </a:lnTo>
                  <a:lnTo>
                    <a:pt x="328933" y="631307"/>
                  </a:lnTo>
                  <a:lnTo>
                    <a:pt x="328933" y="547316"/>
                  </a:lnTo>
                  <a:lnTo>
                    <a:pt x="329741" y="544577"/>
                  </a:lnTo>
                  <a:lnTo>
                    <a:pt x="333003" y="540840"/>
                  </a:lnTo>
                  <a:lnTo>
                    <a:pt x="335679" y="539905"/>
                  </a:lnTo>
                  <a:lnTo>
                    <a:pt x="346035" y="539905"/>
                  </a:lnTo>
                  <a:lnTo>
                    <a:pt x="348886" y="531354"/>
                  </a:lnTo>
                  <a:lnTo>
                    <a:pt x="348031" y="530974"/>
                  </a:lnTo>
                  <a:lnTo>
                    <a:pt x="346732" y="530563"/>
                  </a:lnTo>
                  <a:lnTo>
                    <a:pt x="343248" y="529676"/>
                  </a:lnTo>
                  <a:lnTo>
                    <a:pt x="341000" y="529454"/>
                  </a:lnTo>
                  <a:close/>
                </a:path>
                <a:path w="774700" h="810895">
                  <a:moveTo>
                    <a:pt x="317721" y="558338"/>
                  </a:moveTo>
                  <a:lnTo>
                    <a:pt x="305940" y="558338"/>
                  </a:lnTo>
                  <a:lnTo>
                    <a:pt x="305940" y="567839"/>
                  </a:lnTo>
                  <a:lnTo>
                    <a:pt x="317721" y="567839"/>
                  </a:lnTo>
                  <a:lnTo>
                    <a:pt x="317721" y="558338"/>
                  </a:lnTo>
                  <a:close/>
                </a:path>
                <a:path w="774700" h="810895">
                  <a:moveTo>
                    <a:pt x="345275" y="558338"/>
                  </a:moveTo>
                  <a:lnTo>
                    <a:pt x="328933" y="558338"/>
                  </a:lnTo>
                  <a:lnTo>
                    <a:pt x="328933" y="567839"/>
                  </a:lnTo>
                  <a:lnTo>
                    <a:pt x="345275" y="567839"/>
                  </a:lnTo>
                  <a:lnTo>
                    <a:pt x="345275" y="558338"/>
                  </a:lnTo>
                  <a:close/>
                </a:path>
                <a:path w="774700" h="810895">
                  <a:moveTo>
                    <a:pt x="346035" y="539905"/>
                  </a:moveTo>
                  <a:lnTo>
                    <a:pt x="341000" y="539905"/>
                  </a:lnTo>
                  <a:lnTo>
                    <a:pt x="342298" y="540048"/>
                  </a:lnTo>
                  <a:lnTo>
                    <a:pt x="344293" y="540618"/>
                  </a:lnTo>
                  <a:lnTo>
                    <a:pt x="345655" y="541046"/>
                  </a:lnTo>
                  <a:lnTo>
                    <a:pt x="345988" y="540048"/>
                  </a:lnTo>
                  <a:lnTo>
                    <a:pt x="346035" y="539905"/>
                  </a:lnTo>
                  <a:close/>
                </a:path>
                <a:path w="774700" h="810895">
                  <a:moveTo>
                    <a:pt x="372199" y="558338"/>
                  </a:moveTo>
                  <a:lnTo>
                    <a:pt x="360988" y="558338"/>
                  </a:lnTo>
                  <a:lnTo>
                    <a:pt x="360988" y="610911"/>
                  </a:lnTo>
                  <a:lnTo>
                    <a:pt x="379990" y="632258"/>
                  </a:lnTo>
                  <a:lnTo>
                    <a:pt x="390062" y="632258"/>
                  </a:lnTo>
                  <a:lnTo>
                    <a:pt x="394622" y="630975"/>
                  </a:lnTo>
                  <a:lnTo>
                    <a:pt x="401843" y="625813"/>
                  </a:lnTo>
                  <a:lnTo>
                    <a:pt x="404504" y="622661"/>
                  </a:lnTo>
                  <a:lnTo>
                    <a:pt x="405074" y="621426"/>
                  </a:lnTo>
                  <a:lnTo>
                    <a:pt x="383506" y="621426"/>
                  </a:lnTo>
                  <a:lnTo>
                    <a:pt x="379674" y="619843"/>
                  </a:lnTo>
                  <a:lnTo>
                    <a:pt x="373688" y="613508"/>
                  </a:lnTo>
                  <a:lnTo>
                    <a:pt x="372199" y="609265"/>
                  </a:lnTo>
                  <a:lnTo>
                    <a:pt x="372199" y="558338"/>
                  </a:lnTo>
                  <a:close/>
                </a:path>
                <a:path w="774700" h="810895">
                  <a:moveTo>
                    <a:pt x="418185" y="618956"/>
                  </a:moveTo>
                  <a:lnTo>
                    <a:pt x="406974" y="618956"/>
                  </a:lnTo>
                  <a:lnTo>
                    <a:pt x="406974" y="631307"/>
                  </a:lnTo>
                  <a:lnTo>
                    <a:pt x="418185" y="631307"/>
                  </a:lnTo>
                  <a:lnTo>
                    <a:pt x="418185" y="618956"/>
                  </a:lnTo>
                  <a:close/>
                </a:path>
                <a:path w="774700" h="810895">
                  <a:moveTo>
                    <a:pt x="418185" y="558338"/>
                  </a:moveTo>
                  <a:lnTo>
                    <a:pt x="406974" y="558338"/>
                  </a:lnTo>
                  <a:lnTo>
                    <a:pt x="406974" y="606034"/>
                  </a:lnTo>
                  <a:lnTo>
                    <a:pt x="405976" y="609787"/>
                  </a:lnTo>
                  <a:lnTo>
                    <a:pt x="403981" y="612733"/>
                  </a:lnTo>
                  <a:lnTo>
                    <a:pt x="402017" y="615678"/>
                  </a:lnTo>
                  <a:lnTo>
                    <a:pt x="399579" y="617863"/>
                  </a:lnTo>
                  <a:lnTo>
                    <a:pt x="393783" y="620714"/>
                  </a:lnTo>
                  <a:lnTo>
                    <a:pt x="390948" y="621426"/>
                  </a:lnTo>
                  <a:lnTo>
                    <a:pt x="405074" y="621426"/>
                  </a:lnTo>
                  <a:lnTo>
                    <a:pt x="406214" y="618956"/>
                  </a:lnTo>
                  <a:lnTo>
                    <a:pt x="418185" y="618956"/>
                  </a:lnTo>
                  <a:lnTo>
                    <a:pt x="418185" y="558338"/>
                  </a:lnTo>
                  <a:close/>
                </a:path>
                <a:path w="774700" h="810895">
                  <a:moveTo>
                    <a:pt x="449931" y="534015"/>
                  </a:moveTo>
                  <a:lnTo>
                    <a:pt x="438720" y="534015"/>
                  </a:lnTo>
                  <a:lnTo>
                    <a:pt x="438720" y="631307"/>
                  </a:lnTo>
                  <a:lnTo>
                    <a:pt x="449931" y="631307"/>
                  </a:lnTo>
                  <a:lnTo>
                    <a:pt x="449931" y="534015"/>
                  </a:lnTo>
                  <a:close/>
                </a:path>
                <a:path w="774700" h="810895">
                  <a:moveTo>
                    <a:pt x="544323" y="557388"/>
                  </a:moveTo>
                  <a:lnTo>
                    <a:pt x="531147" y="557388"/>
                  </a:lnTo>
                  <a:lnTo>
                    <a:pt x="525367" y="558955"/>
                  </a:lnTo>
                  <a:lnTo>
                    <a:pt x="504671" y="587602"/>
                  </a:lnTo>
                  <a:lnTo>
                    <a:pt x="504671" y="602740"/>
                  </a:lnTo>
                  <a:lnTo>
                    <a:pt x="531147" y="632828"/>
                  </a:lnTo>
                  <a:lnTo>
                    <a:pt x="544323" y="632828"/>
                  </a:lnTo>
                  <a:lnTo>
                    <a:pt x="550087" y="631260"/>
                  </a:lnTo>
                  <a:lnTo>
                    <a:pt x="560000" y="624989"/>
                  </a:lnTo>
                  <a:lnTo>
                    <a:pt x="561966" y="622756"/>
                  </a:lnTo>
                  <a:lnTo>
                    <a:pt x="532731" y="622756"/>
                  </a:lnTo>
                  <a:lnTo>
                    <a:pt x="528614" y="621474"/>
                  </a:lnTo>
                  <a:lnTo>
                    <a:pt x="522153" y="616343"/>
                  </a:lnTo>
                  <a:lnTo>
                    <a:pt x="519762" y="612970"/>
                  </a:lnTo>
                  <a:lnTo>
                    <a:pt x="516658" y="604609"/>
                  </a:lnTo>
                  <a:lnTo>
                    <a:pt x="515882" y="600080"/>
                  </a:lnTo>
                  <a:lnTo>
                    <a:pt x="515882" y="590325"/>
                  </a:lnTo>
                  <a:lnTo>
                    <a:pt x="532731" y="567459"/>
                  </a:lnTo>
                  <a:lnTo>
                    <a:pt x="561959" y="567459"/>
                  </a:lnTo>
                  <a:lnTo>
                    <a:pt x="560000" y="565226"/>
                  </a:lnTo>
                  <a:lnTo>
                    <a:pt x="550087" y="558955"/>
                  </a:lnTo>
                  <a:lnTo>
                    <a:pt x="544323" y="557388"/>
                  </a:lnTo>
                  <a:close/>
                </a:path>
                <a:path w="774700" h="810895">
                  <a:moveTo>
                    <a:pt x="561959" y="567459"/>
                  </a:moveTo>
                  <a:lnTo>
                    <a:pt x="542739" y="567459"/>
                  </a:lnTo>
                  <a:lnTo>
                    <a:pt x="546856" y="568758"/>
                  </a:lnTo>
                  <a:lnTo>
                    <a:pt x="553317" y="573952"/>
                  </a:lnTo>
                  <a:lnTo>
                    <a:pt x="555708" y="577356"/>
                  </a:lnTo>
                  <a:lnTo>
                    <a:pt x="558812" y="585781"/>
                  </a:lnTo>
                  <a:lnTo>
                    <a:pt x="559588" y="590325"/>
                  </a:lnTo>
                  <a:lnTo>
                    <a:pt x="559588" y="600080"/>
                  </a:lnTo>
                  <a:lnTo>
                    <a:pt x="542739" y="622756"/>
                  </a:lnTo>
                  <a:lnTo>
                    <a:pt x="561966" y="622756"/>
                  </a:lnTo>
                  <a:lnTo>
                    <a:pt x="563863" y="620603"/>
                  </a:lnTo>
                  <a:lnTo>
                    <a:pt x="566619" y="614965"/>
                  </a:lnTo>
                  <a:lnTo>
                    <a:pt x="569406" y="609328"/>
                  </a:lnTo>
                  <a:lnTo>
                    <a:pt x="570799" y="602740"/>
                  </a:lnTo>
                  <a:lnTo>
                    <a:pt x="570799" y="587602"/>
                  </a:lnTo>
                  <a:lnTo>
                    <a:pt x="569406" y="580967"/>
                  </a:lnTo>
                  <a:lnTo>
                    <a:pt x="566619" y="575298"/>
                  </a:lnTo>
                  <a:lnTo>
                    <a:pt x="563863" y="569629"/>
                  </a:lnTo>
                  <a:lnTo>
                    <a:pt x="561959" y="567459"/>
                  </a:lnTo>
                  <a:close/>
                </a:path>
                <a:path w="774700" h="810895">
                  <a:moveTo>
                    <a:pt x="616132" y="529454"/>
                  </a:moveTo>
                  <a:lnTo>
                    <a:pt x="609893" y="529454"/>
                  </a:lnTo>
                  <a:lnTo>
                    <a:pt x="606583" y="530151"/>
                  </a:lnTo>
                  <a:lnTo>
                    <a:pt x="600313" y="532938"/>
                  </a:lnTo>
                  <a:lnTo>
                    <a:pt x="597763" y="535028"/>
                  </a:lnTo>
                  <a:lnTo>
                    <a:pt x="593831" y="540618"/>
                  </a:lnTo>
                  <a:lnTo>
                    <a:pt x="592854" y="544086"/>
                  </a:lnTo>
                  <a:lnTo>
                    <a:pt x="592854" y="631307"/>
                  </a:lnTo>
                  <a:lnTo>
                    <a:pt x="604066" y="631307"/>
                  </a:lnTo>
                  <a:lnTo>
                    <a:pt x="604066" y="547316"/>
                  </a:lnTo>
                  <a:lnTo>
                    <a:pt x="604873" y="544577"/>
                  </a:lnTo>
                  <a:lnTo>
                    <a:pt x="608135" y="540840"/>
                  </a:lnTo>
                  <a:lnTo>
                    <a:pt x="610811" y="539905"/>
                  </a:lnTo>
                  <a:lnTo>
                    <a:pt x="621168" y="539905"/>
                  </a:lnTo>
                  <a:lnTo>
                    <a:pt x="624018" y="531354"/>
                  </a:lnTo>
                  <a:lnTo>
                    <a:pt x="623163" y="530974"/>
                  </a:lnTo>
                  <a:lnTo>
                    <a:pt x="621865" y="530563"/>
                  </a:lnTo>
                  <a:lnTo>
                    <a:pt x="618381" y="529676"/>
                  </a:lnTo>
                  <a:lnTo>
                    <a:pt x="616132" y="529454"/>
                  </a:lnTo>
                  <a:close/>
                </a:path>
                <a:path w="774700" h="810895">
                  <a:moveTo>
                    <a:pt x="592854" y="558338"/>
                  </a:moveTo>
                  <a:lnTo>
                    <a:pt x="581073" y="558338"/>
                  </a:lnTo>
                  <a:lnTo>
                    <a:pt x="581073" y="567839"/>
                  </a:lnTo>
                  <a:lnTo>
                    <a:pt x="592854" y="567839"/>
                  </a:lnTo>
                  <a:lnTo>
                    <a:pt x="592854" y="558338"/>
                  </a:lnTo>
                  <a:close/>
                </a:path>
                <a:path w="774700" h="810895">
                  <a:moveTo>
                    <a:pt x="620408" y="558338"/>
                  </a:moveTo>
                  <a:lnTo>
                    <a:pt x="604066" y="558338"/>
                  </a:lnTo>
                  <a:lnTo>
                    <a:pt x="604066" y="567839"/>
                  </a:lnTo>
                  <a:lnTo>
                    <a:pt x="620408" y="567839"/>
                  </a:lnTo>
                  <a:lnTo>
                    <a:pt x="620408" y="558338"/>
                  </a:lnTo>
                  <a:close/>
                </a:path>
                <a:path w="774700" h="810895">
                  <a:moveTo>
                    <a:pt x="621168" y="539905"/>
                  </a:moveTo>
                  <a:lnTo>
                    <a:pt x="616132" y="539905"/>
                  </a:lnTo>
                  <a:lnTo>
                    <a:pt x="617431" y="540048"/>
                  </a:lnTo>
                  <a:lnTo>
                    <a:pt x="619426" y="540618"/>
                  </a:lnTo>
                  <a:lnTo>
                    <a:pt x="620788" y="541046"/>
                  </a:lnTo>
                  <a:lnTo>
                    <a:pt x="621120" y="540048"/>
                  </a:lnTo>
                  <a:lnTo>
                    <a:pt x="621168" y="539905"/>
                  </a:lnTo>
                  <a:close/>
                </a:path>
                <a:path w="774700" h="810895">
                  <a:moveTo>
                    <a:pt x="36674" y="735393"/>
                  </a:moveTo>
                  <a:lnTo>
                    <a:pt x="26286" y="735393"/>
                  </a:lnTo>
                  <a:lnTo>
                    <a:pt x="20522" y="737008"/>
                  </a:lnTo>
                  <a:lnTo>
                    <a:pt x="10673" y="743437"/>
                  </a:lnTo>
                  <a:lnTo>
                    <a:pt x="6840" y="747903"/>
                  </a:lnTo>
                  <a:lnTo>
                    <a:pt x="1452" y="759146"/>
                  </a:lnTo>
                  <a:lnTo>
                    <a:pt x="1361" y="759336"/>
                  </a:lnTo>
                  <a:lnTo>
                    <a:pt x="0" y="765923"/>
                  </a:lnTo>
                  <a:lnTo>
                    <a:pt x="0" y="780872"/>
                  </a:lnTo>
                  <a:lnTo>
                    <a:pt x="26983" y="810833"/>
                  </a:lnTo>
                  <a:lnTo>
                    <a:pt x="38955" y="810833"/>
                  </a:lnTo>
                  <a:lnTo>
                    <a:pt x="43404" y="810073"/>
                  </a:lnTo>
                  <a:lnTo>
                    <a:pt x="51322" y="807001"/>
                  </a:lnTo>
                  <a:lnTo>
                    <a:pt x="54648" y="804847"/>
                  </a:lnTo>
                  <a:lnTo>
                    <a:pt x="58616" y="800761"/>
                  </a:lnTo>
                  <a:lnTo>
                    <a:pt x="29485" y="800761"/>
                  </a:lnTo>
                  <a:lnTo>
                    <a:pt x="25510" y="799780"/>
                  </a:lnTo>
                  <a:lnTo>
                    <a:pt x="11211" y="776628"/>
                  </a:lnTo>
                  <a:lnTo>
                    <a:pt x="7981" y="776628"/>
                  </a:lnTo>
                  <a:lnTo>
                    <a:pt x="7981" y="766937"/>
                  </a:lnTo>
                  <a:lnTo>
                    <a:pt x="11211" y="766937"/>
                  </a:lnTo>
                  <a:lnTo>
                    <a:pt x="11211" y="764625"/>
                  </a:lnTo>
                  <a:lnTo>
                    <a:pt x="28408" y="745464"/>
                  </a:lnTo>
                  <a:lnTo>
                    <a:pt x="56409" y="745464"/>
                  </a:lnTo>
                  <a:lnTo>
                    <a:pt x="51211" y="740618"/>
                  </a:lnTo>
                  <a:lnTo>
                    <a:pt x="47838" y="738560"/>
                  </a:lnTo>
                  <a:lnTo>
                    <a:pt x="40427" y="736026"/>
                  </a:lnTo>
                  <a:lnTo>
                    <a:pt x="36674" y="735393"/>
                  </a:lnTo>
                  <a:close/>
                </a:path>
                <a:path w="774700" h="810895">
                  <a:moveTo>
                    <a:pt x="52256" y="789360"/>
                  </a:moveTo>
                  <a:lnTo>
                    <a:pt x="36959" y="800761"/>
                  </a:lnTo>
                  <a:lnTo>
                    <a:pt x="58616" y="800761"/>
                  </a:lnTo>
                  <a:lnTo>
                    <a:pt x="60032" y="799305"/>
                  </a:lnTo>
                  <a:lnTo>
                    <a:pt x="61948" y="796074"/>
                  </a:lnTo>
                  <a:lnTo>
                    <a:pt x="63088" y="792400"/>
                  </a:lnTo>
                  <a:lnTo>
                    <a:pt x="52256" y="789360"/>
                  </a:lnTo>
                  <a:close/>
                </a:path>
                <a:path w="774700" h="810895">
                  <a:moveTo>
                    <a:pt x="11211" y="766937"/>
                  </a:moveTo>
                  <a:lnTo>
                    <a:pt x="7981" y="766937"/>
                  </a:lnTo>
                  <a:lnTo>
                    <a:pt x="7981" y="776628"/>
                  </a:lnTo>
                  <a:lnTo>
                    <a:pt x="11211" y="776628"/>
                  </a:lnTo>
                  <a:lnTo>
                    <a:pt x="11211" y="766937"/>
                  </a:lnTo>
                  <a:close/>
                </a:path>
                <a:path w="774700" h="810895">
                  <a:moveTo>
                    <a:pt x="56409" y="745464"/>
                  </a:moveTo>
                  <a:lnTo>
                    <a:pt x="36928" y="745464"/>
                  </a:lnTo>
                  <a:lnTo>
                    <a:pt x="40443" y="746398"/>
                  </a:lnTo>
                  <a:lnTo>
                    <a:pt x="46429" y="750136"/>
                  </a:lnTo>
                  <a:lnTo>
                    <a:pt x="48741" y="752685"/>
                  </a:lnTo>
                  <a:lnTo>
                    <a:pt x="50356" y="755916"/>
                  </a:lnTo>
                  <a:lnTo>
                    <a:pt x="52003" y="759146"/>
                  </a:lnTo>
                  <a:lnTo>
                    <a:pt x="52826" y="762820"/>
                  </a:lnTo>
                  <a:lnTo>
                    <a:pt x="52826" y="766937"/>
                  </a:lnTo>
                  <a:lnTo>
                    <a:pt x="11211" y="766937"/>
                  </a:lnTo>
                  <a:lnTo>
                    <a:pt x="11211" y="776628"/>
                  </a:lnTo>
                  <a:lnTo>
                    <a:pt x="64228" y="776628"/>
                  </a:lnTo>
                  <a:lnTo>
                    <a:pt x="64158" y="764625"/>
                  </a:lnTo>
                  <a:lnTo>
                    <a:pt x="63325" y="759336"/>
                  </a:lnTo>
                  <a:lnTo>
                    <a:pt x="59758" y="750136"/>
                  </a:lnTo>
                  <a:lnTo>
                    <a:pt x="57477" y="746573"/>
                  </a:lnTo>
                  <a:lnTo>
                    <a:pt x="57364" y="746398"/>
                  </a:lnTo>
                  <a:lnTo>
                    <a:pt x="56409" y="745464"/>
                  </a:lnTo>
                  <a:close/>
                </a:path>
                <a:path w="774700" h="810895">
                  <a:moveTo>
                    <a:pt x="92114" y="736533"/>
                  </a:moveTo>
                  <a:lnTo>
                    <a:pt x="81283" y="736533"/>
                  </a:lnTo>
                  <a:lnTo>
                    <a:pt x="81283" y="809313"/>
                  </a:lnTo>
                  <a:lnTo>
                    <a:pt x="92494" y="809313"/>
                  </a:lnTo>
                  <a:lnTo>
                    <a:pt x="92494" y="761173"/>
                  </a:lnTo>
                  <a:lnTo>
                    <a:pt x="93210" y="757974"/>
                  </a:lnTo>
                  <a:lnTo>
                    <a:pt x="93302" y="757562"/>
                  </a:lnTo>
                  <a:lnTo>
                    <a:pt x="96532" y="751608"/>
                  </a:lnTo>
                  <a:lnTo>
                    <a:pt x="98733" y="749344"/>
                  </a:lnTo>
                  <a:lnTo>
                    <a:pt x="101622" y="747744"/>
                  </a:lnTo>
                  <a:lnTo>
                    <a:pt x="92114" y="747744"/>
                  </a:lnTo>
                  <a:lnTo>
                    <a:pt x="92114" y="736533"/>
                  </a:lnTo>
                  <a:close/>
                </a:path>
                <a:path w="774700" h="810895">
                  <a:moveTo>
                    <a:pt x="134913" y="745464"/>
                  </a:moveTo>
                  <a:lnTo>
                    <a:pt x="116311" y="745464"/>
                  </a:lnTo>
                  <a:lnTo>
                    <a:pt x="120396" y="747079"/>
                  </a:lnTo>
                  <a:lnTo>
                    <a:pt x="126350" y="753508"/>
                  </a:lnTo>
                  <a:lnTo>
                    <a:pt x="127839" y="757974"/>
                  </a:lnTo>
                  <a:lnTo>
                    <a:pt x="127839" y="809313"/>
                  </a:lnTo>
                  <a:lnTo>
                    <a:pt x="139050" y="809313"/>
                  </a:lnTo>
                  <a:lnTo>
                    <a:pt x="139050" y="756739"/>
                  </a:lnTo>
                  <a:lnTo>
                    <a:pt x="138021" y="751608"/>
                  </a:lnTo>
                  <a:lnTo>
                    <a:pt x="134913" y="745464"/>
                  </a:lnTo>
                  <a:close/>
                </a:path>
                <a:path w="774700" h="810895">
                  <a:moveTo>
                    <a:pt x="119288" y="735393"/>
                  </a:moveTo>
                  <a:lnTo>
                    <a:pt x="108836" y="735393"/>
                  </a:lnTo>
                  <a:lnTo>
                    <a:pt x="104339" y="736533"/>
                  </a:lnTo>
                  <a:lnTo>
                    <a:pt x="97372" y="741062"/>
                  </a:lnTo>
                  <a:lnTo>
                    <a:pt x="94775" y="744039"/>
                  </a:lnTo>
                  <a:lnTo>
                    <a:pt x="93064" y="747744"/>
                  </a:lnTo>
                  <a:lnTo>
                    <a:pt x="101622" y="747744"/>
                  </a:lnTo>
                  <a:lnTo>
                    <a:pt x="104339" y="746240"/>
                  </a:lnTo>
                  <a:lnTo>
                    <a:pt x="107538" y="745464"/>
                  </a:lnTo>
                  <a:lnTo>
                    <a:pt x="134913" y="745464"/>
                  </a:lnTo>
                  <a:lnTo>
                    <a:pt x="133904" y="743469"/>
                  </a:lnTo>
                  <a:lnTo>
                    <a:pt x="131022" y="740428"/>
                  </a:lnTo>
                  <a:lnTo>
                    <a:pt x="123842" y="736533"/>
                  </a:lnTo>
                  <a:lnTo>
                    <a:pt x="124151" y="736533"/>
                  </a:lnTo>
                  <a:lnTo>
                    <a:pt x="119288" y="735393"/>
                  </a:lnTo>
                  <a:close/>
                </a:path>
                <a:path w="774700" h="810895">
                  <a:moveTo>
                    <a:pt x="163385" y="736343"/>
                  </a:moveTo>
                  <a:lnTo>
                    <a:pt x="151224" y="736343"/>
                  </a:lnTo>
                  <a:lnTo>
                    <a:pt x="178207" y="809313"/>
                  </a:lnTo>
                  <a:lnTo>
                    <a:pt x="189609" y="809313"/>
                  </a:lnTo>
                  <a:lnTo>
                    <a:pt x="195090" y="794491"/>
                  </a:lnTo>
                  <a:lnTo>
                    <a:pt x="183528" y="794491"/>
                  </a:lnTo>
                  <a:lnTo>
                    <a:pt x="163385" y="736343"/>
                  </a:lnTo>
                  <a:close/>
                </a:path>
                <a:path w="774700" h="810895">
                  <a:moveTo>
                    <a:pt x="216592" y="736343"/>
                  </a:moveTo>
                  <a:lnTo>
                    <a:pt x="204431" y="736343"/>
                  </a:lnTo>
                  <a:lnTo>
                    <a:pt x="184288" y="794491"/>
                  </a:lnTo>
                  <a:lnTo>
                    <a:pt x="195090" y="794491"/>
                  </a:lnTo>
                  <a:lnTo>
                    <a:pt x="216592" y="736343"/>
                  </a:lnTo>
                  <a:close/>
                </a:path>
                <a:path w="774700" h="810895">
                  <a:moveTo>
                    <a:pt x="242602" y="736343"/>
                  </a:moveTo>
                  <a:lnTo>
                    <a:pt x="231391" y="736343"/>
                  </a:lnTo>
                  <a:lnTo>
                    <a:pt x="231391" y="809313"/>
                  </a:lnTo>
                  <a:lnTo>
                    <a:pt x="242602" y="809313"/>
                  </a:lnTo>
                  <a:lnTo>
                    <a:pt x="242602" y="736343"/>
                  </a:lnTo>
                  <a:close/>
                </a:path>
                <a:path w="774700" h="810895">
                  <a:moveTo>
                    <a:pt x="239277" y="708979"/>
                  </a:moveTo>
                  <a:lnTo>
                    <a:pt x="234906" y="708979"/>
                  </a:lnTo>
                  <a:lnTo>
                    <a:pt x="233022" y="709724"/>
                  </a:lnTo>
                  <a:lnTo>
                    <a:pt x="229886" y="712701"/>
                  </a:lnTo>
                  <a:lnTo>
                    <a:pt x="229110" y="714490"/>
                  </a:lnTo>
                  <a:lnTo>
                    <a:pt x="229110" y="718671"/>
                  </a:lnTo>
                  <a:lnTo>
                    <a:pt x="229886" y="720460"/>
                  </a:lnTo>
                  <a:lnTo>
                    <a:pt x="233022" y="723437"/>
                  </a:lnTo>
                  <a:lnTo>
                    <a:pt x="234906" y="724181"/>
                  </a:lnTo>
                  <a:lnTo>
                    <a:pt x="239277" y="724181"/>
                  </a:lnTo>
                  <a:lnTo>
                    <a:pt x="241145" y="723437"/>
                  </a:lnTo>
                  <a:lnTo>
                    <a:pt x="244281" y="720460"/>
                  </a:lnTo>
                  <a:lnTo>
                    <a:pt x="245073" y="718671"/>
                  </a:lnTo>
                  <a:lnTo>
                    <a:pt x="245073" y="714490"/>
                  </a:lnTo>
                  <a:lnTo>
                    <a:pt x="244281" y="712701"/>
                  </a:lnTo>
                  <a:lnTo>
                    <a:pt x="241145" y="709724"/>
                  </a:lnTo>
                  <a:lnTo>
                    <a:pt x="239277" y="708979"/>
                  </a:lnTo>
                  <a:close/>
                </a:path>
                <a:path w="774700" h="810895">
                  <a:moveTo>
                    <a:pt x="273968" y="736343"/>
                  </a:moveTo>
                  <a:lnTo>
                    <a:pt x="263137" y="736343"/>
                  </a:lnTo>
                  <a:lnTo>
                    <a:pt x="263137" y="809313"/>
                  </a:lnTo>
                  <a:lnTo>
                    <a:pt x="274348" y="809313"/>
                  </a:lnTo>
                  <a:lnTo>
                    <a:pt x="274348" y="759843"/>
                  </a:lnTo>
                  <a:lnTo>
                    <a:pt x="275140" y="756913"/>
                  </a:lnTo>
                  <a:lnTo>
                    <a:pt x="278339" y="751751"/>
                  </a:lnTo>
                  <a:lnTo>
                    <a:pt x="280524" y="749724"/>
                  </a:lnTo>
                  <a:lnTo>
                    <a:pt x="284964" y="747364"/>
                  </a:lnTo>
                  <a:lnTo>
                    <a:pt x="273968" y="747364"/>
                  </a:lnTo>
                  <a:lnTo>
                    <a:pt x="273968" y="736343"/>
                  </a:lnTo>
                  <a:close/>
                </a:path>
                <a:path w="774700" h="810895">
                  <a:moveTo>
                    <a:pt x="299622" y="735393"/>
                  </a:moveTo>
                  <a:lnTo>
                    <a:pt x="288697" y="735393"/>
                  </a:lnTo>
                  <a:lnTo>
                    <a:pt x="285409" y="736343"/>
                  </a:lnTo>
                  <a:lnTo>
                    <a:pt x="278465" y="740824"/>
                  </a:lnTo>
                  <a:lnTo>
                    <a:pt x="276058" y="743754"/>
                  </a:lnTo>
                  <a:lnTo>
                    <a:pt x="274728" y="747364"/>
                  </a:lnTo>
                  <a:lnTo>
                    <a:pt x="284964" y="747364"/>
                  </a:lnTo>
                  <a:lnTo>
                    <a:pt x="286037" y="746794"/>
                  </a:lnTo>
                  <a:lnTo>
                    <a:pt x="288762" y="746145"/>
                  </a:lnTo>
                  <a:lnTo>
                    <a:pt x="299622" y="746145"/>
                  </a:lnTo>
                  <a:lnTo>
                    <a:pt x="299622" y="735393"/>
                  </a:lnTo>
                  <a:close/>
                </a:path>
                <a:path w="774700" h="810895">
                  <a:moveTo>
                    <a:pt x="299622" y="746145"/>
                  </a:moveTo>
                  <a:lnTo>
                    <a:pt x="295679" y="746145"/>
                  </a:lnTo>
                  <a:lnTo>
                    <a:pt x="297009" y="746367"/>
                  </a:lnTo>
                  <a:lnTo>
                    <a:pt x="299879" y="746794"/>
                  </a:lnTo>
                  <a:lnTo>
                    <a:pt x="299622" y="746794"/>
                  </a:lnTo>
                  <a:lnTo>
                    <a:pt x="299622" y="746145"/>
                  </a:lnTo>
                  <a:close/>
                </a:path>
                <a:path w="774700" h="810895">
                  <a:moveTo>
                    <a:pt x="346922" y="735393"/>
                  </a:moveTo>
                  <a:lnTo>
                    <a:pt x="333747" y="735393"/>
                  </a:lnTo>
                  <a:lnTo>
                    <a:pt x="327967" y="736960"/>
                  </a:lnTo>
                  <a:lnTo>
                    <a:pt x="307270" y="765607"/>
                  </a:lnTo>
                  <a:lnTo>
                    <a:pt x="307270" y="780745"/>
                  </a:lnTo>
                  <a:lnTo>
                    <a:pt x="333747" y="810833"/>
                  </a:lnTo>
                  <a:lnTo>
                    <a:pt x="346922" y="810833"/>
                  </a:lnTo>
                  <a:lnTo>
                    <a:pt x="352686" y="809265"/>
                  </a:lnTo>
                  <a:lnTo>
                    <a:pt x="362599" y="802994"/>
                  </a:lnTo>
                  <a:lnTo>
                    <a:pt x="364566" y="800761"/>
                  </a:lnTo>
                  <a:lnTo>
                    <a:pt x="335330" y="800761"/>
                  </a:lnTo>
                  <a:lnTo>
                    <a:pt x="331213" y="799479"/>
                  </a:lnTo>
                  <a:lnTo>
                    <a:pt x="324752" y="794348"/>
                  </a:lnTo>
                  <a:lnTo>
                    <a:pt x="322361" y="790975"/>
                  </a:lnTo>
                  <a:lnTo>
                    <a:pt x="319258" y="782614"/>
                  </a:lnTo>
                  <a:lnTo>
                    <a:pt x="318482" y="778085"/>
                  </a:lnTo>
                  <a:lnTo>
                    <a:pt x="318482" y="768330"/>
                  </a:lnTo>
                  <a:lnTo>
                    <a:pt x="335330" y="745464"/>
                  </a:lnTo>
                  <a:lnTo>
                    <a:pt x="364559" y="745464"/>
                  </a:lnTo>
                  <a:lnTo>
                    <a:pt x="362599" y="743231"/>
                  </a:lnTo>
                  <a:lnTo>
                    <a:pt x="352686" y="736960"/>
                  </a:lnTo>
                  <a:lnTo>
                    <a:pt x="346922" y="735393"/>
                  </a:lnTo>
                  <a:close/>
                </a:path>
                <a:path w="774700" h="810895">
                  <a:moveTo>
                    <a:pt x="364559" y="745464"/>
                  </a:moveTo>
                  <a:lnTo>
                    <a:pt x="345338" y="745464"/>
                  </a:lnTo>
                  <a:lnTo>
                    <a:pt x="349456" y="746763"/>
                  </a:lnTo>
                  <a:lnTo>
                    <a:pt x="355917" y="751957"/>
                  </a:lnTo>
                  <a:lnTo>
                    <a:pt x="358308" y="755361"/>
                  </a:lnTo>
                  <a:lnTo>
                    <a:pt x="361411" y="763786"/>
                  </a:lnTo>
                  <a:lnTo>
                    <a:pt x="362187" y="768330"/>
                  </a:lnTo>
                  <a:lnTo>
                    <a:pt x="362187" y="778085"/>
                  </a:lnTo>
                  <a:lnTo>
                    <a:pt x="345338" y="800761"/>
                  </a:lnTo>
                  <a:lnTo>
                    <a:pt x="364566" y="800761"/>
                  </a:lnTo>
                  <a:lnTo>
                    <a:pt x="366463" y="798608"/>
                  </a:lnTo>
                  <a:lnTo>
                    <a:pt x="369218" y="792970"/>
                  </a:lnTo>
                  <a:lnTo>
                    <a:pt x="372005" y="787333"/>
                  </a:lnTo>
                  <a:lnTo>
                    <a:pt x="373399" y="780745"/>
                  </a:lnTo>
                  <a:lnTo>
                    <a:pt x="373399" y="765607"/>
                  </a:lnTo>
                  <a:lnTo>
                    <a:pt x="372005" y="758972"/>
                  </a:lnTo>
                  <a:lnTo>
                    <a:pt x="369218" y="753303"/>
                  </a:lnTo>
                  <a:lnTo>
                    <a:pt x="366463" y="747634"/>
                  </a:lnTo>
                  <a:lnTo>
                    <a:pt x="364559" y="745464"/>
                  </a:lnTo>
                  <a:close/>
                </a:path>
                <a:path w="774700" h="810895">
                  <a:moveTo>
                    <a:pt x="401344" y="736533"/>
                  </a:moveTo>
                  <a:lnTo>
                    <a:pt x="390513" y="736533"/>
                  </a:lnTo>
                  <a:lnTo>
                    <a:pt x="390513" y="809313"/>
                  </a:lnTo>
                  <a:lnTo>
                    <a:pt x="401724" y="809313"/>
                  </a:lnTo>
                  <a:lnTo>
                    <a:pt x="401724" y="761173"/>
                  </a:lnTo>
                  <a:lnTo>
                    <a:pt x="402440" y="757974"/>
                  </a:lnTo>
                  <a:lnTo>
                    <a:pt x="402532" y="757562"/>
                  </a:lnTo>
                  <a:lnTo>
                    <a:pt x="405763" y="751608"/>
                  </a:lnTo>
                  <a:lnTo>
                    <a:pt x="407964" y="749344"/>
                  </a:lnTo>
                  <a:lnTo>
                    <a:pt x="410852" y="747744"/>
                  </a:lnTo>
                  <a:lnTo>
                    <a:pt x="401344" y="747744"/>
                  </a:lnTo>
                  <a:lnTo>
                    <a:pt x="401344" y="736533"/>
                  </a:lnTo>
                  <a:close/>
                </a:path>
                <a:path w="774700" h="810895">
                  <a:moveTo>
                    <a:pt x="444143" y="745464"/>
                  </a:moveTo>
                  <a:lnTo>
                    <a:pt x="425541" y="745464"/>
                  </a:lnTo>
                  <a:lnTo>
                    <a:pt x="429626" y="747079"/>
                  </a:lnTo>
                  <a:lnTo>
                    <a:pt x="435581" y="753508"/>
                  </a:lnTo>
                  <a:lnTo>
                    <a:pt x="437069" y="757974"/>
                  </a:lnTo>
                  <a:lnTo>
                    <a:pt x="437069" y="809313"/>
                  </a:lnTo>
                  <a:lnTo>
                    <a:pt x="448281" y="809313"/>
                  </a:lnTo>
                  <a:lnTo>
                    <a:pt x="448281" y="756739"/>
                  </a:lnTo>
                  <a:lnTo>
                    <a:pt x="447251" y="751608"/>
                  </a:lnTo>
                  <a:lnTo>
                    <a:pt x="444143" y="745464"/>
                  </a:lnTo>
                  <a:close/>
                </a:path>
                <a:path w="774700" h="810895">
                  <a:moveTo>
                    <a:pt x="428518" y="735393"/>
                  </a:moveTo>
                  <a:lnTo>
                    <a:pt x="418067" y="735393"/>
                  </a:lnTo>
                  <a:lnTo>
                    <a:pt x="413569" y="736533"/>
                  </a:lnTo>
                  <a:lnTo>
                    <a:pt x="406602" y="741062"/>
                  </a:lnTo>
                  <a:lnTo>
                    <a:pt x="404005" y="744039"/>
                  </a:lnTo>
                  <a:lnTo>
                    <a:pt x="402295" y="747744"/>
                  </a:lnTo>
                  <a:lnTo>
                    <a:pt x="410852" y="747744"/>
                  </a:lnTo>
                  <a:lnTo>
                    <a:pt x="413569" y="746240"/>
                  </a:lnTo>
                  <a:lnTo>
                    <a:pt x="416768" y="745464"/>
                  </a:lnTo>
                  <a:lnTo>
                    <a:pt x="444143" y="745464"/>
                  </a:lnTo>
                  <a:lnTo>
                    <a:pt x="443134" y="743469"/>
                  </a:lnTo>
                  <a:lnTo>
                    <a:pt x="440252" y="740428"/>
                  </a:lnTo>
                  <a:lnTo>
                    <a:pt x="433073" y="736533"/>
                  </a:lnTo>
                  <a:lnTo>
                    <a:pt x="433382" y="736533"/>
                  </a:lnTo>
                  <a:lnTo>
                    <a:pt x="428518" y="735393"/>
                  </a:lnTo>
                  <a:close/>
                </a:path>
                <a:path w="774700" h="810895">
                  <a:moveTo>
                    <a:pt x="479599" y="736343"/>
                  </a:moveTo>
                  <a:lnTo>
                    <a:pt x="468768" y="736343"/>
                  </a:lnTo>
                  <a:lnTo>
                    <a:pt x="468768" y="809313"/>
                  </a:lnTo>
                  <a:lnTo>
                    <a:pt x="479979" y="809313"/>
                  </a:lnTo>
                  <a:lnTo>
                    <a:pt x="479979" y="760128"/>
                  </a:lnTo>
                  <a:lnTo>
                    <a:pt x="480713" y="757087"/>
                  </a:lnTo>
                  <a:lnTo>
                    <a:pt x="481743" y="755187"/>
                  </a:lnTo>
                  <a:lnTo>
                    <a:pt x="483811" y="751497"/>
                  </a:lnTo>
                  <a:lnTo>
                    <a:pt x="485838" y="749344"/>
                  </a:lnTo>
                  <a:lnTo>
                    <a:pt x="488433" y="747744"/>
                  </a:lnTo>
                  <a:lnTo>
                    <a:pt x="479599" y="747744"/>
                  </a:lnTo>
                  <a:lnTo>
                    <a:pt x="479599" y="736343"/>
                  </a:lnTo>
                  <a:close/>
                </a:path>
                <a:path w="774700" h="810895">
                  <a:moveTo>
                    <a:pt x="518689" y="745575"/>
                  </a:moveTo>
                  <a:lnTo>
                    <a:pt x="501055" y="745575"/>
                  </a:lnTo>
                  <a:lnTo>
                    <a:pt x="504223" y="746747"/>
                  </a:lnTo>
                  <a:lnTo>
                    <a:pt x="509239" y="751497"/>
                  </a:lnTo>
                  <a:lnTo>
                    <a:pt x="509626" y="751893"/>
                  </a:lnTo>
                  <a:lnTo>
                    <a:pt x="510953" y="755187"/>
                  </a:lnTo>
                  <a:lnTo>
                    <a:pt x="510953" y="809313"/>
                  </a:lnTo>
                  <a:lnTo>
                    <a:pt x="522355" y="809313"/>
                  </a:lnTo>
                  <a:lnTo>
                    <a:pt x="522355" y="757087"/>
                  </a:lnTo>
                  <a:lnTo>
                    <a:pt x="523764" y="753192"/>
                  </a:lnTo>
                  <a:lnTo>
                    <a:pt x="528737" y="747744"/>
                  </a:lnTo>
                  <a:lnTo>
                    <a:pt x="519694" y="747744"/>
                  </a:lnTo>
                  <a:lnTo>
                    <a:pt x="518689" y="745575"/>
                  </a:lnTo>
                  <a:close/>
                </a:path>
                <a:path w="774700" h="810895">
                  <a:moveTo>
                    <a:pt x="562466" y="745575"/>
                  </a:moveTo>
                  <a:lnTo>
                    <a:pt x="542830" y="745575"/>
                  </a:lnTo>
                  <a:lnTo>
                    <a:pt x="546346" y="746747"/>
                  </a:lnTo>
                  <a:lnTo>
                    <a:pt x="546127" y="746747"/>
                  </a:lnTo>
                  <a:lnTo>
                    <a:pt x="551856" y="751244"/>
                  </a:lnTo>
                  <a:lnTo>
                    <a:pt x="552602" y="753192"/>
                  </a:lnTo>
                  <a:lnTo>
                    <a:pt x="553329" y="755187"/>
                  </a:lnTo>
                  <a:lnTo>
                    <a:pt x="553329" y="809313"/>
                  </a:lnTo>
                  <a:lnTo>
                    <a:pt x="564540" y="809313"/>
                  </a:lnTo>
                  <a:lnTo>
                    <a:pt x="564540" y="751893"/>
                  </a:lnTo>
                  <a:lnTo>
                    <a:pt x="562466" y="745575"/>
                  </a:lnTo>
                  <a:close/>
                </a:path>
                <a:path w="774700" h="810895">
                  <a:moveTo>
                    <a:pt x="504936" y="735393"/>
                  </a:moveTo>
                  <a:lnTo>
                    <a:pt x="495371" y="735393"/>
                  </a:lnTo>
                  <a:lnTo>
                    <a:pt x="491832" y="736343"/>
                  </a:lnTo>
                  <a:lnTo>
                    <a:pt x="491252" y="736517"/>
                  </a:lnTo>
                  <a:lnTo>
                    <a:pt x="484524" y="740824"/>
                  </a:lnTo>
                  <a:lnTo>
                    <a:pt x="482020" y="743976"/>
                  </a:lnTo>
                  <a:lnTo>
                    <a:pt x="480549" y="747744"/>
                  </a:lnTo>
                  <a:lnTo>
                    <a:pt x="488433" y="747744"/>
                  </a:lnTo>
                  <a:lnTo>
                    <a:pt x="490874" y="746240"/>
                  </a:lnTo>
                  <a:lnTo>
                    <a:pt x="493209" y="745575"/>
                  </a:lnTo>
                  <a:lnTo>
                    <a:pt x="518689" y="745575"/>
                  </a:lnTo>
                  <a:lnTo>
                    <a:pt x="517948" y="743976"/>
                  </a:lnTo>
                  <a:lnTo>
                    <a:pt x="515371" y="740824"/>
                  </a:lnTo>
                  <a:lnTo>
                    <a:pt x="512283" y="738766"/>
                  </a:lnTo>
                  <a:lnTo>
                    <a:pt x="508988" y="736517"/>
                  </a:lnTo>
                  <a:lnTo>
                    <a:pt x="508420" y="736343"/>
                  </a:lnTo>
                  <a:lnTo>
                    <a:pt x="504936" y="735393"/>
                  </a:lnTo>
                  <a:close/>
                </a:path>
                <a:path w="774700" h="810895">
                  <a:moveTo>
                    <a:pt x="548832" y="735393"/>
                  </a:moveTo>
                  <a:lnTo>
                    <a:pt x="537082" y="735393"/>
                  </a:lnTo>
                  <a:lnTo>
                    <a:pt x="532600" y="736517"/>
                  </a:lnTo>
                  <a:lnTo>
                    <a:pt x="525126" y="740983"/>
                  </a:lnTo>
                  <a:lnTo>
                    <a:pt x="522323" y="743976"/>
                  </a:lnTo>
                  <a:lnTo>
                    <a:pt x="520455" y="747744"/>
                  </a:lnTo>
                  <a:lnTo>
                    <a:pt x="528737" y="747744"/>
                  </a:lnTo>
                  <a:lnTo>
                    <a:pt x="529402" y="747016"/>
                  </a:lnTo>
                  <a:lnTo>
                    <a:pt x="533092" y="745575"/>
                  </a:lnTo>
                  <a:lnTo>
                    <a:pt x="562466" y="745575"/>
                  </a:lnTo>
                  <a:lnTo>
                    <a:pt x="554168" y="737436"/>
                  </a:lnTo>
                  <a:lnTo>
                    <a:pt x="548832" y="735393"/>
                  </a:lnTo>
                  <a:close/>
                </a:path>
                <a:path w="774700" h="810895">
                  <a:moveTo>
                    <a:pt x="618294" y="735393"/>
                  </a:moveTo>
                  <a:lnTo>
                    <a:pt x="607906" y="735393"/>
                  </a:lnTo>
                  <a:lnTo>
                    <a:pt x="602142" y="737008"/>
                  </a:lnTo>
                  <a:lnTo>
                    <a:pt x="592292" y="743437"/>
                  </a:lnTo>
                  <a:lnTo>
                    <a:pt x="588460" y="747903"/>
                  </a:lnTo>
                  <a:lnTo>
                    <a:pt x="583072" y="759146"/>
                  </a:lnTo>
                  <a:lnTo>
                    <a:pt x="582981" y="759336"/>
                  </a:lnTo>
                  <a:lnTo>
                    <a:pt x="581619" y="765923"/>
                  </a:lnTo>
                  <a:lnTo>
                    <a:pt x="581619" y="780872"/>
                  </a:lnTo>
                  <a:lnTo>
                    <a:pt x="608602" y="810833"/>
                  </a:lnTo>
                  <a:lnTo>
                    <a:pt x="620574" y="810833"/>
                  </a:lnTo>
                  <a:lnTo>
                    <a:pt x="625024" y="810073"/>
                  </a:lnTo>
                  <a:lnTo>
                    <a:pt x="632942" y="807001"/>
                  </a:lnTo>
                  <a:lnTo>
                    <a:pt x="636267" y="804847"/>
                  </a:lnTo>
                  <a:lnTo>
                    <a:pt x="640236" y="800761"/>
                  </a:lnTo>
                  <a:lnTo>
                    <a:pt x="611104" y="800761"/>
                  </a:lnTo>
                  <a:lnTo>
                    <a:pt x="607130" y="799780"/>
                  </a:lnTo>
                  <a:lnTo>
                    <a:pt x="592830" y="776628"/>
                  </a:lnTo>
                  <a:lnTo>
                    <a:pt x="589600" y="776628"/>
                  </a:lnTo>
                  <a:lnTo>
                    <a:pt x="589600" y="766937"/>
                  </a:lnTo>
                  <a:lnTo>
                    <a:pt x="592830" y="766937"/>
                  </a:lnTo>
                  <a:lnTo>
                    <a:pt x="592830" y="764625"/>
                  </a:lnTo>
                  <a:lnTo>
                    <a:pt x="610028" y="745464"/>
                  </a:lnTo>
                  <a:lnTo>
                    <a:pt x="638028" y="745464"/>
                  </a:lnTo>
                  <a:lnTo>
                    <a:pt x="632831" y="740618"/>
                  </a:lnTo>
                  <a:lnTo>
                    <a:pt x="629458" y="738560"/>
                  </a:lnTo>
                  <a:lnTo>
                    <a:pt x="622047" y="736026"/>
                  </a:lnTo>
                  <a:lnTo>
                    <a:pt x="618294" y="735393"/>
                  </a:lnTo>
                  <a:close/>
                </a:path>
                <a:path w="774700" h="810895">
                  <a:moveTo>
                    <a:pt x="633876" y="789360"/>
                  </a:moveTo>
                  <a:lnTo>
                    <a:pt x="618579" y="800761"/>
                  </a:lnTo>
                  <a:lnTo>
                    <a:pt x="640236" y="800761"/>
                  </a:lnTo>
                  <a:lnTo>
                    <a:pt x="641651" y="799305"/>
                  </a:lnTo>
                  <a:lnTo>
                    <a:pt x="643567" y="796074"/>
                  </a:lnTo>
                  <a:lnTo>
                    <a:pt x="644707" y="792400"/>
                  </a:lnTo>
                  <a:lnTo>
                    <a:pt x="633876" y="789360"/>
                  </a:lnTo>
                  <a:close/>
                </a:path>
                <a:path w="774700" h="810895">
                  <a:moveTo>
                    <a:pt x="592830" y="766937"/>
                  </a:moveTo>
                  <a:lnTo>
                    <a:pt x="589600" y="766937"/>
                  </a:lnTo>
                  <a:lnTo>
                    <a:pt x="589600" y="776628"/>
                  </a:lnTo>
                  <a:lnTo>
                    <a:pt x="592830" y="776628"/>
                  </a:lnTo>
                  <a:lnTo>
                    <a:pt x="592830" y="766937"/>
                  </a:lnTo>
                  <a:close/>
                </a:path>
                <a:path w="774700" h="810895">
                  <a:moveTo>
                    <a:pt x="638028" y="745464"/>
                  </a:moveTo>
                  <a:lnTo>
                    <a:pt x="618547" y="745464"/>
                  </a:lnTo>
                  <a:lnTo>
                    <a:pt x="622063" y="746398"/>
                  </a:lnTo>
                  <a:lnTo>
                    <a:pt x="628048" y="750136"/>
                  </a:lnTo>
                  <a:lnTo>
                    <a:pt x="630360" y="752685"/>
                  </a:lnTo>
                  <a:lnTo>
                    <a:pt x="631976" y="755916"/>
                  </a:lnTo>
                  <a:lnTo>
                    <a:pt x="633622" y="759146"/>
                  </a:lnTo>
                  <a:lnTo>
                    <a:pt x="634446" y="762820"/>
                  </a:lnTo>
                  <a:lnTo>
                    <a:pt x="634446" y="766937"/>
                  </a:lnTo>
                  <a:lnTo>
                    <a:pt x="592830" y="766937"/>
                  </a:lnTo>
                  <a:lnTo>
                    <a:pt x="592830" y="776628"/>
                  </a:lnTo>
                  <a:lnTo>
                    <a:pt x="645847" y="776628"/>
                  </a:lnTo>
                  <a:lnTo>
                    <a:pt x="645778" y="764625"/>
                  </a:lnTo>
                  <a:lnTo>
                    <a:pt x="644945" y="759336"/>
                  </a:lnTo>
                  <a:lnTo>
                    <a:pt x="641377" y="750136"/>
                  </a:lnTo>
                  <a:lnTo>
                    <a:pt x="639096" y="746573"/>
                  </a:lnTo>
                  <a:lnTo>
                    <a:pt x="638983" y="746398"/>
                  </a:lnTo>
                  <a:lnTo>
                    <a:pt x="638028" y="745464"/>
                  </a:lnTo>
                  <a:close/>
                </a:path>
                <a:path w="774700" h="810895">
                  <a:moveTo>
                    <a:pt x="673734" y="736533"/>
                  </a:moveTo>
                  <a:lnTo>
                    <a:pt x="662902" y="736533"/>
                  </a:lnTo>
                  <a:lnTo>
                    <a:pt x="662902" y="809313"/>
                  </a:lnTo>
                  <a:lnTo>
                    <a:pt x="674114" y="809313"/>
                  </a:lnTo>
                  <a:lnTo>
                    <a:pt x="674114" y="761173"/>
                  </a:lnTo>
                  <a:lnTo>
                    <a:pt x="674829" y="757974"/>
                  </a:lnTo>
                  <a:lnTo>
                    <a:pt x="674921" y="757562"/>
                  </a:lnTo>
                  <a:lnTo>
                    <a:pt x="678152" y="751608"/>
                  </a:lnTo>
                  <a:lnTo>
                    <a:pt x="680353" y="749344"/>
                  </a:lnTo>
                  <a:lnTo>
                    <a:pt x="683242" y="747744"/>
                  </a:lnTo>
                  <a:lnTo>
                    <a:pt x="673734" y="747744"/>
                  </a:lnTo>
                  <a:lnTo>
                    <a:pt x="673734" y="736533"/>
                  </a:lnTo>
                  <a:close/>
                </a:path>
                <a:path w="774700" h="810895">
                  <a:moveTo>
                    <a:pt x="716533" y="745464"/>
                  </a:moveTo>
                  <a:lnTo>
                    <a:pt x="697930" y="745464"/>
                  </a:lnTo>
                  <a:lnTo>
                    <a:pt x="702016" y="747079"/>
                  </a:lnTo>
                  <a:lnTo>
                    <a:pt x="707970" y="753508"/>
                  </a:lnTo>
                  <a:lnTo>
                    <a:pt x="709458" y="757974"/>
                  </a:lnTo>
                  <a:lnTo>
                    <a:pt x="709458" y="809313"/>
                  </a:lnTo>
                  <a:lnTo>
                    <a:pt x="720670" y="809313"/>
                  </a:lnTo>
                  <a:lnTo>
                    <a:pt x="720670" y="756739"/>
                  </a:lnTo>
                  <a:lnTo>
                    <a:pt x="719640" y="751608"/>
                  </a:lnTo>
                  <a:lnTo>
                    <a:pt x="716533" y="745464"/>
                  </a:lnTo>
                  <a:close/>
                </a:path>
                <a:path w="774700" h="810895">
                  <a:moveTo>
                    <a:pt x="700907" y="735393"/>
                  </a:moveTo>
                  <a:lnTo>
                    <a:pt x="690456" y="735393"/>
                  </a:lnTo>
                  <a:lnTo>
                    <a:pt x="685959" y="736533"/>
                  </a:lnTo>
                  <a:lnTo>
                    <a:pt x="678991" y="741062"/>
                  </a:lnTo>
                  <a:lnTo>
                    <a:pt x="676394" y="744039"/>
                  </a:lnTo>
                  <a:lnTo>
                    <a:pt x="674684" y="747744"/>
                  </a:lnTo>
                  <a:lnTo>
                    <a:pt x="683242" y="747744"/>
                  </a:lnTo>
                  <a:lnTo>
                    <a:pt x="685959" y="746240"/>
                  </a:lnTo>
                  <a:lnTo>
                    <a:pt x="689157" y="745464"/>
                  </a:lnTo>
                  <a:lnTo>
                    <a:pt x="716533" y="745464"/>
                  </a:lnTo>
                  <a:lnTo>
                    <a:pt x="715523" y="743469"/>
                  </a:lnTo>
                  <a:lnTo>
                    <a:pt x="712641" y="740428"/>
                  </a:lnTo>
                  <a:lnTo>
                    <a:pt x="705462" y="736533"/>
                  </a:lnTo>
                  <a:lnTo>
                    <a:pt x="705771" y="736533"/>
                  </a:lnTo>
                  <a:lnTo>
                    <a:pt x="700907" y="735393"/>
                  </a:lnTo>
                  <a:close/>
                </a:path>
                <a:path w="774700" h="810895">
                  <a:moveTo>
                    <a:pt x="757309" y="718861"/>
                  </a:moveTo>
                  <a:lnTo>
                    <a:pt x="746097" y="718861"/>
                  </a:lnTo>
                  <a:lnTo>
                    <a:pt x="746097" y="795694"/>
                  </a:lnTo>
                  <a:lnTo>
                    <a:pt x="762693" y="810263"/>
                  </a:lnTo>
                  <a:lnTo>
                    <a:pt x="767950" y="810263"/>
                  </a:lnTo>
                  <a:lnTo>
                    <a:pt x="769676" y="810104"/>
                  </a:lnTo>
                  <a:lnTo>
                    <a:pt x="771038" y="809788"/>
                  </a:lnTo>
                  <a:lnTo>
                    <a:pt x="772022" y="809582"/>
                  </a:lnTo>
                  <a:lnTo>
                    <a:pt x="773461" y="809218"/>
                  </a:lnTo>
                  <a:lnTo>
                    <a:pt x="774221" y="808933"/>
                  </a:lnTo>
                  <a:lnTo>
                    <a:pt x="772070" y="799431"/>
                  </a:lnTo>
                  <a:lnTo>
                    <a:pt x="764530" y="799431"/>
                  </a:lnTo>
                  <a:lnTo>
                    <a:pt x="762297" y="798671"/>
                  </a:lnTo>
                  <a:lnTo>
                    <a:pt x="757309" y="791577"/>
                  </a:lnTo>
                  <a:lnTo>
                    <a:pt x="757309" y="718861"/>
                  </a:lnTo>
                  <a:close/>
                </a:path>
                <a:path w="774700" h="810895">
                  <a:moveTo>
                    <a:pt x="772891" y="798671"/>
                  </a:moveTo>
                  <a:lnTo>
                    <a:pt x="771898" y="798671"/>
                  </a:lnTo>
                  <a:lnTo>
                    <a:pt x="772070" y="799431"/>
                  </a:lnTo>
                  <a:lnTo>
                    <a:pt x="769091" y="799431"/>
                  </a:lnTo>
                  <a:lnTo>
                    <a:pt x="772891" y="798671"/>
                  </a:lnTo>
                  <a:close/>
                </a:path>
                <a:path w="774700" h="810895">
                  <a:moveTo>
                    <a:pt x="746097" y="736343"/>
                  </a:moveTo>
                  <a:lnTo>
                    <a:pt x="735076" y="736343"/>
                  </a:lnTo>
                  <a:lnTo>
                    <a:pt x="735076" y="745844"/>
                  </a:lnTo>
                  <a:lnTo>
                    <a:pt x="746097" y="745844"/>
                  </a:lnTo>
                  <a:lnTo>
                    <a:pt x="746097" y="736343"/>
                  </a:lnTo>
                  <a:close/>
                </a:path>
                <a:path w="774700" h="810895">
                  <a:moveTo>
                    <a:pt x="772891" y="736343"/>
                  </a:moveTo>
                  <a:lnTo>
                    <a:pt x="757309" y="736343"/>
                  </a:lnTo>
                  <a:lnTo>
                    <a:pt x="757309" y="745844"/>
                  </a:lnTo>
                  <a:lnTo>
                    <a:pt x="772891" y="745844"/>
                  </a:lnTo>
                  <a:lnTo>
                    <a:pt x="772891" y="736343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7" name="object 87"/>
          <p:cNvGrpSpPr/>
          <p:nvPr/>
        </p:nvGrpSpPr>
        <p:grpSpPr>
          <a:xfrm>
            <a:off x="13101501" y="4976165"/>
            <a:ext cx="4176395" cy="1624965"/>
            <a:chOff x="13101501" y="4976165"/>
            <a:chExt cx="4176395" cy="1624965"/>
          </a:xfrm>
        </p:grpSpPr>
        <p:sp>
          <p:nvSpPr>
            <p:cNvPr id="88" name="object 88"/>
            <p:cNvSpPr/>
            <p:nvPr/>
          </p:nvSpPr>
          <p:spPr>
            <a:xfrm>
              <a:off x="13101501" y="4976165"/>
              <a:ext cx="1015365" cy="1624965"/>
            </a:xfrm>
            <a:custGeom>
              <a:avLst/>
              <a:gdLst/>
              <a:ahLst/>
              <a:cxnLst/>
              <a:rect l="l" t="t" r="r" b="b"/>
              <a:pathLst>
                <a:path w="1015365" h="1624965">
                  <a:moveTo>
                    <a:pt x="1015277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015277" y="1624443"/>
                  </a:lnTo>
                  <a:lnTo>
                    <a:pt x="101527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13181367" y="5164845"/>
              <a:ext cx="829944" cy="1348105"/>
            </a:xfrm>
            <a:custGeom>
              <a:avLst/>
              <a:gdLst/>
              <a:ahLst/>
              <a:cxnLst/>
              <a:rect l="l" t="t" r="r" b="b"/>
              <a:pathLst>
                <a:path w="829944" h="1348104">
                  <a:moveTo>
                    <a:pt x="48836" y="3040"/>
                  </a:moveTo>
                  <a:lnTo>
                    <a:pt x="8361" y="3040"/>
                  </a:lnTo>
                  <a:lnTo>
                    <a:pt x="8361" y="100333"/>
                  </a:lnTo>
                  <a:lnTo>
                    <a:pt x="20142" y="100333"/>
                  </a:lnTo>
                  <a:lnTo>
                    <a:pt x="20142" y="62328"/>
                  </a:lnTo>
                  <a:lnTo>
                    <a:pt x="14821" y="62328"/>
                  </a:lnTo>
                  <a:lnTo>
                    <a:pt x="14821" y="51686"/>
                  </a:lnTo>
                  <a:lnTo>
                    <a:pt x="20142" y="51686"/>
                  </a:lnTo>
                  <a:lnTo>
                    <a:pt x="20142" y="13491"/>
                  </a:lnTo>
                  <a:lnTo>
                    <a:pt x="68680" y="13491"/>
                  </a:lnTo>
                  <a:lnTo>
                    <a:pt x="68440" y="13032"/>
                  </a:lnTo>
                  <a:lnTo>
                    <a:pt x="64830" y="9501"/>
                  </a:lnTo>
                  <a:lnTo>
                    <a:pt x="55075" y="4338"/>
                  </a:lnTo>
                  <a:lnTo>
                    <a:pt x="48836" y="3040"/>
                  </a:lnTo>
                  <a:close/>
                </a:path>
                <a:path w="829944" h="1348104">
                  <a:moveTo>
                    <a:pt x="54157" y="56627"/>
                  </a:moveTo>
                  <a:lnTo>
                    <a:pt x="40855" y="56627"/>
                  </a:lnTo>
                  <a:lnTo>
                    <a:pt x="64418" y="100333"/>
                  </a:lnTo>
                  <a:lnTo>
                    <a:pt x="78100" y="100333"/>
                  </a:lnTo>
                  <a:lnTo>
                    <a:pt x="57280" y="62328"/>
                  </a:lnTo>
                  <a:lnTo>
                    <a:pt x="48963" y="62328"/>
                  </a:lnTo>
                  <a:lnTo>
                    <a:pt x="55154" y="61077"/>
                  </a:lnTo>
                  <a:lnTo>
                    <a:pt x="56277" y="60497"/>
                  </a:lnTo>
                  <a:lnTo>
                    <a:pt x="54157" y="56627"/>
                  </a:lnTo>
                  <a:close/>
                </a:path>
                <a:path w="829944" h="1348104">
                  <a:moveTo>
                    <a:pt x="20142" y="51686"/>
                  </a:moveTo>
                  <a:lnTo>
                    <a:pt x="14821" y="51686"/>
                  </a:lnTo>
                  <a:lnTo>
                    <a:pt x="14821" y="62328"/>
                  </a:lnTo>
                  <a:lnTo>
                    <a:pt x="20142" y="62328"/>
                  </a:lnTo>
                  <a:lnTo>
                    <a:pt x="20142" y="51686"/>
                  </a:lnTo>
                  <a:close/>
                </a:path>
                <a:path w="829944" h="1348104">
                  <a:moveTo>
                    <a:pt x="68680" y="13491"/>
                  </a:moveTo>
                  <a:lnTo>
                    <a:pt x="46112" y="13491"/>
                  </a:lnTo>
                  <a:lnTo>
                    <a:pt x="50340" y="14299"/>
                  </a:lnTo>
                  <a:lnTo>
                    <a:pt x="56738" y="17498"/>
                  </a:lnTo>
                  <a:lnTo>
                    <a:pt x="59066" y="19746"/>
                  </a:lnTo>
                  <a:lnTo>
                    <a:pt x="61979" y="25574"/>
                  </a:lnTo>
                  <a:lnTo>
                    <a:pt x="62708" y="28978"/>
                  </a:lnTo>
                  <a:lnTo>
                    <a:pt x="62708" y="36769"/>
                  </a:lnTo>
                  <a:lnTo>
                    <a:pt x="46239" y="51686"/>
                  </a:lnTo>
                  <a:lnTo>
                    <a:pt x="20142" y="51686"/>
                  </a:lnTo>
                  <a:lnTo>
                    <a:pt x="20142" y="62328"/>
                  </a:lnTo>
                  <a:lnTo>
                    <a:pt x="43928" y="62328"/>
                  </a:lnTo>
                  <a:lnTo>
                    <a:pt x="40855" y="56627"/>
                  </a:lnTo>
                  <a:lnTo>
                    <a:pt x="63725" y="56627"/>
                  </a:lnTo>
                  <a:lnTo>
                    <a:pt x="64846" y="56041"/>
                  </a:lnTo>
                  <a:lnTo>
                    <a:pt x="68440" y="52557"/>
                  </a:lnTo>
                  <a:lnTo>
                    <a:pt x="73128" y="43689"/>
                  </a:lnTo>
                  <a:lnTo>
                    <a:pt x="74299" y="38606"/>
                  </a:lnTo>
                  <a:lnTo>
                    <a:pt x="74299" y="27141"/>
                  </a:lnTo>
                  <a:lnTo>
                    <a:pt x="73128" y="22027"/>
                  </a:lnTo>
                  <a:lnTo>
                    <a:pt x="68680" y="13491"/>
                  </a:lnTo>
                  <a:close/>
                </a:path>
                <a:path w="829944" h="1348104">
                  <a:moveTo>
                    <a:pt x="56277" y="60497"/>
                  </a:moveTo>
                  <a:lnTo>
                    <a:pt x="55154" y="61077"/>
                  </a:lnTo>
                  <a:lnTo>
                    <a:pt x="48963" y="62328"/>
                  </a:lnTo>
                  <a:lnTo>
                    <a:pt x="57280" y="62328"/>
                  </a:lnTo>
                  <a:lnTo>
                    <a:pt x="56277" y="60497"/>
                  </a:lnTo>
                  <a:close/>
                </a:path>
                <a:path w="829944" h="1348104">
                  <a:moveTo>
                    <a:pt x="63725" y="56627"/>
                  </a:moveTo>
                  <a:lnTo>
                    <a:pt x="54157" y="56627"/>
                  </a:lnTo>
                  <a:lnTo>
                    <a:pt x="56277" y="60497"/>
                  </a:lnTo>
                  <a:lnTo>
                    <a:pt x="63725" y="56627"/>
                  </a:lnTo>
                  <a:close/>
                </a:path>
                <a:path w="829944" h="1348104">
                  <a:moveTo>
                    <a:pt x="124882" y="26413"/>
                  </a:moveTo>
                  <a:lnTo>
                    <a:pt x="114494" y="26413"/>
                  </a:lnTo>
                  <a:lnTo>
                    <a:pt x="108729" y="28028"/>
                  </a:lnTo>
                  <a:lnTo>
                    <a:pt x="98880" y="34457"/>
                  </a:lnTo>
                  <a:lnTo>
                    <a:pt x="95048" y="38923"/>
                  </a:lnTo>
                  <a:lnTo>
                    <a:pt x="89660" y="50166"/>
                  </a:lnTo>
                  <a:lnTo>
                    <a:pt x="89569" y="50356"/>
                  </a:lnTo>
                  <a:lnTo>
                    <a:pt x="88207" y="56944"/>
                  </a:lnTo>
                  <a:lnTo>
                    <a:pt x="88207" y="71892"/>
                  </a:lnTo>
                  <a:lnTo>
                    <a:pt x="115190" y="101853"/>
                  </a:lnTo>
                  <a:lnTo>
                    <a:pt x="127162" y="101853"/>
                  </a:lnTo>
                  <a:lnTo>
                    <a:pt x="131612" y="101093"/>
                  </a:lnTo>
                  <a:lnTo>
                    <a:pt x="139529" y="98021"/>
                  </a:lnTo>
                  <a:lnTo>
                    <a:pt x="142855" y="95867"/>
                  </a:lnTo>
                  <a:lnTo>
                    <a:pt x="146824" y="91782"/>
                  </a:lnTo>
                  <a:lnTo>
                    <a:pt x="117692" y="91782"/>
                  </a:lnTo>
                  <a:lnTo>
                    <a:pt x="113718" y="90800"/>
                  </a:lnTo>
                  <a:lnTo>
                    <a:pt x="99418" y="67648"/>
                  </a:lnTo>
                  <a:lnTo>
                    <a:pt x="96188" y="67648"/>
                  </a:lnTo>
                  <a:lnTo>
                    <a:pt x="96188" y="57957"/>
                  </a:lnTo>
                  <a:lnTo>
                    <a:pt x="99418" y="57957"/>
                  </a:lnTo>
                  <a:lnTo>
                    <a:pt x="99418" y="55645"/>
                  </a:lnTo>
                  <a:lnTo>
                    <a:pt x="116616" y="36484"/>
                  </a:lnTo>
                  <a:lnTo>
                    <a:pt x="144616" y="36484"/>
                  </a:lnTo>
                  <a:lnTo>
                    <a:pt x="139419" y="31639"/>
                  </a:lnTo>
                  <a:lnTo>
                    <a:pt x="136046" y="29580"/>
                  </a:lnTo>
                  <a:lnTo>
                    <a:pt x="128635" y="27046"/>
                  </a:lnTo>
                  <a:lnTo>
                    <a:pt x="124882" y="26413"/>
                  </a:lnTo>
                  <a:close/>
                </a:path>
                <a:path w="829944" h="1348104">
                  <a:moveTo>
                    <a:pt x="140464" y="80380"/>
                  </a:moveTo>
                  <a:lnTo>
                    <a:pt x="125167" y="91782"/>
                  </a:lnTo>
                  <a:lnTo>
                    <a:pt x="146824" y="91782"/>
                  </a:lnTo>
                  <a:lnTo>
                    <a:pt x="148239" y="90325"/>
                  </a:lnTo>
                  <a:lnTo>
                    <a:pt x="150155" y="87094"/>
                  </a:lnTo>
                  <a:lnTo>
                    <a:pt x="151295" y="83421"/>
                  </a:lnTo>
                  <a:lnTo>
                    <a:pt x="140464" y="80380"/>
                  </a:lnTo>
                  <a:close/>
                </a:path>
                <a:path w="829944" h="1348104">
                  <a:moveTo>
                    <a:pt x="99418" y="57957"/>
                  </a:moveTo>
                  <a:lnTo>
                    <a:pt x="96188" y="57957"/>
                  </a:lnTo>
                  <a:lnTo>
                    <a:pt x="96188" y="67648"/>
                  </a:lnTo>
                  <a:lnTo>
                    <a:pt x="99418" y="67648"/>
                  </a:lnTo>
                  <a:lnTo>
                    <a:pt x="99418" y="57957"/>
                  </a:lnTo>
                  <a:close/>
                </a:path>
                <a:path w="829944" h="1348104">
                  <a:moveTo>
                    <a:pt x="144616" y="36484"/>
                  </a:moveTo>
                  <a:lnTo>
                    <a:pt x="125135" y="36484"/>
                  </a:lnTo>
                  <a:lnTo>
                    <a:pt x="128650" y="37419"/>
                  </a:lnTo>
                  <a:lnTo>
                    <a:pt x="134636" y="41156"/>
                  </a:lnTo>
                  <a:lnTo>
                    <a:pt x="136948" y="43705"/>
                  </a:lnTo>
                  <a:lnTo>
                    <a:pt x="138563" y="46936"/>
                  </a:lnTo>
                  <a:lnTo>
                    <a:pt x="140210" y="50166"/>
                  </a:lnTo>
                  <a:lnTo>
                    <a:pt x="141034" y="53840"/>
                  </a:lnTo>
                  <a:lnTo>
                    <a:pt x="141034" y="57957"/>
                  </a:lnTo>
                  <a:lnTo>
                    <a:pt x="99418" y="57957"/>
                  </a:lnTo>
                  <a:lnTo>
                    <a:pt x="99418" y="67648"/>
                  </a:lnTo>
                  <a:lnTo>
                    <a:pt x="152435" y="67648"/>
                  </a:lnTo>
                  <a:lnTo>
                    <a:pt x="152365" y="55645"/>
                  </a:lnTo>
                  <a:lnTo>
                    <a:pt x="151533" y="50356"/>
                  </a:lnTo>
                  <a:lnTo>
                    <a:pt x="147965" y="41156"/>
                  </a:lnTo>
                  <a:lnTo>
                    <a:pt x="145684" y="37593"/>
                  </a:lnTo>
                  <a:lnTo>
                    <a:pt x="145571" y="37419"/>
                  </a:lnTo>
                  <a:lnTo>
                    <a:pt x="144616" y="36484"/>
                  </a:lnTo>
                  <a:close/>
                </a:path>
                <a:path w="829944" h="1348104">
                  <a:moveTo>
                    <a:pt x="173730" y="27363"/>
                  </a:moveTo>
                  <a:lnTo>
                    <a:pt x="161568" y="27363"/>
                  </a:lnTo>
                  <a:lnTo>
                    <a:pt x="188552" y="100333"/>
                  </a:lnTo>
                  <a:lnTo>
                    <a:pt x="199953" y="100333"/>
                  </a:lnTo>
                  <a:lnTo>
                    <a:pt x="205434" y="85511"/>
                  </a:lnTo>
                  <a:lnTo>
                    <a:pt x="193873" y="85511"/>
                  </a:lnTo>
                  <a:lnTo>
                    <a:pt x="173730" y="27363"/>
                  </a:lnTo>
                  <a:close/>
                </a:path>
                <a:path w="829944" h="1348104">
                  <a:moveTo>
                    <a:pt x="226937" y="27363"/>
                  </a:moveTo>
                  <a:lnTo>
                    <a:pt x="214775" y="27363"/>
                  </a:lnTo>
                  <a:lnTo>
                    <a:pt x="194633" y="85511"/>
                  </a:lnTo>
                  <a:lnTo>
                    <a:pt x="205434" y="85511"/>
                  </a:lnTo>
                  <a:lnTo>
                    <a:pt x="226937" y="27363"/>
                  </a:lnTo>
                  <a:close/>
                </a:path>
                <a:path w="829944" h="1348104">
                  <a:moveTo>
                    <a:pt x="252947" y="27363"/>
                  </a:moveTo>
                  <a:lnTo>
                    <a:pt x="241735" y="27363"/>
                  </a:lnTo>
                  <a:lnTo>
                    <a:pt x="241735" y="100333"/>
                  </a:lnTo>
                  <a:lnTo>
                    <a:pt x="252947" y="100333"/>
                  </a:lnTo>
                  <a:lnTo>
                    <a:pt x="252947" y="27363"/>
                  </a:lnTo>
                  <a:close/>
                </a:path>
                <a:path w="829944" h="1348104">
                  <a:moveTo>
                    <a:pt x="249621" y="0"/>
                  </a:moveTo>
                  <a:lnTo>
                    <a:pt x="245251" y="0"/>
                  </a:lnTo>
                  <a:lnTo>
                    <a:pt x="243366" y="744"/>
                  </a:lnTo>
                  <a:lnTo>
                    <a:pt x="240231" y="3721"/>
                  </a:lnTo>
                  <a:lnTo>
                    <a:pt x="239455" y="5510"/>
                  </a:lnTo>
                  <a:lnTo>
                    <a:pt x="239455" y="9691"/>
                  </a:lnTo>
                  <a:lnTo>
                    <a:pt x="240231" y="11480"/>
                  </a:lnTo>
                  <a:lnTo>
                    <a:pt x="243366" y="14457"/>
                  </a:lnTo>
                  <a:lnTo>
                    <a:pt x="245251" y="15202"/>
                  </a:lnTo>
                  <a:lnTo>
                    <a:pt x="249621" y="15202"/>
                  </a:lnTo>
                  <a:lnTo>
                    <a:pt x="251490" y="14457"/>
                  </a:lnTo>
                  <a:lnTo>
                    <a:pt x="254625" y="11480"/>
                  </a:lnTo>
                  <a:lnTo>
                    <a:pt x="255417" y="9691"/>
                  </a:lnTo>
                  <a:lnTo>
                    <a:pt x="255417" y="5510"/>
                  </a:lnTo>
                  <a:lnTo>
                    <a:pt x="254625" y="3721"/>
                  </a:lnTo>
                  <a:lnTo>
                    <a:pt x="251490" y="744"/>
                  </a:lnTo>
                  <a:lnTo>
                    <a:pt x="249621" y="0"/>
                  </a:lnTo>
                  <a:close/>
                </a:path>
                <a:path w="829944" h="1348104">
                  <a:moveTo>
                    <a:pt x="306736" y="26413"/>
                  </a:moveTo>
                  <a:lnTo>
                    <a:pt x="296348" y="26413"/>
                  </a:lnTo>
                  <a:lnTo>
                    <a:pt x="290584" y="28028"/>
                  </a:lnTo>
                  <a:lnTo>
                    <a:pt x="280734" y="34457"/>
                  </a:lnTo>
                  <a:lnTo>
                    <a:pt x="276902" y="38923"/>
                  </a:lnTo>
                  <a:lnTo>
                    <a:pt x="271514" y="50166"/>
                  </a:lnTo>
                  <a:lnTo>
                    <a:pt x="271423" y="50356"/>
                  </a:lnTo>
                  <a:lnTo>
                    <a:pt x="270061" y="56944"/>
                  </a:lnTo>
                  <a:lnTo>
                    <a:pt x="270061" y="71892"/>
                  </a:lnTo>
                  <a:lnTo>
                    <a:pt x="297044" y="101853"/>
                  </a:lnTo>
                  <a:lnTo>
                    <a:pt x="309016" y="101853"/>
                  </a:lnTo>
                  <a:lnTo>
                    <a:pt x="313466" y="101093"/>
                  </a:lnTo>
                  <a:lnTo>
                    <a:pt x="321383" y="98021"/>
                  </a:lnTo>
                  <a:lnTo>
                    <a:pt x="324709" y="95867"/>
                  </a:lnTo>
                  <a:lnTo>
                    <a:pt x="328678" y="91782"/>
                  </a:lnTo>
                  <a:lnTo>
                    <a:pt x="299546" y="91782"/>
                  </a:lnTo>
                  <a:lnTo>
                    <a:pt x="295572" y="90800"/>
                  </a:lnTo>
                  <a:lnTo>
                    <a:pt x="281272" y="67648"/>
                  </a:lnTo>
                  <a:lnTo>
                    <a:pt x="278042" y="67648"/>
                  </a:lnTo>
                  <a:lnTo>
                    <a:pt x="278042" y="57957"/>
                  </a:lnTo>
                  <a:lnTo>
                    <a:pt x="281272" y="57957"/>
                  </a:lnTo>
                  <a:lnTo>
                    <a:pt x="281272" y="55645"/>
                  </a:lnTo>
                  <a:lnTo>
                    <a:pt x="298470" y="36484"/>
                  </a:lnTo>
                  <a:lnTo>
                    <a:pt x="326470" y="36484"/>
                  </a:lnTo>
                  <a:lnTo>
                    <a:pt x="321273" y="31639"/>
                  </a:lnTo>
                  <a:lnTo>
                    <a:pt x="317900" y="29580"/>
                  </a:lnTo>
                  <a:lnTo>
                    <a:pt x="310489" y="27046"/>
                  </a:lnTo>
                  <a:lnTo>
                    <a:pt x="306736" y="26413"/>
                  </a:lnTo>
                  <a:close/>
                </a:path>
                <a:path w="829944" h="1348104">
                  <a:moveTo>
                    <a:pt x="322318" y="80380"/>
                  </a:moveTo>
                  <a:lnTo>
                    <a:pt x="307021" y="91782"/>
                  </a:lnTo>
                  <a:lnTo>
                    <a:pt x="328678" y="91782"/>
                  </a:lnTo>
                  <a:lnTo>
                    <a:pt x="330093" y="90325"/>
                  </a:lnTo>
                  <a:lnTo>
                    <a:pt x="332009" y="87094"/>
                  </a:lnTo>
                  <a:lnTo>
                    <a:pt x="333149" y="83421"/>
                  </a:lnTo>
                  <a:lnTo>
                    <a:pt x="322318" y="80380"/>
                  </a:lnTo>
                  <a:close/>
                </a:path>
                <a:path w="829944" h="1348104">
                  <a:moveTo>
                    <a:pt x="281272" y="57957"/>
                  </a:moveTo>
                  <a:lnTo>
                    <a:pt x="278042" y="57957"/>
                  </a:lnTo>
                  <a:lnTo>
                    <a:pt x="278042" y="67648"/>
                  </a:lnTo>
                  <a:lnTo>
                    <a:pt x="281272" y="67648"/>
                  </a:lnTo>
                  <a:lnTo>
                    <a:pt x="281272" y="57957"/>
                  </a:lnTo>
                  <a:close/>
                </a:path>
                <a:path w="829944" h="1348104">
                  <a:moveTo>
                    <a:pt x="326470" y="36484"/>
                  </a:moveTo>
                  <a:lnTo>
                    <a:pt x="306989" y="36484"/>
                  </a:lnTo>
                  <a:lnTo>
                    <a:pt x="310504" y="37419"/>
                  </a:lnTo>
                  <a:lnTo>
                    <a:pt x="316490" y="41156"/>
                  </a:lnTo>
                  <a:lnTo>
                    <a:pt x="318802" y="43705"/>
                  </a:lnTo>
                  <a:lnTo>
                    <a:pt x="320417" y="46936"/>
                  </a:lnTo>
                  <a:lnTo>
                    <a:pt x="322064" y="50166"/>
                  </a:lnTo>
                  <a:lnTo>
                    <a:pt x="322888" y="53840"/>
                  </a:lnTo>
                  <a:lnTo>
                    <a:pt x="322888" y="57957"/>
                  </a:lnTo>
                  <a:lnTo>
                    <a:pt x="281272" y="57957"/>
                  </a:lnTo>
                  <a:lnTo>
                    <a:pt x="281272" y="67648"/>
                  </a:lnTo>
                  <a:lnTo>
                    <a:pt x="334289" y="67648"/>
                  </a:lnTo>
                  <a:lnTo>
                    <a:pt x="334219" y="55645"/>
                  </a:lnTo>
                  <a:lnTo>
                    <a:pt x="333387" y="50356"/>
                  </a:lnTo>
                  <a:lnTo>
                    <a:pt x="329819" y="41156"/>
                  </a:lnTo>
                  <a:lnTo>
                    <a:pt x="327538" y="37593"/>
                  </a:lnTo>
                  <a:lnTo>
                    <a:pt x="327425" y="37419"/>
                  </a:lnTo>
                  <a:lnTo>
                    <a:pt x="326470" y="36484"/>
                  </a:lnTo>
                  <a:close/>
                </a:path>
                <a:path w="829944" h="1348104">
                  <a:moveTo>
                    <a:pt x="357425" y="27363"/>
                  </a:moveTo>
                  <a:lnTo>
                    <a:pt x="345643" y="27363"/>
                  </a:lnTo>
                  <a:lnTo>
                    <a:pt x="367876" y="100333"/>
                  </a:lnTo>
                  <a:lnTo>
                    <a:pt x="378898" y="100333"/>
                  </a:lnTo>
                  <a:lnTo>
                    <a:pt x="383768" y="83230"/>
                  </a:lnTo>
                  <a:lnTo>
                    <a:pt x="373197" y="83230"/>
                  </a:lnTo>
                  <a:lnTo>
                    <a:pt x="357425" y="27363"/>
                  </a:lnTo>
                  <a:close/>
                </a:path>
                <a:path w="829944" h="1348104">
                  <a:moveTo>
                    <a:pt x="406186" y="44275"/>
                  </a:moveTo>
                  <a:lnTo>
                    <a:pt x="396000" y="44275"/>
                  </a:lnTo>
                  <a:lnTo>
                    <a:pt x="411962" y="100333"/>
                  </a:lnTo>
                  <a:lnTo>
                    <a:pt x="422984" y="100333"/>
                  </a:lnTo>
                  <a:lnTo>
                    <a:pt x="428194" y="83230"/>
                  </a:lnTo>
                  <a:lnTo>
                    <a:pt x="428252" y="83040"/>
                  </a:lnTo>
                  <a:lnTo>
                    <a:pt x="416903" y="83040"/>
                  </a:lnTo>
                  <a:lnTo>
                    <a:pt x="406186" y="44275"/>
                  </a:lnTo>
                  <a:close/>
                </a:path>
                <a:path w="829944" h="1348104">
                  <a:moveTo>
                    <a:pt x="401511" y="27363"/>
                  </a:moveTo>
                  <a:lnTo>
                    <a:pt x="389539" y="27363"/>
                  </a:lnTo>
                  <a:lnTo>
                    <a:pt x="374010" y="83040"/>
                  </a:lnTo>
                  <a:lnTo>
                    <a:pt x="373957" y="83230"/>
                  </a:lnTo>
                  <a:lnTo>
                    <a:pt x="383768" y="83230"/>
                  </a:lnTo>
                  <a:lnTo>
                    <a:pt x="394860" y="44275"/>
                  </a:lnTo>
                  <a:lnTo>
                    <a:pt x="406186" y="44275"/>
                  </a:lnTo>
                  <a:lnTo>
                    <a:pt x="401511" y="27363"/>
                  </a:lnTo>
                  <a:close/>
                </a:path>
                <a:path w="829944" h="1348104">
                  <a:moveTo>
                    <a:pt x="445216" y="27363"/>
                  </a:moveTo>
                  <a:lnTo>
                    <a:pt x="433435" y="27363"/>
                  </a:lnTo>
                  <a:lnTo>
                    <a:pt x="417663" y="83040"/>
                  </a:lnTo>
                  <a:lnTo>
                    <a:pt x="428252" y="83040"/>
                  </a:lnTo>
                  <a:lnTo>
                    <a:pt x="445216" y="27363"/>
                  </a:lnTo>
                  <a:close/>
                </a:path>
                <a:path w="829944" h="1348104">
                  <a:moveTo>
                    <a:pt x="467449" y="80190"/>
                  </a:moveTo>
                  <a:lnTo>
                    <a:pt x="456808" y="82850"/>
                  </a:lnTo>
                  <a:lnTo>
                    <a:pt x="458106" y="89058"/>
                  </a:lnTo>
                  <a:lnTo>
                    <a:pt x="461194" y="93777"/>
                  </a:lnTo>
                  <a:lnTo>
                    <a:pt x="470949" y="100238"/>
                  </a:lnTo>
                  <a:lnTo>
                    <a:pt x="477109" y="101853"/>
                  </a:lnTo>
                  <a:lnTo>
                    <a:pt x="490221" y="101853"/>
                  </a:lnTo>
                  <a:lnTo>
                    <a:pt x="495193" y="100903"/>
                  </a:lnTo>
                  <a:lnTo>
                    <a:pt x="503744" y="97102"/>
                  </a:lnTo>
                  <a:lnTo>
                    <a:pt x="507070" y="94505"/>
                  </a:lnTo>
                  <a:lnTo>
                    <a:pt x="508897" y="91972"/>
                  </a:lnTo>
                  <a:lnTo>
                    <a:pt x="479769" y="91972"/>
                  </a:lnTo>
                  <a:lnTo>
                    <a:pt x="476048" y="90990"/>
                  </a:lnTo>
                  <a:lnTo>
                    <a:pt x="470379" y="87063"/>
                  </a:lnTo>
                  <a:lnTo>
                    <a:pt x="468504" y="84181"/>
                  </a:lnTo>
                  <a:lnTo>
                    <a:pt x="468357" y="83706"/>
                  </a:lnTo>
                  <a:lnTo>
                    <a:pt x="467449" y="80190"/>
                  </a:lnTo>
                  <a:close/>
                </a:path>
                <a:path w="829944" h="1348104">
                  <a:moveTo>
                    <a:pt x="493103" y="26413"/>
                  </a:moveTo>
                  <a:lnTo>
                    <a:pt x="480751" y="26413"/>
                  </a:lnTo>
                  <a:lnTo>
                    <a:pt x="476159" y="27316"/>
                  </a:lnTo>
                  <a:lnTo>
                    <a:pt x="459088" y="52541"/>
                  </a:lnTo>
                  <a:lnTo>
                    <a:pt x="460552" y="56500"/>
                  </a:lnTo>
                  <a:lnTo>
                    <a:pt x="460640" y="56738"/>
                  </a:lnTo>
                  <a:lnTo>
                    <a:pt x="463744" y="60095"/>
                  </a:lnTo>
                  <a:lnTo>
                    <a:pt x="466879" y="63420"/>
                  </a:lnTo>
                  <a:lnTo>
                    <a:pt x="471788" y="65875"/>
                  </a:lnTo>
                  <a:lnTo>
                    <a:pt x="494306" y="71164"/>
                  </a:lnTo>
                  <a:lnTo>
                    <a:pt x="497030" y="72462"/>
                  </a:lnTo>
                  <a:lnTo>
                    <a:pt x="500577" y="75914"/>
                  </a:lnTo>
                  <a:lnTo>
                    <a:pt x="501464" y="78036"/>
                  </a:lnTo>
                  <a:lnTo>
                    <a:pt x="501464" y="83706"/>
                  </a:lnTo>
                  <a:lnTo>
                    <a:pt x="499912" y="86398"/>
                  </a:lnTo>
                  <a:lnTo>
                    <a:pt x="493561" y="90990"/>
                  </a:lnTo>
                  <a:lnTo>
                    <a:pt x="493262" y="90990"/>
                  </a:lnTo>
                  <a:lnTo>
                    <a:pt x="489587" y="91972"/>
                  </a:lnTo>
                  <a:lnTo>
                    <a:pt x="508897" y="91972"/>
                  </a:lnTo>
                  <a:lnTo>
                    <a:pt x="511852" y="87918"/>
                  </a:lnTo>
                  <a:lnTo>
                    <a:pt x="513055" y="84181"/>
                  </a:lnTo>
                  <a:lnTo>
                    <a:pt x="513055" y="74901"/>
                  </a:lnTo>
                  <a:lnTo>
                    <a:pt x="511456" y="70736"/>
                  </a:lnTo>
                  <a:lnTo>
                    <a:pt x="505059" y="64244"/>
                  </a:lnTo>
                  <a:lnTo>
                    <a:pt x="500197" y="61821"/>
                  </a:lnTo>
                  <a:lnTo>
                    <a:pt x="478534" y="56500"/>
                  </a:lnTo>
                  <a:lnTo>
                    <a:pt x="475367" y="55154"/>
                  </a:lnTo>
                  <a:lnTo>
                    <a:pt x="471313" y="51924"/>
                  </a:lnTo>
                  <a:lnTo>
                    <a:pt x="470300" y="49723"/>
                  </a:lnTo>
                  <a:lnTo>
                    <a:pt x="470300" y="43800"/>
                  </a:lnTo>
                  <a:lnTo>
                    <a:pt x="471772" y="41219"/>
                  </a:lnTo>
                  <a:lnTo>
                    <a:pt x="477695" y="37134"/>
                  </a:lnTo>
                  <a:lnTo>
                    <a:pt x="481416" y="36104"/>
                  </a:lnTo>
                  <a:lnTo>
                    <a:pt x="508288" y="36104"/>
                  </a:lnTo>
                  <a:lnTo>
                    <a:pt x="507038" y="34331"/>
                  </a:lnTo>
                  <a:lnTo>
                    <a:pt x="498772" y="27997"/>
                  </a:lnTo>
                  <a:lnTo>
                    <a:pt x="493103" y="26413"/>
                  </a:lnTo>
                  <a:close/>
                </a:path>
                <a:path w="829944" h="1348104">
                  <a:moveTo>
                    <a:pt x="508288" y="36104"/>
                  </a:moveTo>
                  <a:lnTo>
                    <a:pt x="489144" y="36104"/>
                  </a:lnTo>
                  <a:lnTo>
                    <a:pt x="491820" y="36627"/>
                  </a:lnTo>
                  <a:lnTo>
                    <a:pt x="496001" y="38717"/>
                  </a:lnTo>
                  <a:lnTo>
                    <a:pt x="497648" y="40047"/>
                  </a:lnTo>
                  <a:lnTo>
                    <a:pt x="498851" y="41662"/>
                  </a:lnTo>
                  <a:lnTo>
                    <a:pt x="500086" y="43246"/>
                  </a:lnTo>
                  <a:lnTo>
                    <a:pt x="501020" y="44877"/>
                  </a:lnTo>
                  <a:lnTo>
                    <a:pt x="501654" y="46556"/>
                  </a:lnTo>
                  <a:lnTo>
                    <a:pt x="511390" y="43800"/>
                  </a:lnTo>
                  <a:lnTo>
                    <a:pt x="511757" y="43800"/>
                  </a:lnTo>
                  <a:lnTo>
                    <a:pt x="510052" y="38717"/>
                  </a:lnTo>
                  <a:lnTo>
                    <a:pt x="509983" y="38511"/>
                  </a:lnTo>
                  <a:lnTo>
                    <a:pt x="508288" y="36104"/>
                  </a:lnTo>
                  <a:close/>
                </a:path>
                <a:path w="829944" h="1348104">
                  <a:moveTo>
                    <a:pt x="618473" y="36294"/>
                  </a:moveTo>
                  <a:lnTo>
                    <a:pt x="601033" y="36294"/>
                  </a:lnTo>
                  <a:lnTo>
                    <a:pt x="604881" y="37593"/>
                  </a:lnTo>
                  <a:lnTo>
                    <a:pt x="609980" y="42787"/>
                  </a:lnTo>
                  <a:lnTo>
                    <a:pt x="611263" y="46461"/>
                  </a:lnTo>
                  <a:lnTo>
                    <a:pt x="611263" y="53302"/>
                  </a:lnTo>
                  <a:lnTo>
                    <a:pt x="600479" y="57150"/>
                  </a:lnTo>
                  <a:lnTo>
                    <a:pt x="596884" y="57577"/>
                  </a:lnTo>
                  <a:lnTo>
                    <a:pt x="564137" y="84371"/>
                  </a:lnTo>
                  <a:lnTo>
                    <a:pt x="565245" y="88425"/>
                  </a:lnTo>
                  <a:lnTo>
                    <a:pt x="569679" y="95107"/>
                  </a:lnTo>
                  <a:lnTo>
                    <a:pt x="572672" y="97657"/>
                  </a:lnTo>
                  <a:lnTo>
                    <a:pt x="580210" y="101172"/>
                  </a:lnTo>
                  <a:lnTo>
                    <a:pt x="584406" y="102043"/>
                  </a:lnTo>
                  <a:lnTo>
                    <a:pt x="593274" y="102043"/>
                  </a:lnTo>
                  <a:lnTo>
                    <a:pt x="609933" y="92035"/>
                  </a:lnTo>
                  <a:lnTo>
                    <a:pt x="586513" y="92035"/>
                  </a:lnTo>
                  <a:lnTo>
                    <a:pt x="583001" y="91101"/>
                  </a:lnTo>
                  <a:lnTo>
                    <a:pt x="582749" y="91101"/>
                  </a:lnTo>
                  <a:lnTo>
                    <a:pt x="579671" y="89026"/>
                  </a:lnTo>
                  <a:lnTo>
                    <a:pt x="576789" y="87031"/>
                  </a:lnTo>
                  <a:lnTo>
                    <a:pt x="575348" y="84086"/>
                  </a:lnTo>
                  <a:lnTo>
                    <a:pt x="575348" y="77340"/>
                  </a:lnTo>
                  <a:lnTo>
                    <a:pt x="575990" y="75439"/>
                  </a:lnTo>
                  <a:lnTo>
                    <a:pt x="576108" y="75091"/>
                  </a:lnTo>
                  <a:lnTo>
                    <a:pt x="598547" y="67015"/>
                  </a:lnTo>
                  <a:lnTo>
                    <a:pt x="602617" y="66413"/>
                  </a:lnTo>
                  <a:lnTo>
                    <a:pt x="611263" y="63658"/>
                  </a:lnTo>
                  <a:lnTo>
                    <a:pt x="622474" y="63658"/>
                  </a:lnTo>
                  <a:lnTo>
                    <a:pt x="622474" y="46461"/>
                  </a:lnTo>
                  <a:lnTo>
                    <a:pt x="621589" y="42153"/>
                  </a:lnTo>
                  <a:lnTo>
                    <a:pt x="621524" y="41837"/>
                  </a:lnTo>
                  <a:lnTo>
                    <a:pt x="618473" y="36294"/>
                  </a:lnTo>
                  <a:close/>
                </a:path>
                <a:path w="829944" h="1348104">
                  <a:moveTo>
                    <a:pt x="622474" y="90451"/>
                  </a:moveTo>
                  <a:lnTo>
                    <a:pt x="611263" y="90451"/>
                  </a:lnTo>
                  <a:lnTo>
                    <a:pt x="611263" y="100333"/>
                  </a:lnTo>
                  <a:lnTo>
                    <a:pt x="622474" y="100333"/>
                  </a:lnTo>
                  <a:lnTo>
                    <a:pt x="622474" y="90451"/>
                  </a:lnTo>
                  <a:close/>
                </a:path>
                <a:path w="829944" h="1348104">
                  <a:moveTo>
                    <a:pt x="622474" y="63658"/>
                  </a:moveTo>
                  <a:lnTo>
                    <a:pt x="611263" y="63658"/>
                  </a:lnTo>
                  <a:lnTo>
                    <a:pt x="611159" y="77340"/>
                  </a:lnTo>
                  <a:lnTo>
                    <a:pt x="610471" y="79857"/>
                  </a:lnTo>
                  <a:lnTo>
                    <a:pt x="608887" y="82613"/>
                  </a:lnTo>
                  <a:lnTo>
                    <a:pt x="607336" y="85368"/>
                  </a:lnTo>
                  <a:lnTo>
                    <a:pt x="605024" y="87617"/>
                  </a:lnTo>
                  <a:lnTo>
                    <a:pt x="598911" y="91101"/>
                  </a:lnTo>
                  <a:lnTo>
                    <a:pt x="594902" y="92035"/>
                  </a:lnTo>
                  <a:lnTo>
                    <a:pt x="609933" y="92035"/>
                  </a:lnTo>
                  <a:lnTo>
                    <a:pt x="610693" y="90451"/>
                  </a:lnTo>
                  <a:lnTo>
                    <a:pt x="622474" y="90451"/>
                  </a:lnTo>
                  <a:lnTo>
                    <a:pt x="622474" y="63658"/>
                  </a:lnTo>
                  <a:close/>
                </a:path>
                <a:path w="829944" h="1348104">
                  <a:moveTo>
                    <a:pt x="597834" y="26413"/>
                  </a:moveTo>
                  <a:lnTo>
                    <a:pt x="591817" y="26413"/>
                  </a:lnTo>
                  <a:lnTo>
                    <a:pt x="588080" y="26920"/>
                  </a:lnTo>
                  <a:lnTo>
                    <a:pt x="566227" y="43515"/>
                  </a:lnTo>
                  <a:lnTo>
                    <a:pt x="576868" y="47316"/>
                  </a:lnTo>
                  <a:lnTo>
                    <a:pt x="578103" y="44655"/>
                  </a:lnTo>
                  <a:lnTo>
                    <a:pt x="580241" y="42153"/>
                  </a:lnTo>
                  <a:lnTo>
                    <a:pt x="586158" y="37593"/>
                  </a:lnTo>
                  <a:lnTo>
                    <a:pt x="585869" y="37593"/>
                  </a:lnTo>
                  <a:lnTo>
                    <a:pt x="590518" y="36294"/>
                  </a:lnTo>
                  <a:lnTo>
                    <a:pt x="618473" y="36294"/>
                  </a:lnTo>
                  <a:lnTo>
                    <a:pt x="617724" y="34932"/>
                  </a:lnTo>
                  <a:lnTo>
                    <a:pt x="615332" y="32351"/>
                  </a:lnTo>
                  <a:lnTo>
                    <a:pt x="609600" y="28931"/>
                  </a:lnTo>
                  <a:lnTo>
                    <a:pt x="606639" y="27806"/>
                  </a:lnTo>
                  <a:lnTo>
                    <a:pt x="603567" y="27268"/>
                  </a:lnTo>
                  <a:lnTo>
                    <a:pt x="600526" y="26698"/>
                  </a:lnTo>
                  <a:lnTo>
                    <a:pt x="597834" y="26413"/>
                  </a:lnTo>
                  <a:close/>
                </a:path>
                <a:path w="829944" h="1348104">
                  <a:moveTo>
                    <a:pt x="653769" y="27553"/>
                  </a:moveTo>
                  <a:lnTo>
                    <a:pt x="642938" y="27553"/>
                  </a:lnTo>
                  <a:lnTo>
                    <a:pt x="642938" y="100333"/>
                  </a:lnTo>
                  <a:lnTo>
                    <a:pt x="654149" y="100333"/>
                  </a:lnTo>
                  <a:lnTo>
                    <a:pt x="654149" y="52193"/>
                  </a:lnTo>
                  <a:lnTo>
                    <a:pt x="654865" y="48994"/>
                  </a:lnTo>
                  <a:lnTo>
                    <a:pt x="654957" y="48583"/>
                  </a:lnTo>
                  <a:lnTo>
                    <a:pt x="658187" y="42628"/>
                  </a:lnTo>
                  <a:lnTo>
                    <a:pt x="660388" y="40364"/>
                  </a:lnTo>
                  <a:lnTo>
                    <a:pt x="663277" y="38765"/>
                  </a:lnTo>
                  <a:lnTo>
                    <a:pt x="653769" y="38765"/>
                  </a:lnTo>
                  <a:lnTo>
                    <a:pt x="653769" y="27553"/>
                  </a:lnTo>
                  <a:close/>
                </a:path>
                <a:path w="829944" h="1348104">
                  <a:moveTo>
                    <a:pt x="696568" y="36484"/>
                  </a:moveTo>
                  <a:lnTo>
                    <a:pt x="677965" y="36484"/>
                  </a:lnTo>
                  <a:lnTo>
                    <a:pt x="682051" y="38100"/>
                  </a:lnTo>
                  <a:lnTo>
                    <a:pt x="688005" y="44529"/>
                  </a:lnTo>
                  <a:lnTo>
                    <a:pt x="689494" y="48994"/>
                  </a:lnTo>
                  <a:lnTo>
                    <a:pt x="689494" y="100333"/>
                  </a:lnTo>
                  <a:lnTo>
                    <a:pt x="700705" y="100333"/>
                  </a:lnTo>
                  <a:lnTo>
                    <a:pt x="700705" y="47759"/>
                  </a:lnTo>
                  <a:lnTo>
                    <a:pt x="699676" y="42628"/>
                  </a:lnTo>
                  <a:lnTo>
                    <a:pt x="696568" y="36484"/>
                  </a:lnTo>
                  <a:close/>
                </a:path>
                <a:path w="829944" h="1348104">
                  <a:moveTo>
                    <a:pt x="680943" y="26413"/>
                  </a:moveTo>
                  <a:lnTo>
                    <a:pt x="670491" y="26413"/>
                  </a:lnTo>
                  <a:lnTo>
                    <a:pt x="665994" y="27553"/>
                  </a:lnTo>
                  <a:lnTo>
                    <a:pt x="659026" y="32082"/>
                  </a:lnTo>
                  <a:lnTo>
                    <a:pt x="656429" y="35059"/>
                  </a:lnTo>
                  <a:lnTo>
                    <a:pt x="654719" y="38765"/>
                  </a:lnTo>
                  <a:lnTo>
                    <a:pt x="663277" y="38765"/>
                  </a:lnTo>
                  <a:lnTo>
                    <a:pt x="665994" y="37260"/>
                  </a:lnTo>
                  <a:lnTo>
                    <a:pt x="669193" y="36484"/>
                  </a:lnTo>
                  <a:lnTo>
                    <a:pt x="696568" y="36484"/>
                  </a:lnTo>
                  <a:lnTo>
                    <a:pt x="695559" y="34489"/>
                  </a:lnTo>
                  <a:lnTo>
                    <a:pt x="692677" y="31449"/>
                  </a:lnTo>
                  <a:lnTo>
                    <a:pt x="685497" y="27553"/>
                  </a:lnTo>
                  <a:lnTo>
                    <a:pt x="685806" y="27553"/>
                  </a:lnTo>
                  <a:lnTo>
                    <a:pt x="680943" y="26413"/>
                  </a:lnTo>
                  <a:close/>
                </a:path>
                <a:path w="829944" h="1348104">
                  <a:moveTo>
                    <a:pt x="753687" y="26413"/>
                  </a:moveTo>
                  <a:lnTo>
                    <a:pt x="742792" y="26413"/>
                  </a:lnTo>
                  <a:lnTo>
                    <a:pt x="737376" y="27949"/>
                  </a:lnTo>
                  <a:lnTo>
                    <a:pt x="727988" y="34109"/>
                  </a:lnTo>
                  <a:lnTo>
                    <a:pt x="724344" y="38448"/>
                  </a:lnTo>
                  <a:lnTo>
                    <a:pt x="719086" y="49723"/>
                  </a:lnTo>
                  <a:lnTo>
                    <a:pt x="717772" y="56374"/>
                  </a:lnTo>
                  <a:lnTo>
                    <a:pt x="717772" y="71766"/>
                  </a:lnTo>
                  <a:lnTo>
                    <a:pt x="742665" y="101853"/>
                  </a:lnTo>
                  <a:lnTo>
                    <a:pt x="753433" y="101853"/>
                  </a:lnTo>
                  <a:lnTo>
                    <a:pt x="768277" y="91782"/>
                  </a:lnTo>
                  <a:lnTo>
                    <a:pt x="745579" y="91782"/>
                  </a:lnTo>
                  <a:lnTo>
                    <a:pt x="741853" y="90610"/>
                  </a:lnTo>
                  <a:lnTo>
                    <a:pt x="729036" y="58401"/>
                  </a:lnTo>
                  <a:lnTo>
                    <a:pt x="729759" y="54093"/>
                  </a:lnTo>
                  <a:lnTo>
                    <a:pt x="732895" y="45827"/>
                  </a:lnTo>
                  <a:lnTo>
                    <a:pt x="735254" y="42549"/>
                  </a:lnTo>
                  <a:lnTo>
                    <a:pt x="741557" y="37704"/>
                  </a:lnTo>
                  <a:lnTo>
                    <a:pt x="745516" y="36484"/>
                  </a:lnTo>
                  <a:lnTo>
                    <a:pt x="768344" y="36484"/>
                  </a:lnTo>
                  <a:lnTo>
                    <a:pt x="766561" y="34109"/>
                  </a:lnTo>
                  <a:lnTo>
                    <a:pt x="765104" y="32114"/>
                  </a:lnTo>
                  <a:lnTo>
                    <a:pt x="762982" y="30340"/>
                  </a:lnTo>
                  <a:lnTo>
                    <a:pt x="760195" y="28788"/>
                  </a:lnTo>
                  <a:lnTo>
                    <a:pt x="757440" y="27205"/>
                  </a:lnTo>
                  <a:lnTo>
                    <a:pt x="753687" y="26413"/>
                  </a:lnTo>
                  <a:close/>
                </a:path>
                <a:path w="829944" h="1348104">
                  <a:moveTo>
                    <a:pt x="782190" y="89121"/>
                  </a:moveTo>
                  <a:lnTo>
                    <a:pt x="771359" y="89121"/>
                  </a:lnTo>
                  <a:lnTo>
                    <a:pt x="771359" y="100333"/>
                  </a:lnTo>
                  <a:lnTo>
                    <a:pt x="782190" y="100333"/>
                  </a:lnTo>
                  <a:lnTo>
                    <a:pt x="782190" y="89121"/>
                  </a:lnTo>
                  <a:close/>
                </a:path>
                <a:path w="829944" h="1348104">
                  <a:moveTo>
                    <a:pt x="768344" y="36484"/>
                  </a:moveTo>
                  <a:lnTo>
                    <a:pt x="754827" y="36484"/>
                  </a:lnTo>
                  <a:lnTo>
                    <a:pt x="758744" y="37704"/>
                  </a:lnTo>
                  <a:lnTo>
                    <a:pt x="764866" y="42233"/>
                  </a:lnTo>
                  <a:lnTo>
                    <a:pt x="767210" y="45431"/>
                  </a:lnTo>
                  <a:lnTo>
                    <a:pt x="770377" y="53634"/>
                  </a:lnTo>
                  <a:lnTo>
                    <a:pt x="771169" y="58401"/>
                  </a:lnTo>
                  <a:lnTo>
                    <a:pt x="771169" y="69359"/>
                  </a:lnTo>
                  <a:lnTo>
                    <a:pt x="770438" y="73761"/>
                  </a:lnTo>
                  <a:lnTo>
                    <a:pt x="770361" y="74220"/>
                  </a:lnTo>
                  <a:lnTo>
                    <a:pt x="767131" y="82613"/>
                  </a:lnTo>
                  <a:lnTo>
                    <a:pt x="764771" y="85891"/>
                  </a:lnTo>
                  <a:lnTo>
                    <a:pt x="758564" y="90610"/>
                  </a:lnTo>
                  <a:lnTo>
                    <a:pt x="754763" y="91782"/>
                  </a:lnTo>
                  <a:lnTo>
                    <a:pt x="768277" y="91782"/>
                  </a:lnTo>
                  <a:lnTo>
                    <a:pt x="769095" y="90610"/>
                  </a:lnTo>
                  <a:lnTo>
                    <a:pt x="770029" y="89121"/>
                  </a:lnTo>
                  <a:lnTo>
                    <a:pt x="782190" y="89121"/>
                  </a:lnTo>
                  <a:lnTo>
                    <a:pt x="782190" y="38955"/>
                  </a:lnTo>
                  <a:lnTo>
                    <a:pt x="770029" y="38955"/>
                  </a:lnTo>
                  <a:lnTo>
                    <a:pt x="769216" y="37704"/>
                  </a:lnTo>
                  <a:lnTo>
                    <a:pt x="768344" y="36484"/>
                  </a:lnTo>
                  <a:close/>
                </a:path>
                <a:path w="829944" h="1348104">
                  <a:moveTo>
                    <a:pt x="782190" y="3040"/>
                  </a:moveTo>
                  <a:lnTo>
                    <a:pt x="770979" y="3040"/>
                  </a:lnTo>
                  <a:lnTo>
                    <a:pt x="770979" y="38955"/>
                  </a:lnTo>
                  <a:lnTo>
                    <a:pt x="782190" y="38955"/>
                  </a:lnTo>
                  <a:lnTo>
                    <a:pt x="782190" y="3040"/>
                  </a:lnTo>
                  <a:close/>
                </a:path>
                <a:path w="829944" h="1348104">
                  <a:moveTo>
                    <a:pt x="40095" y="204418"/>
                  </a:moveTo>
                  <a:lnTo>
                    <a:pt x="29707" y="204418"/>
                  </a:lnTo>
                  <a:lnTo>
                    <a:pt x="23943" y="206033"/>
                  </a:lnTo>
                  <a:lnTo>
                    <a:pt x="3420" y="234949"/>
                  </a:lnTo>
                  <a:lnTo>
                    <a:pt x="3420" y="249897"/>
                  </a:lnTo>
                  <a:lnTo>
                    <a:pt x="30404" y="279858"/>
                  </a:lnTo>
                  <a:lnTo>
                    <a:pt x="42375" y="279858"/>
                  </a:lnTo>
                  <a:lnTo>
                    <a:pt x="46825" y="279098"/>
                  </a:lnTo>
                  <a:lnTo>
                    <a:pt x="54743" y="276026"/>
                  </a:lnTo>
                  <a:lnTo>
                    <a:pt x="58068" y="273872"/>
                  </a:lnTo>
                  <a:lnTo>
                    <a:pt x="62037" y="269787"/>
                  </a:lnTo>
                  <a:lnTo>
                    <a:pt x="32906" y="269787"/>
                  </a:lnTo>
                  <a:lnTo>
                    <a:pt x="28931" y="268805"/>
                  </a:lnTo>
                  <a:lnTo>
                    <a:pt x="14631" y="245653"/>
                  </a:lnTo>
                  <a:lnTo>
                    <a:pt x="11401" y="245653"/>
                  </a:lnTo>
                  <a:lnTo>
                    <a:pt x="11401" y="235962"/>
                  </a:lnTo>
                  <a:lnTo>
                    <a:pt x="14631" y="235962"/>
                  </a:lnTo>
                  <a:lnTo>
                    <a:pt x="14631" y="233650"/>
                  </a:lnTo>
                  <a:lnTo>
                    <a:pt x="31829" y="214489"/>
                  </a:lnTo>
                  <a:lnTo>
                    <a:pt x="59829" y="214489"/>
                  </a:lnTo>
                  <a:lnTo>
                    <a:pt x="54632" y="209644"/>
                  </a:lnTo>
                  <a:lnTo>
                    <a:pt x="51259" y="207585"/>
                  </a:lnTo>
                  <a:lnTo>
                    <a:pt x="43848" y="205051"/>
                  </a:lnTo>
                  <a:lnTo>
                    <a:pt x="40095" y="204418"/>
                  </a:lnTo>
                  <a:close/>
                </a:path>
                <a:path w="829944" h="1348104">
                  <a:moveTo>
                    <a:pt x="55677" y="258385"/>
                  </a:moveTo>
                  <a:lnTo>
                    <a:pt x="40380" y="269787"/>
                  </a:lnTo>
                  <a:lnTo>
                    <a:pt x="62037" y="269787"/>
                  </a:lnTo>
                  <a:lnTo>
                    <a:pt x="63452" y="268330"/>
                  </a:lnTo>
                  <a:lnTo>
                    <a:pt x="65368" y="265099"/>
                  </a:lnTo>
                  <a:lnTo>
                    <a:pt x="66508" y="261426"/>
                  </a:lnTo>
                  <a:lnTo>
                    <a:pt x="55677" y="258385"/>
                  </a:lnTo>
                  <a:close/>
                </a:path>
                <a:path w="829944" h="1348104">
                  <a:moveTo>
                    <a:pt x="14631" y="235962"/>
                  </a:moveTo>
                  <a:lnTo>
                    <a:pt x="11401" y="235962"/>
                  </a:lnTo>
                  <a:lnTo>
                    <a:pt x="11401" y="245653"/>
                  </a:lnTo>
                  <a:lnTo>
                    <a:pt x="14631" y="245653"/>
                  </a:lnTo>
                  <a:lnTo>
                    <a:pt x="14631" y="235962"/>
                  </a:lnTo>
                  <a:close/>
                </a:path>
                <a:path w="829944" h="1348104">
                  <a:moveTo>
                    <a:pt x="59829" y="214489"/>
                  </a:moveTo>
                  <a:lnTo>
                    <a:pt x="40348" y="214489"/>
                  </a:lnTo>
                  <a:lnTo>
                    <a:pt x="43864" y="215424"/>
                  </a:lnTo>
                  <a:lnTo>
                    <a:pt x="49849" y="219161"/>
                  </a:lnTo>
                  <a:lnTo>
                    <a:pt x="52161" y="221710"/>
                  </a:lnTo>
                  <a:lnTo>
                    <a:pt x="53777" y="224941"/>
                  </a:lnTo>
                  <a:lnTo>
                    <a:pt x="55423" y="228171"/>
                  </a:lnTo>
                  <a:lnTo>
                    <a:pt x="56247" y="231845"/>
                  </a:lnTo>
                  <a:lnTo>
                    <a:pt x="56247" y="235962"/>
                  </a:lnTo>
                  <a:lnTo>
                    <a:pt x="14631" y="235962"/>
                  </a:lnTo>
                  <a:lnTo>
                    <a:pt x="14631" y="245653"/>
                  </a:lnTo>
                  <a:lnTo>
                    <a:pt x="67648" y="245653"/>
                  </a:lnTo>
                  <a:lnTo>
                    <a:pt x="67579" y="233650"/>
                  </a:lnTo>
                  <a:lnTo>
                    <a:pt x="66746" y="228361"/>
                  </a:lnTo>
                  <a:lnTo>
                    <a:pt x="63178" y="219161"/>
                  </a:lnTo>
                  <a:lnTo>
                    <a:pt x="60897" y="215598"/>
                  </a:lnTo>
                  <a:lnTo>
                    <a:pt x="60784" y="215424"/>
                  </a:lnTo>
                  <a:lnTo>
                    <a:pt x="59829" y="214489"/>
                  </a:lnTo>
                  <a:close/>
                </a:path>
                <a:path w="829944" h="1348104">
                  <a:moveTo>
                    <a:pt x="117197" y="204418"/>
                  </a:moveTo>
                  <a:lnTo>
                    <a:pt x="106303" y="204418"/>
                  </a:lnTo>
                  <a:lnTo>
                    <a:pt x="100887" y="205954"/>
                  </a:lnTo>
                  <a:lnTo>
                    <a:pt x="91499" y="212114"/>
                  </a:lnTo>
                  <a:lnTo>
                    <a:pt x="87854" y="216453"/>
                  </a:lnTo>
                  <a:lnTo>
                    <a:pt x="82597" y="227728"/>
                  </a:lnTo>
                  <a:lnTo>
                    <a:pt x="81283" y="234379"/>
                  </a:lnTo>
                  <a:lnTo>
                    <a:pt x="81283" y="249771"/>
                  </a:lnTo>
                  <a:lnTo>
                    <a:pt x="82507" y="256010"/>
                  </a:lnTo>
                  <a:lnTo>
                    <a:pt x="82597" y="256469"/>
                  </a:lnTo>
                  <a:lnTo>
                    <a:pt x="106176" y="279858"/>
                  </a:lnTo>
                  <a:lnTo>
                    <a:pt x="116944" y="279858"/>
                  </a:lnTo>
                  <a:lnTo>
                    <a:pt x="131788" y="269787"/>
                  </a:lnTo>
                  <a:lnTo>
                    <a:pt x="109090" y="269787"/>
                  </a:lnTo>
                  <a:lnTo>
                    <a:pt x="105364" y="268615"/>
                  </a:lnTo>
                  <a:lnTo>
                    <a:pt x="92547" y="236406"/>
                  </a:lnTo>
                  <a:lnTo>
                    <a:pt x="93270" y="232098"/>
                  </a:lnTo>
                  <a:lnTo>
                    <a:pt x="96406" y="223832"/>
                  </a:lnTo>
                  <a:lnTo>
                    <a:pt x="98765" y="220554"/>
                  </a:lnTo>
                  <a:lnTo>
                    <a:pt x="105068" y="215709"/>
                  </a:lnTo>
                  <a:lnTo>
                    <a:pt x="109026" y="214489"/>
                  </a:lnTo>
                  <a:lnTo>
                    <a:pt x="131855" y="214489"/>
                  </a:lnTo>
                  <a:lnTo>
                    <a:pt x="130072" y="212114"/>
                  </a:lnTo>
                  <a:lnTo>
                    <a:pt x="128615" y="210119"/>
                  </a:lnTo>
                  <a:lnTo>
                    <a:pt x="126493" y="208345"/>
                  </a:lnTo>
                  <a:lnTo>
                    <a:pt x="123706" y="206793"/>
                  </a:lnTo>
                  <a:lnTo>
                    <a:pt x="120950" y="205210"/>
                  </a:lnTo>
                  <a:lnTo>
                    <a:pt x="117197" y="204418"/>
                  </a:lnTo>
                  <a:close/>
                </a:path>
                <a:path w="829944" h="1348104">
                  <a:moveTo>
                    <a:pt x="145701" y="267126"/>
                  </a:moveTo>
                  <a:lnTo>
                    <a:pt x="134870" y="267126"/>
                  </a:lnTo>
                  <a:lnTo>
                    <a:pt x="134870" y="278338"/>
                  </a:lnTo>
                  <a:lnTo>
                    <a:pt x="145701" y="278338"/>
                  </a:lnTo>
                  <a:lnTo>
                    <a:pt x="145701" y="267126"/>
                  </a:lnTo>
                  <a:close/>
                </a:path>
                <a:path w="829944" h="1348104">
                  <a:moveTo>
                    <a:pt x="131855" y="214489"/>
                  </a:moveTo>
                  <a:lnTo>
                    <a:pt x="118338" y="214489"/>
                  </a:lnTo>
                  <a:lnTo>
                    <a:pt x="122255" y="215709"/>
                  </a:lnTo>
                  <a:lnTo>
                    <a:pt x="128377" y="220238"/>
                  </a:lnTo>
                  <a:lnTo>
                    <a:pt x="130721" y="223436"/>
                  </a:lnTo>
                  <a:lnTo>
                    <a:pt x="133888" y="231639"/>
                  </a:lnTo>
                  <a:lnTo>
                    <a:pt x="134680" y="236406"/>
                  </a:lnTo>
                  <a:lnTo>
                    <a:pt x="134680" y="247364"/>
                  </a:lnTo>
                  <a:lnTo>
                    <a:pt x="118274" y="269787"/>
                  </a:lnTo>
                  <a:lnTo>
                    <a:pt x="131788" y="269787"/>
                  </a:lnTo>
                  <a:lnTo>
                    <a:pt x="132606" y="268615"/>
                  </a:lnTo>
                  <a:lnTo>
                    <a:pt x="133540" y="267126"/>
                  </a:lnTo>
                  <a:lnTo>
                    <a:pt x="145701" y="267126"/>
                  </a:lnTo>
                  <a:lnTo>
                    <a:pt x="145701" y="216960"/>
                  </a:lnTo>
                  <a:lnTo>
                    <a:pt x="133540" y="216960"/>
                  </a:lnTo>
                  <a:lnTo>
                    <a:pt x="132726" y="215709"/>
                  </a:lnTo>
                  <a:lnTo>
                    <a:pt x="131855" y="214489"/>
                  </a:lnTo>
                  <a:close/>
                </a:path>
                <a:path w="829944" h="1348104">
                  <a:moveTo>
                    <a:pt x="145701" y="181045"/>
                  </a:moveTo>
                  <a:lnTo>
                    <a:pt x="134490" y="181045"/>
                  </a:lnTo>
                  <a:lnTo>
                    <a:pt x="134490" y="216960"/>
                  </a:lnTo>
                  <a:lnTo>
                    <a:pt x="145701" y="216960"/>
                  </a:lnTo>
                  <a:lnTo>
                    <a:pt x="145701" y="181045"/>
                  </a:lnTo>
                  <a:close/>
                </a:path>
                <a:path w="829944" h="1348104">
                  <a:moveTo>
                    <a:pt x="179003" y="205368"/>
                  </a:moveTo>
                  <a:lnTo>
                    <a:pt x="167792" y="205368"/>
                  </a:lnTo>
                  <a:lnTo>
                    <a:pt x="167792" y="278338"/>
                  </a:lnTo>
                  <a:lnTo>
                    <a:pt x="179003" y="278338"/>
                  </a:lnTo>
                  <a:lnTo>
                    <a:pt x="179003" y="205368"/>
                  </a:lnTo>
                  <a:close/>
                </a:path>
                <a:path w="829944" h="1348104">
                  <a:moveTo>
                    <a:pt x="175678" y="178004"/>
                  </a:moveTo>
                  <a:lnTo>
                    <a:pt x="171307" y="178004"/>
                  </a:lnTo>
                  <a:lnTo>
                    <a:pt x="169423" y="178749"/>
                  </a:lnTo>
                  <a:lnTo>
                    <a:pt x="166287" y="181726"/>
                  </a:lnTo>
                  <a:lnTo>
                    <a:pt x="165511" y="183515"/>
                  </a:lnTo>
                  <a:lnTo>
                    <a:pt x="165511" y="187696"/>
                  </a:lnTo>
                  <a:lnTo>
                    <a:pt x="166287" y="189485"/>
                  </a:lnTo>
                  <a:lnTo>
                    <a:pt x="169423" y="192462"/>
                  </a:lnTo>
                  <a:lnTo>
                    <a:pt x="171307" y="193207"/>
                  </a:lnTo>
                  <a:lnTo>
                    <a:pt x="175678" y="193207"/>
                  </a:lnTo>
                  <a:lnTo>
                    <a:pt x="177546" y="192462"/>
                  </a:lnTo>
                  <a:lnTo>
                    <a:pt x="180682" y="189485"/>
                  </a:lnTo>
                  <a:lnTo>
                    <a:pt x="181473" y="187696"/>
                  </a:lnTo>
                  <a:lnTo>
                    <a:pt x="181473" y="183515"/>
                  </a:lnTo>
                  <a:lnTo>
                    <a:pt x="180682" y="181726"/>
                  </a:lnTo>
                  <a:lnTo>
                    <a:pt x="177546" y="178749"/>
                  </a:lnTo>
                  <a:lnTo>
                    <a:pt x="175678" y="178004"/>
                  </a:lnTo>
                  <a:close/>
                </a:path>
                <a:path w="829944" h="1348104">
                  <a:moveTo>
                    <a:pt x="215690" y="187886"/>
                  </a:moveTo>
                  <a:lnTo>
                    <a:pt x="204478" y="187886"/>
                  </a:lnTo>
                  <a:lnTo>
                    <a:pt x="204478" y="264719"/>
                  </a:lnTo>
                  <a:lnTo>
                    <a:pt x="221074" y="279288"/>
                  </a:lnTo>
                  <a:lnTo>
                    <a:pt x="226331" y="279288"/>
                  </a:lnTo>
                  <a:lnTo>
                    <a:pt x="228057" y="279130"/>
                  </a:lnTo>
                  <a:lnTo>
                    <a:pt x="229419" y="278813"/>
                  </a:lnTo>
                  <a:lnTo>
                    <a:pt x="230403" y="278607"/>
                  </a:lnTo>
                  <a:lnTo>
                    <a:pt x="231842" y="278243"/>
                  </a:lnTo>
                  <a:lnTo>
                    <a:pt x="232602" y="277958"/>
                  </a:lnTo>
                  <a:lnTo>
                    <a:pt x="230451" y="268456"/>
                  </a:lnTo>
                  <a:lnTo>
                    <a:pt x="222911" y="268456"/>
                  </a:lnTo>
                  <a:lnTo>
                    <a:pt x="220678" y="267696"/>
                  </a:lnTo>
                  <a:lnTo>
                    <a:pt x="215690" y="260602"/>
                  </a:lnTo>
                  <a:lnTo>
                    <a:pt x="215690" y="187886"/>
                  </a:lnTo>
                  <a:close/>
                </a:path>
                <a:path w="829944" h="1348104">
                  <a:moveTo>
                    <a:pt x="231273" y="267696"/>
                  </a:moveTo>
                  <a:lnTo>
                    <a:pt x="230279" y="267696"/>
                  </a:lnTo>
                  <a:lnTo>
                    <a:pt x="230451" y="268456"/>
                  </a:lnTo>
                  <a:lnTo>
                    <a:pt x="227471" y="268456"/>
                  </a:lnTo>
                  <a:lnTo>
                    <a:pt x="231273" y="267696"/>
                  </a:lnTo>
                  <a:close/>
                </a:path>
                <a:path w="829944" h="1348104">
                  <a:moveTo>
                    <a:pt x="204478" y="205368"/>
                  </a:moveTo>
                  <a:lnTo>
                    <a:pt x="193457" y="205368"/>
                  </a:lnTo>
                  <a:lnTo>
                    <a:pt x="193457" y="214869"/>
                  </a:lnTo>
                  <a:lnTo>
                    <a:pt x="204478" y="214869"/>
                  </a:lnTo>
                  <a:lnTo>
                    <a:pt x="204478" y="205368"/>
                  </a:lnTo>
                  <a:close/>
                </a:path>
                <a:path w="829944" h="1348104">
                  <a:moveTo>
                    <a:pt x="231272" y="205368"/>
                  </a:moveTo>
                  <a:lnTo>
                    <a:pt x="215690" y="205368"/>
                  </a:lnTo>
                  <a:lnTo>
                    <a:pt x="215690" y="214869"/>
                  </a:lnTo>
                  <a:lnTo>
                    <a:pt x="231272" y="214869"/>
                  </a:lnTo>
                  <a:lnTo>
                    <a:pt x="231272" y="205368"/>
                  </a:lnTo>
                  <a:close/>
                </a:path>
                <a:path w="829944" h="1348104">
                  <a:moveTo>
                    <a:pt x="254241" y="258195"/>
                  </a:moveTo>
                  <a:lnTo>
                    <a:pt x="243600" y="260855"/>
                  </a:lnTo>
                  <a:lnTo>
                    <a:pt x="244898" y="267063"/>
                  </a:lnTo>
                  <a:lnTo>
                    <a:pt x="247986" y="271782"/>
                  </a:lnTo>
                  <a:lnTo>
                    <a:pt x="257741" y="278243"/>
                  </a:lnTo>
                  <a:lnTo>
                    <a:pt x="263901" y="279858"/>
                  </a:lnTo>
                  <a:lnTo>
                    <a:pt x="277013" y="279858"/>
                  </a:lnTo>
                  <a:lnTo>
                    <a:pt x="281985" y="278908"/>
                  </a:lnTo>
                  <a:lnTo>
                    <a:pt x="290536" y="275107"/>
                  </a:lnTo>
                  <a:lnTo>
                    <a:pt x="293861" y="272510"/>
                  </a:lnTo>
                  <a:lnTo>
                    <a:pt x="295689" y="269977"/>
                  </a:lnTo>
                  <a:lnTo>
                    <a:pt x="266561" y="269977"/>
                  </a:lnTo>
                  <a:lnTo>
                    <a:pt x="262840" y="268995"/>
                  </a:lnTo>
                  <a:lnTo>
                    <a:pt x="257171" y="265068"/>
                  </a:lnTo>
                  <a:lnTo>
                    <a:pt x="255296" y="262186"/>
                  </a:lnTo>
                  <a:lnTo>
                    <a:pt x="255148" y="261711"/>
                  </a:lnTo>
                  <a:lnTo>
                    <a:pt x="254241" y="258195"/>
                  </a:lnTo>
                  <a:close/>
                </a:path>
                <a:path w="829944" h="1348104">
                  <a:moveTo>
                    <a:pt x="279895" y="204418"/>
                  </a:moveTo>
                  <a:lnTo>
                    <a:pt x="267543" y="204418"/>
                  </a:lnTo>
                  <a:lnTo>
                    <a:pt x="262951" y="205321"/>
                  </a:lnTo>
                  <a:lnTo>
                    <a:pt x="245880" y="230546"/>
                  </a:lnTo>
                  <a:lnTo>
                    <a:pt x="247344" y="234505"/>
                  </a:lnTo>
                  <a:lnTo>
                    <a:pt x="281098" y="249169"/>
                  </a:lnTo>
                  <a:lnTo>
                    <a:pt x="283822" y="250467"/>
                  </a:lnTo>
                  <a:lnTo>
                    <a:pt x="287369" y="253920"/>
                  </a:lnTo>
                  <a:lnTo>
                    <a:pt x="288256" y="256042"/>
                  </a:lnTo>
                  <a:lnTo>
                    <a:pt x="288256" y="261711"/>
                  </a:lnTo>
                  <a:lnTo>
                    <a:pt x="286704" y="264403"/>
                  </a:lnTo>
                  <a:lnTo>
                    <a:pt x="280353" y="268995"/>
                  </a:lnTo>
                  <a:lnTo>
                    <a:pt x="280054" y="268995"/>
                  </a:lnTo>
                  <a:lnTo>
                    <a:pt x="276379" y="269977"/>
                  </a:lnTo>
                  <a:lnTo>
                    <a:pt x="295689" y="269977"/>
                  </a:lnTo>
                  <a:lnTo>
                    <a:pt x="298644" y="265923"/>
                  </a:lnTo>
                  <a:lnTo>
                    <a:pt x="299847" y="262186"/>
                  </a:lnTo>
                  <a:lnTo>
                    <a:pt x="299847" y="252906"/>
                  </a:lnTo>
                  <a:lnTo>
                    <a:pt x="298248" y="248741"/>
                  </a:lnTo>
                  <a:lnTo>
                    <a:pt x="291850" y="242249"/>
                  </a:lnTo>
                  <a:lnTo>
                    <a:pt x="286989" y="239826"/>
                  </a:lnTo>
                  <a:lnTo>
                    <a:pt x="265326" y="234505"/>
                  </a:lnTo>
                  <a:lnTo>
                    <a:pt x="262159" y="233159"/>
                  </a:lnTo>
                  <a:lnTo>
                    <a:pt x="258105" y="229929"/>
                  </a:lnTo>
                  <a:lnTo>
                    <a:pt x="257092" y="227728"/>
                  </a:lnTo>
                  <a:lnTo>
                    <a:pt x="257092" y="221805"/>
                  </a:lnTo>
                  <a:lnTo>
                    <a:pt x="258564" y="219224"/>
                  </a:lnTo>
                  <a:lnTo>
                    <a:pt x="264487" y="215139"/>
                  </a:lnTo>
                  <a:lnTo>
                    <a:pt x="268208" y="214109"/>
                  </a:lnTo>
                  <a:lnTo>
                    <a:pt x="295079" y="214109"/>
                  </a:lnTo>
                  <a:lnTo>
                    <a:pt x="293830" y="212336"/>
                  </a:lnTo>
                  <a:lnTo>
                    <a:pt x="285564" y="206002"/>
                  </a:lnTo>
                  <a:lnTo>
                    <a:pt x="279895" y="204418"/>
                  </a:lnTo>
                  <a:close/>
                </a:path>
                <a:path w="829944" h="1348104">
                  <a:moveTo>
                    <a:pt x="295079" y="214109"/>
                  </a:moveTo>
                  <a:lnTo>
                    <a:pt x="275936" y="214109"/>
                  </a:lnTo>
                  <a:lnTo>
                    <a:pt x="278612" y="214632"/>
                  </a:lnTo>
                  <a:lnTo>
                    <a:pt x="282793" y="216722"/>
                  </a:lnTo>
                  <a:lnTo>
                    <a:pt x="284439" y="218052"/>
                  </a:lnTo>
                  <a:lnTo>
                    <a:pt x="285643" y="219668"/>
                  </a:lnTo>
                  <a:lnTo>
                    <a:pt x="286878" y="221251"/>
                  </a:lnTo>
                  <a:lnTo>
                    <a:pt x="287812" y="222882"/>
                  </a:lnTo>
                  <a:lnTo>
                    <a:pt x="288446" y="224561"/>
                  </a:lnTo>
                  <a:lnTo>
                    <a:pt x="298181" y="221805"/>
                  </a:lnTo>
                  <a:lnTo>
                    <a:pt x="298549" y="221805"/>
                  </a:lnTo>
                  <a:lnTo>
                    <a:pt x="296844" y="216722"/>
                  </a:lnTo>
                  <a:lnTo>
                    <a:pt x="296775" y="216516"/>
                  </a:lnTo>
                  <a:lnTo>
                    <a:pt x="295079" y="214109"/>
                  </a:lnTo>
                  <a:close/>
                </a:path>
                <a:path w="829944" h="1348104">
                  <a:moveTo>
                    <a:pt x="41425" y="382423"/>
                  </a:moveTo>
                  <a:lnTo>
                    <a:pt x="29707" y="382423"/>
                  </a:lnTo>
                  <a:lnTo>
                    <a:pt x="23943" y="384038"/>
                  </a:lnTo>
                  <a:lnTo>
                    <a:pt x="14093" y="390467"/>
                  </a:lnTo>
                  <a:lnTo>
                    <a:pt x="10261" y="394917"/>
                  </a:lnTo>
                  <a:lnTo>
                    <a:pt x="4782" y="406287"/>
                  </a:lnTo>
                  <a:lnTo>
                    <a:pt x="3420" y="412827"/>
                  </a:lnTo>
                  <a:lnTo>
                    <a:pt x="3420" y="427522"/>
                  </a:lnTo>
                  <a:lnTo>
                    <a:pt x="29643" y="457863"/>
                  </a:lnTo>
                  <a:lnTo>
                    <a:pt x="41868" y="457863"/>
                  </a:lnTo>
                  <a:lnTo>
                    <a:pt x="46587" y="456865"/>
                  </a:lnTo>
                  <a:lnTo>
                    <a:pt x="54727" y="452843"/>
                  </a:lnTo>
                  <a:lnTo>
                    <a:pt x="58005" y="450120"/>
                  </a:lnTo>
                  <a:lnTo>
                    <a:pt x="59689" y="447792"/>
                  </a:lnTo>
                  <a:lnTo>
                    <a:pt x="32050" y="447792"/>
                  </a:lnTo>
                  <a:lnTo>
                    <a:pt x="28187" y="446636"/>
                  </a:lnTo>
                  <a:lnTo>
                    <a:pt x="14631" y="425495"/>
                  </a:lnTo>
                  <a:lnTo>
                    <a:pt x="14631" y="414347"/>
                  </a:lnTo>
                  <a:lnTo>
                    <a:pt x="32114" y="392494"/>
                  </a:lnTo>
                  <a:lnTo>
                    <a:pt x="59701" y="392494"/>
                  </a:lnTo>
                  <a:lnTo>
                    <a:pt x="57656" y="389834"/>
                  </a:lnTo>
                  <a:lnTo>
                    <a:pt x="54283" y="387174"/>
                  </a:lnTo>
                  <a:lnTo>
                    <a:pt x="46049" y="383373"/>
                  </a:lnTo>
                  <a:lnTo>
                    <a:pt x="41425" y="382423"/>
                  </a:lnTo>
                  <a:close/>
                </a:path>
                <a:path w="829944" h="1348104">
                  <a:moveTo>
                    <a:pt x="65178" y="435060"/>
                  </a:moveTo>
                  <a:lnTo>
                    <a:pt x="53967" y="435060"/>
                  </a:lnTo>
                  <a:lnTo>
                    <a:pt x="53270" y="437720"/>
                  </a:lnTo>
                  <a:lnTo>
                    <a:pt x="52098" y="440001"/>
                  </a:lnTo>
                  <a:lnTo>
                    <a:pt x="48804" y="443801"/>
                  </a:lnTo>
                  <a:lnTo>
                    <a:pt x="46608" y="445337"/>
                  </a:lnTo>
                  <a:lnTo>
                    <a:pt x="42043" y="447285"/>
                  </a:lnTo>
                  <a:lnTo>
                    <a:pt x="39398" y="447792"/>
                  </a:lnTo>
                  <a:lnTo>
                    <a:pt x="59689" y="447792"/>
                  </a:lnTo>
                  <a:lnTo>
                    <a:pt x="62977" y="443247"/>
                  </a:lnTo>
                  <a:lnTo>
                    <a:pt x="64545" y="439367"/>
                  </a:lnTo>
                  <a:lnTo>
                    <a:pt x="65178" y="435060"/>
                  </a:lnTo>
                  <a:close/>
                </a:path>
                <a:path w="829944" h="1348104">
                  <a:moveTo>
                    <a:pt x="59701" y="392494"/>
                  </a:moveTo>
                  <a:lnTo>
                    <a:pt x="41425" y="392494"/>
                  </a:lnTo>
                  <a:lnTo>
                    <a:pt x="45352" y="393793"/>
                  </a:lnTo>
                  <a:lnTo>
                    <a:pt x="48266" y="396390"/>
                  </a:lnTo>
                  <a:lnTo>
                    <a:pt x="51211" y="398955"/>
                  </a:lnTo>
                  <a:lnTo>
                    <a:pt x="53112" y="401901"/>
                  </a:lnTo>
                  <a:lnTo>
                    <a:pt x="53967" y="405226"/>
                  </a:lnTo>
                  <a:lnTo>
                    <a:pt x="65178" y="405226"/>
                  </a:lnTo>
                  <a:lnTo>
                    <a:pt x="64716" y="401901"/>
                  </a:lnTo>
                  <a:lnTo>
                    <a:pt x="64639" y="401346"/>
                  </a:lnTo>
                  <a:lnTo>
                    <a:pt x="64545" y="400665"/>
                  </a:lnTo>
                  <a:lnTo>
                    <a:pt x="62914" y="396675"/>
                  </a:lnTo>
                  <a:lnTo>
                    <a:pt x="59701" y="392494"/>
                  </a:lnTo>
                  <a:close/>
                </a:path>
                <a:path w="829944" h="1348104">
                  <a:moveTo>
                    <a:pt x="92779" y="359050"/>
                  </a:moveTo>
                  <a:lnTo>
                    <a:pt x="81568" y="359050"/>
                  </a:lnTo>
                  <a:lnTo>
                    <a:pt x="81568" y="456343"/>
                  </a:lnTo>
                  <a:lnTo>
                    <a:pt x="92779" y="456343"/>
                  </a:lnTo>
                  <a:lnTo>
                    <a:pt x="92779" y="408203"/>
                  </a:lnTo>
                  <a:lnTo>
                    <a:pt x="93523" y="404941"/>
                  </a:lnTo>
                  <a:lnTo>
                    <a:pt x="102195" y="394775"/>
                  </a:lnTo>
                  <a:lnTo>
                    <a:pt x="92779" y="394775"/>
                  </a:lnTo>
                  <a:lnTo>
                    <a:pt x="92779" y="359050"/>
                  </a:lnTo>
                  <a:close/>
                </a:path>
                <a:path w="829944" h="1348104">
                  <a:moveTo>
                    <a:pt x="135955" y="392494"/>
                  </a:moveTo>
                  <a:lnTo>
                    <a:pt x="117261" y="392494"/>
                  </a:lnTo>
                  <a:lnTo>
                    <a:pt x="121394" y="394094"/>
                  </a:lnTo>
                  <a:lnTo>
                    <a:pt x="124371" y="397292"/>
                  </a:lnTo>
                  <a:lnTo>
                    <a:pt x="127380" y="400460"/>
                  </a:lnTo>
                  <a:lnTo>
                    <a:pt x="128767" y="404593"/>
                  </a:lnTo>
                  <a:lnTo>
                    <a:pt x="128884" y="456343"/>
                  </a:lnTo>
                  <a:lnTo>
                    <a:pt x="140096" y="456343"/>
                  </a:lnTo>
                  <a:lnTo>
                    <a:pt x="140096" y="403706"/>
                  </a:lnTo>
                  <a:lnTo>
                    <a:pt x="139070" y="398639"/>
                  </a:lnTo>
                  <a:lnTo>
                    <a:pt x="138405" y="397292"/>
                  </a:lnTo>
                  <a:lnTo>
                    <a:pt x="135955" y="392494"/>
                  </a:lnTo>
                  <a:close/>
                </a:path>
                <a:path w="829944" h="1348104">
                  <a:moveTo>
                    <a:pt x="120175" y="382423"/>
                  </a:moveTo>
                  <a:lnTo>
                    <a:pt x="109470" y="382423"/>
                  </a:lnTo>
                  <a:lnTo>
                    <a:pt x="104878" y="383547"/>
                  </a:lnTo>
                  <a:lnTo>
                    <a:pt x="98005" y="388013"/>
                  </a:lnTo>
                  <a:lnTo>
                    <a:pt x="95440" y="391006"/>
                  </a:lnTo>
                  <a:lnTo>
                    <a:pt x="93729" y="394775"/>
                  </a:lnTo>
                  <a:lnTo>
                    <a:pt x="102195" y="394775"/>
                  </a:lnTo>
                  <a:lnTo>
                    <a:pt x="105004" y="393270"/>
                  </a:lnTo>
                  <a:lnTo>
                    <a:pt x="108298" y="392494"/>
                  </a:lnTo>
                  <a:lnTo>
                    <a:pt x="135955" y="392494"/>
                  </a:lnTo>
                  <a:lnTo>
                    <a:pt x="134901" y="390404"/>
                  </a:lnTo>
                  <a:lnTo>
                    <a:pt x="132004" y="387380"/>
                  </a:lnTo>
                  <a:lnTo>
                    <a:pt x="124767" y="383547"/>
                  </a:lnTo>
                  <a:lnTo>
                    <a:pt x="125082" y="383547"/>
                  </a:lnTo>
                  <a:lnTo>
                    <a:pt x="120175" y="382423"/>
                  </a:lnTo>
                  <a:close/>
                </a:path>
                <a:path w="829944" h="1348104">
                  <a:moveTo>
                    <a:pt x="193861" y="382423"/>
                  </a:moveTo>
                  <a:lnTo>
                    <a:pt x="183473" y="382423"/>
                  </a:lnTo>
                  <a:lnTo>
                    <a:pt x="177709" y="384038"/>
                  </a:lnTo>
                  <a:lnTo>
                    <a:pt x="167859" y="390467"/>
                  </a:lnTo>
                  <a:lnTo>
                    <a:pt x="164027" y="394933"/>
                  </a:lnTo>
                  <a:lnTo>
                    <a:pt x="158639" y="406176"/>
                  </a:lnTo>
                  <a:lnTo>
                    <a:pt x="158548" y="406366"/>
                  </a:lnTo>
                  <a:lnTo>
                    <a:pt x="157186" y="412954"/>
                  </a:lnTo>
                  <a:lnTo>
                    <a:pt x="157186" y="427902"/>
                  </a:lnTo>
                  <a:lnTo>
                    <a:pt x="184169" y="457863"/>
                  </a:lnTo>
                  <a:lnTo>
                    <a:pt x="196141" y="457863"/>
                  </a:lnTo>
                  <a:lnTo>
                    <a:pt x="200591" y="457103"/>
                  </a:lnTo>
                  <a:lnTo>
                    <a:pt x="208509" y="454031"/>
                  </a:lnTo>
                  <a:lnTo>
                    <a:pt x="211834" y="451877"/>
                  </a:lnTo>
                  <a:lnTo>
                    <a:pt x="215803" y="447792"/>
                  </a:lnTo>
                  <a:lnTo>
                    <a:pt x="186671" y="447792"/>
                  </a:lnTo>
                  <a:lnTo>
                    <a:pt x="182697" y="446810"/>
                  </a:lnTo>
                  <a:lnTo>
                    <a:pt x="168397" y="423659"/>
                  </a:lnTo>
                  <a:lnTo>
                    <a:pt x="165167" y="423659"/>
                  </a:lnTo>
                  <a:lnTo>
                    <a:pt x="165167" y="413967"/>
                  </a:lnTo>
                  <a:lnTo>
                    <a:pt x="168397" y="413967"/>
                  </a:lnTo>
                  <a:lnTo>
                    <a:pt x="168397" y="411655"/>
                  </a:lnTo>
                  <a:lnTo>
                    <a:pt x="185595" y="392494"/>
                  </a:lnTo>
                  <a:lnTo>
                    <a:pt x="213595" y="392494"/>
                  </a:lnTo>
                  <a:lnTo>
                    <a:pt x="208398" y="387649"/>
                  </a:lnTo>
                  <a:lnTo>
                    <a:pt x="205025" y="385590"/>
                  </a:lnTo>
                  <a:lnTo>
                    <a:pt x="197614" y="383057"/>
                  </a:lnTo>
                  <a:lnTo>
                    <a:pt x="193861" y="382423"/>
                  </a:lnTo>
                  <a:close/>
                </a:path>
                <a:path w="829944" h="1348104">
                  <a:moveTo>
                    <a:pt x="209443" y="436390"/>
                  </a:moveTo>
                  <a:lnTo>
                    <a:pt x="194146" y="447792"/>
                  </a:lnTo>
                  <a:lnTo>
                    <a:pt x="215803" y="447792"/>
                  </a:lnTo>
                  <a:lnTo>
                    <a:pt x="217218" y="446335"/>
                  </a:lnTo>
                  <a:lnTo>
                    <a:pt x="219134" y="443104"/>
                  </a:lnTo>
                  <a:lnTo>
                    <a:pt x="220274" y="439431"/>
                  </a:lnTo>
                  <a:lnTo>
                    <a:pt x="209443" y="436390"/>
                  </a:lnTo>
                  <a:close/>
                </a:path>
                <a:path w="829944" h="1348104">
                  <a:moveTo>
                    <a:pt x="168397" y="413967"/>
                  </a:moveTo>
                  <a:lnTo>
                    <a:pt x="165167" y="413967"/>
                  </a:lnTo>
                  <a:lnTo>
                    <a:pt x="165167" y="423659"/>
                  </a:lnTo>
                  <a:lnTo>
                    <a:pt x="168397" y="423659"/>
                  </a:lnTo>
                  <a:lnTo>
                    <a:pt x="168397" y="413967"/>
                  </a:lnTo>
                  <a:close/>
                </a:path>
                <a:path w="829944" h="1348104">
                  <a:moveTo>
                    <a:pt x="213595" y="392494"/>
                  </a:moveTo>
                  <a:lnTo>
                    <a:pt x="194114" y="392494"/>
                  </a:lnTo>
                  <a:lnTo>
                    <a:pt x="197630" y="393429"/>
                  </a:lnTo>
                  <a:lnTo>
                    <a:pt x="203615" y="397166"/>
                  </a:lnTo>
                  <a:lnTo>
                    <a:pt x="205927" y="399715"/>
                  </a:lnTo>
                  <a:lnTo>
                    <a:pt x="207543" y="402946"/>
                  </a:lnTo>
                  <a:lnTo>
                    <a:pt x="209189" y="406176"/>
                  </a:lnTo>
                  <a:lnTo>
                    <a:pt x="210013" y="409850"/>
                  </a:lnTo>
                  <a:lnTo>
                    <a:pt x="210013" y="413967"/>
                  </a:lnTo>
                  <a:lnTo>
                    <a:pt x="168397" y="413967"/>
                  </a:lnTo>
                  <a:lnTo>
                    <a:pt x="168397" y="423659"/>
                  </a:lnTo>
                  <a:lnTo>
                    <a:pt x="221414" y="423659"/>
                  </a:lnTo>
                  <a:lnTo>
                    <a:pt x="221345" y="411655"/>
                  </a:lnTo>
                  <a:lnTo>
                    <a:pt x="220512" y="406366"/>
                  </a:lnTo>
                  <a:lnTo>
                    <a:pt x="216944" y="397166"/>
                  </a:lnTo>
                  <a:lnTo>
                    <a:pt x="214663" y="393603"/>
                  </a:lnTo>
                  <a:lnTo>
                    <a:pt x="214550" y="393429"/>
                  </a:lnTo>
                  <a:lnTo>
                    <a:pt x="213595" y="392494"/>
                  </a:lnTo>
                  <a:close/>
                </a:path>
                <a:path w="829944" h="1348104">
                  <a:moveTo>
                    <a:pt x="273054" y="382423"/>
                  </a:moveTo>
                  <a:lnTo>
                    <a:pt x="261335" y="382423"/>
                  </a:lnTo>
                  <a:lnTo>
                    <a:pt x="255571" y="384038"/>
                  </a:lnTo>
                  <a:lnTo>
                    <a:pt x="245722" y="390467"/>
                  </a:lnTo>
                  <a:lnTo>
                    <a:pt x="241890" y="394917"/>
                  </a:lnTo>
                  <a:lnTo>
                    <a:pt x="236411" y="406287"/>
                  </a:lnTo>
                  <a:lnTo>
                    <a:pt x="235049" y="412827"/>
                  </a:lnTo>
                  <a:lnTo>
                    <a:pt x="235049" y="427522"/>
                  </a:lnTo>
                  <a:lnTo>
                    <a:pt x="261272" y="457863"/>
                  </a:lnTo>
                  <a:lnTo>
                    <a:pt x="273497" y="457863"/>
                  </a:lnTo>
                  <a:lnTo>
                    <a:pt x="278216" y="456865"/>
                  </a:lnTo>
                  <a:lnTo>
                    <a:pt x="286355" y="452843"/>
                  </a:lnTo>
                  <a:lnTo>
                    <a:pt x="289633" y="450120"/>
                  </a:lnTo>
                  <a:lnTo>
                    <a:pt x="291318" y="447792"/>
                  </a:lnTo>
                  <a:lnTo>
                    <a:pt x="263679" y="447792"/>
                  </a:lnTo>
                  <a:lnTo>
                    <a:pt x="259815" y="446636"/>
                  </a:lnTo>
                  <a:lnTo>
                    <a:pt x="246260" y="425495"/>
                  </a:lnTo>
                  <a:lnTo>
                    <a:pt x="246260" y="414347"/>
                  </a:lnTo>
                  <a:lnTo>
                    <a:pt x="263742" y="392494"/>
                  </a:lnTo>
                  <a:lnTo>
                    <a:pt x="291330" y="392494"/>
                  </a:lnTo>
                  <a:lnTo>
                    <a:pt x="289285" y="389834"/>
                  </a:lnTo>
                  <a:lnTo>
                    <a:pt x="285912" y="387174"/>
                  </a:lnTo>
                  <a:lnTo>
                    <a:pt x="277678" y="383373"/>
                  </a:lnTo>
                  <a:lnTo>
                    <a:pt x="273054" y="382423"/>
                  </a:lnTo>
                  <a:close/>
                </a:path>
                <a:path w="829944" h="1348104">
                  <a:moveTo>
                    <a:pt x="296807" y="435060"/>
                  </a:moveTo>
                  <a:lnTo>
                    <a:pt x="285595" y="435060"/>
                  </a:lnTo>
                  <a:lnTo>
                    <a:pt x="284899" y="437720"/>
                  </a:lnTo>
                  <a:lnTo>
                    <a:pt x="283727" y="440001"/>
                  </a:lnTo>
                  <a:lnTo>
                    <a:pt x="280433" y="443801"/>
                  </a:lnTo>
                  <a:lnTo>
                    <a:pt x="278236" y="445337"/>
                  </a:lnTo>
                  <a:lnTo>
                    <a:pt x="273671" y="447285"/>
                  </a:lnTo>
                  <a:lnTo>
                    <a:pt x="271027" y="447792"/>
                  </a:lnTo>
                  <a:lnTo>
                    <a:pt x="291318" y="447792"/>
                  </a:lnTo>
                  <a:lnTo>
                    <a:pt x="294606" y="443247"/>
                  </a:lnTo>
                  <a:lnTo>
                    <a:pt x="296173" y="439367"/>
                  </a:lnTo>
                  <a:lnTo>
                    <a:pt x="296807" y="435060"/>
                  </a:lnTo>
                  <a:close/>
                </a:path>
                <a:path w="829944" h="1348104">
                  <a:moveTo>
                    <a:pt x="291330" y="392494"/>
                  </a:moveTo>
                  <a:lnTo>
                    <a:pt x="273054" y="392494"/>
                  </a:lnTo>
                  <a:lnTo>
                    <a:pt x="276981" y="393793"/>
                  </a:lnTo>
                  <a:lnTo>
                    <a:pt x="279895" y="396390"/>
                  </a:lnTo>
                  <a:lnTo>
                    <a:pt x="282840" y="398955"/>
                  </a:lnTo>
                  <a:lnTo>
                    <a:pt x="284740" y="401901"/>
                  </a:lnTo>
                  <a:lnTo>
                    <a:pt x="285595" y="405226"/>
                  </a:lnTo>
                  <a:lnTo>
                    <a:pt x="296807" y="405226"/>
                  </a:lnTo>
                  <a:lnTo>
                    <a:pt x="296345" y="401901"/>
                  </a:lnTo>
                  <a:lnTo>
                    <a:pt x="296268" y="401346"/>
                  </a:lnTo>
                  <a:lnTo>
                    <a:pt x="296173" y="400665"/>
                  </a:lnTo>
                  <a:lnTo>
                    <a:pt x="294542" y="396675"/>
                  </a:lnTo>
                  <a:lnTo>
                    <a:pt x="291330" y="392494"/>
                  </a:lnTo>
                  <a:close/>
                </a:path>
                <a:path w="829944" h="1348104">
                  <a:moveTo>
                    <a:pt x="324408" y="359050"/>
                  </a:moveTo>
                  <a:lnTo>
                    <a:pt x="313197" y="359050"/>
                  </a:lnTo>
                  <a:lnTo>
                    <a:pt x="313197" y="456343"/>
                  </a:lnTo>
                  <a:lnTo>
                    <a:pt x="324408" y="456343"/>
                  </a:lnTo>
                  <a:lnTo>
                    <a:pt x="324408" y="429739"/>
                  </a:lnTo>
                  <a:lnTo>
                    <a:pt x="323648" y="429739"/>
                  </a:lnTo>
                  <a:lnTo>
                    <a:pt x="323539" y="421760"/>
                  </a:lnTo>
                  <a:lnTo>
                    <a:pt x="323458" y="415868"/>
                  </a:lnTo>
                  <a:lnTo>
                    <a:pt x="324408" y="415868"/>
                  </a:lnTo>
                  <a:lnTo>
                    <a:pt x="324408" y="359050"/>
                  </a:lnTo>
                  <a:close/>
                </a:path>
                <a:path w="829944" h="1348104">
                  <a:moveTo>
                    <a:pt x="340704" y="414548"/>
                  </a:moveTo>
                  <a:lnTo>
                    <a:pt x="337520" y="417768"/>
                  </a:lnTo>
                  <a:lnTo>
                    <a:pt x="336570" y="417768"/>
                  </a:lnTo>
                  <a:lnTo>
                    <a:pt x="332260" y="421760"/>
                  </a:lnTo>
                  <a:lnTo>
                    <a:pt x="359563" y="456343"/>
                  </a:lnTo>
                  <a:lnTo>
                    <a:pt x="373815" y="456343"/>
                  </a:lnTo>
                  <a:lnTo>
                    <a:pt x="340704" y="414548"/>
                  </a:lnTo>
                  <a:close/>
                </a:path>
                <a:path w="829944" h="1348104">
                  <a:moveTo>
                    <a:pt x="324408" y="415868"/>
                  </a:moveTo>
                  <a:lnTo>
                    <a:pt x="323458" y="415868"/>
                  </a:lnTo>
                  <a:lnTo>
                    <a:pt x="323539" y="421760"/>
                  </a:lnTo>
                  <a:lnTo>
                    <a:pt x="323648" y="429739"/>
                  </a:lnTo>
                  <a:lnTo>
                    <a:pt x="324408" y="429035"/>
                  </a:lnTo>
                  <a:lnTo>
                    <a:pt x="324408" y="415868"/>
                  </a:lnTo>
                  <a:close/>
                </a:path>
                <a:path w="829944" h="1348104">
                  <a:moveTo>
                    <a:pt x="324408" y="429035"/>
                  </a:moveTo>
                  <a:lnTo>
                    <a:pt x="323648" y="429739"/>
                  </a:lnTo>
                  <a:lnTo>
                    <a:pt x="324408" y="429739"/>
                  </a:lnTo>
                  <a:lnTo>
                    <a:pt x="324408" y="429035"/>
                  </a:lnTo>
                  <a:close/>
                </a:path>
                <a:path w="829944" h="1348104">
                  <a:moveTo>
                    <a:pt x="371534" y="383373"/>
                  </a:moveTo>
                  <a:lnTo>
                    <a:pt x="357662" y="383373"/>
                  </a:lnTo>
                  <a:lnTo>
                    <a:pt x="325738" y="415868"/>
                  </a:lnTo>
                  <a:lnTo>
                    <a:pt x="324408" y="415868"/>
                  </a:lnTo>
                  <a:lnTo>
                    <a:pt x="324408" y="429035"/>
                  </a:lnTo>
                  <a:lnTo>
                    <a:pt x="332260" y="421760"/>
                  </a:lnTo>
                  <a:lnTo>
                    <a:pt x="331059" y="420238"/>
                  </a:lnTo>
                  <a:lnTo>
                    <a:pt x="339040" y="412447"/>
                  </a:lnTo>
                  <a:lnTo>
                    <a:pt x="342782" y="412447"/>
                  </a:lnTo>
                  <a:lnTo>
                    <a:pt x="371534" y="383373"/>
                  </a:lnTo>
                  <a:close/>
                </a:path>
                <a:path w="829944" h="1348104">
                  <a:moveTo>
                    <a:pt x="339040" y="412447"/>
                  </a:moveTo>
                  <a:lnTo>
                    <a:pt x="331059" y="420238"/>
                  </a:lnTo>
                  <a:lnTo>
                    <a:pt x="332260" y="421760"/>
                  </a:lnTo>
                  <a:lnTo>
                    <a:pt x="336570" y="417768"/>
                  </a:lnTo>
                  <a:lnTo>
                    <a:pt x="337520" y="417768"/>
                  </a:lnTo>
                  <a:lnTo>
                    <a:pt x="340704" y="414548"/>
                  </a:lnTo>
                  <a:lnTo>
                    <a:pt x="339040" y="412447"/>
                  </a:lnTo>
                  <a:close/>
                </a:path>
                <a:path w="829944" h="1348104">
                  <a:moveTo>
                    <a:pt x="342782" y="412447"/>
                  </a:moveTo>
                  <a:lnTo>
                    <a:pt x="339040" y="412447"/>
                  </a:lnTo>
                  <a:lnTo>
                    <a:pt x="340704" y="414548"/>
                  </a:lnTo>
                  <a:lnTo>
                    <a:pt x="342782" y="412447"/>
                  </a:lnTo>
                  <a:close/>
                </a:path>
                <a:path w="829944" h="1348104">
                  <a:moveTo>
                    <a:pt x="397176" y="359050"/>
                  </a:moveTo>
                  <a:lnTo>
                    <a:pt x="385964" y="359050"/>
                  </a:lnTo>
                  <a:lnTo>
                    <a:pt x="385964" y="456343"/>
                  </a:lnTo>
                  <a:lnTo>
                    <a:pt x="397176" y="456343"/>
                  </a:lnTo>
                  <a:lnTo>
                    <a:pt x="397176" y="359050"/>
                  </a:lnTo>
                  <a:close/>
                </a:path>
                <a:path w="829944" h="1348104">
                  <a:moveTo>
                    <a:pt x="428922" y="383373"/>
                  </a:moveTo>
                  <a:lnTo>
                    <a:pt x="417710" y="383373"/>
                  </a:lnTo>
                  <a:lnTo>
                    <a:pt x="417710" y="456343"/>
                  </a:lnTo>
                  <a:lnTo>
                    <a:pt x="428922" y="456343"/>
                  </a:lnTo>
                  <a:lnTo>
                    <a:pt x="428922" y="383373"/>
                  </a:lnTo>
                  <a:close/>
                </a:path>
                <a:path w="829944" h="1348104">
                  <a:moveTo>
                    <a:pt x="425596" y="356010"/>
                  </a:moveTo>
                  <a:lnTo>
                    <a:pt x="421226" y="356010"/>
                  </a:lnTo>
                  <a:lnTo>
                    <a:pt x="419341" y="356754"/>
                  </a:lnTo>
                  <a:lnTo>
                    <a:pt x="416206" y="359731"/>
                  </a:lnTo>
                  <a:lnTo>
                    <a:pt x="415430" y="361520"/>
                  </a:lnTo>
                  <a:lnTo>
                    <a:pt x="415430" y="365701"/>
                  </a:lnTo>
                  <a:lnTo>
                    <a:pt x="416206" y="367490"/>
                  </a:lnTo>
                  <a:lnTo>
                    <a:pt x="419341" y="370467"/>
                  </a:lnTo>
                  <a:lnTo>
                    <a:pt x="421226" y="371212"/>
                  </a:lnTo>
                  <a:lnTo>
                    <a:pt x="425596" y="371212"/>
                  </a:lnTo>
                  <a:lnTo>
                    <a:pt x="427465" y="370467"/>
                  </a:lnTo>
                  <a:lnTo>
                    <a:pt x="430600" y="367490"/>
                  </a:lnTo>
                  <a:lnTo>
                    <a:pt x="431392" y="365701"/>
                  </a:lnTo>
                  <a:lnTo>
                    <a:pt x="431392" y="361520"/>
                  </a:lnTo>
                  <a:lnTo>
                    <a:pt x="430600" y="359731"/>
                  </a:lnTo>
                  <a:lnTo>
                    <a:pt x="427465" y="356754"/>
                  </a:lnTo>
                  <a:lnTo>
                    <a:pt x="425596" y="356010"/>
                  </a:lnTo>
                  <a:close/>
                </a:path>
                <a:path w="829944" h="1348104">
                  <a:moveTo>
                    <a:pt x="456867" y="436200"/>
                  </a:moveTo>
                  <a:lnTo>
                    <a:pt x="446226" y="438860"/>
                  </a:lnTo>
                  <a:lnTo>
                    <a:pt x="447524" y="445068"/>
                  </a:lnTo>
                  <a:lnTo>
                    <a:pt x="450612" y="449787"/>
                  </a:lnTo>
                  <a:lnTo>
                    <a:pt x="460367" y="456248"/>
                  </a:lnTo>
                  <a:lnTo>
                    <a:pt x="466527" y="457863"/>
                  </a:lnTo>
                  <a:lnTo>
                    <a:pt x="479639" y="457863"/>
                  </a:lnTo>
                  <a:lnTo>
                    <a:pt x="484611" y="456913"/>
                  </a:lnTo>
                  <a:lnTo>
                    <a:pt x="493162" y="453112"/>
                  </a:lnTo>
                  <a:lnTo>
                    <a:pt x="496488" y="450515"/>
                  </a:lnTo>
                  <a:lnTo>
                    <a:pt x="498315" y="447982"/>
                  </a:lnTo>
                  <a:lnTo>
                    <a:pt x="469187" y="447982"/>
                  </a:lnTo>
                  <a:lnTo>
                    <a:pt x="465466" y="447000"/>
                  </a:lnTo>
                  <a:lnTo>
                    <a:pt x="459797" y="443073"/>
                  </a:lnTo>
                  <a:lnTo>
                    <a:pt x="457922" y="440191"/>
                  </a:lnTo>
                  <a:lnTo>
                    <a:pt x="457775" y="439716"/>
                  </a:lnTo>
                  <a:lnTo>
                    <a:pt x="456867" y="436200"/>
                  </a:lnTo>
                  <a:close/>
                </a:path>
                <a:path w="829944" h="1348104">
                  <a:moveTo>
                    <a:pt x="482521" y="382423"/>
                  </a:moveTo>
                  <a:lnTo>
                    <a:pt x="470169" y="382423"/>
                  </a:lnTo>
                  <a:lnTo>
                    <a:pt x="465577" y="383326"/>
                  </a:lnTo>
                  <a:lnTo>
                    <a:pt x="448506" y="408552"/>
                  </a:lnTo>
                  <a:lnTo>
                    <a:pt x="449970" y="412510"/>
                  </a:lnTo>
                  <a:lnTo>
                    <a:pt x="450058" y="412748"/>
                  </a:lnTo>
                  <a:lnTo>
                    <a:pt x="453162" y="416105"/>
                  </a:lnTo>
                  <a:lnTo>
                    <a:pt x="456297" y="419430"/>
                  </a:lnTo>
                  <a:lnTo>
                    <a:pt x="461206" y="421885"/>
                  </a:lnTo>
                  <a:lnTo>
                    <a:pt x="483724" y="427174"/>
                  </a:lnTo>
                  <a:lnTo>
                    <a:pt x="486448" y="428473"/>
                  </a:lnTo>
                  <a:lnTo>
                    <a:pt x="489995" y="431925"/>
                  </a:lnTo>
                  <a:lnTo>
                    <a:pt x="490882" y="434047"/>
                  </a:lnTo>
                  <a:lnTo>
                    <a:pt x="490882" y="439716"/>
                  </a:lnTo>
                  <a:lnTo>
                    <a:pt x="489330" y="442408"/>
                  </a:lnTo>
                  <a:lnTo>
                    <a:pt x="482979" y="447000"/>
                  </a:lnTo>
                  <a:lnTo>
                    <a:pt x="482680" y="447000"/>
                  </a:lnTo>
                  <a:lnTo>
                    <a:pt x="479005" y="447982"/>
                  </a:lnTo>
                  <a:lnTo>
                    <a:pt x="498315" y="447982"/>
                  </a:lnTo>
                  <a:lnTo>
                    <a:pt x="501270" y="443928"/>
                  </a:lnTo>
                  <a:lnTo>
                    <a:pt x="502473" y="440191"/>
                  </a:lnTo>
                  <a:lnTo>
                    <a:pt x="502473" y="430911"/>
                  </a:lnTo>
                  <a:lnTo>
                    <a:pt x="500874" y="426746"/>
                  </a:lnTo>
                  <a:lnTo>
                    <a:pt x="494477" y="420254"/>
                  </a:lnTo>
                  <a:lnTo>
                    <a:pt x="489615" y="417831"/>
                  </a:lnTo>
                  <a:lnTo>
                    <a:pt x="467952" y="412510"/>
                  </a:lnTo>
                  <a:lnTo>
                    <a:pt x="464785" y="411164"/>
                  </a:lnTo>
                  <a:lnTo>
                    <a:pt x="460731" y="407934"/>
                  </a:lnTo>
                  <a:lnTo>
                    <a:pt x="459718" y="405733"/>
                  </a:lnTo>
                  <a:lnTo>
                    <a:pt x="459718" y="399810"/>
                  </a:lnTo>
                  <a:lnTo>
                    <a:pt x="461190" y="397229"/>
                  </a:lnTo>
                  <a:lnTo>
                    <a:pt x="467113" y="393144"/>
                  </a:lnTo>
                  <a:lnTo>
                    <a:pt x="470834" y="392114"/>
                  </a:lnTo>
                  <a:lnTo>
                    <a:pt x="497706" y="392114"/>
                  </a:lnTo>
                  <a:lnTo>
                    <a:pt x="496456" y="390341"/>
                  </a:lnTo>
                  <a:lnTo>
                    <a:pt x="488190" y="384007"/>
                  </a:lnTo>
                  <a:lnTo>
                    <a:pt x="482521" y="382423"/>
                  </a:lnTo>
                  <a:close/>
                </a:path>
                <a:path w="829944" h="1348104">
                  <a:moveTo>
                    <a:pt x="497706" y="392114"/>
                  </a:moveTo>
                  <a:lnTo>
                    <a:pt x="478562" y="392114"/>
                  </a:lnTo>
                  <a:lnTo>
                    <a:pt x="481238" y="392637"/>
                  </a:lnTo>
                  <a:lnTo>
                    <a:pt x="485419" y="394727"/>
                  </a:lnTo>
                  <a:lnTo>
                    <a:pt x="487066" y="396057"/>
                  </a:lnTo>
                  <a:lnTo>
                    <a:pt x="488269" y="397673"/>
                  </a:lnTo>
                  <a:lnTo>
                    <a:pt x="489504" y="399256"/>
                  </a:lnTo>
                  <a:lnTo>
                    <a:pt x="490438" y="400887"/>
                  </a:lnTo>
                  <a:lnTo>
                    <a:pt x="491072" y="402566"/>
                  </a:lnTo>
                  <a:lnTo>
                    <a:pt x="500808" y="399810"/>
                  </a:lnTo>
                  <a:lnTo>
                    <a:pt x="501175" y="399810"/>
                  </a:lnTo>
                  <a:lnTo>
                    <a:pt x="499470" y="394727"/>
                  </a:lnTo>
                  <a:lnTo>
                    <a:pt x="499401" y="394521"/>
                  </a:lnTo>
                  <a:lnTo>
                    <a:pt x="497706" y="392114"/>
                  </a:lnTo>
                  <a:close/>
                </a:path>
                <a:path w="829944" h="1348104">
                  <a:moveTo>
                    <a:pt x="535502" y="365891"/>
                  </a:moveTo>
                  <a:lnTo>
                    <a:pt x="524291" y="365891"/>
                  </a:lnTo>
                  <a:lnTo>
                    <a:pt x="524291" y="442724"/>
                  </a:lnTo>
                  <a:lnTo>
                    <a:pt x="540886" y="457293"/>
                  </a:lnTo>
                  <a:lnTo>
                    <a:pt x="546144" y="457293"/>
                  </a:lnTo>
                  <a:lnTo>
                    <a:pt x="547870" y="457135"/>
                  </a:lnTo>
                  <a:lnTo>
                    <a:pt x="549231" y="456818"/>
                  </a:lnTo>
                  <a:lnTo>
                    <a:pt x="550215" y="456612"/>
                  </a:lnTo>
                  <a:lnTo>
                    <a:pt x="551654" y="456248"/>
                  </a:lnTo>
                  <a:lnTo>
                    <a:pt x="552414" y="455963"/>
                  </a:lnTo>
                  <a:lnTo>
                    <a:pt x="550263" y="446462"/>
                  </a:lnTo>
                  <a:lnTo>
                    <a:pt x="542723" y="446462"/>
                  </a:lnTo>
                  <a:lnTo>
                    <a:pt x="540490" y="445701"/>
                  </a:lnTo>
                  <a:lnTo>
                    <a:pt x="535502" y="438607"/>
                  </a:lnTo>
                  <a:lnTo>
                    <a:pt x="535502" y="365891"/>
                  </a:lnTo>
                  <a:close/>
                </a:path>
                <a:path w="829944" h="1348104">
                  <a:moveTo>
                    <a:pt x="551085" y="445701"/>
                  </a:moveTo>
                  <a:lnTo>
                    <a:pt x="550091" y="445701"/>
                  </a:lnTo>
                  <a:lnTo>
                    <a:pt x="550263" y="446462"/>
                  </a:lnTo>
                  <a:lnTo>
                    <a:pt x="547283" y="446462"/>
                  </a:lnTo>
                  <a:lnTo>
                    <a:pt x="551085" y="445701"/>
                  </a:lnTo>
                  <a:close/>
                </a:path>
                <a:path w="829944" h="1348104">
                  <a:moveTo>
                    <a:pt x="524291" y="383373"/>
                  </a:moveTo>
                  <a:lnTo>
                    <a:pt x="513269" y="383373"/>
                  </a:lnTo>
                  <a:lnTo>
                    <a:pt x="513269" y="392874"/>
                  </a:lnTo>
                  <a:lnTo>
                    <a:pt x="524291" y="392874"/>
                  </a:lnTo>
                  <a:lnTo>
                    <a:pt x="524291" y="383373"/>
                  </a:lnTo>
                  <a:close/>
                </a:path>
                <a:path w="829944" h="1348104">
                  <a:moveTo>
                    <a:pt x="551084" y="383373"/>
                  </a:moveTo>
                  <a:lnTo>
                    <a:pt x="535502" y="383373"/>
                  </a:lnTo>
                  <a:lnTo>
                    <a:pt x="535502" y="392874"/>
                  </a:lnTo>
                  <a:lnTo>
                    <a:pt x="551084" y="392874"/>
                  </a:lnTo>
                  <a:lnTo>
                    <a:pt x="551084" y="383373"/>
                  </a:lnTo>
                  <a:close/>
                </a:path>
                <a:path w="829944" h="1348104">
                  <a:moveTo>
                    <a:pt x="47886" y="715060"/>
                  </a:moveTo>
                  <a:lnTo>
                    <a:pt x="35724" y="715060"/>
                  </a:lnTo>
                  <a:lnTo>
                    <a:pt x="0" y="812353"/>
                  </a:lnTo>
                  <a:lnTo>
                    <a:pt x="12351" y="812353"/>
                  </a:lnTo>
                  <a:lnTo>
                    <a:pt x="22132" y="784799"/>
                  </a:lnTo>
                  <a:lnTo>
                    <a:pt x="16912" y="784799"/>
                  </a:lnTo>
                  <a:lnTo>
                    <a:pt x="16912" y="774348"/>
                  </a:lnTo>
                  <a:lnTo>
                    <a:pt x="25842" y="774348"/>
                  </a:lnTo>
                  <a:lnTo>
                    <a:pt x="41425" y="730452"/>
                  </a:lnTo>
                  <a:lnTo>
                    <a:pt x="53538" y="730452"/>
                  </a:lnTo>
                  <a:lnTo>
                    <a:pt x="47886" y="715060"/>
                  </a:lnTo>
                  <a:close/>
                </a:path>
                <a:path w="829944" h="1348104">
                  <a:moveTo>
                    <a:pt x="53538" y="730452"/>
                  </a:moveTo>
                  <a:lnTo>
                    <a:pt x="42185" y="730452"/>
                  </a:lnTo>
                  <a:lnTo>
                    <a:pt x="71259" y="812353"/>
                  </a:lnTo>
                  <a:lnTo>
                    <a:pt x="83611" y="812353"/>
                  </a:lnTo>
                  <a:lnTo>
                    <a:pt x="73493" y="784799"/>
                  </a:lnTo>
                  <a:lnTo>
                    <a:pt x="66698" y="784799"/>
                  </a:lnTo>
                  <a:lnTo>
                    <a:pt x="66698" y="774348"/>
                  </a:lnTo>
                  <a:lnTo>
                    <a:pt x="69656" y="774348"/>
                  </a:lnTo>
                  <a:lnTo>
                    <a:pt x="53538" y="730452"/>
                  </a:lnTo>
                  <a:close/>
                </a:path>
                <a:path w="829944" h="1348104">
                  <a:moveTo>
                    <a:pt x="25842" y="774348"/>
                  </a:moveTo>
                  <a:lnTo>
                    <a:pt x="16912" y="774348"/>
                  </a:lnTo>
                  <a:lnTo>
                    <a:pt x="16912" y="784799"/>
                  </a:lnTo>
                  <a:lnTo>
                    <a:pt x="22132" y="784799"/>
                  </a:lnTo>
                  <a:lnTo>
                    <a:pt x="25842" y="774348"/>
                  </a:lnTo>
                  <a:close/>
                </a:path>
                <a:path w="829944" h="1348104">
                  <a:moveTo>
                    <a:pt x="57768" y="774348"/>
                  </a:moveTo>
                  <a:lnTo>
                    <a:pt x="25842" y="774348"/>
                  </a:lnTo>
                  <a:lnTo>
                    <a:pt x="22132" y="784799"/>
                  </a:lnTo>
                  <a:lnTo>
                    <a:pt x="61478" y="784799"/>
                  </a:lnTo>
                  <a:lnTo>
                    <a:pt x="57768" y="774348"/>
                  </a:lnTo>
                  <a:close/>
                </a:path>
                <a:path w="829944" h="1348104">
                  <a:moveTo>
                    <a:pt x="69656" y="774348"/>
                  </a:moveTo>
                  <a:lnTo>
                    <a:pt x="66698" y="774348"/>
                  </a:lnTo>
                  <a:lnTo>
                    <a:pt x="66698" y="784799"/>
                  </a:lnTo>
                  <a:lnTo>
                    <a:pt x="73493" y="784799"/>
                  </a:lnTo>
                  <a:lnTo>
                    <a:pt x="69656" y="774348"/>
                  </a:lnTo>
                  <a:close/>
                </a:path>
                <a:path w="829944" h="1348104">
                  <a:moveTo>
                    <a:pt x="129739" y="738433"/>
                  </a:moveTo>
                  <a:lnTo>
                    <a:pt x="118844" y="738433"/>
                  </a:lnTo>
                  <a:lnTo>
                    <a:pt x="113429" y="739969"/>
                  </a:lnTo>
                  <a:lnTo>
                    <a:pt x="104041" y="746129"/>
                  </a:lnTo>
                  <a:lnTo>
                    <a:pt x="100396" y="750468"/>
                  </a:lnTo>
                  <a:lnTo>
                    <a:pt x="95139" y="761743"/>
                  </a:lnTo>
                  <a:lnTo>
                    <a:pt x="93824" y="768394"/>
                  </a:lnTo>
                  <a:lnTo>
                    <a:pt x="93824" y="783786"/>
                  </a:lnTo>
                  <a:lnTo>
                    <a:pt x="95049" y="790025"/>
                  </a:lnTo>
                  <a:lnTo>
                    <a:pt x="95139" y="790484"/>
                  </a:lnTo>
                  <a:lnTo>
                    <a:pt x="118718" y="813873"/>
                  </a:lnTo>
                  <a:lnTo>
                    <a:pt x="129486" y="813873"/>
                  </a:lnTo>
                  <a:lnTo>
                    <a:pt x="144329" y="803802"/>
                  </a:lnTo>
                  <a:lnTo>
                    <a:pt x="121631" y="803802"/>
                  </a:lnTo>
                  <a:lnTo>
                    <a:pt x="117905" y="802630"/>
                  </a:lnTo>
                  <a:lnTo>
                    <a:pt x="105089" y="770421"/>
                  </a:lnTo>
                  <a:lnTo>
                    <a:pt x="105812" y="766114"/>
                  </a:lnTo>
                  <a:lnTo>
                    <a:pt x="108947" y="757847"/>
                  </a:lnTo>
                  <a:lnTo>
                    <a:pt x="111307" y="754569"/>
                  </a:lnTo>
                  <a:lnTo>
                    <a:pt x="117609" y="749724"/>
                  </a:lnTo>
                  <a:lnTo>
                    <a:pt x="121568" y="748505"/>
                  </a:lnTo>
                  <a:lnTo>
                    <a:pt x="144397" y="748505"/>
                  </a:lnTo>
                  <a:lnTo>
                    <a:pt x="142613" y="746129"/>
                  </a:lnTo>
                  <a:lnTo>
                    <a:pt x="141156" y="744134"/>
                  </a:lnTo>
                  <a:lnTo>
                    <a:pt x="139035" y="742360"/>
                  </a:lnTo>
                  <a:lnTo>
                    <a:pt x="136247" y="740808"/>
                  </a:lnTo>
                  <a:lnTo>
                    <a:pt x="133492" y="739225"/>
                  </a:lnTo>
                  <a:lnTo>
                    <a:pt x="129739" y="738433"/>
                  </a:lnTo>
                  <a:close/>
                </a:path>
                <a:path w="829944" h="1348104">
                  <a:moveTo>
                    <a:pt x="158243" y="801141"/>
                  </a:moveTo>
                  <a:lnTo>
                    <a:pt x="147411" y="801141"/>
                  </a:lnTo>
                  <a:lnTo>
                    <a:pt x="147411" y="812353"/>
                  </a:lnTo>
                  <a:lnTo>
                    <a:pt x="158243" y="812353"/>
                  </a:lnTo>
                  <a:lnTo>
                    <a:pt x="158243" y="801141"/>
                  </a:lnTo>
                  <a:close/>
                </a:path>
                <a:path w="829944" h="1348104">
                  <a:moveTo>
                    <a:pt x="144397" y="748505"/>
                  </a:moveTo>
                  <a:lnTo>
                    <a:pt x="130879" y="748505"/>
                  </a:lnTo>
                  <a:lnTo>
                    <a:pt x="134797" y="749724"/>
                  </a:lnTo>
                  <a:lnTo>
                    <a:pt x="140919" y="754253"/>
                  </a:lnTo>
                  <a:lnTo>
                    <a:pt x="143263" y="757451"/>
                  </a:lnTo>
                  <a:lnTo>
                    <a:pt x="146430" y="765654"/>
                  </a:lnTo>
                  <a:lnTo>
                    <a:pt x="147221" y="770421"/>
                  </a:lnTo>
                  <a:lnTo>
                    <a:pt x="147221" y="781379"/>
                  </a:lnTo>
                  <a:lnTo>
                    <a:pt x="130816" y="803802"/>
                  </a:lnTo>
                  <a:lnTo>
                    <a:pt x="144329" y="803802"/>
                  </a:lnTo>
                  <a:lnTo>
                    <a:pt x="145147" y="802630"/>
                  </a:lnTo>
                  <a:lnTo>
                    <a:pt x="146081" y="801141"/>
                  </a:lnTo>
                  <a:lnTo>
                    <a:pt x="158243" y="801141"/>
                  </a:lnTo>
                  <a:lnTo>
                    <a:pt x="158243" y="750975"/>
                  </a:lnTo>
                  <a:lnTo>
                    <a:pt x="146081" y="750975"/>
                  </a:lnTo>
                  <a:lnTo>
                    <a:pt x="145268" y="749724"/>
                  </a:lnTo>
                  <a:lnTo>
                    <a:pt x="144397" y="748505"/>
                  </a:lnTo>
                  <a:close/>
                </a:path>
                <a:path w="829944" h="1348104">
                  <a:moveTo>
                    <a:pt x="158243" y="715060"/>
                  </a:moveTo>
                  <a:lnTo>
                    <a:pt x="147031" y="715060"/>
                  </a:lnTo>
                  <a:lnTo>
                    <a:pt x="147031" y="750975"/>
                  </a:lnTo>
                  <a:lnTo>
                    <a:pt x="158243" y="750975"/>
                  </a:lnTo>
                  <a:lnTo>
                    <a:pt x="158243" y="715060"/>
                  </a:lnTo>
                  <a:close/>
                </a:path>
                <a:path w="829944" h="1348104">
                  <a:moveTo>
                    <a:pt x="212828" y="738433"/>
                  </a:moveTo>
                  <a:lnTo>
                    <a:pt x="201933" y="738433"/>
                  </a:lnTo>
                  <a:lnTo>
                    <a:pt x="196517" y="739969"/>
                  </a:lnTo>
                  <a:lnTo>
                    <a:pt x="187129" y="746129"/>
                  </a:lnTo>
                  <a:lnTo>
                    <a:pt x="183485" y="750468"/>
                  </a:lnTo>
                  <a:lnTo>
                    <a:pt x="178227" y="761743"/>
                  </a:lnTo>
                  <a:lnTo>
                    <a:pt x="176913" y="768394"/>
                  </a:lnTo>
                  <a:lnTo>
                    <a:pt x="176913" y="783786"/>
                  </a:lnTo>
                  <a:lnTo>
                    <a:pt x="178137" y="790025"/>
                  </a:lnTo>
                  <a:lnTo>
                    <a:pt x="178227" y="790484"/>
                  </a:lnTo>
                  <a:lnTo>
                    <a:pt x="201806" y="813873"/>
                  </a:lnTo>
                  <a:lnTo>
                    <a:pt x="212574" y="813873"/>
                  </a:lnTo>
                  <a:lnTo>
                    <a:pt x="227418" y="803802"/>
                  </a:lnTo>
                  <a:lnTo>
                    <a:pt x="204720" y="803802"/>
                  </a:lnTo>
                  <a:lnTo>
                    <a:pt x="200994" y="802630"/>
                  </a:lnTo>
                  <a:lnTo>
                    <a:pt x="188178" y="770421"/>
                  </a:lnTo>
                  <a:lnTo>
                    <a:pt x="188900" y="766114"/>
                  </a:lnTo>
                  <a:lnTo>
                    <a:pt x="192036" y="757847"/>
                  </a:lnTo>
                  <a:lnTo>
                    <a:pt x="194395" y="754569"/>
                  </a:lnTo>
                  <a:lnTo>
                    <a:pt x="200698" y="749724"/>
                  </a:lnTo>
                  <a:lnTo>
                    <a:pt x="204657" y="748505"/>
                  </a:lnTo>
                  <a:lnTo>
                    <a:pt x="227485" y="748505"/>
                  </a:lnTo>
                  <a:lnTo>
                    <a:pt x="225702" y="746129"/>
                  </a:lnTo>
                  <a:lnTo>
                    <a:pt x="224245" y="744134"/>
                  </a:lnTo>
                  <a:lnTo>
                    <a:pt x="222123" y="742360"/>
                  </a:lnTo>
                  <a:lnTo>
                    <a:pt x="219336" y="740808"/>
                  </a:lnTo>
                  <a:lnTo>
                    <a:pt x="216581" y="739225"/>
                  </a:lnTo>
                  <a:lnTo>
                    <a:pt x="212828" y="738433"/>
                  </a:lnTo>
                  <a:close/>
                </a:path>
                <a:path w="829944" h="1348104">
                  <a:moveTo>
                    <a:pt x="241331" y="801141"/>
                  </a:moveTo>
                  <a:lnTo>
                    <a:pt x="230500" y="801141"/>
                  </a:lnTo>
                  <a:lnTo>
                    <a:pt x="230500" y="812353"/>
                  </a:lnTo>
                  <a:lnTo>
                    <a:pt x="241331" y="812353"/>
                  </a:lnTo>
                  <a:lnTo>
                    <a:pt x="241331" y="801141"/>
                  </a:lnTo>
                  <a:close/>
                </a:path>
                <a:path w="829944" h="1348104">
                  <a:moveTo>
                    <a:pt x="227485" y="748505"/>
                  </a:moveTo>
                  <a:lnTo>
                    <a:pt x="213968" y="748505"/>
                  </a:lnTo>
                  <a:lnTo>
                    <a:pt x="217885" y="749724"/>
                  </a:lnTo>
                  <a:lnTo>
                    <a:pt x="224007" y="754253"/>
                  </a:lnTo>
                  <a:lnTo>
                    <a:pt x="226351" y="757451"/>
                  </a:lnTo>
                  <a:lnTo>
                    <a:pt x="229518" y="765654"/>
                  </a:lnTo>
                  <a:lnTo>
                    <a:pt x="230310" y="770421"/>
                  </a:lnTo>
                  <a:lnTo>
                    <a:pt x="230310" y="781379"/>
                  </a:lnTo>
                  <a:lnTo>
                    <a:pt x="229579" y="785781"/>
                  </a:lnTo>
                  <a:lnTo>
                    <a:pt x="229502" y="786240"/>
                  </a:lnTo>
                  <a:lnTo>
                    <a:pt x="226272" y="794633"/>
                  </a:lnTo>
                  <a:lnTo>
                    <a:pt x="223912" y="797911"/>
                  </a:lnTo>
                  <a:lnTo>
                    <a:pt x="217705" y="802630"/>
                  </a:lnTo>
                  <a:lnTo>
                    <a:pt x="213904" y="803802"/>
                  </a:lnTo>
                  <a:lnTo>
                    <a:pt x="227418" y="803802"/>
                  </a:lnTo>
                  <a:lnTo>
                    <a:pt x="228236" y="802630"/>
                  </a:lnTo>
                  <a:lnTo>
                    <a:pt x="229170" y="801141"/>
                  </a:lnTo>
                  <a:lnTo>
                    <a:pt x="241331" y="801141"/>
                  </a:lnTo>
                  <a:lnTo>
                    <a:pt x="241331" y="750975"/>
                  </a:lnTo>
                  <a:lnTo>
                    <a:pt x="229170" y="750975"/>
                  </a:lnTo>
                  <a:lnTo>
                    <a:pt x="228357" y="749724"/>
                  </a:lnTo>
                  <a:lnTo>
                    <a:pt x="227485" y="748505"/>
                  </a:lnTo>
                  <a:close/>
                </a:path>
                <a:path w="829944" h="1348104">
                  <a:moveTo>
                    <a:pt x="241331" y="715060"/>
                  </a:moveTo>
                  <a:lnTo>
                    <a:pt x="230120" y="715060"/>
                  </a:lnTo>
                  <a:lnTo>
                    <a:pt x="230120" y="750975"/>
                  </a:lnTo>
                  <a:lnTo>
                    <a:pt x="241331" y="750975"/>
                  </a:lnTo>
                  <a:lnTo>
                    <a:pt x="241331" y="715060"/>
                  </a:lnTo>
                  <a:close/>
                </a:path>
                <a:path w="829944" h="1348104">
                  <a:moveTo>
                    <a:pt x="270833" y="792210"/>
                  </a:moveTo>
                  <a:lnTo>
                    <a:pt x="260191" y="794871"/>
                  </a:lnTo>
                  <a:lnTo>
                    <a:pt x="261490" y="801078"/>
                  </a:lnTo>
                  <a:lnTo>
                    <a:pt x="264578" y="805797"/>
                  </a:lnTo>
                  <a:lnTo>
                    <a:pt x="274332" y="812258"/>
                  </a:lnTo>
                  <a:lnTo>
                    <a:pt x="280492" y="813873"/>
                  </a:lnTo>
                  <a:lnTo>
                    <a:pt x="293604" y="813873"/>
                  </a:lnTo>
                  <a:lnTo>
                    <a:pt x="298576" y="812923"/>
                  </a:lnTo>
                  <a:lnTo>
                    <a:pt x="307128" y="809122"/>
                  </a:lnTo>
                  <a:lnTo>
                    <a:pt x="310453" y="806526"/>
                  </a:lnTo>
                  <a:lnTo>
                    <a:pt x="312280" y="803992"/>
                  </a:lnTo>
                  <a:lnTo>
                    <a:pt x="283153" y="803992"/>
                  </a:lnTo>
                  <a:lnTo>
                    <a:pt x="279431" y="803010"/>
                  </a:lnTo>
                  <a:lnTo>
                    <a:pt x="273762" y="799083"/>
                  </a:lnTo>
                  <a:lnTo>
                    <a:pt x="271887" y="796201"/>
                  </a:lnTo>
                  <a:lnTo>
                    <a:pt x="271740" y="795726"/>
                  </a:lnTo>
                  <a:lnTo>
                    <a:pt x="270833" y="792210"/>
                  </a:lnTo>
                  <a:close/>
                </a:path>
                <a:path w="829944" h="1348104">
                  <a:moveTo>
                    <a:pt x="296486" y="738433"/>
                  </a:moveTo>
                  <a:lnTo>
                    <a:pt x="284135" y="738433"/>
                  </a:lnTo>
                  <a:lnTo>
                    <a:pt x="279542" y="739336"/>
                  </a:lnTo>
                  <a:lnTo>
                    <a:pt x="262472" y="764562"/>
                  </a:lnTo>
                  <a:lnTo>
                    <a:pt x="263936" y="768520"/>
                  </a:lnTo>
                  <a:lnTo>
                    <a:pt x="297690" y="783184"/>
                  </a:lnTo>
                  <a:lnTo>
                    <a:pt x="300413" y="784483"/>
                  </a:lnTo>
                  <a:lnTo>
                    <a:pt x="303961" y="787935"/>
                  </a:lnTo>
                  <a:lnTo>
                    <a:pt x="304847" y="790057"/>
                  </a:lnTo>
                  <a:lnTo>
                    <a:pt x="304847" y="795726"/>
                  </a:lnTo>
                  <a:lnTo>
                    <a:pt x="303295" y="798418"/>
                  </a:lnTo>
                  <a:lnTo>
                    <a:pt x="296944" y="803010"/>
                  </a:lnTo>
                  <a:lnTo>
                    <a:pt x="296645" y="803010"/>
                  </a:lnTo>
                  <a:lnTo>
                    <a:pt x="292971" y="803992"/>
                  </a:lnTo>
                  <a:lnTo>
                    <a:pt x="312280" y="803992"/>
                  </a:lnTo>
                  <a:lnTo>
                    <a:pt x="315235" y="799938"/>
                  </a:lnTo>
                  <a:lnTo>
                    <a:pt x="316439" y="796201"/>
                  </a:lnTo>
                  <a:lnTo>
                    <a:pt x="316439" y="786921"/>
                  </a:lnTo>
                  <a:lnTo>
                    <a:pt x="314839" y="782757"/>
                  </a:lnTo>
                  <a:lnTo>
                    <a:pt x="308442" y="776264"/>
                  </a:lnTo>
                  <a:lnTo>
                    <a:pt x="303580" y="773841"/>
                  </a:lnTo>
                  <a:lnTo>
                    <a:pt x="281918" y="768520"/>
                  </a:lnTo>
                  <a:lnTo>
                    <a:pt x="278751" y="767174"/>
                  </a:lnTo>
                  <a:lnTo>
                    <a:pt x="274697" y="763944"/>
                  </a:lnTo>
                  <a:lnTo>
                    <a:pt x="273683" y="761743"/>
                  </a:lnTo>
                  <a:lnTo>
                    <a:pt x="273683" y="755820"/>
                  </a:lnTo>
                  <a:lnTo>
                    <a:pt x="275156" y="753239"/>
                  </a:lnTo>
                  <a:lnTo>
                    <a:pt x="281078" y="749154"/>
                  </a:lnTo>
                  <a:lnTo>
                    <a:pt x="284800" y="748124"/>
                  </a:lnTo>
                  <a:lnTo>
                    <a:pt x="311671" y="748124"/>
                  </a:lnTo>
                  <a:lnTo>
                    <a:pt x="310421" y="746351"/>
                  </a:lnTo>
                  <a:lnTo>
                    <a:pt x="302155" y="740017"/>
                  </a:lnTo>
                  <a:lnTo>
                    <a:pt x="296486" y="738433"/>
                  </a:lnTo>
                  <a:close/>
                </a:path>
                <a:path w="829944" h="1348104">
                  <a:moveTo>
                    <a:pt x="311671" y="748124"/>
                  </a:moveTo>
                  <a:lnTo>
                    <a:pt x="292527" y="748124"/>
                  </a:lnTo>
                  <a:lnTo>
                    <a:pt x="295204" y="748647"/>
                  </a:lnTo>
                  <a:lnTo>
                    <a:pt x="299384" y="750737"/>
                  </a:lnTo>
                  <a:lnTo>
                    <a:pt x="301031" y="752067"/>
                  </a:lnTo>
                  <a:lnTo>
                    <a:pt x="302234" y="753683"/>
                  </a:lnTo>
                  <a:lnTo>
                    <a:pt x="303470" y="755266"/>
                  </a:lnTo>
                  <a:lnTo>
                    <a:pt x="304404" y="756897"/>
                  </a:lnTo>
                  <a:lnTo>
                    <a:pt x="305037" y="758576"/>
                  </a:lnTo>
                  <a:lnTo>
                    <a:pt x="314773" y="755820"/>
                  </a:lnTo>
                  <a:lnTo>
                    <a:pt x="315140" y="755820"/>
                  </a:lnTo>
                  <a:lnTo>
                    <a:pt x="313436" y="750737"/>
                  </a:lnTo>
                  <a:lnTo>
                    <a:pt x="313367" y="750531"/>
                  </a:lnTo>
                  <a:lnTo>
                    <a:pt x="311671" y="748124"/>
                  </a:lnTo>
                  <a:close/>
                </a:path>
                <a:path w="829944" h="1348104">
                  <a:moveTo>
                    <a:pt x="381772" y="739383"/>
                  </a:moveTo>
                  <a:lnTo>
                    <a:pt x="370940" y="739383"/>
                  </a:lnTo>
                  <a:lnTo>
                    <a:pt x="370940" y="812353"/>
                  </a:lnTo>
                  <a:lnTo>
                    <a:pt x="382152" y="812353"/>
                  </a:lnTo>
                  <a:lnTo>
                    <a:pt x="382152" y="763168"/>
                  </a:lnTo>
                  <a:lnTo>
                    <a:pt x="382885" y="760128"/>
                  </a:lnTo>
                  <a:lnTo>
                    <a:pt x="383915" y="758227"/>
                  </a:lnTo>
                  <a:lnTo>
                    <a:pt x="385984" y="754538"/>
                  </a:lnTo>
                  <a:lnTo>
                    <a:pt x="388011" y="752384"/>
                  </a:lnTo>
                  <a:lnTo>
                    <a:pt x="390606" y="750785"/>
                  </a:lnTo>
                  <a:lnTo>
                    <a:pt x="381772" y="750785"/>
                  </a:lnTo>
                  <a:lnTo>
                    <a:pt x="381772" y="739383"/>
                  </a:lnTo>
                  <a:close/>
                </a:path>
                <a:path w="829944" h="1348104">
                  <a:moveTo>
                    <a:pt x="420862" y="748615"/>
                  </a:moveTo>
                  <a:lnTo>
                    <a:pt x="403228" y="748615"/>
                  </a:lnTo>
                  <a:lnTo>
                    <a:pt x="406396" y="749787"/>
                  </a:lnTo>
                  <a:lnTo>
                    <a:pt x="411412" y="754538"/>
                  </a:lnTo>
                  <a:lnTo>
                    <a:pt x="411799" y="754934"/>
                  </a:lnTo>
                  <a:lnTo>
                    <a:pt x="413126" y="758227"/>
                  </a:lnTo>
                  <a:lnTo>
                    <a:pt x="413126" y="812353"/>
                  </a:lnTo>
                  <a:lnTo>
                    <a:pt x="424527" y="812353"/>
                  </a:lnTo>
                  <a:lnTo>
                    <a:pt x="424527" y="760128"/>
                  </a:lnTo>
                  <a:lnTo>
                    <a:pt x="425937" y="756232"/>
                  </a:lnTo>
                  <a:lnTo>
                    <a:pt x="430909" y="750785"/>
                  </a:lnTo>
                  <a:lnTo>
                    <a:pt x="421867" y="750785"/>
                  </a:lnTo>
                  <a:lnTo>
                    <a:pt x="420862" y="748615"/>
                  </a:lnTo>
                  <a:close/>
                </a:path>
                <a:path w="829944" h="1348104">
                  <a:moveTo>
                    <a:pt x="464639" y="748615"/>
                  </a:moveTo>
                  <a:lnTo>
                    <a:pt x="445003" y="748615"/>
                  </a:lnTo>
                  <a:lnTo>
                    <a:pt x="448518" y="749787"/>
                  </a:lnTo>
                  <a:lnTo>
                    <a:pt x="448300" y="749787"/>
                  </a:lnTo>
                  <a:lnTo>
                    <a:pt x="454029" y="754284"/>
                  </a:lnTo>
                  <a:lnTo>
                    <a:pt x="454774" y="756232"/>
                  </a:lnTo>
                  <a:lnTo>
                    <a:pt x="455502" y="758227"/>
                  </a:lnTo>
                  <a:lnTo>
                    <a:pt x="455502" y="812353"/>
                  </a:lnTo>
                  <a:lnTo>
                    <a:pt x="466713" y="812353"/>
                  </a:lnTo>
                  <a:lnTo>
                    <a:pt x="466713" y="754934"/>
                  </a:lnTo>
                  <a:lnTo>
                    <a:pt x="464639" y="748615"/>
                  </a:lnTo>
                  <a:close/>
                </a:path>
                <a:path w="829944" h="1348104">
                  <a:moveTo>
                    <a:pt x="407109" y="738433"/>
                  </a:moveTo>
                  <a:lnTo>
                    <a:pt x="397544" y="738433"/>
                  </a:lnTo>
                  <a:lnTo>
                    <a:pt x="394005" y="739383"/>
                  </a:lnTo>
                  <a:lnTo>
                    <a:pt x="393425" y="739557"/>
                  </a:lnTo>
                  <a:lnTo>
                    <a:pt x="386697" y="743865"/>
                  </a:lnTo>
                  <a:lnTo>
                    <a:pt x="384193" y="747016"/>
                  </a:lnTo>
                  <a:lnTo>
                    <a:pt x="382722" y="750785"/>
                  </a:lnTo>
                  <a:lnTo>
                    <a:pt x="390606" y="750785"/>
                  </a:lnTo>
                  <a:lnTo>
                    <a:pt x="393047" y="749280"/>
                  </a:lnTo>
                  <a:lnTo>
                    <a:pt x="395381" y="748615"/>
                  </a:lnTo>
                  <a:lnTo>
                    <a:pt x="420862" y="748615"/>
                  </a:lnTo>
                  <a:lnTo>
                    <a:pt x="420121" y="747016"/>
                  </a:lnTo>
                  <a:lnTo>
                    <a:pt x="417544" y="743865"/>
                  </a:lnTo>
                  <a:lnTo>
                    <a:pt x="414456" y="741806"/>
                  </a:lnTo>
                  <a:lnTo>
                    <a:pt x="411161" y="739557"/>
                  </a:lnTo>
                  <a:lnTo>
                    <a:pt x="410592" y="739383"/>
                  </a:lnTo>
                  <a:lnTo>
                    <a:pt x="407109" y="738433"/>
                  </a:lnTo>
                  <a:close/>
                </a:path>
                <a:path w="829944" h="1348104">
                  <a:moveTo>
                    <a:pt x="451004" y="738433"/>
                  </a:moveTo>
                  <a:lnTo>
                    <a:pt x="439254" y="738433"/>
                  </a:lnTo>
                  <a:lnTo>
                    <a:pt x="434773" y="739557"/>
                  </a:lnTo>
                  <a:lnTo>
                    <a:pt x="427299" y="744023"/>
                  </a:lnTo>
                  <a:lnTo>
                    <a:pt x="424496" y="747016"/>
                  </a:lnTo>
                  <a:lnTo>
                    <a:pt x="422627" y="750785"/>
                  </a:lnTo>
                  <a:lnTo>
                    <a:pt x="430909" y="750785"/>
                  </a:lnTo>
                  <a:lnTo>
                    <a:pt x="431574" y="750056"/>
                  </a:lnTo>
                  <a:lnTo>
                    <a:pt x="435265" y="748615"/>
                  </a:lnTo>
                  <a:lnTo>
                    <a:pt x="464639" y="748615"/>
                  </a:lnTo>
                  <a:lnTo>
                    <a:pt x="456341" y="740476"/>
                  </a:lnTo>
                  <a:lnTo>
                    <a:pt x="451004" y="738433"/>
                  </a:lnTo>
                  <a:close/>
                </a:path>
                <a:path w="829944" h="1348104">
                  <a:moveTo>
                    <a:pt x="498424" y="739383"/>
                  </a:moveTo>
                  <a:lnTo>
                    <a:pt x="487212" y="739383"/>
                  </a:lnTo>
                  <a:lnTo>
                    <a:pt x="487212" y="812353"/>
                  </a:lnTo>
                  <a:lnTo>
                    <a:pt x="498424" y="812353"/>
                  </a:lnTo>
                  <a:lnTo>
                    <a:pt x="498424" y="739383"/>
                  </a:lnTo>
                  <a:close/>
                </a:path>
                <a:path w="829944" h="1348104">
                  <a:moveTo>
                    <a:pt x="495098" y="712020"/>
                  </a:moveTo>
                  <a:lnTo>
                    <a:pt x="490727" y="712020"/>
                  </a:lnTo>
                  <a:lnTo>
                    <a:pt x="488843" y="712764"/>
                  </a:lnTo>
                  <a:lnTo>
                    <a:pt x="485708" y="715741"/>
                  </a:lnTo>
                  <a:lnTo>
                    <a:pt x="484932" y="717530"/>
                  </a:lnTo>
                  <a:lnTo>
                    <a:pt x="484932" y="721711"/>
                  </a:lnTo>
                  <a:lnTo>
                    <a:pt x="485708" y="723500"/>
                  </a:lnTo>
                  <a:lnTo>
                    <a:pt x="488843" y="726477"/>
                  </a:lnTo>
                  <a:lnTo>
                    <a:pt x="490727" y="727222"/>
                  </a:lnTo>
                  <a:lnTo>
                    <a:pt x="495098" y="727222"/>
                  </a:lnTo>
                  <a:lnTo>
                    <a:pt x="496967" y="726477"/>
                  </a:lnTo>
                  <a:lnTo>
                    <a:pt x="500102" y="723500"/>
                  </a:lnTo>
                  <a:lnTo>
                    <a:pt x="500894" y="721711"/>
                  </a:lnTo>
                  <a:lnTo>
                    <a:pt x="500894" y="717530"/>
                  </a:lnTo>
                  <a:lnTo>
                    <a:pt x="500102" y="715741"/>
                  </a:lnTo>
                  <a:lnTo>
                    <a:pt x="496967" y="712764"/>
                  </a:lnTo>
                  <a:lnTo>
                    <a:pt x="495098" y="712020"/>
                  </a:lnTo>
                  <a:close/>
                </a:path>
                <a:path w="829944" h="1348104">
                  <a:moveTo>
                    <a:pt x="526369" y="792210"/>
                  </a:moveTo>
                  <a:lnTo>
                    <a:pt x="515728" y="794871"/>
                  </a:lnTo>
                  <a:lnTo>
                    <a:pt x="517026" y="801078"/>
                  </a:lnTo>
                  <a:lnTo>
                    <a:pt x="520114" y="805797"/>
                  </a:lnTo>
                  <a:lnTo>
                    <a:pt x="529869" y="812258"/>
                  </a:lnTo>
                  <a:lnTo>
                    <a:pt x="536029" y="813873"/>
                  </a:lnTo>
                  <a:lnTo>
                    <a:pt x="549140" y="813873"/>
                  </a:lnTo>
                  <a:lnTo>
                    <a:pt x="554113" y="812923"/>
                  </a:lnTo>
                  <a:lnTo>
                    <a:pt x="562664" y="809122"/>
                  </a:lnTo>
                  <a:lnTo>
                    <a:pt x="565989" y="806526"/>
                  </a:lnTo>
                  <a:lnTo>
                    <a:pt x="567816" y="803992"/>
                  </a:lnTo>
                  <a:lnTo>
                    <a:pt x="538689" y="803992"/>
                  </a:lnTo>
                  <a:lnTo>
                    <a:pt x="534968" y="803010"/>
                  </a:lnTo>
                  <a:lnTo>
                    <a:pt x="529299" y="799083"/>
                  </a:lnTo>
                  <a:lnTo>
                    <a:pt x="527424" y="796201"/>
                  </a:lnTo>
                  <a:lnTo>
                    <a:pt x="527276" y="795726"/>
                  </a:lnTo>
                  <a:lnTo>
                    <a:pt x="526369" y="792210"/>
                  </a:lnTo>
                  <a:close/>
                </a:path>
                <a:path w="829944" h="1348104">
                  <a:moveTo>
                    <a:pt x="552022" y="738433"/>
                  </a:moveTo>
                  <a:lnTo>
                    <a:pt x="539671" y="738433"/>
                  </a:lnTo>
                  <a:lnTo>
                    <a:pt x="535079" y="739336"/>
                  </a:lnTo>
                  <a:lnTo>
                    <a:pt x="518008" y="764562"/>
                  </a:lnTo>
                  <a:lnTo>
                    <a:pt x="519472" y="768520"/>
                  </a:lnTo>
                  <a:lnTo>
                    <a:pt x="553226" y="783184"/>
                  </a:lnTo>
                  <a:lnTo>
                    <a:pt x="555950" y="784483"/>
                  </a:lnTo>
                  <a:lnTo>
                    <a:pt x="559497" y="787935"/>
                  </a:lnTo>
                  <a:lnTo>
                    <a:pt x="560384" y="790057"/>
                  </a:lnTo>
                  <a:lnTo>
                    <a:pt x="560384" y="795726"/>
                  </a:lnTo>
                  <a:lnTo>
                    <a:pt x="558832" y="798418"/>
                  </a:lnTo>
                  <a:lnTo>
                    <a:pt x="552481" y="803010"/>
                  </a:lnTo>
                  <a:lnTo>
                    <a:pt x="552182" y="803010"/>
                  </a:lnTo>
                  <a:lnTo>
                    <a:pt x="548507" y="803992"/>
                  </a:lnTo>
                  <a:lnTo>
                    <a:pt x="567816" y="803992"/>
                  </a:lnTo>
                  <a:lnTo>
                    <a:pt x="570772" y="799938"/>
                  </a:lnTo>
                  <a:lnTo>
                    <a:pt x="571975" y="796201"/>
                  </a:lnTo>
                  <a:lnTo>
                    <a:pt x="571975" y="786921"/>
                  </a:lnTo>
                  <a:lnTo>
                    <a:pt x="570376" y="782757"/>
                  </a:lnTo>
                  <a:lnTo>
                    <a:pt x="563978" y="776264"/>
                  </a:lnTo>
                  <a:lnTo>
                    <a:pt x="559117" y="773841"/>
                  </a:lnTo>
                  <a:lnTo>
                    <a:pt x="537454" y="768520"/>
                  </a:lnTo>
                  <a:lnTo>
                    <a:pt x="534287" y="767174"/>
                  </a:lnTo>
                  <a:lnTo>
                    <a:pt x="530233" y="763944"/>
                  </a:lnTo>
                  <a:lnTo>
                    <a:pt x="529219" y="761743"/>
                  </a:lnTo>
                  <a:lnTo>
                    <a:pt x="529219" y="755820"/>
                  </a:lnTo>
                  <a:lnTo>
                    <a:pt x="530692" y="753239"/>
                  </a:lnTo>
                  <a:lnTo>
                    <a:pt x="536615" y="749154"/>
                  </a:lnTo>
                  <a:lnTo>
                    <a:pt x="540336" y="748124"/>
                  </a:lnTo>
                  <a:lnTo>
                    <a:pt x="567207" y="748124"/>
                  </a:lnTo>
                  <a:lnTo>
                    <a:pt x="565958" y="746351"/>
                  </a:lnTo>
                  <a:lnTo>
                    <a:pt x="557692" y="740017"/>
                  </a:lnTo>
                  <a:lnTo>
                    <a:pt x="552022" y="738433"/>
                  </a:lnTo>
                  <a:close/>
                </a:path>
                <a:path w="829944" h="1348104">
                  <a:moveTo>
                    <a:pt x="567207" y="748124"/>
                  </a:moveTo>
                  <a:lnTo>
                    <a:pt x="548064" y="748124"/>
                  </a:lnTo>
                  <a:lnTo>
                    <a:pt x="550740" y="748647"/>
                  </a:lnTo>
                  <a:lnTo>
                    <a:pt x="554920" y="750737"/>
                  </a:lnTo>
                  <a:lnTo>
                    <a:pt x="556567" y="752067"/>
                  </a:lnTo>
                  <a:lnTo>
                    <a:pt x="557771" y="753683"/>
                  </a:lnTo>
                  <a:lnTo>
                    <a:pt x="559006" y="755266"/>
                  </a:lnTo>
                  <a:lnTo>
                    <a:pt x="559940" y="756897"/>
                  </a:lnTo>
                  <a:lnTo>
                    <a:pt x="560574" y="758576"/>
                  </a:lnTo>
                  <a:lnTo>
                    <a:pt x="570309" y="755820"/>
                  </a:lnTo>
                  <a:lnTo>
                    <a:pt x="570677" y="755820"/>
                  </a:lnTo>
                  <a:lnTo>
                    <a:pt x="568972" y="750737"/>
                  </a:lnTo>
                  <a:lnTo>
                    <a:pt x="568903" y="750531"/>
                  </a:lnTo>
                  <a:lnTo>
                    <a:pt x="567207" y="748124"/>
                  </a:lnTo>
                  <a:close/>
                </a:path>
                <a:path w="829944" h="1348104">
                  <a:moveTo>
                    <a:pt x="596263" y="792210"/>
                  </a:moveTo>
                  <a:lnTo>
                    <a:pt x="585621" y="794871"/>
                  </a:lnTo>
                  <a:lnTo>
                    <a:pt x="586920" y="801078"/>
                  </a:lnTo>
                  <a:lnTo>
                    <a:pt x="590008" y="805797"/>
                  </a:lnTo>
                  <a:lnTo>
                    <a:pt x="599762" y="812258"/>
                  </a:lnTo>
                  <a:lnTo>
                    <a:pt x="605922" y="813873"/>
                  </a:lnTo>
                  <a:lnTo>
                    <a:pt x="619034" y="813873"/>
                  </a:lnTo>
                  <a:lnTo>
                    <a:pt x="624006" y="812923"/>
                  </a:lnTo>
                  <a:lnTo>
                    <a:pt x="632557" y="809122"/>
                  </a:lnTo>
                  <a:lnTo>
                    <a:pt x="635883" y="806526"/>
                  </a:lnTo>
                  <a:lnTo>
                    <a:pt x="637710" y="803992"/>
                  </a:lnTo>
                  <a:lnTo>
                    <a:pt x="608583" y="803992"/>
                  </a:lnTo>
                  <a:lnTo>
                    <a:pt x="604861" y="803010"/>
                  </a:lnTo>
                  <a:lnTo>
                    <a:pt x="599192" y="799083"/>
                  </a:lnTo>
                  <a:lnTo>
                    <a:pt x="597317" y="796201"/>
                  </a:lnTo>
                  <a:lnTo>
                    <a:pt x="597170" y="795726"/>
                  </a:lnTo>
                  <a:lnTo>
                    <a:pt x="596263" y="792210"/>
                  </a:lnTo>
                  <a:close/>
                </a:path>
                <a:path w="829944" h="1348104">
                  <a:moveTo>
                    <a:pt x="621916" y="738433"/>
                  </a:moveTo>
                  <a:lnTo>
                    <a:pt x="609564" y="738433"/>
                  </a:lnTo>
                  <a:lnTo>
                    <a:pt x="604972" y="739336"/>
                  </a:lnTo>
                  <a:lnTo>
                    <a:pt x="587902" y="764562"/>
                  </a:lnTo>
                  <a:lnTo>
                    <a:pt x="589366" y="768520"/>
                  </a:lnTo>
                  <a:lnTo>
                    <a:pt x="623120" y="783184"/>
                  </a:lnTo>
                  <a:lnTo>
                    <a:pt x="625843" y="784483"/>
                  </a:lnTo>
                  <a:lnTo>
                    <a:pt x="629390" y="787935"/>
                  </a:lnTo>
                  <a:lnTo>
                    <a:pt x="630277" y="790057"/>
                  </a:lnTo>
                  <a:lnTo>
                    <a:pt x="630277" y="795726"/>
                  </a:lnTo>
                  <a:lnTo>
                    <a:pt x="628725" y="798418"/>
                  </a:lnTo>
                  <a:lnTo>
                    <a:pt x="622374" y="803010"/>
                  </a:lnTo>
                  <a:lnTo>
                    <a:pt x="622075" y="803010"/>
                  </a:lnTo>
                  <a:lnTo>
                    <a:pt x="618401" y="803992"/>
                  </a:lnTo>
                  <a:lnTo>
                    <a:pt x="637710" y="803992"/>
                  </a:lnTo>
                  <a:lnTo>
                    <a:pt x="640665" y="799938"/>
                  </a:lnTo>
                  <a:lnTo>
                    <a:pt x="641869" y="796201"/>
                  </a:lnTo>
                  <a:lnTo>
                    <a:pt x="641869" y="786921"/>
                  </a:lnTo>
                  <a:lnTo>
                    <a:pt x="640269" y="782757"/>
                  </a:lnTo>
                  <a:lnTo>
                    <a:pt x="633872" y="776264"/>
                  </a:lnTo>
                  <a:lnTo>
                    <a:pt x="629010" y="773841"/>
                  </a:lnTo>
                  <a:lnTo>
                    <a:pt x="607347" y="768520"/>
                  </a:lnTo>
                  <a:lnTo>
                    <a:pt x="604180" y="767174"/>
                  </a:lnTo>
                  <a:lnTo>
                    <a:pt x="600127" y="763944"/>
                  </a:lnTo>
                  <a:lnTo>
                    <a:pt x="599113" y="761743"/>
                  </a:lnTo>
                  <a:lnTo>
                    <a:pt x="599113" y="755820"/>
                  </a:lnTo>
                  <a:lnTo>
                    <a:pt x="600586" y="753239"/>
                  </a:lnTo>
                  <a:lnTo>
                    <a:pt x="606508" y="749154"/>
                  </a:lnTo>
                  <a:lnTo>
                    <a:pt x="610230" y="748124"/>
                  </a:lnTo>
                  <a:lnTo>
                    <a:pt x="637101" y="748124"/>
                  </a:lnTo>
                  <a:lnTo>
                    <a:pt x="635851" y="746351"/>
                  </a:lnTo>
                  <a:lnTo>
                    <a:pt x="627585" y="740017"/>
                  </a:lnTo>
                  <a:lnTo>
                    <a:pt x="621916" y="738433"/>
                  </a:lnTo>
                  <a:close/>
                </a:path>
                <a:path w="829944" h="1348104">
                  <a:moveTo>
                    <a:pt x="637101" y="748124"/>
                  </a:moveTo>
                  <a:lnTo>
                    <a:pt x="617957" y="748124"/>
                  </a:lnTo>
                  <a:lnTo>
                    <a:pt x="620633" y="748647"/>
                  </a:lnTo>
                  <a:lnTo>
                    <a:pt x="624814" y="750737"/>
                  </a:lnTo>
                  <a:lnTo>
                    <a:pt x="626461" y="752067"/>
                  </a:lnTo>
                  <a:lnTo>
                    <a:pt x="627664" y="753683"/>
                  </a:lnTo>
                  <a:lnTo>
                    <a:pt x="628900" y="755266"/>
                  </a:lnTo>
                  <a:lnTo>
                    <a:pt x="629834" y="756897"/>
                  </a:lnTo>
                  <a:lnTo>
                    <a:pt x="630467" y="758576"/>
                  </a:lnTo>
                  <a:lnTo>
                    <a:pt x="640203" y="755820"/>
                  </a:lnTo>
                  <a:lnTo>
                    <a:pt x="640570" y="755820"/>
                  </a:lnTo>
                  <a:lnTo>
                    <a:pt x="638866" y="750737"/>
                  </a:lnTo>
                  <a:lnTo>
                    <a:pt x="638797" y="750531"/>
                  </a:lnTo>
                  <a:lnTo>
                    <a:pt x="637101" y="748124"/>
                  </a:lnTo>
                  <a:close/>
                </a:path>
                <a:path w="829944" h="1348104">
                  <a:moveTo>
                    <a:pt x="669957" y="739383"/>
                  </a:moveTo>
                  <a:lnTo>
                    <a:pt x="658745" y="739383"/>
                  </a:lnTo>
                  <a:lnTo>
                    <a:pt x="658745" y="812353"/>
                  </a:lnTo>
                  <a:lnTo>
                    <a:pt x="669957" y="812353"/>
                  </a:lnTo>
                  <a:lnTo>
                    <a:pt x="669957" y="739383"/>
                  </a:lnTo>
                  <a:close/>
                </a:path>
                <a:path w="829944" h="1348104">
                  <a:moveTo>
                    <a:pt x="666631" y="712020"/>
                  </a:moveTo>
                  <a:lnTo>
                    <a:pt x="662261" y="712020"/>
                  </a:lnTo>
                  <a:lnTo>
                    <a:pt x="660376" y="712764"/>
                  </a:lnTo>
                  <a:lnTo>
                    <a:pt x="657241" y="715741"/>
                  </a:lnTo>
                  <a:lnTo>
                    <a:pt x="656465" y="717530"/>
                  </a:lnTo>
                  <a:lnTo>
                    <a:pt x="656465" y="721711"/>
                  </a:lnTo>
                  <a:lnTo>
                    <a:pt x="657241" y="723500"/>
                  </a:lnTo>
                  <a:lnTo>
                    <a:pt x="660376" y="726477"/>
                  </a:lnTo>
                  <a:lnTo>
                    <a:pt x="662261" y="727222"/>
                  </a:lnTo>
                  <a:lnTo>
                    <a:pt x="666631" y="727222"/>
                  </a:lnTo>
                  <a:lnTo>
                    <a:pt x="668500" y="726477"/>
                  </a:lnTo>
                  <a:lnTo>
                    <a:pt x="671635" y="723500"/>
                  </a:lnTo>
                  <a:lnTo>
                    <a:pt x="672427" y="721711"/>
                  </a:lnTo>
                  <a:lnTo>
                    <a:pt x="672427" y="717530"/>
                  </a:lnTo>
                  <a:lnTo>
                    <a:pt x="671635" y="715741"/>
                  </a:lnTo>
                  <a:lnTo>
                    <a:pt x="668500" y="712764"/>
                  </a:lnTo>
                  <a:lnTo>
                    <a:pt x="666631" y="712020"/>
                  </a:lnTo>
                  <a:close/>
                </a:path>
                <a:path w="829944" h="1348104">
                  <a:moveTo>
                    <a:pt x="701323" y="739573"/>
                  </a:moveTo>
                  <a:lnTo>
                    <a:pt x="690491" y="739573"/>
                  </a:lnTo>
                  <a:lnTo>
                    <a:pt x="690491" y="812353"/>
                  </a:lnTo>
                  <a:lnTo>
                    <a:pt x="701703" y="812353"/>
                  </a:lnTo>
                  <a:lnTo>
                    <a:pt x="701703" y="764213"/>
                  </a:lnTo>
                  <a:lnTo>
                    <a:pt x="702418" y="761015"/>
                  </a:lnTo>
                  <a:lnTo>
                    <a:pt x="702510" y="760603"/>
                  </a:lnTo>
                  <a:lnTo>
                    <a:pt x="705741" y="754649"/>
                  </a:lnTo>
                  <a:lnTo>
                    <a:pt x="707942" y="752384"/>
                  </a:lnTo>
                  <a:lnTo>
                    <a:pt x="710831" y="750785"/>
                  </a:lnTo>
                  <a:lnTo>
                    <a:pt x="701323" y="750785"/>
                  </a:lnTo>
                  <a:lnTo>
                    <a:pt x="701323" y="739573"/>
                  </a:lnTo>
                  <a:close/>
                </a:path>
                <a:path w="829944" h="1348104">
                  <a:moveTo>
                    <a:pt x="744122" y="748505"/>
                  </a:moveTo>
                  <a:lnTo>
                    <a:pt x="725519" y="748505"/>
                  </a:lnTo>
                  <a:lnTo>
                    <a:pt x="729605" y="750120"/>
                  </a:lnTo>
                  <a:lnTo>
                    <a:pt x="735559" y="756549"/>
                  </a:lnTo>
                  <a:lnTo>
                    <a:pt x="737048" y="761015"/>
                  </a:lnTo>
                  <a:lnTo>
                    <a:pt x="737048" y="812353"/>
                  </a:lnTo>
                  <a:lnTo>
                    <a:pt x="748259" y="812353"/>
                  </a:lnTo>
                  <a:lnTo>
                    <a:pt x="748259" y="759779"/>
                  </a:lnTo>
                  <a:lnTo>
                    <a:pt x="747230" y="754649"/>
                  </a:lnTo>
                  <a:lnTo>
                    <a:pt x="744122" y="748505"/>
                  </a:lnTo>
                  <a:close/>
                </a:path>
                <a:path w="829944" h="1348104">
                  <a:moveTo>
                    <a:pt x="728496" y="738433"/>
                  </a:moveTo>
                  <a:lnTo>
                    <a:pt x="718045" y="738433"/>
                  </a:lnTo>
                  <a:lnTo>
                    <a:pt x="713548" y="739573"/>
                  </a:lnTo>
                  <a:lnTo>
                    <a:pt x="706580" y="744102"/>
                  </a:lnTo>
                  <a:lnTo>
                    <a:pt x="703983" y="747079"/>
                  </a:lnTo>
                  <a:lnTo>
                    <a:pt x="702273" y="750785"/>
                  </a:lnTo>
                  <a:lnTo>
                    <a:pt x="710831" y="750785"/>
                  </a:lnTo>
                  <a:lnTo>
                    <a:pt x="713548" y="749280"/>
                  </a:lnTo>
                  <a:lnTo>
                    <a:pt x="716746" y="748505"/>
                  </a:lnTo>
                  <a:lnTo>
                    <a:pt x="744122" y="748505"/>
                  </a:lnTo>
                  <a:lnTo>
                    <a:pt x="743113" y="746509"/>
                  </a:lnTo>
                  <a:lnTo>
                    <a:pt x="740230" y="743469"/>
                  </a:lnTo>
                  <a:lnTo>
                    <a:pt x="733051" y="739573"/>
                  </a:lnTo>
                  <a:lnTo>
                    <a:pt x="733360" y="739573"/>
                  </a:lnTo>
                  <a:lnTo>
                    <a:pt x="728496" y="738433"/>
                  </a:lnTo>
                  <a:close/>
                </a:path>
                <a:path w="829944" h="1348104">
                  <a:moveTo>
                    <a:pt x="777297" y="820334"/>
                  </a:moveTo>
                  <a:lnTo>
                    <a:pt x="769494" y="825813"/>
                  </a:lnTo>
                  <a:lnTo>
                    <a:pt x="768385" y="826636"/>
                  </a:lnTo>
                  <a:lnTo>
                    <a:pt x="769886" y="829138"/>
                  </a:lnTo>
                  <a:lnTo>
                    <a:pt x="792784" y="841237"/>
                  </a:lnTo>
                  <a:lnTo>
                    <a:pt x="804027" y="841237"/>
                  </a:lnTo>
                  <a:lnTo>
                    <a:pt x="824319" y="831355"/>
                  </a:lnTo>
                  <a:lnTo>
                    <a:pt x="793798" y="831355"/>
                  </a:lnTo>
                  <a:lnTo>
                    <a:pt x="790235" y="830706"/>
                  </a:lnTo>
                  <a:lnTo>
                    <a:pt x="784819" y="828141"/>
                  </a:lnTo>
                  <a:lnTo>
                    <a:pt x="782697" y="826636"/>
                  </a:lnTo>
                  <a:lnTo>
                    <a:pt x="779593" y="823184"/>
                  </a:lnTo>
                  <a:lnTo>
                    <a:pt x="778311" y="821664"/>
                  </a:lnTo>
                  <a:lnTo>
                    <a:pt x="777297" y="820334"/>
                  </a:lnTo>
                  <a:close/>
                </a:path>
                <a:path w="829944" h="1348104">
                  <a:moveTo>
                    <a:pt x="829744" y="798861"/>
                  </a:moveTo>
                  <a:lnTo>
                    <a:pt x="818533" y="798861"/>
                  </a:lnTo>
                  <a:lnTo>
                    <a:pt x="818533" y="819764"/>
                  </a:lnTo>
                  <a:lnTo>
                    <a:pt x="816617" y="824230"/>
                  </a:lnTo>
                  <a:lnTo>
                    <a:pt x="808952" y="829930"/>
                  </a:lnTo>
                  <a:lnTo>
                    <a:pt x="804091" y="831355"/>
                  </a:lnTo>
                  <a:lnTo>
                    <a:pt x="824319" y="831355"/>
                  </a:lnTo>
                  <a:lnTo>
                    <a:pt x="825469" y="829740"/>
                  </a:lnTo>
                  <a:lnTo>
                    <a:pt x="828319" y="825813"/>
                  </a:lnTo>
                  <a:lnTo>
                    <a:pt x="829744" y="820714"/>
                  </a:lnTo>
                  <a:lnTo>
                    <a:pt x="829744" y="798861"/>
                  </a:lnTo>
                  <a:close/>
                </a:path>
                <a:path w="829944" h="1348104">
                  <a:moveTo>
                    <a:pt x="801240" y="738433"/>
                  </a:moveTo>
                  <a:lnTo>
                    <a:pt x="790346" y="738433"/>
                  </a:lnTo>
                  <a:lnTo>
                    <a:pt x="784930" y="739969"/>
                  </a:lnTo>
                  <a:lnTo>
                    <a:pt x="775515" y="746129"/>
                  </a:lnTo>
                  <a:lnTo>
                    <a:pt x="771897" y="750389"/>
                  </a:lnTo>
                  <a:lnTo>
                    <a:pt x="766640" y="761505"/>
                  </a:lnTo>
                  <a:lnTo>
                    <a:pt x="765326" y="768014"/>
                  </a:lnTo>
                  <a:lnTo>
                    <a:pt x="765326" y="783089"/>
                  </a:lnTo>
                  <a:lnTo>
                    <a:pt x="790409" y="811213"/>
                  </a:lnTo>
                  <a:lnTo>
                    <a:pt x="801050" y="811213"/>
                  </a:lnTo>
                  <a:lnTo>
                    <a:pt x="816083" y="801141"/>
                  </a:lnTo>
                  <a:lnTo>
                    <a:pt x="793133" y="801141"/>
                  </a:lnTo>
                  <a:lnTo>
                    <a:pt x="789718" y="800191"/>
                  </a:lnTo>
                  <a:lnTo>
                    <a:pt x="789412" y="800191"/>
                  </a:lnTo>
                  <a:lnTo>
                    <a:pt x="786038" y="797864"/>
                  </a:lnTo>
                  <a:lnTo>
                    <a:pt x="776592" y="770041"/>
                  </a:lnTo>
                  <a:lnTo>
                    <a:pt x="777313" y="765860"/>
                  </a:lnTo>
                  <a:lnTo>
                    <a:pt x="793069" y="748505"/>
                  </a:lnTo>
                  <a:lnTo>
                    <a:pt x="816076" y="748505"/>
                  </a:lnTo>
                  <a:lnTo>
                    <a:pt x="815777" y="748093"/>
                  </a:lnTo>
                  <a:lnTo>
                    <a:pt x="814257" y="746129"/>
                  </a:lnTo>
                  <a:lnTo>
                    <a:pt x="812769" y="744134"/>
                  </a:lnTo>
                  <a:lnTo>
                    <a:pt x="810615" y="742360"/>
                  </a:lnTo>
                  <a:lnTo>
                    <a:pt x="807796" y="740808"/>
                  </a:lnTo>
                  <a:lnTo>
                    <a:pt x="805009" y="739225"/>
                  </a:lnTo>
                  <a:lnTo>
                    <a:pt x="801240" y="738433"/>
                  </a:lnTo>
                  <a:close/>
                </a:path>
                <a:path w="829944" h="1348104">
                  <a:moveTo>
                    <a:pt x="816076" y="748505"/>
                  </a:moveTo>
                  <a:lnTo>
                    <a:pt x="802381" y="748505"/>
                  </a:lnTo>
                  <a:lnTo>
                    <a:pt x="806299" y="749708"/>
                  </a:lnTo>
                  <a:lnTo>
                    <a:pt x="812420" y="754205"/>
                  </a:lnTo>
                  <a:lnTo>
                    <a:pt x="814764" y="757357"/>
                  </a:lnTo>
                  <a:lnTo>
                    <a:pt x="817931" y="765401"/>
                  </a:lnTo>
                  <a:lnTo>
                    <a:pt x="818723" y="770041"/>
                  </a:lnTo>
                  <a:lnTo>
                    <a:pt x="818723" y="780682"/>
                  </a:lnTo>
                  <a:lnTo>
                    <a:pt x="805998" y="800191"/>
                  </a:lnTo>
                  <a:lnTo>
                    <a:pt x="805825" y="800191"/>
                  </a:lnTo>
                  <a:lnTo>
                    <a:pt x="802317" y="801141"/>
                  </a:lnTo>
                  <a:lnTo>
                    <a:pt x="816083" y="801141"/>
                  </a:lnTo>
                  <a:lnTo>
                    <a:pt x="816759" y="800191"/>
                  </a:lnTo>
                  <a:lnTo>
                    <a:pt x="817583" y="798861"/>
                  </a:lnTo>
                  <a:lnTo>
                    <a:pt x="829744" y="798861"/>
                  </a:lnTo>
                  <a:lnTo>
                    <a:pt x="829744" y="750975"/>
                  </a:lnTo>
                  <a:lnTo>
                    <a:pt x="817773" y="750975"/>
                  </a:lnTo>
                  <a:lnTo>
                    <a:pt x="816949" y="749708"/>
                  </a:lnTo>
                  <a:lnTo>
                    <a:pt x="816076" y="748505"/>
                  </a:lnTo>
                  <a:close/>
                </a:path>
                <a:path w="829944" h="1348104">
                  <a:moveTo>
                    <a:pt x="829744" y="739383"/>
                  </a:moveTo>
                  <a:lnTo>
                    <a:pt x="818913" y="739383"/>
                  </a:lnTo>
                  <a:lnTo>
                    <a:pt x="818913" y="750975"/>
                  </a:lnTo>
                  <a:lnTo>
                    <a:pt x="829744" y="750975"/>
                  </a:lnTo>
                  <a:lnTo>
                    <a:pt x="829744" y="739383"/>
                  </a:lnTo>
                  <a:close/>
                </a:path>
                <a:path w="829944" h="1348104">
                  <a:moveTo>
                    <a:pt x="14251" y="970215"/>
                  </a:moveTo>
                  <a:lnTo>
                    <a:pt x="3610" y="972876"/>
                  </a:lnTo>
                  <a:lnTo>
                    <a:pt x="4908" y="979083"/>
                  </a:lnTo>
                  <a:lnTo>
                    <a:pt x="7996" y="983802"/>
                  </a:lnTo>
                  <a:lnTo>
                    <a:pt x="17751" y="990263"/>
                  </a:lnTo>
                  <a:lnTo>
                    <a:pt x="23911" y="991878"/>
                  </a:lnTo>
                  <a:lnTo>
                    <a:pt x="37023" y="991878"/>
                  </a:lnTo>
                  <a:lnTo>
                    <a:pt x="41995" y="990928"/>
                  </a:lnTo>
                  <a:lnTo>
                    <a:pt x="50546" y="987128"/>
                  </a:lnTo>
                  <a:lnTo>
                    <a:pt x="53872" y="984531"/>
                  </a:lnTo>
                  <a:lnTo>
                    <a:pt x="55699" y="981997"/>
                  </a:lnTo>
                  <a:lnTo>
                    <a:pt x="26571" y="981997"/>
                  </a:lnTo>
                  <a:lnTo>
                    <a:pt x="22850" y="981015"/>
                  </a:lnTo>
                  <a:lnTo>
                    <a:pt x="17181" y="977088"/>
                  </a:lnTo>
                  <a:lnTo>
                    <a:pt x="15306" y="974206"/>
                  </a:lnTo>
                  <a:lnTo>
                    <a:pt x="15159" y="973731"/>
                  </a:lnTo>
                  <a:lnTo>
                    <a:pt x="14251" y="970215"/>
                  </a:lnTo>
                  <a:close/>
                </a:path>
                <a:path w="829944" h="1348104">
                  <a:moveTo>
                    <a:pt x="39905" y="916438"/>
                  </a:moveTo>
                  <a:lnTo>
                    <a:pt x="27553" y="916438"/>
                  </a:lnTo>
                  <a:lnTo>
                    <a:pt x="22961" y="917341"/>
                  </a:lnTo>
                  <a:lnTo>
                    <a:pt x="5890" y="942567"/>
                  </a:lnTo>
                  <a:lnTo>
                    <a:pt x="7354" y="946526"/>
                  </a:lnTo>
                  <a:lnTo>
                    <a:pt x="7442" y="946763"/>
                  </a:lnTo>
                  <a:lnTo>
                    <a:pt x="10546" y="950120"/>
                  </a:lnTo>
                  <a:lnTo>
                    <a:pt x="13681" y="953446"/>
                  </a:lnTo>
                  <a:lnTo>
                    <a:pt x="18590" y="955900"/>
                  </a:lnTo>
                  <a:lnTo>
                    <a:pt x="41108" y="961189"/>
                  </a:lnTo>
                  <a:lnTo>
                    <a:pt x="43832" y="962488"/>
                  </a:lnTo>
                  <a:lnTo>
                    <a:pt x="47379" y="965940"/>
                  </a:lnTo>
                  <a:lnTo>
                    <a:pt x="48266" y="968062"/>
                  </a:lnTo>
                  <a:lnTo>
                    <a:pt x="48266" y="973731"/>
                  </a:lnTo>
                  <a:lnTo>
                    <a:pt x="46714" y="976423"/>
                  </a:lnTo>
                  <a:lnTo>
                    <a:pt x="40363" y="981015"/>
                  </a:lnTo>
                  <a:lnTo>
                    <a:pt x="40064" y="981015"/>
                  </a:lnTo>
                  <a:lnTo>
                    <a:pt x="36389" y="981997"/>
                  </a:lnTo>
                  <a:lnTo>
                    <a:pt x="55699" y="981997"/>
                  </a:lnTo>
                  <a:lnTo>
                    <a:pt x="58654" y="977943"/>
                  </a:lnTo>
                  <a:lnTo>
                    <a:pt x="59857" y="974206"/>
                  </a:lnTo>
                  <a:lnTo>
                    <a:pt x="59857" y="964926"/>
                  </a:lnTo>
                  <a:lnTo>
                    <a:pt x="58258" y="960762"/>
                  </a:lnTo>
                  <a:lnTo>
                    <a:pt x="51861" y="954269"/>
                  </a:lnTo>
                  <a:lnTo>
                    <a:pt x="46999" y="951846"/>
                  </a:lnTo>
                  <a:lnTo>
                    <a:pt x="25336" y="946526"/>
                  </a:lnTo>
                  <a:lnTo>
                    <a:pt x="22169" y="945180"/>
                  </a:lnTo>
                  <a:lnTo>
                    <a:pt x="18115" y="941949"/>
                  </a:lnTo>
                  <a:lnTo>
                    <a:pt x="17102" y="939748"/>
                  </a:lnTo>
                  <a:lnTo>
                    <a:pt x="17102" y="933825"/>
                  </a:lnTo>
                  <a:lnTo>
                    <a:pt x="18574" y="931244"/>
                  </a:lnTo>
                  <a:lnTo>
                    <a:pt x="24497" y="927159"/>
                  </a:lnTo>
                  <a:lnTo>
                    <a:pt x="28218" y="926129"/>
                  </a:lnTo>
                  <a:lnTo>
                    <a:pt x="55089" y="926129"/>
                  </a:lnTo>
                  <a:lnTo>
                    <a:pt x="53840" y="924356"/>
                  </a:lnTo>
                  <a:lnTo>
                    <a:pt x="45574" y="918022"/>
                  </a:lnTo>
                  <a:lnTo>
                    <a:pt x="39905" y="916438"/>
                  </a:lnTo>
                  <a:close/>
                </a:path>
                <a:path w="829944" h="1348104">
                  <a:moveTo>
                    <a:pt x="55089" y="926129"/>
                  </a:moveTo>
                  <a:lnTo>
                    <a:pt x="35946" y="926129"/>
                  </a:lnTo>
                  <a:lnTo>
                    <a:pt x="38622" y="926652"/>
                  </a:lnTo>
                  <a:lnTo>
                    <a:pt x="42803" y="928742"/>
                  </a:lnTo>
                  <a:lnTo>
                    <a:pt x="44450" y="930073"/>
                  </a:lnTo>
                  <a:lnTo>
                    <a:pt x="45653" y="931688"/>
                  </a:lnTo>
                  <a:lnTo>
                    <a:pt x="46888" y="933271"/>
                  </a:lnTo>
                  <a:lnTo>
                    <a:pt x="47822" y="934902"/>
                  </a:lnTo>
                  <a:lnTo>
                    <a:pt x="48456" y="936581"/>
                  </a:lnTo>
                  <a:lnTo>
                    <a:pt x="58192" y="933825"/>
                  </a:lnTo>
                  <a:lnTo>
                    <a:pt x="58559" y="933825"/>
                  </a:lnTo>
                  <a:lnTo>
                    <a:pt x="56854" y="928742"/>
                  </a:lnTo>
                  <a:lnTo>
                    <a:pt x="56785" y="928537"/>
                  </a:lnTo>
                  <a:lnTo>
                    <a:pt x="55089" y="926129"/>
                  </a:lnTo>
                  <a:close/>
                </a:path>
                <a:path w="829944" h="1348104">
                  <a:moveTo>
                    <a:pt x="87565" y="917388"/>
                  </a:moveTo>
                  <a:lnTo>
                    <a:pt x="76734" y="917388"/>
                  </a:lnTo>
                  <a:lnTo>
                    <a:pt x="76734" y="1017722"/>
                  </a:lnTo>
                  <a:lnTo>
                    <a:pt x="87945" y="1017722"/>
                  </a:lnTo>
                  <a:lnTo>
                    <a:pt x="87945" y="979146"/>
                  </a:lnTo>
                  <a:lnTo>
                    <a:pt x="98402" y="979146"/>
                  </a:lnTo>
                  <a:lnTo>
                    <a:pt x="94153" y="975916"/>
                  </a:lnTo>
                  <a:lnTo>
                    <a:pt x="91794" y="972638"/>
                  </a:lnTo>
                  <a:lnTo>
                    <a:pt x="88563" y="964245"/>
                  </a:lnTo>
                  <a:lnTo>
                    <a:pt x="87755" y="959384"/>
                  </a:lnTo>
                  <a:lnTo>
                    <a:pt x="87755" y="948426"/>
                  </a:lnTo>
                  <a:lnTo>
                    <a:pt x="88471" y="944119"/>
                  </a:lnTo>
                  <a:lnTo>
                    <a:pt x="88547" y="943659"/>
                  </a:lnTo>
                  <a:lnTo>
                    <a:pt x="91714" y="935457"/>
                  </a:lnTo>
                  <a:lnTo>
                    <a:pt x="94058" y="932258"/>
                  </a:lnTo>
                  <a:lnTo>
                    <a:pt x="98501" y="928980"/>
                  </a:lnTo>
                  <a:lnTo>
                    <a:pt x="87565" y="928980"/>
                  </a:lnTo>
                  <a:lnTo>
                    <a:pt x="87565" y="917388"/>
                  </a:lnTo>
                  <a:close/>
                </a:path>
                <a:path w="829944" h="1348104">
                  <a:moveTo>
                    <a:pt x="98402" y="979146"/>
                  </a:moveTo>
                  <a:lnTo>
                    <a:pt x="88896" y="979146"/>
                  </a:lnTo>
                  <a:lnTo>
                    <a:pt x="89830" y="980635"/>
                  </a:lnTo>
                  <a:lnTo>
                    <a:pt x="105491" y="991878"/>
                  </a:lnTo>
                  <a:lnTo>
                    <a:pt x="116259" y="991878"/>
                  </a:lnTo>
                  <a:lnTo>
                    <a:pt x="121627" y="990342"/>
                  </a:lnTo>
                  <a:lnTo>
                    <a:pt x="130939" y="984166"/>
                  </a:lnTo>
                  <a:lnTo>
                    <a:pt x="132905" y="981807"/>
                  </a:lnTo>
                  <a:lnTo>
                    <a:pt x="104161" y="981807"/>
                  </a:lnTo>
                  <a:lnTo>
                    <a:pt x="100360" y="980635"/>
                  </a:lnTo>
                  <a:lnTo>
                    <a:pt x="98402" y="979146"/>
                  </a:lnTo>
                  <a:close/>
                </a:path>
                <a:path w="829944" h="1348104">
                  <a:moveTo>
                    <a:pt x="132931" y="926510"/>
                  </a:moveTo>
                  <a:lnTo>
                    <a:pt x="113409" y="926510"/>
                  </a:lnTo>
                  <a:lnTo>
                    <a:pt x="117352" y="927729"/>
                  </a:lnTo>
                  <a:lnTo>
                    <a:pt x="120487" y="930167"/>
                  </a:lnTo>
                  <a:lnTo>
                    <a:pt x="123654" y="932575"/>
                  </a:lnTo>
                  <a:lnTo>
                    <a:pt x="126014" y="935852"/>
                  </a:lnTo>
                  <a:lnTo>
                    <a:pt x="127471" y="939748"/>
                  </a:lnTo>
                  <a:lnTo>
                    <a:pt x="129149" y="944119"/>
                  </a:lnTo>
                  <a:lnTo>
                    <a:pt x="129887" y="948426"/>
                  </a:lnTo>
                  <a:lnTo>
                    <a:pt x="129887" y="959384"/>
                  </a:lnTo>
                  <a:lnTo>
                    <a:pt x="129133" y="963786"/>
                  </a:lnTo>
                  <a:lnTo>
                    <a:pt x="113346" y="981807"/>
                  </a:lnTo>
                  <a:lnTo>
                    <a:pt x="132905" y="981807"/>
                  </a:lnTo>
                  <a:lnTo>
                    <a:pt x="134581" y="979796"/>
                  </a:lnTo>
                  <a:lnTo>
                    <a:pt x="139838" y="968489"/>
                  </a:lnTo>
                  <a:lnTo>
                    <a:pt x="141153" y="961791"/>
                  </a:lnTo>
                  <a:lnTo>
                    <a:pt x="141153" y="946399"/>
                  </a:lnTo>
                  <a:lnTo>
                    <a:pt x="139888" y="940001"/>
                  </a:lnTo>
                  <a:lnTo>
                    <a:pt x="139838" y="939748"/>
                  </a:lnTo>
                  <a:lnTo>
                    <a:pt x="134581" y="928473"/>
                  </a:lnTo>
                  <a:lnTo>
                    <a:pt x="132931" y="926510"/>
                  </a:lnTo>
                  <a:close/>
                </a:path>
                <a:path w="829944" h="1348104">
                  <a:moveTo>
                    <a:pt x="116133" y="916438"/>
                  </a:moveTo>
                  <a:lnTo>
                    <a:pt x="105238" y="916438"/>
                  </a:lnTo>
                  <a:lnTo>
                    <a:pt x="101469" y="917230"/>
                  </a:lnTo>
                  <a:lnTo>
                    <a:pt x="88896" y="928980"/>
                  </a:lnTo>
                  <a:lnTo>
                    <a:pt x="98501" y="928980"/>
                  </a:lnTo>
                  <a:lnTo>
                    <a:pt x="100180" y="927729"/>
                  </a:lnTo>
                  <a:lnTo>
                    <a:pt x="104098" y="926510"/>
                  </a:lnTo>
                  <a:lnTo>
                    <a:pt x="132931" y="926510"/>
                  </a:lnTo>
                  <a:lnTo>
                    <a:pt x="130923" y="924118"/>
                  </a:lnTo>
                  <a:lnTo>
                    <a:pt x="121548" y="917974"/>
                  </a:lnTo>
                  <a:lnTo>
                    <a:pt x="116133" y="916438"/>
                  </a:lnTo>
                  <a:close/>
                </a:path>
                <a:path w="829944" h="1348104">
                  <a:moveTo>
                    <a:pt x="191509" y="916438"/>
                  </a:moveTo>
                  <a:lnTo>
                    <a:pt x="181121" y="916438"/>
                  </a:lnTo>
                  <a:lnTo>
                    <a:pt x="175357" y="918053"/>
                  </a:lnTo>
                  <a:lnTo>
                    <a:pt x="165507" y="924483"/>
                  </a:lnTo>
                  <a:lnTo>
                    <a:pt x="161675" y="928948"/>
                  </a:lnTo>
                  <a:lnTo>
                    <a:pt x="156287" y="940191"/>
                  </a:lnTo>
                  <a:lnTo>
                    <a:pt x="156196" y="940381"/>
                  </a:lnTo>
                  <a:lnTo>
                    <a:pt x="154834" y="946969"/>
                  </a:lnTo>
                  <a:lnTo>
                    <a:pt x="154834" y="961918"/>
                  </a:lnTo>
                  <a:lnTo>
                    <a:pt x="181818" y="991878"/>
                  </a:lnTo>
                  <a:lnTo>
                    <a:pt x="193789" y="991878"/>
                  </a:lnTo>
                  <a:lnTo>
                    <a:pt x="198239" y="991118"/>
                  </a:lnTo>
                  <a:lnTo>
                    <a:pt x="206157" y="988046"/>
                  </a:lnTo>
                  <a:lnTo>
                    <a:pt x="209482" y="985892"/>
                  </a:lnTo>
                  <a:lnTo>
                    <a:pt x="213451" y="981807"/>
                  </a:lnTo>
                  <a:lnTo>
                    <a:pt x="184320" y="981807"/>
                  </a:lnTo>
                  <a:lnTo>
                    <a:pt x="180345" y="980825"/>
                  </a:lnTo>
                  <a:lnTo>
                    <a:pt x="166046" y="957674"/>
                  </a:lnTo>
                  <a:lnTo>
                    <a:pt x="162815" y="957674"/>
                  </a:lnTo>
                  <a:lnTo>
                    <a:pt x="162815" y="947982"/>
                  </a:lnTo>
                  <a:lnTo>
                    <a:pt x="166046" y="947982"/>
                  </a:lnTo>
                  <a:lnTo>
                    <a:pt x="166046" y="945670"/>
                  </a:lnTo>
                  <a:lnTo>
                    <a:pt x="183243" y="926510"/>
                  </a:lnTo>
                  <a:lnTo>
                    <a:pt x="211244" y="926510"/>
                  </a:lnTo>
                  <a:lnTo>
                    <a:pt x="206046" y="921664"/>
                  </a:lnTo>
                  <a:lnTo>
                    <a:pt x="202673" y="919605"/>
                  </a:lnTo>
                  <a:lnTo>
                    <a:pt x="195262" y="917072"/>
                  </a:lnTo>
                  <a:lnTo>
                    <a:pt x="191509" y="916438"/>
                  </a:lnTo>
                  <a:close/>
                </a:path>
                <a:path w="829944" h="1348104">
                  <a:moveTo>
                    <a:pt x="207091" y="970405"/>
                  </a:moveTo>
                  <a:lnTo>
                    <a:pt x="191794" y="981807"/>
                  </a:lnTo>
                  <a:lnTo>
                    <a:pt x="213451" y="981807"/>
                  </a:lnTo>
                  <a:lnTo>
                    <a:pt x="214866" y="980350"/>
                  </a:lnTo>
                  <a:lnTo>
                    <a:pt x="216783" y="977120"/>
                  </a:lnTo>
                  <a:lnTo>
                    <a:pt x="217923" y="973446"/>
                  </a:lnTo>
                  <a:lnTo>
                    <a:pt x="207091" y="970405"/>
                  </a:lnTo>
                  <a:close/>
                </a:path>
                <a:path w="829944" h="1348104">
                  <a:moveTo>
                    <a:pt x="166046" y="947982"/>
                  </a:moveTo>
                  <a:lnTo>
                    <a:pt x="162815" y="947982"/>
                  </a:lnTo>
                  <a:lnTo>
                    <a:pt x="162815" y="957674"/>
                  </a:lnTo>
                  <a:lnTo>
                    <a:pt x="166046" y="957674"/>
                  </a:lnTo>
                  <a:lnTo>
                    <a:pt x="166046" y="947982"/>
                  </a:lnTo>
                  <a:close/>
                </a:path>
                <a:path w="829944" h="1348104">
                  <a:moveTo>
                    <a:pt x="211244" y="926510"/>
                  </a:moveTo>
                  <a:lnTo>
                    <a:pt x="191763" y="926510"/>
                  </a:lnTo>
                  <a:lnTo>
                    <a:pt x="195278" y="927444"/>
                  </a:lnTo>
                  <a:lnTo>
                    <a:pt x="201264" y="931181"/>
                  </a:lnTo>
                  <a:lnTo>
                    <a:pt x="203576" y="933731"/>
                  </a:lnTo>
                  <a:lnTo>
                    <a:pt x="205191" y="936961"/>
                  </a:lnTo>
                  <a:lnTo>
                    <a:pt x="206838" y="940191"/>
                  </a:lnTo>
                  <a:lnTo>
                    <a:pt x="207661" y="943865"/>
                  </a:lnTo>
                  <a:lnTo>
                    <a:pt x="207661" y="947982"/>
                  </a:lnTo>
                  <a:lnTo>
                    <a:pt x="166046" y="947982"/>
                  </a:lnTo>
                  <a:lnTo>
                    <a:pt x="166046" y="957674"/>
                  </a:lnTo>
                  <a:lnTo>
                    <a:pt x="219063" y="957674"/>
                  </a:lnTo>
                  <a:lnTo>
                    <a:pt x="218993" y="945670"/>
                  </a:lnTo>
                  <a:lnTo>
                    <a:pt x="218160" y="940381"/>
                  </a:lnTo>
                  <a:lnTo>
                    <a:pt x="214593" y="931181"/>
                  </a:lnTo>
                  <a:lnTo>
                    <a:pt x="212312" y="927618"/>
                  </a:lnTo>
                  <a:lnTo>
                    <a:pt x="212199" y="927444"/>
                  </a:lnTo>
                  <a:lnTo>
                    <a:pt x="211244" y="926510"/>
                  </a:lnTo>
                  <a:close/>
                </a:path>
                <a:path w="829944" h="1348104">
                  <a:moveTo>
                    <a:pt x="270702" y="916438"/>
                  </a:moveTo>
                  <a:lnTo>
                    <a:pt x="258984" y="916438"/>
                  </a:lnTo>
                  <a:lnTo>
                    <a:pt x="253220" y="918053"/>
                  </a:lnTo>
                  <a:lnTo>
                    <a:pt x="243370" y="924483"/>
                  </a:lnTo>
                  <a:lnTo>
                    <a:pt x="239538" y="928932"/>
                  </a:lnTo>
                  <a:lnTo>
                    <a:pt x="234059" y="940302"/>
                  </a:lnTo>
                  <a:lnTo>
                    <a:pt x="232697" y="946842"/>
                  </a:lnTo>
                  <a:lnTo>
                    <a:pt x="232697" y="961537"/>
                  </a:lnTo>
                  <a:lnTo>
                    <a:pt x="258921" y="991878"/>
                  </a:lnTo>
                  <a:lnTo>
                    <a:pt x="271146" y="991878"/>
                  </a:lnTo>
                  <a:lnTo>
                    <a:pt x="275865" y="990881"/>
                  </a:lnTo>
                  <a:lnTo>
                    <a:pt x="284004" y="986858"/>
                  </a:lnTo>
                  <a:lnTo>
                    <a:pt x="287282" y="984135"/>
                  </a:lnTo>
                  <a:lnTo>
                    <a:pt x="288966" y="981807"/>
                  </a:lnTo>
                  <a:lnTo>
                    <a:pt x="261328" y="981807"/>
                  </a:lnTo>
                  <a:lnTo>
                    <a:pt x="257464" y="980651"/>
                  </a:lnTo>
                  <a:lnTo>
                    <a:pt x="243909" y="959511"/>
                  </a:lnTo>
                  <a:lnTo>
                    <a:pt x="243909" y="948362"/>
                  </a:lnTo>
                  <a:lnTo>
                    <a:pt x="261391" y="926510"/>
                  </a:lnTo>
                  <a:lnTo>
                    <a:pt x="288978" y="926510"/>
                  </a:lnTo>
                  <a:lnTo>
                    <a:pt x="286933" y="923849"/>
                  </a:lnTo>
                  <a:lnTo>
                    <a:pt x="283561" y="921189"/>
                  </a:lnTo>
                  <a:lnTo>
                    <a:pt x="275326" y="917388"/>
                  </a:lnTo>
                  <a:lnTo>
                    <a:pt x="270702" y="916438"/>
                  </a:lnTo>
                  <a:close/>
                </a:path>
                <a:path w="829944" h="1348104">
                  <a:moveTo>
                    <a:pt x="294455" y="969075"/>
                  </a:moveTo>
                  <a:lnTo>
                    <a:pt x="283244" y="969075"/>
                  </a:lnTo>
                  <a:lnTo>
                    <a:pt x="282547" y="971735"/>
                  </a:lnTo>
                  <a:lnTo>
                    <a:pt x="281375" y="974016"/>
                  </a:lnTo>
                  <a:lnTo>
                    <a:pt x="278081" y="977816"/>
                  </a:lnTo>
                  <a:lnTo>
                    <a:pt x="275885" y="979352"/>
                  </a:lnTo>
                  <a:lnTo>
                    <a:pt x="271320" y="981300"/>
                  </a:lnTo>
                  <a:lnTo>
                    <a:pt x="268675" y="981807"/>
                  </a:lnTo>
                  <a:lnTo>
                    <a:pt x="288966" y="981807"/>
                  </a:lnTo>
                  <a:lnTo>
                    <a:pt x="292254" y="977262"/>
                  </a:lnTo>
                  <a:lnTo>
                    <a:pt x="293822" y="973382"/>
                  </a:lnTo>
                  <a:lnTo>
                    <a:pt x="294455" y="969075"/>
                  </a:lnTo>
                  <a:close/>
                </a:path>
                <a:path w="829944" h="1348104">
                  <a:moveTo>
                    <a:pt x="288978" y="926510"/>
                  </a:moveTo>
                  <a:lnTo>
                    <a:pt x="270702" y="926510"/>
                  </a:lnTo>
                  <a:lnTo>
                    <a:pt x="274629" y="927808"/>
                  </a:lnTo>
                  <a:lnTo>
                    <a:pt x="277543" y="930405"/>
                  </a:lnTo>
                  <a:lnTo>
                    <a:pt x="280488" y="932970"/>
                  </a:lnTo>
                  <a:lnTo>
                    <a:pt x="282389" y="935916"/>
                  </a:lnTo>
                  <a:lnTo>
                    <a:pt x="283244" y="939241"/>
                  </a:lnTo>
                  <a:lnTo>
                    <a:pt x="294455" y="939241"/>
                  </a:lnTo>
                  <a:lnTo>
                    <a:pt x="293993" y="935916"/>
                  </a:lnTo>
                  <a:lnTo>
                    <a:pt x="293916" y="935362"/>
                  </a:lnTo>
                  <a:lnTo>
                    <a:pt x="293822" y="934681"/>
                  </a:lnTo>
                  <a:lnTo>
                    <a:pt x="292191" y="930690"/>
                  </a:lnTo>
                  <a:lnTo>
                    <a:pt x="288978" y="926510"/>
                  </a:lnTo>
                  <a:close/>
                </a:path>
                <a:path w="829944" h="1348104">
                  <a:moveTo>
                    <a:pt x="322056" y="917388"/>
                  </a:moveTo>
                  <a:lnTo>
                    <a:pt x="310845" y="917388"/>
                  </a:lnTo>
                  <a:lnTo>
                    <a:pt x="310845" y="990358"/>
                  </a:lnTo>
                  <a:lnTo>
                    <a:pt x="322056" y="990358"/>
                  </a:lnTo>
                  <a:lnTo>
                    <a:pt x="322056" y="917388"/>
                  </a:lnTo>
                  <a:close/>
                </a:path>
                <a:path w="829944" h="1348104">
                  <a:moveTo>
                    <a:pt x="318731" y="890025"/>
                  </a:moveTo>
                  <a:lnTo>
                    <a:pt x="314360" y="890025"/>
                  </a:lnTo>
                  <a:lnTo>
                    <a:pt x="312476" y="890769"/>
                  </a:lnTo>
                  <a:lnTo>
                    <a:pt x="309341" y="893746"/>
                  </a:lnTo>
                  <a:lnTo>
                    <a:pt x="308565" y="895535"/>
                  </a:lnTo>
                  <a:lnTo>
                    <a:pt x="308565" y="899716"/>
                  </a:lnTo>
                  <a:lnTo>
                    <a:pt x="309341" y="901505"/>
                  </a:lnTo>
                  <a:lnTo>
                    <a:pt x="312476" y="904482"/>
                  </a:lnTo>
                  <a:lnTo>
                    <a:pt x="314360" y="905227"/>
                  </a:lnTo>
                  <a:lnTo>
                    <a:pt x="318731" y="905227"/>
                  </a:lnTo>
                  <a:lnTo>
                    <a:pt x="320600" y="904482"/>
                  </a:lnTo>
                  <a:lnTo>
                    <a:pt x="323735" y="901505"/>
                  </a:lnTo>
                  <a:lnTo>
                    <a:pt x="324527" y="899716"/>
                  </a:lnTo>
                  <a:lnTo>
                    <a:pt x="324527" y="895535"/>
                  </a:lnTo>
                  <a:lnTo>
                    <a:pt x="323735" y="893746"/>
                  </a:lnTo>
                  <a:lnTo>
                    <a:pt x="320600" y="890769"/>
                  </a:lnTo>
                  <a:lnTo>
                    <a:pt x="318731" y="890025"/>
                  </a:lnTo>
                  <a:close/>
                </a:path>
                <a:path w="829944" h="1348104">
                  <a:moveTo>
                    <a:pt x="375845" y="916438"/>
                  </a:moveTo>
                  <a:lnTo>
                    <a:pt x="365457" y="916438"/>
                  </a:lnTo>
                  <a:lnTo>
                    <a:pt x="359693" y="918053"/>
                  </a:lnTo>
                  <a:lnTo>
                    <a:pt x="339171" y="946969"/>
                  </a:lnTo>
                  <a:lnTo>
                    <a:pt x="339171" y="961918"/>
                  </a:lnTo>
                  <a:lnTo>
                    <a:pt x="366154" y="991878"/>
                  </a:lnTo>
                  <a:lnTo>
                    <a:pt x="378126" y="991878"/>
                  </a:lnTo>
                  <a:lnTo>
                    <a:pt x="382575" y="991118"/>
                  </a:lnTo>
                  <a:lnTo>
                    <a:pt x="390493" y="988046"/>
                  </a:lnTo>
                  <a:lnTo>
                    <a:pt x="393819" y="985892"/>
                  </a:lnTo>
                  <a:lnTo>
                    <a:pt x="397787" y="981807"/>
                  </a:lnTo>
                  <a:lnTo>
                    <a:pt x="368656" y="981807"/>
                  </a:lnTo>
                  <a:lnTo>
                    <a:pt x="364681" y="980825"/>
                  </a:lnTo>
                  <a:lnTo>
                    <a:pt x="350382" y="957674"/>
                  </a:lnTo>
                  <a:lnTo>
                    <a:pt x="347152" y="957674"/>
                  </a:lnTo>
                  <a:lnTo>
                    <a:pt x="347152" y="947982"/>
                  </a:lnTo>
                  <a:lnTo>
                    <a:pt x="350382" y="947982"/>
                  </a:lnTo>
                  <a:lnTo>
                    <a:pt x="350382" y="945670"/>
                  </a:lnTo>
                  <a:lnTo>
                    <a:pt x="367579" y="926510"/>
                  </a:lnTo>
                  <a:lnTo>
                    <a:pt x="395580" y="926510"/>
                  </a:lnTo>
                  <a:lnTo>
                    <a:pt x="390382" y="921664"/>
                  </a:lnTo>
                  <a:lnTo>
                    <a:pt x="387009" y="919605"/>
                  </a:lnTo>
                  <a:lnTo>
                    <a:pt x="379598" y="917072"/>
                  </a:lnTo>
                  <a:lnTo>
                    <a:pt x="375845" y="916438"/>
                  </a:lnTo>
                  <a:close/>
                </a:path>
                <a:path w="829944" h="1348104">
                  <a:moveTo>
                    <a:pt x="391427" y="970405"/>
                  </a:moveTo>
                  <a:lnTo>
                    <a:pt x="376130" y="981807"/>
                  </a:lnTo>
                  <a:lnTo>
                    <a:pt x="397787" y="981807"/>
                  </a:lnTo>
                  <a:lnTo>
                    <a:pt x="399203" y="980350"/>
                  </a:lnTo>
                  <a:lnTo>
                    <a:pt x="401119" y="977120"/>
                  </a:lnTo>
                  <a:lnTo>
                    <a:pt x="402259" y="973446"/>
                  </a:lnTo>
                  <a:lnTo>
                    <a:pt x="391427" y="970405"/>
                  </a:lnTo>
                  <a:close/>
                </a:path>
                <a:path w="829944" h="1348104">
                  <a:moveTo>
                    <a:pt x="350382" y="947982"/>
                  </a:moveTo>
                  <a:lnTo>
                    <a:pt x="347152" y="947982"/>
                  </a:lnTo>
                  <a:lnTo>
                    <a:pt x="347152" y="957674"/>
                  </a:lnTo>
                  <a:lnTo>
                    <a:pt x="350382" y="957674"/>
                  </a:lnTo>
                  <a:lnTo>
                    <a:pt x="350382" y="947982"/>
                  </a:lnTo>
                  <a:close/>
                </a:path>
                <a:path w="829944" h="1348104">
                  <a:moveTo>
                    <a:pt x="395580" y="926510"/>
                  </a:moveTo>
                  <a:lnTo>
                    <a:pt x="376099" y="926510"/>
                  </a:lnTo>
                  <a:lnTo>
                    <a:pt x="379614" y="927444"/>
                  </a:lnTo>
                  <a:lnTo>
                    <a:pt x="385600" y="931181"/>
                  </a:lnTo>
                  <a:lnTo>
                    <a:pt x="387912" y="933731"/>
                  </a:lnTo>
                  <a:lnTo>
                    <a:pt x="389527" y="936961"/>
                  </a:lnTo>
                  <a:lnTo>
                    <a:pt x="391174" y="940191"/>
                  </a:lnTo>
                  <a:lnTo>
                    <a:pt x="391998" y="943865"/>
                  </a:lnTo>
                  <a:lnTo>
                    <a:pt x="391998" y="947982"/>
                  </a:lnTo>
                  <a:lnTo>
                    <a:pt x="350382" y="947982"/>
                  </a:lnTo>
                  <a:lnTo>
                    <a:pt x="350382" y="957674"/>
                  </a:lnTo>
                  <a:lnTo>
                    <a:pt x="403399" y="957674"/>
                  </a:lnTo>
                  <a:lnTo>
                    <a:pt x="403329" y="945670"/>
                  </a:lnTo>
                  <a:lnTo>
                    <a:pt x="402496" y="940381"/>
                  </a:lnTo>
                  <a:lnTo>
                    <a:pt x="398929" y="931181"/>
                  </a:lnTo>
                  <a:lnTo>
                    <a:pt x="396648" y="927618"/>
                  </a:lnTo>
                  <a:lnTo>
                    <a:pt x="396535" y="927444"/>
                  </a:lnTo>
                  <a:lnTo>
                    <a:pt x="395580" y="926510"/>
                  </a:lnTo>
                  <a:close/>
                </a:path>
                <a:path w="829944" h="1348104">
                  <a:moveTo>
                    <a:pt x="427865" y="970215"/>
                  </a:moveTo>
                  <a:lnTo>
                    <a:pt x="417223" y="972876"/>
                  </a:lnTo>
                  <a:lnTo>
                    <a:pt x="418522" y="979083"/>
                  </a:lnTo>
                  <a:lnTo>
                    <a:pt x="421610" y="983802"/>
                  </a:lnTo>
                  <a:lnTo>
                    <a:pt x="431364" y="990263"/>
                  </a:lnTo>
                  <a:lnTo>
                    <a:pt x="437524" y="991878"/>
                  </a:lnTo>
                  <a:lnTo>
                    <a:pt x="450636" y="991878"/>
                  </a:lnTo>
                  <a:lnTo>
                    <a:pt x="455608" y="990928"/>
                  </a:lnTo>
                  <a:lnTo>
                    <a:pt x="464160" y="987128"/>
                  </a:lnTo>
                  <a:lnTo>
                    <a:pt x="467485" y="984531"/>
                  </a:lnTo>
                  <a:lnTo>
                    <a:pt x="469312" y="981997"/>
                  </a:lnTo>
                  <a:lnTo>
                    <a:pt x="440185" y="981997"/>
                  </a:lnTo>
                  <a:lnTo>
                    <a:pt x="436463" y="981015"/>
                  </a:lnTo>
                  <a:lnTo>
                    <a:pt x="430794" y="977088"/>
                  </a:lnTo>
                  <a:lnTo>
                    <a:pt x="428919" y="974206"/>
                  </a:lnTo>
                  <a:lnTo>
                    <a:pt x="428772" y="973731"/>
                  </a:lnTo>
                  <a:lnTo>
                    <a:pt x="427865" y="970215"/>
                  </a:lnTo>
                  <a:close/>
                </a:path>
                <a:path w="829944" h="1348104">
                  <a:moveTo>
                    <a:pt x="453518" y="916438"/>
                  </a:moveTo>
                  <a:lnTo>
                    <a:pt x="441167" y="916438"/>
                  </a:lnTo>
                  <a:lnTo>
                    <a:pt x="436574" y="917341"/>
                  </a:lnTo>
                  <a:lnTo>
                    <a:pt x="419504" y="942567"/>
                  </a:lnTo>
                  <a:lnTo>
                    <a:pt x="420968" y="946526"/>
                  </a:lnTo>
                  <a:lnTo>
                    <a:pt x="454722" y="961189"/>
                  </a:lnTo>
                  <a:lnTo>
                    <a:pt x="457445" y="962488"/>
                  </a:lnTo>
                  <a:lnTo>
                    <a:pt x="460992" y="965940"/>
                  </a:lnTo>
                  <a:lnTo>
                    <a:pt x="461879" y="968062"/>
                  </a:lnTo>
                  <a:lnTo>
                    <a:pt x="461879" y="973731"/>
                  </a:lnTo>
                  <a:lnTo>
                    <a:pt x="460327" y="976423"/>
                  </a:lnTo>
                  <a:lnTo>
                    <a:pt x="453976" y="981015"/>
                  </a:lnTo>
                  <a:lnTo>
                    <a:pt x="453677" y="981015"/>
                  </a:lnTo>
                  <a:lnTo>
                    <a:pt x="450003" y="981997"/>
                  </a:lnTo>
                  <a:lnTo>
                    <a:pt x="469312" y="981997"/>
                  </a:lnTo>
                  <a:lnTo>
                    <a:pt x="472267" y="977943"/>
                  </a:lnTo>
                  <a:lnTo>
                    <a:pt x="473471" y="974206"/>
                  </a:lnTo>
                  <a:lnTo>
                    <a:pt x="473471" y="964926"/>
                  </a:lnTo>
                  <a:lnTo>
                    <a:pt x="471871" y="960762"/>
                  </a:lnTo>
                  <a:lnTo>
                    <a:pt x="465474" y="954269"/>
                  </a:lnTo>
                  <a:lnTo>
                    <a:pt x="460612" y="951846"/>
                  </a:lnTo>
                  <a:lnTo>
                    <a:pt x="438950" y="946526"/>
                  </a:lnTo>
                  <a:lnTo>
                    <a:pt x="435782" y="945180"/>
                  </a:lnTo>
                  <a:lnTo>
                    <a:pt x="431729" y="941949"/>
                  </a:lnTo>
                  <a:lnTo>
                    <a:pt x="430715" y="939748"/>
                  </a:lnTo>
                  <a:lnTo>
                    <a:pt x="430715" y="933825"/>
                  </a:lnTo>
                  <a:lnTo>
                    <a:pt x="432188" y="931244"/>
                  </a:lnTo>
                  <a:lnTo>
                    <a:pt x="438110" y="927159"/>
                  </a:lnTo>
                  <a:lnTo>
                    <a:pt x="441832" y="926129"/>
                  </a:lnTo>
                  <a:lnTo>
                    <a:pt x="468703" y="926129"/>
                  </a:lnTo>
                  <a:lnTo>
                    <a:pt x="467453" y="924356"/>
                  </a:lnTo>
                  <a:lnTo>
                    <a:pt x="459187" y="918022"/>
                  </a:lnTo>
                  <a:lnTo>
                    <a:pt x="453518" y="916438"/>
                  </a:lnTo>
                  <a:close/>
                </a:path>
                <a:path w="829944" h="1348104">
                  <a:moveTo>
                    <a:pt x="468703" y="926129"/>
                  </a:moveTo>
                  <a:lnTo>
                    <a:pt x="449559" y="926129"/>
                  </a:lnTo>
                  <a:lnTo>
                    <a:pt x="452236" y="926652"/>
                  </a:lnTo>
                  <a:lnTo>
                    <a:pt x="456416" y="928742"/>
                  </a:lnTo>
                  <a:lnTo>
                    <a:pt x="458063" y="930073"/>
                  </a:lnTo>
                  <a:lnTo>
                    <a:pt x="459266" y="931688"/>
                  </a:lnTo>
                  <a:lnTo>
                    <a:pt x="460502" y="933271"/>
                  </a:lnTo>
                  <a:lnTo>
                    <a:pt x="461436" y="934902"/>
                  </a:lnTo>
                  <a:lnTo>
                    <a:pt x="462069" y="936581"/>
                  </a:lnTo>
                  <a:lnTo>
                    <a:pt x="471805" y="933825"/>
                  </a:lnTo>
                  <a:lnTo>
                    <a:pt x="472172" y="933825"/>
                  </a:lnTo>
                  <a:lnTo>
                    <a:pt x="470468" y="928742"/>
                  </a:lnTo>
                  <a:lnTo>
                    <a:pt x="470399" y="928537"/>
                  </a:lnTo>
                  <a:lnTo>
                    <a:pt x="468703" y="926129"/>
                  </a:lnTo>
                  <a:close/>
                </a:path>
                <a:path w="829944" h="1348104">
                  <a:moveTo>
                    <a:pt x="507070" y="977056"/>
                  </a:moveTo>
                  <a:lnTo>
                    <a:pt x="494908" y="977056"/>
                  </a:lnTo>
                  <a:lnTo>
                    <a:pt x="493985" y="985797"/>
                  </a:lnTo>
                  <a:lnTo>
                    <a:pt x="493895" y="986653"/>
                  </a:lnTo>
                  <a:lnTo>
                    <a:pt x="493324" y="990833"/>
                  </a:lnTo>
                  <a:lnTo>
                    <a:pt x="492628" y="994919"/>
                  </a:lnTo>
                  <a:lnTo>
                    <a:pt x="491963" y="999036"/>
                  </a:lnTo>
                  <a:lnTo>
                    <a:pt x="491298" y="1002757"/>
                  </a:lnTo>
                  <a:lnTo>
                    <a:pt x="489017" y="1014111"/>
                  </a:lnTo>
                  <a:lnTo>
                    <a:pt x="497568" y="1014111"/>
                  </a:lnTo>
                  <a:lnTo>
                    <a:pt x="503839" y="993778"/>
                  </a:lnTo>
                  <a:lnTo>
                    <a:pt x="504948" y="989661"/>
                  </a:lnTo>
                  <a:lnTo>
                    <a:pt x="505771" y="985797"/>
                  </a:lnTo>
                  <a:lnTo>
                    <a:pt x="507070" y="977056"/>
                  </a:lnTo>
                  <a:close/>
                </a:path>
                <a:path w="829944" h="1348104">
                  <a:moveTo>
                    <a:pt x="41425" y="1094443"/>
                  </a:moveTo>
                  <a:lnTo>
                    <a:pt x="29707" y="1094443"/>
                  </a:lnTo>
                  <a:lnTo>
                    <a:pt x="23943" y="1096058"/>
                  </a:lnTo>
                  <a:lnTo>
                    <a:pt x="14093" y="1102488"/>
                  </a:lnTo>
                  <a:lnTo>
                    <a:pt x="10261" y="1106937"/>
                  </a:lnTo>
                  <a:lnTo>
                    <a:pt x="4782" y="1118307"/>
                  </a:lnTo>
                  <a:lnTo>
                    <a:pt x="3420" y="1124847"/>
                  </a:lnTo>
                  <a:lnTo>
                    <a:pt x="3420" y="1139543"/>
                  </a:lnTo>
                  <a:lnTo>
                    <a:pt x="29643" y="1169883"/>
                  </a:lnTo>
                  <a:lnTo>
                    <a:pt x="41868" y="1169883"/>
                  </a:lnTo>
                  <a:lnTo>
                    <a:pt x="46587" y="1168886"/>
                  </a:lnTo>
                  <a:lnTo>
                    <a:pt x="54727" y="1164863"/>
                  </a:lnTo>
                  <a:lnTo>
                    <a:pt x="58005" y="1162140"/>
                  </a:lnTo>
                  <a:lnTo>
                    <a:pt x="59689" y="1159812"/>
                  </a:lnTo>
                  <a:lnTo>
                    <a:pt x="32050" y="1159812"/>
                  </a:lnTo>
                  <a:lnTo>
                    <a:pt x="28187" y="1158656"/>
                  </a:lnTo>
                  <a:lnTo>
                    <a:pt x="14631" y="1137516"/>
                  </a:lnTo>
                  <a:lnTo>
                    <a:pt x="14631" y="1126367"/>
                  </a:lnTo>
                  <a:lnTo>
                    <a:pt x="32114" y="1104515"/>
                  </a:lnTo>
                  <a:lnTo>
                    <a:pt x="59701" y="1104515"/>
                  </a:lnTo>
                  <a:lnTo>
                    <a:pt x="57656" y="1101854"/>
                  </a:lnTo>
                  <a:lnTo>
                    <a:pt x="54283" y="1099194"/>
                  </a:lnTo>
                  <a:lnTo>
                    <a:pt x="46049" y="1095393"/>
                  </a:lnTo>
                  <a:lnTo>
                    <a:pt x="41425" y="1094443"/>
                  </a:lnTo>
                  <a:close/>
                </a:path>
                <a:path w="829944" h="1348104">
                  <a:moveTo>
                    <a:pt x="65178" y="1147080"/>
                  </a:moveTo>
                  <a:lnTo>
                    <a:pt x="53967" y="1147080"/>
                  </a:lnTo>
                  <a:lnTo>
                    <a:pt x="53270" y="1149741"/>
                  </a:lnTo>
                  <a:lnTo>
                    <a:pt x="52098" y="1152021"/>
                  </a:lnTo>
                  <a:lnTo>
                    <a:pt x="48804" y="1155821"/>
                  </a:lnTo>
                  <a:lnTo>
                    <a:pt x="46608" y="1157357"/>
                  </a:lnTo>
                  <a:lnTo>
                    <a:pt x="42043" y="1159305"/>
                  </a:lnTo>
                  <a:lnTo>
                    <a:pt x="39398" y="1159812"/>
                  </a:lnTo>
                  <a:lnTo>
                    <a:pt x="59689" y="1159812"/>
                  </a:lnTo>
                  <a:lnTo>
                    <a:pt x="62977" y="1155267"/>
                  </a:lnTo>
                  <a:lnTo>
                    <a:pt x="64545" y="1151387"/>
                  </a:lnTo>
                  <a:lnTo>
                    <a:pt x="65178" y="1147080"/>
                  </a:lnTo>
                  <a:close/>
                </a:path>
                <a:path w="829944" h="1348104">
                  <a:moveTo>
                    <a:pt x="59701" y="1104515"/>
                  </a:moveTo>
                  <a:lnTo>
                    <a:pt x="41425" y="1104515"/>
                  </a:lnTo>
                  <a:lnTo>
                    <a:pt x="45352" y="1105813"/>
                  </a:lnTo>
                  <a:lnTo>
                    <a:pt x="48266" y="1108410"/>
                  </a:lnTo>
                  <a:lnTo>
                    <a:pt x="51211" y="1110975"/>
                  </a:lnTo>
                  <a:lnTo>
                    <a:pt x="53112" y="1113921"/>
                  </a:lnTo>
                  <a:lnTo>
                    <a:pt x="53967" y="1117246"/>
                  </a:lnTo>
                  <a:lnTo>
                    <a:pt x="65178" y="1117246"/>
                  </a:lnTo>
                  <a:lnTo>
                    <a:pt x="64716" y="1113921"/>
                  </a:lnTo>
                  <a:lnTo>
                    <a:pt x="64639" y="1113367"/>
                  </a:lnTo>
                  <a:lnTo>
                    <a:pt x="64545" y="1112686"/>
                  </a:lnTo>
                  <a:lnTo>
                    <a:pt x="62914" y="1108695"/>
                  </a:lnTo>
                  <a:lnTo>
                    <a:pt x="59701" y="1104515"/>
                  </a:lnTo>
                  <a:close/>
                </a:path>
                <a:path w="829944" h="1348104">
                  <a:moveTo>
                    <a:pt x="117799" y="1094443"/>
                  </a:moveTo>
                  <a:lnTo>
                    <a:pt x="104624" y="1094443"/>
                  </a:lnTo>
                  <a:lnTo>
                    <a:pt x="98844" y="1096011"/>
                  </a:lnTo>
                  <a:lnTo>
                    <a:pt x="78147" y="1124657"/>
                  </a:lnTo>
                  <a:lnTo>
                    <a:pt x="78147" y="1139796"/>
                  </a:lnTo>
                  <a:lnTo>
                    <a:pt x="104624" y="1169883"/>
                  </a:lnTo>
                  <a:lnTo>
                    <a:pt x="117799" y="1169883"/>
                  </a:lnTo>
                  <a:lnTo>
                    <a:pt x="123563" y="1168316"/>
                  </a:lnTo>
                  <a:lnTo>
                    <a:pt x="133476" y="1162045"/>
                  </a:lnTo>
                  <a:lnTo>
                    <a:pt x="135443" y="1159812"/>
                  </a:lnTo>
                  <a:lnTo>
                    <a:pt x="106208" y="1159812"/>
                  </a:lnTo>
                  <a:lnTo>
                    <a:pt x="102090" y="1158529"/>
                  </a:lnTo>
                  <a:lnTo>
                    <a:pt x="95630" y="1153399"/>
                  </a:lnTo>
                  <a:lnTo>
                    <a:pt x="93238" y="1150026"/>
                  </a:lnTo>
                  <a:lnTo>
                    <a:pt x="90135" y="1141664"/>
                  </a:lnTo>
                  <a:lnTo>
                    <a:pt x="89359" y="1137136"/>
                  </a:lnTo>
                  <a:lnTo>
                    <a:pt x="89359" y="1127381"/>
                  </a:lnTo>
                  <a:lnTo>
                    <a:pt x="106208" y="1104515"/>
                  </a:lnTo>
                  <a:lnTo>
                    <a:pt x="135436" y="1104515"/>
                  </a:lnTo>
                  <a:lnTo>
                    <a:pt x="133476" y="1102282"/>
                  </a:lnTo>
                  <a:lnTo>
                    <a:pt x="123563" y="1096011"/>
                  </a:lnTo>
                  <a:lnTo>
                    <a:pt x="117799" y="1094443"/>
                  </a:lnTo>
                  <a:close/>
                </a:path>
                <a:path w="829944" h="1348104">
                  <a:moveTo>
                    <a:pt x="135436" y="1104515"/>
                  </a:moveTo>
                  <a:lnTo>
                    <a:pt x="116216" y="1104515"/>
                  </a:lnTo>
                  <a:lnTo>
                    <a:pt x="120333" y="1105813"/>
                  </a:lnTo>
                  <a:lnTo>
                    <a:pt x="126794" y="1111007"/>
                  </a:lnTo>
                  <a:lnTo>
                    <a:pt x="129185" y="1114412"/>
                  </a:lnTo>
                  <a:lnTo>
                    <a:pt x="132289" y="1122836"/>
                  </a:lnTo>
                  <a:lnTo>
                    <a:pt x="133065" y="1127381"/>
                  </a:lnTo>
                  <a:lnTo>
                    <a:pt x="133065" y="1137136"/>
                  </a:lnTo>
                  <a:lnTo>
                    <a:pt x="116216" y="1159812"/>
                  </a:lnTo>
                  <a:lnTo>
                    <a:pt x="135443" y="1159812"/>
                  </a:lnTo>
                  <a:lnTo>
                    <a:pt x="137340" y="1157658"/>
                  </a:lnTo>
                  <a:lnTo>
                    <a:pt x="140096" y="1152021"/>
                  </a:lnTo>
                  <a:lnTo>
                    <a:pt x="142883" y="1146383"/>
                  </a:lnTo>
                  <a:lnTo>
                    <a:pt x="144276" y="1139796"/>
                  </a:lnTo>
                  <a:lnTo>
                    <a:pt x="144276" y="1124657"/>
                  </a:lnTo>
                  <a:lnTo>
                    <a:pt x="142883" y="1118022"/>
                  </a:lnTo>
                  <a:lnTo>
                    <a:pt x="140096" y="1112353"/>
                  </a:lnTo>
                  <a:lnTo>
                    <a:pt x="137340" y="1106684"/>
                  </a:lnTo>
                  <a:lnTo>
                    <a:pt x="135436" y="1104515"/>
                  </a:lnTo>
                  <a:close/>
                </a:path>
                <a:path w="829944" h="1348104">
                  <a:moveTo>
                    <a:pt x="172602" y="1095393"/>
                  </a:moveTo>
                  <a:lnTo>
                    <a:pt x="161390" y="1095393"/>
                  </a:lnTo>
                  <a:lnTo>
                    <a:pt x="161390" y="1147967"/>
                  </a:lnTo>
                  <a:lnTo>
                    <a:pt x="180393" y="1169313"/>
                  </a:lnTo>
                  <a:lnTo>
                    <a:pt x="190464" y="1169313"/>
                  </a:lnTo>
                  <a:lnTo>
                    <a:pt x="195025" y="1168030"/>
                  </a:lnTo>
                  <a:lnTo>
                    <a:pt x="202246" y="1162868"/>
                  </a:lnTo>
                  <a:lnTo>
                    <a:pt x="204906" y="1159717"/>
                  </a:lnTo>
                  <a:lnTo>
                    <a:pt x="205476" y="1158482"/>
                  </a:lnTo>
                  <a:lnTo>
                    <a:pt x="183908" y="1158482"/>
                  </a:lnTo>
                  <a:lnTo>
                    <a:pt x="180076" y="1156898"/>
                  </a:lnTo>
                  <a:lnTo>
                    <a:pt x="174090" y="1150564"/>
                  </a:lnTo>
                  <a:lnTo>
                    <a:pt x="172602" y="1146320"/>
                  </a:lnTo>
                  <a:lnTo>
                    <a:pt x="172602" y="1095393"/>
                  </a:lnTo>
                  <a:close/>
                </a:path>
                <a:path w="829944" h="1348104">
                  <a:moveTo>
                    <a:pt x="218588" y="1156011"/>
                  </a:moveTo>
                  <a:lnTo>
                    <a:pt x="207376" y="1156011"/>
                  </a:lnTo>
                  <a:lnTo>
                    <a:pt x="207376" y="1168363"/>
                  </a:lnTo>
                  <a:lnTo>
                    <a:pt x="218588" y="1168363"/>
                  </a:lnTo>
                  <a:lnTo>
                    <a:pt x="218588" y="1156011"/>
                  </a:lnTo>
                  <a:close/>
                </a:path>
                <a:path w="829944" h="1348104">
                  <a:moveTo>
                    <a:pt x="218588" y="1095393"/>
                  </a:moveTo>
                  <a:lnTo>
                    <a:pt x="207376" y="1095393"/>
                  </a:lnTo>
                  <a:lnTo>
                    <a:pt x="207376" y="1143090"/>
                  </a:lnTo>
                  <a:lnTo>
                    <a:pt x="206379" y="1146843"/>
                  </a:lnTo>
                  <a:lnTo>
                    <a:pt x="204383" y="1149788"/>
                  </a:lnTo>
                  <a:lnTo>
                    <a:pt x="202420" y="1152733"/>
                  </a:lnTo>
                  <a:lnTo>
                    <a:pt x="199981" y="1154919"/>
                  </a:lnTo>
                  <a:lnTo>
                    <a:pt x="194185" y="1157769"/>
                  </a:lnTo>
                  <a:lnTo>
                    <a:pt x="191351" y="1158482"/>
                  </a:lnTo>
                  <a:lnTo>
                    <a:pt x="205476" y="1158482"/>
                  </a:lnTo>
                  <a:lnTo>
                    <a:pt x="206616" y="1156011"/>
                  </a:lnTo>
                  <a:lnTo>
                    <a:pt x="218588" y="1156011"/>
                  </a:lnTo>
                  <a:lnTo>
                    <a:pt x="218588" y="1095393"/>
                  </a:lnTo>
                  <a:close/>
                </a:path>
                <a:path w="829944" h="1348104">
                  <a:moveTo>
                    <a:pt x="249954" y="1095583"/>
                  </a:moveTo>
                  <a:lnTo>
                    <a:pt x="239122" y="1095583"/>
                  </a:lnTo>
                  <a:lnTo>
                    <a:pt x="239122" y="1168363"/>
                  </a:lnTo>
                  <a:lnTo>
                    <a:pt x="250334" y="1168363"/>
                  </a:lnTo>
                  <a:lnTo>
                    <a:pt x="250334" y="1120223"/>
                  </a:lnTo>
                  <a:lnTo>
                    <a:pt x="251049" y="1117025"/>
                  </a:lnTo>
                  <a:lnTo>
                    <a:pt x="251141" y="1116613"/>
                  </a:lnTo>
                  <a:lnTo>
                    <a:pt x="254372" y="1110659"/>
                  </a:lnTo>
                  <a:lnTo>
                    <a:pt x="256573" y="1108394"/>
                  </a:lnTo>
                  <a:lnTo>
                    <a:pt x="259462" y="1106795"/>
                  </a:lnTo>
                  <a:lnTo>
                    <a:pt x="249954" y="1106795"/>
                  </a:lnTo>
                  <a:lnTo>
                    <a:pt x="249954" y="1095583"/>
                  </a:lnTo>
                  <a:close/>
                </a:path>
                <a:path w="829944" h="1348104">
                  <a:moveTo>
                    <a:pt x="292753" y="1104515"/>
                  </a:moveTo>
                  <a:lnTo>
                    <a:pt x="274150" y="1104515"/>
                  </a:lnTo>
                  <a:lnTo>
                    <a:pt x="278236" y="1106130"/>
                  </a:lnTo>
                  <a:lnTo>
                    <a:pt x="284190" y="1112559"/>
                  </a:lnTo>
                  <a:lnTo>
                    <a:pt x="285678" y="1117025"/>
                  </a:lnTo>
                  <a:lnTo>
                    <a:pt x="285678" y="1168363"/>
                  </a:lnTo>
                  <a:lnTo>
                    <a:pt x="296890" y="1168363"/>
                  </a:lnTo>
                  <a:lnTo>
                    <a:pt x="296890" y="1115789"/>
                  </a:lnTo>
                  <a:lnTo>
                    <a:pt x="295861" y="1110659"/>
                  </a:lnTo>
                  <a:lnTo>
                    <a:pt x="292753" y="1104515"/>
                  </a:lnTo>
                  <a:close/>
                </a:path>
                <a:path w="829944" h="1348104">
                  <a:moveTo>
                    <a:pt x="277127" y="1094443"/>
                  </a:moveTo>
                  <a:lnTo>
                    <a:pt x="266676" y="1094443"/>
                  </a:lnTo>
                  <a:lnTo>
                    <a:pt x="262179" y="1095583"/>
                  </a:lnTo>
                  <a:lnTo>
                    <a:pt x="255211" y="1100112"/>
                  </a:lnTo>
                  <a:lnTo>
                    <a:pt x="252614" y="1103089"/>
                  </a:lnTo>
                  <a:lnTo>
                    <a:pt x="250904" y="1106795"/>
                  </a:lnTo>
                  <a:lnTo>
                    <a:pt x="259462" y="1106795"/>
                  </a:lnTo>
                  <a:lnTo>
                    <a:pt x="262179" y="1105291"/>
                  </a:lnTo>
                  <a:lnTo>
                    <a:pt x="265377" y="1104515"/>
                  </a:lnTo>
                  <a:lnTo>
                    <a:pt x="292753" y="1104515"/>
                  </a:lnTo>
                  <a:lnTo>
                    <a:pt x="291743" y="1102519"/>
                  </a:lnTo>
                  <a:lnTo>
                    <a:pt x="288861" y="1099479"/>
                  </a:lnTo>
                  <a:lnTo>
                    <a:pt x="281682" y="1095583"/>
                  </a:lnTo>
                  <a:lnTo>
                    <a:pt x="281991" y="1095583"/>
                  </a:lnTo>
                  <a:lnTo>
                    <a:pt x="277127" y="1094443"/>
                  </a:lnTo>
                  <a:close/>
                </a:path>
                <a:path w="829944" h="1348104">
                  <a:moveTo>
                    <a:pt x="333529" y="1077911"/>
                  </a:moveTo>
                  <a:lnTo>
                    <a:pt x="322318" y="1077911"/>
                  </a:lnTo>
                  <a:lnTo>
                    <a:pt x="322318" y="1154745"/>
                  </a:lnTo>
                  <a:lnTo>
                    <a:pt x="338913" y="1169313"/>
                  </a:lnTo>
                  <a:lnTo>
                    <a:pt x="344171" y="1169313"/>
                  </a:lnTo>
                  <a:lnTo>
                    <a:pt x="345897" y="1169155"/>
                  </a:lnTo>
                  <a:lnTo>
                    <a:pt x="347259" y="1168838"/>
                  </a:lnTo>
                  <a:lnTo>
                    <a:pt x="348242" y="1168632"/>
                  </a:lnTo>
                  <a:lnTo>
                    <a:pt x="349681" y="1168268"/>
                  </a:lnTo>
                  <a:lnTo>
                    <a:pt x="350441" y="1167983"/>
                  </a:lnTo>
                  <a:lnTo>
                    <a:pt x="348290" y="1158482"/>
                  </a:lnTo>
                  <a:lnTo>
                    <a:pt x="340750" y="1158482"/>
                  </a:lnTo>
                  <a:lnTo>
                    <a:pt x="338517" y="1157722"/>
                  </a:lnTo>
                  <a:lnTo>
                    <a:pt x="333529" y="1150627"/>
                  </a:lnTo>
                  <a:lnTo>
                    <a:pt x="333529" y="1077911"/>
                  </a:lnTo>
                  <a:close/>
                </a:path>
                <a:path w="829944" h="1348104">
                  <a:moveTo>
                    <a:pt x="349111" y="1157722"/>
                  </a:moveTo>
                  <a:lnTo>
                    <a:pt x="348118" y="1157722"/>
                  </a:lnTo>
                  <a:lnTo>
                    <a:pt x="348290" y="1158482"/>
                  </a:lnTo>
                  <a:lnTo>
                    <a:pt x="345311" y="1158482"/>
                  </a:lnTo>
                  <a:lnTo>
                    <a:pt x="349111" y="1157722"/>
                  </a:lnTo>
                  <a:close/>
                </a:path>
                <a:path w="829944" h="1348104">
                  <a:moveTo>
                    <a:pt x="322318" y="1095393"/>
                  </a:moveTo>
                  <a:lnTo>
                    <a:pt x="311296" y="1095393"/>
                  </a:lnTo>
                  <a:lnTo>
                    <a:pt x="311296" y="1104895"/>
                  </a:lnTo>
                  <a:lnTo>
                    <a:pt x="322318" y="1104895"/>
                  </a:lnTo>
                  <a:lnTo>
                    <a:pt x="322318" y="1095393"/>
                  </a:lnTo>
                  <a:close/>
                </a:path>
                <a:path w="829944" h="1348104">
                  <a:moveTo>
                    <a:pt x="349111" y="1095393"/>
                  </a:moveTo>
                  <a:lnTo>
                    <a:pt x="333529" y="1095393"/>
                  </a:lnTo>
                  <a:lnTo>
                    <a:pt x="333529" y="1104895"/>
                  </a:lnTo>
                  <a:lnTo>
                    <a:pt x="349111" y="1104895"/>
                  </a:lnTo>
                  <a:lnTo>
                    <a:pt x="349111" y="1095393"/>
                  </a:lnTo>
                  <a:close/>
                </a:path>
                <a:path w="829944" h="1348104">
                  <a:moveTo>
                    <a:pt x="372081" y="1148220"/>
                  </a:moveTo>
                  <a:lnTo>
                    <a:pt x="361439" y="1150881"/>
                  </a:lnTo>
                  <a:lnTo>
                    <a:pt x="362738" y="1157088"/>
                  </a:lnTo>
                  <a:lnTo>
                    <a:pt x="365826" y="1161807"/>
                  </a:lnTo>
                  <a:lnTo>
                    <a:pt x="375580" y="1168268"/>
                  </a:lnTo>
                  <a:lnTo>
                    <a:pt x="381740" y="1169883"/>
                  </a:lnTo>
                  <a:lnTo>
                    <a:pt x="394852" y="1169883"/>
                  </a:lnTo>
                  <a:lnTo>
                    <a:pt x="399824" y="1168933"/>
                  </a:lnTo>
                  <a:lnTo>
                    <a:pt x="408375" y="1165133"/>
                  </a:lnTo>
                  <a:lnTo>
                    <a:pt x="411701" y="1162536"/>
                  </a:lnTo>
                  <a:lnTo>
                    <a:pt x="413528" y="1160002"/>
                  </a:lnTo>
                  <a:lnTo>
                    <a:pt x="384401" y="1160002"/>
                  </a:lnTo>
                  <a:lnTo>
                    <a:pt x="380679" y="1159020"/>
                  </a:lnTo>
                  <a:lnTo>
                    <a:pt x="375010" y="1155093"/>
                  </a:lnTo>
                  <a:lnTo>
                    <a:pt x="373135" y="1152211"/>
                  </a:lnTo>
                  <a:lnTo>
                    <a:pt x="372988" y="1151736"/>
                  </a:lnTo>
                  <a:lnTo>
                    <a:pt x="372081" y="1148220"/>
                  </a:lnTo>
                  <a:close/>
                </a:path>
                <a:path w="829944" h="1348104">
                  <a:moveTo>
                    <a:pt x="397734" y="1094443"/>
                  </a:moveTo>
                  <a:lnTo>
                    <a:pt x="385382" y="1094443"/>
                  </a:lnTo>
                  <a:lnTo>
                    <a:pt x="380790" y="1095346"/>
                  </a:lnTo>
                  <a:lnTo>
                    <a:pt x="363719" y="1120572"/>
                  </a:lnTo>
                  <a:lnTo>
                    <a:pt x="365183" y="1124531"/>
                  </a:lnTo>
                  <a:lnTo>
                    <a:pt x="398937" y="1139194"/>
                  </a:lnTo>
                  <a:lnTo>
                    <a:pt x="401661" y="1140493"/>
                  </a:lnTo>
                  <a:lnTo>
                    <a:pt x="405208" y="1143945"/>
                  </a:lnTo>
                  <a:lnTo>
                    <a:pt x="406095" y="1146067"/>
                  </a:lnTo>
                  <a:lnTo>
                    <a:pt x="406095" y="1151736"/>
                  </a:lnTo>
                  <a:lnTo>
                    <a:pt x="404543" y="1154428"/>
                  </a:lnTo>
                  <a:lnTo>
                    <a:pt x="398192" y="1159020"/>
                  </a:lnTo>
                  <a:lnTo>
                    <a:pt x="397893" y="1159020"/>
                  </a:lnTo>
                  <a:lnTo>
                    <a:pt x="394218" y="1160002"/>
                  </a:lnTo>
                  <a:lnTo>
                    <a:pt x="413528" y="1160002"/>
                  </a:lnTo>
                  <a:lnTo>
                    <a:pt x="416483" y="1155948"/>
                  </a:lnTo>
                  <a:lnTo>
                    <a:pt x="417687" y="1152211"/>
                  </a:lnTo>
                  <a:lnTo>
                    <a:pt x="417687" y="1142931"/>
                  </a:lnTo>
                  <a:lnTo>
                    <a:pt x="416087" y="1138767"/>
                  </a:lnTo>
                  <a:lnTo>
                    <a:pt x="409690" y="1132274"/>
                  </a:lnTo>
                  <a:lnTo>
                    <a:pt x="404828" y="1129851"/>
                  </a:lnTo>
                  <a:lnTo>
                    <a:pt x="383165" y="1124531"/>
                  </a:lnTo>
                  <a:lnTo>
                    <a:pt x="379998" y="1123185"/>
                  </a:lnTo>
                  <a:lnTo>
                    <a:pt x="375944" y="1119954"/>
                  </a:lnTo>
                  <a:lnTo>
                    <a:pt x="374931" y="1117753"/>
                  </a:lnTo>
                  <a:lnTo>
                    <a:pt x="374931" y="1111831"/>
                  </a:lnTo>
                  <a:lnTo>
                    <a:pt x="376404" y="1109249"/>
                  </a:lnTo>
                  <a:lnTo>
                    <a:pt x="382326" y="1105164"/>
                  </a:lnTo>
                  <a:lnTo>
                    <a:pt x="386047" y="1104135"/>
                  </a:lnTo>
                  <a:lnTo>
                    <a:pt x="412919" y="1104135"/>
                  </a:lnTo>
                  <a:lnTo>
                    <a:pt x="411669" y="1102361"/>
                  </a:lnTo>
                  <a:lnTo>
                    <a:pt x="403403" y="1096027"/>
                  </a:lnTo>
                  <a:lnTo>
                    <a:pt x="397734" y="1094443"/>
                  </a:lnTo>
                  <a:close/>
                </a:path>
                <a:path w="829944" h="1348104">
                  <a:moveTo>
                    <a:pt x="412919" y="1104135"/>
                  </a:moveTo>
                  <a:lnTo>
                    <a:pt x="393775" y="1104135"/>
                  </a:lnTo>
                  <a:lnTo>
                    <a:pt x="396451" y="1104657"/>
                  </a:lnTo>
                  <a:lnTo>
                    <a:pt x="400632" y="1106747"/>
                  </a:lnTo>
                  <a:lnTo>
                    <a:pt x="402279" y="1108078"/>
                  </a:lnTo>
                  <a:lnTo>
                    <a:pt x="403482" y="1109693"/>
                  </a:lnTo>
                  <a:lnTo>
                    <a:pt x="404717" y="1111276"/>
                  </a:lnTo>
                  <a:lnTo>
                    <a:pt x="405652" y="1112907"/>
                  </a:lnTo>
                  <a:lnTo>
                    <a:pt x="406285" y="1114586"/>
                  </a:lnTo>
                  <a:lnTo>
                    <a:pt x="416021" y="1111831"/>
                  </a:lnTo>
                  <a:lnTo>
                    <a:pt x="416388" y="1111831"/>
                  </a:lnTo>
                  <a:lnTo>
                    <a:pt x="414684" y="1106747"/>
                  </a:lnTo>
                  <a:lnTo>
                    <a:pt x="414615" y="1106542"/>
                  </a:lnTo>
                  <a:lnTo>
                    <a:pt x="412919" y="1104135"/>
                  </a:lnTo>
                  <a:close/>
                </a:path>
                <a:path w="829944" h="1348104">
                  <a:moveTo>
                    <a:pt x="451285" y="1155061"/>
                  </a:moveTo>
                  <a:lnTo>
                    <a:pt x="439124" y="1155061"/>
                  </a:lnTo>
                  <a:lnTo>
                    <a:pt x="438201" y="1163802"/>
                  </a:lnTo>
                  <a:lnTo>
                    <a:pt x="438110" y="1164658"/>
                  </a:lnTo>
                  <a:lnTo>
                    <a:pt x="437540" y="1168838"/>
                  </a:lnTo>
                  <a:lnTo>
                    <a:pt x="436843" y="1172924"/>
                  </a:lnTo>
                  <a:lnTo>
                    <a:pt x="436178" y="1177041"/>
                  </a:lnTo>
                  <a:lnTo>
                    <a:pt x="435513" y="1180762"/>
                  </a:lnTo>
                  <a:lnTo>
                    <a:pt x="433233" y="1192116"/>
                  </a:lnTo>
                  <a:lnTo>
                    <a:pt x="441784" y="1192116"/>
                  </a:lnTo>
                  <a:lnTo>
                    <a:pt x="448055" y="1171783"/>
                  </a:lnTo>
                  <a:lnTo>
                    <a:pt x="449163" y="1167666"/>
                  </a:lnTo>
                  <a:lnTo>
                    <a:pt x="449987" y="1163802"/>
                  </a:lnTo>
                  <a:lnTo>
                    <a:pt x="451285" y="1155061"/>
                  </a:lnTo>
                  <a:close/>
                </a:path>
                <a:path w="829944" h="1348104">
                  <a:moveTo>
                    <a:pt x="560599" y="1104325"/>
                  </a:moveTo>
                  <a:lnTo>
                    <a:pt x="543159" y="1104325"/>
                  </a:lnTo>
                  <a:lnTo>
                    <a:pt x="547007" y="1105623"/>
                  </a:lnTo>
                  <a:lnTo>
                    <a:pt x="552106" y="1110817"/>
                  </a:lnTo>
                  <a:lnTo>
                    <a:pt x="553388" y="1114491"/>
                  </a:lnTo>
                  <a:lnTo>
                    <a:pt x="553388" y="1121332"/>
                  </a:lnTo>
                  <a:lnTo>
                    <a:pt x="542604" y="1125180"/>
                  </a:lnTo>
                  <a:lnTo>
                    <a:pt x="539010" y="1125607"/>
                  </a:lnTo>
                  <a:lnTo>
                    <a:pt x="506262" y="1152401"/>
                  </a:lnTo>
                  <a:lnTo>
                    <a:pt x="507371" y="1156455"/>
                  </a:lnTo>
                  <a:lnTo>
                    <a:pt x="511804" y="1163137"/>
                  </a:lnTo>
                  <a:lnTo>
                    <a:pt x="514797" y="1165687"/>
                  </a:lnTo>
                  <a:lnTo>
                    <a:pt x="522335" y="1169202"/>
                  </a:lnTo>
                  <a:lnTo>
                    <a:pt x="526531" y="1170073"/>
                  </a:lnTo>
                  <a:lnTo>
                    <a:pt x="535399" y="1170073"/>
                  </a:lnTo>
                  <a:lnTo>
                    <a:pt x="552058" y="1160065"/>
                  </a:lnTo>
                  <a:lnTo>
                    <a:pt x="528638" y="1160065"/>
                  </a:lnTo>
                  <a:lnTo>
                    <a:pt x="525127" y="1159131"/>
                  </a:lnTo>
                  <a:lnTo>
                    <a:pt x="524875" y="1159131"/>
                  </a:lnTo>
                  <a:lnTo>
                    <a:pt x="521797" y="1157057"/>
                  </a:lnTo>
                  <a:lnTo>
                    <a:pt x="518915" y="1155061"/>
                  </a:lnTo>
                  <a:lnTo>
                    <a:pt x="517474" y="1152116"/>
                  </a:lnTo>
                  <a:lnTo>
                    <a:pt x="517474" y="1145370"/>
                  </a:lnTo>
                  <a:lnTo>
                    <a:pt x="540672" y="1135045"/>
                  </a:lnTo>
                  <a:lnTo>
                    <a:pt x="544742" y="1134444"/>
                  </a:lnTo>
                  <a:lnTo>
                    <a:pt x="553388" y="1131688"/>
                  </a:lnTo>
                  <a:lnTo>
                    <a:pt x="564600" y="1131688"/>
                  </a:lnTo>
                  <a:lnTo>
                    <a:pt x="564600" y="1114491"/>
                  </a:lnTo>
                  <a:lnTo>
                    <a:pt x="563715" y="1110184"/>
                  </a:lnTo>
                  <a:lnTo>
                    <a:pt x="563650" y="1109867"/>
                  </a:lnTo>
                  <a:lnTo>
                    <a:pt x="560599" y="1104325"/>
                  </a:lnTo>
                  <a:close/>
                </a:path>
                <a:path w="829944" h="1348104">
                  <a:moveTo>
                    <a:pt x="564600" y="1158482"/>
                  </a:moveTo>
                  <a:lnTo>
                    <a:pt x="553388" y="1158482"/>
                  </a:lnTo>
                  <a:lnTo>
                    <a:pt x="553388" y="1168363"/>
                  </a:lnTo>
                  <a:lnTo>
                    <a:pt x="564600" y="1168363"/>
                  </a:lnTo>
                  <a:lnTo>
                    <a:pt x="564600" y="1158482"/>
                  </a:lnTo>
                  <a:close/>
                </a:path>
                <a:path w="829944" h="1348104">
                  <a:moveTo>
                    <a:pt x="564600" y="1131688"/>
                  </a:moveTo>
                  <a:lnTo>
                    <a:pt x="553388" y="1131688"/>
                  </a:lnTo>
                  <a:lnTo>
                    <a:pt x="553284" y="1145370"/>
                  </a:lnTo>
                  <a:lnTo>
                    <a:pt x="552597" y="1147888"/>
                  </a:lnTo>
                  <a:lnTo>
                    <a:pt x="551013" y="1150643"/>
                  </a:lnTo>
                  <a:lnTo>
                    <a:pt x="549461" y="1153399"/>
                  </a:lnTo>
                  <a:lnTo>
                    <a:pt x="547149" y="1155647"/>
                  </a:lnTo>
                  <a:lnTo>
                    <a:pt x="541037" y="1159131"/>
                  </a:lnTo>
                  <a:lnTo>
                    <a:pt x="537028" y="1160065"/>
                  </a:lnTo>
                  <a:lnTo>
                    <a:pt x="552058" y="1160065"/>
                  </a:lnTo>
                  <a:lnTo>
                    <a:pt x="552818" y="1158482"/>
                  </a:lnTo>
                  <a:lnTo>
                    <a:pt x="564600" y="1158482"/>
                  </a:lnTo>
                  <a:lnTo>
                    <a:pt x="564600" y="1131688"/>
                  </a:lnTo>
                  <a:close/>
                </a:path>
                <a:path w="829944" h="1348104">
                  <a:moveTo>
                    <a:pt x="539960" y="1094443"/>
                  </a:moveTo>
                  <a:lnTo>
                    <a:pt x="533942" y="1094443"/>
                  </a:lnTo>
                  <a:lnTo>
                    <a:pt x="530205" y="1094950"/>
                  </a:lnTo>
                  <a:lnTo>
                    <a:pt x="508352" y="1111546"/>
                  </a:lnTo>
                  <a:lnTo>
                    <a:pt x="518994" y="1115346"/>
                  </a:lnTo>
                  <a:lnTo>
                    <a:pt x="520229" y="1112686"/>
                  </a:lnTo>
                  <a:lnTo>
                    <a:pt x="522367" y="1110184"/>
                  </a:lnTo>
                  <a:lnTo>
                    <a:pt x="528283" y="1105623"/>
                  </a:lnTo>
                  <a:lnTo>
                    <a:pt x="527994" y="1105623"/>
                  </a:lnTo>
                  <a:lnTo>
                    <a:pt x="532644" y="1104325"/>
                  </a:lnTo>
                  <a:lnTo>
                    <a:pt x="560599" y="1104325"/>
                  </a:lnTo>
                  <a:lnTo>
                    <a:pt x="559849" y="1102963"/>
                  </a:lnTo>
                  <a:lnTo>
                    <a:pt x="557458" y="1100382"/>
                  </a:lnTo>
                  <a:lnTo>
                    <a:pt x="551726" y="1096961"/>
                  </a:lnTo>
                  <a:lnTo>
                    <a:pt x="548764" y="1095837"/>
                  </a:lnTo>
                  <a:lnTo>
                    <a:pt x="545692" y="1095298"/>
                  </a:lnTo>
                  <a:lnTo>
                    <a:pt x="542652" y="1094728"/>
                  </a:lnTo>
                  <a:lnTo>
                    <a:pt x="539960" y="1094443"/>
                  </a:lnTo>
                  <a:close/>
                </a:path>
                <a:path w="829944" h="1348104">
                  <a:moveTo>
                    <a:pt x="595895" y="1095583"/>
                  </a:moveTo>
                  <a:lnTo>
                    <a:pt x="585063" y="1095583"/>
                  </a:lnTo>
                  <a:lnTo>
                    <a:pt x="585063" y="1168363"/>
                  </a:lnTo>
                  <a:lnTo>
                    <a:pt x="596275" y="1168363"/>
                  </a:lnTo>
                  <a:lnTo>
                    <a:pt x="596275" y="1120223"/>
                  </a:lnTo>
                  <a:lnTo>
                    <a:pt x="596990" y="1117025"/>
                  </a:lnTo>
                  <a:lnTo>
                    <a:pt x="597082" y="1116613"/>
                  </a:lnTo>
                  <a:lnTo>
                    <a:pt x="600313" y="1110659"/>
                  </a:lnTo>
                  <a:lnTo>
                    <a:pt x="602514" y="1108394"/>
                  </a:lnTo>
                  <a:lnTo>
                    <a:pt x="605402" y="1106795"/>
                  </a:lnTo>
                  <a:lnTo>
                    <a:pt x="595895" y="1106795"/>
                  </a:lnTo>
                  <a:lnTo>
                    <a:pt x="595895" y="1095583"/>
                  </a:lnTo>
                  <a:close/>
                </a:path>
                <a:path w="829944" h="1348104">
                  <a:moveTo>
                    <a:pt x="638693" y="1104515"/>
                  </a:moveTo>
                  <a:lnTo>
                    <a:pt x="620091" y="1104515"/>
                  </a:lnTo>
                  <a:lnTo>
                    <a:pt x="624177" y="1106130"/>
                  </a:lnTo>
                  <a:lnTo>
                    <a:pt x="630131" y="1112559"/>
                  </a:lnTo>
                  <a:lnTo>
                    <a:pt x="631619" y="1117025"/>
                  </a:lnTo>
                  <a:lnTo>
                    <a:pt x="631619" y="1168363"/>
                  </a:lnTo>
                  <a:lnTo>
                    <a:pt x="642831" y="1168363"/>
                  </a:lnTo>
                  <a:lnTo>
                    <a:pt x="642831" y="1115789"/>
                  </a:lnTo>
                  <a:lnTo>
                    <a:pt x="641801" y="1110659"/>
                  </a:lnTo>
                  <a:lnTo>
                    <a:pt x="638693" y="1104515"/>
                  </a:lnTo>
                  <a:close/>
                </a:path>
                <a:path w="829944" h="1348104">
                  <a:moveTo>
                    <a:pt x="623068" y="1094443"/>
                  </a:moveTo>
                  <a:lnTo>
                    <a:pt x="612617" y="1094443"/>
                  </a:lnTo>
                  <a:lnTo>
                    <a:pt x="608119" y="1095583"/>
                  </a:lnTo>
                  <a:lnTo>
                    <a:pt x="601152" y="1100112"/>
                  </a:lnTo>
                  <a:lnTo>
                    <a:pt x="598555" y="1103089"/>
                  </a:lnTo>
                  <a:lnTo>
                    <a:pt x="596845" y="1106795"/>
                  </a:lnTo>
                  <a:lnTo>
                    <a:pt x="605402" y="1106795"/>
                  </a:lnTo>
                  <a:lnTo>
                    <a:pt x="608119" y="1105291"/>
                  </a:lnTo>
                  <a:lnTo>
                    <a:pt x="611318" y="1104515"/>
                  </a:lnTo>
                  <a:lnTo>
                    <a:pt x="638693" y="1104515"/>
                  </a:lnTo>
                  <a:lnTo>
                    <a:pt x="637684" y="1102519"/>
                  </a:lnTo>
                  <a:lnTo>
                    <a:pt x="634802" y="1099479"/>
                  </a:lnTo>
                  <a:lnTo>
                    <a:pt x="627623" y="1095583"/>
                  </a:lnTo>
                  <a:lnTo>
                    <a:pt x="627932" y="1095583"/>
                  </a:lnTo>
                  <a:lnTo>
                    <a:pt x="623068" y="1094443"/>
                  </a:lnTo>
                  <a:close/>
                </a:path>
                <a:path w="829944" h="1348104">
                  <a:moveTo>
                    <a:pt x="695812" y="1094443"/>
                  </a:moveTo>
                  <a:lnTo>
                    <a:pt x="684917" y="1094443"/>
                  </a:lnTo>
                  <a:lnTo>
                    <a:pt x="679502" y="1095979"/>
                  </a:lnTo>
                  <a:lnTo>
                    <a:pt x="670114" y="1102139"/>
                  </a:lnTo>
                  <a:lnTo>
                    <a:pt x="666469" y="1106478"/>
                  </a:lnTo>
                  <a:lnTo>
                    <a:pt x="661212" y="1117753"/>
                  </a:lnTo>
                  <a:lnTo>
                    <a:pt x="659897" y="1124404"/>
                  </a:lnTo>
                  <a:lnTo>
                    <a:pt x="659897" y="1139796"/>
                  </a:lnTo>
                  <a:lnTo>
                    <a:pt x="684791" y="1169883"/>
                  </a:lnTo>
                  <a:lnTo>
                    <a:pt x="695559" y="1169883"/>
                  </a:lnTo>
                  <a:lnTo>
                    <a:pt x="710402" y="1159812"/>
                  </a:lnTo>
                  <a:lnTo>
                    <a:pt x="687704" y="1159812"/>
                  </a:lnTo>
                  <a:lnTo>
                    <a:pt x="683978" y="1158640"/>
                  </a:lnTo>
                  <a:lnTo>
                    <a:pt x="671162" y="1126431"/>
                  </a:lnTo>
                  <a:lnTo>
                    <a:pt x="671885" y="1122124"/>
                  </a:lnTo>
                  <a:lnTo>
                    <a:pt x="675020" y="1113858"/>
                  </a:lnTo>
                  <a:lnTo>
                    <a:pt x="677380" y="1110580"/>
                  </a:lnTo>
                  <a:lnTo>
                    <a:pt x="683682" y="1105734"/>
                  </a:lnTo>
                  <a:lnTo>
                    <a:pt x="687641" y="1104515"/>
                  </a:lnTo>
                  <a:lnTo>
                    <a:pt x="710470" y="1104515"/>
                  </a:lnTo>
                  <a:lnTo>
                    <a:pt x="708686" y="1102139"/>
                  </a:lnTo>
                  <a:lnTo>
                    <a:pt x="707229" y="1100144"/>
                  </a:lnTo>
                  <a:lnTo>
                    <a:pt x="705107" y="1098370"/>
                  </a:lnTo>
                  <a:lnTo>
                    <a:pt x="702320" y="1096819"/>
                  </a:lnTo>
                  <a:lnTo>
                    <a:pt x="699565" y="1095235"/>
                  </a:lnTo>
                  <a:lnTo>
                    <a:pt x="695812" y="1094443"/>
                  </a:lnTo>
                  <a:close/>
                </a:path>
                <a:path w="829944" h="1348104">
                  <a:moveTo>
                    <a:pt x="724316" y="1157152"/>
                  </a:moveTo>
                  <a:lnTo>
                    <a:pt x="713484" y="1157152"/>
                  </a:lnTo>
                  <a:lnTo>
                    <a:pt x="713484" y="1168363"/>
                  </a:lnTo>
                  <a:lnTo>
                    <a:pt x="724316" y="1168363"/>
                  </a:lnTo>
                  <a:lnTo>
                    <a:pt x="724316" y="1157152"/>
                  </a:lnTo>
                  <a:close/>
                </a:path>
                <a:path w="829944" h="1348104">
                  <a:moveTo>
                    <a:pt x="710470" y="1104515"/>
                  </a:moveTo>
                  <a:lnTo>
                    <a:pt x="696952" y="1104515"/>
                  </a:lnTo>
                  <a:lnTo>
                    <a:pt x="700869" y="1105734"/>
                  </a:lnTo>
                  <a:lnTo>
                    <a:pt x="706992" y="1110263"/>
                  </a:lnTo>
                  <a:lnTo>
                    <a:pt x="709335" y="1113462"/>
                  </a:lnTo>
                  <a:lnTo>
                    <a:pt x="712503" y="1121664"/>
                  </a:lnTo>
                  <a:lnTo>
                    <a:pt x="713294" y="1126431"/>
                  </a:lnTo>
                  <a:lnTo>
                    <a:pt x="713294" y="1137389"/>
                  </a:lnTo>
                  <a:lnTo>
                    <a:pt x="712563" y="1141791"/>
                  </a:lnTo>
                  <a:lnTo>
                    <a:pt x="712487" y="1142250"/>
                  </a:lnTo>
                  <a:lnTo>
                    <a:pt x="709256" y="1150643"/>
                  </a:lnTo>
                  <a:lnTo>
                    <a:pt x="706897" y="1153921"/>
                  </a:lnTo>
                  <a:lnTo>
                    <a:pt x="700689" y="1158640"/>
                  </a:lnTo>
                  <a:lnTo>
                    <a:pt x="696889" y="1159812"/>
                  </a:lnTo>
                  <a:lnTo>
                    <a:pt x="710402" y="1159812"/>
                  </a:lnTo>
                  <a:lnTo>
                    <a:pt x="711220" y="1158640"/>
                  </a:lnTo>
                  <a:lnTo>
                    <a:pt x="712154" y="1157152"/>
                  </a:lnTo>
                  <a:lnTo>
                    <a:pt x="724316" y="1157152"/>
                  </a:lnTo>
                  <a:lnTo>
                    <a:pt x="724316" y="1106985"/>
                  </a:lnTo>
                  <a:lnTo>
                    <a:pt x="712154" y="1106985"/>
                  </a:lnTo>
                  <a:lnTo>
                    <a:pt x="711341" y="1105734"/>
                  </a:lnTo>
                  <a:lnTo>
                    <a:pt x="710470" y="1104515"/>
                  </a:lnTo>
                  <a:close/>
                </a:path>
                <a:path w="829944" h="1348104">
                  <a:moveTo>
                    <a:pt x="724316" y="1071070"/>
                  </a:moveTo>
                  <a:lnTo>
                    <a:pt x="713104" y="1071070"/>
                  </a:lnTo>
                  <a:lnTo>
                    <a:pt x="713104" y="1106985"/>
                  </a:lnTo>
                  <a:lnTo>
                    <a:pt x="724316" y="1106985"/>
                  </a:lnTo>
                  <a:lnTo>
                    <a:pt x="724316" y="1071070"/>
                  </a:lnTo>
                  <a:close/>
                </a:path>
                <a:path w="829944" h="1348104">
                  <a:moveTo>
                    <a:pt x="17672" y="1273588"/>
                  </a:moveTo>
                  <a:lnTo>
                    <a:pt x="6840" y="1273588"/>
                  </a:lnTo>
                  <a:lnTo>
                    <a:pt x="6840" y="1346368"/>
                  </a:lnTo>
                  <a:lnTo>
                    <a:pt x="18052" y="1346368"/>
                  </a:lnTo>
                  <a:lnTo>
                    <a:pt x="18052" y="1298228"/>
                  </a:lnTo>
                  <a:lnTo>
                    <a:pt x="18767" y="1295030"/>
                  </a:lnTo>
                  <a:lnTo>
                    <a:pt x="18859" y="1294618"/>
                  </a:lnTo>
                  <a:lnTo>
                    <a:pt x="22090" y="1288664"/>
                  </a:lnTo>
                  <a:lnTo>
                    <a:pt x="24291" y="1286399"/>
                  </a:lnTo>
                  <a:lnTo>
                    <a:pt x="27180" y="1284800"/>
                  </a:lnTo>
                  <a:lnTo>
                    <a:pt x="17672" y="1284800"/>
                  </a:lnTo>
                  <a:lnTo>
                    <a:pt x="17672" y="1273588"/>
                  </a:lnTo>
                  <a:close/>
                </a:path>
                <a:path w="829944" h="1348104">
                  <a:moveTo>
                    <a:pt x="60471" y="1282520"/>
                  </a:moveTo>
                  <a:lnTo>
                    <a:pt x="41868" y="1282520"/>
                  </a:lnTo>
                  <a:lnTo>
                    <a:pt x="45954" y="1284135"/>
                  </a:lnTo>
                  <a:lnTo>
                    <a:pt x="51908" y="1290564"/>
                  </a:lnTo>
                  <a:lnTo>
                    <a:pt x="53397" y="1295030"/>
                  </a:lnTo>
                  <a:lnTo>
                    <a:pt x="53397" y="1346368"/>
                  </a:lnTo>
                  <a:lnTo>
                    <a:pt x="64608" y="1346368"/>
                  </a:lnTo>
                  <a:lnTo>
                    <a:pt x="64608" y="1293794"/>
                  </a:lnTo>
                  <a:lnTo>
                    <a:pt x="63579" y="1288664"/>
                  </a:lnTo>
                  <a:lnTo>
                    <a:pt x="60471" y="1282520"/>
                  </a:lnTo>
                  <a:close/>
                </a:path>
                <a:path w="829944" h="1348104">
                  <a:moveTo>
                    <a:pt x="44845" y="1272448"/>
                  </a:moveTo>
                  <a:lnTo>
                    <a:pt x="34394" y="1272448"/>
                  </a:lnTo>
                  <a:lnTo>
                    <a:pt x="29897" y="1273588"/>
                  </a:lnTo>
                  <a:lnTo>
                    <a:pt x="22929" y="1278117"/>
                  </a:lnTo>
                  <a:lnTo>
                    <a:pt x="20332" y="1281094"/>
                  </a:lnTo>
                  <a:lnTo>
                    <a:pt x="18622" y="1284800"/>
                  </a:lnTo>
                  <a:lnTo>
                    <a:pt x="27180" y="1284800"/>
                  </a:lnTo>
                  <a:lnTo>
                    <a:pt x="29897" y="1283296"/>
                  </a:lnTo>
                  <a:lnTo>
                    <a:pt x="33096" y="1282520"/>
                  </a:lnTo>
                  <a:lnTo>
                    <a:pt x="60471" y="1282520"/>
                  </a:lnTo>
                  <a:lnTo>
                    <a:pt x="59462" y="1280524"/>
                  </a:lnTo>
                  <a:lnTo>
                    <a:pt x="56579" y="1277484"/>
                  </a:lnTo>
                  <a:lnTo>
                    <a:pt x="49400" y="1273588"/>
                  </a:lnTo>
                  <a:lnTo>
                    <a:pt x="49709" y="1273588"/>
                  </a:lnTo>
                  <a:lnTo>
                    <a:pt x="44845" y="1272448"/>
                  </a:lnTo>
                  <a:close/>
                </a:path>
                <a:path w="829944" h="1348104">
                  <a:moveTo>
                    <a:pt x="121327" y="1272448"/>
                  </a:moveTo>
                  <a:lnTo>
                    <a:pt x="108152" y="1272448"/>
                  </a:lnTo>
                  <a:lnTo>
                    <a:pt x="102372" y="1274016"/>
                  </a:lnTo>
                  <a:lnTo>
                    <a:pt x="81675" y="1302662"/>
                  </a:lnTo>
                  <a:lnTo>
                    <a:pt x="81675" y="1317801"/>
                  </a:lnTo>
                  <a:lnTo>
                    <a:pt x="108152" y="1347888"/>
                  </a:lnTo>
                  <a:lnTo>
                    <a:pt x="121327" y="1347888"/>
                  </a:lnTo>
                  <a:lnTo>
                    <a:pt x="127091" y="1346321"/>
                  </a:lnTo>
                  <a:lnTo>
                    <a:pt x="137004" y="1340050"/>
                  </a:lnTo>
                  <a:lnTo>
                    <a:pt x="138970" y="1337817"/>
                  </a:lnTo>
                  <a:lnTo>
                    <a:pt x="109735" y="1337817"/>
                  </a:lnTo>
                  <a:lnTo>
                    <a:pt x="105618" y="1336534"/>
                  </a:lnTo>
                  <a:lnTo>
                    <a:pt x="99157" y="1331404"/>
                  </a:lnTo>
                  <a:lnTo>
                    <a:pt x="96766" y="1328031"/>
                  </a:lnTo>
                  <a:lnTo>
                    <a:pt x="93662" y="1319670"/>
                  </a:lnTo>
                  <a:lnTo>
                    <a:pt x="92886" y="1315141"/>
                  </a:lnTo>
                  <a:lnTo>
                    <a:pt x="92886" y="1305386"/>
                  </a:lnTo>
                  <a:lnTo>
                    <a:pt x="109735" y="1282520"/>
                  </a:lnTo>
                  <a:lnTo>
                    <a:pt x="138963" y="1282520"/>
                  </a:lnTo>
                  <a:lnTo>
                    <a:pt x="137004" y="1280287"/>
                  </a:lnTo>
                  <a:lnTo>
                    <a:pt x="127091" y="1274016"/>
                  </a:lnTo>
                  <a:lnTo>
                    <a:pt x="121327" y="1272448"/>
                  </a:lnTo>
                  <a:close/>
                </a:path>
                <a:path w="829944" h="1348104">
                  <a:moveTo>
                    <a:pt x="138963" y="1282520"/>
                  </a:moveTo>
                  <a:lnTo>
                    <a:pt x="119743" y="1282520"/>
                  </a:lnTo>
                  <a:lnTo>
                    <a:pt x="123860" y="1283818"/>
                  </a:lnTo>
                  <a:lnTo>
                    <a:pt x="130321" y="1289012"/>
                  </a:lnTo>
                  <a:lnTo>
                    <a:pt x="132712" y="1292417"/>
                  </a:lnTo>
                  <a:lnTo>
                    <a:pt x="135816" y="1300841"/>
                  </a:lnTo>
                  <a:lnTo>
                    <a:pt x="136592" y="1305386"/>
                  </a:lnTo>
                  <a:lnTo>
                    <a:pt x="136592" y="1315141"/>
                  </a:lnTo>
                  <a:lnTo>
                    <a:pt x="119743" y="1337817"/>
                  </a:lnTo>
                  <a:lnTo>
                    <a:pt x="138970" y="1337817"/>
                  </a:lnTo>
                  <a:lnTo>
                    <a:pt x="140867" y="1335663"/>
                  </a:lnTo>
                  <a:lnTo>
                    <a:pt x="143623" y="1330026"/>
                  </a:lnTo>
                  <a:lnTo>
                    <a:pt x="146410" y="1324389"/>
                  </a:lnTo>
                  <a:lnTo>
                    <a:pt x="147803" y="1317801"/>
                  </a:lnTo>
                  <a:lnTo>
                    <a:pt x="147803" y="1302662"/>
                  </a:lnTo>
                  <a:lnTo>
                    <a:pt x="146410" y="1296027"/>
                  </a:lnTo>
                  <a:lnTo>
                    <a:pt x="143623" y="1290358"/>
                  </a:lnTo>
                  <a:lnTo>
                    <a:pt x="140867" y="1284689"/>
                  </a:lnTo>
                  <a:lnTo>
                    <a:pt x="138963" y="1282520"/>
                  </a:lnTo>
                  <a:close/>
                </a:path>
                <a:path w="829944" h="1348104">
                  <a:moveTo>
                    <a:pt x="181070" y="1255916"/>
                  </a:moveTo>
                  <a:lnTo>
                    <a:pt x="169858" y="1255916"/>
                  </a:lnTo>
                  <a:lnTo>
                    <a:pt x="169858" y="1332750"/>
                  </a:lnTo>
                  <a:lnTo>
                    <a:pt x="186454" y="1347318"/>
                  </a:lnTo>
                  <a:lnTo>
                    <a:pt x="191711" y="1347318"/>
                  </a:lnTo>
                  <a:lnTo>
                    <a:pt x="193437" y="1347160"/>
                  </a:lnTo>
                  <a:lnTo>
                    <a:pt x="194799" y="1346843"/>
                  </a:lnTo>
                  <a:lnTo>
                    <a:pt x="195782" y="1346637"/>
                  </a:lnTo>
                  <a:lnTo>
                    <a:pt x="197222" y="1346273"/>
                  </a:lnTo>
                  <a:lnTo>
                    <a:pt x="197982" y="1345988"/>
                  </a:lnTo>
                  <a:lnTo>
                    <a:pt x="195831" y="1336487"/>
                  </a:lnTo>
                  <a:lnTo>
                    <a:pt x="188291" y="1336487"/>
                  </a:lnTo>
                  <a:lnTo>
                    <a:pt x="186058" y="1335727"/>
                  </a:lnTo>
                  <a:lnTo>
                    <a:pt x="181070" y="1328632"/>
                  </a:lnTo>
                  <a:lnTo>
                    <a:pt x="181070" y="1255916"/>
                  </a:lnTo>
                  <a:close/>
                </a:path>
                <a:path w="829944" h="1348104">
                  <a:moveTo>
                    <a:pt x="196652" y="1335727"/>
                  </a:moveTo>
                  <a:lnTo>
                    <a:pt x="195659" y="1335727"/>
                  </a:lnTo>
                  <a:lnTo>
                    <a:pt x="195831" y="1336487"/>
                  </a:lnTo>
                  <a:lnTo>
                    <a:pt x="192852" y="1336487"/>
                  </a:lnTo>
                  <a:lnTo>
                    <a:pt x="196652" y="1335727"/>
                  </a:lnTo>
                  <a:close/>
                </a:path>
                <a:path w="829944" h="1348104">
                  <a:moveTo>
                    <a:pt x="169858" y="1273398"/>
                  </a:moveTo>
                  <a:lnTo>
                    <a:pt x="158837" y="1273398"/>
                  </a:lnTo>
                  <a:lnTo>
                    <a:pt x="158837" y="1282900"/>
                  </a:lnTo>
                  <a:lnTo>
                    <a:pt x="169858" y="1282900"/>
                  </a:lnTo>
                  <a:lnTo>
                    <a:pt x="169858" y="1273398"/>
                  </a:lnTo>
                  <a:close/>
                </a:path>
                <a:path w="829944" h="1348104">
                  <a:moveTo>
                    <a:pt x="196652" y="1273398"/>
                  </a:moveTo>
                  <a:lnTo>
                    <a:pt x="181070" y="1273398"/>
                  </a:lnTo>
                  <a:lnTo>
                    <a:pt x="181070" y="1282900"/>
                  </a:lnTo>
                  <a:lnTo>
                    <a:pt x="196652" y="1282900"/>
                  </a:lnTo>
                  <a:lnTo>
                    <a:pt x="196652" y="1273398"/>
                  </a:lnTo>
                  <a:close/>
                </a:path>
                <a:path w="829944" h="1348104">
                  <a:moveTo>
                    <a:pt x="245987" y="1272448"/>
                  </a:moveTo>
                  <a:lnTo>
                    <a:pt x="235599" y="1272448"/>
                  </a:lnTo>
                  <a:lnTo>
                    <a:pt x="229835" y="1274064"/>
                  </a:lnTo>
                  <a:lnTo>
                    <a:pt x="209312" y="1302979"/>
                  </a:lnTo>
                  <a:lnTo>
                    <a:pt x="209312" y="1317928"/>
                  </a:lnTo>
                  <a:lnTo>
                    <a:pt x="236296" y="1347888"/>
                  </a:lnTo>
                  <a:lnTo>
                    <a:pt x="248267" y="1347888"/>
                  </a:lnTo>
                  <a:lnTo>
                    <a:pt x="252717" y="1347128"/>
                  </a:lnTo>
                  <a:lnTo>
                    <a:pt x="260635" y="1344056"/>
                  </a:lnTo>
                  <a:lnTo>
                    <a:pt x="263960" y="1341902"/>
                  </a:lnTo>
                  <a:lnTo>
                    <a:pt x="267929" y="1337817"/>
                  </a:lnTo>
                  <a:lnTo>
                    <a:pt x="238798" y="1337817"/>
                  </a:lnTo>
                  <a:lnTo>
                    <a:pt x="234823" y="1336835"/>
                  </a:lnTo>
                  <a:lnTo>
                    <a:pt x="220524" y="1313684"/>
                  </a:lnTo>
                  <a:lnTo>
                    <a:pt x="217293" y="1313684"/>
                  </a:lnTo>
                  <a:lnTo>
                    <a:pt x="217293" y="1303993"/>
                  </a:lnTo>
                  <a:lnTo>
                    <a:pt x="220524" y="1303993"/>
                  </a:lnTo>
                  <a:lnTo>
                    <a:pt x="220524" y="1301680"/>
                  </a:lnTo>
                  <a:lnTo>
                    <a:pt x="237721" y="1282520"/>
                  </a:lnTo>
                  <a:lnTo>
                    <a:pt x="265722" y="1282520"/>
                  </a:lnTo>
                  <a:lnTo>
                    <a:pt x="260524" y="1277674"/>
                  </a:lnTo>
                  <a:lnTo>
                    <a:pt x="257151" y="1275615"/>
                  </a:lnTo>
                  <a:lnTo>
                    <a:pt x="249740" y="1273082"/>
                  </a:lnTo>
                  <a:lnTo>
                    <a:pt x="245987" y="1272448"/>
                  </a:lnTo>
                  <a:close/>
                </a:path>
                <a:path w="829944" h="1348104">
                  <a:moveTo>
                    <a:pt x="261569" y="1326415"/>
                  </a:moveTo>
                  <a:lnTo>
                    <a:pt x="246272" y="1337817"/>
                  </a:lnTo>
                  <a:lnTo>
                    <a:pt x="267929" y="1337817"/>
                  </a:lnTo>
                  <a:lnTo>
                    <a:pt x="269344" y="1336360"/>
                  </a:lnTo>
                  <a:lnTo>
                    <a:pt x="271260" y="1333130"/>
                  </a:lnTo>
                  <a:lnTo>
                    <a:pt x="272401" y="1329456"/>
                  </a:lnTo>
                  <a:lnTo>
                    <a:pt x="261569" y="1326415"/>
                  </a:lnTo>
                  <a:close/>
                </a:path>
                <a:path w="829944" h="1348104">
                  <a:moveTo>
                    <a:pt x="220524" y="1303993"/>
                  </a:moveTo>
                  <a:lnTo>
                    <a:pt x="217293" y="1303993"/>
                  </a:lnTo>
                  <a:lnTo>
                    <a:pt x="217293" y="1313684"/>
                  </a:lnTo>
                  <a:lnTo>
                    <a:pt x="220524" y="1313684"/>
                  </a:lnTo>
                  <a:lnTo>
                    <a:pt x="220524" y="1303993"/>
                  </a:lnTo>
                  <a:close/>
                </a:path>
                <a:path w="829944" h="1348104">
                  <a:moveTo>
                    <a:pt x="265722" y="1282520"/>
                  </a:moveTo>
                  <a:lnTo>
                    <a:pt x="246240" y="1282520"/>
                  </a:lnTo>
                  <a:lnTo>
                    <a:pt x="249756" y="1283454"/>
                  </a:lnTo>
                  <a:lnTo>
                    <a:pt x="255742" y="1287191"/>
                  </a:lnTo>
                  <a:lnTo>
                    <a:pt x="258054" y="1289741"/>
                  </a:lnTo>
                  <a:lnTo>
                    <a:pt x="259669" y="1292971"/>
                  </a:lnTo>
                  <a:lnTo>
                    <a:pt x="261316" y="1296201"/>
                  </a:lnTo>
                  <a:lnTo>
                    <a:pt x="262139" y="1299875"/>
                  </a:lnTo>
                  <a:lnTo>
                    <a:pt x="262139" y="1303993"/>
                  </a:lnTo>
                  <a:lnTo>
                    <a:pt x="220524" y="1303993"/>
                  </a:lnTo>
                  <a:lnTo>
                    <a:pt x="220524" y="1313684"/>
                  </a:lnTo>
                  <a:lnTo>
                    <a:pt x="273541" y="1313684"/>
                  </a:lnTo>
                  <a:lnTo>
                    <a:pt x="273471" y="1301680"/>
                  </a:lnTo>
                  <a:lnTo>
                    <a:pt x="272638" y="1296391"/>
                  </a:lnTo>
                  <a:lnTo>
                    <a:pt x="269071" y="1287191"/>
                  </a:lnTo>
                  <a:lnTo>
                    <a:pt x="266790" y="1283628"/>
                  </a:lnTo>
                  <a:lnTo>
                    <a:pt x="266677" y="1283454"/>
                  </a:lnTo>
                  <a:lnTo>
                    <a:pt x="265722" y="1282520"/>
                  </a:lnTo>
                  <a:close/>
                </a:path>
                <a:path w="829944" h="1348104">
                  <a:moveTo>
                    <a:pt x="298006" y="1326226"/>
                  </a:moveTo>
                  <a:lnTo>
                    <a:pt x="287365" y="1328886"/>
                  </a:lnTo>
                  <a:lnTo>
                    <a:pt x="288663" y="1335093"/>
                  </a:lnTo>
                  <a:lnTo>
                    <a:pt x="291751" y="1339812"/>
                  </a:lnTo>
                  <a:lnTo>
                    <a:pt x="301506" y="1346273"/>
                  </a:lnTo>
                  <a:lnTo>
                    <a:pt x="307666" y="1347888"/>
                  </a:lnTo>
                  <a:lnTo>
                    <a:pt x="320778" y="1347888"/>
                  </a:lnTo>
                  <a:lnTo>
                    <a:pt x="325750" y="1346938"/>
                  </a:lnTo>
                  <a:lnTo>
                    <a:pt x="334301" y="1343138"/>
                  </a:lnTo>
                  <a:lnTo>
                    <a:pt x="337627" y="1340541"/>
                  </a:lnTo>
                  <a:lnTo>
                    <a:pt x="339454" y="1338007"/>
                  </a:lnTo>
                  <a:lnTo>
                    <a:pt x="310326" y="1338007"/>
                  </a:lnTo>
                  <a:lnTo>
                    <a:pt x="306605" y="1337025"/>
                  </a:lnTo>
                  <a:lnTo>
                    <a:pt x="300936" y="1333098"/>
                  </a:lnTo>
                  <a:lnTo>
                    <a:pt x="299061" y="1330216"/>
                  </a:lnTo>
                  <a:lnTo>
                    <a:pt x="298914" y="1329741"/>
                  </a:lnTo>
                  <a:lnTo>
                    <a:pt x="298006" y="1326226"/>
                  </a:lnTo>
                  <a:close/>
                </a:path>
                <a:path w="829944" h="1348104">
                  <a:moveTo>
                    <a:pt x="323660" y="1272448"/>
                  </a:moveTo>
                  <a:lnTo>
                    <a:pt x="311308" y="1272448"/>
                  </a:lnTo>
                  <a:lnTo>
                    <a:pt x="306716" y="1273351"/>
                  </a:lnTo>
                  <a:lnTo>
                    <a:pt x="289645" y="1298577"/>
                  </a:lnTo>
                  <a:lnTo>
                    <a:pt x="291109" y="1302536"/>
                  </a:lnTo>
                  <a:lnTo>
                    <a:pt x="291197" y="1302773"/>
                  </a:lnTo>
                  <a:lnTo>
                    <a:pt x="294301" y="1306130"/>
                  </a:lnTo>
                  <a:lnTo>
                    <a:pt x="297436" y="1309456"/>
                  </a:lnTo>
                  <a:lnTo>
                    <a:pt x="302345" y="1311910"/>
                  </a:lnTo>
                  <a:lnTo>
                    <a:pt x="324863" y="1317199"/>
                  </a:lnTo>
                  <a:lnTo>
                    <a:pt x="327587" y="1318498"/>
                  </a:lnTo>
                  <a:lnTo>
                    <a:pt x="331134" y="1321950"/>
                  </a:lnTo>
                  <a:lnTo>
                    <a:pt x="332021" y="1324072"/>
                  </a:lnTo>
                  <a:lnTo>
                    <a:pt x="332021" y="1329741"/>
                  </a:lnTo>
                  <a:lnTo>
                    <a:pt x="330469" y="1332433"/>
                  </a:lnTo>
                  <a:lnTo>
                    <a:pt x="324118" y="1337025"/>
                  </a:lnTo>
                  <a:lnTo>
                    <a:pt x="323819" y="1337025"/>
                  </a:lnTo>
                  <a:lnTo>
                    <a:pt x="320144" y="1338007"/>
                  </a:lnTo>
                  <a:lnTo>
                    <a:pt x="339454" y="1338007"/>
                  </a:lnTo>
                  <a:lnTo>
                    <a:pt x="342409" y="1333953"/>
                  </a:lnTo>
                  <a:lnTo>
                    <a:pt x="343612" y="1330216"/>
                  </a:lnTo>
                  <a:lnTo>
                    <a:pt x="343612" y="1320936"/>
                  </a:lnTo>
                  <a:lnTo>
                    <a:pt x="342013" y="1316772"/>
                  </a:lnTo>
                  <a:lnTo>
                    <a:pt x="335616" y="1310279"/>
                  </a:lnTo>
                  <a:lnTo>
                    <a:pt x="330754" y="1307856"/>
                  </a:lnTo>
                  <a:lnTo>
                    <a:pt x="309091" y="1302536"/>
                  </a:lnTo>
                  <a:lnTo>
                    <a:pt x="305924" y="1301190"/>
                  </a:lnTo>
                  <a:lnTo>
                    <a:pt x="301870" y="1297959"/>
                  </a:lnTo>
                  <a:lnTo>
                    <a:pt x="300857" y="1295758"/>
                  </a:lnTo>
                  <a:lnTo>
                    <a:pt x="300857" y="1289836"/>
                  </a:lnTo>
                  <a:lnTo>
                    <a:pt x="302329" y="1287254"/>
                  </a:lnTo>
                  <a:lnTo>
                    <a:pt x="308252" y="1283169"/>
                  </a:lnTo>
                  <a:lnTo>
                    <a:pt x="311973" y="1282140"/>
                  </a:lnTo>
                  <a:lnTo>
                    <a:pt x="338844" y="1282140"/>
                  </a:lnTo>
                  <a:lnTo>
                    <a:pt x="337595" y="1280366"/>
                  </a:lnTo>
                  <a:lnTo>
                    <a:pt x="329329" y="1274032"/>
                  </a:lnTo>
                  <a:lnTo>
                    <a:pt x="323660" y="1272448"/>
                  </a:lnTo>
                  <a:close/>
                </a:path>
                <a:path w="829944" h="1348104">
                  <a:moveTo>
                    <a:pt x="338844" y="1282140"/>
                  </a:moveTo>
                  <a:lnTo>
                    <a:pt x="319701" y="1282140"/>
                  </a:lnTo>
                  <a:lnTo>
                    <a:pt x="322377" y="1282662"/>
                  </a:lnTo>
                  <a:lnTo>
                    <a:pt x="326558" y="1284752"/>
                  </a:lnTo>
                  <a:lnTo>
                    <a:pt x="328205" y="1286083"/>
                  </a:lnTo>
                  <a:lnTo>
                    <a:pt x="329408" y="1287698"/>
                  </a:lnTo>
                  <a:lnTo>
                    <a:pt x="330643" y="1289281"/>
                  </a:lnTo>
                  <a:lnTo>
                    <a:pt x="331577" y="1290912"/>
                  </a:lnTo>
                  <a:lnTo>
                    <a:pt x="332211" y="1292591"/>
                  </a:lnTo>
                  <a:lnTo>
                    <a:pt x="341947" y="1289836"/>
                  </a:lnTo>
                  <a:lnTo>
                    <a:pt x="342314" y="1289836"/>
                  </a:lnTo>
                  <a:lnTo>
                    <a:pt x="340609" y="1284752"/>
                  </a:lnTo>
                  <a:lnTo>
                    <a:pt x="340540" y="1284547"/>
                  </a:lnTo>
                  <a:lnTo>
                    <a:pt x="338844" y="128214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14155001" y="4976165"/>
              <a:ext cx="1015365" cy="1624965"/>
            </a:xfrm>
            <a:custGeom>
              <a:avLst/>
              <a:gdLst/>
              <a:ahLst/>
              <a:cxnLst/>
              <a:rect l="l" t="t" r="r" b="b"/>
              <a:pathLst>
                <a:path w="1015365" h="1624965">
                  <a:moveTo>
                    <a:pt x="1015277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015277" y="1624443"/>
                  </a:lnTo>
                  <a:lnTo>
                    <a:pt x="101527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14292201" y="5167885"/>
              <a:ext cx="724535" cy="810895"/>
            </a:xfrm>
            <a:custGeom>
              <a:avLst/>
              <a:gdLst/>
              <a:ahLst/>
              <a:cxnLst/>
              <a:rect l="l" t="t" r="r" b="b"/>
              <a:pathLst>
                <a:path w="724534" h="810895">
                  <a:moveTo>
                    <a:pt x="47886" y="0"/>
                  </a:moveTo>
                  <a:lnTo>
                    <a:pt x="35724" y="0"/>
                  </a:lnTo>
                  <a:lnTo>
                    <a:pt x="0" y="97292"/>
                  </a:lnTo>
                  <a:lnTo>
                    <a:pt x="12351" y="97292"/>
                  </a:lnTo>
                  <a:lnTo>
                    <a:pt x="22132" y="69739"/>
                  </a:lnTo>
                  <a:lnTo>
                    <a:pt x="16912" y="69739"/>
                  </a:lnTo>
                  <a:lnTo>
                    <a:pt x="16912" y="59287"/>
                  </a:lnTo>
                  <a:lnTo>
                    <a:pt x="25842" y="59287"/>
                  </a:lnTo>
                  <a:lnTo>
                    <a:pt x="41425" y="15391"/>
                  </a:lnTo>
                  <a:lnTo>
                    <a:pt x="53538" y="15391"/>
                  </a:lnTo>
                  <a:lnTo>
                    <a:pt x="47886" y="0"/>
                  </a:lnTo>
                  <a:close/>
                </a:path>
                <a:path w="724534" h="810895">
                  <a:moveTo>
                    <a:pt x="53538" y="15391"/>
                  </a:moveTo>
                  <a:lnTo>
                    <a:pt x="42185" y="15391"/>
                  </a:lnTo>
                  <a:lnTo>
                    <a:pt x="71259" y="97292"/>
                  </a:lnTo>
                  <a:lnTo>
                    <a:pt x="83611" y="97292"/>
                  </a:lnTo>
                  <a:lnTo>
                    <a:pt x="73493" y="69739"/>
                  </a:lnTo>
                  <a:lnTo>
                    <a:pt x="66698" y="69739"/>
                  </a:lnTo>
                  <a:lnTo>
                    <a:pt x="66698" y="59287"/>
                  </a:lnTo>
                  <a:lnTo>
                    <a:pt x="69656" y="59287"/>
                  </a:lnTo>
                  <a:lnTo>
                    <a:pt x="53538" y="15391"/>
                  </a:lnTo>
                  <a:close/>
                </a:path>
                <a:path w="724534" h="810895">
                  <a:moveTo>
                    <a:pt x="25842" y="59287"/>
                  </a:moveTo>
                  <a:lnTo>
                    <a:pt x="16912" y="59287"/>
                  </a:lnTo>
                  <a:lnTo>
                    <a:pt x="16912" y="69739"/>
                  </a:lnTo>
                  <a:lnTo>
                    <a:pt x="22132" y="69739"/>
                  </a:lnTo>
                  <a:lnTo>
                    <a:pt x="25842" y="59287"/>
                  </a:lnTo>
                  <a:close/>
                </a:path>
                <a:path w="724534" h="810895">
                  <a:moveTo>
                    <a:pt x="57768" y="59287"/>
                  </a:moveTo>
                  <a:lnTo>
                    <a:pt x="25842" y="59287"/>
                  </a:lnTo>
                  <a:lnTo>
                    <a:pt x="22132" y="69739"/>
                  </a:lnTo>
                  <a:lnTo>
                    <a:pt x="61478" y="69739"/>
                  </a:lnTo>
                  <a:lnTo>
                    <a:pt x="57768" y="59287"/>
                  </a:lnTo>
                  <a:close/>
                </a:path>
                <a:path w="724534" h="810895">
                  <a:moveTo>
                    <a:pt x="69656" y="59287"/>
                  </a:moveTo>
                  <a:lnTo>
                    <a:pt x="66698" y="59287"/>
                  </a:lnTo>
                  <a:lnTo>
                    <a:pt x="66698" y="69739"/>
                  </a:lnTo>
                  <a:lnTo>
                    <a:pt x="73493" y="69739"/>
                  </a:lnTo>
                  <a:lnTo>
                    <a:pt x="69656" y="59287"/>
                  </a:lnTo>
                  <a:close/>
                </a:path>
                <a:path w="724534" h="810895">
                  <a:moveTo>
                    <a:pt x="129739" y="23373"/>
                  </a:moveTo>
                  <a:lnTo>
                    <a:pt x="118844" y="23373"/>
                  </a:lnTo>
                  <a:lnTo>
                    <a:pt x="113429" y="24909"/>
                  </a:lnTo>
                  <a:lnTo>
                    <a:pt x="104041" y="31069"/>
                  </a:lnTo>
                  <a:lnTo>
                    <a:pt x="100396" y="35407"/>
                  </a:lnTo>
                  <a:lnTo>
                    <a:pt x="95139" y="46682"/>
                  </a:lnTo>
                  <a:lnTo>
                    <a:pt x="93824" y="53333"/>
                  </a:lnTo>
                  <a:lnTo>
                    <a:pt x="93824" y="68725"/>
                  </a:lnTo>
                  <a:lnTo>
                    <a:pt x="95049" y="74964"/>
                  </a:lnTo>
                  <a:lnTo>
                    <a:pt x="95139" y="75424"/>
                  </a:lnTo>
                  <a:lnTo>
                    <a:pt x="118718" y="98813"/>
                  </a:lnTo>
                  <a:lnTo>
                    <a:pt x="129486" y="98813"/>
                  </a:lnTo>
                  <a:lnTo>
                    <a:pt x="144329" y="88741"/>
                  </a:lnTo>
                  <a:lnTo>
                    <a:pt x="121631" y="88741"/>
                  </a:lnTo>
                  <a:lnTo>
                    <a:pt x="117905" y="87569"/>
                  </a:lnTo>
                  <a:lnTo>
                    <a:pt x="105089" y="55360"/>
                  </a:lnTo>
                  <a:lnTo>
                    <a:pt x="105812" y="51053"/>
                  </a:lnTo>
                  <a:lnTo>
                    <a:pt x="108947" y="42787"/>
                  </a:lnTo>
                  <a:lnTo>
                    <a:pt x="111307" y="39509"/>
                  </a:lnTo>
                  <a:lnTo>
                    <a:pt x="117609" y="34663"/>
                  </a:lnTo>
                  <a:lnTo>
                    <a:pt x="121568" y="33444"/>
                  </a:lnTo>
                  <a:lnTo>
                    <a:pt x="144397" y="33444"/>
                  </a:lnTo>
                  <a:lnTo>
                    <a:pt x="142613" y="31069"/>
                  </a:lnTo>
                  <a:lnTo>
                    <a:pt x="141156" y="29073"/>
                  </a:lnTo>
                  <a:lnTo>
                    <a:pt x="139035" y="27300"/>
                  </a:lnTo>
                  <a:lnTo>
                    <a:pt x="136247" y="25748"/>
                  </a:lnTo>
                  <a:lnTo>
                    <a:pt x="133492" y="24164"/>
                  </a:lnTo>
                  <a:lnTo>
                    <a:pt x="129739" y="23373"/>
                  </a:lnTo>
                  <a:close/>
                </a:path>
                <a:path w="724534" h="810895">
                  <a:moveTo>
                    <a:pt x="158243" y="86081"/>
                  </a:moveTo>
                  <a:lnTo>
                    <a:pt x="147411" y="86081"/>
                  </a:lnTo>
                  <a:lnTo>
                    <a:pt x="147411" y="97292"/>
                  </a:lnTo>
                  <a:lnTo>
                    <a:pt x="158243" y="97292"/>
                  </a:lnTo>
                  <a:lnTo>
                    <a:pt x="158243" y="86081"/>
                  </a:lnTo>
                  <a:close/>
                </a:path>
                <a:path w="724534" h="810895">
                  <a:moveTo>
                    <a:pt x="144397" y="33444"/>
                  </a:moveTo>
                  <a:lnTo>
                    <a:pt x="130879" y="33444"/>
                  </a:lnTo>
                  <a:lnTo>
                    <a:pt x="134797" y="34663"/>
                  </a:lnTo>
                  <a:lnTo>
                    <a:pt x="140919" y="39192"/>
                  </a:lnTo>
                  <a:lnTo>
                    <a:pt x="143263" y="42391"/>
                  </a:lnTo>
                  <a:lnTo>
                    <a:pt x="146430" y="50594"/>
                  </a:lnTo>
                  <a:lnTo>
                    <a:pt x="147221" y="55360"/>
                  </a:lnTo>
                  <a:lnTo>
                    <a:pt x="147221" y="66318"/>
                  </a:lnTo>
                  <a:lnTo>
                    <a:pt x="130816" y="88741"/>
                  </a:lnTo>
                  <a:lnTo>
                    <a:pt x="144329" y="88741"/>
                  </a:lnTo>
                  <a:lnTo>
                    <a:pt x="145147" y="87569"/>
                  </a:lnTo>
                  <a:lnTo>
                    <a:pt x="146081" y="86081"/>
                  </a:lnTo>
                  <a:lnTo>
                    <a:pt x="158243" y="86081"/>
                  </a:lnTo>
                  <a:lnTo>
                    <a:pt x="158243" y="35914"/>
                  </a:lnTo>
                  <a:lnTo>
                    <a:pt x="146081" y="35914"/>
                  </a:lnTo>
                  <a:lnTo>
                    <a:pt x="145268" y="34663"/>
                  </a:lnTo>
                  <a:lnTo>
                    <a:pt x="144397" y="33444"/>
                  </a:lnTo>
                  <a:close/>
                </a:path>
                <a:path w="724534" h="810895">
                  <a:moveTo>
                    <a:pt x="158243" y="0"/>
                  </a:moveTo>
                  <a:lnTo>
                    <a:pt x="147031" y="0"/>
                  </a:lnTo>
                  <a:lnTo>
                    <a:pt x="147031" y="35914"/>
                  </a:lnTo>
                  <a:lnTo>
                    <a:pt x="158243" y="35914"/>
                  </a:lnTo>
                  <a:lnTo>
                    <a:pt x="158243" y="0"/>
                  </a:lnTo>
                  <a:close/>
                </a:path>
                <a:path w="724534" h="810895">
                  <a:moveTo>
                    <a:pt x="212828" y="23373"/>
                  </a:moveTo>
                  <a:lnTo>
                    <a:pt x="201933" y="23373"/>
                  </a:lnTo>
                  <a:lnTo>
                    <a:pt x="196517" y="24909"/>
                  </a:lnTo>
                  <a:lnTo>
                    <a:pt x="187129" y="31069"/>
                  </a:lnTo>
                  <a:lnTo>
                    <a:pt x="183485" y="35407"/>
                  </a:lnTo>
                  <a:lnTo>
                    <a:pt x="178227" y="46682"/>
                  </a:lnTo>
                  <a:lnTo>
                    <a:pt x="176913" y="53333"/>
                  </a:lnTo>
                  <a:lnTo>
                    <a:pt x="176913" y="68725"/>
                  </a:lnTo>
                  <a:lnTo>
                    <a:pt x="178137" y="74964"/>
                  </a:lnTo>
                  <a:lnTo>
                    <a:pt x="178227" y="75424"/>
                  </a:lnTo>
                  <a:lnTo>
                    <a:pt x="201806" y="98813"/>
                  </a:lnTo>
                  <a:lnTo>
                    <a:pt x="212574" y="98813"/>
                  </a:lnTo>
                  <a:lnTo>
                    <a:pt x="227418" y="88741"/>
                  </a:lnTo>
                  <a:lnTo>
                    <a:pt x="204720" y="88741"/>
                  </a:lnTo>
                  <a:lnTo>
                    <a:pt x="200994" y="87569"/>
                  </a:lnTo>
                  <a:lnTo>
                    <a:pt x="188178" y="55360"/>
                  </a:lnTo>
                  <a:lnTo>
                    <a:pt x="188900" y="51053"/>
                  </a:lnTo>
                  <a:lnTo>
                    <a:pt x="192036" y="42787"/>
                  </a:lnTo>
                  <a:lnTo>
                    <a:pt x="194395" y="39509"/>
                  </a:lnTo>
                  <a:lnTo>
                    <a:pt x="200698" y="34663"/>
                  </a:lnTo>
                  <a:lnTo>
                    <a:pt x="204657" y="33444"/>
                  </a:lnTo>
                  <a:lnTo>
                    <a:pt x="227485" y="33444"/>
                  </a:lnTo>
                  <a:lnTo>
                    <a:pt x="225702" y="31069"/>
                  </a:lnTo>
                  <a:lnTo>
                    <a:pt x="224245" y="29073"/>
                  </a:lnTo>
                  <a:lnTo>
                    <a:pt x="222123" y="27300"/>
                  </a:lnTo>
                  <a:lnTo>
                    <a:pt x="219336" y="25748"/>
                  </a:lnTo>
                  <a:lnTo>
                    <a:pt x="216581" y="24164"/>
                  </a:lnTo>
                  <a:lnTo>
                    <a:pt x="212828" y="23373"/>
                  </a:lnTo>
                  <a:close/>
                </a:path>
                <a:path w="724534" h="810895">
                  <a:moveTo>
                    <a:pt x="241331" y="86081"/>
                  </a:moveTo>
                  <a:lnTo>
                    <a:pt x="230500" y="86081"/>
                  </a:lnTo>
                  <a:lnTo>
                    <a:pt x="230500" y="97292"/>
                  </a:lnTo>
                  <a:lnTo>
                    <a:pt x="241331" y="97292"/>
                  </a:lnTo>
                  <a:lnTo>
                    <a:pt x="241331" y="86081"/>
                  </a:lnTo>
                  <a:close/>
                </a:path>
                <a:path w="724534" h="810895">
                  <a:moveTo>
                    <a:pt x="227485" y="33444"/>
                  </a:moveTo>
                  <a:lnTo>
                    <a:pt x="213968" y="33444"/>
                  </a:lnTo>
                  <a:lnTo>
                    <a:pt x="217885" y="34663"/>
                  </a:lnTo>
                  <a:lnTo>
                    <a:pt x="224007" y="39192"/>
                  </a:lnTo>
                  <a:lnTo>
                    <a:pt x="226351" y="42391"/>
                  </a:lnTo>
                  <a:lnTo>
                    <a:pt x="229518" y="50594"/>
                  </a:lnTo>
                  <a:lnTo>
                    <a:pt x="230310" y="55360"/>
                  </a:lnTo>
                  <a:lnTo>
                    <a:pt x="230310" y="66318"/>
                  </a:lnTo>
                  <a:lnTo>
                    <a:pt x="229579" y="70720"/>
                  </a:lnTo>
                  <a:lnTo>
                    <a:pt x="229502" y="71180"/>
                  </a:lnTo>
                  <a:lnTo>
                    <a:pt x="226272" y="79572"/>
                  </a:lnTo>
                  <a:lnTo>
                    <a:pt x="223912" y="82850"/>
                  </a:lnTo>
                  <a:lnTo>
                    <a:pt x="217705" y="87569"/>
                  </a:lnTo>
                  <a:lnTo>
                    <a:pt x="213904" y="88741"/>
                  </a:lnTo>
                  <a:lnTo>
                    <a:pt x="227418" y="88741"/>
                  </a:lnTo>
                  <a:lnTo>
                    <a:pt x="228236" y="87569"/>
                  </a:lnTo>
                  <a:lnTo>
                    <a:pt x="229170" y="86081"/>
                  </a:lnTo>
                  <a:lnTo>
                    <a:pt x="241331" y="86081"/>
                  </a:lnTo>
                  <a:lnTo>
                    <a:pt x="241331" y="35914"/>
                  </a:lnTo>
                  <a:lnTo>
                    <a:pt x="229170" y="35914"/>
                  </a:lnTo>
                  <a:lnTo>
                    <a:pt x="228357" y="34663"/>
                  </a:lnTo>
                  <a:lnTo>
                    <a:pt x="227485" y="33444"/>
                  </a:lnTo>
                  <a:close/>
                </a:path>
                <a:path w="724534" h="810895">
                  <a:moveTo>
                    <a:pt x="241331" y="0"/>
                  </a:moveTo>
                  <a:lnTo>
                    <a:pt x="230120" y="0"/>
                  </a:lnTo>
                  <a:lnTo>
                    <a:pt x="230120" y="35914"/>
                  </a:lnTo>
                  <a:lnTo>
                    <a:pt x="241331" y="35914"/>
                  </a:lnTo>
                  <a:lnTo>
                    <a:pt x="241331" y="0"/>
                  </a:lnTo>
                  <a:close/>
                </a:path>
                <a:path w="724534" h="810895">
                  <a:moveTo>
                    <a:pt x="270833" y="77150"/>
                  </a:moveTo>
                  <a:lnTo>
                    <a:pt x="260191" y="79810"/>
                  </a:lnTo>
                  <a:lnTo>
                    <a:pt x="261490" y="86017"/>
                  </a:lnTo>
                  <a:lnTo>
                    <a:pt x="264578" y="90736"/>
                  </a:lnTo>
                  <a:lnTo>
                    <a:pt x="274332" y="97197"/>
                  </a:lnTo>
                  <a:lnTo>
                    <a:pt x="280492" y="98813"/>
                  </a:lnTo>
                  <a:lnTo>
                    <a:pt x="293604" y="98813"/>
                  </a:lnTo>
                  <a:lnTo>
                    <a:pt x="298576" y="97862"/>
                  </a:lnTo>
                  <a:lnTo>
                    <a:pt x="307128" y="94062"/>
                  </a:lnTo>
                  <a:lnTo>
                    <a:pt x="310453" y="91465"/>
                  </a:lnTo>
                  <a:lnTo>
                    <a:pt x="312280" y="88931"/>
                  </a:lnTo>
                  <a:lnTo>
                    <a:pt x="283153" y="88931"/>
                  </a:lnTo>
                  <a:lnTo>
                    <a:pt x="279431" y="87949"/>
                  </a:lnTo>
                  <a:lnTo>
                    <a:pt x="273762" y="84022"/>
                  </a:lnTo>
                  <a:lnTo>
                    <a:pt x="271887" y="81140"/>
                  </a:lnTo>
                  <a:lnTo>
                    <a:pt x="271740" y="80665"/>
                  </a:lnTo>
                  <a:lnTo>
                    <a:pt x="270833" y="77150"/>
                  </a:lnTo>
                  <a:close/>
                </a:path>
                <a:path w="724534" h="810895">
                  <a:moveTo>
                    <a:pt x="296486" y="23373"/>
                  </a:moveTo>
                  <a:lnTo>
                    <a:pt x="284135" y="23373"/>
                  </a:lnTo>
                  <a:lnTo>
                    <a:pt x="279542" y="24275"/>
                  </a:lnTo>
                  <a:lnTo>
                    <a:pt x="262472" y="49501"/>
                  </a:lnTo>
                  <a:lnTo>
                    <a:pt x="263936" y="53460"/>
                  </a:lnTo>
                  <a:lnTo>
                    <a:pt x="264024" y="53697"/>
                  </a:lnTo>
                  <a:lnTo>
                    <a:pt x="267127" y="57055"/>
                  </a:lnTo>
                  <a:lnTo>
                    <a:pt x="270263" y="60380"/>
                  </a:lnTo>
                  <a:lnTo>
                    <a:pt x="275172" y="62834"/>
                  </a:lnTo>
                  <a:lnTo>
                    <a:pt x="297690" y="68123"/>
                  </a:lnTo>
                  <a:lnTo>
                    <a:pt x="300413" y="69422"/>
                  </a:lnTo>
                  <a:lnTo>
                    <a:pt x="303961" y="72874"/>
                  </a:lnTo>
                  <a:lnTo>
                    <a:pt x="304847" y="74996"/>
                  </a:lnTo>
                  <a:lnTo>
                    <a:pt x="304847" y="80665"/>
                  </a:lnTo>
                  <a:lnTo>
                    <a:pt x="303295" y="83357"/>
                  </a:lnTo>
                  <a:lnTo>
                    <a:pt x="296944" y="87949"/>
                  </a:lnTo>
                  <a:lnTo>
                    <a:pt x="296645" y="87949"/>
                  </a:lnTo>
                  <a:lnTo>
                    <a:pt x="292971" y="88931"/>
                  </a:lnTo>
                  <a:lnTo>
                    <a:pt x="312280" y="88931"/>
                  </a:lnTo>
                  <a:lnTo>
                    <a:pt x="315235" y="84877"/>
                  </a:lnTo>
                  <a:lnTo>
                    <a:pt x="316439" y="81140"/>
                  </a:lnTo>
                  <a:lnTo>
                    <a:pt x="316439" y="71861"/>
                  </a:lnTo>
                  <a:lnTo>
                    <a:pt x="314839" y="67696"/>
                  </a:lnTo>
                  <a:lnTo>
                    <a:pt x="308442" y="61203"/>
                  </a:lnTo>
                  <a:lnTo>
                    <a:pt x="303580" y="58781"/>
                  </a:lnTo>
                  <a:lnTo>
                    <a:pt x="281918" y="53460"/>
                  </a:lnTo>
                  <a:lnTo>
                    <a:pt x="278751" y="52114"/>
                  </a:lnTo>
                  <a:lnTo>
                    <a:pt x="274697" y="48883"/>
                  </a:lnTo>
                  <a:lnTo>
                    <a:pt x="273683" y="46682"/>
                  </a:lnTo>
                  <a:lnTo>
                    <a:pt x="273683" y="40760"/>
                  </a:lnTo>
                  <a:lnTo>
                    <a:pt x="275156" y="38179"/>
                  </a:lnTo>
                  <a:lnTo>
                    <a:pt x="281078" y="34093"/>
                  </a:lnTo>
                  <a:lnTo>
                    <a:pt x="284800" y="33064"/>
                  </a:lnTo>
                  <a:lnTo>
                    <a:pt x="311671" y="33064"/>
                  </a:lnTo>
                  <a:lnTo>
                    <a:pt x="310421" y="31290"/>
                  </a:lnTo>
                  <a:lnTo>
                    <a:pt x="302155" y="24956"/>
                  </a:lnTo>
                  <a:lnTo>
                    <a:pt x="296486" y="23373"/>
                  </a:lnTo>
                  <a:close/>
                </a:path>
                <a:path w="724534" h="810895">
                  <a:moveTo>
                    <a:pt x="311671" y="33064"/>
                  </a:moveTo>
                  <a:lnTo>
                    <a:pt x="292527" y="33064"/>
                  </a:lnTo>
                  <a:lnTo>
                    <a:pt x="295204" y="33586"/>
                  </a:lnTo>
                  <a:lnTo>
                    <a:pt x="299384" y="35677"/>
                  </a:lnTo>
                  <a:lnTo>
                    <a:pt x="301031" y="37007"/>
                  </a:lnTo>
                  <a:lnTo>
                    <a:pt x="302234" y="38622"/>
                  </a:lnTo>
                  <a:lnTo>
                    <a:pt x="303470" y="40206"/>
                  </a:lnTo>
                  <a:lnTo>
                    <a:pt x="304404" y="41837"/>
                  </a:lnTo>
                  <a:lnTo>
                    <a:pt x="305037" y="43515"/>
                  </a:lnTo>
                  <a:lnTo>
                    <a:pt x="314773" y="40760"/>
                  </a:lnTo>
                  <a:lnTo>
                    <a:pt x="315140" y="40760"/>
                  </a:lnTo>
                  <a:lnTo>
                    <a:pt x="313436" y="35677"/>
                  </a:lnTo>
                  <a:lnTo>
                    <a:pt x="313367" y="35471"/>
                  </a:lnTo>
                  <a:lnTo>
                    <a:pt x="311671" y="33064"/>
                  </a:lnTo>
                  <a:close/>
                </a:path>
                <a:path w="724534" h="810895">
                  <a:moveTo>
                    <a:pt x="17672" y="202328"/>
                  </a:moveTo>
                  <a:lnTo>
                    <a:pt x="6840" y="202328"/>
                  </a:lnTo>
                  <a:lnTo>
                    <a:pt x="6840" y="275297"/>
                  </a:lnTo>
                  <a:lnTo>
                    <a:pt x="18052" y="275297"/>
                  </a:lnTo>
                  <a:lnTo>
                    <a:pt x="18052" y="226113"/>
                  </a:lnTo>
                  <a:lnTo>
                    <a:pt x="18785" y="223072"/>
                  </a:lnTo>
                  <a:lnTo>
                    <a:pt x="19815" y="221172"/>
                  </a:lnTo>
                  <a:lnTo>
                    <a:pt x="21884" y="217482"/>
                  </a:lnTo>
                  <a:lnTo>
                    <a:pt x="23911" y="215329"/>
                  </a:lnTo>
                  <a:lnTo>
                    <a:pt x="26506" y="213729"/>
                  </a:lnTo>
                  <a:lnTo>
                    <a:pt x="17672" y="213729"/>
                  </a:lnTo>
                  <a:lnTo>
                    <a:pt x="17672" y="202328"/>
                  </a:lnTo>
                  <a:close/>
                </a:path>
                <a:path w="724534" h="810895">
                  <a:moveTo>
                    <a:pt x="56762" y="211560"/>
                  </a:moveTo>
                  <a:lnTo>
                    <a:pt x="39128" y="211560"/>
                  </a:lnTo>
                  <a:lnTo>
                    <a:pt x="42296" y="212732"/>
                  </a:lnTo>
                  <a:lnTo>
                    <a:pt x="47312" y="217482"/>
                  </a:lnTo>
                  <a:lnTo>
                    <a:pt x="47699" y="217878"/>
                  </a:lnTo>
                  <a:lnTo>
                    <a:pt x="49026" y="221172"/>
                  </a:lnTo>
                  <a:lnTo>
                    <a:pt x="49026" y="275297"/>
                  </a:lnTo>
                  <a:lnTo>
                    <a:pt x="60427" y="275297"/>
                  </a:lnTo>
                  <a:lnTo>
                    <a:pt x="60427" y="223072"/>
                  </a:lnTo>
                  <a:lnTo>
                    <a:pt x="61837" y="219177"/>
                  </a:lnTo>
                  <a:lnTo>
                    <a:pt x="66809" y="213729"/>
                  </a:lnTo>
                  <a:lnTo>
                    <a:pt x="57767" y="213729"/>
                  </a:lnTo>
                  <a:lnTo>
                    <a:pt x="56762" y="211560"/>
                  </a:lnTo>
                  <a:close/>
                </a:path>
                <a:path w="724534" h="810895">
                  <a:moveTo>
                    <a:pt x="100539" y="211560"/>
                  </a:moveTo>
                  <a:lnTo>
                    <a:pt x="80903" y="211560"/>
                  </a:lnTo>
                  <a:lnTo>
                    <a:pt x="84418" y="212732"/>
                  </a:lnTo>
                  <a:lnTo>
                    <a:pt x="84200" y="212732"/>
                  </a:lnTo>
                  <a:lnTo>
                    <a:pt x="89929" y="217229"/>
                  </a:lnTo>
                  <a:lnTo>
                    <a:pt x="90674" y="219177"/>
                  </a:lnTo>
                  <a:lnTo>
                    <a:pt x="91402" y="221172"/>
                  </a:lnTo>
                  <a:lnTo>
                    <a:pt x="91402" y="275297"/>
                  </a:lnTo>
                  <a:lnTo>
                    <a:pt x="102613" y="275297"/>
                  </a:lnTo>
                  <a:lnTo>
                    <a:pt x="102613" y="217878"/>
                  </a:lnTo>
                  <a:lnTo>
                    <a:pt x="100539" y="211560"/>
                  </a:lnTo>
                  <a:close/>
                </a:path>
                <a:path w="724534" h="810895">
                  <a:moveTo>
                    <a:pt x="43009" y="201378"/>
                  </a:moveTo>
                  <a:lnTo>
                    <a:pt x="33444" y="201378"/>
                  </a:lnTo>
                  <a:lnTo>
                    <a:pt x="29905" y="202328"/>
                  </a:lnTo>
                  <a:lnTo>
                    <a:pt x="29325" y="202502"/>
                  </a:lnTo>
                  <a:lnTo>
                    <a:pt x="22597" y="206809"/>
                  </a:lnTo>
                  <a:lnTo>
                    <a:pt x="20093" y="209960"/>
                  </a:lnTo>
                  <a:lnTo>
                    <a:pt x="18622" y="213729"/>
                  </a:lnTo>
                  <a:lnTo>
                    <a:pt x="26506" y="213729"/>
                  </a:lnTo>
                  <a:lnTo>
                    <a:pt x="28947" y="212225"/>
                  </a:lnTo>
                  <a:lnTo>
                    <a:pt x="31281" y="211560"/>
                  </a:lnTo>
                  <a:lnTo>
                    <a:pt x="56762" y="211560"/>
                  </a:lnTo>
                  <a:lnTo>
                    <a:pt x="56021" y="209960"/>
                  </a:lnTo>
                  <a:lnTo>
                    <a:pt x="53444" y="206809"/>
                  </a:lnTo>
                  <a:lnTo>
                    <a:pt x="50356" y="204751"/>
                  </a:lnTo>
                  <a:lnTo>
                    <a:pt x="47061" y="202502"/>
                  </a:lnTo>
                  <a:lnTo>
                    <a:pt x="46492" y="202328"/>
                  </a:lnTo>
                  <a:lnTo>
                    <a:pt x="43009" y="201378"/>
                  </a:lnTo>
                  <a:close/>
                </a:path>
                <a:path w="724534" h="810895">
                  <a:moveTo>
                    <a:pt x="86904" y="201378"/>
                  </a:moveTo>
                  <a:lnTo>
                    <a:pt x="75154" y="201378"/>
                  </a:lnTo>
                  <a:lnTo>
                    <a:pt x="70673" y="202502"/>
                  </a:lnTo>
                  <a:lnTo>
                    <a:pt x="63199" y="206967"/>
                  </a:lnTo>
                  <a:lnTo>
                    <a:pt x="60396" y="209960"/>
                  </a:lnTo>
                  <a:lnTo>
                    <a:pt x="58527" y="213729"/>
                  </a:lnTo>
                  <a:lnTo>
                    <a:pt x="66809" y="213729"/>
                  </a:lnTo>
                  <a:lnTo>
                    <a:pt x="67474" y="213001"/>
                  </a:lnTo>
                  <a:lnTo>
                    <a:pt x="71165" y="211560"/>
                  </a:lnTo>
                  <a:lnTo>
                    <a:pt x="100539" y="211560"/>
                  </a:lnTo>
                  <a:lnTo>
                    <a:pt x="92241" y="203420"/>
                  </a:lnTo>
                  <a:lnTo>
                    <a:pt x="86904" y="201378"/>
                  </a:lnTo>
                  <a:close/>
                </a:path>
                <a:path w="724534" h="810895">
                  <a:moveTo>
                    <a:pt x="134324" y="202328"/>
                  </a:moveTo>
                  <a:lnTo>
                    <a:pt x="123112" y="202328"/>
                  </a:lnTo>
                  <a:lnTo>
                    <a:pt x="123112" y="275297"/>
                  </a:lnTo>
                  <a:lnTo>
                    <a:pt x="134324" y="275297"/>
                  </a:lnTo>
                  <a:lnTo>
                    <a:pt x="134324" y="202328"/>
                  </a:lnTo>
                  <a:close/>
                </a:path>
                <a:path w="724534" h="810895">
                  <a:moveTo>
                    <a:pt x="130998" y="174964"/>
                  </a:moveTo>
                  <a:lnTo>
                    <a:pt x="126627" y="174964"/>
                  </a:lnTo>
                  <a:lnTo>
                    <a:pt x="124743" y="175708"/>
                  </a:lnTo>
                  <a:lnTo>
                    <a:pt x="121608" y="178685"/>
                  </a:lnTo>
                  <a:lnTo>
                    <a:pt x="120832" y="180475"/>
                  </a:lnTo>
                  <a:lnTo>
                    <a:pt x="120832" y="184655"/>
                  </a:lnTo>
                  <a:lnTo>
                    <a:pt x="121608" y="186445"/>
                  </a:lnTo>
                  <a:lnTo>
                    <a:pt x="124743" y="189422"/>
                  </a:lnTo>
                  <a:lnTo>
                    <a:pt x="126627" y="190166"/>
                  </a:lnTo>
                  <a:lnTo>
                    <a:pt x="130998" y="190166"/>
                  </a:lnTo>
                  <a:lnTo>
                    <a:pt x="132867" y="189422"/>
                  </a:lnTo>
                  <a:lnTo>
                    <a:pt x="136002" y="186445"/>
                  </a:lnTo>
                  <a:lnTo>
                    <a:pt x="136794" y="184655"/>
                  </a:lnTo>
                  <a:lnTo>
                    <a:pt x="136794" y="180475"/>
                  </a:lnTo>
                  <a:lnTo>
                    <a:pt x="136002" y="178685"/>
                  </a:lnTo>
                  <a:lnTo>
                    <a:pt x="132867" y="175708"/>
                  </a:lnTo>
                  <a:lnTo>
                    <a:pt x="130998" y="174964"/>
                  </a:lnTo>
                  <a:close/>
                </a:path>
                <a:path w="724534" h="810895">
                  <a:moveTo>
                    <a:pt x="162269" y="255155"/>
                  </a:moveTo>
                  <a:lnTo>
                    <a:pt x="151628" y="257815"/>
                  </a:lnTo>
                  <a:lnTo>
                    <a:pt x="152926" y="264023"/>
                  </a:lnTo>
                  <a:lnTo>
                    <a:pt x="156014" y="268741"/>
                  </a:lnTo>
                  <a:lnTo>
                    <a:pt x="165769" y="275202"/>
                  </a:lnTo>
                  <a:lnTo>
                    <a:pt x="171929" y="276818"/>
                  </a:lnTo>
                  <a:lnTo>
                    <a:pt x="185040" y="276818"/>
                  </a:lnTo>
                  <a:lnTo>
                    <a:pt x="190013" y="275867"/>
                  </a:lnTo>
                  <a:lnTo>
                    <a:pt x="198564" y="272067"/>
                  </a:lnTo>
                  <a:lnTo>
                    <a:pt x="201889" y="269470"/>
                  </a:lnTo>
                  <a:lnTo>
                    <a:pt x="203716" y="266936"/>
                  </a:lnTo>
                  <a:lnTo>
                    <a:pt x="174589" y="266936"/>
                  </a:lnTo>
                  <a:lnTo>
                    <a:pt x="170868" y="265954"/>
                  </a:lnTo>
                  <a:lnTo>
                    <a:pt x="165199" y="262027"/>
                  </a:lnTo>
                  <a:lnTo>
                    <a:pt x="163324" y="259145"/>
                  </a:lnTo>
                  <a:lnTo>
                    <a:pt x="163176" y="258670"/>
                  </a:lnTo>
                  <a:lnTo>
                    <a:pt x="162269" y="255155"/>
                  </a:lnTo>
                  <a:close/>
                </a:path>
                <a:path w="724534" h="810895">
                  <a:moveTo>
                    <a:pt x="187922" y="201378"/>
                  </a:moveTo>
                  <a:lnTo>
                    <a:pt x="175571" y="201378"/>
                  </a:lnTo>
                  <a:lnTo>
                    <a:pt x="170979" y="202280"/>
                  </a:lnTo>
                  <a:lnTo>
                    <a:pt x="153908" y="227506"/>
                  </a:lnTo>
                  <a:lnTo>
                    <a:pt x="155372" y="231465"/>
                  </a:lnTo>
                  <a:lnTo>
                    <a:pt x="189126" y="246129"/>
                  </a:lnTo>
                  <a:lnTo>
                    <a:pt x="191850" y="247427"/>
                  </a:lnTo>
                  <a:lnTo>
                    <a:pt x="195397" y="250879"/>
                  </a:lnTo>
                  <a:lnTo>
                    <a:pt x="196284" y="253001"/>
                  </a:lnTo>
                  <a:lnTo>
                    <a:pt x="196284" y="258670"/>
                  </a:lnTo>
                  <a:lnTo>
                    <a:pt x="194732" y="261362"/>
                  </a:lnTo>
                  <a:lnTo>
                    <a:pt x="188381" y="265954"/>
                  </a:lnTo>
                  <a:lnTo>
                    <a:pt x="188082" y="265954"/>
                  </a:lnTo>
                  <a:lnTo>
                    <a:pt x="184407" y="266936"/>
                  </a:lnTo>
                  <a:lnTo>
                    <a:pt x="203716" y="266936"/>
                  </a:lnTo>
                  <a:lnTo>
                    <a:pt x="206672" y="262882"/>
                  </a:lnTo>
                  <a:lnTo>
                    <a:pt x="207875" y="259145"/>
                  </a:lnTo>
                  <a:lnTo>
                    <a:pt x="207875" y="249866"/>
                  </a:lnTo>
                  <a:lnTo>
                    <a:pt x="206276" y="245701"/>
                  </a:lnTo>
                  <a:lnTo>
                    <a:pt x="199878" y="239208"/>
                  </a:lnTo>
                  <a:lnTo>
                    <a:pt x="195017" y="236786"/>
                  </a:lnTo>
                  <a:lnTo>
                    <a:pt x="173354" y="231465"/>
                  </a:lnTo>
                  <a:lnTo>
                    <a:pt x="170187" y="230119"/>
                  </a:lnTo>
                  <a:lnTo>
                    <a:pt x="166133" y="226888"/>
                  </a:lnTo>
                  <a:lnTo>
                    <a:pt x="165119" y="224687"/>
                  </a:lnTo>
                  <a:lnTo>
                    <a:pt x="165119" y="218765"/>
                  </a:lnTo>
                  <a:lnTo>
                    <a:pt x="166592" y="216184"/>
                  </a:lnTo>
                  <a:lnTo>
                    <a:pt x="172515" y="212098"/>
                  </a:lnTo>
                  <a:lnTo>
                    <a:pt x="176236" y="211069"/>
                  </a:lnTo>
                  <a:lnTo>
                    <a:pt x="203107" y="211069"/>
                  </a:lnTo>
                  <a:lnTo>
                    <a:pt x="201858" y="209295"/>
                  </a:lnTo>
                  <a:lnTo>
                    <a:pt x="193592" y="202961"/>
                  </a:lnTo>
                  <a:lnTo>
                    <a:pt x="187922" y="201378"/>
                  </a:lnTo>
                  <a:close/>
                </a:path>
                <a:path w="724534" h="810895">
                  <a:moveTo>
                    <a:pt x="203107" y="211069"/>
                  </a:moveTo>
                  <a:lnTo>
                    <a:pt x="183964" y="211069"/>
                  </a:lnTo>
                  <a:lnTo>
                    <a:pt x="186640" y="211591"/>
                  </a:lnTo>
                  <a:lnTo>
                    <a:pt x="190820" y="213682"/>
                  </a:lnTo>
                  <a:lnTo>
                    <a:pt x="192467" y="215012"/>
                  </a:lnTo>
                  <a:lnTo>
                    <a:pt x="193671" y="216627"/>
                  </a:lnTo>
                  <a:lnTo>
                    <a:pt x="194906" y="218211"/>
                  </a:lnTo>
                  <a:lnTo>
                    <a:pt x="195840" y="219842"/>
                  </a:lnTo>
                  <a:lnTo>
                    <a:pt x="196474" y="221520"/>
                  </a:lnTo>
                  <a:lnTo>
                    <a:pt x="206209" y="218765"/>
                  </a:lnTo>
                  <a:lnTo>
                    <a:pt x="206577" y="218765"/>
                  </a:lnTo>
                  <a:lnTo>
                    <a:pt x="204872" y="213682"/>
                  </a:lnTo>
                  <a:lnTo>
                    <a:pt x="204803" y="213476"/>
                  </a:lnTo>
                  <a:lnTo>
                    <a:pt x="203107" y="211069"/>
                  </a:lnTo>
                  <a:close/>
                </a:path>
                <a:path w="724534" h="810895">
                  <a:moveTo>
                    <a:pt x="232163" y="255155"/>
                  </a:moveTo>
                  <a:lnTo>
                    <a:pt x="221521" y="257815"/>
                  </a:lnTo>
                  <a:lnTo>
                    <a:pt x="222820" y="264023"/>
                  </a:lnTo>
                  <a:lnTo>
                    <a:pt x="225908" y="268741"/>
                  </a:lnTo>
                  <a:lnTo>
                    <a:pt x="235662" y="275202"/>
                  </a:lnTo>
                  <a:lnTo>
                    <a:pt x="241822" y="276818"/>
                  </a:lnTo>
                  <a:lnTo>
                    <a:pt x="254934" y="276818"/>
                  </a:lnTo>
                  <a:lnTo>
                    <a:pt x="259906" y="275867"/>
                  </a:lnTo>
                  <a:lnTo>
                    <a:pt x="268457" y="272067"/>
                  </a:lnTo>
                  <a:lnTo>
                    <a:pt x="271783" y="269470"/>
                  </a:lnTo>
                  <a:lnTo>
                    <a:pt x="273610" y="266936"/>
                  </a:lnTo>
                  <a:lnTo>
                    <a:pt x="244483" y="266936"/>
                  </a:lnTo>
                  <a:lnTo>
                    <a:pt x="240761" y="265954"/>
                  </a:lnTo>
                  <a:lnTo>
                    <a:pt x="235092" y="262027"/>
                  </a:lnTo>
                  <a:lnTo>
                    <a:pt x="233217" y="259145"/>
                  </a:lnTo>
                  <a:lnTo>
                    <a:pt x="233070" y="258670"/>
                  </a:lnTo>
                  <a:lnTo>
                    <a:pt x="232163" y="255155"/>
                  </a:lnTo>
                  <a:close/>
                </a:path>
                <a:path w="724534" h="810895">
                  <a:moveTo>
                    <a:pt x="257816" y="201378"/>
                  </a:moveTo>
                  <a:lnTo>
                    <a:pt x="245464" y="201378"/>
                  </a:lnTo>
                  <a:lnTo>
                    <a:pt x="240872" y="202280"/>
                  </a:lnTo>
                  <a:lnTo>
                    <a:pt x="223802" y="227506"/>
                  </a:lnTo>
                  <a:lnTo>
                    <a:pt x="225266" y="231465"/>
                  </a:lnTo>
                  <a:lnTo>
                    <a:pt x="259020" y="246129"/>
                  </a:lnTo>
                  <a:lnTo>
                    <a:pt x="261743" y="247427"/>
                  </a:lnTo>
                  <a:lnTo>
                    <a:pt x="265290" y="250879"/>
                  </a:lnTo>
                  <a:lnTo>
                    <a:pt x="266177" y="253001"/>
                  </a:lnTo>
                  <a:lnTo>
                    <a:pt x="266177" y="258670"/>
                  </a:lnTo>
                  <a:lnTo>
                    <a:pt x="264625" y="261362"/>
                  </a:lnTo>
                  <a:lnTo>
                    <a:pt x="258274" y="265954"/>
                  </a:lnTo>
                  <a:lnTo>
                    <a:pt x="257975" y="265954"/>
                  </a:lnTo>
                  <a:lnTo>
                    <a:pt x="254301" y="266936"/>
                  </a:lnTo>
                  <a:lnTo>
                    <a:pt x="273610" y="266936"/>
                  </a:lnTo>
                  <a:lnTo>
                    <a:pt x="276565" y="262882"/>
                  </a:lnTo>
                  <a:lnTo>
                    <a:pt x="277769" y="259145"/>
                  </a:lnTo>
                  <a:lnTo>
                    <a:pt x="277769" y="249866"/>
                  </a:lnTo>
                  <a:lnTo>
                    <a:pt x="276169" y="245701"/>
                  </a:lnTo>
                  <a:lnTo>
                    <a:pt x="269772" y="239208"/>
                  </a:lnTo>
                  <a:lnTo>
                    <a:pt x="264910" y="236786"/>
                  </a:lnTo>
                  <a:lnTo>
                    <a:pt x="243247" y="231465"/>
                  </a:lnTo>
                  <a:lnTo>
                    <a:pt x="240080" y="230119"/>
                  </a:lnTo>
                  <a:lnTo>
                    <a:pt x="236027" y="226888"/>
                  </a:lnTo>
                  <a:lnTo>
                    <a:pt x="235013" y="224687"/>
                  </a:lnTo>
                  <a:lnTo>
                    <a:pt x="235013" y="218765"/>
                  </a:lnTo>
                  <a:lnTo>
                    <a:pt x="236486" y="216184"/>
                  </a:lnTo>
                  <a:lnTo>
                    <a:pt x="242408" y="212098"/>
                  </a:lnTo>
                  <a:lnTo>
                    <a:pt x="246130" y="211069"/>
                  </a:lnTo>
                  <a:lnTo>
                    <a:pt x="273001" y="211069"/>
                  </a:lnTo>
                  <a:lnTo>
                    <a:pt x="271751" y="209295"/>
                  </a:lnTo>
                  <a:lnTo>
                    <a:pt x="263485" y="202961"/>
                  </a:lnTo>
                  <a:lnTo>
                    <a:pt x="257816" y="201378"/>
                  </a:lnTo>
                  <a:close/>
                </a:path>
                <a:path w="724534" h="810895">
                  <a:moveTo>
                    <a:pt x="273001" y="211069"/>
                  </a:moveTo>
                  <a:lnTo>
                    <a:pt x="253857" y="211069"/>
                  </a:lnTo>
                  <a:lnTo>
                    <a:pt x="256533" y="211591"/>
                  </a:lnTo>
                  <a:lnTo>
                    <a:pt x="260714" y="213682"/>
                  </a:lnTo>
                  <a:lnTo>
                    <a:pt x="262361" y="215012"/>
                  </a:lnTo>
                  <a:lnTo>
                    <a:pt x="263564" y="216627"/>
                  </a:lnTo>
                  <a:lnTo>
                    <a:pt x="264800" y="218211"/>
                  </a:lnTo>
                  <a:lnTo>
                    <a:pt x="265734" y="219842"/>
                  </a:lnTo>
                  <a:lnTo>
                    <a:pt x="266367" y="221520"/>
                  </a:lnTo>
                  <a:lnTo>
                    <a:pt x="276103" y="218765"/>
                  </a:lnTo>
                  <a:lnTo>
                    <a:pt x="276470" y="218765"/>
                  </a:lnTo>
                  <a:lnTo>
                    <a:pt x="274766" y="213682"/>
                  </a:lnTo>
                  <a:lnTo>
                    <a:pt x="274697" y="213476"/>
                  </a:lnTo>
                  <a:lnTo>
                    <a:pt x="273001" y="211069"/>
                  </a:lnTo>
                  <a:close/>
                </a:path>
                <a:path w="724534" h="810895">
                  <a:moveTo>
                    <a:pt x="305857" y="202328"/>
                  </a:moveTo>
                  <a:lnTo>
                    <a:pt x="294645" y="202328"/>
                  </a:lnTo>
                  <a:lnTo>
                    <a:pt x="294645" y="275297"/>
                  </a:lnTo>
                  <a:lnTo>
                    <a:pt x="305857" y="275297"/>
                  </a:lnTo>
                  <a:lnTo>
                    <a:pt x="305857" y="202328"/>
                  </a:lnTo>
                  <a:close/>
                </a:path>
                <a:path w="724534" h="810895">
                  <a:moveTo>
                    <a:pt x="302531" y="174964"/>
                  </a:moveTo>
                  <a:lnTo>
                    <a:pt x="298161" y="174964"/>
                  </a:lnTo>
                  <a:lnTo>
                    <a:pt x="296276" y="175708"/>
                  </a:lnTo>
                  <a:lnTo>
                    <a:pt x="293141" y="178685"/>
                  </a:lnTo>
                  <a:lnTo>
                    <a:pt x="292365" y="180475"/>
                  </a:lnTo>
                  <a:lnTo>
                    <a:pt x="292365" y="184655"/>
                  </a:lnTo>
                  <a:lnTo>
                    <a:pt x="293141" y="186445"/>
                  </a:lnTo>
                  <a:lnTo>
                    <a:pt x="296276" y="189422"/>
                  </a:lnTo>
                  <a:lnTo>
                    <a:pt x="298161" y="190166"/>
                  </a:lnTo>
                  <a:lnTo>
                    <a:pt x="302531" y="190166"/>
                  </a:lnTo>
                  <a:lnTo>
                    <a:pt x="304400" y="189422"/>
                  </a:lnTo>
                  <a:lnTo>
                    <a:pt x="307535" y="186445"/>
                  </a:lnTo>
                  <a:lnTo>
                    <a:pt x="308327" y="184655"/>
                  </a:lnTo>
                  <a:lnTo>
                    <a:pt x="308327" y="180475"/>
                  </a:lnTo>
                  <a:lnTo>
                    <a:pt x="307535" y="178685"/>
                  </a:lnTo>
                  <a:lnTo>
                    <a:pt x="304400" y="175708"/>
                  </a:lnTo>
                  <a:lnTo>
                    <a:pt x="302531" y="174964"/>
                  </a:lnTo>
                  <a:close/>
                </a:path>
                <a:path w="724534" h="810895">
                  <a:moveTo>
                    <a:pt x="337223" y="202518"/>
                  </a:moveTo>
                  <a:lnTo>
                    <a:pt x="326391" y="202518"/>
                  </a:lnTo>
                  <a:lnTo>
                    <a:pt x="326391" y="275297"/>
                  </a:lnTo>
                  <a:lnTo>
                    <a:pt x="337603" y="275297"/>
                  </a:lnTo>
                  <a:lnTo>
                    <a:pt x="337603" y="227158"/>
                  </a:lnTo>
                  <a:lnTo>
                    <a:pt x="338318" y="223959"/>
                  </a:lnTo>
                  <a:lnTo>
                    <a:pt x="338410" y="223547"/>
                  </a:lnTo>
                  <a:lnTo>
                    <a:pt x="341641" y="217593"/>
                  </a:lnTo>
                  <a:lnTo>
                    <a:pt x="343842" y="215329"/>
                  </a:lnTo>
                  <a:lnTo>
                    <a:pt x="346731" y="213729"/>
                  </a:lnTo>
                  <a:lnTo>
                    <a:pt x="337223" y="213729"/>
                  </a:lnTo>
                  <a:lnTo>
                    <a:pt x="337223" y="202518"/>
                  </a:lnTo>
                  <a:close/>
                </a:path>
                <a:path w="724534" h="810895">
                  <a:moveTo>
                    <a:pt x="380022" y="211449"/>
                  </a:moveTo>
                  <a:lnTo>
                    <a:pt x="361419" y="211449"/>
                  </a:lnTo>
                  <a:lnTo>
                    <a:pt x="365505" y="213064"/>
                  </a:lnTo>
                  <a:lnTo>
                    <a:pt x="371459" y="219493"/>
                  </a:lnTo>
                  <a:lnTo>
                    <a:pt x="372948" y="223959"/>
                  </a:lnTo>
                  <a:lnTo>
                    <a:pt x="372948" y="275297"/>
                  </a:lnTo>
                  <a:lnTo>
                    <a:pt x="384159" y="275297"/>
                  </a:lnTo>
                  <a:lnTo>
                    <a:pt x="384159" y="222724"/>
                  </a:lnTo>
                  <a:lnTo>
                    <a:pt x="383130" y="217593"/>
                  </a:lnTo>
                  <a:lnTo>
                    <a:pt x="380022" y="211449"/>
                  </a:lnTo>
                  <a:close/>
                </a:path>
                <a:path w="724534" h="810895">
                  <a:moveTo>
                    <a:pt x="364396" y="201378"/>
                  </a:moveTo>
                  <a:lnTo>
                    <a:pt x="353945" y="201378"/>
                  </a:lnTo>
                  <a:lnTo>
                    <a:pt x="349448" y="202518"/>
                  </a:lnTo>
                  <a:lnTo>
                    <a:pt x="342480" y="207047"/>
                  </a:lnTo>
                  <a:lnTo>
                    <a:pt x="339883" y="210024"/>
                  </a:lnTo>
                  <a:lnTo>
                    <a:pt x="338173" y="213729"/>
                  </a:lnTo>
                  <a:lnTo>
                    <a:pt x="346731" y="213729"/>
                  </a:lnTo>
                  <a:lnTo>
                    <a:pt x="349448" y="212225"/>
                  </a:lnTo>
                  <a:lnTo>
                    <a:pt x="352647" y="211449"/>
                  </a:lnTo>
                  <a:lnTo>
                    <a:pt x="380022" y="211449"/>
                  </a:lnTo>
                  <a:lnTo>
                    <a:pt x="379012" y="209454"/>
                  </a:lnTo>
                  <a:lnTo>
                    <a:pt x="376130" y="206413"/>
                  </a:lnTo>
                  <a:lnTo>
                    <a:pt x="368951" y="202518"/>
                  </a:lnTo>
                  <a:lnTo>
                    <a:pt x="369260" y="202518"/>
                  </a:lnTo>
                  <a:lnTo>
                    <a:pt x="364396" y="201378"/>
                  </a:lnTo>
                  <a:close/>
                </a:path>
                <a:path w="724534" h="810895">
                  <a:moveTo>
                    <a:pt x="413197" y="283278"/>
                  </a:moveTo>
                  <a:lnTo>
                    <a:pt x="405394" y="288758"/>
                  </a:lnTo>
                  <a:lnTo>
                    <a:pt x="404285" y="289581"/>
                  </a:lnTo>
                  <a:lnTo>
                    <a:pt x="405786" y="292083"/>
                  </a:lnTo>
                  <a:lnTo>
                    <a:pt x="428684" y="304181"/>
                  </a:lnTo>
                  <a:lnTo>
                    <a:pt x="439927" y="304181"/>
                  </a:lnTo>
                  <a:lnTo>
                    <a:pt x="460219" y="294300"/>
                  </a:lnTo>
                  <a:lnTo>
                    <a:pt x="429698" y="294300"/>
                  </a:lnTo>
                  <a:lnTo>
                    <a:pt x="426135" y="293651"/>
                  </a:lnTo>
                  <a:lnTo>
                    <a:pt x="420719" y="291085"/>
                  </a:lnTo>
                  <a:lnTo>
                    <a:pt x="418597" y="289581"/>
                  </a:lnTo>
                  <a:lnTo>
                    <a:pt x="415493" y="286129"/>
                  </a:lnTo>
                  <a:lnTo>
                    <a:pt x="414211" y="284609"/>
                  </a:lnTo>
                  <a:lnTo>
                    <a:pt x="413197" y="283278"/>
                  </a:lnTo>
                  <a:close/>
                </a:path>
                <a:path w="724534" h="810895">
                  <a:moveTo>
                    <a:pt x="465644" y="261806"/>
                  </a:moveTo>
                  <a:lnTo>
                    <a:pt x="454433" y="261806"/>
                  </a:lnTo>
                  <a:lnTo>
                    <a:pt x="454433" y="282708"/>
                  </a:lnTo>
                  <a:lnTo>
                    <a:pt x="452517" y="287174"/>
                  </a:lnTo>
                  <a:lnTo>
                    <a:pt x="444852" y="292875"/>
                  </a:lnTo>
                  <a:lnTo>
                    <a:pt x="439991" y="294300"/>
                  </a:lnTo>
                  <a:lnTo>
                    <a:pt x="460219" y="294300"/>
                  </a:lnTo>
                  <a:lnTo>
                    <a:pt x="461369" y="292685"/>
                  </a:lnTo>
                  <a:lnTo>
                    <a:pt x="464219" y="288758"/>
                  </a:lnTo>
                  <a:lnTo>
                    <a:pt x="465644" y="283658"/>
                  </a:lnTo>
                  <a:lnTo>
                    <a:pt x="465644" y="261806"/>
                  </a:lnTo>
                  <a:close/>
                </a:path>
                <a:path w="724534" h="810895">
                  <a:moveTo>
                    <a:pt x="437140" y="201378"/>
                  </a:moveTo>
                  <a:lnTo>
                    <a:pt x="426246" y="201378"/>
                  </a:lnTo>
                  <a:lnTo>
                    <a:pt x="420830" y="202914"/>
                  </a:lnTo>
                  <a:lnTo>
                    <a:pt x="411415" y="209074"/>
                  </a:lnTo>
                  <a:lnTo>
                    <a:pt x="407797" y="213333"/>
                  </a:lnTo>
                  <a:lnTo>
                    <a:pt x="402540" y="224450"/>
                  </a:lnTo>
                  <a:lnTo>
                    <a:pt x="401226" y="230958"/>
                  </a:lnTo>
                  <a:lnTo>
                    <a:pt x="401226" y="246034"/>
                  </a:lnTo>
                  <a:lnTo>
                    <a:pt x="426309" y="274157"/>
                  </a:lnTo>
                  <a:lnTo>
                    <a:pt x="436950" y="274157"/>
                  </a:lnTo>
                  <a:lnTo>
                    <a:pt x="451983" y="264086"/>
                  </a:lnTo>
                  <a:lnTo>
                    <a:pt x="429033" y="264086"/>
                  </a:lnTo>
                  <a:lnTo>
                    <a:pt x="425618" y="263136"/>
                  </a:lnTo>
                  <a:lnTo>
                    <a:pt x="425312" y="263136"/>
                  </a:lnTo>
                  <a:lnTo>
                    <a:pt x="421938" y="260808"/>
                  </a:lnTo>
                  <a:lnTo>
                    <a:pt x="412492" y="232985"/>
                  </a:lnTo>
                  <a:lnTo>
                    <a:pt x="413213" y="228805"/>
                  </a:lnTo>
                  <a:lnTo>
                    <a:pt x="428969" y="211449"/>
                  </a:lnTo>
                  <a:lnTo>
                    <a:pt x="451976" y="211449"/>
                  </a:lnTo>
                  <a:lnTo>
                    <a:pt x="451677" y="211037"/>
                  </a:lnTo>
                  <a:lnTo>
                    <a:pt x="450157" y="209074"/>
                  </a:lnTo>
                  <a:lnTo>
                    <a:pt x="448669" y="207078"/>
                  </a:lnTo>
                  <a:lnTo>
                    <a:pt x="446515" y="205305"/>
                  </a:lnTo>
                  <a:lnTo>
                    <a:pt x="443696" y="203753"/>
                  </a:lnTo>
                  <a:lnTo>
                    <a:pt x="440909" y="202169"/>
                  </a:lnTo>
                  <a:lnTo>
                    <a:pt x="437140" y="201378"/>
                  </a:lnTo>
                  <a:close/>
                </a:path>
                <a:path w="724534" h="810895">
                  <a:moveTo>
                    <a:pt x="451976" y="211449"/>
                  </a:moveTo>
                  <a:lnTo>
                    <a:pt x="438281" y="211449"/>
                  </a:lnTo>
                  <a:lnTo>
                    <a:pt x="442199" y="212652"/>
                  </a:lnTo>
                  <a:lnTo>
                    <a:pt x="448320" y="217150"/>
                  </a:lnTo>
                  <a:lnTo>
                    <a:pt x="450664" y="220301"/>
                  </a:lnTo>
                  <a:lnTo>
                    <a:pt x="453831" y="228345"/>
                  </a:lnTo>
                  <a:lnTo>
                    <a:pt x="454623" y="232985"/>
                  </a:lnTo>
                  <a:lnTo>
                    <a:pt x="454623" y="243627"/>
                  </a:lnTo>
                  <a:lnTo>
                    <a:pt x="453895" y="247791"/>
                  </a:lnTo>
                  <a:lnTo>
                    <a:pt x="453815" y="248250"/>
                  </a:lnTo>
                  <a:lnTo>
                    <a:pt x="450585" y="255978"/>
                  </a:lnTo>
                  <a:lnTo>
                    <a:pt x="448225" y="258939"/>
                  </a:lnTo>
                  <a:lnTo>
                    <a:pt x="441898" y="263136"/>
                  </a:lnTo>
                  <a:lnTo>
                    <a:pt x="441725" y="263136"/>
                  </a:lnTo>
                  <a:lnTo>
                    <a:pt x="438217" y="264086"/>
                  </a:lnTo>
                  <a:lnTo>
                    <a:pt x="451983" y="264086"/>
                  </a:lnTo>
                  <a:lnTo>
                    <a:pt x="452659" y="263136"/>
                  </a:lnTo>
                  <a:lnTo>
                    <a:pt x="453483" y="261806"/>
                  </a:lnTo>
                  <a:lnTo>
                    <a:pt x="465644" y="261806"/>
                  </a:lnTo>
                  <a:lnTo>
                    <a:pt x="465644" y="213919"/>
                  </a:lnTo>
                  <a:lnTo>
                    <a:pt x="453673" y="213919"/>
                  </a:lnTo>
                  <a:lnTo>
                    <a:pt x="452849" y="212652"/>
                  </a:lnTo>
                  <a:lnTo>
                    <a:pt x="451976" y="211449"/>
                  </a:lnTo>
                  <a:close/>
                </a:path>
                <a:path w="724534" h="810895">
                  <a:moveTo>
                    <a:pt x="465644" y="202328"/>
                  </a:moveTo>
                  <a:lnTo>
                    <a:pt x="454813" y="202328"/>
                  </a:lnTo>
                  <a:lnTo>
                    <a:pt x="454813" y="213919"/>
                  </a:lnTo>
                  <a:lnTo>
                    <a:pt x="465644" y="213919"/>
                  </a:lnTo>
                  <a:lnTo>
                    <a:pt x="465644" y="202328"/>
                  </a:lnTo>
                  <a:close/>
                </a:path>
                <a:path w="724534" h="810895">
                  <a:moveTo>
                    <a:pt x="14251" y="433160"/>
                  </a:moveTo>
                  <a:lnTo>
                    <a:pt x="3610" y="435820"/>
                  </a:lnTo>
                  <a:lnTo>
                    <a:pt x="4908" y="442028"/>
                  </a:lnTo>
                  <a:lnTo>
                    <a:pt x="7996" y="446747"/>
                  </a:lnTo>
                  <a:lnTo>
                    <a:pt x="17751" y="453207"/>
                  </a:lnTo>
                  <a:lnTo>
                    <a:pt x="23911" y="454823"/>
                  </a:lnTo>
                  <a:lnTo>
                    <a:pt x="37023" y="454823"/>
                  </a:lnTo>
                  <a:lnTo>
                    <a:pt x="41995" y="453872"/>
                  </a:lnTo>
                  <a:lnTo>
                    <a:pt x="50546" y="450072"/>
                  </a:lnTo>
                  <a:lnTo>
                    <a:pt x="53872" y="447475"/>
                  </a:lnTo>
                  <a:lnTo>
                    <a:pt x="55699" y="444941"/>
                  </a:lnTo>
                  <a:lnTo>
                    <a:pt x="26571" y="444941"/>
                  </a:lnTo>
                  <a:lnTo>
                    <a:pt x="22850" y="443960"/>
                  </a:lnTo>
                  <a:lnTo>
                    <a:pt x="17181" y="440032"/>
                  </a:lnTo>
                  <a:lnTo>
                    <a:pt x="15306" y="437150"/>
                  </a:lnTo>
                  <a:lnTo>
                    <a:pt x="15159" y="436675"/>
                  </a:lnTo>
                  <a:lnTo>
                    <a:pt x="14251" y="433160"/>
                  </a:lnTo>
                  <a:close/>
                </a:path>
                <a:path w="724534" h="810895">
                  <a:moveTo>
                    <a:pt x="39905" y="379383"/>
                  </a:moveTo>
                  <a:lnTo>
                    <a:pt x="27553" y="379383"/>
                  </a:lnTo>
                  <a:lnTo>
                    <a:pt x="22961" y="380285"/>
                  </a:lnTo>
                  <a:lnTo>
                    <a:pt x="5890" y="405511"/>
                  </a:lnTo>
                  <a:lnTo>
                    <a:pt x="7354" y="409470"/>
                  </a:lnTo>
                  <a:lnTo>
                    <a:pt x="7442" y="409708"/>
                  </a:lnTo>
                  <a:lnTo>
                    <a:pt x="10546" y="413065"/>
                  </a:lnTo>
                  <a:lnTo>
                    <a:pt x="13681" y="416390"/>
                  </a:lnTo>
                  <a:lnTo>
                    <a:pt x="18590" y="418845"/>
                  </a:lnTo>
                  <a:lnTo>
                    <a:pt x="41108" y="424134"/>
                  </a:lnTo>
                  <a:lnTo>
                    <a:pt x="43832" y="425432"/>
                  </a:lnTo>
                  <a:lnTo>
                    <a:pt x="47379" y="428884"/>
                  </a:lnTo>
                  <a:lnTo>
                    <a:pt x="48266" y="431006"/>
                  </a:lnTo>
                  <a:lnTo>
                    <a:pt x="48266" y="436675"/>
                  </a:lnTo>
                  <a:lnTo>
                    <a:pt x="46714" y="439367"/>
                  </a:lnTo>
                  <a:lnTo>
                    <a:pt x="40363" y="443960"/>
                  </a:lnTo>
                  <a:lnTo>
                    <a:pt x="40064" y="443960"/>
                  </a:lnTo>
                  <a:lnTo>
                    <a:pt x="36389" y="444941"/>
                  </a:lnTo>
                  <a:lnTo>
                    <a:pt x="55699" y="444941"/>
                  </a:lnTo>
                  <a:lnTo>
                    <a:pt x="58654" y="440887"/>
                  </a:lnTo>
                  <a:lnTo>
                    <a:pt x="59857" y="437150"/>
                  </a:lnTo>
                  <a:lnTo>
                    <a:pt x="59857" y="427871"/>
                  </a:lnTo>
                  <a:lnTo>
                    <a:pt x="58258" y="423706"/>
                  </a:lnTo>
                  <a:lnTo>
                    <a:pt x="51861" y="417213"/>
                  </a:lnTo>
                  <a:lnTo>
                    <a:pt x="46999" y="414791"/>
                  </a:lnTo>
                  <a:lnTo>
                    <a:pt x="25336" y="409470"/>
                  </a:lnTo>
                  <a:lnTo>
                    <a:pt x="22169" y="408124"/>
                  </a:lnTo>
                  <a:lnTo>
                    <a:pt x="18115" y="404894"/>
                  </a:lnTo>
                  <a:lnTo>
                    <a:pt x="17102" y="402692"/>
                  </a:lnTo>
                  <a:lnTo>
                    <a:pt x="17102" y="396770"/>
                  </a:lnTo>
                  <a:lnTo>
                    <a:pt x="18574" y="394189"/>
                  </a:lnTo>
                  <a:lnTo>
                    <a:pt x="24497" y="390103"/>
                  </a:lnTo>
                  <a:lnTo>
                    <a:pt x="28218" y="389074"/>
                  </a:lnTo>
                  <a:lnTo>
                    <a:pt x="55090" y="389074"/>
                  </a:lnTo>
                  <a:lnTo>
                    <a:pt x="53840" y="387300"/>
                  </a:lnTo>
                  <a:lnTo>
                    <a:pt x="45574" y="380966"/>
                  </a:lnTo>
                  <a:lnTo>
                    <a:pt x="39905" y="379383"/>
                  </a:lnTo>
                  <a:close/>
                </a:path>
                <a:path w="724534" h="810895">
                  <a:moveTo>
                    <a:pt x="55090" y="389074"/>
                  </a:moveTo>
                  <a:lnTo>
                    <a:pt x="35946" y="389074"/>
                  </a:lnTo>
                  <a:lnTo>
                    <a:pt x="38622" y="389597"/>
                  </a:lnTo>
                  <a:lnTo>
                    <a:pt x="42803" y="391687"/>
                  </a:lnTo>
                  <a:lnTo>
                    <a:pt x="44450" y="393017"/>
                  </a:lnTo>
                  <a:lnTo>
                    <a:pt x="45653" y="394632"/>
                  </a:lnTo>
                  <a:lnTo>
                    <a:pt x="46888" y="396216"/>
                  </a:lnTo>
                  <a:lnTo>
                    <a:pt x="47822" y="397847"/>
                  </a:lnTo>
                  <a:lnTo>
                    <a:pt x="48456" y="399525"/>
                  </a:lnTo>
                  <a:lnTo>
                    <a:pt x="58192" y="396770"/>
                  </a:lnTo>
                  <a:lnTo>
                    <a:pt x="58559" y="396770"/>
                  </a:lnTo>
                  <a:lnTo>
                    <a:pt x="56854" y="391687"/>
                  </a:lnTo>
                  <a:lnTo>
                    <a:pt x="56785" y="391481"/>
                  </a:lnTo>
                  <a:lnTo>
                    <a:pt x="55090" y="389074"/>
                  </a:lnTo>
                  <a:close/>
                </a:path>
                <a:path w="724534" h="810895">
                  <a:moveTo>
                    <a:pt x="87565" y="380333"/>
                  </a:moveTo>
                  <a:lnTo>
                    <a:pt x="76734" y="380333"/>
                  </a:lnTo>
                  <a:lnTo>
                    <a:pt x="76734" y="480666"/>
                  </a:lnTo>
                  <a:lnTo>
                    <a:pt x="87945" y="480666"/>
                  </a:lnTo>
                  <a:lnTo>
                    <a:pt x="87945" y="442091"/>
                  </a:lnTo>
                  <a:lnTo>
                    <a:pt x="98402" y="442091"/>
                  </a:lnTo>
                  <a:lnTo>
                    <a:pt x="94153" y="438861"/>
                  </a:lnTo>
                  <a:lnTo>
                    <a:pt x="91794" y="435583"/>
                  </a:lnTo>
                  <a:lnTo>
                    <a:pt x="88563" y="427190"/>
                  </a:lnTo>
                  <a:lnTo>
                    <a:pt x="87755" y="422328"/>
                  </a:lnTo>
                  <a:lnTo>
                    <a:pt x="87755" y="411370"/>
                  </a:lnTo>
                  <a:lnTo>
                    <a:pt x="98501" y="391924"/>
                  </a:lnTo>
                  <a:lnTo>
                    <a:pt x="87565" y="391924"/>
                  </a:lnTo>
                  <a:lnTo>
                    <a:pt x="87565" y="380333"/>
                  </a:lnTo>
                  <a:close/>
                </a:path>
                <a:path w="724534" h="810895">
                  <a:moveTo>
                    <a:pt x="98402" y="442091"/>
                  </a:moveTo>
                  <a:lnTo>
                    <a:pt x="88896" y="442091"/>
                  </a:lnTo>
                  <a:lnTo>
                    <a:pt x="89830" y="443579"/>
                  </a:lnTo>
                  <a:lnTo>
                    <a:pt x="105491" y="454823"/>
                  </a:lnTo>
                  <a:lnTo>
                    <a:pt x="116259" y="454823"/>
                  </a:lnTo>
                  <a:lnTo>
                    <a:pt x="121627" y="453287"/>
                  </a:lnTo>
                  <a:lnTo>
                    <a:pt x="130939" y="447111"/>
                  </a:lnTo>
                  <a:lnTo>
                    <a:pt x="132905" y="444751"/>
                  </a:lnTo>
                  <a:lnTo>
                    <a:pt x="104161" y="444751"/>
                  </a:lnTo>
                  <a:lnTo>
                    <a:pt x="100360" y="443579"/>
                  </a:lnTo>
                  <a:lnTo>
                    <a:pt x="98402" y="442091"/>
                  </a:lnTo>
                  <a:close/>
                </a:path>
                <a:path w="724534" h="810895">
                  <a:moveTo>
                    <a:pt x="132931" y="389454"/>
                  </a:moveTo>
                  <a:lnTo>
                    <a:pt x="113409" y="389454"/>
                  </a:lnTo>
                  <a:lnTo>
                    <a:pt x="117352" y="390673"/>
                  </a:lnTo>
                  <a:lnTo>
                    <a:pt x="120487" y="393112"/>
                  </a:lnTo>
                  <a:lnTo>
                    <a:pt x="123654" y="395519"/>
                  </a:lnTo>
                  <a:lnTo>
                    <a:pt x="126014" y="398797"/>
                  </a:lnTo>
                  <a:lnTo>
                    <a:pt x="127471" y="402692"/>
                  </a:lnTo>
                  <a:lnTo>
                    <a:pt x="129149" y="407063"/>
                  </a:lnTo>
                  <a:lnTo>
                    <a:pt x="129887" y="411370"/>
                  </a:lnTo>
                  <a:lnTo>
                    <a:pt x="129887" y="422328"/>
                  </a:lnTo>
                  <a:lnTo>
                    <a:pt x="129133" y="426731"/>
                  </a:lnTo>
                  <a:lnTo>
                    <a:pt x="113346" y="444751"/>
                  </a:lnTo>
                  <a:lnTo>
                    <a:pt x="132905" y="444751"/>
                  </a:lnTo>
                  <a:lnTo>
                    <a:pt x="134581" y="442740"/>
                  </a:lnTo>
                  <a:lnTo>
                    <a:pt x="139838" y="431434"/>
                  </a:lnTo>
                  <a:lnTo>
                    <a:pt x="141153" y="424735"/>
                  </a:lnTo>
                  <a:lnTo>
                    <a:pt x="141153" y="409343"/>
                  </a:lnTo>
                  <a:lnTo>
                    <a:pt x="139888" y="402946"/>
                  </a:lnTo>
                  <a:lnTo>
                    <a:pt x="139838" y="402692"/>
                  </a:lnTo>
                  <a:lnTo>
                    <a:pt x="134581" y="391418"/>
                  </a:lnTo>
                  <a:lnTo>
                    <a:pt x="132931" y="389454"/>
                  </a:lnTo>
                  <a:close/>
                </a:path>
                <a:path w="724534" h="810895">
                  <a:moveTo>
                    <a:pt x="116133" y="379383"/>
                  </a:moveTo>
                  <a:lnTo>
                    <a:pt x="105238" y="379383"/>
                  </a:lnTo>
                  <a:lnTo>
                    <a:pt x="101469" y="380174"/>
                  </a:lnTo>
                  <a:lnTo>
                    <a:pt x="88896" y="391924"/>
                  </a:lnTo>
                  <a:lnTo>
                    <a:pt x="98501" y="391924"/>
                  </a:lnTo>
                  <a:lnTo>
                    <a:pt x="100180" y="390673"/>
                  </a:lnTo>
                  <a:lnTo>
                    <a:pt x="104098" y="389454"/>
                  </a:lnTo>
                  <a:lnTo>
                    <a:pt x="132931" y="389454"/>
                  </a:lnTo>
                  <a:lnTo>
                    <a:pt x="130923" y="387063"/>
                  </a:lnTo>
                  <a:lnTo>
                    <a:pt x="121548" y="380919"/>
                  </a:lnTo>
                  <a:lnTo>
                    <a:pt x="116133" y="379383"/>
                  </a:lnTo>
                  <a:close/>
                </a:path>
                <a:path w="724534" h="810895">
                  <a:moveTo>
                    <a:pt x="191509" y="379383"/>
                  </a:moveTo>
                  <a:lnTo>
                    <a:pt x="181121" y="379383"/>
                  </a:lnTo>
                  <a:lnTo>
                    <a:pt x="175357" y="380998"/>
                  </a:lnTo>
                  <a:lnTo>
                    <a:pt x="165507" y="387427"/>
                  </a:lnTo>
                  <a:lnTo>
                    <a:pt x="161675" y="391893"/>
                  </a:lnTo>
                  <a:lnTo>
                    <a:pt x="156287" y="403136"/>
                  </a:lnTo>
                  <a:lnTo>
                    <a:pt x="156196" y="403326"/>
                  </a:lnTo>
                  <a:lnTo>
                    <a:pt x="154834" y="409913"/>
                  </a:lnTo>
                  <a:lnTo>
                    <a:pt x="154834" y="424862"/>
                  </a:lnTo>
                  <a:lnTo>
                    <a:pt x="181818" y="454823"/>
                  </a:lnTo>
                  <a:lnTo>
                    <a:pt x="193789" y="454823"/>
                  </a:lnTo>
                  <a:lnTo>
                    <a:pt x="198239" y="454063"/>
                  </a:lnTo>
                  <a:lnTo>
                    <a:pt x="206157" y="450990"/>
                  </a:lnTo>
                  <a:lnTo>
                    <a:pt x="209482" y="448837"/>
                  </a:lnTo>
                  <a:lnTo>
                    <a:pt x="213451" y="444751"/>
                  </a:lnTo>
                  <a:lnTo>
                    <a:pt x="184320" y="444751"/>
                  </a:lnTo>
                  <a:lnTo>
                    <a:pt x="180345" y="443769"/>
                  </a:lnTo>
                  <a:lnTo>
                    <a:pt x="166046" y="420618"/>
                  </a:lnTo>
                  <a:lnTo>
                    <a:pt x="162815" y="420618"/>
                  </a:lnTo>
                  <a:lnTo>
                    <a:pt x="162815" y="410927"/>
                  </a:lnTo>
                  <a:lnTo>
                    <a:pt x="166046" y="410927"/>
                  </a:lnTo>
                  <a:lnTo>
                    <a:pt x="166046" y="408615"/>
                  </a:lnTo>
                  <a:lnTo>
                    <a:pt x="183243" y="389454"/>
                  </a:lnTo>
                  <a:lnTo>
                    <a:pt x="211244" y="389454"/>
                  </a:lnTo>
                  <a:lnTo>
                    <a:pt x="206046" y="384608"/>
                  </a:lnTo>
                  <a:lnTo>
                    <a:pt x="202673" y="382550"/>
                  </a:lnTo>
                  <a:lnTo>
                    <a:pt x="195262" y="380016"/>
                  </a:lnTo>
                  <a:lnTo>
                    <a:pt x="191509" y="379383"/>
                  </a:lnTo>
                  <a:close/>
                </a:path>
                <a:path w="724534" h="810895">
                  <a:moveTo>
                    <a:pt x="207091" y="433350"/>
                  </a:moveTo>
                  <a:lnTo>
                    <a:pt x="191794" y="444751"/>
                  </a:lnTo>
                  <a:lnTo>
                    <a:pt x="213451" y="444751"/>
                  </a:lnTo>
                  <a:lnTo>
                    <a:pt x="214866" y="443294"/>
                  </a:lnTo>
                  <a:lnTo>
                    <a:pt x="216783" y="440064"/>
                  </a:lnTo>
                  <a:lnTo>
                    <a:pt x="217923" y="436390"/>
                  </a:lnTo>
                  <a:lnTo>
                    <a:pt x="207091" y="433350"/>
                  </a:lnTo>
                  <a:close/>
                </a:path>
                <a:path w="724534" h="810895">
                  <a:moveTo>
                    <a:pt x="166046" y="410927"/>
                  </a:moveTo>
                  <a:lnTo>
                    <a:pt x="162815" y="410927"/>
                  </a:lnTo>
                  <a:lnTo>
                    <a:pt x="162815" y="420618"/>
                  </a:lnTo>
                  <a:lnTo>
                    <a:pt x="166046" y="420618"/>
                  </a:lnTo>
                  <a:lnTo>
                    <a:pt x="166046" y="410927"/>
                  </a:lnTo>
                  <a:close/>
                </a:path>
                <a:path w="724534" h="810895">
                  <a:moveTo>
                    <a:pt x="211244" y="389454"/>
                  </a:moveTo>
                  <a:lnTo>
                    <a:pt x="191763" y="389454"/>
                  </a:lnTo>
                  <a:lnTo>
                    <a:pt x="195278" y="390388"/>
                  </a:lnTo>
                  <a:lnTo>
                    <a:pt x="201264" y="394125"/>
                  </a:lnTo>
                  <a:lnTo>
                    <a:pt x="203576" y="396675"/>
                  </a:lnTo>
                  <a:lnTo>
                    <a:pt x="205191" y="399905"/>
                  </a:lnTo>
                  <a:lnTo>
                    <a:pt x="206838" y="403136"/>
                  </a:lnTo>
                  <a:lnTo>
                    <a:pt x="207661" y="406810"/>
                  </a:lnTo>
                  <a:lnTo>
                    <a:pt x="207661" y="410927"/>
                  </a:lnTo>
                  <a:lnTo>
                    <a:pt x="166046" y="410927"/>
                  </a:lnTo>
                  <a:lnTo>
                    <a:pt x="166046" y="420618"/>
                  </a:lnTo>
                  <a:lnTo>
                    <a:pt x="219063" y="420618"/>
                  </a:lnTo>
                  <a:lnTo>
                    <a:pt x="218993" y="408615"/>
                  </a:lnTo>
                  <a:lnTo>
                    <a:pt x="218160" y="403326"/>
                  </a:lnTo>
                  <a:lnTo>
                    <a:pt x="214593" y="394125"/>
                  </a:lnTo>
                  <a:lnTo>
                    <a:pt x="212312" y="390562"/>
                  </a:lnTo>
                  <a:lnTo>
                    <a:pt x="212199" y="390388"/>
                  </a:lnTo>
                  <a:lnTo>
                    <a:pt x="211244" y="389454"/>
                  </a:lnTo>
                  <a:close/>
                </a:path>
                <a:path w="724534" h="810895">
                  <a:moveTo>
                    <a:pt x="270702" y="379383"/>
                  </a:moveTo>
                  <a:lnTo>
                    <a:pt x="258984" y="379383"/>
                  </a:lnTo>
                  <a:lnTo>
                    <a:pt x="253220" y="380998"/>
                  </a:lnTo>
                  <a:lnTo>
                    <a:pt x="243370" y="387427"/>
                  </a:lnTo>
                  <a:lnTo>
                    <a:pt x="239538" y="391877"/>
                  </a:lnTo>
                  <a:lnTo>
                    <a:pt x="234059" y="403247"/>
                  </a:lnTo>
                  <a:lnTo>
                    <a:pt x="232697" y="409787"/>
                  </a:lnTo>
                  <a:lnTo>
                    <a:pt x="232697" y="424482"/>
                  </a:lnTo>
                  <a:lnTo>
                    <a:pt x="258921" y="454823"/>
                  </a:lnTo>
                  <a:lnTo>
                    <a:pt x="271146" y="454823"/>
                  </a:lnTo>
                  <a:lnTo>
                    <a:pt x="275865" y="453825"/>
                  </a:lnTo>
                  <a:lnTo>
                    <a:pt x="284004" y="449803"/>
                  </a:lnTo>
                  <a:lnTo>
                    <a:pt x="287282" y="447079"/>
                  </a:lnTo>
                  <a:lnTo>
                    <a:pt x="288966" y="444751"/>
                  </a:lnTo>
                  <a:lnTo>
                    <a:pt x="261328" y="444751"/>
                  </a:lnTo>
                  <a:lnTo>
                    <a:pt x="257464" y="443595"/>
                  </a:lnTo>
                  <a:lnTo>
                    <a:pt x="243909" y="422455"/>
                  </a:lnTo>
                  <a:lnTo>
                    <a:pt x="243909" y="411307"/>
                  </a:lnTo>
                  <a:lnTo>
                    <a:pt x="261391" y="389454"/>
                  </a:lnTo>
                  <a:lnTo>
                    <a:pt x="288978" y="389454"/>
                  </a:lnTo>
                  <a:lnTo>
                    <a:pt x="286933" y="386794"/>
                  </a:lnTo>
                  <a:lnTo>
                    <a:pt x="283561" y="384133"/>
                  </a:lnTo>
                  <a:lnTo>
                    <a:pt x="275326" y="380333"/>
                  </a:lnTo>
                  <a:lnTo>
                    <a:pt x="270702" y="379383"/>
                  </a:lnTo>
                  <a:close/>
                </a:path>
                <a:path w="724534" h="810895">
                  <a:moveTo>
                    <a:pt x="294455" y="432020"/>
                  </a:moveTo>
                  <a:lnTo>
                    <a:pt x="283244" y="432020"/>
                  </a:lnTo>
                  <a:lnTo>
                    <a:pt x="282547" y="434680"/>
                  </a:lnTo>
                  <a:lnTo>
                    <a:pt x="281375" y="436960"/>
                  </a:lnTo>
                  <a:lnTo>
                    <a:pt x="278081" y="440761"/>
                  </a:lnTo>
                  <a:lnTo>
                    <a:pt x="275885" y="442297"/>
                  </a:lnTo>
                  <a:lnTo>
                    <a:pt x="271320" y="444245"/>
                  </a:lnTo>
                  <a:lnTo>
                    <a:pt x="268675" y="444751"/>
                  </a:lnTo>
                  <a:lnTo>
                    <a:pt x="288966" y="444751"/>
                  </a:lnTo>
                  <a:lnTo>
                    <a:pt x="292254" y="440207"/>
                  </a:lnTo>
                  <a:lnTo>
                    <a:pt x="293822" y="436327"/>
                  </a:lnTo>
                  <a:lnTo>
                    <a:pt x="294455" y="432020"/>
                  </a:lnTo>
                  <a:close/>
                </a:path>
                <a:path w="724534" h="810895">
                  <a:moveTo>
                    <a:pt x="288978" y="389454"/>
                  </a:moveTo>
                  <a:lnTo>
                    <a:pt x="270702" y="389454"/>
                  </a:lnTo>
                  <a:lnTo>
                    <a:pt x="274629" y="390752"/>
                  </a:lnTo>
                  <a:lnTo>
                    <a:pt x="277543" y="393350"/>
                  </a:lnTo>
                  <a:lnTo>
                    <a:pt x="280488" y="395915"/>
                  </a:lnTo>
                  <a:lnTo>
                    <a:pt x="282389" y="398860"/>
                  </a:lnTo>
                  <a:lnTo>
                    <a:pt x="283244" y="402186"/>
                  </a:lnTo>
                  <a:lnTo>
                    <a:pt x="294455" y="402186"/>
                  </a:lnTo>
                  <a:lnTo>
                    <a:pt x="293993" y="398860"/>
                  </a:lnTo>
                  <a:lnTo>
                    <a:pt x="293916" y="398306"/>
                  </a:lnTo>
                  <a:lnTo>
                    <a:pt x="293822" y="397625"/>
                  </a:lnTo>
                  <a:lnTo>
                    <a:pt x="292191" y="393635"/>
                  </a:lnTo>
                  <a:lnTo>
                    <a:pt x="288978" y="389454"/>
                  </a:lnTo>
                  <a:close/>
                </a:path>
                <a:path w="724534" h="810895">
                  <a:moveTo>
                    <a:pt x="322056" y="380333"/>
                  </a:moveTo>
                  <a:lnTo>
                    <a:pt x="310845" y="380333"/>
                  </a:lnTo>
                  <a:lnTo>
                    <a:pt x="310845" y="453302"/>
                  </a:lnTo>
                  <a:lnTo>
                    <a:pt x="322056" y="453302"/>
                  </a:lnTo>
                  <a:lnTo>
                    <a:pt x="322056" y="380333"/>
                  </a:lnTo>
                  <a:close/>
                </a:path>
                <a:path w="724534" h="810895">
                  <a:moveTo>
                    <a:pt x="318731" y="352969"/>
                  </a:moveTo>
                  <a:lnTo>
                    <a:pt x="314360" y="352969"/>
                  </a:lnTo>
                  <a:lnTo>
                    <a:pt x="312476" y="353713"/>
                  </a:lnTo>
                  <a:lnTo>
                    <a:pt x="309341" y="356691"/>
                  </a:lnTo>
                  <a:lnTo>
                    <a:pt x="308565" y="358480"/>
                  </a:lnTo>
                  <a:lnTo>
                    <a:pt x="308565" y="362660"/>
                  </a:lnTo>
                  <a:lnTo>
                    <a:pt x="309341" y="364450"/>
                  </a:lnTo>
                  <a:lnTo>
                    <a:pt x="312476" y="367427"/>
                  </a:lnTo>
                  <a:lnTo>
                    <a:pt x="314360" y="368171"/>
                  </a:lnTo>
                  <a:lnTo>
                    <a:pt x="318731" y="368171"/>
                  </a:lnTo>
                  <a:lnTo>
                    <a:pt x="320600" y="367427"/>
                  </a:lnTo>
                  <a:lnTo>
                    <a:pt x="323735" y="364450"/>
                  </a:lnTo>
                  <a:lnTo>
                    <a:pt x="324527" y="362660"/>
                  </a:lnTo>
                  <a:lnTo>
                    <a:pt x="324527" y="358480"/>
                  </a:lnTo>
                  <a:lnTo>
                    <a:pt x="323735" y="356691"/>
                  </a:lnTo>
                  <a:lnTo>
                    <a:pt x="320600" y="353713"/>
                  </a:lnTo>
                  <a:lnTo>
                    <a:pt x="318731" y="352969"/>
                  </a:lnTo>
                  <a:close/>
                </a:path>
                <a:path w="724534" h="810895">
                  <a:moveTo>
                    <a:pt x="375845" y="379383"/>
                  </a:moveTo>
                  <a:lnTo>
                    <a:pt x="365457" y="379383"/>
                  </a:lnTo>
                  <a:lnTo>
                    <a:pt x="359693" y="380998"/>
                  </a:lnTo>
                  <a:lnTo>
                    <a:pt x="339171" y="409913"/>
                  </a:lnTo>
                  <a:lnTo>
                    <a:pt x="339171" y="424862"/>
                  </a:lnTo>
                  <a:lnTo>
                    <a:pt x="366154" y="454823"/>
                  </a:lnTo>
                  <a:lnTo>
                    <a:pt x="378126" y="454823"/>
                  </a:lnTo>
                  <a:lnTo>
                    <a:pt x="382575" y="454063"/>
                  </a:lnTo>
                  <a:lnTo>
                    <a:pt x="390493" y="450990"/>
                  </a:lnTo>
                  <a:lnTo>
                    <a:pt x="393819" y="448837"/>
                  </a:lnTo>
                  <a:lnTo>
                    <a:pt x="397787" y="444751"/>
                  </a:lnTo>
                  <a:lnTo>
                    <a:pt x="368656" y="444751"/>
                  </a:lnTo>
                  <a:lnTo>
                    <a:pt x="364681" y="443769"/>
                  </a:lnTo>
                  <a:lnTo>
                    <a:pt x="350382" y="420618"/>
                  </a:lnTo>
                  <a:lnTo>
                    <a:pt x="347152" y="420618"/>
                  </a:lnTo>
                  <a:lnTo>
                    <a:pt x="347152" y="410927"/>
                  </a:lnTo>
                  <a:lnTo>
                    <a:pt x="350382" y="410927"/>
                  </a:lnTo>
                  <a:lnTo>
                    <a:pt x="350382" y="408615"/>
                  </a:lnTo>
                  <a:lnTo>
                    <a:pt x="367579" y="389454"/>
                  </a:lnTo>
                  <a:lnTo>
                    <a:pt x="395580" y="389454"/>
                  </a:lnTo>
                  <a:lnTo>
                    <a:pt x="390382" y="384608"/>
                  </a:lnTo>
                  <a:lnTo>
                    <a:pt x="387009" y="382550"/>
                  </a:lnTo>
                  <a:lnTo>
                    <a:pt x="379598" y="380016"/>
                  </a:lnTo>
                  <a:lnTo>
                    <a:pt x="375845" y="379383"/>
                  </a:lnTo>
                  <a:close/>
                </a:path>
                <a:path w="724534" h="810895">
                  <a:moveTo>
                    <a:pt x="391427" y="433350"/>
                  </a:moveTo>
                  <a:lnTo>
                    <a:pt x="376130" y="444751"/>
                  </a:lnTo>
                  <a:lnTo>
                    <a:pt x="397787" y="444751"/>
                  </a:lnTo>
                  <a:lnTo>
                    <a:pt x="399203" y="443294"/>
                  </a:lnTo>
                  <a:lnTo>
                    <a:pt x="401119" y="440064"/>
                  </a:lnTo>
                  <a:lnTo>
                    <a:pt x="402259" y="436390"/>
                  </a:lnTo>
                  <a:lnTo>
                    <a:pt x="391427" y="433350"/>
                  </a:lnTo>
                  <a:close/>
                </a:path>
                <a:path w="724534" h="810895">
                  <a:moveTo>
                    <a:pt x="350382" y="410927"/>
                  </a:moveTo>
                  <a:lnTo>
                    <a:pt x="347152" y="410927"/>
                  </a:lnTo>
                  <a:lnTo>
                    <a:pt x="347152" y="420618"/>
                  </a:lnTo>
                  <a:lnTo>
                    <a:pt x="350382" y="420618"/>
                  </a:lnTo>
                  <a:lnTo>
                    <a:pt x="350382" y="410927"/>
                  </a:lnTo>
                  <a:close/>
                </a:path>
                <a:path w="724534" h="810895">
                  <a:moveTo>
                    <a:pt x="395580" y="389454"/>
                  </a:moveTo>
                  <a:lnTo>
                    <a:pt x="376099" y="389454"/>
                  </a:lnTo>
                  <a:lnTo>
                    <a:pt x="379614" y="390388"/>
                  </a:lnTo>
                  <a:lnTo>
                    <a:pt x="385600" y="394125"/>
                  </a:lnTo>
                  <a:lnTo>
                    <a:pt x="387912" y="396675"/>
                  </a:lnTo>
                  <a:lnTo>
                    <a:pt x="389527" y="399905"/>
                  </a:lnTo>
                  <a:lnTo>
                    <a:pt x="391174" y="403136"/>
                  </a:lnTo>
                  <a:lnTo>
                    <a:pt x="391998" y="406810"/>
                  </a:lnTo>
                  <a:lnTo>
                    <a:pt x="391998" y="410927"/>
                  </a:lnTo>
                  <a:lnTo>
                    <a:pt x="350382" y="410927"/>
                  </a:lnTo>
                  <a:lnTo>
                    <a:pt x="350382" y="420618"/>
                  </a:lnTo>
                  <a:lnTo>
                    <a:pt x="403399" y="420618"/>
                  </a:lnTo>
                  <a:lnTo>
                    <a:pt x="403329" y="408615"/>
                  </a:lnTo>
                  <a:lnTo>
                    <a:pt x="402496" y="403326"/>
                  </a:lnTo>
                  <a:lnTo>
                    <a:pt x="398929" y="394125"/>
                  </a:lnTo>
                  <a:lnTo>
                    <a:pt x="396648" y="390562"/>
                  </a:lnTo>
                  <a:lnTo>
                    <a:pt x="396535" y="390388"/>
                  </a:lnTo>
                  <a:lnTo>
                    <a:pt x="395580" y="389454"/>
                  </a:lnTo>
                  <a:close/>
                </a:path>
                <a:path w="724534" h="810895">
                  <a:moveTo>
                    <a:pt x="427865" y="433160"/>
                  </a:moveTo>
                  <a:lnTo>
                    <a:pt x="417223" y="435820"/>
                  </a:lnTo>
                  <a:lnTo>
                    <a:pt x="418522" y="442028"/>
                  </a:lnTo>
                  <a:lnTo>
                    <a:pt x="421610" y="446747"/>
                  </a:lnTo>
                  <a:lnTo>
                    <a:pt x="431364" y="453207"/>
                  </a:lnTo>
                  <a:lnTo>
                    <a:pt x="437524" y="454823"/>
                  </a:lnTo>
                  <a:lnTo>
                    <a:pt x="450636" y="454823"/>
                  </a:lnTo>
                  <a:lnTo>
                    <a:pt x="455608" y="453872"/>
                  </a:lnTo>
                  <a:lnTo>
                    <a:pt x="464160" y="450072"/>
                  </a:lnTo>
                  <a:lnTo>
                    <a:pt x="467485" y="447475"/>
                  </a:lnTo>
                  <a:lnTo>
                    <a:pt x="469312" y="444941"/>
                  </a:lnTo>
                  <a:lnTo>
                    <a:pt x="440185" y="444941"/>
                  </a:lnTo>
                  <a:lnTo>
                    <a:pt x="436463" y="443960"/>
                  </a:lnTo>
                  <a:lnTo>
                    <a:pt x="430794" y="440032"/>
                  </a:lnTo>
                  <a:lnTo>
                    <a:pt x="428919" y="437150"/>
                  </a:lnTo>
                  <a:lnTo>
                    <a:pt x="428772" y="436675"/>
                  </a:lnTo>
                  <a:lnTo>
                    <a:pt x="427865" y="433160"/>
                  </a:lnTo>
                  <a:close/>
                </a:path>
                <a:path w="724534" h="810895">
                  <a:moveTo>
                    <a:pt x="453518" y="379383"/>
                  </a:moveTo>
                  <a:lnTo>
                    <a:pt x="441167" y="379383"/>
                  </a:lnTo>
                  <a:lnTo>
                    <a:pt x="436574" y="380285"/>
                  </a:lnTo>
                  <a:lnTo>
                    <a:pt x="419504" y="405511"/>
                  </a:lnTo>
                  <a:lnTo>
                    <a:pt x="420968" y="409470"/>
                  </a:lnTo>
                  <a:lnTo>
                    <a:pt x="421056" y="409708"/>
                  </a:lnTo>
                  <a:lnTo>
                    <a:pt x="424159" y="413065"/>
                  </a:lnTo>
                  <a:lnTo>
                    <a:pt x="427295" y="416390"/>
                  </a:lnTo>
                  <a:lnTo>
                    <a:pt x="432204" y="418845"/>
                  </a:lnTo>
                  <a:lnTo>
                    <a:pt x="454722" y="424134"/>
                  </a:lnTo>
                  <a:lnTo>
                    <a:pt x="457445" y="425432"/>
                  </a:lnTo>
                  <a:lnTo>
                    <a:pt x="460992" y="428884"/>
                  </a:lnTo>
                  <a:lnTo>
                    <a:pt x="461879" y="431006"/>
                  </a:lnTo>
                  <a:lnTo>
                    <a:pt x="461879" y="436675"/>
                  </a:lnTo>
                  <a:lnTo>
                    <a:pt x="460327" y="439367"/>
                  </a:lnTo>
                  <a:lnTo>
                    <a:pt x="453976" y="443960"/>
                  </a:lnTo>
                  <a:lnTo>
                    <a:pt x="453678" y="443960"/>
                  </a:lnTo>
                  <a:lnTo>
                    <a:pt x="450003" y="444941"/>
                  </a:lnTo>
                  <a:lnTo>
                    <a:pt x="469312" y="444941"/>
                  </a:lnTo>
                  <a:lnTo>
                    <a:pt x="472267" y="440887"/>
                  </a:lnTo>
                  <a:lnTo>
                    <a:pt x="473471" y="437150"/>
                  </a:lnTo>
                  <a:lnTo>
                    <a:pt x="473471" y="427871"/>
                  </a:lnTo>
                  <a:lnTo>
                    <a:pt x="471871" y="423706"/>
                  </a:lnTo>
                  <a:lnTo>
                    <a:pt x="465474" y="417213"/>
                  </a:lnTo>
                  <a:lnTo>
                    <a:pt x="460612" y="414791"/>
                  </a:lnTo>
                  <a:lnTo>
                    <a:pt x="438950" y="409470"/>
                  </a:lnTo>
                  <a:lnTo>
                    <a:pt x="435782" y="408124"/>
                  </a:lnTo>
                  <a:lnTo>
                    <a:pt x="431729" y="404894"/>
                  </a:lnTo>
                  <a:lnTo>
                    <a:pt x="430715" y="402692"/>
                  </a:lnTo>
                  <a:lnTo>
                    <a:pt x="430715" y="396770"/>
                  </a:lnTo>
                  <a:lnTo>
                    <a:pt x="432188" y="394189"/>
                  </a:lnTo>
                  <a:lnTo>
                    <a:pt x="438110" y="390103"/>
                  </a:lnTo>
                  <a:lnTo>
                    <a:pt x="441832" y="389074"/>
                  </a:lnTo>
                  <a:lnTo>
                    <a:pt x="468703" y="389074"/>
                  </a:lnTo>
                  <a:lnTo>
                    <a:pt x="467453" y="387300"/>
                  </a:lnTo>
                  <a:lnTo>
                    <a:pt x="459187" y="380966"/>
                  </a:lnTo>
                  <a:lnTo>
                    <a:pt x="453518" y="379383"/>
                  </a:lnTo>
                  <a:close/>
                </a:path>
                <a:path w="724534" h="810895">
                  <a:moveTo>
                    <a:pt x="468703" y="389074"/>
                  </a:moveTo>
                  <a:lnTo>
                    <a:pt x="449559" y="389074"/>
                  </a:lnTo>
                  <a:lnTo>
                    <a:pt x="452236" y="389597"/>
                  </a:lnTo>
                  <a:lnTo>
                    <a:pt x="456416" y="391687"/>
                  </a:lnTo>
                  <a:lnTo>
                    <a:pt x="458063" y="393017"/>
                  </a:lnTo>
                  <a:lnTo>
                    <a:pt x="459266" y="394632"/>
                  </a:lnTo>
                  <a:lnTo>
                    <a:pt x="460502" y="396216"/>
                  </a:lnTo>
                  <a:lnTo>
                    <a:pt x="461436" y="397847"/>
                  </a:lnTo>
                  <a:lnTo>
                    <a:pt x="462069" y="399525"/>
                  </a:lnTo>
                  <a:lnTo>
                    <a:pt x="471805" y="396770"/>
                  </a:lnTo>
                  <a:lnTo>
                    <a:pt x="472172" y="396770"/>
                  </a:lnTo>
                  <a:lnTo>
                    <a:pt x="470468" y="391687"/>
                  </a:lnTo>
                  <a:lnTo>
                    <a:pt x="470399" y="391481"/>
                  </a:lnTo>
                  <a:lnTo>
                    <a:pt x="468703" y="389074"/>
                  </a:lnTo>
                  <a:close/>
                </a:path>
                <a:path w="724534" h="810895">
                  <a:moveTo>
                    <a:pt x="507070" y="440001"/>
                  </a:moveTo>
                  <a:lnTo>
                    <a:pt x="494908" y="440001"/>
                  </a:lnTo>
                  <a:lnTo>
                    <a:pt x="493985" y="448742"/>
                  </a:lnTo>
                  <a:lnTo>
                    <a:pt x="493895" y="449597"/>
                  </a:lnTo>
                  <a:lnTo>
                    <a:pt x="493324" y="453778"/>
                  </a:lnTo>
                  <a:lnTo>
                    <a:pt x="492628" y="457863"/>
                  </a:lnTo>
                  <a:lnTo>
                    <a:pt x="491963" y="461980"/>
                  </a:lnTo>
                  <a:lnTo>
                    <a:pt x="491298" y="465702"/>
                  </a:lnTo>
                  <a:lnTo>
                    <a:pt x="489017" y="477056"/>
                  </a:lnTo>
                  <a:lnTo>
                    <a:pt x="497568" y="477056"/>
                  </a:lnTo>
                  <a:lnTo>
                    <a:pt x="503839" y="456723"/>
                  </a:lnTo>
                  <a:lnTo>
                    <a:pt x="504948" y="452606"/>
                  </a:lnTo>
                  <a:lnTo>
                    <a:pt x="505771" y="448742"/>
                  </a:lnTo>
                  <a:lnTo>
                    <a:pt x="507070" y="440001"/>
                  </a:lnTo>
                  <a:close/>
                </a:path>
                <a:path w="724534" h="810895">
                  <a:moveTo>
                    <a:pt x="41425" y="557388"/>
                  </a:moveTo>
                  <a:lnTo>
                    <a:pt x="29707" y="557388"/>
                  </a:lnTo>
                  <a:lnTo>
                    <a:pt x="23943" y="559003"/>
                  </a:lnTo>
                  <a:lnTo>
                    <a:pt x="14093" y="565432"/>
                  </a:lnTo>
                  <a:lnTo>
                    <a:pt x="10261" y="569882"/>
                  </a:lnTo>
                  <a:lnTo>
                    <a:pt x="4782" y="581252"/>
                  </a:lnTo>
                  <a:lnTo>
                    <a:pt x="3420" y="587792"/>
                  </a:lnTo>
                  <a:lnTo>
                    <a:pt x="3420" y="602487"/>
                  </a:lnTo>
                  <a:lnTo>
                    <a:pt x="29643" y="632828"/>
                  </a:lnTo>
                  <a:lnTo>
                    <a:pt x="41868" y="632828"/>
                  </a:lnTo>
                  <a:lnTo>
                    <a:pt x="46587" y="631830"/>
                  </a:lnTo>
                  <a:lnTo>
                    <a:pt x="54727" y="627808"/>
                  </a:lnTo>
                  <a:lnTo>
                    <a:pt x="58005" y="625084"/>
                  </a:lnTo>
                  <a:lnTo>
                    <a:pt x="59689" y="622756"/>
                  </a:lnTo>
                  <a:lnTo>
                    <a:pt x="32050" y="622756"/>
                  </a:lnTo>
                  <a:lnTo>
                    <a:pt x="28187" y="621600"/>
                  </a:lnTo>
                  <a:lnTo>
                    <a:pt x="14631" y="600460"/>
                  </a:lnTo>
                  <a:lnTo>
                    <a:pt x="14631" y="589312"/>
                  </a:lnTo>
                  <a:lnTo>
                    <a:pt x="32114" y="567459"/>
                  </a:lnTo>
                  <a:lnTo>
                    <a:pt x="59701" y="567459"/>
                  </a:lnTo>
                  <a:lnTo>
                    <a:pt x="57656" y="564799"/>
                  </a:lnTo>
                  <a:lnTo>
                    <a:pt x="54283" y="562138"/>
                  </a:lnTo>
                  <a:lnTo>
                    <a:pt x="46049" y="558338"/>
                  </a:lnTo>
                  <a:lnTo>
                    <a:pt x="41425" y="557388"/>
                  </a:lnTo>
                  <a:close/>
                </a:path>
                <a:path w="724534" h="810895">
                  <a:moveTo>
                    <a:pt x="65178" y="610025"/>
                  </a:moveTo>
                  <a:lnTo>
                    <a:pt x="53967" y="610025"/>
                  </a:lnTo>
                  <a:lnTo>
                    <a:pt x="53270" y="612685"/>
                  </a:lnTo>
                  <a:lnTo>
                    <a:pt x="52098" y="614965"/>
                  </a:lnTo>
                  <a:lnTo>
                    <a:pt x="48804" y="618766"/>
                  </a:lnTo>
                  <a:lnTo>
                    <a:pt x="46608" y="620302"/>
                  </a:lnTo>
                  <a:lnTo>
                    <a:pt x="42043" y="622250"/>
                  </a:lnTo>
                  <a:lnTo>
                    <a:pt x="39398" y="622756"/>
                  </a:lnTo>
                  <a:lnTo>
                    <a:pt x="59689" y="622756"/>
                  </a:lnTo>
                  <a:lnTo>
                    <a:pt x="62977" y="618212"/>
                  </a:lnTo>
                  <a:lnTo>
                    <a:pt x="64545" y="614332"/>
                  </a:lnTo>
                  <a:lnTo>
                    <a:pt x="65178" y="610025"/>
                  </a:lnTo>
                  <a:close/>
                </a:path>
                <a:path w="724534" h="810895">
                  <a:moveTo>
                    <a:pt x="59701" y="567459"/>
                  </a:moveTo>
                  <a:lnTo>
                    <a:pt x="41425" y="567459"/>
                  </a:lnTo>
                  <a:lnTo>
                    <a:pt x="45352" y="568758"/>
                  </a:lnTo>
                  <a:lnTo>
                    <a:pt x="48266" y="571355"/>
                  </a:lnTo>
                  <a:lnTo>
                    <a:pt x="51211" y="573920"/>
                  </a:lnTo>
                  <a:lnTo>
                    <a:pt x="53112" y="576865"/>
                  </a:lnTo>
                  <a:lnTo>
                    <a:pt x="53967" y="580191"/>
                  </a:lnTo>
                  <a:lnTo>
                    <a:pt x="65178" y="580191"/>
                  </a:lnTo>
                  <a:lnTo>
                    <a:pt x="64716" y="576865"/>
                  </a:lnTo>
                  <a:lnTo>
                    <a:pt x="64639" y="576311"/>
                  </a:lnTo>
                  <a:lnTo>
                    <a:pt x="64545" y="575630"/>
                  </a:lnTo>
                  <a:lnTo>
                    <a:pt x="62914" y="571640"/>
                  </a:lnTo>
                  <a:lnTo>
                    <a:pt x="59701" y="567459"/>
                  </a:lnTo>
                  <a:close/>
                </a:path>
                <a:path w="724534" h="810895">
                  <a:moveTo>
                    <a:pt x="117799" y="557388"/>
                  </a:moveTo>
                  <a:lnTo>
                    <a:pt x="104624" y="557388"/>
                  </a:lnTo>
                  <a:lnTo>
                    <a:pt x="98844" y="558955"/>
                  </a:lnTo>
                  <a:lnTo>
                    <a:pt x="78147" y="587602"/>
                  </a:lnTo>
                  <a:lnTo>
                    <a:pt x="78147" y="602740"/>
                  </a:lnTo>
                  <a:lnTo>
                    <a:pt x="104624" y="632828"/>
                  </a:lnTo>
                  <a:lnTo>
                    <a:pt x="117799" y="632828"/>
                  </a:lnTo>
                  <a:lnTo>
                    <a:pt x="123563" y="631260"/>
                  </a:lnTo>
                  <a:lnTo>
                    <a:pt x="133476" y="624989"/>
                  </a:lnTo>
                  <a:lnTo>
                    <a:pt x="135443" y="622756"/>
                  </a:lnTo>
                  <a:lnTo>
                    <a:pt x="106208" y="622756"/>
                  </a:lnTo>
                  <a:lnTo>
                    <a:pt x="102090" y="621474"/>
                  </a:lnTo>
                  <a:lnTo>
                    <a:pt x="95630" y="616343"/>
                  </a:lnTo>
                  <a:lnTo>
                    <a:pt x="93238" y="612970"/>
                  </a:lnTo>
                  <a:lnTo>
                    <a:pt x="90135" y="604609"/>
                  </a:lnTo>
                  <a:lnTo>
                    <a:pt x="89359" y="600080"/>
                  </a:lnTo>
                  <a:lnTo>
                    <a:pt x="89359" y="590325"/>
                  </a:lnTo>
                  <a:lnTo>
                    <a:pt x="106208" y="567459"/>
                  </a:lnTo>
                  <a:lnTo>
                    <a:pt x="135436" y="567459"/>
                  </a:lnTo>
                  <a:lnTo>
                    <a:pt x="133476" y="565226"/>
                  </a:lnTo>
                  <a:lnTo>
                    <a:pt x="123563" y="558955"/>
                  </a:lnTo>
                  <a:lnTo>
                    <a:pt x="117799" y="557388"/>
                  </a:lnTo>
                  <a:close/>
                </a:path>
                <a:path w="724534" h="810895">
                  <a:moveTo>
                    <a:pt x="135436" y="567459"/>
                  </a:moveTo>
                  <a:lnTo>
                    <a:pt x="116216" y="567459"/>
                  </a:lnTo>
                  <a:lnTo>
                    <a:pt x="120333" y="568758"/>
                  </a:lnTo>
                  <a:lnTo>
                    <a:pt x="126794" y="573952"/>
                  </a:lnTo>
                  <a:lnTo>
                    <a:pt x="129185" y="577356"/>
                  </a:lnTo>
                  <a:lnTo>
                    <a:pt x="132289" y="585781"/>
                  </a:lnTo>
                  <a:lnTo>
                    <a:pt x="133065" y="590325"/>
                  </a:lnTo>
                  <a:lnTo>
                    <a:pt x="133065" y="600080"/>
                  </a:lnTo>
                  <a:lnTo>
                    <a:pt x="116216" y="622756"/>
                  </a:lnTo>
                  <a:lnTo>
                    <a:pt x="135443" y="622756"/>
                  </a:lnTo>
                  <a:lnTo>
                    <a:pt x="137340" y="620603"/>
                  </a:lnTo>
                  <a:lnTo>
                    <a:pt x="140096" y="614965"/>
                  </a:lnTo>
                  <a:lnTo>
                    <a:pt x="142883" y="609328"/>
                  </a:lnTo>
                  <a:lnTo>
                    <a:pt x="144276" y="602740"/>
                  </a:lnTo>
                  <a:lnTo>
                    <a:pt x="144276" y="587602"/>
                  </a:lnTo>
                  <a:lnTo>
                    <a:pt x="142883" y="580967"/>
                  </a:lnTo>
                  <a:lnTo>
                    <a:pt x="140096" y="575298"/>
                  </a:lnTo>
                  <a:lnTo>
                    <a:pt x="137340" y="569629"/>
                  </a:lnTo>
                  <a:lnTo>
                    <a:pt x="135436" y="567459"/>
                  </a:lnTo>
                  <a:close/>
                </a:path>
                <a:path w="724534" h="810895">
                  <a:moveTo>
                    <a:pt x="172602" y="558338"/>
                  </a:moveTo>
                  <a:lnTo>
                    <a:pt x="161390" y="558338"/>
                  </a:lnTo>
                  <a:lnTo>
                    <a:pt x="161390" y="610911"/>
                  </a:lnTo>
                  <a:lnTo>
                    <a:pt x="180393" y="632258"/>
                  </a:lnTo>
                  <a:lnTo>
                    <a:pt x="190464" y="632258"/>
                  </a:lnTo>
                  <a:lnTo>
                    <a:pt x="195025" y="630975"/>
                  </a:lnTo>
                  <a:lnTo>
                    <a:pt x="202246" y="625813"/>
                  </a:lnTo>
                  <a:lnTo>
                    <a:pt x="204906" y="622661"/>
                  </a:lnTo>
                  <a:lnTo>
                    <a:pt x="205476" y="621426"/>
                  </a:lnTo>
                  <a:lnTo>
                    <a:pt x="183908" y="621426"/>
                  </a:lnTo>
                  <a:lnTo>
                    <a:pt x="180076" y="619843"/>
                  </a:lnTo>
                  <a:lnTo>
                    <a:pt x="174090" y="613508"/>
                  </a:lnTo>
                  <a:lnTo>
                    <a:pt x="172602" y="609265"/>
                  </a:lnTo>
                  <a:lnTo>
                    <a:pt x="172602" y="558338"/>
                  </a:lnTo>
                  <a:close/>
                </a:path>
                <a:path w="724534" h="810895">
                  <a:moveTo>
                    <a:pt x="218588" y="618956"/>
                  </a:moveTo>
                  <a:lnTo>
                    <a:pt x="207376" y="618956"/>
                  </a:lnTo>
                  <a:lnTo>
                    <a:pt x="207376" y="631307"/>
                  </a:lnTo>
                  <a:lnTo>
                    <a:pt x="218588" y="631307"/>
                  </a:lnTo>
                  <a:lnTo>
                    <a:pt x="218588" y="618956"/>
                  </a:lnTo>
                  <a:close/>
                </a:path>
                <a:path w="724534" h="810895">
                  <a:moveTo>
                    <a:pt x="218588" y="558338"/>
                  </a:moveTo>
                  <a:lnTo>
                    <a:pt x="207376" y="558338"/>
                  </a:lnTo>
                  <a:lnTo>
                    <a:pt x="207376" y="606034"/>
                  </a:lnTo>
                  <a:lnTo>
                    <a:pt x="206379" y="609787"/>
                  </a:lnTo>
                  <a:lnTo>
                    <a:pt x="204383" y="612733"/>
                  </a:lnTo>
                  <a:lnTo>
                    <a:pt x="202420" y="615678"/>
                  </a:lnTo>
                  <a:lnTo>
                    <a:pt x="199981" y="617863"/>
                  </a:lnTo>
                  <a:lnTo>
                    <a:pt x="194185" y="620714"/>
                  </a:lnTo>
                  <a:lnTo>
                    <a:pt x="191351" y="621426"/>
                  </a:lnTo>
                  <a:lnTo>
                    <a:pt x="205476" y="621426"/>
                  </a:lnTo>
                  <a:lnTo>
                    <a:pt x="206616" y="618956"/>
                  </a:lnTo>
                  <a:lnTo>
                    <a:pt x="218588" y="618956"/>
                  </a:lnTo>
                  <a:lnTo>
                    <a:pt x="218588" y="558338"/>
                  </a:lnTo>
                  <a:close/>
                </a:path>
                <a:path w="724534" h="810895">
                  <a:moveTo>
                    <a:pt x="249954" y="558528"/>
                  </a:moveTo>
                  <a:lnTo>
                    <a:pt x="239122" y="558528"/>
                  </a:lnTo>
                  <a:lnTo>
                    <a:pt x="239122" y="631307"/>
                  </a:lnTo>
                  <a:lnTo>
                    <a:pt x="250334" y="631307"/>
                  </a:lnTo>
                  <a:lnTo>
                    <a:pt x="250334" y="583168"/>
                  </a:lnTo>
                  <a:lnTo>
                    <a:pt x="251049" y="579969"/>
                  </a:lnTo>
                  <a:lnTo>
                    <a:pt x="251141" y="579557"/>
                  </a:lnTo>
                  <a:lnTo>
                    <a:pt x="254372" y="573603"/>
                  </a:lnTo>
                  <a:lnTo>
                    <a:pt x="256573" y="571339"/>
                  </a:lnTo>
                  <a:lnTo>
                    <a:pt x="259462" y="569739"/>
                  </a:lnTo>
                  <a:lnTo>
                    <a:pt x="249954" y="569739"/>
                  </a:lnTo>
                  <a:lnTo>
                    <a:pt x="249954" y="558528"/>
                  </a:lnTo>
                  <a:close/>
                </a:path>
                <a:path w="724534" h="810895">
                  <a:moveTo>
                    <a:pt x="292753" y="567459"/>
                  </a:moveTo>
                  <a:lnTo>
                    <a:pt x="274150" y="567459"/>
                  </a:lnTo>
                  <a:lnTo>
                    <a:pt x="278236" y="569074"/>
                  </a:lnTo>
                  <a:lnTo>
                    <a:pt x="284190" y="575503"/>
                  </a:lnTo>
                  <a:lnTo>
                    <a:pt x="285678" y="579969"/>
                  </a:lnTo>
                  <a:lnTo>
                    <a:pt x="285678" y="631307"/>
                  </a:lnTo>
                  <a:lnTo>
                    <a:pt x="296890" y="631307"/>
                  </a:lnTo>
                  <a:lnTo>
                    <a:pt x="296890" y="578734"/>
                  </a:lnTo>
                  <a:lnTo>
                    <a:pt x="295861" y="573603"/>
                  </a:lnTo>
                  <a:lnTo>
                    <a:pt x="292753" y="567459"/>
                  </a:lnTo>
                  <a:close/>
                </a:path>
                <a:path w="724534" h="810895">
                  <a:moveTo>
                    <a:pt x="277127" y="557388"/>
                  </a:moveTo>
                  <a:lnTo>
                    <a:pt x="266676" y="557388"/>
                  </a:lnTo>
                  <a:lnTo>
                    <a:pt x="262179" y="558528"/>
                  </a:lnTo>
                  <a:lnTo>
                    <a:pt x="255211" y="563057"/>
                  </a:lnTo>
                  <a:lnTo>
                    <a:pt x="252614" y="566034"/>
                  </a:lnTo>
                  <a:lnTo>
                    <a:pt x="250904" y="569739"/>
                  </a:lnTo>
                  <a:lnTo>
                    <a:pt x="259462" y="569739"/>
                  </a:lnTo>
                  <a:lnTo>
                    <a:pt x="262179" y="568235"/>
                  </a:lnTo>
                  <a:lnTo>
                    <a:pt x="265377" y="567459"/>
                  </a:lnTo>
                  <a:lnTo>
                    <a:pt x="292753" y="567459"/>
                  </a:lnTo>
                  <a:lnTo>
                    <a:pt x="291743" y="565464"/>
                  </a:lnTo>
                  <a:lnTo>
                    <a:pt x="288861" y="562423"/>
                  </a:lnTo>
                  <a:lnTo>
                    <a:pt x="281682" y="558528"/>
                  </a:lnTo>
                  <a:lnTo>
                    <a:pt x="281991" y="558528"/>
                  </a:lnTo>
                  <a:lnTo>
                    <a:pt x="277127" y="557388"/>
                  </a:lnTo>
                  <a:close/>
                </a:path>
                <a:path w="724534" h="810895">
                  <a:moveTo>
                    <a:pt x="333529" y="540856"/>
                  </a:moveTo>
                  <a:lnTo>
                    <a:pt x="322318" y="540856"/>
                  </a:lnTo>
                  <a:lnTo>
                    <a:pt x="322318" y="617689"/>
                  </a:lnTo>
                  <a:lnTo>
                    <a:pt x="338913" y="632258"/>
                  </a:lnTo>
                  <a:lnTo>
                    <a:pt x="344171" y="632258"/>
                  </a:lnTo>
                  <a:lnTo>
                    <a:pt x="345897" y="632099"/>
                  </a:lnTo>
                  <a:lnTo>
                    <a:pt x="347259" y="631783"/>
                  </a:lnTo>
                  <a:lnTo>
                    <a:pt x="348242" y="631577"/>
                  </a:lnTo>
                  <a:lnTo>
                    <a:pt x="349681" y="631213"/>
                  </a:lnTo>
                  <a:lnTo>
                    <a:pt x="350441" y="630927"/>
                  </a:lnTo>
                  <a:lnTo>
                    <a:pt x="348290" y="621426"/>
                  </a:lnTo>
                  <a:lnTo>
                    <a:pt x="340750" y="621426"/>
                  </a:lnTo>
                  <a:lnTo>
                    <a:pt x="338517" y="620666"/>
                  </a:lnTo>
                  <a:lnTo>
                    <a:pt x="333529" y="613572"/>
                  </a:lnTo>
                  <a:lnTo>
                    <a:pt x="333529" y="540856"/>
                  </a:lnTo>
                  <a:close/>
                </a:path>
                <a:path w="724534" h="810895">
                  <a:moveTo>
                    <a:pt x="349112" y="620666"/>
                  </a:moveTo>
                  <a:lnTo>
                    <a:pt x="348118" y="620666"/>
                  </a:lnTo>
                  <a:lnTo>
                    <a:pt x="348290" y="621426"/>
                  </a:lnTo>
                  <a:lnTo>
                    <a:pt x="345310" y="621426"/>
                  </a:lnTo>
                  <a:lnTo>
                    <a:pt x="349112" y="620666"/>
                  </a:lnTo>
                  <a:close/>
                </a:path>
                <a:path w="724534" h="810895">
                  <a:moveTo>
                    <a:pt x="322318" y="558338"/>
                  </a:moveTo>
                  <a:lnTo>
                    <a:pt x="311296" y="558338"/>
                  </a:lnTo>
                  <a:lnTo>
                    <a:pt x="311296" y="567839"/>
                  </a:lnTo>
                  <a:lnTo>
                    <a:pt x="322318" y="567839"/>
                  </a:lnTo>
                  <a:lnTo>
                    <a:pt x="322318" y="558338"/>
                  </a:lnTo>
                  <a:close/>
                </a:path>
                <a:path w="724534" h="810895">
                  <a:moveTo>
                    <a:pt x="349111" y="558338"/>
                  </a:moveTo>
                  <a:lnTo>
                    <a:pt x="333529" y="558338"/>
                  </a:lnTo>
                  <a:lnTo>
                    <a:pt x="333529" y="567839"/>
                  </a:lnTo>
                  <a:lnTo>
                    <a:pt x="349111" y="567839"/>
                  </a:lnTo>
                  <a:lnTo>
                    <a:pt x="349111" y="558338"/>
                  </a:lnTo>
                  <a:close/>
                </a:path>
                <a:path w="724534" h="810895">
                  <a:moveTo>
                    <a:pt x="372081" y="611165"/>
                  </a:moveTo>
                  <a:lnTo>
                    <a:pt x="361439" y="613825"/>
                  </a:lnTo>
                  <a:lnTo>
                    <a:pt x="362738" y="620033"/>
                  </a:lnTo>
                  <a:lnTo>
                    <a:pt x="365826" y="624752"/>
                  </a:lnTo>
                  <a:lnTo>
                    <a:pt x="375580" y="631213"/>
                  </a:lnTo>
                  <a:lnTo>
                    <a:pt x="381740" y="632828"/>
                  </a:lnTo>
                  <a:lnTo>
                    <a:pt x="394852" y="632828"/>
                  </a:lnTo>
                  <a:lnTo>
                    <a:pt x="399824" y="631878"/>
                  </a:lnTo>
                  <a:lnTo>
                    <a:pt x="408375" y="628077"/>
                  </a:lnTo>
                  <a:lnTo>
                    <a:pt x="411701" y="625480"/>
                  </a:lnTo>
                  <a:lnTo>
                    <a:pt x="413528" y="622946"/>
                  </a:lnTo>
                  <a:lnTo>
                    <a:pt x="384401" y="622946"/>
                  </a:lnTo>
                  <a:lnTo>
                    <a:pt x="380679" y="621965"/>
                  </a:lnTo>
                  <a:lnTo>
                    <a:pt x="375010" y="618037"/>
                  </a:lnTo>
                  <a:lnTo>
                    <a:pt x="373135" y="615155"/>
                  </a:lnTo>
                  <a:lnTo>
                    <a:pt x="372988" y="614680"/>
                  </a:lnTo>
                  <a:lnTo>
                    <a:pt x="372081" y="611165"/>
                  </a:lnTo>
                  <a:close/>
                </a:path>
                <a:path w="724534" h="810895">
                  <a:moveTo>
                    <a:pt x="397734" y="557388"/>
                  </a:moveTo>
                  <a:lnTo>
                    <a:pt x="385382" y="557388"/>
                  </a:lnTo>
                  <a:lnTo>
                    <a:pt x="380790" y="558290"/>
                  </a:lnTo>
                  <a:lnTo>
                    <a:pt x="363719" y="583516"/>
                  </a:lnTo>
                  <a:lnTo>
                    <a:pt x="365183" y="587475"/>
                  </a:lnTo>
                  <a:lnTo>
                    <a:pt x="398937" y="602139"/>
                  </a:lnTo>
                  <a:lnTo>
                    <a:pt x="401661" y="603437"/>
                  </a:lnTo>
                  <a:lnTo>
                    <a:pt x="405208" y="606889"/>
                  </a:lnTo>
                  <a:lnTo>
                    <a:pt x="406095" y="609011"/>
                  </a:lnTo>
                  <a:lnTo>
                    <a:pt x="406095" y="614680"/>
                  </a:lnTo>
                  <a:lnTo>
                    <a:pt x="404543" y="617372"/>
                  </a:lnTo>
                  <a:lnTo>
                    <a:pt x="398192" y="621965"/>
                  </a:lnTo>
                  <a:lnTo>
                    <a:pt x="397893" y="621965"/>
                  </a:lnTo>
                  <a:lnTo>
                    <a:pt x="394218" y="622946"/>
                  </a:lnTo>
                  <a:lnTo>
                    <a:pt x="413528" y="622946"/>
                  </a:lnTo>
                  <a:lnTo>
                    <a:pt x="416483" y="618893"/>
                  </a:lnTo>
                  <a:lnTo>
                    <a:pt x="417687" y="615155"/>
                  </a:lnTo>
                  <a:lnTo>
                    <a:pt x="417687" y="605876"/>
                  </a:lnTo>
                  <a:lnTo>
                    <a:pt x="416087" y="601711"/>
                  </a:lnTo>
                  <a:lnTo>
                    <a:pt x="409690" y="595219"/>
                  </a:lnTo>
                  <a:lnTo>
                    <a:pt x="404828" y="592796"/>
                  </a:lnTo>
                  <a:lnTo>
                    <a:pt x="383165" y="587475"/>
                  </a:lnTo>
                  <a:lnTo>
                    <a:pt x="379998" y="586129"/>
                  </a:lnTo>
                  <a:lnTo>
                    <a:pt x="375944" y="582899"/>
                  </a:lnTo>
                  <a:lnTo>
                    <a:pt x="374931" y="580697"/>
                  </a:lnTo>
                  <a:lnTo>
                    <a:pt x="374931" y="574775"/>
                  </a:lnTo>
                  <a:lnTo>
                    <a:pt x="376404" y="572194"/>
                  </a:lnTo>
                  <a:lnTo>
                    <a:pt x="382326" y="568108"/>
                  </a:lnTo>
                  <a:lnTo>
                    <a:pt x="386047" y="567079"/>
                  </a:lnTo>
                  <a:lnTo>
                    <a:pt x="412919" y="567079"/>
                  </a:lnTo>
                  <a:lnTo>
                    <a:pt x="411669" y="565305"/>
                  </a:lnTo>
                  <a:lnTo>
                    <a:pt x="403403" y="558971"/>
                  </a:lnTo>
                  <a:lnTo>
                    <a:pt x="397734" y="557388"/>
                  </a:lnTo>
                  <a:close/>
                </a:path>
                <a:path w="724534" h="810895">
                  <a:moveTo>
                    <a:pt x="412919" y="567079"/>
                  </a:moveTo>
                  <a:lnTo>
                    <a:pt x="393775" y="567079"/>
                  </a:lnTo>
                  <a:lnTo>
                    <a:pt x="396451" y="567602"/>
                  </a:lnTo>
                  <a:lnTo>
                    <a:pt x="400632" y="569692"/>
                  </a:lnTo>
                  <a:lnTo>
                    <a:pt x="402279" y="571022"/>
                  </a:lnTo>
                  <a:lnTo>
                    <a:pt x="403482" y="572637"/>
                  </a:lnTo>
                  <a:lnTo>
                    <a:pt x="404717" y="574221"/>
                  </a:lnTo>
                  <a:lnTo>
                    <a:pt x="405652" y="575852"/>
                  </a:lnTo>
                  <a:lnTo>
                    <a:pt x="406285" y="577530"/>
                  </a:lnTo>
                  <a:lnTo>
                    <a:pt x="416021" y="574775"/>
                  </a:lnTo>
                  <a:lnTo>
                    <a:pt x="416388" y="574775"/>
                  </a:lnTo>
                  <a:lnTo>
                    <a:pt x="414684" y="569692"/>
                  </a:lnTo>
                  <a:lnTo>
                    <a:pt x="414615" y="569486"/>
                  </a:lnTo>
                  <a:lnTo>
                    <a:pt x="412919" y="567079"/>
                  </a:lnTo>
                  <a:close/>
                </a:path>
                <a:path w="724534" h="810895">
                  <a:moveTo>
                    <a:pt x="451285" y="618006"/>
                  </a:moveTo>
                  <a:lnTo>
                    <a:pt x="439124" y="618006"/>
                  </a:lnTo>
                  <a:lnTo>
                    <a:pt x="438201" y="626747"/>
                  </a:lnTo>
                  <a:lnTo>
                    <a:pt x="438110" y="627602"/>
                  </a:lnTo>
                  <a:lnTo>
                    <a:pt x="437540" y="631783"/>
                  </a:lnTo>
                  <a:lnTo>
                    <a:pt x="436843" y="635868"/>
                  </a:lnTo>
                  <a:lnTo>
                    <a:pt x="436178" y="639985"/>
                  </a:lnTo>
                  <a:lnTo>
                    <a:pt x="435513" y="643707"/>
                  </a:lnTo>
                  <a:lnTo>
                    <a:pt x="433233" y="655061"/>
                  </a:lnTo>
                  <a:lnTo>
                    <a:pt x="441784" y="655061"/>
                  </a:lnTo>
                  <a:lnTo>
                    <a:pt x="448055" y="634728"/>
                  </a:lnTo>
                  <a:lnTo>
                    <a:pt x="449163" y="630611"/>
                  </a:lnTo>
                  <a:lnTo>
                    <a:pt x="449987" y="626747"/>
                  </a:lnTo>
                  <a:lnTo>
                    <a:pt x="451285" y="618006"/>
                  </a:lnTo>
                  <a:close/>
                </a:path>
                <a:path w="724534" h="810895">
                  <a:moveTo>
                    <a:pt x="560599" y="567269"/>
                  </a:moveTo>
                  <a:lnTo>
                    <a:pt x="543159" y="567269"/>
                  </a:lnTo>
                  <a:lnTo>
                    <a:pt x="547007" y="568568"/>
                  </a:lnTo>
                  <a:lnTo>
                    <a:pt x="552106" y="573762"/>
                  </a:lnTo>
                  <a:lnTo>
                    <a:pt x="553388" y="577435"/>
                  </a:lnTo>
                  <a:lnTo>
                    <a:pt x="553388" y="584276"/>
                  </a:lnTo>
                  <a:lnTo>
                    <a:pt x="542604" y="588124"/>
                  </a:lnTo>
                  <a:lnTo>
                    <a:pt x="539010" y="588552"/>
                  </a:lnTo>
                  <a:lnTo>
                    <a:pt x="506262" y="615345"/>
                  </a:lnTo>
                  <a:lnTo>
                    <a:pt x="507371" y="619399"/>
                  </a:lnTo>
                  <a:lnTo>
                    <a:pt x="511804" y="626082"/>
                  </a:lnTo>
                  <a:lnTo>
                    <a:pt x="514797" y="628631"/>
                  </a:lnTo>
                  <a:lnTo>
                    <a:pt x="522335" y="632147"/>
                  </a:lnTo>
                  <a:lnTo>
                    <a:pt x="526531" y="633018"/>
                  </a:lnTo>
                  <a:lnTo>
                    <a:pt x="535399" y="633018"/>
                  </a:lnTo>
                  <a:lnTo>
                    <a:pt x="552058" y="623010"/>
                  </a:lnTo>
                  <a:lnTo>
                    <a:pt x="528638" y="623010"/>
                  </a:lnTo>
                  <a:lnTo>
                    <a:pt x="525127" y="622075"/>
                  </a:lnTo>
                  <a:lnTo>
                    <a:pt x="524875" y="622075"/>
                  </a:lnTo>
                  <a:lnTo>
                    <a:pt x="521797" y="620001"/>
                  </a:lnTo>
                  <a:lnTo>
                    <a:pt x="518915" y="618006"/>
                  </a:lnTo>
                  <a:lnTo>
                    <a:pt x="517474" y="615060"/>
                  </a:lnTo>
                  <a:lnTo>
                    <a:pt x="517474" y="608314"/>
                  </a:lnTo>
                  <a:lnTo>
                    <a:pt x="518116" y="606414"/>
                  </a:lnTo>
                  <a:lnTo>
                    <a:pt x="518234" y="606066"/>
                  </a:lnTo>
                  <a:lnTo>
                    <a:pt x="540672" y="597990"/>
                  </a:lnTo>
                  <a:lnTo>
                    <a:pt x="544742" y="597388"/>
                  </a:lnTo>
                  <a:lnTo>
                    <a:pt x="553388" y="594633"/>
                  </a:lnTo>
                  <a:lnTo>
                    <a:pt x="564600" y="594633"/>
                  </a:lnTo>
                  <a:lnTo>
                    <a:pt x="564600" y="577435"/>
                  </a:lnTo>
                  <a:lnTo>
                    <a:pt x="563715" y="573128"/>
                  </a:lnTo>
                  <a:lnTo>
                    <a:pt x="563650" y="572811"/>
                  </a:lnTo>
                  <a:lnTo>
                    <a:pt x="560599" y="567269"/>
                  </a:lnTo>
                  <a:close/>
                </a:path>
                <a:path w="724534" h="810895">
                  <a:moveTo>
                    <a:pt x="564600" y="621426"/>
                  </a:moveTo>
                  <a:lnTo>
                    <a:pt x="553388" y="621426"/>
                  </a:lnTo>
                  <a:lnTo>
                    <a:pt x="553388" y="631307"/>
                  </a:lnTo>
                  <a:lnTo>
                    <a:pt x="564600" y="631307"/>
                  </a:lnTo>
                  <a:lnTo>
                    <a:pt x="564600" y="621426"/>
                  </a:lnTo>
                  <a:close/>
                </a:path>
                <a:path w="724534" h="810895">
                  <a:moveTo>
                    <a:pt x="564600" y="594633"/>
                  </a:moveTo>
                  <a:lnTo>
                    <a:pt x="553388" y="594633"/>
                  </a:lnTo>
                  <a:lnTo>
                    <a:pt x="553284" y="608314"/>
                  </a:lnTo>
                  <a:lnTo>
                    <a:pt x="552597" y="610832"/>
                  </a:lnTo>
                  <a:lnTo>
                    <a:pt x="551013" y="613588"/>
                  </a:lnTo>
                  <a:lnTo>
                    <a:pt x="549461" y="616343"/>
                  </a:lnTo>
                  <a:lnTo>
                    <a:pt x="547149" y="618592"/>
                  </a:lnTo>
                  <a:lnTo>
                    <a:pt x="541037" y="622075"/>
                  </a:lnTo>
                  <a:lnTo>
                    <a:pt x="537028" y="623010"/>
                  </a:lnTo>
                  <a:lnTo>
                    <a:pt x="552058" y="623010"/>
                  </a:lnTo>
                  <a:lnTo>
                    <a:pt x="552818" y="621426"/>
                  </a:lnTo>
                  <a:lnTo>
                    <a:pt x="564600" y="621426"/>
                  </a:lnTo>
                  <a:lnTo>
                    <a:pt x="564600" y="594633"/>
                  </a:lnTo>
                  <a:close/>
                </a:path>
                <a:path w="724534" h="810895">
                  <a:moveTo>
                    <a:pt x="539960" y="557388"/>
                  </a:moveTo>
                  <a:lnTo>
                    <a:pt x="533942" y="557388"/>
                  </a:lnTo>
                  <a:lnTo>
                    <a:pt x="530205" y="557894"/>
                  </a:lnTo>
                  <a:lnTo>
                    <a:pt x="508352" y="574490"/>
                  </a:lnTo>
                  <a:lnTo>
                    <a:pt x="518994" y="578290"/>
                  </a:lnTo>
                  <a:lnTo>
                    <a:pt x="520229" y="575630"/>
                  </a:lnTo>
                  <a:lnTo>
                    <a:pt x="522367" y="573128"/>
                  </a:lnTo>
                  <a:lnTo>
                    <a:pt x="528283" y="568568"/>
                  </a:lnTo>
                  <a:lnTo>
                    <a:pt x="527994" y="568568"/>
                  </a:lnTo>
                  <a:lnTo>
                    <a:pt x="532644" y="567269"/>
                  </a:lnTo>
                  <a:lnTo>
                    <a:pt x="560599" y="567269"/>
                  </a:lnTo>
                  <a:lnTo>
                    <a:pt x="559849" y="565907"/>
                  </a:lnTo>
                  <a:lnTo>
                    <a:pt x="557458" y="563326"/>
                  </a:lnTo>
                  <a:lnTo>
                    <a:pt x="551726" y="559906"/>
                  </a:lnTo>
                  <a:lnTo>
                    <a:pt x="548764" y="558781"/>
                  </a:lnTo>
                  <a:lnTo>
                    <a:pt x="545692" y="558243"/>
                  </a:lnTo>
                  <a:lnTo>
                    <a:pt x="542652" y="557673"/>
                  </a:lnTo>
                  <a:lnTo>
                    <a:pt x="539960" y="557388"/>
                  </a:lnTo>
                  <a:close/>
                </a:path>
                <a:path w="724534" h="810895">
                  <a:moveTo>
                    <a:pt x="595895" y="558528"/>
                  </a:moveTo>
                  <a:lnTo>
                    <a:pt x="585063" y="558528"/>
                  </a:lnTo>
                  <a:lnTo>
                    <a:pt x="585063" y="631307"/>
                  </a:lnTo>
                  <a:lnTo>
                    <a:pt x="596275" y="631307"/>
                  </a:lnTo>
                  <a:lnTo>
                    <a:pt x="596275" y="583168"/>
                  </a:lnTo>
                  <a:lnTo>
                    <a:pt x="596990" y="579969"/>
                  </a:lnTo>
                  <a:lnTo>
                    <a:pt x="597082" y="579557"/>
                  </a:lnTo>
                  <a:lnTo>
                    <a:pt x="600313" y="573603"/>
                  </a:lnTo>
                  <a:lnTo>
                    <a:pt x="602514" y="571339"/>
                  </a:lnTo>
                  <a:lnTo>
                    <a:pt x="605402" y="569739"/>
                  </a:lnTo>
                  <a:lnTo>
                    <a:pt x="595895" y="569739"/>
                  </a:lnTo>
                  <a:lnTo>
                    <a:pt x="595895" y="558528"/>
                  </a:lnTo>
                  <a:close/>
                </a:path>
                <a:path w="724534" h="810895">
                  <a:moveTo>
                    <a:pt x="638693" y="567459"/>
                  </a:moveTo>
                  <a:lnTo>
                    <a:pt x="620091" y="567459"/>
                  </a:lnTo>
                  <a:lnTo>
                    <a:pt x="624177" y="569074"/>
                  </a:lnTo>
                  <a:lnTo>
                    <a:pt x="630131" y="575503"/>
                  </a:lnTo>
                  <a:lnTo>
                    <a:pt x="631619" y="579969"/>
                  </a:lnTo>
                  <a:lnTo>
                    <a:pt x="631619" y="631307"/>
                  </a:lnTo>
                  <a:lnTo>
                    <a:pt x="642831" y="631307"/>
                  </a:lnTo>
                  <a:lnTo>
                    <a:pt x="642831" y="578734"/>
                  </a:lnTo>
                  <a:lnTo>
                    <a:pt x="641801" y="573603"/>
                  </a:lnTo>
                  <a:lnTo>
                    <a:pt x="638693" y="567459"/>
                  </a:lnTo>
                  <a:close/>
                </a:path>
                <a:path w="724534" h="810895">
                  <a:moveTo>
                    <a:pt x="623068" y="557388"/>
                  </a:moveTo>
                  <a:lnTo>
                    <a:pt x="612617" y="557388"/>
                  </a:lnTo>
                  <a:lnTo>
                    <a:pt x="608119" y="558528"/>
                  </a:lnTo>
                  <a:lnTo>
                    <a:pt x="601152" y="563057"/>
                  </a:lnTo>
                  <a:lnTo>
                    <a:pt x="598555" y="566034"/>
                  </a:lnTo>
                  <a:lnTo>
                    <a:pt x="596845" y="569739"/>
                  </a:lnTo>
                  <a:lnTo>
                    <a:pt x="605402" y="569739"/>
                  </a:lnTo>
                  <a:lnTo>
                    <a:pt x="608119" y="568235"/>
                  </a:lnTo>
                  <a:lnTo>
                    <a:pt x="611318" y="567459"/>
                  </a:lnTo>
                  <a:lnTo>
                    <a:pt x="638693" y="567459"/>
                  </a:lnTo>
                  <a:lnTo>
                    <a:pt x="637684" y="565464"/>
                  </a:lnTo>
                  <a:lnTo>
                    <a:pt x="634802" y="562423"/>
                  </a:lnTo>
                  <a:lnTo>
                    <a:pt x="627623" y="558528"/>
                  </a:lnTo>
                  <a:lnTo>
                    <a:pt x="627931" y="558528"/>
                  </a:lnTo>
                  <a:lnTo>
                    <a:pt x="623068" y="557388"/>
                  </a:lnTo>
                  <a:close/>
                </a:path>
                <a:path w="724534" h="810895">
                  <a:moveTo>
                    <a:pt x="695812" y="557388"/>
                  </a:moveTo>
                  <a:lnTo>
                    <a:pt x="684917" y="557388"/>
                  </a:lnTo>
                  <a:lnTo>
                    <a:pt x="679502" y="558924"/>
                  </a:lnTo>
                  <a:lnTo>
                    <a:pt x="670114" y="565084"/>
                  </a:lnTo>
                  <a:lnTo>
                    <a:pt x="666469" y="569423"/>
                  </a:lnTo>
                  <a:lnTo>
                    <a:pt x="661212" y="580697"/>
                  </a:lnTo>
                  <a:lnTo>
                    <a:pt x="659897" y="587348"/>
                  </a:lnTo>
                  <a:lnTo>
                    <a:pt x="659897" y="602740"/>
                  </a:lnTo>
                  <a:lnTo>
                    <a:pt x="661122" y="608980"/>
                  </a:lnTo>
                  <a:lnTo>
                    <a:pt x="661212" y="609439"/>
                  </a:lnTo>
                  <a:lnTo>
                    <a:pt x="684791" y="632828"/>
                  </a:lnTo>
                  <a:lnTo>
                    <a:pt x="695559" y="632828"/>
                  </a:lnTo>
                  <a:lnTo>
                    <a:pt x="710402" y="622756"/>
                  </a:lnTo>
                  <a:lnTo>
                    <a:pt x="687704" y="622756"/>
                  </a:lnTo>
                  <a:lnTo>
                    <a:pt x="683979" y="621585"/>
                  </a:lnTo>
                  <a:lnTo>
                    <a:pt x="671162" y="600333"/>
                  </a:lnTo>
                  <a:lnTo>
                    <a:pt x="671162" y="589375"/>
                  </a:lnTo>
                  <a:lnTo>
                    <a:pt x="687641" y="567459"/>
                  </a:lnTo>
                  <a:lnTo>
                    <a:pt x="710469" y="567459"/>
                  </a:lnTo>
                  <a:lnTo>
                    <a:pt x="708686" y="565084"/>
                  </a:lnTo>
                  <a:lnTo>
                    <a:pt x="707229" y="563088"/>
                  </a:lnTo>
                  <a:lnTo>
                    <a:pt x="705107" y="561315"/>
                  </a:lnTo>
                  <a:lnTo>
                    <a:pt x="702320" y="559763"/>
                  </a:lnTo>
                  <a:lnTo>
                    <a:pt x="699565" y="558179"/>
                  </a:lnTo>
                  <a:lnTo>
                    <a:pt x="695812" y="557388"/>
                  </a:lnTo>
                  <a:close/>
                </a:path>
                <a:path w="724534" h="810895">
                  <a:moveTo>
                    <a:pt x="724316" y="620096"/>
                  </a:moveTo>
                  <a:lnTo>
                    <a:pt x="713484" y="620096"/>
                  </a:lnTo>
                  <a:lnTo>
                    <a:pt x="713484" y="631307"/>
                  </a:lnTo>
                  <a:lnTo>
                    <a:pt x="724316" y="631307"/>
                  </a:lnTo>
                  <a:lnTo>
                    <a:pt x="724316" y="620096"/>
                  </a:lnTo>
                  <a:close/>
                </a:path>
                <a:path w="724534" h="810895">
                  <a:moveTo>
                    <a:pt x="710469" y="567459"/>
                  </a:moveTo>
                  <a:lnTo>
                    <a:pt x="696952" y="567459"/>
                  </a:lnTo>
                  <a:lnTo>
                    <a:pt x="700869" y="568678"/>
                  </a:lnTo>
                  <a:lnTo>
                    <a:pt x="706992" y="573207"/>
                  </a:lnTo>
                  <a:lnTo>
                    <a:pt x="709335" y="576406"/>
                  </a:lnTo>
                  <a:lnTo>
                    <a:pt x="712503" y="584609"/>
                  </a:lnTo>
                  <a:lnTo>
                    <a:pt x="713294" y="589375"/>
                  </a:lnTo>
                  <a:lnTo>
                    <a:pt x="713294" y="600333"/>
                  </a:lnTo>
                  <a:lnTo>
                    <a:pt x="712563" y="604736"/>
                  </a:lnTo>
                  <a:lnTo>
                    <a:pt x="712487" y="605195"/>
                  </a:lnTo>
                  <a:lnTo>
                    <a:pt x="709256" y="613588"/>
                  </a:lnTo>
                  <a:lnTo>
                    <a:pt x="706897" y="616866"/>
                  </a:lnTo>
                  <a:lnTo>
                    <a:pt x="700689" y="621585"/>
                  </a:lnTo>
                  <a:lnTo>
                    <a:pt x="696889" y="622756"/>
                  </a:lnTo>
                  <a:lnTo>
                    <a:pt x="710402" y="622756"/>
                  </a:lnTo>
                  <a:lnTo>
                    <a:pt x="711220" y="621585"/>
                  </a:lnTo>
                  <a:lnTo>
                    <a:pt x="712154" y="620096"/>
                  </a:lnTo>
                  <a:lnTo>
                    <a:pt x="724316" y="620096"/>
                  </a:lnTo>
                  <a:lnTo>
                    <a:pt x="724316" y="569929"/>
                  </a:lnTo>
                  <a:lnTo>
                    <a:pt x="712154" y="569929"/>
                  </a:lnTo>
                  <a:lnTo>
                    <a:pt x="711341" y="568678"/>
                  </a:lnTo>
                  <a:lnTo>
                    <a:pt x="710469" y="567459"/>
                  </a:lnTo>
                  <a:close/>
                </a:path>
                <a:path w="724534" h="810895">
                  <a:moveTo>
                    <a:pt x="724316" y="534015"/>
                  </a:moveTo>
                  <a:lnTo>
                    <a:pt x="713104" y="534015"/>
                  </a:lnTo>
                  <a:lnTo>
                    <a:pt x="713104" y="569929"/>
                  </a:lnTo>
                  <a:lnTo>
                    <a:pt x="724316" y="569929"/>
                  </a:lnTo>
                  <a:lnTo>
                    <a:pt x="724316" y="534015"/>
                  </a:lnTo>
                  <a:close/>
                </a:path>
                <a:path w="724534" h="810895">
                  <a:moveTo>
                    <a:pt x="17672" y="736533"/>
                  </a:moveTo>
                  <a:lnTo>
                    <a:pt x="6840" y="736533"/>
                  </a:lnTo>
                  <a:lnTo>
                    <a:pt x="6840" y="809313"/>
                  </a:lnTo>
                  <a:lnTo>
                    <a:pt x="18052" y="809313"/>
                  </a:lnTo>
                  <a:lnTo>
                    <a:pt x="18052" y="761173"/>
                  </a:lnTo>
                  <a:lnTo>
                    <a:pt x="18767" y="757974"/>
                  </a:lnTo>
                  <a:lnTo>
                    <a:pt x="18859" y="757562"/>
                  </a:lnTo>
                  <a:lnTo>
                    <a:pt x="22090" y="751608"/>
                  </a:lnTo>
                  <a:lnTo>
                    <a:pt x="24291" y="749344"/>
                  </a:lnTo>
                  <a:lnTo>
                    <a:pt x="27180" y="747744"/>
                  </a:lnTo>
                  <a:lnTo>
                    <a:pt x="17672" y="747744"/>
                  </a:lnTo>
                  <a:lnTo>
                    <a:pt x="17672" y="736533"/>
                  </a:lnTo>
                  <a:close/>
                </a:path>
                <a:path w="724534" h="810895">
                  <a:moveTo>
                    <a:pt x="60471" y="745464"/>
                  </a:moveTo>
                  <a:lnTo>
                    <a:pt x="41868" y="745464"/>
                  </a:lnTo>
                  <a:lnTo>
                    <a:pt x="45954" y="747079"/>
                  </a:lnTo>
                  <a:lnTo>
                    <a:pt x="51908" y="753508"/>
                  </a:lnTo>
                  <a:lnTo>
                    <a:pt x="53397" y="757974"/>
                  </a:lnTo>
                  <a:lnTo>
                    <a:pt x="53397" y="809313"/>
                  </a:lnTo>
                  <a:lnTo>
                    <a:pt x="64608" y="809313"/>
                  </a:lnTo>
                  <a:lnTo>
                    <a:pt x="64608" y="756739"/>
                  </a:lnTo>
                  <a:lnTo>
                    <a:pt x="63579" y="751608"/>
                  </a:lnTo>
                  <a:lnTo>
                    <a:pt x="60471" y="745464"/>
                  </a:lnTo>
                  <a:close/>
                </a:path>
                <a:path w="724534" h="810895">
                  <a:moveTo>
                    <a:pt x="44845" y="735393"/>
                  </a:moveTo>
                  <a:lnTo>
                    <a:pt x="34394" y="735393"/>
                  </a:lnTo>
                  <a:lnTo>
                    <a:pt x="29897" y="736533"/>
                  </a:lnTo>
                  <a:lnTo>
                    <a:pt x="22929" y="741062"/>
                  </a:lnTo>
                  <a:lnTo>
                    <a:pt x="20332" y="744039"/>
                  </a:lnTo>
                  <a:lnTo>
                    <a:pt x="18622" y="747744"/>
                  </a:lnTo>
                  <a:lnTo>
                    <a:pt x="27180" y="747744"/>
                  </a:lnTo>
                  <a:lnTo>
                    <a:pt x="29897" y="746240"/>
                  </a:lnTo>
                  <a:lnTo>
                    <a:pt x="33096" y="745464"/>
                  </a:lnTo>
                  <a:lnTo>
                    <a:pt x="60471" y="745464"/>
                  </a:lnTo>
                  <a:lnTo>
                    <a:pt x="59462" y="743469"/>
                  </a:lnTo>
                  <a:lnTo>
                    <a:pt x="56579" y="740428"/>
                  </a:lnTo>
                  <a:lnTo>
                    <a:pt x="49400" y="736533"/>
                  </a:lnTo>
                  <a:lnTo>
                    <a:pt x="49709" y="736533"/>
                  </a:lnTo>
                  <a:lnTo>
                    <a:pt x="44845" y="735393"/>
                  </a:lnTo>
                  <a:close/>
                </a:path>
                <a:path w="724534" h="810895">
                  <a:moveTo>
                    <a:pt x="121327" y="735393"/>
                  </a:moveTo>
                  <a:lnTo>
                    <a:pt x="108152" y="735393"/>
                  </a:lnTo>
                  <a:lnTo>
                    <a:pt x="102372" y="736960"/>
                  </a:lnTo>
                  <a:lnTo>
                    <a:pt x="81675" y="765607"/>
                  </a:lnTo>
                  <a:lnTo>
                    <a:pt x="81675" y="780745"/>
                  </a:lnTo>
                  <a:lnTo>
                    <a:pt x="108152" y="810833"/>
                  </a:lnTo>
                  <a:lnTo>
                    <a:pt x="121327" y="810833"/>
                  </a:lnTo>
                  <a:lnTo>
                    <a:pt x="127091" y="809265"/>
                  </a:lnTo>
                  <a:lnTo>
                    <a:pt x="137004" y="802994"/>
                  </a:lnTo>
                  <a:lnTo>
                    <a:pt x="138970" y="800761"/>
                  </a:lnTo>
                  <a:lnTo>
                    <a:pt x="109735" y="800761"/>
                  </a:lnTo>
                  <a:lnTo>
                    <a:pt x="105618" y="799479"/>
                  </a:lnTo>
                  <a:lnTo>
                    <a:pt x="99157" y="794348"/>
                  </a:lnTo>
                  <a:lnTo>
                    <a:pt x="96766" y="790975"/>
                  </a:lnTo>
                  <a:lnTo>
                    <a:pt x="93662" y="782614"/>
                  </a:lnTo>
                  <a:lnTo>
                    <a:pt x="92886" y="778085"/>
                  </a:lnTo>
                  <a:lnTo>
                    <a:pt x="92886" y="768330"/>
                  </a:lnTo>
                  <a:lnTo>
                    <a:pt x="109735" y="745464"/>
                  </a:lnTo>
                  <a:lnTo>
                    <a:pt x="138963" y="745464"/>
                  </a:lnTo>
                  <a:lnTo>
                    <a:pt x="137004" y="743231"/>
                  </a:lnTo>
                  <a:lnTo>
                    <a:pt x="127091" y="736960"/>
                  </a:lnTo>
                  <a:lnTo>
                    <a:pt x="121327" y="735393"/>
                  </a:lnTo>
                  <a:close/>
                </a:path>
                <a:path w="724534" h="810895">
                  <a:moveTo>
                    <a:pt x="138963" y="745464"/>
                  </a:moveTo>
                  <a:lnTo>
                    <a:pt x="119743" y="745464"/>
                  </a:lnTo>
                  <a:lnTo>
                    <a:pt x="123860" y="746763"/>
                  </a:lnTo>
                  <a:lnTo>
                    <a:pt x="130321" y="751957"/>
                  </a:lnTo>
                  <a:lnTo>
                    <a:pt x="132712" y="755361"/>
                  </a:lnTo>
                  <a:lnTo>
                    <a:pt x="135816" y="763786"/>
                  </a:lnTo>
                  <a:lnTo>
                    <a:pt x="136592" y="768330"/>
                  </a:lnTo>
                  <a:lnTo>
                    <a:pt x="136592" y="778085"/>
                  </a:lnTo>
                  <a:lnTo>
                    <a:pt x="119743" y="800761"/>
                  </a:lnTo>
                  <a:lnTo>
                    <a:pt x="138970" y="800761"/>
                  </a:lnTo>
                  <a:lnTo>
                    <a:pt x="140867" y="798608"/>
                  </a:lnTo>
                  <a:lnTo>
                    <a:pt x="143623" y="792970"/>
                  </a:lnTo>
                  <a:lnTo>
                    <a:pt x="146410" y="787333"/>
                  </a:lnTo>
                  <a:lnTo>
                    <a:pt x="147803" y="780745"/>
                  </a:lnTo>
                  <a:lnTo>
                    <a:pt x="147803" y="765607"/>
                  </a:lnTo>
                  <a:lnTo>
                    <a:pt x="146410" y="758972"/>
                  </a:lnTo>
                  <a:lnTo>
                    <a:pt x="143623" y="753303"/>
                  </a:lnTo>
                  <a:lnTo>
                    <a:pt x="140867" y="747634"/>
                  </a:lnTo>
                  <a:lnTo>
                    <a:pt x="138963" y="745464"/>
                  </a:lnTo>
                  <a:close/>
                </a:path>
                <a:path w="724534" h="810895">
                  <a:moveTo>
                    <a:pt x="181070" y="718861"/>
                  </a:moveTo>
                  <a:lnTo>
                    <a:pt x="169858" y="718861"/>
                  </a:lnTo>
                  <a:lnTo>
                    <a:pt x="169858" y="795694"/>
                  </a:lnTo>
                  <a:lnTo>
                    <a:pt x="186454" y="810263"/>
                  </a:lnTo>
                  <a:lnTo>
                    <a:pt x="191711" y="810263"/>
                  </a:lnTo>
                  <a:lnTo>
                    <a:pt x="193437" y="810104"/>
                  </a:lnTo>
                  <a:lnTo>
                    <a:pt x="194799" y="809788"/>
                  </a:lnTo>
                  <a:lnTo>
                    <a:pt x="195783" y="809582"/>
                  </a:lnTo>
                  <a:lnTo>
                    <a:pt x="197222" y="809218"/>
                  </a:lnTo>
                  <a:lnTo>
                    <a:pt x="197982" y="808933"/>
                  </a:lnTo>
                  <a:lnTo>
                    <a:pt x="195831" y="799431"/>
                  </a:lnTo>
                  <a:lnTo>
                    <a:pt x="188291" y="799431"/>
                  </a:lnTo>
                  <a:lnTo>
                    <a:pt x="186058" y="798671"/>
                  </a:lnTo>
                  <a:lnTo>
                    <a:pt x="181070" y="791577"/>
                  </a:lnTo>
                  <a:lnTo>
                    <a:pt x="181070" y="718861"/>
                  </a:lnTo>
                  <a:close/>
                </a:path>
                <a:path w="724534" h="810895">
                  <a:moveTo>
                    <a:pt x="196652" y="798671"/>
                  </a:moveTo>
                  <a:lnTo>
                    <a:pt x="195659" y="798671"/>
                  </a:lnTo>
                  <a:lnTo>
                    <a:pt x="195831" y="799431"/>
                  </a:lnTo>
                  <a:lnTo>
                    <a:pt x="192851" y="799431"/>
                  </a:lnTo>
                  <a:lnTo>
                    <a:pt x="196652" y="798671"/>
                  </a:lnTo>
                  <a:close/>
                </a:path>
                <a:path w="724534" h="810895">
                  <a:moveTo>
                    <a:pt x="169858" y="736343"/>
                  </a:moveTo>
                  <a:lnTo>
                    <a:pt x="158837" y="736343"/>
                  </a:lnTo>
                  <a:lnTo>
                    <a:pt x="158837" y="745844"/>
                  </a:lnTo>
                  <a:lnTo>
                    <a:pt x="169858" y="745844"/>
                  </a:lnTo>
                  <a:lnTo>
                    <a:pt x="169858" y="736343"/>
                  </a:lnTo>
                  <a:close/>
                </a:path>
                <a:path w="724534" h="810895">
                  <a:moveTo>
                    <a:pt x="196652" y="736343"/>
                  </a:moveTo>
                  <a:lnTo>
                    <a:pt x="181070" y="736343"/>
                  </a:lnTo>
                  <a:lnTo>
                    <a:pt x="181070" y="745844"/>
                  </a:lnTo>
                  <a:lnTo>
                    <a:pt x="196652" y="745844"/>
                  </a:lnTo>
                  <a:lnTo>
                    <a:pt x="196652" y="736343"/>
                  </a:lnTo>
                  <a:close/>
                </a:path>
                <a:path w="724534" h="810895">
                  <a:moveTo>
                    <a:pt x="245987" y="735393"/>
                  </a:moveTo>
                  <a:lnTo>
                    <a:pt x="235599" y="735393"/>
                  </a:lnTo>
                  <a:lnTo>
                    <a:pt x="229835" y="737008"/>
                  </a:lnTo>
                  <a:lnTo>
                    <a:pt x="209312" y="765923"/>
                  </a:lnTo>
                  <a:lnTo>
                    <a:pt x="209312" y="780872"/>
                  </a:lnTo>
                  <a:lnTo>
                    <a:pt x="236296" y="810833"/>
                  </a:lnTo>
                  <a:lnTo>
                    <a:pt x="248267" y="810833"/>
                  </a:lnTo>
                  <a:lnTo>
                    <a:pt x="252717" y="810073"/>
                  </a:lnTo>
                  <a:lnTo>
                    <a:pt x="260635" y="807001"/>
                  </a:lnTo>
                  <a:lnTo>
                    <a:pt x="263960" y="804847"/>
                  </a:lnTo>
                  <a:lnTo>
                    <a:pt x="267929" y="800761"/>
                  </a:lnTo>
                  <a:lnTo>
                    <a:pt x="238798" y="800761"/>
                  </a:lnTo>
                  <a:lnTo>
                    <a:pt x="234823" y="799780"/>
                  </a:lnTo>
                  <a:lnTo>
                    <a:pt x="220524" y="776628"/>
                  </a:lnTo>
                  <a:lnTo>
                    <a:pt x="217293" y="776628"/>
                  </a:lnTo>
                  <a:lnTo>
                    <a:pt x="217293" y="766937"/>
                  </a:lnTo>
                  <a:lnTo>
                    <a:pt x="220524" y="766937"/>
                  </a:lnTo>
                  <a:lnTo>
                    <a:pt x="220524" y="764625"/>
                  </a:lnTo>
                  <a:lnTo>
                    <a:pt x="237721" y="745464"/>
                  </a:lnTo>
                  <a:lnTo>
                    <a:pt x="265722" y="745464"/>
                  </a:lnTo>
                  <a:lnTo>
                    <a:pt x="260524" y="740618"/>
                  </a:lnTo>
                  <a:lnTo>
                    <a:pt x="257151" y="738560"/>
                  </a:lnTo>
                  <a:lnTo>
                    <a:pt x="249740" y="736026"/>
                  </a:lnTo>
                  <a:lnTo>
                    <a:pt x="245987" y="735393"/>
                  </a:lnTo>
                  <a:close/>
                </a:path>
                <a:path w="724534" h="810895">
                  <a:moveTo>
                    <a:pt x="261569" y="789360"/>
                  </a:moveTo>
                  <a:lnTo>
                    <a:pt x="246272" y="800761"/>
                  </a:lnTo>
                  <a:lnTo>
                    <a:pt x="267929" y="800761"/>
                  </a:lnTo>
                  <a:lnTo>
                    <a:pt x="269344" y="799305"/>
                  </a:lnTo>
                  <a:lnTo>
                    <a:pt x="271260" y="796074"/>
                  </a:lnTo>
                  <a:lnTo>
                    <a:pt x="272401" y="792400"/>
                  </a:lnTo>
                  <a:lnTo>
                    <a:pt x="261569" y="789360"/>
                  </a:lnTo>
                  <a:close/>
                </a:path>
                <a:path w="724534" h="810895">
                  <a:moveTo>
                    <a:pt x="220524" y="766937"/>
                  </a:moveTo>
                  <a:lnTo>
                    <a:pt x="217293" y="766937"/>
                  </a:lnTo>
                  <a:lnTo>
                    <a:pt x="217293" y="776628"/>
                  </a:lnTo>
                  <a:lnTo>
                    <a:pt x="220524" y="776628"/>
                  </a:lnTo>
                  <a:lnTo>
                    <a:pt x="220524" y="766937"/>
                  </a:lnTo>
                  <a:close/>
                </a:path>
                <a:path w="724534" h="810895">
                  <a:moveTo>
                    <a:pt x="265722" y="745464"/>
                  </a:moveTo>
                  <a:lnTo>
                    <a:pt x="246240" y="745464"/>
                  </a:lnTo>
                  <a:lnTo>
                    <a:pt x="249756" y="746398"/>
                  </a:lnTo>
                  <a:lnTo>
                    <a:pt x="255742" y="750136"/>
                  </a:lnTo>
                  <a:lnTo>
                    <a:pt x="258054" y="752685"/>
                  </a:lnTo>
                  <a:lnTo>
                    <a:pt x="259669" y="755916"/>
                  </a:lnTo>
                  <a:lnTo>
                    <a:pt x="261316" y="759146"/>
                  </a:lnTo>
                  <a:lnTo>
                    <a:pt x="262139" y="762820"/>
                  </a:lnTo>
                  <a:lnTo>
                    <a:pt x="262139" y="766937"/>
                  </a:lnTo>
                  <a:lnTo>
                    <a:pt x="220524" y="766937"/>
                  </a:lnTo>
                  <a:lnTo>
                    <a:pt x="220524" y="776628"/>
                  </a:lnTo>
                  <a:lnTo>
                    <a:pt x="273541" y="776628"/>
                  </a:lnTo>
                  <a:lnTo>
                    <a:pt x="273471" y="764625"/>
                  </a:lnTo>
                  <a:lnTo>
                    <a:pt x="272638" y="759336"/>
                  </a:lnTo>
                  <a:lnTo>
                    <a:pt x="269071" y="750136"/>
                  </a:lnTo>
                  <a:lnTo>
                    <a:pt x="266790" y="746573"/>
                  </a:lnTo>
                  <a:lnTo>
                    <a:pt x="266677" y="746398"/>
                  </a:lnTo>
                  <a:lnTo>
                    <a:pt x="265722" y="745464"/>
                  </a:lnTo>
                  <a:close/>
                </a:path>
                <a:path w="724534" h="810895">
                  <a:moveTo>
                    <a:pt x="298006" y="789170"/>
                  </a:moveTo>
                  <a:lnTo>
                    <a:pt x="287365" y="791830"/>
                  </a:lnTo>
                  <a:lnTo>
                    <a:pt x="288663" y="798038"/>
                  </a:lnTo>
                  <a:lnTo>
                    <a:pt x="291751" y="802757"/>
                  </a:lnTo>
                  <a:lnTo>
                    <a:pt x="301506" y="809218"/>
                  </a:lnTo>
                  <a:lnTo>
                    <a:pt x="307666" y="810833"/>
                  </a:lnTo>
                  <a:lnTo>
                    <a:pt x="320778" y="810833"/>
                  </a:lnTo>
                  <a:lnTo>
                    <a:pt x="325750" y="809883"/>
                  </a:lnTo>
                  <a:lnTo>
                    <a:pt x="334301" y="806082"/>
                  </a:lnTo>
                  <a:lnTo>
                    <a:pt x="337627" y="803485"/>
                  </a:lnTo>
                  <a:lnTo>
                    <a:pt x="339454" y="800951"/>
                  </a:lnTo>
                  <a:lnTo>
                    <a:pt x="310326" y="800951"/>
                  </a:lnTo>
                  <a:lnTo>
                    <a:pt x="306605" y="799970"/>
                  </a:lnTo>
                  <a:lnTo>
                    <a:pt x="300936" y="796042"/>
                  </a:lnTo>
                  <a:lnTo>
                    <a:pt x="299061" y="793160"/>
                  </a:lnTo>
                  <a:lnTo>
                    <a:pt x="298914" y="792685"/>
                  </a:lnTo>
                  <a:lnTo>
                    <a:pt x="298006" y="789170"/>
                  </a:lnTo>
                  <a:close/>
                </a:path>
                <a:path w="724534" h="810895">
                  <a:moveTo>
                    <a:pt x="323660" y="735393"/>
                  </a:moveTo>
                  <a:lnTo>
                    <a:pt x="311308" y="735393"/>
                  </a:lnTo>
                  <a:lnTo>
                    <a:pt x="306716" y="736295"/>
                  </a:lnTo>
                  <a:lnTo>
                    <a:pt x="289645" y="761521"/>
                  </a:lnTo>
                  <a:lnTo>
                    <a:pt x="291109" y="765480"/>
                  </a:lnTo>
                  <a:lnTo>
                    <a:pt x="291197" y="765718"/>
                  </a:lnTo>
                  <a:lnTo>
                    <a:pt x="294301" y="769075"/>
                  </a:lnTo>
                  <a:lnTo>
                    <a:pt x="297436" y="772400"/>
                  </a:lnTo>
                  <a:lnTo>
                    <a:pt x="302345" y="774855"/>
                  </a:lnTo>
                  <a:lnTo>
                    <a:pt x="324863" y="780144"/>
                  </a:lnTo>
                  <a:lnTo>
                    <a:pt x="327587" y="781442"/>
                  </a:lnTo>
                  <a:lnTo>
                    <a:pt x="331134" y="784894"/>
                  </a:lnTo>
                  <a:lnTo>
                    <a:pt x="332021" y="787016"/>
                  </a:lnTo>
                  <a:lnTo>
                    <a:pt x="332021" y="792685"/>
                  </a:lnTo>
                  <a:lnTo>
                    <a:pt x="330469" y="795377"/>
                  </a:lnTo>
                  <a:lnTo>
                    <a:pt x="324118" y="799970"/>
                  </a:lnTo>
                  <a:lnTo>
                    <a:pt x="323819" y="799970"/>
                  </a:lnTo>
                  <a:lnTo>
                    <a:pt x="320144" y="800951"/>
                  </a:lnTo>
                  <a:lnTo>
                    <a:pt x="339454" y="800951"/>
                  </a:lnTo>
                  <a:lnTo>
                    <a:pt x="342409" y="796898"/>
                  </a:lnTo>
                  <a:lnTo>
                    <a:pt x="343612" y="793160"/>
                  </a:lnTo>
                  <a:lnTo>
                    <a:pt x="343612" y="783881"/>
                  </a:lnTo>
                  <a:lnTo>
                    <a:pt x="342013" y="779716"/>
                  </a:lnTo>
                  <a:lnTo>
                    <a:pt x="335616" y="773224"/>
                  </a:lnTo>
                  <a:lnTo>
                    <a:pt x="330754" y="770801"/>
                  </a:lnTo>
                  <a:lnTo>
                    <a:pt x="309091" y="765480"/>
                  </a:lnTo>
                  <a:lnTo>
                    <a:pt x="305924" y="764134"/>
                  </a:lnTo>
                  <a:lnTo>
                    <a:pt x="301870" y="760904"/>
                  </a:lnTo>
                  <a:lnTo>
                    <a:pt x="300857" y="758703"/>
                  </a:lnTo>
                  <a:lnTo>
                    <a:pt x="300857" y="752780"/>
                  </a:lnTo>
                  <a:lnTo>
                    <a:pt x="302329" y="750199"/>
                  </a:lnTo>
                  <a:lnTo>
                    <a:pt x="308252" y="746113"/>
                  </a:lnTo>
                  <a:lnTo>
                    <a:pt x="311973" y="745084"/>
                  </a:lnTo>
                  <a:lnTo>
                    <a:pt x="338844" y="745084"/>
                  </a:lnTo>
                  <a:lnTo>
                    <a:pt x="337595" y="743310"/>
                  </a:lnTo>
                  <a:lnTo>
                    <a:pt x="329329" y="736976"/>
                  </a:lnTo>
                  <a:lnTo>
                    <a:pt x="323660" y="735393"/>
                  </a:lnTo>
                  <a:close/>
                </a:path>
                <a:path w="724534" h="810895">
                  <a:moveTo>
                    <a:pt x="338844" y="745084"/>
                  </a:moveTo>
                  <a:lnTo>
                    <a:pt x="319701" y="745084"/>
                  </a:lnTo>
                  <a:lnTo>
                    <a:pt x="322377" y="745607"/>
                  </a:lnTo>
                  <a:lnTo>
                    <a:pt x="326558" y="747697"/>
                  </a:lnTo>
                  <a:lnTo>
                    <a:pt x="328205" y="749027"/>
                  </a:lnTo>
                  <a:lnTo>
                    <a:pt x="329408" y="750642"/>
                  </a:lnTo>
                  <a:lnTo>
                    <a:pt x="330643" y="752226"/>
                  </a:lnTo>
                  <a:lnTo>
                    <a:pt x="331577" y="753857"/>
                  </a:lnTo>
                  <a:lnTo>
                    <a:pt x="332211" y="755535"/>
                  </a:lnTo>
                  <a:lnTo>
                    <a:pt x="341947" y="752780"/>
                  </a:lnTo>
                  <a:lnTo>
                    <a:pt x="342314" y="752780"/>
                  </a:lnTo>
                  <a:lnTo>
                    <a:pt x="340609" y="747697"/>
                  </a:lnTo>
                  <a:lnTo>
                    <a:pt x="340540" y="747491"/>
                  </a:lnTo>
                  <a:lnTo>
                    <a:pt x="338844" y="745084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15208500" y="4976165"/>
              <a:ext cx="1015365" cy="1624965"/>
            </a:xfrm>
            <a:custGeom>
              <a:avLst/>
              <a:gdLst/>
              <a:ahLst/>
              <a:cxnLst/>
              <a:rect l="l" t="t" r="r" b="b"/>
              <a:pathLst>
                <a:path w="1015365" h="1624965">
                  <a:moveTo>
                    <a:pt x="1015277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015277" y="1624443"/>
                  </a:lnTo>
                  <a:lnTo>
                    <a:pt x="101527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15349121" y="5164845"/>
              <a:ext cx="713105" cy="458470"/>
            </a:xfrm>
            <a:custGeom>
              <a:avLst/>
              <a:gdLst/>
              <a:ahLst/>
              <a:cxnLst/>
              <a:rect l="l" t="t" r="r" b="b"/>
              <a:pathLst>
                <a:path w="713105" h="458470">
                  <a:moveTo>
                    <a:pt x="12921" y="75249"/>
                  </a:moveTo>
                  <a:lnTo>
                    <a:pt x="760" y="75249"/>
                  </a:lnTo>
                  <a:lnTo>
                    <a:pt x="904" y="77276"/>
                  </a:lnTo>
                  <a:lnTo>
                    <a:pt x="1022" y="78923"/>
                  </a:lnTo>
                  <a:lnTo>
                    <a:pt x="28757" y="102043"/>
                  </a:lnTo>
                  <a:lnTo>
                    <a:pt x="43199" y="102043"/>
                  </a:lnTo>
                  <a:lnTo>
                    <a:pt x="48905" y="100919"/>
                  </a:lnTo>
                  <a:lnTo>
                    <a:pt x="49283" y="100919"/>
                  </a:lnTo>
                  <a:lnTo>
                    <a:pt x="60032" y="95788"/>
                  </a:lnTo>
                  <a:lnTo>
                    <a:pt x="64022" y="92415"/>
                  </a:lnTo>
                  <a:lnTo>
                    <a:pt x="64673" y="91402"/>
                  </a:lnTo>
                  <a:lnTo>
                    <a:pt x="31860" y="91402"/>
                  </a:lnTo>
                  <a:lnTo>
                    <a:pt x="28250" y="90831"/>
                  </a:lnTo>
                  <a:lnTo>
                    <a:pt x="13238" y="78923"/>
                  </a:lnTo>
                  <a:lnTo>
                    <a:pt x="12921" y="75249"/>
                  </a:lnTo>
                  <a:close/>
                </a:path>
                <a:path w="713105" h="458470">
                  <a:moveTo>
                    <a:pt x="42945" y="1710"/>
                  </a:moveTo>
                  <a:lnTo>
                    <a:pt x="30467" y="1710"/>
                  </a:lnTo>
                  <a:lnTo>
                    <a:pt x="24845" y="2850"/>
                  </a:lnTo>
                  <a:lnTo>
                    <a:pt x="3420" y="23436"/>
                  </a:lnTo>
                  <a:lnTo>
                    <a:pt x="3420" y="35439"/>
                  </a:lnTo>
                  <a:lnTo>
                    <a:pt x="43515" y="58527"/>
                  </a:lnTo>
                  <a:lnTo>
                    <a:pt x="46698" y="59636"/>
                  </a:lnTo>
                  <a:lnTo>
                    <a:pt x="52589" y="62169"/>
                  </a:lnTo>
                  <a:lnTo>
                    <a:pt x="54964" y="63816"/>
                  </a:lnTo>
                  <a:lnTo>
                    <a:pt x="58575" y="67870"/>
                  </a:lnTo>
                  <a:lnTo>
                    <a:pt x="59477" y="70499"/>
                  </a:lnTo>
                  <a:lnTo>
                    <a:pt x="59477" y="77276"/>
                  </a:lnTo>
                  <a:lnTo>
                    <a:pt x="40221" y="91402"/>
                  </a:lnTo>
                  <a:lnTo>
                    <a:pt x="64673" y="91402"/>
                  </a:lnTo>
                  <a:lnTo>
                    <a:pt x="69501" y="83927"/>
                  </a:lnTo>
                  <a:lnTo>
                    <a:pt x="70879" y="79177"/>
                  </a:lnTo>
                  <a:lnTo>
                    <a:pt x="70879" y="69359"/>
                  </a:lnTo>
                  <a:lnTo>
                    <a:pt x="69945" y="65511"/>
                  </a:lnTo>
                  <a:lnTo>
                    <a:pt x="66207" y="59240"/>
                  </a:lnTo>
                  <a:lnTo>
                    <a:pt x="63832" y="56675"/>
                  </a:lnTo>
                  <a:lnTo>
                    <a:pt x="60950" y="54679"/>
                  </a:lnTo>
                  <a:lnTo>
                    <a:pt x="58100" y="52652"/>
                  </a:lnTo>
                  <a:lnTo>
                    <a:pt x="55107" y="51053"/>
                  </a:lnTo>
                  <a:lnTo>
                    <a:pt x="48868" y="48709"/>
                  </a:lnTo>
                  <a:lnTo>
                    <a:pt x="46049" y="47791"/>
                  </a:lnTo>
                  <a:lnTo>
                    <a:pt x="31829" y="43990"/>
                  </a:lnTo>
                  <a:lnTo>
                    <a:pt x="29849" y="43373"/>
                  </a:lnTo>
                  <a:lnTo>
                    <a:pt x="14821" y="30910"/>
                  </a:lnTo>
                  <a:lnTo>
                    <a:pt x="14821" y="25209"/>
                  </a:lnTo>
                  <a:lnTo>
                    <a:pt x="31987" y="12161"/>
                  </a:lnTo>
                  <a:lnTo>
                    <a:pt x="63481" y="12161"/>
                  </a:lnTo>
                  <a:lnTo>
                    <a:pt x="62138" y="10340"/>
                  </a:lnTo>
                  <a:lnTo>
                    <a:pt x="58374" y="7379"/>
                  </a:lnTo>
                  <a:lnTo>
                    <a:pt x="48554" y="2850"/>
                  </a:lnTo>
                  <a:lnTo>
                    <a:pt x="42945" y="1710"/>
                  </a:lnTo>
                  <a:close/>
                </a:path>
                <a:path w="713105" h="458470">
                  <a:moveTo>
                    <a:pt x="63481" y="12161"/>
                  </a:moveTo>
                  <a:lnTo>
                    <a:pt x="42185" y="12161"/>
                  </a:lnTo>
                  <a:lnTo>
                    <a:pt x="47157" y="13491"/>
                  </a:lnTo>
                  <a:lnTo>
                    <a:pt x="55265" y="18812"/>
                  </a:lnTo>
                  <a:lnTo>
                    <a:pt x="57577" y="22549"/>
                  </a:lnTo>
                  <a:lnTo>
                    <a:pt x="58147" y="27363"/>
                  </a:lnTo>
                  <a:lnTo>
                    <a:pt x="69549" y="27363"/>
                  </a:lnTo>
                  <a:lnTo>
                    <a:pt x="69422" y="23436"/>
                  </a:lnTo>
                  <a:lnTo>
                    <a:pt x="69393" y="22549"/>
                  </a:lnTo>
                  <a:lnTo>
                    <a:pt x="67870" y="18068"/>
                  </a:lnTo>
                  <a:lnTo>
                    <a:pt x="63481" y="12161"/>
                  </a:lnTo>
                  <a:close/>
                </a:path>
                <a:path w="713105" h="458470">
                  <a:moveTo>
                    <a:pt x="99941" y="27363"/>
                  </a:moveTo>
                  <a:lnTo>
                    <a:pt x="88729" y="27363"/>
                  </a:lnTo>
                  <a:lnTo>
                    <a:pt x="88729" y="79937"/>
                  </a:lnTo>
                  <a:lnTo>
                    <a:pt x="89668" y="84703"/>
                  </a:lnTo>
                  <a:lnTo>
                    <a:pt x="89743" y="85083"/>
                  </a:lnTo>
                  <a:lnTo>
                    <a:pt x="107732" y="101283"/>
                  </a:lnTo>
                  <a:lnTo>
                    <a:pt x="117803" y="101283"/>
                  </a:lnTo>
                  <a:lnTo>
                    <a:pt x="122364" y="100000"/>
                  </a:lnTo>
                  <a:lnTo>
                    <a:pt x="129585" y="94838"/>
                  </a:lnTo>
                  <a:lnTo>
                    <a:pt x="132245" y="91687"/>
                  </a:lnTo>
                  <a:lnTo>
                    <a:pt x="132815" y="90451"/>
                  </a:lnTo>
                  <a:lnTo>
                    <a:pt x="111247" y="90451"/>
                  </a:lnTo>
                  <a:lnTo>
                    <a:pt x="107415" y="88868"/>
                  </a:lnTo>
                  <a:lnTo>
                    <a:pt x="101429" y="82534"/>
                  </a:lnTo>
                  <a:lnTo>
                    <a:pt x="99941" y="78290"/>
                  </a:lnTo>
                  <a:lnTo>
                    <a:pt x="99941" y="27363"/>
                  </a:lnTo>
                  <a:close/>
                </a:path>
                <a:path w="713105" h="458470">
                  <a:moveTo>
                    <a:pt x="145927" y="87981"/>
                  </a:moveTo>
                  <a:lnTo>
                    <a:pt x="134715" y="87981"/>
                  </a:lnTo>
                  <a:lnTo>
                    <a:pt x="134715" y="100333"/>
                  </a:lnTo>
                  <a:lnTo>
                    <a:pt x="145927" y="100333"/>
                  </a:lnTo>
                  <a:lnTo>
                    <a:pt x="145927" y="87981"/>
                  </a:lnTo>
                  <a:close/>
                </a:path>
                <a:path w="713105" h="458470">
                  <a:moveTo>
                    <a:pt x="145927" y="27363"/>
                  </a:moveTo>
                  <a:lnTo>
                    <a:pt x="134715" y="27363"/>
                  </a:lnTo>
                  <a:lnTo>
                    <a:pt x="134715" y="75059"/>
                  </a:lnTo>
                  <a:lnTo>
                    <a:pt x="133718" y="78812"/>
                  </a:lnTo>
                  <a:lnTo>
                    <a:pt x="131723" y="81758"/>
                  </a:lnTo>
                  <a:lnTo>
                    <a:pt x="129759" y="84703"/>
                  </a:lnTo>
                  <a:lnTo>
                    <a:pt x="127320" y="86888"/>
                  </a:lnTo>
                  <a:lnTo>
                    <a:pt x="121525" y="89739"/>
                  </a:lnTo>
                  <a:lnTo>
                    <a:pt x="118690" y="90451"/>
                  </a:lnTo>
                  <a:lnTo>
                    <a:pt x="132815" y="90451"/>
                  </a:lnTo>
                  <a:lnTo>
                    <a:pt x="133955" y="87981"/>
                  </a:lnTo>
                  <a:lnTo>
                    <a:pt x="145927" y="87981"/>
                  </a:lnTo>
                  <a:lnTo>
                    <a:pt x="145927" y="27363"/>
                  </a:lnTo>
                  <a:close/>
                </a:path>
                <a:path w="713105" h="458470">
                  <a:moveTo>
                    <a:pt x="189650" y="89121"/>
                  </a:moveTo>
                  <a:lnTo>
                    <a:pt x="180143" y="89121"/>
                  </a:lnTo>
                  <a:lnTo>
                    <a:pt x="181077" y="90610"/>
                  </a:lnTo>
                  <a:lnTo>
                    <a:pt x="196739" y="101853"/>
                  </a:lnTo>
                  <a:lnTo>
                    <a:pt x="207507" y="101853"/>
                  </a:lnTo>
                  <a:lnTo>
                    <a:pt x="212820" y="100333"/>
                  </a:lnTo>
                  <a:lnTo>
                    <a:pt x="214075" y="99525"/>
                  </a:lnTo>
                  <a:lnTo>
                    <a:pt x="222186" y="94141"/>
                  </a:lnTo>
                  <a:lnTo>
                    <a:pt x="224153" y="91782"/>
                  </a:lnTo>
                  <a:lnTo>
                    <a:pt x="195409" y="91782"/>
                  </a:lnTo>
                  <a:lnTo>
                    <a:pt x="191608" y="90610"/>
                  </a:lnTo>
                  <a:lnTo>
                    <a:pt x="189650" y="89121"/>
                  </a:lnTo>
                  <a:close/>
                </a:path>
                <a:path w="713105" h="458470">
                  <a:moveTo>
                    <a:pt x="179193" y="3040"/>
                  </a:moveTo>
                  <a:lnTo>
                    <a:pt x="167982" y="3040"/>
                  </a:lnTo>
                  <a:lnTo>
                    <a:pt x="167982" y="100333"/>
                  </a:lnTo>
                  <a:lnTo>
                    <a:pt x="178813" y="100333"/>
                  </a:lnTo>
                  <a:lnTo>
                    <a:pt x="178813" y="89121"/>
                  </a:lnTo>
                  <a:lnTo>
                    <a:pt x="189650" y="89121"/>
                  </a:lnTo>
                  <a:lnTo>
                    <a:pt x="185401" y="85891"/>
                  </a:lnTo>
                  <a:lnTo>
                    <a:pt x="183041" y="82613"/>
                  </a:lnTo>
                  <a:lnTo>
                    <a:pt x="179811" y="74220"/>
                  </a:lnTo>
                  <a:lnTo>
                    <a:pt x="179003" y="69359"/>
                  </a:lnTo>
                  <a:lnTo>
                    <a:pt x="179003" y="58401"/>
                  </a:lnTo>
                  <a:lnTo>
                    <a:pt x="189749" y="38955"/>
                  </a:lnTo>
                  <a:lnTo>
                    <a:pt x="179193" y="38955"/>
                  </a:lnTo>
                  <a:lnTo>
                    <a:pt x="179193" y="3040"/>
                  </a:lnTo>
                  <a:close/>
                </a:path>
                <a:path w="713105" h="458470">
                  <a:moveTo>
                    <a:pt x="224179" y="36484"/>
                  </a:moveTo>
                  <a:lnTo>
                    <a:pt x="204657" y="36484"/>
                  </a:lnTo>
                  <a:lnTo>
                    <a:pt x="208600" y="37704"/>
                  </a:lnTo>
                  <a:lnTo>
                    <a:pt x="211735" y="40142"/>
                  </a:lnTo>
                  <a:lnTo>
                    <a:pt x="214902" y="42549"/>
                  </a:lnTo>
                  <a:lnTo>
                    <a:pt x="217262" y="45827"/>
                  </a:lnTo>
                  <a:lnTo>
                    <a:pt x="218719" y="49723"/>
                  </a:lnTo>
                  <a:lnTo>
                    <a:pt x="220397" y="54093"/>
                  </a:lnTo>
                  <a:lnTo>
                    <a:pt x="221135" y="58401"/>
                  </a:lnTo>
                  <a:lnTo>
                    <a:pt x="221135" y="69359"/>
                  </a:lnTo>
                  <a:lnTo>
                    <a:pt x="220381" y="73761"/>
                  </a:lnTo>
                  <a:lnTo>
                    <a:pt x="204593" y="91782"/>
                  </a:lnTo>
                  <a:lnTo>
                    <a:pt x="224153" y="91782"/>
                  </a:lnTo>
                  <a:lnTo>
                    <a:pt x="225829" y="89771"/>
                  </a:lnTo>
                  <a:lnTo>
                    <a:pt x="231086" y="78464"/>
                  </a:lnTo>
                  <a:lnTo>
                    <a:pt x="232400" y="71766"/>
                  </a:lnTo>
                  <a:lnTo>
                    <a:pt x="232400" y="56374"/>
                  </a:lnTo>
                  <a:lnTo>
                    <a:pt x="231136" y="49976"/>
                  </a:lnTo>
                  <a:lnTo>
                    <a:pt x="231086" y="49723"/>
                  </a:lnTo>
                  <a:lnTo>
                    <a:pt x="225829" y="38448"/>
                  </a:lnTo>
                  <a:lnTo>
                    <a:pt x="224179" y="36484"/>
                  </a:lnTo>
                  <a:close/>
                </a:path>
                <a:path w="713105" h="458470">
                  <a:moveTo>
                    <a:pt x="207380" y="26413"/>
                  </a:moveTo>
                  <a:lnTo>
                    <a:pt x="196485" y="26413"/>
                  </a:lnTo>
                  <a:lnTo>
                    <a:pt x="192717" y="27205"/>
                  </a:lnTo>
                  <a:lnTo>
                    <a:pt x="180143" y="38955"/>
                  </a:lnTo>
                  <a:lnTo>
                    <a:pt x="189749" y="38955"/>
                  </a:lnTo>
                  <a:lnTo>
                    <a:pt x="191428" y="37704"/>
                  </a:lnTo>
                  <a:lnTo>
                    <a:pt x="195345" y="36484"/>
                  </a:lnTo>
                  <a:lnTo>
                    <a:pt x="224179" y="36484"/>
                  </a:lnTo>
                  <a:lnTo>
                    <a:pt x="222171" y="34093"/>
                  </a:lnTo>
                  <a:lnTo>
                    <a:pt x="212796" y="27949"/>
                  </a:lnTo>
                  <a:lnTo>
                    <a:pt x="207380" y="26413"/>
                  </a:lnTo>
                  <a:close/>
                </a:path>
                <a:path w="713105" h="458470">
                  <a:moveTo>
                    <a:pt x="260381" y="27363"/>
                  </a:moveTo>
                  <a:lnTo>
                    <a:pt x="249550" y="27363"/>
                  </a:lnTo>
                  <a:lnTo>
                    <a:pt x="249550" y="100333"/>
                  </a:lnTo>
                  <a:lnTo>
                    <a:pt x="260761" y="100333"/>
                  </a:lnTo>
                  <a:lnTo>
                    <a:pt x="260761" y="51148"/>
                  </a:lnTo>
                  <a:lnTo>
                    <a:pt x="261495" y="48108"/>
                  </a:lnTo>
                  <a:lnTo>
                    <a:pt x="262525" y="46207"/>
                  </a:lnTo>
                  <a:lnTo>
                    <a:pt x="264594" y="42518"/>
                  </a:lnTo>
                  <a:lnTo>
                    <a:pt x="266621" y="40364"/>
                  </a:lnTo>
                  <a:lnTo>
                    <a:pt x="269215" y="38765"/>
                  </a:lnTo>
                  <a:lnTo>
                    <a:pt x="260381" y="38765"/>
                  </a:lnTo>
                  <a:lnTo>
                    <a:pt x="260381" y="27363"/>
                  </a:lnTo>
                  <a:close/>
                </a:path>
                <a:path w="713105" h="458470">
                  <a:moveTo>
                    <a:pt x="299471" y="36595"/>
                  </a:moveTo>
                  <a:lnTo>
                    <a:pt x="281837" y="36595"/>
                  </a:lnTo>
                  <a:lnTo>
                    <a:pt x="285006" y="37767"/>
                  </a:lnTo>
                  <a:lnTo>
                    <a:pt x="290022" y="42518"/>
                  </a:lnTo>
                  <a:lnTo>
                    <a:pt x="290409" y="42913"/>
                  </a:lnTo>
                  <a:lnTo>
                    <a:pt x="291736" y="46207"/>
                  </a:lnTo>
                  <a:lnTo>
                    <a:pt x="291736" y="100333"/>
                  </a:lnTo>
                  <a:lnTo>
                    <a:pt x="303137" y="100333"/>
                  </a:lnTo>
                  <a:lnTo>
                    <a:pt x="303137" y="48108"/>
                  </a:lnTo>
                  <a:lnTo>
                    <a:pt x="304546" y="44212"/>
                  </a:lnTo>
                  <a:lnTo>
                    <a:pt x="309519" y="38765"/>
                  </a:lnTo>
                  <a:lnTo>
                    <a:pt x="300477" y="38765"/>
                  </a:lnTo>
                  <a:lnTo>
                    <a:pt x="299471" y="36595"/>
                  </a:lnTo>
                  <a:close/>
                </a:path>
                <a:path w="713105" h="458470">
                  <a:moveTo>
                    <a:pt x="343248" y="36595"/>
                  </a:moveTo>
                  <a:lnTo>
                    <a:pt x="323612" y="36595"/>
                  </a:lnTo>
                  <a:lnTo>
                    <a:pt x="327128" y="37767"/>
                  </a:lnTo>
                  <a:lnTo>
                    <a:pt x="326909" y="37767"/>
                  </a:lnTo>
                  <a:lnTo>
                    <a:pt x="332638" y="42264"/>
                  </a:lnTo>
                  <a:lnTo>
                    <a:pt x="333384" y="44212"/>
                  </a:lnTo>
                  <a:lnTo>
                    <a:pt x="334111" y="46207"/>
                  </a:lnTo>
                  <a:lnTo>
                    <a:pt x="334111" y="100333"/>
                  </a:lnTo>
                  <a:lnTo>
                    <a:pt x="345323" y="100333"/>
                  </a:lnTo>
                  <a:lnTo>
                    <a:pt x="345323" y="42913"/>
                  </a:lnTo>
                  <a:lnTo>
                    <a:pt x="343248" y="36595"/>
                  </a:lnTo>
                  <a:close/>
                </a:path>
                <a:path w="713105" h="458470">
                  <a:moveTo>
                    <a:pt x="285718" y="26413"/>
                  </a:moveTo>
                  <a:lnTo>
                    <a:pt x="276153" y="26413"/>
                  </a:lnTo>
                  <a:lnTo>
                    <a:pt x="272615" y="27363"/>
                  </a:lnTo>
                  <a:lnTo>
                    <a:pt x="272035" y="27537"/>
                  </a:lnTo>
                  <a:lnTo>
                    <a:pt x="265306" y="31845"/>
                  </a:lnTo>
                  <a:lnTo>
                    <a:pt x="262802" y="34996"/>
                  </a:lnTo>
                  <a:lnTo>
                    <a:pt x="261332" y="38765"/>
                  </a:lnTo>
                  <a:lnTo>
                    <a:pt x="269215" y="38765"/>
                  </a:lnTo>
                  <a:lnTo>
                    <a:pt x="271656" y="37260"/>
                  </a:lnTo>
                  <a:lnTo>
                    <a:pt x="273991" y="36595"/>
                  </a:lnTo>
                  <a:lnTo>
                    <a:pt x="299471" y="36595"/>
                  </a:lnTo>
                  <a:lnTo>
                    <a:pt x="298730" y="34996"/>
                  </a:lnTo>
                  <a:lnTo>
                    <a:pt x="296154" y="31845"/>
                  </a:lnTo>
                  <a:lnTo>
                    <a:pt x="293066" y="29786"/>
                  </a:lnTo>
                  <a:lnTo>
                    <a:pt x="289771" y="27537"/>
                  </a:lnTo>
                  <a:lnTo>
                    <a:pt x="289202" y="27363"/>
                  </a:lnTo>
                  <a:lnTo>
                    <a:pt x="285718" y="26413"/>
                  </a:lnTo>
                  <a:close/>
                </a:path>
                <a:path w="713105" h="458470">
                  <a:moveTo>
                    <a:pt x="329614" y="26413"/>
                  </a:moveTo>
                  <a:lnTo>
                    <a:pt x="317864" y="26413"/>
                  </a:lnTo>
                  <a:lnTo>
                    <a:pt x="313383" y="27537"/>
                  </a:lnTo>
                  <a:lnTo>
                    <a:pt x="305908" y="32003"/>
                  </a:lnTo>
                  <a:lnTo>
                    <a:pt x="303105" y="34996"/>
                  </a:lnTo>
                  <a:lnTo>
                    <a:pt x="301237" y="38765"/>
                  </a:lnTo>
                  <a:lnTo>
                    <a:pt x="309519" y="38765"/>
                  </a:lnTo>
                  <a:lnTo>
                    <a:pt x="310184" y="38036"/>
                  </a:lnTo>
                  <a:lnTo>
                    <a:pt x="313875" y="36595"/>
                  </a:lnTo>
                  <a:lnTo>
                    <a:pt x="343248" y="36595"/>
                  </a:lnTo>
                  <a:lnTo>
                    <a:pt x="334950" y="28456"/>
                  </a:lnTo>
                  <a:lnTo>
                    <a:pt x="329614" y="26413"/>
                  </a:lnTo>
                  <a:close/>
                </a:path>
                <a:path w="713105" h="458470">
                  <a:moveTo>
                    <a:pt x="377033" y="27363"/>
                  </a:moveTo>
                  <a:lnTo>
                    <a:pt x="365822" y="27363"/>
                  </a:lnTo>
                  <a:lnTo>
                    <a:pt x="365822" y="100333"/>
                  </a:lnTo>
                  <a:lnTo>
                    <a:pt x="377033" y="100333"/>
                  </a:lnTo>
                  <a:lnTo>
                    <a:pt x="377033" y="27363"/>
                  </a:lnTo>
                  <a:close/>
                </a:path>
                <a:path w="713105" h="458470">
                  <a:moveTo>
                    <a:pt x="373708" y="0"/>
                  </a:moveTo>
                  <a:lnTo>
                    <a:pt x="369337" y="0"/>
                  </a:lnTo>
                  <a:lnTo>
                    <a:pt x="367453" y="744"/>
                  </a:lnTo>
                  <a:lnTo>
                    <a:pt x="364317" y="3721"/>
                  </a:lnTo>
                  <a:lnTo>
                    <a:pt x="363541" y="5510"/>
                  </a:lnTo>
                  <a:lnTo>
                    <a:pt x="363541" y="9691"/>
                  </a:lnTo>
                  <a:lnTo>
                    <a:pt x="364317" y="11480"/>
                  </a:lnTo>
                  <a:lnTo>
                    <a:pt x="367453" y="14457"/>
                  </a:lnTo>
                  <a:lnTo>
                    <a:pt x="369337" y="15201"/>
                  </a:lnTo>
                  <a:lnTo>
                    <a:pt x="373708" y="15201"/>
                  </a:lnTo>
                  <a:lnTo>
                    <a:pt x="375576" y="14457"/>
                  </a:lnTo>
                  <a:lnTo>
                    <a:pt x="378712" y="11480"/>
                  </a:lnTo>
                  <a:lnTo>
                    <a:pt x="379503" y="9691"/>
                  </a:lnTo>
                  <a:lnTo>
                    <a:pt x="379503" y="5510"/>
                  </a:lnTo>
                  <a:lnTo>
                    <a:pt x="378712" y="3721"/>
                  </a:lnTo>
                  <a:lnTo>
                    <a:pt x="375576" y="744"/>
                  </a:lnTo>
                  <a:lnTo>
                    <a:pt x="373708" y="0"/>
                  </a:lnTo>
                  <a:close/>
                </a:path>
                <a:path w="713105" h="458470">
                  <a:moveTo>
                    <a:pt x="413720" y="9881"/>
                  </a:moveTo>
                  <a:lnTo>
                    <a:pt x="402508" y="9881"/>
                  </a:lnTo>
                  <a:lnTo>
                    <a:pt x="402508" y="86714"/>
                  </a:lnTo>
                  <a:lnTo>
                    <a:pt x="419104" y="101283"/>
                  </a:lnTo>
                  <a:lnTo>
                    <a:pt x="424361" y="101283"/>
                  </a:lnTo>
                  <a:lnTo>
                    <a:pt x="426087" y="101125"/>
                  </a:lnTo>
                  <a:lnTo>
                    <a:pt x="427449" y="100808"/>
                  </a:lnTo>
                  <a:lnTo>
                    <a:pt x="428433" y="100602"/>
                  </a:lnTo>
                  <a:lnTo>
                    <a:pt x="429872" y="100238"/>
                  </a:lnTo>
                  <a:lnTo>
                    <a:pt x="430632" y="99953"/>
                  </a:lnTo>
                  <a:lnTo>
                    <a:pt x="428481" y="90451"/>
                  </a:lnTo>
                  <a:lnTo>
                    <a:pt x="420941" y="90451"/>
                  </a:lnTo>
                  <a:lnTo>
                    <a:pt x="418708" y="89691"/>
                  </a:lnTo>
                  <a:lnTo>
                    <a:pt x="413720" y="82597"/>
                  </a:lnTo>
                  <a:lnTo>
                    <a:pt x="413720" y="9881"/>
                  </a:lnTo>
                  <a:close/>
                </a:path>
                <a:path w="713105" h="458470">
                  <a:moveTo>
                    <a:pt x="429302" y="89691"/>
                  </a:moveTo>
                  <a:lnTo>
                    <a:pt x="428309" y="89691"/>
                  </a:lnTo>
                  <a:lnTo>
                    <a:pt x="428481" y="90451"/>
                  </a:lnTo>
                  <a:lnTo>
                    <a:pt x="425501" y="90451"/>
                  </a:lnTo>
                  <a:lnTo>
                    <a:pt x="429302" y="89691"/>
                  </a:lnTo>
                  <a:close/>
                </a:path>
                <a:path w="713105" h="458470">
                  <a:moveTo>
                    <a:pt x="402508" y="27363"/>
                  </a:moveTo>
                  <a:lnTo>
                    <a:pt x="391487" y="27363"/>
                  </a:lnTo>
                  <a:lnTo>
                    <a:pt x="391487" y="36864"/>
                  </a:lnTo>
                  <a:lnTo>
                    <a:pt x="402508" y="36864"/>
                  </a:lnTo>
                  <a:lnTo>
                    <a:pt x="402508" y="27363"/>
                  </a:lnTo>
                  <a:close/>
                </a:path>
                <a:path w="713105" h="458470">
                  <a:moveTo>
                    <a:pt x="429302" y="27363"/>
                  </a:moveTo>
                  <a:lnTo>
                    <a:pt x="413720" y="27363"/>
                  </a:lnTo>
                  <a:lnTo>
                    <a:pt x="413720" y="36864"/>
                  </a:lnTo>
                  <a:lnTo>
                    <a:pt x="429302" y="36864"/>
                  </a:lnTo>
                  <a:lnTo>
                    <a:pt x="429302" y="27363"/>
                  </a:lnTo>
                  <a:close/>
                </a:path>
                <a:path w="713105" h="458470">
                  <a:moveTo>
                    <a:pt x="452271" y="80190"/>
                  </a:moveTo>
                  <a:lnTo>
                    <a:pt x="441630" y="82850"/>
                  </a:lnTo>
                  <a:lnTo>
                    <a:pt x="442928" y="89058"/>
                  </a:lnTo>
                  <a:lnTo>
                    <a:pt x="446016" y="93777"/>
                  </a:lnTo>
                  <a:lnTo>
                    <a:pt x="455771" y="100238"/>
                  </a:lnTo>
                  <a:lnTo>
                    <a:pt x="461931" y="101853"/>
                  </a:lnTo>
                  <a:lnTo>
                    <a:pt x="475043" y="101853"/>
                  </a:lnTo>
                  <a:lnTo>
                    <a:pt x="480015" y="100903"/>
                  </a:lnTo>
                  <a:lnTo>
                    <a:pt x="488566" y="97102"/>
                  </a:lnTo>
                  <a:lnTo>
                    <a:pt x="491891" y="94505"/>
                  </a:lnTo>
                  <a:lnTo>
                    <a:pt x="493719" y="91972"/>
                  </a:lnTo>
                  <a:lnTo>
                    <a:pt x="464591" y="91972"/>
                  </a:lnTo>
                  <a:lnTo>
                    <a:pt x="460870" y="90990"/>
                  </a:lnTo>
                  <a:lnTo>
                    <a:pt x="455201" y="87063"/>
                  </a:lnTo>
                  <a:lnTo>
                    <a:pt x="453326" y="84181"/>
                  </a:lnTo>
                  <a:lnTo>
                    <a:pt x="453178" y="83706"/>
                  </a:lnTo>
                  <a:lnTo>
                    <a:pt x="452271" y="80190"/>
                  </a:lnTo>
                  <a:close/>
                </a:path>
                <a:path w="713105" h="458470">
                  <a:moveTo>
                    <a:pt x="477925" y="26413"/>
                  </a:moveTo>
                  <a:lnTo>
                    <a:pt x="465573" y="26413"/>
                  </a:lnTo>
                  <a:lnTo>
                    <a:pt x="460981" y="27316"/>
                  </a:lnTo>
                  <a:lnTo>
                    <a:pt x="443910" y="52541"/>
                  </a:lnTo>
                  <a:lnTo>
                    <a:pt x="445374" y="56500"/>
                  </a:lnTo>
                  <a:lnTo>
                    <a:pt x="479128" y="71164"/>
                  </a:lnTo>
                  <a:lnTo>
                    <a:pt x="481852" y="72462"/>
                  </a:lnTo>
                  <a:lnTo>
                    <a:pt x="485399" y="75915"/>
                  </a:lnTo>
                  <a:lnTo>
                    <a:pt x="486286" y="78036"/>
                  </a:lnTo>
                  <a:lnTo>
                    <a:pt x="486286" y="83706"/>
                  </a:lnTo>
                  <a:lnTo>
                    <a:pt x="484734" y="86398"/>
                  </a:lnTo>
                  <a:lnTo>
                    <a:pt x="478383" y="90990"/>
                  </a:lnTo>
                  <a:lnTo>
                    <a:pt x="478084" y="90990"/>
                  </a:lnTo>
                  <a:lnTo>
                    <a:pt x="474409" y="91972"/>
                  </a:lnTo>
                  <a:lnTo>
                    <a:pt x="493719" y="91972"/>
                  </a:lnTo>
                  <a:lnTo>
                    <a:pt x="496674" y="87918"/>
                  </a:lnTo>
                  <a:lnTo>
                    <a:pt x="497877" y="84181"/>
                  </a:lnTo>
                  <a:lnTo>
                    <a:pt x="497877" y="74901"/>
                  </a:lnTo>
                  <a:lnTo>
                    <a:pt x="496278" y="70736"/>
                  </a:lnTo>
                  <a:lnTo>
                    <a:pt x="489880" y="64244"/>
                  </a:lnTo>
                  <a:lnTo>
                    <a:pt x="485019" y="61821"/>
                  </a:lnTo>
                  <a:lnTo>
                    <a:pt x="463356" y="56500"/>
                  </a:lnTo>
                  <a:lnTo>
                    <a:pt x="460189" y="55154"/>
                  </a:lnTo>
                  <a:lnTo>
                    <a:pt x="456135" y="51924"/>
                  </a:lnTo>
                  <a:lnTo>
                    <a:pt x="455122" y="49723"/>
                  </a:lnTo>
                  <a:lnTo>
                    <a:pt x="455122" y="43800"/>
                  </a:lnTo>
                  <a:lnTo>
                    <a:pt x="456594" y="41219"/>
                  </a:lnTo>
                  <a:lnTo>
                    <a:pt x="462517" y="37134"/>
                  </a:lnTo>
                  <a:lnTo>
                    <a:pt x="466238" y="36104"/>
                  </a:lnTo>
                  <a:lnTo>
                    <a:pt x="493109" y="36104"/>
                  </a:lnTo>
                  <a:lnTo>
                    <a:pt x="491860" y="34331"/>
                  </a:lnTo>
                  <a:lnTo>
                    <a:pt x="483594" y="27997"/>
                  </a:lnTo>
                  <a:lnTo>
                    <a:pt x="477925" y="26413"/>
                  </a:lnTo>
                  <a:close/>
                </a:path>
                <a:path w="713105" h="458470">
                  <a:moveTo>
                    <a:pt x="493109" y="36104"/>
                  </a:moveTo>
                  <a:lnTo>
                    <a:pt x="473966" y="36104"/>
                  </a:lnTo>
                  <a:lnTo>
                    <a:pt x="476642" y="36627"/>
                  </a:lnTo>
                  <a:lnTo>
                    <a:pt x="480822" y="38717"/>
                  </a:lnTo>
                  <a:lnTo>
                    <a:pt x="482469" y="40047"/>
                  </a:lnTo>
                  <a:lnTo>
                    <a:pt x="483673" y="41663"/>
                  </a:lnTo>
                  <a:lnTo>
                    <a:pt x="484908" y="43246"/>
                  </a:lnTo>
                  <a:lnTo>
                    <a:pt x="485842" y="44877"/>
                  </a:lnTo>
                  <a:lnTo>
                    <a:pt x="486476" y="46556"/>
                  </a:lnTo>
                  <a:lnTo>
                    <a:pt x="496211" y="43800"/>
                  </a:lnTo>
                  <a:lnTo>
                    <a:pt x="496579" y="43800"/>
                  </a:lnTo>
                  <a:lnTo>
                    <a:pt x="494874" y="38717"/>
                  </a:lnTo>
                  <a:lnTo>
                    <a:pt x="494805" y="38511"/>
                  </a:lnTo>
                  <a:lnTo>
                    <a:pt x="493109" y="36104"/>
                  </a:lnTo>
                  <a:close/>
                </a:path>
                <a:path w="713105" h="458470">
                  <a:moveTo>
                    <a:pt x="38005" y="204418"/>
                  </a:moveTo>
                  <a:lnTo>
                    <a:pt x="26286" y="204418"/>
                  </a:lnTo>
                  <a:lnTo>
                    <a:pt x="20522" y="206033"/>
                  </a:lnTo>
                  <a:lnTo>
                    <a:pt x="10673" y="212462"/>
                  </a:lnTo>
                  <a:lnTo>
                    <a:pt x="6840" y="216912"/>
                  </a:lnTo>
                  <a:lnTo>
                    <a:pt x="1361" y="228282"/>
                  </a:lnTo>
                  <a:lnTo>
                    <a:pt x="0" y="234822"/>
                  </a:lnTo>
                  <a:lnTo>
                    <a:pt x="0" y="249517"/>
                  </a:lnTo>
                  <a:lnTo>
                    <a:pt x="26223" y="279858"/>
                  </a:lnTo>
                  <a:lnTo>
                    <a:pt x="38448" y="279858"/>
                  </a:lnTo>
                  <a:lnTo>
                    <a:pt x="43167" y="278860"/>
                  </a:lnTo>
                  <a:lnTo>
                    <a:pt x="51306" y="274838"/>
                  </a:lnTo>
                  <a:lnTo>
                    <a:pt x="54584" y="272114"/>
                  </a:lnTo>
                  <a:lnTo>
                    <a:pt x="56268" y="269787"/>
                  </a:lnTo>
                  <a:lnTo>
                    <a:pt x="28630" y="269787"/>
                  </a:lnTo>
                  <a:lnTo>
                    <a:pt x="24766" y="268631"/>
                  </a:lnTo>
                  <a:lnTo>
                    <a:pt x="11211" y="247490"/>
                  </a:lnTo>
                  <a:lnTo>
                    <a:pt x="11211" y="236342"/>
                  </a:lnTo>
                  <a:lnTo>
                    <a:pt x="28693" y="214489"/>
                  </a:lnTo>
                  <a:lnTo>
                    <a:pt x="56280" y="214489"/>
                  </a:lnTo>
                  <a:lnTo>
                    <a:pt x="54236" y="211829"/>
                  </a:lnTo>
                  <a:lnTo>
                    <a:pt x="50863" y="209169"/>
                  </a:lnTo>
                  <a:lnTo>
                    <a:pt x="42628" y="205368"/>
                  </a:lnTo>
                  <a:lnTo>
                    <a:pt x="38005" y="204418"/>
                  </a:lnTo>
                  <a:close/>
                </a:path>
                <a:path w="713105" h="458470">
                  <a:moveTo>
                    <a:pt x="61758" y="257055"/>
                  </a:moveTo>
                  <a:lnTo>
                    <a:pt x="50546" y="257055"/>
                  </a:lnTo>
                  <a:lnTo>
                    <a:pt x="49849" y="259715"/>
                  </a:lnTo>
                  <a:lnTo>
                    <a:pt x="48678" y="261996"/>
                  </a:lnTo>
                  <a:lnTo>
                    <a:pt x="45384" y="265796"/>
                  </a:lnTo>
                  <a:lnTo>
                    <a:pt x="43187" y="267332"/>
                  </a:lnTo>
                  <a:lnTo>
                    <a:pt x="38622" y="269280"/>
                  </a:lnTo>
                  <a:lnTo>
                    <a:pt x="35978" y="269787"/>
                  </a:lnTo>
                  <a:lnTo>
                    <a:pt x="56268" y="269787"/>
                  </a:lnTo>
                  <a:lnTo>
                    <a:pt x="59557" y="265242"/>
                  </a:lnTo>
                  <a:lnTo>
                    <a:pt x="61124" y="261362"/>
                  </a:lnTo>
                  <a:lnTo>
                    <a:pt x="61758" y="257055"/>
                  </a:lnTo>
                  <a:close/>
                </a:path>
                <a:path w="713105" h="458470">
                  <a:moveTo>
                    <a:pt x="56280" y="214489"/>
                  </a:moveTo>
                  <a:lnTo>
                    <a:pt x="38005" y="214489"/>
                  </a:lnTo>
                  <a:lnTo>
                    <a:pt x="41932" y="215788"/>
                  </a:lnTo>
                  <a:lnTo>
                    <a:pt x="44845" y="218385"/>
                  </a:lnTo>
                  <a:lnTo>
                    <a:pt x="47791" y="220950"/>
                  </a:lnTo>
                  <a:lnTo>
                    <a:pt x="49691" y="223896"/>
                  </a:lnTo>
                  <a:lnTo>
                    <a:pt x="50546" y="227221"/>
                  </a:lnTo>
                  <a:lnTo>
                    <a:pt x="61758" y="227221"/>
                  </a:lnTo>
                  <a:lnTo>
                    <a:pt x="61296" y="223896"/>
                  </a:lnTo>
                  <a:lnTo>
                    <a:pt x="61219" y="223341"/>
                  </a:lnTo>
                  <a:lnTo>
                    <a:pt x="61124" y="222660"/>
                  </a:lnTo>
                  <a:lnTo>
                    <a:pt x="59493" y="218670"/>
                  </a:lnTo>
                  <a:lnTo>
                    <a:pt x="56280" y="214489"/>
                  </a:lnTo>
                  <a:close/>
                </a:path>
                <a:path w="713105" h="458470">
                  <a:moveTo>
                    <a:pt x="89359" y="181045"/>
                  </a:moveTo>
                  <a:lnTo>
                    <a:pt x="78147" y="181045"/>
                  </a:lnTo>
                  <a:lnTo>
                    <a:pt x="78147" y="278338"/>
                  </a:lnTo>
                  <a:lnTo>
                    <a:pt x="89359" y="278338"/>
                  </a:lnTo>
                  <a:lnTo>
                    <a:pt x="89359" y="230198"/>
                  </a:lnTo>
                  <a:lnTo>
                    <a:pt x="90103" y="226936"/>
                  </a:lnTo>
                  <a:lnTo>
                    <a:pt x="98775" y="216770"/>
                  </a:lnTo>
                  <a:lnTo>
                    <a:pt x="89359" y="216770"/>
                  </a:lnTo>
                  <a:lnTo>
                    <a:pt x="89359" y="181045"/>
                  </a:lnTo>
                  <a:close/>
                </a:path>
                <a:path w="713105" h="458470">
                  <a:moveTo>
                    <a:pt x="132534" y="214489"/>
                  </a:moveTo>
                  <a:lnTo>
                    <a:pt x="113840" y="214489"/>
                  </a:lnTo>
                  <a:lnTo>
                    <a:pt x="117973" y="216089"/>
                  </a:lnTo>
                  <a:lnTo>
                    <a:pt x="120950" y="219288"/>
                  </a:lnTo>
                  <a:lnTo>
                    <a:pt x="123959" y="222455"/>
                  </a:lnTo>
                  <a:lnTo>
                    <a:pt x="125347" y="226588"/>
                  </a:lnTo>
                  <a:lnTo>
                    <a:pt x="125464" y="278338"/>
                  </a:lnTo>
                  <a:lnTo>
                    <a:pt x="136675" y="278338"/>
                  </a:lnTo>
                  <a:lnTo>
                    <a:pt x="136675" y="225701"/>
                  </a:lnTo>
                  <a:lnTo>
                    <a:pt x="135649" y="220634"/>
                  </a:lnTo>
                  <a:lnTo>
                    <a:pt x="134985" y="219288"/>
                  </a:lnTo>
                  <a:lnTo>
                    <a:pt x="132534" y="214489"/>
                  </a:lnTo>
                  <a:close/>
                </a:path>
                <a:path w="713105" h="458470">
                  <a:moveTo>
                    <a:pt x="116754" y="204418"/>
                  </a:moveTo>
                  <a:lnTo>
                    <a:pt x="106049" y="204418"/>
                  </a:lnTo>
                  <a:lnTo>
                    <a:pt x="101457" y="205542"/>
                  </a:lnTo>
                  <a:lnTo>
                    <a:pt x="94585" y="210008"/>
                  </a:lnTo>
                  <a:lnTo>
                    <a:pt x="92019" y="213001"/>
                  </a:lnTo>
                  <a:lnTo>
                    <a:pt x="90309" y="216770"/>
                  </a:lnTo>
                  <a:lnTo>
                    <a:pt x="98775" y="216770"/>
                  </a:lnTo>
                  <a:lnTo>
                    <a:pt x="101584" y="215265"/>
                  </a:lnTo>
                  <a:lnTo>
                    <a:pt x="104878" y="214489"/>
                  </a:lnTo>
                  <a:lnTo>
                    <a:pt x="132534" y="214489"/>
                  </a:lnTo>
                  <a:lnTo>
                    <a:pt x="131481" y="212399"/>
                  </a:lnTo>
                  <a:lnTo>
                    <a:pt x="128583" y="209375"/>
                  </a:lnTo>
                  <a:lnTo>
                    <a:pt x="121346" y="205542"/>
                  </a:lnTo>
                  <a:lnTo>
                    <a:pt x="121662" y="205542"/>
                  </a:lnTo>
                  <a:lnTo>
                    <a:pt x="116754" y="204418"/>
                  </a:lnTo>
                  <a:close/>
                </a:path>
                <a:path w="713105" h="458470">
                  <a:moveTo>
                    <a:pt x="190440" y="204418"/>
                  </a:moveTo>
                  <a:lnTo>
                    <a:pt x="180052" y="204418"/>
                  </a:lnTo>
                  <a:lnTo>
                    <a:pt x="174288" y="206033"/>
                  </a:lnTo>
                  <a:lnTo>
                    <a:pt x="153765" y="234949"/>
                  </a:lnTo>
                  <a:lnTo>
                    <a:pt x="153765" y="249897"/>
                  </a:lnTo>
                  <a:lnTo>
                    <a:pt x="180749" y="279858"/>
                  </a:lnTo>
                  <a:lnTo>
                    <a:pt x="192721" y="279858"/>
                  </a:lnTo>
                  <a:lnTo>
                    <a:pt x="197170" y="279098"/>
                  </a:lnTo>
                  <a:lnTo>
                    <a:pt x="205088" y="276026"/>
                  </a:lnTo>
                  <a:lnTo>
                    <a:pt x="208413" y="273872"/>
                  </a:lnTo>
                  <a:lnTo>
                    <a:pt x="212382" y="269787"/>
                  </a:lnTo>
                  <a:lnTo>
                    <a:pt x="183251" y="269787"/>
                  </a:lnTo>
                  <a:lnTo>
                    <a:pt x="179276" y="268805"/>
                  </a:lnTo>
                  <a:lnTo>
                    <a:pt x="164977" y="245653"/>
                  </a:lnTo>
                  <a:lnTo>
                    <a:pt x="161747" y="245653"/>
                  </a:lnTo>
                  <a:lnTo>
                    <a:pt x="161747" y="235962"/>
                  </a:lnTo>
                  <a:lnTo>
                    <a:pt x="164977" y="235962"/>
                  </a:lnTo>
                  <a:lnTo>
                    <a:pt x="164977" y="233650"/>
                  </a:lnTo>
                  <a:lnTo>
                    <a:pt x="182174" y="214489"/>
                  </a:lnTo>
                  <a:lnTo>
                    <a:pt x="210175" y="214489"/>
                  </a:lnTo>
                  <a:lnTo>
                    <a:pt x="204977" y="209644"/>
                  </a:lnTo>
                  <a:lnTo>
                    <a:pt x="201604" y="207585"/>
                  </a:lnTo>
                  <a:lnTo>
                    <a:pt x="194193" y="205051"/>
                  </a:lnTo>
                  <a:lnTo>
                    <a:pt x="190440" y="204418"/>
                  </a:lnTo>
                  <a:close/>
                </a:path>
                <a:path w="713105" h="458470">
                  <a:moveTo>
                    <a:pt x="206022" y="258385"/>
                  </a:moveTo>
                  <a:lnTo>
                    <a:pt x="190725" y="269787"/>
                  </a:lnTo>
                  <a:lnTo>
                    <a:pt x="212382" y="269787"/>
                  </a:lnTo>
                  <a:lnTo>
                    <a:pt x="213798" y="268330"/>
                  </a:lnTo>
                  <a:lnTo>
                    <a:pt x="215714" y="265099"/>
                  </a:lnTo>
                  <a:lnTo>
                    <a:pt x="216854" y="261426"/>
                  </a:lnTo>
                  <a:lnTo>
                    <a:pt x="206022" y="258385"/>
                  </a:lnTo>
                  <a:close/>
                </a:path>
                <a:path w="713105" h="458470">
                  <a:moveTo>
                    <a:pt x="164977" y="235962"/>
                  </a:moveTo>
                  <a:lnTo>
                    <a:pt x="161747" y="235962"/>
                  </a:lnTo>
                  <a:lnTo>
                    <a:pt x="161747" y="245653"/>
                  </a:lnTo>
                  <a:lnTo>
                    <a:pt x="164977" y="245653"/>
                  </a:lnTo>
                  <a:lnTo>
                    <a:pt x="164977" y="235962"/>
                  </a:lnTo>
                  <a:close/>
                </a:path>
                <a:path w="713105" h="458470">
                  <a:moveTo>
                    <a:pt x="210175" y="214489"/>
                  </a:moveTo>
                  <a:lnTo>
                    <a:pt x="190694" y="214489"/>
                  </a:lnTo>
                  <a:lnTo>
                    <a:pt x="194209" y="215424"/>
                  </a:lnTo>
                  <a:lnTo>
                    <a:pt x="200195" y="219161"/>
                  </a:lnTo>
                  <a:lnTo>
                    <a:pt x="202507" y="221710"/>
                  </a:lnTo>
                  <a:lnTo>
                    <a:pt x="204122" y="224941"/>
                  </a:lnTo>
                  <a:lnTo>
                    <a:pt x="205769" y="228171"/>
                  </a:lnTo>
                  <a:lnTo>
                    <a:pt x="206592" y="231845"/>
                  </a:lnTo>
                  <a:lnTo>
                    <a:pt x="206592" y="235962"/>
                  </a:lnTo>
                  <a:lnTo>
                    <a:pt x="164977" y="235962"/>
                  </a:lnTo>
                  <a:lnTo>
                    <a:pt x="164977" y="245653"/>
                  </a:lnTo>
                  <a:lnTo>
                    <a:pt x="217994" y="245653"/>
                  </a:lnTo>
                  <a:lnTo>
                    <a:pt x="217924" y="233650"/>
                  </a:lnTo>
                  <a:lnTo>
                    <a:pt x="217091" y="228361"/>
                  </a:lnTo>
                  <a:lnTo>
                    <a:pt x="213524" y="219161"/>
                  </a:lnTo>
                  <a:lnTo>
                    <a:pt x="211243" y="215598"/>
                  </a:lnTo>
                  <a:lnTo>
                    <a:pt x="211130" y="215424"/>
                  </a:lnTo>
                  <a:lnTo>
                    <a:pt x="210175" y="214489"/>
                  </a:lnTo>
                  <a:close/>
                </a:path>
                <a:path w="713105" h="458470">
                  <a:moveTo>
                    <a:pt x="269633" y="204418"/>
                  </a:moveTo>
                  <a:lnTo>
                    <a:pt x="257915" y="204418"/>
                  </a:lnTo>
                  <a:lnTo>
                    <a:pt x="252151" y="206033"/>
                  </a:lnTo>
                  <a:lnTo>
                    <a:pt x="242301" y="212462"/>
                  </a:lnTo>
                  <a:lnTo>
                    <a:pt x="238469" y="216912"/>
                  </a:lnTo>
                  <a:lnTo>
                    <a:pt x="232990" y="228282"/>
                  </a:lnTo>
                  <a:lnTo>
                    <a:pt x="231628" y="234822"/>
                  </a:lnTo>
                  <a:lnTo>
                    <a:pt x="231628" y="249517"/>
                  </a:lnTo>
                  <a:lnTo>
                    <a:pt x="257852" y="279858"/>
                  </a:lnTo>
                  <a:lnTo>
                    <a:pt x="270077" y="279858"/>
                  </a:lnTo>
                  <a:lnTo>
                    <a:pt x="274796" y="278860"/>
                  </a:lnTo>
                  <a:lnTo>
                    <a:pt x="282935" y="274838"/>
                  </a:lnTo>
                  <a:lnTo>
                    <a:pt x="286213" y="272114"/>
                  </a:lnTo>
                  <a:lnTo>
                    <a:pt x="287897" y="269787"/>
                  </a:lnTo>
                  <a:lnTo>
                    <a:pt x="260259" y="269787"/>
                  </a:lnTo>
                  <a:lnTo>
                    <a:pt x="256395" y="268631"/>
                  </a:lnTo>
                  <a:lnTo>
                    <a:pt x="242840" y="247490"/>
                  </a:lnTo>
                  <a:lnTo>
                    <a:pt x="242840" y="236342"/>
                  </a:lnTo>
                  <a:lnTo>
                    <a:pt x="260322" y="214489"/>
                  </a:lnTo>
                  <a:lnTo>
                    <a:pt x="287909" y="214489"/>
                  </a:lnTo>
                  <a:lnTo>
                    <a:pt x="285865" y="211829"/>
                  </a:lnTo>
                  <a:lnTo>
                    <a:pt x="282492" y="209169"/>
                  </a:lnTo>
                  <a:lnTo>
                    <a:pt x="274257" y="205368"/>
                  </a:lnTo>
                  <a:lnTo>
                    <a:pt x="269633" y="204418"/>
                  </a:lnTo>
                  <a:close/>
                </a:path>
                <a:path w="713105" h="458470">
                  <a:moveTo>
                    <a:pt x="293386" y="257055"/>
                  </a:moveTo>
                  <a:lnTo>
                    <a:pt x="282175" y="257055"/>
                  </a:lnTo>
                  <a:lnTo>
                    <a:pt x="281478" y="259715"/>
                  </a:lnTo>
                  <a:lnTo>
                    <a:pt x="280306" y="261996"/>
                  </a:lnTo>
                  <a:lnTo>
                    <a:pt x="277013" y="265796"/>
                  </a:lnTo>
                  <a:lnTo>
                    <a:pt x="274816" y="267332"/>
                  </a:lnTo>
                  <a:lnTo>
                    <a:pt x="270251" y="269280"/>
                  </a:lnTo>
                  <a:lnTo>
                    <a:pt x="267606" y="269787"/>
                  </a:lnTo>
                  <a:lnTo>
                    <a:pt x="287897" y="269787"/>
                  </a:lnTo>
                  <a:lnTo>
                    <a:pt x="291185" y="265242"/>
                  </a:lnTo>
                  <a:lnTo>
                    <a:pt x="292753" y="261362"/>
                  </a:lnTo>
                  <a:lnTo>
                    <a:pt x="293386" y="257055"/>
                  </a:lnTo>
                  <a:close/>
                </a:path>
                <a:path w="713105" h="458470">
                  <a:moveTo>
                    <a:pt x="287909" y="214489"/>
                  </a:moveTo>
                  <a:lnTo>
                    <a:pt x="269633" y="214489"/>
                  </a:lnTo>
                  <a:lnTo>
                    <a:pt x="273560" y="215788"/>
                  </a:lnTo>
                  <a:lnTo>
                    <a:pt x="276474" y="218385"/>
                  </a:lnTo>
                  <a:lnTo>
                    <a:pt x="279420" y="220950"/>
                  </a:lnTo>
                  <a:lnTo>
                    <a:pt x="281320" y="223896"/>
                  </a:lnTo>
                  <a:lnTo>
                    <a:pt x="282175" y="227221"/>
                  </a:lnTo>
                  <a:lnTo>
                    <a:pt x="293386" y="227221"/>
                  </a:lnTo>
                  <a:lnTo>
                    <a:pt x="292925" y="223896"/>
                  </a:lnTo>
                  <a:lnTo>
                    <a:pt x="292848" y="223341"/>
                  </a:lnTo>
                  <a:lnTo>
                    <a:pt x="292753" y="222660"/>
                  </a:lnTo>
                  <a:lnTo>
                    <a:pt x="291122" y="218670"/>
                  </a:lnTo>
                  <a:lnTo>
                    <a:pt x="287909" y="214489"/>
                  </a:lnTo>
                  <a:close/>
                </a:path>
                <a:path w="713105" h="458470">
                  <a:moveTo>
                    <a:pt x="320988" y="181045"/>
                  </a:moveTo>
                  <a:lnTo>
                    <a:pt x="309776" y="181045"/>
                  </a:lnTo>
                  <a:lnTo>
                    <a:pt x="309776" y="278338"/>
                  </a:lnTo>
                  <a:lnTo>
                    <a:pt x="320988" y="278338"/>
                  </a:lnTo>
                  <a:lnTo>
                    <a:pt x="320988" y="251734"/>
                  </a:lnTo>
                  <a:lnTo>
                    <a:pt x="320227" y="251734"/>
                  </a:lnTo>
                  <a:lnTo>
                    <a:pt x="320118" y="243755"/>
                  </a:lnTo>
                  <a:lnTo>
                    <a:pt x="320037" y="237862"/>
                  </a:lnTo>
                  <a:lnTo>
                    <a:pt x="320988" y="237862"/>
                  </a:lnTo>
                  <a:lnTo>
                    <a:pt x="320988" y="181045"/>
                  </a:lnTo>
                  <a:close/>
                </a:path>
                <a:path w="713105" h="458470">
                  <a:moveTo>
                    <a:pt x="337284" y="236543"/>
                  </a:moveTo>
                  <a:lnTo>
                    <a:pt x="334099" y="239763"/>
                  </a:lnTo>
                  <a:lnTo>
                    <a:pt x="333149" y="239763"/>
                  </a:lnTo>
                  <a:lnTo>
                    <a:pt x="328840" y="243755"/>
                  </a:lnTo>
                  <a:lnTo>
                    <a:pt x="356142" y="278338"/>
                  </a:lnTo>
                  <a:lnTo>
                    <a:pt x="370394" y="278338"/>
                  </a:lnTo>
                  <a:lnTo>
                    <a:pt x="337284" y="236543"/>
                  </a:lnTo>
                  <a:close/>
                </a:path>
                <a:path w="713105" h="458470">
                  <a:moveTo>
                    <a:pt x="320988" y="237862"/>
                  </a:moveTo>
                  <a:lnTo>
                    <a:pt x="320037" y="237862"/>
                  </a:lnTo>
                  <a:lnTo>
                    <a:pt x="320118" y="243755"/>
                  </a:lnTo>
                  <a:lnTo>
                    <a:pt x="320227" y="251734"/>
                  </a:lnTo>
                  <a:lnTo>
                    <a:pt x="320988" y="251030"/>
                  </a:lnTo>
                  <a:lnTo>
                    <a:pt x="320988" y="237862"/>
                  </a:lnTo>
                  <a:close/>
                </a:path>
                <a:path w="713105" h="458470">
                  <a:moveTo>
                    <a:pt x="320988" y="251030"/>
                  </a:moveTo>
                  <a:lnTo>
                    <a:pt x="320227" y="251734"/>
                  </a:lnTo>
                  <a:lnTo>
                    <a:pt x="320988" y="251734"/>
                  </a:lnTo>
                  <a:lnTo>
                    <a:pt x="320988" y="251030"/>
                  </a:lnTo>
                  <a:close/>
                </a:path>
                <a:path w="713105" h="458470">
                  <a:moveTo>
                    <a:pt x="368114" y="205368"/>
                  </a:moveTo>
                  <a:lnTo>
                    <a:pt x="354242" y="205368"/>
                  </a:lnTo>
                  <a:lnTo>
                    <a:pt x="322318" y="237862"/>
                  </a:lnTo>
                  <a:lnTo>
                    <a:pt x="320988" y="237862"/>
                  </a:lnTo>
                  <a:lnTo>
                    <a:pt x="320988" y="251030"/>
                  </a:lnTo>
                  <a:lnTo>
                    <a:pt x="328840" y="243755"/>
                  </a:lnTo>
                  <a:lnTo>
                    <a:pt x="327638" y="242233"/>
                  </a:lnTo>
                  <a:lnTo>
                    <a:pt x="335620" y="234442"/>
                  </a:lnTo>
                  <a:lnTo>
                    <a:pt x="339361" y="234442"/>
                  </a:lnTo>
                  <a:lnTo>
                    <a:pt x="368114" y="205368"/>
                  </a:lnTo>
                  <a:close/>
                </a:path>
                <a:path w="713105" h="458470">
                  <a:moveTo>
                    <a:pt x="335620" y="234442"/>
                  </a:moveTo>
                  <a:lnTo>
                    <a:pt x="327638" y="242233"/>
                  </a:lnTo>
                  <a:lnTo>
                    <a:pt x="328840" y="243755"/>
                  </a:lnTo>
                  <a:lnTo>
                    <a:pt x="333149" y="239763"/>
                  </a:lnTo>
                  <a:lnTo>
                    <a:pt x="334099" y="239763"/>
                  </a:lnTo>
                  <a:lnTo>
                    <a:pt x="337284" y="236543"/>
                  </a:lnTo>
                  <a:lnTo>
                    <a:pt x="335620" y="234442"/>
                  </a:lnTo>
                  <a:close/>
                </a:path>
                <a:path w="713105" h="458470">
                  <a:moveTo>
                    <a:pt x="339361" y="234442"/>
                  </a:moveTo>
                  <a:lnTo>
                    <a:pt x="335620" y="234442"/>
                  </a:lnTo>
                  <a:lnTo>
                    <a:pt x="337284" y="236543"/>
                  </a:lnTo>
                  <a:lnTo>
                    <a:pt x="339361" y="234442"/>
                  </a:lnTo>
                  <a:close/>
                </a:path>
                <a:path w="713105" h="458470">
                  <a:moveTo>
                    <a:pt x="393755" y="181045"/>
                  </a:moveTo>
                  <a:lnTo>
                    <a:pt x="382544" y="181045"/>
                  </a:lnTo>
                  <a:lnTo>
                    <a:pt x="382544" y="278338"/>
                  </a:lnTo>
                  <a:lnTo>
                    <a:pt x="393755" y="278338"/>
                  </a:lnTo>
                  <a:lnTo>
                    <a:pt x="393755" y="181045"/>
                  </a:lnTo>
                  <a:close/>
                </a:path>
                <a:path w="713105" h="458470">
                  <a:moveTo>
                    <a:pt x="425501" y="205368"/>
                  </a:moveTo>
                  <a:lnTo>
                    <a:pt x="414290" y="205368"/>
                  </a:lnTo>
                  <a:lnTo>
                    <a:pt x="414290" y="278338"/>
                  </a:lnTo>
                  <a:lnTo>
                    <a:pt x="425501" y="278338"/>
                  </a:lnTo>
                  <a:lnTo>
                    <a:pt x="425501" y="205368"/>
                  </a:lnTo>
                  <a:close/>
                </a:path>
                <a:path w="713105" h="458470">
                  <a:moveTo>
                    <a:pt x="422176" y="178005"/>
                  </a:moveTo>
                  <a:lnTo>
                    <a:pt x="417805" y="178005"/>
                  </a:lnTo>
                  <a:lnTo>
                    <a:pt x="415921" y="178749"/>
                  </a:lnTo>
                  <a:lnTo>
                    <a:pt x="412786" y="181726"/>
                  </a:lnTo>
                  <a:lnTo>
                    <a:pt x="412010" y="183515"/>
                  </a:lnTo>
                  <a:lnTo>
                    <a:pt x="412010" y="187696"/>
                  </a:lnTo>
                  <a:lnTo>
                    <a:pt x="412786" y="189485"/>
                  </a:lnTo>
                  <a:lnTo>
                    <a:pt x="415921" y="192462"/>
                  </a:lnTo>
                  <a:lnTo>
                    <a:pt x="417805" y="193207"/>
                  </a:lnTo>
                  <a:lnTo>
                    <a:pt x="422176" y="193207"/>
                  </a:lnTo>
                  <a:lnTo>
                    <a:pt x="424044" y="192462"/>
                  </a:lnTo>
                  <a:lnTo>
                    <a:pt x="427180" y="189485"/>
                  </a:lnTo>
                  <a:lnTo>
                    <a:pt x="427972" y="187696"/>
                  </a:lnTo>
                  <a:lnTo>
                    <a:pt x="427972" y="183515"/>
                  </a:lnTo>
                  <a:lnTo>
                    <a:pt x="427180" y="181726"/>
                  </a:lnTo>
                  <a:lnTo>
                    <a:pt x="424044" y="178749"/>
                  </a:lnTo>
                  <a:lnTo>
                    <a:pt x="422176" y="178005"/>
                  </a:lnTo>
                  <a:close/>
                </a:path>
                <a:path w="713105" h="458470">
                  <a:moveTo>
                    <a:pt x="453447" y="258195"/>
                  </a:moveTo>
                  <a:lnTo>
                    <a:pt x="442806" y="260856"/>
                  </a:lnTo>
                  <a:lnTo>
                    <a:pt x="444104" y="267063"/>
                  </a:lnTo>
                  <a:lnTo>
                    <a:pt x="447192" y="271782"/>
                  </a:lnTo>
                  <a:lnTo>
                    <a:pt x="456947" y="278243"/>
                  </a:lnTo>
                  <a:lnTo>
                    <a:pt x="463107" y="279858"/>
                  </a:lnTo>
                  <a:lnTo>
                    <a:pt x="476218" y="279858"/>
                  </a:lnTo>
                  <a:lnTo>
                    <a:pt x="481191" y="278908"/>
                  </a:lnTo>
                  <a:lnTo>
                    <a:pt x="489742" y="275107"/>
                  </a:lnTo>
                  <a:lnTo>
                    <a:pt x="493067" y="272510"/>
                  </a:lnTo>
                  <a:lnTo>
                    <a:pt x="494894" y="269977"/>
                  </a:lnTo>
                  <a:lnTo>
                    <a:pt x="465767" y="269977"/>
                  </a:lnTo>
                  <a:lnTo>
                    <a:pt x="462046" y="268995"/>
                  </a:lnTo>
                  <a:lnTo>
                    <a:pt x="456376" y="265068"/>
                  </a:lnTo>
                  <a:lnTo>
                    <a:pt x="454502" y="262186"/>
                  </a:lnTo>
                  <a:lnTo>
                    <a:pt x="454354" y="261711"/>
                  </a:lnTo>
                  <a:lnTo>
                    <a:pt x="453447" y="258195"/>
                  </a:lnTo>
                  <a:close/>
                </a:path>
                <a:path w="713105" h="458470">
                  <a:moveTo>
                    <a:pt x="479100" y="204418"/>
                  </a:moveTo>
                  <a:lnTo>
                    <a:pt x="466749" y="204418"/>
                  </a:lnTo>
                  <a:lnTo>
                    <a:pt x="462156" y="205321"/>
                  </a:lnTo>
                  <a:lnTo>
                    <a:pt x="445086" y="230547"/>
                  </a:lnTo>
                  <a:lnTo>
                    <a:pt x="446550" y="234505"/>
                  </a:lnTo>
                  <a:lnTo>
                    <a:pt x="480304" y="249169"/>
                  </a:lnTo>
                  <a:lnTo>
                    <a:pt x="483028" y="250467"/>
                  </a:lnTo>
                  <a:lnTo>
                    <a:pt x="486575" y="253920"/>
                  </a:lnTo>
                  <a:lnTo>
                    <a:pt x="487461" y="256042"/>
                  </a:lnTo>
                  <a:lnTo>
                    <a:pt x="487461" y="261711"/>
                  </a:lnTo>
                  <a:lnTo>
                    <a:pt x="485910" y="264403"/>
                  </a:lnTo>
                  <a:lnTo>
                    <a:pt x="479559" y="268995"/>
                  </a:lnTo>
                  <a:lnTo>
                    <a:pt x="479260" y="268995"/>
                  </a:lnTo>
                  <a:lnTo>
                    <a:pt x="475585" y="269977"/>
                  </a:lnTo>
                  <a:lnTo>
                    <a:pt x="494894" y="269977"/>
                  </a:lnTo>
                  <a:lnTo>
                    <a:pt x="497849" y="265923"/>
                  </a:lnTo>
                  <a:lnTo>
                    <a:pt x="499053" y="262186"/>
                  </a:lnTo>
                  <a:lnTo>
                    <a:pt x="499053" y="252906"/>
                  </a:lnTo>
                  <a:lnTo>
                    <a:pt x="497454" y="248741"/>
                  </a:lnTo>
                  <a:lnTo>
                    <a:pt x="491056" y="242249"/>
                  </a:lnTo>
                  <a:lnTo>
                    <a:pt x="486195" y="239826"/>
                  </a:lnTo>
                  <a:lnTo>
                    <a:pt x="464532" y="234505"/>
                  </a:lnTo>
                  <a:lnTo>
                    <a:pt x="461365" y="233159"/>
                  </a:lnTo>
                  <a:lnTo>
                    <a:pt x="457311" y="229929"/>
                  </a:lnTo>
                  <a:lnTo>
                    <a:pt x="456297" y="227728"/>
                  </a:lnTo>
                  <a:lnTo>
                    <a:pt x="456297" y="221805"/>
                  </a:lnTo>
                  <a:lnTo>
                    <a:pt x="457770" y="219224"/>
                  </a:lnTo>
                  <a:lnTo>
                    <a:pt x="463692" y="215139"/>
                  </a:lnTo>
                  <a:lnTo>
                    <a:pt x="467414" y="214109"/>
                  </a:lnTo>
                  <a:lnTo>
                    <a:pt x="494285" y="214109"/>
                  </a:lnTo>
                  <a:lnTo>
                    <a:pt x="493035" y="212336"/>
                  </a:lnTo>
                  <a:lnTo>
                    <a:pt x="484769" y="206002"/>
                  </a:lnTo>
                  <a:lnTo>
                    <a:pt x="479100" y="204418"/>
                  </a:lnTo>
                  <a:close/>
                </a:path>
                <a:path w="713105" h="458470">
                  <a:moveTo>
                    <a:pt x="494285" y="214109"/>
                  </a:moveTo>
                  <a:lnTo>
                    <a:pt x="475141" y="214109"/>
                  </a:lnTo>
                  <a:lnTo>
                    <a:pt x="477818" y="214632"/>
                  </a:lnTo>
                  <a:lnTo>
                    <a:pt x="481998" y="216722"/>
                  </a:lnTo>
                  <a:lnTo>
                    <a:pt x="483645" y="218052"/>
                  </a:lnTo>
                  <a:lnTo>
                    <a:pt x="484849" y="219668"/>
                  </a:lnTo>
                  <a:lnTo>
                    <a:pt x="486084" y="221251"/>
                  </a:lnTo>
                  <a:lnTo>
                    <a:pt x="487018" y="222882"/>
                  </a:lnTo>
                  <a:lnTo>
                    <a:pt x="487651" y="224561"/>
                  </a:lnTo>
                  <a:lnTo>
                    <a:pt x="497387" y="221805"/>
                  </a:lnTo>
                  <a:lnTo>
                    <a:pt x="497755" y="221805"/>
                  </a:lnTo>
                  <a:lnTo>
                    <a:pt x="496050" y="216722"/>
                  </a:lnTo>
                  <a:lnTo>
                    <a:pt x="495981" y="216516"/>
                  </a:lnTo>
                  <a:lnTo>
                    <a:pt x="494285" y="214109"/>
                  </a:lnTo>
                  <a:close/>
                </a:path>
                <a:path w="713105" h="458470">
                  <a:moveTo>
                    <a:pt x="532082" y="187886"/>
                  </a:moveTo>
                  <a:lnTo>
                    <a:pt x="520870" y="187886"/>
                  </a:lnTo>
                  <a:lnTo>
                    <a:pt x="520870" y="264719"/>
                  </a:lnTo>
                  <a:lnTo>
                    <a:pt x="537466" y="279288"/>
                  </a:lnTo>
                  <a:lnTo>
                    <a:pt x="542723" y="279288"/>
                  </a:lnTo>
                  <a:lnTo>
                    <a:pt x="544449" y="279130"/>
                  </a:lnTo>
                  <a:lnTo>
                    <a:pt x="545811" y="278813"/>
                  </a:lnTo>
                  <a:lnTo>
                    <a:pt x="546795" y="278607"/>
                  </a:lnTo>
                  <a:lnTo>
                    <a:pt x="548234" y="278243"/>
                  </a:lnTo>
                  <a:lnTo>
                    <a:pt x="548994" y="277958"/>
                  </a:lnTo>
                  <a:lnTo>
                    <a:pt x="546843" y="268457"/>
                  </a:lnTo>
                  <a:lnTo>
                    <a:pt x="539303" y="268457"/>
                  </a:lnTo>
                  <a:lnTo>
                    <a:pt x="537070" y="267696"/>
                  </a:lnTo>
                  <a:lnTo>
                    <a:pt x="532082" y="260602"/>
                  </a:lnTo>
                  <a:lnTo>
                    <a:pt x="532082" y="187886"/>
                  </a:lnTo>
                  <a:close/>
                </a:path>
                <a:path w="713105" h="458470">
                  <a:moveTo>
                    <a:pt x="547664" y="267696"/>
                  </a:moveTo>
                  <a:lnTo>
                    <a:pt x="546671" y="267696"/>
                  </a:lnTo>
                  <a:lnTo>
                    <a:pt x="546843" y="268457"/>
                  </a:lnTo>
                  <a:lnTo>
                    <a:pt x="543863" y="268457"/>
                  </a:lnTo>
                  <a:lnTo>
                    <a:pt x="547664" y="267696"/>
                  </a:lnTo>
                  <a:close/>
                </a:path>
                <a:path w="713105" h="458470">
                  <a:moveTo>
                    <a:pt x="520870" y="205368"/>
                  </a:moveTo>
                  <a:lnTo>
                    <a:pt x="509849" y="205368"/>
                  </a:lnTo>
                  <a:lnTo>
                    <a:pt x="509849" y="214869"/>
                  </a:lnTo>
                  <a:lnTo>
                    <a:pt x="520870" y="214869"/>
                  </a:lnTo>
                  <a:lnTo>
                    <a:pt x="520870" y="205368"/>
                  </a:lnTo>
                  <a:close/>
                </a:path>
                <a:path w="713105" h="458470">
                  <a:moveTo>
                    <a:pt x="547664" y="205368"/>
                  </a:moveTo>
                  <a:lnTo>
                    <a:pt x="532082" y="205368"/>
                  </a:lnTo>
                  <a:lnTo>
                    <a:pt x="532082" y="214869"/>
                  </a:lnTo>
                  <a:lnTo>
                    <a:pt x="547664" y="214869"/>
                  </a:lnTo>
                  <a:lnTo>
                    <a:pt x="547664" y="205368"/>
                  </a:lnTo>
                  <a:close/>
                </a:path>
                <a:path w="713105" h="458470">
                  <a:moveTo>
                    <a:pt x="618306" y="187886"/>
                  </a:moveTo>
                  <a:lnTo>
                    <a:pt x="607094" y="187886"/>
                  </a:lnTo>
                  <a:lnTo>
                    <a:pt x="607094" y="264719"/>
                  </a:lnTo>
                  <a:lnTo>
                    <a:pt x="623690" y="279288"/>
                  </a:lnTo>
                  <a:lnTo>
                    <a:pt x="628947" y="279288"/>
                  </a:lnTo>
                  <a:lnTo>
                    <a:pt x="630673" y="279130"/>
                  </a:lnTo>
                  <a:lnTo>
                    <a:pt x="632035" y="278813"/>
                  </a:lnTo>
                  <a:lnTo>
                    <a:pt x="633019" y="278607"/>
                  </a:lnTo>
                  <a:lnTo>
                    <a:pt x="634458" y="278243"/>
                  </a:lnTo>
                  <a:lnTo>
                    <a:pt x="635218" y="277958"/>
                  </a:lnTo>
                  <a:lnTo>
                    <a:pt x="633067" y="268457"/>
                  </a:lnTo>
                  <a:lnTo>
                    <a:pt x="625527" y="268457"/>
                  </a:lnTo>
                  <a:lnTo>
                    <a:pt x="623294" y="267696"/>
                  </a:lnTo>
                  <a:lnTo>
                    <a:pt x="618306" y="260602"/>
                  </a:lnTo>
                  <a:lnTo>
                    <a:pt x="618306" y="187886"/>
                  </a:lnTo>
                  <a:close/>
                </a:path>
                <a:path w="713105" h="458470">
                  <a:moveTo>
                    <a:pt x="633888" y="267696"/>
                  </a:moveTo>
                  <a:lnTo>
                    <a:pt x="632894" y="267696"/>
                  </a:lnTo>
                  <a:lnTo>
                    <a:pt x="633067" y="268457"/>
                  </a:lnTo>
                  <a:lnTo>
                    <a:pt x="630087" y="268457"/>
                  </a:lnTo>
                  <a:lnTo>
                    <a:pt x="633888" y="267696"/>
                  </a:lnTo>
                  <a:close/>
                </a:path>
                <a:path w="713105" h="458470">
                  <a:moveTo>
                    <a:pt x="607094" y="205368"/>
                  </a:moveTo>
                  <a:lnTo>
                    <a:pt x="596073" y="205368"/>
                  </a:lnTo>
                  <a:lnTo>
                    <a:pt x="596073" y="214869"/>
                  </a:lnTo>
                  <a:lnTo>
                    <a:pt x="607094" y="214869"/>
                  </a:lnTo>
                  <a:lnTo>
                    <a:pt x="607094" y="205368"/>
                  </a:lnTo>
                  <a:close/>
                </a:path>
                <a:path w="713105" h="458470">
                  <a:moveTo>
                    <a:pt x="633888" y="205368"/>
                  </a:moveTo>
                  <a:lnTo>
                    <a:pt x="618306" y="205368"/>
                  </a:lnTo>
                  <a:lnTo>
                    <a:pt x="618306" y="214869"/>
                  </a:lnTo>
                  <a:lnTo>
                    <a:pt x="633888" y="214869"/>
                  </a:lnTo>
                  <a:lnTo>
                    <a:pt x="633888" y="205368"/>
                  </a:lnTo>
                  <a:close/>
                </a:path>
                <a:path w="713105" h="458470">
                  <a:moveTo>
                    <a:pt x="686200" y="204418"/>
                  </a:moveTo>
                  <a:lnTo>
                    <a:pt x="673025" y="204418"/>
                  </a:lnTo>
                  <a:lnTo>
                    <a:pt x="667245" y="205986"/>
                  </a:lnTo>
                  <a:lnTo>
                    <a:pt x="646548" y="234632"/>
                  </a:lnTo>
                  <a:lnTo>
                    <a:pt x="646548" y="249771"/>
                  </a:lnTo>
                  <a:lnTo>
                    <a:pt x="673025" y="279858"/>
                  </a:lnTo>
                  <a:lnTo>
                    <a:pt x="686200" y="279858"/>
                  </a:lnTo>
                  <a:lnTo>
                    <a:pt x="691964" y="278290"/>
                  </a:lnTo>
                  <a:lnTo>
                    <a:pt x="701877" y="272019"/>
                  </a:lnTo>
                  <a:lnTo>
                    <a:pt x="703844" y="269787"/>
                  </a:lnTo>
                  <a:lnTo>
                    <a:pt x="674608" y="269787"/>
                  </a:lnTo>
                  <a:lnTo>
                    <a:pt x="670491" y="268504"/>
                  </a:lnTo>
                  <a:lnTo>
                    <a:pt x="664030" y="263373"/>
                  </a:lnTo>
                  <a:lnTo>
                    <a:pt x="661639" y="260000"/>
                  </a:lnTo>
                  <a:lnTo>
                    <a:pt x="658536" y="251639"/>
                  </a:lnTo>
                  <a:lnTo>
                    <a:pt x="657760" y="247110"/>
                  </a:lnTo>
                  <a:lnTo>
                    <a:pt x="657760" y="237356"/>
                  </a:lnTo>
                  <a:lnTo>
                    <a:pt x="674608" y="214489"/>
                  </a:lnTo>
                  <a:lnTo>
                    <a:pt x="703837" y="214489"/>
                  </a:lnTo>
                  <a:lnTo>
                    <a:pt x="701877" y="212257"/>
                  </a:lnTo>
                  <a:lnTo>
                    <a:pt x="691964" y="205986"/>
                  </a:lnTo>
                  <a:lnTo>
                    <a:pt x="686200" y="204418"/>
                  </a:lnTo>
                  <a:close/>
                </a:path>
                <a:path w="713105" h="458470">
                  <a:moveTo>
                    <a:pt x="703837" y="214489"/>
                  </a:moveTo>
                  <a:lnTo>
                    <a:pt x="684616" y="214489"/>
                  </a:lnTo>
                  <a:lnTo>
                    <a:pt x="688734" y="215788"/>
                  </a:lnTo>
                  <a:lnTo>
                    <a:pt x="695195" y="220982"/>
                  </a:lnTo>
                  <a:lnTo>
                    <a:pt x="697586" y="224387"/>
                  </a:lnTo>
                  <a:lnTo>
                    <a:pt x="700689" y="232811"/>
                  </a:lnTo>
                  <a:lnTo>
                    <a:pt x="701465" y="237356"/>
                  </a:lnTo>
                  <a:lnTo>
                    <a:pt x="701465" y="247110"/>
                  </a:lnTo>
                  <a:lnTo>
                    <a:pt x="684616" y="269787"/>
                  </a:lnTo>
                  <a:lnTo>
                    <a:pt x="703844" y="269787"/>
                  </a:lnTo>
                  <a:lnTo>
                    <a:pt x="705741" y="267633"/>
                  </a:lnTo>
                  <a:lnTo>
                    <a:pt x="708496" y="261996"/>
                  </a:lnTo>
                  <a:lnTo>
                    <a:pt x="711283" y="256358"/>
                  </a:lnTo>
                  <a:lnTo>
                    <a:pt x="712677" y="249771"/>
                  </a:lnTo>
                  <a:lnTo>
                    <a:pt x="712677" y="234632"/>
                  </a:lnTo>
                  <a:lnTo>
                    <a:pt x="711283" y="227997"/>
                  </a:lnTo>
                  <a:lnTo>
                    <a:pt x="708496" y="222328"/>
                  </a:lnTo>
                  <a:lnTo>
                    <a:pt x="705741" y="216659"/>
                  </a:lnTo>
                  <a:lnTo>
                    <a:pt x="703837" y="214489"/>
                  </a:lnTo>
                  <a:close/>
                </a:path>
                <a:path w="713105" h="458470">
                  <a:moveTo>
                    <a:pt x="36674" y="382423"/>
                  </a:moveTo>
                  <a:lnTo>
                    <a:pt x="26286" y="382423"/>
                  </a:lnTo>
                  <a:lnTo>
                    <a:pt x="20522" y="384038"/>
                  </a:lnTo>
                  <a:lnTo>
                    <a:pt x="10673" y="390467"/>
                  </a:lnTo>
                  <a:lnTo>
                    <a:pt x="6840" y="394933"/>
                  </a:lnTo>
                  <a:lnTo>
                    <a:pt x="1452" y="406176"/>
                  </a:lnTo>
                  <a:lnTo>
                    <a:pt x="1361" y="406366"/>
                  </a:lnTo>
                  <a:lnTo>
                    <a:pt x="0" y="412954"/>
                  </a:lnTo>
                  <a:lnTo>
                    <a:pt x="0" y="427902"/>
                  </a:lnTo>
                  <a:lnTo>
                    <a:pt x="26983" y="457863"/>
                  </a:lnTo>
                  <a:lnTo>
                    <a:pt x="38955" y="457863"/>
                  </a:lnTo>
                  <a:lnTo>
                    <a:pt x="43404" y="457103"/>
                  </a:lnTo>
                  <a:lnTo>
                    <a:pt x="51322" y="454031"/>
                  </a:lnTo>
                  <a:lnTo>
                    <a:pt x="54648" y="451877"/>
                  </a:lnTo>
                  <a:lnTo>
                    <a:pt x="58616" y="447792"/>
                  </a:lnTo>
                  <a:lnTo>
                    <a:pt x="29485" y="447792"/>
                  </a:lnTo>
                  <a:lnTo>
                    <a:pt x="25510" y="446810"/>
                  </a:lnTo>
                  <a:lnTo>
                    <a:pt x="11211" y="423659"/>
                  </a:lnTo>
                  <a:lnTo>
                    <a:pt x="7981" y="423659"/>
                  </a:lnTo>
                  <a:lnTo>
                    <a:pt x="7981" y="413967"/>
                  </a:lnTo>
                  <a:lnTo>
                    <a:pt x="11211" y="413967"/>
                  </a:lnTo>
                  <a:lnTo>
                    <a:pt x="11211" y="411655"/>
                  </a:lnTo>
                  <a:lnTo>
                    <a:pt x="28408" y="392494"/>
                  </a:lnTo>
                  <a:lnTo>
                    <a:pt x="56409" y="392494"/>
                  </a:lnTo>
                  <a:lnTo>
                    <a:pt x="51211" y="387649"/>
                  </a:lnTo>
                  <a:lnTo>
                    <a:pt x="47838" y="385590"/>
                  </a:lnTo>
                  <a:lnTo>
                    <a:pt x="40427" y="383057"/>
                  </a:lnTo>
                  <a:lnTo>
                    <a:pt x="36674" y="382423"/>
                  </a:lnTo>
                  <a:close/>
                </a:path>
                <a:path w="713105" h="458470">
                  <a:moveTo>
                    <a:pt x="52256" y="436390"/>
                  </a:moveTo>
                  <a:lnTo>
                    <a:pt x="36959" y="447792"/>
                  </a:lnTo>
                  <a:lnTo>
                    <a:pt x="58616" y="447792"/>
                  </a:lnTo>
                  <a:lnTo>
                    <a:pt x="60032" y="446335"/>
                  </a:lnTo>
                  <a:lnTo>
                    <a:pt x="61948" y="443104"/>
                  </a:lnTo>
                  <a:lnTo>
                    <a:pt x="63088" y="439431"/>
                  </a:lnTo>
                  <a:lnTo>
                    <a:pt x="52256" y="436390"/>
                  </a:lnTo>
                  <a:close/>
                </a:path>
                <a:path w="713105" h="458470">
                  <a:moveTo>
                    <a:pt x="11211" y="413967"/>
                  </a:moveTo>
                  <a:lnTo>
                    <a:pt x="7981" y="413967"/>
                  </a:lnTo>
                  <a:lnTo>
                    <a:pt x="7981" y="423659"/>
                  </a:lnTo>
                  <a:lnTo>
                    <a:pt x="11211" y="423659"/>
                  </a:lnTo>
                  <a:lnTo>
                    <a:pt x="11211" y="413967"/>
                  </a:lnTo>
                  <a:close/>
                </a:path>
                <a:path w="713105" h="458470">
                  <a:moveTo>
                    <a:pt x="56409" y="392494"/>
                  </a:moveTo>
                  <a:lnTo>
                    <a:pt x="36928" y="392494"/>
                  </a:lnTo>
                  <a:lnTo>
                    <a:pt x="40443" y="393429"/>
                  </a:lnTo>
                  <a:lnTo>
                    <a:pt x="46429" y="397166"/>
                  </a:lnTo>
                  <a:lnTo>
                    <a:pt x="48741" y="399715"/>
                  </a:lnTo>
                  <a:lnTo>
                    <a:pt x="50356" y="402946"/>
                  </a:lnTo>
                  <a:lnTo>
                    <a:pt x="52003" y="406176"/>
                  </a:lnTo>
                  <a:lnTo>
                    <a:pt x="52826" y="409850"/>
                  </a:lnTo>
                  <a:lnTo>
                    <a:pt x="52826" y="413967"/>
                  </a:lnTo>
                  <a:lnTo>
                    <a:pt x="11211" y="413967"/>
                  </a:lnTo>
                  <a:lnTo>
                    <a:pt x="11211" y="423659"/>
                  </a:lnTo>
                  <a:lnTo>
                    <a:pt x="64228" y="423659"/>
                  </a:lnTo>
                  <a:lnTo>
                    <a:pt x="64158" y="411655"/>
                  </a:lnTo>
                  <a:lnTo>
                    <a:pt x="63325" y="406366"/>
                  </a:lnTo>
                  <a:lnTo>
                    <a:pt x="59758" y="397166"/>
                  </a:lnTo>
                  <a:lnTo>
                    <a:pt x="57477" y="393603"/>
                  </a:lnTo>
                  <a:lnTo>
                    <a:pt x="57364" y="393429"/>
                  </a:lnTo>
                  <a:lnTo>
                    <a:pt x="56409" y="392494"/>
                  </a:lnTo>
                  <a:close/>
                </a:path>
                <a:path w="713105" h="458470">
                  <a:moveTo>
                    <a:pt x="123595" y="359050"/>
                  </a:moveTo>
                  <a:lnTo>
                    <a:pt x="82803" y="359050"/>
                  </a:lnTo>
                  <a:lnTo>
                    <a:pt x="82803" y="456343"/>
                  </a:lnTo>
                  <a:lnTo>
                    <a:pt x="125622" y="456343"/>
                  </a:lnTo>
                  <a:lnTo>
                    <a:pt x="131845" y="455203"/>
                  </a:lnTo>
                  <a:lnTo>
                    <a:pt x="141410" y="450642"/>
                  </a:lnTo>
                  <a:lnTo>
                    <a:pt x="144909" y="447554"/>
                  </a:lnTo>
                  <a:lnTo>
                    <a:pt x="145856" y="445891"/>
                  </a:lnTo>
                  <a:lnTo>
                    <a:pt x="94585" y="445891"/>
                  </a:lnTo>
                  <a:lnTo>
                    <a:pt x="94585" y="412067"/>
                  </a:lnTo>
                  <a:lnTo>
                    <a:pt x="143657" y="412067"/>
                  </a:lnTo>
                  <a:lnTo>
                    <a:pt x="142867" y="411212"/>
                  </a:lnTo>
                  <a:lnTo>
                    <a:pt x="136849" y="407411"/>
                  </a:lnTo>
                  <a:lnTo>
                    <a:pt x="133856" y="406366"/>
                  </a:lnTo>
                  <a:lnTo>
                    <a:pt x="130879" y="406176"/>
                  </a:lnTo>
                  <a:lnTo>
                    <a:pt x="130879" y="405226"/>
                  </a:lnTo>
                  <a:lnTo>
                    <a:pt x="133666" y="404466"/>
                  </a:lnTo>
                  <a:lnTo>
                    <a:pt x="136248" y="403294"/>
                  </a:lnTo>
                  <a:lnTo>
                    <a:pt x="138495" y="401806"/>
                  </a:lnTo>
                  <a:lnTo>
                    <a:pt x="94585" y="401806"/>
                  </a:lnTo>
                  <a:lnTo>
                    <a:pt x="94585" y="369501"/>
                  </a:lnTo>
                  <a:lnTo>
                    <a:pt x="142096" y="369501"/>
                  </a:lnTo>
                  <a:lnTo>
                    <a:pt x="141267" y="367997"/>
                  </a:lnTo>
                  <a:lnTo>
                    <a:pt x="137989" y="364877"/>
                  </a:lnTo>
                  <a:lnTo>
                    <a:pt x="129185" y="360222"/>
                  </a:lnTo>
                  <a:lnTo>
                    <a:pt x="123595" y="359050"/>
                  </a:lnTo>
                  <a:close/>
                </a:path>
                <a:path w="713105" h="458470">
                  <a:moveTo>
                    <a:pt x="143657" y="412067"/>
                  </a:moveTo>
                  <a:lnTo>
                    <a:pt x="122772" y="412067"/>
                  </a:lnTo>
                  <a:lnTo>
                    <a:pt x="126445" y="412922"/>
                  </a:lnTo>
                  <a:lnTo>
                    <a:pt x="129549" y="414632"/>
                  </a:lnTo>
                  <a:lnTo>
                    <a:pt x="132653" y="416311"/>
                  </a:lnTo>
                  <a:lnTo>
                    <a:pt x="135044" y="418560"/>
                  </a:lnTo>
                  <a:lnTo>
                    <a:pt x="138401" y="424165"/>
                  </a:lnTo>
                  <a:lnTo>
                    <a:pt x="139240" y="427206"/>
                  </a:lnTo>
                  <a:lnTo>
                    <a:pt x="139240" y="434775"/>
                  </a:lnTo>
                  <a:lnTo>
                    <a:pt x="137609" y="438417"/>
                  </a:lnTo>
                  <a:lnTo>
                    <a:pt x="131117" y="444403"/>
                  </a:lnTo>
                  <a:lnTo>
                    <a:pt x="125654" y="445891"/>
                  </a:lnTo>
                  <a:lnTo>
                    <a:pt x="145856" y="445891"/>
                  </a:lnTo>
                  <a:lnTo>
                    <a:pt x="149343" y="439763"/>
                  </a:lnTo>
                  <a:lnTo>
                    <a:pt x="150452" y="435377"/>
                  </a:lnTo>
                  <a:lnTo>
                    <a:pt x="150452" y="425369"/>
                  </a:lnTo>
                  <a:lnTo>
                    <a:pt x="149438" y="421030"/>
                  </a:lnTo>
                  <a:lnTo>
                    <a:pt x="145385" y="413936"/>
                  </a:lnTo>
                  <a:lnTo>
                    <a:pt x="143657" y="412067"/>
                  </a:lnTo>
                  <a:close/>
                </a:path>
                <a:path w="713105" h="458470">
                  <a:moveTo>
                    <a:pt x="142096" y="369501"/>
                  </a:moveTo>
                  <a:lnTo>
                    <a:pt x="123278" y="369501"/>
                  </a:lnTo>
                  <a:lnTo>
                    <a:pt x="127997" y="371006"/>
                  </a:lnTo>
                  <a:lnTo>
                    <a:pt x="133951" y="376992"/>
                  </a:lnTo>
                  <a:lnTo>
                    <a:pt x="135440" y="380618"/>
                  </a:lnTo>
                  <a:lnTo>
                    <a:pt x="135440" y="388314"/>
                  </a:lnTo>
                  <a:lnTo>
                    <a:pt x="134585" y="391291"/>
                  </a:lnTo>
                  <a:lnTo>
                    <a:pt x="132875" y="393825"/>
                  </a:lnTo>
                  <a:lnTo>
                    <a:pt x="131196" y="396358"/>
                  </a:lnTo>
                  <a:lnTo>
                    <a:pt x="128916" y="398322"/>
                  </a:lnTo>
                  <a:lnTo>
                    <a:pt x="123183" y="401109"/>
                  </a:lnTo>
                  <a:lnTo>
                    <a:pt x="119985" y="401806"/>
                  </a:lnTo>
                  <a:lnTo>
                    <a:pt x="138495" y="401806"/>
                  </a:lnTo>
                  <a:lnTo>
                    <a:pt x="141030" y="400127"/>
                  </a:lnTo>
                  <a:lnTo>
                    <a:pt x="142962" y="397973"/>
                  </a:lnTo>
                  <a:lnTo>
                    <a:pt x="144419" y="395250"/>
                  </a:lnTo>
                  <a:lnTo>
                    <a:pt x="145907" y="392526"/>
                  </a:lnTo>
                  <a:lnTo>
                    <a:pt x="146651" y="389074"/>
                  </a:lnTo>
                  <a:lnTo>
                    <a:pt x="146651" y="380143"/>
                  </a:lnTo>
                  <a:lnTo>
                    <a:pt x="145575" y="375820"/>
                  </a:lnTo>
                  <a:lnTo>
                    <a:pt x="142096" y="369501"/>
                  </a:lnTo>
                  <a:close/>
                </a:path>
                <a:path w="713105" h="458470">
                  <a:moveTo>
                    <a:pt x="179502" y="383373"/>
                  </a:moveTo>
                  <a:lnTo>
                    <a:pt x="168290" y="383373"/>
                  </a:lnTo>
                  <a:lnTo>
                    <a:pt x="168290" y="456343"/>
                  </a:lnTo>
                  <a:lnTo>
                    <a:pt x="179502" y="456343"/>
                  </a:lnTo>
                  <a:lnTo>
                    <a:pt x="179502" y="383373"/>
                  </a:lnTo>
                  <a:close/>
                </a:path>
                <a:path w="713105" h="458470">
                  <a:moveTo>
                    <a:pt x="176177" y="356010"/>
                  </a:moveTo>
                  <a:lnTo>
                    <a:pt x="171806" y="356010"/>
                  </a:lnTo>
                  <a:lnTo>
                    <a:pt x="169922" y="356754"/>
                  </a:lnTo>
                  <a:lnTo>
                    <a:pt x="166786" y="359731"/>
                  </a:lnTo>
                  <a:lnTo>
                    <a:pt x="166010" y="361520"/>
                  </a:lnTo>
                  <a:lnTo>
                    <a:pt x="166010" y="365701"/>
                  </a:lnTo>
                  <a:lnTo>
                    <a:pt x="166786" y="367490"/>
                  </a:lnTo>
                  <a:lnTo>
                    <a:pt x="169922" y="370467"/>
                  </a:lnTo>
                  <a:lnTo>
                    <a:pt x="171806" y="371212"/>
                  </a:lnTo>
                  <a:lnTo>
                    <a:pt x="176177" y="371212"/>
                  </a:lnTo>
                  <a:lnTo>
                    <a:pt x="178045" y="370467"/>
                  </a:lnTo>
                  <a:lnTo>
                    <a:pt x="181181" y="367490"/>
                  </a:lnTo>
                  <a:lnTo>
                    <a:pt x="181972" y="365701"/>
                  </a:lnTo>
                  <a:lnTo>
                    <a:pt x="181972" y="361520"/>
                  </a:lnTo>
                  <a:lnTo>
                    <a:pt x="181181" y="359731"/>
                  </a:lnTo>
                  <a:lnTo>
                    <a:pt x="178045" y="356754"/>
                  </a:lnTo>
                  <a:lnTo>
                    <a:pt x="176177" y="356010"/>
                  </a:lnTo>
                  <a:close/>
                </a:path>
                <a:path w="713105" h="458470">
                  <a:moveTo>
                    <a:pt x="210868" y="383373"/>
                  </a:moveTo>
                  <a:lnTo>
                    <a:pt x="200037" y="383373"/>
                  </a:lnTo>
                  <a:lnTo>
                    <a:pt x="200037" y="456343"/>
                  </a:lnTo>
                  <a:lnTo>
                    <a:pt x="211248" y="456343"/>
                  </a:lnTo>
                  <a:lnTo>
                    <a:pt x="211248" y="406873"/>
                  </a:lnTo>
                  <a:lnTo>
                    <a:pt x="212040" y="403943"/>
                  </a:lnTo>
                  <a:lnTo>
                    <a:pt x="215239" y="398781"/>
                  </a:lnTo>
                  <a:lnTo>
                    <a:pt x="217424" y="396754"/>
                  </a:lnTo>
                  <a:lnTo>
                    <a:pt x="221864" y="394395"/>
                  </a:lnTo>
                  <a:lnTo>
                    <a:pt x="210868" y="394395"/>
                  </a:lnTo>
                  <a:lnTo>
                    <a:pt x="210868" y="383373"/>
                  </a:lnTo>
                  <a:close/>
                </a:path>
                <a:path w="713105" h="458470">
                  <a:moveTo>
                    <a:pt x="236521" y="382423"/>
                  </a:moveTo>
                  <a:lnTo>
                    <a:pt x="225596" y="382423"/>
                  </a:lnTo>
                  <a:lnTo>
                    <a:pt x="222308" y="383373"/>
                  </a:lnTo>
                  <a:lnTo>
                    <a:pt x="215365" y="387855"/>
                  </a:lnTo>
                  <a:lnTo>
                    <a:pt x="212958" y="390784"/>
                  </a:lnTo>
                  <a:lnTo>
                    <a:pt x="211628" y="394395"/>
                  </a:lnTo>
                  <a:lnTo>
                    <a:pt x="221864" y="394395"/>
                  </a:lnTo>
                  <a:lnTo>
                    <a:pt x="222936" y="393825"/>
                  </a:lnTo>
                  <a:lnTo>
                    <a:pt x="225662" y="393175"/>
                  </a:lnTo>
                  <a:lnTo>
                    <a:pt x="236521" y="393175"/>
                  </a:lnTo>
                  <a:lnTo>
                    <a:pt x="236521" y="382423"/>
                  </a:lnTo>
                  <a:close/>
                </a:path>
                <a:path w="713105" h="458470">
                  <a:moveTo>
                    <a:pt x="236521" y="393175"/>
                  </a:moveTo>
                  <a:lnTo>
                    <a:pt x="232578" y="393175"/>
                  </a:lnTo>
                  <a:lnTo>
                    <a:pt x="233909" y="393397"/>
                  </a:lnTo>
                  <a:lnTo>
                    <a:pt x="236779" y="393825"/>
                  </a:lnTo>
                  <a:lnTo>
                    <a:pt x="236521" y="393825"/>
                  </a:lnTo>
                  <a:lnTo>
                    <a:pt x="236521" y="393175"/>
                  </a:lnTo>
                  <a:close/>
                </a:path>
                <a:path w="713105" h="458470">
                  <a:moveTo>
                    <a:pt x="280085" y="382423"/>
                  </a:moveTo>
                  <a:lnTo>
                    <a:pt x="269190" y="382423"/>
                  </a:lnTo>
                  <a:lnTo>
                    <a:pt x="263774" y="383959"/>
                  </a:lnTo>
                  <a:lnTo>
                    <a:pt x="254386" y="390119"/>
                  </a:lnTo>
                  <a:lnTo>
                    <a:pt x="250742" y="394458"/>
                  </a:lnTo>
                  <a:lnTo>
                    <a:pt x="245484" y="405733"/>
                  </a:lnTo>
                  <a:lnTo>
                    <a:pt x="244170" y="412384"/>
                  </a:lnTo>
                  <a:lnTo>
                    <a:pt x="244170" y="427776"/>
                  </a:lnTo>
                  <a:lnTo>
                    <a:pt x="269063" y="457863"/>
                  </a:lnTo>
                  <a:lnTo>
                    <a:pt x="279831" y="457863"/>
                  </a:lnTo>
                  <a:lnTo>
                    <a:pt x="294675" y="447792"/>
                  </a:lnTo>
                  <a:lnTo>
                    <a:pt x="271977" y="447792"/>
                  </a:lnTo>
                  <a:lnTo>
                    <a:pt x="268251" y="446620"/>
                  </a:lnTo>
                  <a:lnTo>
                    <a:pt x="255435" y="425369"/>
                  </a:lnTo>
                  <a:lnTo>
                    <a:pt x="255435" y="414411"/>
                  </a:lnTo>
                  <a:lnTo>
                    <a:pt x="271914" y="392494"/>
                  </a:lnTo>
                  <a:lnTo>
                    <a:pt x="294742" y="392494"/>
                  </a:lnTo>
                  <a:lnTo>
                    <a:pt x="292959" y="390119"/>
                  </a:lnTo>
                  <a:lnTo>
                    <a:pt x="291502" y="388124"/>
                  </a:lnTo>
                  <a:lnTo>
                    <a:pt x="289380" y="386350"/>
                  </a:lnTo>
                  <a:lnTo>
                    <a:pt x="286593" y="384798"/>
                  </a:lnTo>
                  <a:lnTo>
                    <a:pt x="283838" y="383215"/>
                  </a:lnTo>
                  <a:lnTo>
                    <a:pt x="280085" y="382423"/>
                  </a:lnTo>
                  <a:close/>
                </a:path>
                <a:path w="713105" h="458470">
                  <a:moveTo>
                    <a:pt x="308588" y="445131"/>
                  </a:moveTo>
                  <a:lnTo>
                    <a:pt x="297757" y="445131"/>
                  </a:lnTo>
                  <a:lnTo>
                    <a:pt x="297757" y="456343"/>
                  </a:lnTo>
                  <a:lnTo>
                    <a:pt x="308588" y="456343"/>
                  </a:lnTo>
                  <a:lnTo>
                    <a:pt x="308588" y="445131"/>
                  </a:lnTo>
                  <a:close/>
                </a:path>
                <a:path w="713105" h="458470">
                  <a:moveTo>
                    <a:pt x="294742" y="392494"/>
                  </a:moveTo>
                  <a:lnTo>
                    <a:pt x="281225" y="392494"/>
                  </a:lnTo>
                  <a:lnTo>
                    <a:pt x="285142" y="393714"/>
                  </a:lnTo>
                  <a:lnTo>
                    <a:pt x="291264" y="398243"/>
                  </a:lnTo>
                  <a:lnTo>
                    <a:pt x="293608" y="401441"/>
                  </a:lnTo>
                  <a:lnTo>
                    <a:pt x="296775" y="409644"/>
                  </a:lnTo>
                  <a:lnTo>
                    <a:pt x="297567" y="414411"/>
                  </a:lnTo>
                  <a:lnTo>
                    <a:pt x="297567" y="425369"/>
                  </a:lnTo>
                  <a:lnTo>
                    <a:pt x="296836" y="429771"/>
                  </a:lnTo>
                  <a:lnTo>
                    <a:pt x="296759" y="430230"/>
                  </a:lnTo>
                  <a:lnTo>
                    <a:pt x="293529" y="438623"/>
                  </a:lnTo>
                  <a:lnTo>
                    <a:pt x="291169" y="441901"/>
                  </a:lnTo>
                  <a:lnTo>
                    <a:pt x="284962" y="446620"/>
                  </a:lnTo>
                  <a:lnTo>
                    <a:pt x="281161" y="447792"/>
                  </a:lnTo>
                  <a:lnTo>
                    <a:pt x="294675" y="447792"/>
                  </a:lnTo>
                  <a:lnTo>
                    <a:pt x="295493" y="446620"/>
                  </a:lnTo>
                  <a:lnTo>
                    <a:pt x="296427" y="445131"/>
                  </a:lnTo>
                  <a:lnTo>
                    <a:pt x="308588" y="445131"/>
                  </a:lnTo>
                  <a:lnTo>
                    <a:pt x="308588" y="394965"/>
                  </a:lnTo>
                  <a:lnTo>
                    <a:pt x="296427" y="394965"/>
                  </a:lnTo>
                  <a:lnTo>
                    <a:pt x="295614" y="393714"/>
                  </a:lnTo>
                  <a:lnTo>
                    <a:pt x="294742" y="392494"/>
                  </a:lnTo>
                  <a:close/>
                </a:path>
                <a:path w="713105" h="458470">
                  <a:moveTo>
                    <a:pt x="308588" y="359050"/>
                  </a:moveTo>
                  <a:lnTo>
                    <a:pt x="297377" y="359050"/>
                  </a:lnTo>
                  <a:lnTo>
                    <a:pt x="297377" y="394965"/>
                  </a:lnTo>
                  <a:lnTo>
                    <a:pt x="308588" y="394965"/>
                  </a:lnTo>
                  <a:lnTo>
                    <a:pt x="308588" y="35905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16262000" y="4976165"/>
              <a:ext cx="1015365" cy="1624965"/>
            </a:xfrm>
            <a:custGeom>
              <a:avLst/>
              <a:gdLst/>
              <a:ahLst/>
              <a:cxnLst/>
              <a:rect l="l" t="t" r="r" b="b"/>
              <a:pathLst>
                <a:path w="1015365" h="1624965">
                  <a:moveTo>
                    <a:pt x="1015277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1015277" y="1624443"/>
                  </a:lnTo>
                  <a:lnTo>
                    <a:pt x="101527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16399662" y="5164364"/>
              <a:ext cx="674370" cy="1034415"/>
            </a:xfrm>
            <a:custGeom>
              <a:avLst/>
              <a:gdLst/>
              <a:ahLst/>
              <a:cxnLst/>
              <a:rect l="l" t="t" r="r" b="b"/>
              <a:pathLst>
                <a:path w="674369" h="1034414">
                  <a:moveTo>
                    <a:pt x="61581" y="0"/>
                  </a:moveTo>
                  <a:lnTo>
                    <a:pt x="7058" y="0"/>
                  </a:lnTo>
                  <a:lnTo>
                    <a:pt x="7058" y="90343"/>
                  </a:lnTo>
                  <a:lnTo>
                    <a:pt x="62287" y="90343"/>
                  </a:lnTo>
                  <a:lnTo>
                    <a:pt x="62287" y="80638"/>
                  </a:lnTo>
                  <a:lnTo>
                    <a:pt x="17998" y="80638"/>
                  </a:lnTo>
                  <a:lnTo>
                    <a:pt x="17998" y="49935"/>
                  </a:lnTo>
                  <a:lnTo>
                    <a:pt x="58758" y="49935"/>
                  </a:lnTo>
                  <a:lnTo>
                    <a:pt x="58758" y="40231"/>
                  </a:lnTo>
                  <a:lnTo>
                    <a:pt x="17998" y="40231"/>
                  </a:lnTo>
                  <a:lnTo>
                    <a:pt x="17998" y="9704"/>
                  </a:lnTo>
                  <a:lnTo>
                    <a:pt x="61581" y="9704"/>
                  </a:lnTo>
                  <a:lnTo>
                    <a:pt x="61581" y="0"/>
                  </a:lnTo>
                  <a:close/>
                </a:path>
                <a:path w="674369" h="1034414">
                  <a:moveTo>
                    <a:pt x="89946" y="22762"/>
                  </a:moveTo>
                  <a:lnTo>
                    <a:pt x="79888" y="22762"/>
                  </a:lnTo>
                  <a:lnTo>
                    <a:pt x="79888" y="90343"/>
                  </a:lnTo>
                  <a:lnTo>
                    <a:pt x="90299" y="90343"/>
                  </a:lnTo>
                  <a:lnTo>
                    <a:pt x="90299" y="45642"/>
                  </a:lnTo>
                  <a:lnTo>
                    <a:pt x="90963" y="42671"/>
                  </a:lnTo>
                  <a:lnTo>
                    <a:pt x="91049" y="42289"/>
                  </a:lnTo>
                  <a:lnTo>
                    <a:pt x="94048" y="36760"/>
                  </a:lnTo>
                  <a:lnTo>
                    <a:pt x="96092" y="34658"/>
                  </a:lnTo>
                  <a:lnTo>
                    <a:pt x="98774" y="33172"/>
                  </a:lnTo>
                  <a:lnTo>
                    <a:pt x="89946" y="33172"/>
                  </a:lnTo>
                  <a:lnTo>
                    <a:pt x="89946" y="22762"/>
                  </a:lnTo>
                  <a:close/>
                </a:path>
                <a:path w="674369" h="1034414">
                  <a:moveTo>
                    <a:pt x="129688" y="31055"/>
                  </a:moveTo>
                  <a:lnTo>
                    <a:pt x="112414" y="31055"/>
                  </a:lnTo>
                  <a:lnTo>
                    <a:pt x="116208" y="32555"/>
                  </a:lnTo>
                  <a:lnTo>
                    <a:pt x="121737" y="38525"/>
                  </a:lnTo>
                  <a:lnTo>
                    <a:pt x="123119" y="42671"/>
                  </a:lnTo>
                  <a:lnTo>
                    <a:pt x="123119" y="90343"/>
                  </a:lnTo>
                  <a:lnTo>
                    <a:pt x="133529" y="90343"/>
                  </a:lnTo>
                  <a:lnTo>
                    <a:pt x="133529" y="41525"/>
                  </a:lnTo>
                  <a:lnTo>
                    <a:pt x="132574" y="36760"/>
                  </a:lnTo>
                  <a:lnTo>
                    <a:pt x="129688" y="31055"/>
                  </a:lnTo>
                  <a:close/>
                </a:path>
                <a:path w="674369" h="1034414">
                  <a:moveTo>
                    <a:pt x="115178" y="21703"/>
                  </a:moveTo>
                  <a:lnTo>
                    <a:pt x="105474" y="21703"/>
                  </a:lnTo>
                  <a:lnTo>
                    <a:pt x="101298" y="22762"/>
                  </a:lnTo>
                  <a:lnTo>
                    <a:pt x="94828" y="26967"/>
                  </a:lnTo>
                  <a:lnTo>
                    <a:pt x="92416" y="29732"/>
                  </a:lnTo>
                  <a:lnTo>
                    <a:pt x="90828" y="33172"/>
                  </a:lnTo>
                  <a:lnTo>
                    <a:pt x="98774" y="33172"/>
                  </a:lnTo>
                  <a:lnTo>
                    <a:pt x="101298" y="31775"/>
                  </a:lnTo>
                  <a:lnTo>
                    <a:pt x="104268" y="31055"/>
                  </a:lnTo>
                  <a:lnTo>
                    <a:pt x="129688" y="31055"/>
                  </a:lnTo>
                  <a:lnTo>
                    <a:pt x="128751" y="29202"/>
                  </a:lnTo>
                  <a:lnTo>
                    <a:pt x="126074" y="26379"/>
                  </a:lnTo>
                  <a:lnTo>
                    <a:pt x="119408" y="22762"/>
                  </a:lnTo>
                  <a:lnTo>
                    <a:pt x="119694" y="22762"/>
                  </a:lnTo>
                  <a:lnTo>
                    <a:pt x="115178" y="21703"/>
                  </a:lnTo>
                  <a:close/>
                </a:path>
                <a:path w="674369" h="1034414">
                  <a:moveTo>
                    <a:pt x="160494" y="97754"/>
                  </a:moveTo>
                  <a:lnTo>
                    <a:pt x="153247" y="102841"/>
                  </a:lnTo>
                  <a:lnTo>
                    <a:pt x="152218" y="103606"/>
                  </a:lnTo>
                  <a:lnTo>
                    <a:pt x="153612" y="105929"/>
                  </a:lnTo>
                  <a:lnTo>
                    <a:pt x="155382" y="107988"/>
                  </a:lnTo>
                  <a:lnTo>
                    <a:pt x="155509" y="108135"/>
                  </a:lnTo>
                  <a:lnTo>
                    <a:pt x="160302" y="112282"/>
                  </a:lnTo>
                  <a:lnTo>
                    <a:pt x="163317" y="113958"/>
                  </a:lnTo>
                  <a:lnTo>
                    <a:pt x="170551" y="116517"/>
                  </a:lnTo>
                  <a:lnTo>
                    <a:pt x="174874" y="117164"/>
                  </a:lnTo>
                  <a:lnTo>
                    <a:pt x="185314" y="117164"/>
                  </a:lnTo>
                  <a:lnTo>
                    <a:pt x="204156" y="107988"/>
                  </a:lnTo>
                  <a:lnTo>
                    <a:pt x="175815" y="107988"/>
                  </a:lnTo>
                  <a:lnTo>
                    <a:pt x="172507" y="107385"/>
                  </a:lnTo>
                  <a:lnTo>
                    <a:pt x="167478" y="105003"/>
                  </a:lnTo>
                  <a:lnTo>
                    <a:pt x="165508" y="103606"/>
                  </a:lnTo>
                  <a:lnTo>
                    <a:pt x="162626" y="100401"/>
                  </a:lnTo>
                  <a:lnTo>
                    <a:pt x="161435" y="98989"/>
                  </a:lnTo>
                  <a:lnTo>
                    <a:pt x="160494" y="97754"/>
                  </a:lnTo>
                  <a:close/>
                </a:path>
                <a:path w="674369" h="1034414">
                  <a:moveTo>
                    <a:pt x="209194" y="77815"/>
                  </a:moveTo>
                  <a:lnTo>
                    <a:pt x="198784" y="77815"/>
                  </a:lnTo>
                  <a:lnTo>
                    <a:pt x="198784" y="97224"/>
                  </a:lnTo>
                  <a:lnTo>
                    <a:pt x="197004" y="101371"/>
                  </a:lnTo>
                  <a:lnTo>
                    <a:pt x="189887" y="106665"/>
                  </a:lnTo>
                  <a:lnTo>
                    <a:pt x="185373" y="107988"/>
                  </a:lnTo>
                  <a:lnTo>
                    <a:pt x="204156" y="107988"/>
                  </a:lnTo>
                  <a:lnTo>
                    <a:pt x="207871" y="102841"/>
                  </a:lnTo>
                  <a:lnTo>
                    <a:pt x="209194" y="98107"/>
                  </a:lnTo>
                  <a:lnTo>
                    <a:pt x="209194" y="77815"/>
                  </a:lnTo>
                  <a:close/>
                </a:path>
                <a:path w="674369" h="1034414">
                  <a:moveTo>
                    <a:pt x="182726" y="21703"/>
                  </a:moveTo>
                  <a:lnTo>
                    <a:pt x="172610" y="21703"/>
                  </a:lnTo>
                  <a:lnTo>
                    <a:pt x="167581" y="23129"/>
                  </a:lnTo>
                  <a:lnTo>
                    <a:pt x="158839" y="28849"/>
                  </a:lnTo>
                  <a:lnTo>
                    <a:pt x="155479" y="32805"/>
                  </a:lnTo>
                  <a:lnTo>
                    <a:pt x="150598" y="43127"/>
                  </a:lnTo>
                  <a:lnTo>
                    <a:pt x="149377" y="49171"/>
                  </a:lnTo>
                  <a:lnTo>
                    <a:pt x="149377" y="63169"/>
                  </a:lnTo>
                  <a:lnTo>
                    <a:pt x="172669" y="89284"/>
                  </a:lnTo>
                  <a:lnTo>
                    <a:pt x="182550" y="89284"/>
                  </a:lnTo>
                  <a:lnTo>
                    <a:pt x="196509" y="79932"/>
                  </a:lnTo>
                  <a:lnTo>
                    <a:pt x="175198" y="79932"/>
                  </a:lnTo>
                  <a:lnTo>
                    <a:pt x="172027" y="79050"/>
                  </a:lnTo>
                  <a:lnTo>
                    <a:pt x="171743" y="79050"/>
                  </a:lnTo>
                  <a:lnTo>
                    <a:pt x="168610" y="76888"/>
                  </a:lnTo>
                  <a:lnTo>
                    <a:pt x="159838" y="51053"/>
                  </a:lnTo>
                  <a:lnTo>
                    <a:pt x="160508" y="47171"/>
                  </a:lnTo>
                  <a:lnTo>
                    <a:pt x="175139" y="31055"/>
                  </a:lnTo>
                  <a:lnTo>
                    <a:pt x="196502" y="31055"/>
                  </a:lnTo>
                  <a:lnTo>
                    <a:pt x="194813" y="28849"/>
                  </a:lnTo>
                  <a:lnTo>
                    <a:pt x="193431" y="26997"/>
                  </a:lnTo>
                  <a:lnTo>
                    <a:pt x="191431" y="25350"/>
                  </a:lnTo>
                  <a:lnTo>
                    <a:pt x="188814" y="23909"/>
                  </a:lnTo>
                  <a:lnTo>
                    <a:pt x="186226" y="22438"/>
                  </a:lnTo>
                  <a:lnTo>
                    <a:pt x="182726" y="21703"/>
                  </a:lnTo>
                  <a:close/>
                </a:path>
                <a:path w="674369" h="1034414">
                  <a:moveTo>
                    <a:pt x="196502" y="31055"/>
                  </a:moveTo>
                  <a:lnTo>
                    <a:pt x="183785" y="31055"/>
                  </a:lnTo>
                  <a:lnTo>
                    <a:pt x="187424" y="32173"/>
                  </a:lnTo>
                  <a:lnTo>
                    <a:pt x="193108" y="36349"/>
                  </a:lnTo>
                  <a:lnTo>
                    <a:pt x="195284" y="39275"/>
                  </a:lnTo>
                  <a:lnTo>
                    <a:pt x="198225" y="46745"/>
                  </a:lnTo>
                  <a:lnTo>
                    <a:pt x="198960" y="51053"/>
                  </a:lnTo>
                  <a:lnTo>
                    <a:pt x="198960" y="60934"/>
                  </a:lnTo>
                  <a:lnTo>
                    <a:pt x="198285" y="64801"/>
                  </a:lnTo>
                  <a:lnTo>
                    <a:pt x="198210" y="65228"/>
                  </a:lnTo>
                  <a:lnTo>
                    <a:pt x="195210" y="72404"/>
                  </a:lnTo>
                  <a:lnTo>
                    <a:pt x="193019" y="75153"/>
                  </a:lnTo>
                  <a:lnTo>
                    <a:pt x="187145" y="79050"/>
                  </a:lnTo>
                  <a:lnTo>
                    <a:pt x="186984" y="79050"/>
                  </a:lnTo>
                  <a:lnTo>
                    <a:pt x="183726" y="79932"/>
                  </a:lnTo>
                  <a:lnTo>
                    <a:pt x="196509" y="79932"/>
                  </a:lnTo>
                  <a:lnTo>
                    <a:pt x="197137" y="79050"/>
                  </a:lnTo>
                  <a:lnTo>
                    <a:pt x="197901" y="77815"/>
                  </a:lnTo>
                  <a:lnTo>
                    <a:pt x="209194" y="77815"/>
                  </a:lnTo>
                  <a:lnTo>
                    <a:pt x="209194" y="33349"/>
                  </a:lnTo>
                  <a:lnTo>
                    <a:pt x="198078" y="33349"/>
                  </a:lnTo>
                  <a:lnTo>
                    <a:pt x="197313" y="32173"/>
                  </a:lnTo>
                  <a:lnTo>
                    <a:pt x="196502" y="31055"/>
                  </a:lnTo>
                  <a:close/>
                </a:path>
                <a:path w="674369" h="1034414">
                  <a:moveTo>
                    <a:pt x="209194" y="22585"/>
                  </a:moveTo>
                  <a:lnTo>
                    <a:pt x="199136" y="22585"/>
                  </a:lnTo>
                  <a:lnTo>
                    <a:pt x="199136" y="33349"/>
                  </a:lnTo>
                  <a:lnTo>
                    <a:pt x="209194" y="33349"/>
                  </a:lnTo>
                  <a:lnTo>
                    <a:pt x="209194" y="22585"/>
                  </a:lnTo>
                  <a:close/>
                </a:path>
                <a:path w="674369" h="1034414">
                  <a:moveTo>
                    <a:pt x="275530" y="30879"/>
                  </a:moveTo>
                  <a:lnTo>
                    <a:pt x="259336" y="30879"/>
                  </a:lnTo>
                  <a:lnTo>
                    <a:pt x="262909" y="32084"/>
                  </a:lnTo>
                  <a:lnTo>
                    <a:pt x="267644" y="36907"/>
                  </a:lnTo>
                  <a:lnTo>
                    <a:pt x="268835" y="40319"/>
                  </a:lnTo>
                  <a:lnTo>
                    <a:pt x="268835" y="46671"/>
                  </a:lnTo>
                  <a:lnTo>
                    <a:pt x="258821" y="50244"/>
                  </a:lnTo>
                  <a:lnTo>
                    <a:pt x="255483" y="50641"/>
                  </a:lnTo>
                  <a:lnTo>
                    <a:pt x="225075" y="75521"/>
                  </a:lnTo>
                  <a:lnTo>
                    <a:pt x="226104" y="79285"/>
                  </a:lnTo>
                  <a:lnTo>
                    <a:pt x="230221" y="85490"/>
                  </a:lnTo>
                  <a:lnTo>
                    <a:pt x="233001" y="87858"/>
                  </a:lnTo>
                  <a:lnTo>
                    <a:pt x="240000" y="91122"/>
                  </a:lnTo>
                  <a:lnTo>
                    <a:pt x="243896" y="91931"/>
                  </a:lnTo>
                  <a:lnTo>
                    <a:pt x="252131" y="91931"/>
                  </a:lnTo>
                  <a:lnTo>
                    <a:pt x="267600" y="82638"/>
                  </a:lnTo>
                  <a:lnTo>
                    <a:pt x="245853" y="82638"/>
                  </a:lnTo>
                  <a:lnTo>
                    <a:pt x="242592" y="81770"/>
                  </a:lnTo>
                  <a:lnTo>
                    <a:pt x="242358" y="81770"/>
                  </a:lnTo>
                  <a:lnTo>
                    <a:pt x="239500" y="79844"/>
                  </a:lnTo>
                  <a:lnTo>
                    <a:pt x="236824" y="77991"/>
                  </a:lnTo>
                  <a:lnTo>
                    <a:pt x="235486" y="75256"/>
                  </a:lnTo>
                  <a:lnTo>
                    <a:pt x="235605" y="68639"/>
                  </a:lnTo>
                  <a:lnTo>
                    <a:pt x="255204" y="59640"/>
                  </a:lnTo>
                  <a:lnTo>
                    <a:pt x="258244" y="59228"/>
                  </a:lnTo>
                  <a:lnTo>
                    <a:pt x="268835" y="56288"/>
                  </a:lnTo>
                  <a:lnTo>
                    <a:pt x="279246" y="56288"/>
                  </a:lnTo>
                  <a:lnTo>
                    <a:pt x="279246" y="40319"/>
                  </a:lnTo>
                  <a:lnTo>
                    <a:pt x="278545" y="36907"/>
                  </a:lnTo>
                  <a:lnTo>
                    <a:pt x="278424" y="36319"/>
                  </a:lnTo>
                  <a:lnTo>
                    <a:pt x="278363" y="36025"/>
                  </a:lnTo>
                  <a:lnTo>
                    <a:pt x="275530" y="30879"/>
                  </a:lnTo>
                  <a:close/>
                </a:path>
                <a:path w="674369" h="1034414">
                  <a:moveTo>
                    <a:pt x="279246" y="81167"/>
                  </a:moveTo>
                  <a:lnTo>
                    <a:pt x="268835" y="81167"/>
                  </a:lnTo>
                  <a:lnTo>
                    <a:pt x="268835" y="90343"/>
                  </a:lnTo>
                  <a:lnTo>
                    <a:pt x="279246" y="90343"/>
                  </a:lnTo>
                  <a:lnTo>
                    <a:pt x="279246" y="81167"/>
                  </a:lnTo>
                  <a:close/>
                </a:path>
                <a:path w="674369" h="1034414">
                  <a:moveTo>
                    <a:pt x="279246" y="56288"/>
                  </a:moveTo>
                  <a:lnTo>
                    <a:pt x="268835" y="56288"/>
                  </a:lnTo>
                  <a:lnTo>
                    <a:pt x="268739" y="68992"/>
                  </a:lnTo>
                  <a:lnTo>
                    <a:pt x="268100" y="71330"/>
                  </a:lnTo>
                  <a:lnTo>
                    <a:pt x="266629" y="73889"/>
                  </a:lnTo>
                  <a:lnTo>
                    <a:pt x="265188" y="76447"/>
                  </a:lnTo>
                  <a:lnTo>
                    <a:pt x="263041" y="78535"/>
                  </a:lnTo>
                  <a:lnTo>
                    <a:pt x="257366" y="81770"/>
                  </a:lnTo>
                  <a:lnTo>
                    <a:pt x="253643" y="82638"/>
                  </a:lnTo>
                  <a:lnTo>
                    <a:pt x="267600" y="82638"/>
                  </a:lnTo>
                  <a:lnTo>
                    <a:pt x="268306" y="81167"/>
                  </a:lnTo>
                  <a:lnTo>
                    <a:pt x="279246" y="81167"/>
                  </a:lnTo>
                  <a:lnTo>
                    <a:pt x="279246" y="56288"/>
                  </a:lnTo>
                  <a:close/>
                </a:path>
                <a:path w="674369" h="1034414">
                  <a:moveTo>
                    <a:pt x="256366" y="21703"/>
                  </a:moveTo>
                  <a:lnTo>
                    <a:pt x="250778" y="21703"/>
                  </a:lnTo>
                  <a:lnTo>
                    <a:pt x="247308" y="22174"/>
                  </a:lnTo>
                  <a:lnTo>
                    <a:pt x="227016" y="37584"/>
                  </a:lnTo>
                  <a:lnTo>
                    <a:pt x="236897" y="41113"/>
                  </a:lnTo>
                  <a:lnTo>
                    <a:pt x="238044" y="38642"/>
                  </a:lnTo>
                  <a:lnTo>
                    <a:pt x="240029" y="36319"/>
                  </a:lnTo>
                  <a:lnTo>
                    <a:pt x="245523" y="32084"/>
                  </a:lnTo>
                  <a:lnTo>
                    <a:pt x="245254" y="32084"/>
                  </a:lnTo>
                  <a:lnTo>
                    <a:pt x="249572" y="30879"/>
                  </a:lnTo>
                  <a:lnTo>
                    <a:pt x="275530" y="30879"/>
                  </a:lnTo>
                  <a:lnTo>
                    <a:pt x="274834" y="29614"/>
                  </a:lnTo>
                  <a:lnTo>
                    <a:pt x="272614" y="27217"/>
                  </a:lnTo>
                  <a:lnTo>
                    <a:pt x="267291" y="24041"/>
                  </a:lnTo>
                  <a:lnTo>
                    <a:pt x="264541" y="22997"/>
                  </a:lnTo>
                  <a:lnTo>
                    <a:pt x="261689" y="22497"/>
                  </a:lnTo>
                  <a:lnTo>
                    <a:pt x="258865" y="21968"/>
                  </a:lnTo>
                  <a:lnTo>
                    <a:pt x="256366" y="21703"/>
                  </a:lnTo>
                  <a:close/>
                </a:path>
                <a:path w="674369" h="1034414">
                  <a:moveTo>
                    <a:pt x="306188" y="97754"/>
                  </a:moveTo>
                  <a:lnTo>
                    <a:pt x="298942" y="102841"/>
                  </a:lnTo>
                  <a:lnTo>
                    <a:pt x="297912" y="103606"/>
                  </a:lnTo>
                  <a:lnTo>
                    <a:pt x="299306" y="105929"/>
                  </a:lnTo>
                  <a:lnTo>
                    <a:pt x="301076" y="107988"/>
                  </a:lnTo>
                  <a:lnTo>
                    <a:pt x="301203" y="108135"/>
                  </a:lnTo>
                  <a:lnTo>
                    <a:pt x="305996" y="112282"/>
                  </a:lnTo>
                  <a:lnTo>
                    <a:pt x="309011" y="113958"/>
                  </a:lnTo>
                  <a:lnTo>
                    <a:pt x="316245" y="116517"/>
                  </a:lnTo>
                  <a:lnTo>
                    <a:pt x="320568" y="117164"/>
                  </a:lnTo>
                  <a:lnTo>
                    <a:pt x="331009" y="117164"/>
                  </a:lnTo>
                  <a:lnTo>
                    <a:pt x="349850" y="107988"/>
                  </a:lnTo>
                  <a:lnTo>
                    <a:pt x="321510" y="107988"/>
                  </a:lnTo>
                  <a:lnTo>
                    <a:pt x="318201" y="107385"/>
                  </a:lnTo>
                  <a:lnTo>
                    <a:pt x="313172" y="105003"/>
                  </a:lnTo>
                  <a:lnTo>
                    <a:pt x="311202" y="103606"/>
                  </a:lnTo>
                  <a:lnTo>
                    <a:pt x="308320" y="100401"/>
                  </a:lnTo>
                  <a:lnTo>
                    <a:pt x="307129" y="98989"/>
                  </a:lnTo>
                  <a:lnTo>
                    <a:pt x="306188" y="97754"/>
                  </a:lnTo>
                  <a:close/>
                </a:path>
                <a:path w="674369" h="1034414">
                  <a:moveTo>
                    <a:pt x="354888" y="77815"/>
                  </a:moveTo>
                  <a:lnTo>
                    <a:pt x="344478" y="77815"/>
                  </a:lnTo>
                  <a:lnTo>
                    <a:pt x="344478" y="97224"/>
                  </a:lnTo>
                  <a:lnTo>
                    <a:pt x="342698" y="101371"/>
                  </a:lnTo>
                  <a:lnTo>
                    <a:pt x="335582" y="106665"/>
                  </a:lnTo>
                  <a:lnTo>
                    <a:pt x="331067" y="107988"/>
                  </a:lnTo>
                  <a:lnTo>
                    <a:pt x="349850" y="107988"/>
                  </a:lnTo>
                  <a:lnTo>
                    <a:pt x="353565" y="102841"/>
                  </a:lnTo>
                  <a:lnTo>
                    <a:pt x="354888" y="98107"/>
                  </a:lnTo>
                  <a:lnTo>
                    <a:pt x="354888" y="77815"/>
                  </a:lnTo>
                  <a:close/>
                </a:path>
                <a:path w="674369" h="1034414">
                  <a:moveTo>
                    <a:pt x="328421" y="21703"/>
                  </a:moveTo>
                  <a:lnTo>
                    <a:pt x="318304" y="21703"/>
                  </a:lnTo>
                  <a:lnTo>
                    <a:pt x="313275" y="23129"/>
                  </a:lnTo>
                  <a:lnTo>
                    <a:pt x="304533" y="28849"/>
                  </a:lnTo>
                  <a:lnTo>
                    <a:pt x="301173" y="32805"/>
                  </a:lnTo>
                  <a:lnTo>
                    <a:pt x="296292" y="43127"/>
                  </a:lnTo>
                  <a:lnTo>
                    <a:pt x="295071" y="49171"/>
                  </a:lnTo>
                  <a:lnTo>
                    <a:pt x="295071" y="63169"/>
                  </a:lnTo>
                  <a:lnTo>
                    <a:pt x="318363" y="89284"/>
                  </a:lnTo>
                  <a:lnTo>
                    <a:pt x="328244" y="89284"/>
                  </a:lnTo>
                  <a:lnTo>
                    <a:pt x="342203" y="79932"/>
                  </a:lnTo>
                  <a:lnTo>
                    <a:pt x="320892" y="79932"/>
                  </a:lnTo>
                  <a:lnTo>
                    <a:pt x="317721" y="79050"/>
                  </a:lnTo>
                  <a:lnTo>
                    <a:pt x="317437" y="79050"/>
                  </a:lnTo>
                  <a:lnTo>
                    <a:pt x="314304" y="76888"/>
                  </a:lnTo>
                  <a:lnTo>
                    <a:pt x="305533" y="51053"/>
                  </a:lnTo>
                  <a:lnTo>
                    <a:pt x="306202" y="47171"/>
                  </a:lnTo>
                  <a:lnTo>
                    <a:pt x="320833" y="31055"/>
                  </a:lnTo>
                  <a:lnTo>
                    <a:pt x="342196" y="31055"/>
                  </a:lnTo>
                  <a:lnTo>
                    <a:pt x="340508" y="28849"/>
                  </a:lnTo>
                  <a:lnTo>
                    <a:pt x="339125" y="26997"/>
                  </a:lnTo>
                  <a:lnTo>
                    <a:pt x="337126" y="25350"/>
                  </a:lnTo>
                  <a:lnTo>
                    <a:pt x="334508" y="23909"/>
                  </a:lnTo>
                  <a:lnTo>
                    <a:pt x="331920" y="22438"/>
                  </a:lnTo>
                  <a:lnTo>
                    <a:pt x="328421" y="21703"/>
                  </a:lnTo>
                  <a:close/>
                </a:path>
                <a:path w="674369" h="1034414">
                  <a:moveTo>
                    <a:pt x="342196" y="31055"/>
                  </a:moveTo>
                  <a:lnTo>
                    <a:pt x="329479" y="31055"/>
                  </a:lnTo>
                  <a:lnTo>
                    <a:pt x="333118" y="32173"/>
                  </a:lnTo>
                  <a:lnTo>
                    <a:pt x="338802" y="36349"/>
                  </a:lnTo>
                  <a:lnTo>
                    <a:pt x="340978" y="39275"/>
                  </a:lnTo>
                  <a:lnTo>
                    <a:pt x="343919" y="46745"/>
                  </a:lnTo>
                  <a:lnTo>
                    <a:pt x="344654" y="51053"/>
                  </a:lnTo>
                  <a:lnTo>
                    <a:pt x="344654" y="60934"/>
                  </a:lnTo>
                  <a:lnTo>
                    <a:pt x="332839" y="79050"/>
                  </a:lnTo>
                  <a:lnTo>
                    <a:pt x="332678" y="79050"/>
                  </a:lnTo>
                  <a:lnTo>
                    <a:pt x="329420" y="79932"/>
                  </a:lnTo>
                  <a:lnTo>
                    <a:pt x="342203" y="79932"/>
                  </a:lnTo>
                  <a:lnTo>
                    <a:pt x="342831" y="79050"/>
                  </a:lnTo>
                  <a:lnTo>
                    <a:pt x="343595" y="77815"/>
                  </a:lnTo>
                  <a:lnTo>
                    <a:pt x="354888" y="77815"/>
                  </a:lnTo>
                  <a:lnTo>
                    <a:pt x="354888" y="33349"/>
                  </a:lnTo>
                  <a:lnTo>
                    <a:pt x="343772" y="33349"/>
                  </a:lnTo>
                  <a:lnTo>
                    <a:pt x="343007" y="32173"/>
                  </a:lnTo>
                  <a:lnTo>
                    <a:pt x="342196" y="31055"/>
                  </a:lnTo>
                  <a:close/>
                </a:path>
                <a:path w="674369" h="1034414">
                  <a:moveTo>
                    <a:pt x="354888" y="22585"/>
                  </a:moveTo>
                  <a:lnTo>
                    <a:pt x="344831" y="22585"/>
                  </a:lnTo>
                  <a:lnTo>
                    <a:pt x="344831" y="33349"/>
                  </a:lnTo>
                  <a:lnTo>
                    <a:pt x="354888" y="33349"/>
                  </a:lnTo>
                  <a:lnTo>
                    <a:pt x="354888" y="22585"/>
                  </a:lnTo>
                  <a:close/>
                </a:path>
                <a:path w="674369" h="1034414">
                  <a:moveTo>
                    <a:pt x="404824" y="21703"/>
                  </a:moveTo>
                  <a:lnTo>
                    <a:pt x="395178" y="21703"/>
                  </a:lnTo>
                  <a:lnTo>
                    <a:pt x="389826" y="23203"/>
                  </a:lnTo>
                  <a:lnTo>
                    <a:pt x="370769" y="50053"/>
                  </a:lnTo>
                  <a:lnTo>
                    <a:pt x="370769" y="63934"/>
                  </a:lnTo>
                  <a:lnTo>
                    <a:pt x="395825" y="91754"/>
                  </a:lnTo>
                  <a:lnTo>
                    <a:pt x="406942" y="91754"/>
                  </a:lnTo>
                  <a:lnTo>
                    <a:pt x="411074" y="91049"/>
                  </a:lnTo>
                  <a:lnTo>
                    <a:pt x="418426" y="88196"/>
                  </a:lnTo>
                  <a:lnTo>
                    <a:pt x="421514" y="86196"/>
                  </a:lnTo>
                  <a:lnTo>
                    <a:pt x="425199" y="82403"/>
                  </a:lnTo>
                  <a:lnTo>
                    <a:pt x="398148" y="82403"/>
                  </a:lnTo>
                  <a:lnTo>
                    <a:pt x="394458" y="81491"/>
                  </a:lnTo>
                  <a:lnTo>
                    <a:pt x="388105" y="77815"/>
                  </a:lnTo>
                  <a:lnTo>
                    <a:pt x="385743" y="75256"/>
                  </a:lnTo>
                  <a:lnTo>
                    <a:pt x="385620" y="75124"/>
                  </a:lnTo>
                  <a:lnTo>
                    <a:pt x="383939" y="71815"/>
                  </a:lnTo>
                  <a:lnTo>
                    <a:pt x="382062" y="68036"/>
                  </a:lnTo>
                  <a:lnTo>
                    <a:pt x="381228" y="63934"/>
                  </a:lnTo>
                  <a:lnTo>
                    <a:pt x="381180" y="59993"/>
                  </a:lnTo>
                  <a:lnTo>
                    <a:pt x="378180" y="59993"/>
                  </a:lnTo>
                  <a:lnTo>
                    <a:pt x="378180" y="50994"/>
                  </a:lnTo>
                  <a:lnTo>
                    <a:pt x="381180" y="50994"/>
                  </a:lnTo>
                  <a:lnTo>
                    <a:pt x="381180" y="48847"/>
                  </a:lnTo>
                  <a:lnTo>
                    <a:pt x="397149" y="31055"/>
                  </a:lnTo>
                  <a:lnTo>
                    <a:pt x="423149" y="31055"/>
                  </a:lnTo>
                  <a:lnTo>
                    <a:pt x="418323" y="26555"/>
                  </a:lnTo>
                  <a:lnTo>
                    <a:pt x="415191" y="24644"/>
                  </a:lnTo>
                  <a:lnTo>
                    <a:pt x="408309" y="22291"/>
                  </a:lnTo>
                  <a:lnTo>
                    <a:pt x="404824" y="21703"/>
                  </a:lnTo>
                  <a:close/>
                </a:path>
                <a:path w="674369" h="1034414">
                  <a:moveTo>
                    <a:pt x="419293" y="71815"/>
                  </a:moveTo>
                  <a:lnTo>
                    <a:pt x="405089" y="82403"/>
                  </a:lnTo>
                  <a:lnTo>
                    <a:pt x="425199" y="82403"/>
                  </a:lnTo>
                  <a:lnTo>
                    <a:pt x="426513" y="81050"/>
                  </a:lnTo>
                  <a:lnTo>
                    <a:pt x="428292" y="78050"/>
                  </a:lnTo>
                  <a:lnTo>
                    <a:pt x="429351" y="74639"/>
                  </a:lnTo>
                  <a:lnTo>
                    <a:pt x="419293" y="71815"/>
                  </a:lnTo>
                  <a:close/>
                </a:path>
                <a:path w="674369" h="1034414">
                  <a:moveTo>
                    <a:pt x="381180" y="50994"/>
                  </a:moveTo>
                  <a:lnTo>
                    <a:pt x="378180" y="50994"/>
                  </a:lnTo>
                  <a:lnTo>
                    <a:pt x="378180" y="59993"/>
                  </a:lnTo>
                  <a:lnTo>
                    <a:pt x="381180" y="59993"/>
                  </a:lnTo>
                  <a:lnTo>
                    <a:pt x="381180" y="50994"/>
                  </a:lnTo>
                  <a:close/>
                </a:path>
                <a:path w="674369" h="1034414">
                  <a:moveTo>
                    <a:pt x="423149" y="31055"/>
                  </a:moveTo>
                  <a:lnTo>
                    <a:pt x="405060" y="31055"/>
                  </a:lnTo>
                  <a:lnTo>
                    <a:pt x="408324" y="31923"/>
                  </a:lnTo>
                  <a:lnTo>
                    <a:pt x="413882" y="35393"/>
                  </a:lnTo>
                  <a:lnTo>
                    <a:pt x="416029" y="37760"/>
                  </a:lnTo>
                  <a:lnTo>
                    <a:pt x="417529" y="40760"/>
                  </a:lnTo>
                  <a:lnTo>
                    <a:pt x="419058" y="43760"/>
                  </a:lnTo>
                  <a:lnTo>
                    <a:pt x="419823" y="47171"/>
                  </a:lnTo>
                  <a:lnTo>
                    <a:pt x="419823" y="50994"/>
                  </a:lnTo>
                  <a:lnTo>
                    <a:pt x="381180" y="50994"/>
                  </a:lnTo>
                  <a:lnTo>
                    <a:pt x="381180" y="59993"/>
                  </a:lnTo>
                  <a:lnTo>
                    <a:pt x="430410" y="59993"/>
                  </a:lnTo>
                  <a:lnTo>
                    <a:pt x="430345" y="48847"/>
                  </a:lnTo>
                  <a:lnTo>
                    <a:pt x="429572" y="43936"/>
                  </a:lnTo>
                  <a:lnTo>
                    <a:pt x="426259" y="35393"/>
                  </a:lnTo>
                  <a:lnTo>
                    <a:pt x="424141" y="32084"/>
                  </a:lnTo>
                  <a:lnTo>
                    <a:pt x="424036" y="31923"/>
                  </a:lnTo>
                  <a:lnTo>
                    <a:pt x="423149" y="31055"/>
                  </a:lnTo>
                  <a:close/>
                </a:path>
                <a:path w="674369" h="1034414">
                  <a:moveTo>
                    <a:pt x="453128" y="71639"/>
                  </a:moveTo>
                  <a:lnTo>
                    <a:pt x="443247" y="74109"/>
                  </a:lnTo>
                  <a:lnTo>
                    <a:pt x="444452" y="79873"/>
                  </a:lnTo>
                  <a:lnTo>
                    <a:pt x="447320" y="84255"/>
                  </a:lnTo>
                  <a:lnTo>
                    <a:pt x="456378" y="90255"/>
                  </a:lnTo>
                  <a:lnTo>
                    <a:pt x="462098" y="91754"/>
                  </a:lnTo>
                  <a:lnTo>
                    <a:pt x="474273" y="91754"/>
                  </a:lnTo>
                  <a:lnTo>
                    <a:pt x="478890" y="90872"/>
                  </a:lnTo>
                  <a:lnTo>
                    <a:pt x="486830" y="87343"/>
                  </a:lnTo>
                  <a:lnTo>
                    <a:pt x="489918" y="84932"/>
                  </a:lnTo>
                  <a:lnTo>
                    <a:pt x="491626" y="82579"/>
                  </a:lnTo>
                  <a:lnTo>
                    <a:pt x="464568" y="82579"/>
                  </a:lnTo>
                  <a:lnTo>
                    <a:pt x="461112" y="81667"/>
                  </a:lnTo>
                  <a:lnTo>
                    <a:pt x="455848" y="78021"/>
                  </a:lnTo>
                  <a:lnTo>
                    <a:pt x="454107" y="75344"/>
                  </a:lnTo>
                  <a:lnTo>
                    <a:pt x="453970" y="74903"/>
                  </a:lnTo>
                  <a:lnTo>
                    <a:pt x="453128" y="71639"/>
                  </a:lnTo>
                  <a:close/>
                </a:path>
                <a:path w="674369" h="1034414">
                  <a:moveTo>
                    <a:pt x="476949" y="21703"/>
                  </a:moveTo>
                  <a:lnTo>
                    <a:pt x="465480" y="21703"/>
                  </a:lnTo>
                  <a:lnTo>
                    <a:pt x="461215" y="22541"/>
                  </a:lnTo>
                  <a:lnTo>
                    <a:pt x="445364" y="45965"/>
                  </a:lnTo>
                  <a:lnTo>
                    <a:pt x="446724" y="49641"/>
                  </a:lnTo>
                  <a:lnTo>
                    <a:pt x="446805" y="49862"/>
                  </a:lnTo>
                  <a:lnTo>
                    <a:pt x="449687" y="52979"/>
                  </a:lnTo>
                  <a:lnTo>
                    <a:pt x="452599" y="56067"/>
                  </a:lnTo>
                  <a:lnTo>
                    <a:pt x="457157" y="58346"/>
                  </a:lnTo>
                  <a:lnTo>
                    <a:pt x="478067" y="63257"/>
                  </a:lnTo>
                  <a:lnTo>
                    <a:pt x="480596" y="64463"/>
                  </a:lnTo>
                  <a:lnTo>
                    <a:pt x="483889" y="67669"/>
                  </a:lnTo>
                  <a:lnTo>
                    <a:pt x="484713" y="69639"/>
                  </a:lnTo>
                  <a:lnTo>
                    <a:pt x="484713" y="74903"/>
                  </a:lnTo>
                  <a:lnTo>
                    <a:pt x="483272" y="77403"/>
                  </a:lnTo>
                  <a:lnTo>
                    <a:pt x="477374" y="81667"/>
                  </a:lnTo>
                  <a:lnTo>
                    <a:pt x="477097" y="81667"/>
                  </a:lnTo>
                  <a:lnTo>
                    <a:pt x="473685" y="82579"/>
                  </a:lnTo>
                  <a:lnTo>
                    <a:pt x="491626" y="82579"/>
                  </a:lnTo>
                  <a:lnTo>
                    <a:pt x="494359" y="78815"/>
                  </a:lnTo>
                  <a:lnTo>
                    <a:pt x="495476" y="75344"/>
                  </a:lnTo>
                  <a:lnTo>
                    <a:pt x="495476" y="66728"/>
                  </a:lnTo>
                  <a:lnTo>
                    <a:pt x="493991" y="62860"/>
                  </a:lnTo>
                  <a:lnTo>
                    <a:pt x="488051" y="56832"/>
                  </a:lnTo>
                  <a:lnTo>
                    <a:pt x="483537" y="54582"/>
                  </a:lnTo>
                  <a:lnTo>
                    <a:pt x="463421" y="49641"/>
                  </a:lnTo>
                  <a:lnTo>
                    <a:pt x="460480" y="48391"/>
                  </a:lnTo>
                  <a:lnTo>
                    <a:pt x="456716" y="45392"/>
                  </a:lnTo>
                  <a:lnTo>
                    <a:pt x="455775" y="43348"/>
                  </a:lnTo>
                  <a:lnTo>
                    <a:pt x="455775" y="37848"/>
                  </a:lnTo>
                  <a:lnTo>
                    <a:pt x="457142" y="35452"/>
                  </a:lnTo>
                  <a:lnTo>
                    <a:pt x="462642" y="31658"/>
                  </a:lnTo>
                  <a:lnTo>
                    <a:pt x="466097" y="30702"/>
                  </a:lnTo>
                  <a:lnTo>
                    <a:pt x="491049" y="30702"/>
                  </a:lnTo>
                  <a:lnTo>
                    <a:pt x="489889" y="29055"/>
                  </a:lnTo>
                  <a:lnTo>
                    <a:pt x="482213" y="23173"/>
                  </a:lnTo>
                  <a:lnTo>
                    <a:pt x="476949" y="21703"/>
                  </a:lnTo>
                  <a:close/>
                </a:path>
                <a:path w="674369" h="1034414">
                  <a:moveTo>
                    <a:pt x="491049" y="30702"/>
                  </a:moveTo>
                  <a:lnTo>
                    <a:pt x="473273" y="30702"/>
                  </a:lnTo>
                  <a:lnTo>
                    <a:pt x="475758" y="31187"/>
                  </a:lnTo>
                  <a:lnTo>
                    <a:pt x="479640" y="33128"/>
                  </a:lnTo>
                  <a:lnTo>
                    <a:pt x="481169" y="34363"/>
                  </a:lnTo>
                  <a:lnTo>
                    <a:pt x="482287" y="35863"/>
                  </a:lnTo>
                  <a:lnTo>
                    <a:pt x="483434" y="37334"/>
                  </a:lnTo>
                  <a:lnTo>
                    <a:pt x="484301" y="38848"/>
                  </a:lnTo>
                  <a:lnTo>
                    <a:pt x="484889" y="40407"/>
                  </a:lnTo>
                  <a:lnTo>
                    <a:pt x="493930" y="37848"/>
                  </a:lnTo>
                  <a:lnTo>
                    <a:pt x="494271" y="37848"/>
                  </a:lnTo>
                  <a:lnTo>
                    <a:pt x="492688" y="33128"/>
                  </a:lnTo>
                  <a:lnTo>
                    <a:pt x="492624" y="32937"/>
                  </a:lnTo>
                  <a:lnTo>
                    <a:pt x="491049" y="30702"/>
                  </a:lnTo>
                  <a:close/>
                </a:path>
                <a:path w="674369" h="1034414">
                  <a:moveTo>
                    <a:pt x="11292" y="179649"/>
                  </a:moveTo>
                  <a:lnTo>
                    <a:pt x="352" y="179649"/>
                  </a:lnTo>
                  <a:lnTo>
                    <a:pt x="20997" y="247406"/>
                  </a:lnTo>
                  <a:lnTo>
                    <a:pt x="31231" y="247406"/>
                  </a:lnTo>
                  <a:lnTo>
                    <a:pt x="35753" y="231525"/>
                  </a:lnTo>
                  <a:lnTo>
                    <a:pt x="25938" y="231525"/>
                  </a:lnTo>
                  <a:lnTo>
                    <a:pt x="11292" y="179649"/>
                  </a:lnTo>
                  <a:close/>
                </a:path>
                <a:path w="674369" h="1034414">
                  <a:moveTo>
                    <a:pt x="56571" y="195353"/>
                  </a:moveTo>
                  <a:lnTo>
                    <a:pt x="47112" y="195353"/>
                  </a:lnTo>
                  <a:lnTo>
                    <a:pt x="61934" y="247406"/>
                  </a:lnTo>
                  <a:lnTo>
                    <a:pt x="72168" y="247406"/>
                  </a:lnTo>
                  <a:lnTo>
                    <a:pt x="77007" y="231525"/>
                  </a:lnTo>
                  <a:lnTo>
                    <a:pt x="77061" y="231349"/>
                  </a:lnTo>
                  <a:lnTo>
                    <a:pt x="66522" y="231349"/>
                  </a:lnTo>
                  <a:lnTo>
                    <a:pt x="56571" y="195353"/>
                  </a:lnTo>
                  <a:close/>
                </a:path>
                <a:path w="674369" h="1034414">
                  <a:moveTo>
                    <a:pt x="52229" y="179649"/>
                  </a:moveTo>
                  <a:lnTo>
                    <a:pt x="41113" y="179649"/>
                  </a:lnTo>
                  <a:lnTo>
                    <a:pt x="26693" y="231349"/>
                  </a:lnTo>
                  <a:lnTo>
                    <a:pt x="26644" y="231525"/>
                  </a:lnTo>
                  <a:lnTo>
                    <a:pt x="35753" y="231525"/>
                  </a:lnTo>
                  <a:lnTo>
                    <a:pt x="46053" y="195353"/>
                  </a:lnTo>
                  <a:lnTo>
                    <a:pt x="56571" y="195353"/>
                  </a:lnTo>
                  <a:lnTo>
                    <a:pt x="52229" y="179649"/>
                  </a:lnTo>
                  <a:close/>
                </a:path>
                <a:path w="674369" h="1034414">
                  <a:moveTo>
                    <a:pt x="92813" y="179649"/>
                  </a:moveTo>
                  <a:lnTo>
                    <a:pt x="81873" y="179649"/>
                  </a:lnTo>
                  <a:lnTo>
                    <a:pt x="67228" y="231349"/>
                  </a:lnTo>
                  <a:lnTo>
                    <a:pt x="77061" y="231349"/>
                  </a:lnTo>
                  <a:lnTo>
                    <a:pt x="92813" y="179649"/>
                  </a:lnTo>
                  <a:close/>
                </a:path>
                <a:path w="674369" h="1034414">
                  <a:moveTo>
                    <a:pt x="116987" y="179649"/>
                  </a:moveTo>
                  <a:lnTo>
                    <a:pt x="106576" y="179649"/>
                  </a:lnTo>
                  <a:lnTo>
                    <a:pt x="106576" y="247406"/>
                  </a:lnTo>
                  <a:lnTo>
                    <a:pt x="116987" y="247406"/>
                  </a:lnTo>
                  <a:lnTo>
                    <a:pt x="116987" y="179649"/>
                  </a:lnTo>
                  <a:close/>
                </a:path>
                <a:path w="674369" h="1034414">
                  <a:moveTo>
                    <a:pt x="113899" y="154240"/>
                  </a:moveTo>
                  <a:lnTo>
                    <a:pt x="109841" y="154240"/>
                  </a:lnTo>
                  <a:lnTo>
                    <a:pt x="108091" y="154931"/>
                  </a:lnTo>
                  <a:lnTo>
                    <a:pt x="105180" y="157695"/>
                  </a:lnTo>
                  <a:lnTo>
                    <a:pt x="104459" y="159357"/>
                  </a:lnTo>
                  <a:lnTo>
                    <a:pt x="104459" y="163239"/>
                  </a:lnTo>
                  <a:lnTo>
                    <a:pt x="105180" y="164900"/>
                  </a:lnTo>
                  <a:lnTo>
                    <a:pt x="108091" y="167665"/>
                  </a:lnTo>
                  <a:lnTo>
                    <a:pt x="109841" y="168356"/>
                  </a:lnTo>
                  <a:lnTo>
                    <a:pt x="113899" y="168356"/>
                  </a:lnTo>
                  <a:lnTo>
                    <a:pt x="115634" y="167665"/>
                  </a:lnTo>
                  <a:lnTo>
                    <a:pt x="118546" y="164900"/>
                  </a:lnTo>
                  <a:lnTo>
                    <a:pt x="119281" y="163239"/>
                  </a:lnTo>
                  <a:lnTo>
                    <a:pt x="119281" y="159357"/>
                  </a:lnTo>
                  <a:lnTo>
                    <a:pt x="118546" y="157695"/>
                  </a:lnTo>
                  <a:lnTo>
                    <a:pt x="115634" y="154931"/>
                  </a:lnTo>
                  <a:lnTo>
                    <a:pt x="113899" y="154240"/>
                  </a:lnTo>
                  <a:close/>
                </a:path>
                <a:path w="674369" h="1034414">
                  <a:moveTo>
                    <a:pt x="151053" y="163415"/>
                  </a:moveTo>
                  <a:lnTo>
                    <a:pt x="140643" y="163415"/>
                  </a:lnTo>
                  <a:lnTo>
                    <a:pt x="140643" y="234760"/>
                  </a:lnTo>
                  <a:lnTo>
                    <a:pt x="156053" y="248288"/>
                  </a:lnTo>
                  <a:lnTo>
                    <a:pt x="160935" y="248288"/>
                  </a:lnTo>
                  <a:lnTo>
                    <a:pt x="162537" y="248141"/>
                  </a:lnTo>
                  <a:lnTo>
                    <a:pt x="164715" y="247656"/>
                  </a:lnTo>
                  <a:lnTo>
                    <a:pt x="166052" y="247318"/>
                  </a:lnTo>
                  <a:lnTo>
                    <a:pt x="166758" y="247053"/>
                  </a:lnTo>
                  <a:lnTo>
                    <a:pt x="164760" y="238231"/>
                  </a:lnTo>
                  <a:lnTo>
                    <a:pt x="157759" y="238231"/>
                  </a:lnTo>
                  <a:lnTo>
                    <a:pt x="155685" y="237525"/>
                  </a:lnTo>
                  <a:lnTo>
                    <a:pt x="151053" y="230937"/>
                  </a:lnTo>
                  <a:lnTo>
                    <a:pt x="151053" y="163415"/>
                  </a:lnTo>
                  <a:close/>
                </a:path>
                <a:path w="674369" h="1034414">
                  <a:moveTo>
                    <a:pt x="165522" y="237525"/>
                  </a:moveTo>
                  <a:lnTo>
                    <a:pt x="164600" y="237525"/>
                  </a:lnTo>
                  <a:lnTo>
                    <a:pt x="164760" y="238231"/>
                  </a:lnTo>
                  <a:lnTo>
                    <a:pt x="161994" y="238231"/>
                  </a:lnTo>
                  <a:lnTo>
                    <a:pt x="165522" y="237525"/>
                  </a:lnTo>
                  <a:close/>
                </a:path>
                <a:path w="674369" h="1034414">
                  <a:moveTo>
                    <a:pt x="140643" y="179649"/>
                  </a:moveTo>
                  <a:lnTo>
                    <a:pt x="130408" y="179649"/>
                  </a:lnTo>
                  <a:lnTo>
                    <a:pt x="130408" y="188471"/>
                  </a:lnTo>
                  <a:lnTo>
                    <a:pt x="140643" y="188471"/>
                  </a:lnTo>
                  <a:lnTo>
                    <a:pt x="140643" y="179649"/>
                  </a:lnTo>
                  <a:close/>
                </a:path>
                <a:path w="674369" h="1034414">
                  <a:moveTo>
                    <a:pt x="165522" y="179649"/>
                  </a:moveTo>
                  <a:lnTo>
                    <a:pt x="151053" y="179649"/>
                  </a:lnTo>
                  <a:lnTo>
                    <a:pt x="151053" y="188471"/>
                  </a:lnTo>
                  <a:lnTo>
                    <a:pt x="165522" y="188471"/>
                  </a:lnTo>
                  <a:lnTo>
                    <a:pt x="165522" y="179649"/>
                  </a:lnTo>
                  <a:close/>
                </a:path>
                <a:path w="674369" h="1034414">
                  <a:moveTo>
                    <a:pt x="193049" y="157063"/>
                  </a:moveTo>
                  <a:lnTo>
                    <a:pt x="182638" y="157063"/>
                  </a:lnTo>
                  <a:lnTo>
                    <a:pt x="182638" y="247406"/>
                  </a:lnTo>
                  <a:lnTo>
                    <a:pt x="193049" y="247406"/>
                  </a:lnTo>
                  <a:lnTo>
                    <a:pt x="193049" y="202705"/>
                  </a:lnTo>
                  <a:lnTo>
                    <a:pt x="193740" y="199676"/>
                  </a:lnTo>
                  <a:lnTo>
                    <a:pt x="201792" y="190236"/>
                  </a:lnTo>
                  <a:lnTo>
                    <a:pt x="193049" y="190236"/>
                  </a:lnTo>
                  <a:lnTo>
                    <a:pt x="193049" y="157063"/>
                  </a:lnTo>
                  <a:close/>
                </a:path>
                <a:path w="674369" h="1034414">
                  <a:moveTo>
                    <a:pt x="233140" y="188118"/>
                  </a:moveTo>
                  <a:lnTo>
                    <a:pt x="215782" y="188118"/>
                  </a:lnTo>
                  <a:lnTo>
                    <a:pt x="219620" y="189603"/>
                  </a:lnTo>
                  <a:lnTo>
                    <a:pt x="222384" y="192574"/>
                  </a:lnTo>
                  <a:lnTo>
                    <a:pt x="225178" y="195515"/>
                  </a:lnTo>
                  <a:lnTo>
                    <a:pt x="226466" y="199352"/>
                  </a:lnTo>
                  <a:lnTo>
                    <a:pt x="226575" y="247406"/>
                  </a:lnTo>
                  <a:lnTo>
                    <a:pt x="236985" y="247406"/>
                  </a:lnTo>
                  <a:lnTo>
                    <a:pt x="236985" y="198529"/>
                  </a:lnTo>
                  <a:lnTo>
                    <a:pt x="236033" y="193824"/>
                  </a:lnTo>
                  <a:lnTo>
                    <a:pt x="235416" y="192574"/>
                  </a:lnTo>
                  <a:lnTo>
                    <a:pt x="233140" y="188118"/>
                  </a:lnTo>
                  <a:close/>
                </a:path>
                <a:path w="674369" h="1034414">
                  <a:moveTo>
                    <a:pt x="218487" y="178766"/>
                  </a:moveTo>
                  <a:lnTo>
                    <a:pt x="208547" y="178766"/>
                  </a:lnTo>
                  <a:lnTo>
                    <a:pt x="204283" y="179810"/>
                  </a:lnTo>
                  <a:lnTo>
                    <a:pt x="197901" y="183957"/>
                  </a:lnTo>
                  <a:lnTo>
                    <a:pt x="195519" y="186736"/>
                  </a:lnTo>
                  <a:lnTo>
                    <a:pt x="194051" y="189971"/>
                  </a:lnTo>
                  <a:lnTo>
                    <a:pt x="193931" y="190236"/>
                  </a:lnTo>
                  <a:lnTo>
                    <a:pt x="201792" y="190236"/>
                  </a:lnTo>
                  <a:lnTo>
                    <a:pt x="204401" y="188839"/>
                  </a:lnTo>
                  <a:lnTo>
                    <a:pt x="207459" y="188118"/>
                  </a:lnTo>
                  <a:lnTo>
                    <a:pt x="233140" y="188118"/>
                  </a:lnTo>
                  <a:lnTo>
                    <a:pt x="232162" y="186177"/>
                  </a:lnTo>
                  <a:lnTo>
                    <a:pt x="229471" y="183369"/>
                  </a:lnTo>
                  <a:lnTo>
                    <a:pt x="222751" y="179810"/>
                  </a:lnTo>
                  <a:lnTo>
                    <a:pt x="223044" y="179810"/>
                  </a:lnTo>
                  <a:lnTo>
                    <a:pt x="218487" y="178766"/>
                  </a:lnTo>
                  <a:close/>
                </a:path>
                <a:path w="674369" h="1034414">
                  <a:moveTo>
                    <a:pt x="37760" y="335830"/>
                  </a:moveTo>
                  <a:lnTo>
                    <a:pt x="26879" y="335830"/>
                  </a:lnTo>
                  <a:lnTo>
                    <a:pt x="21527" y="337329"/>
                  </a:lnTo>
                  <a:lnTo>
                    <a:pt x="12381" y="343299"/>
                  </a:lnTo>
                  <a:lnTo>
                    <a:pt x="8822" y="347431"/>
                  </a:lnTo>
                  <a:lnTo>
                    <a:pt x="3734" y="357989"/>
                  </a:lnTo>
                  <a:lnTo>
                    <a:pt x="2470" y="364062"/>
                  </a:lnTo>
                  <a:lnTo>
                    <a:pt x="2470" y="377708"/>
                  </a:lnTo>
                  <a:lnTo>
                    <a:pt x="26820" y="405881"/>
                  </a:lnTo>
                  <a:lnTo>
                    <a:pt x="38172" y="405881"/>
                  </a:lnTo>
                  <a:lnTo>
                    <a:pt x="42554" y="404955"/>
                  </a:lnTo>
                  <a:lnTo>
                    <a:pt x="50112" y="401220"/>
                  </a:lnTo>
                  <a:lnTo>
                    <a:pt x="53156" y="398691"/>
                  </a:lnTo>
                  <a:lnTo>
                    <a:pt x="54720" y="396529"/>
                  </a:lnTo>
                  <a:lnTo>
                    <a:pt x="29055" y="396529"/>
                  </a:lnTo>
                  <a:lnTo>
                    <a:pt x="25467" y="395456"/>
                  </a:lnTo>
                  <a:lnTo>
                    <a:pt x="12880" y="375825"/>
                  </a:lnTo>
                  <a:lnTo>
                    <a:pt x="12880" y="365474"/>
                  </a:lnTo>
                  <a:lnTo>
                    <a:pt x="29114" y="345182"/>
                  </a:lnTo>
                  <a:lnTo>
                    <a:pt x="54731" y="345182"/>
                  </a:lnTo>
                  <a:lnTo>
                    <a:pt x="52832" y="342711"/>
                  </a:lnTo>
                  <a:lnTo>
                    <a:pt x="49700" y="340241"/>
                  </a:lnTo>
                  <a:lnTo>
                    <a:pt x="42054" y="336712"/>
                  </a:lnTo>
                  <a:lnTo>
                    <a:pt x="37760" y="335830"/>
                  </a:lnTo>
                  <a:close/>
                </a:path>
                <a:path w="674369" h="1034414">
                  <a:moveTo>
                    <a:pt x="59817" y="384707"/>
                  </a:moveTo>
                  <a:lnTo>
                    <a:pt x="49406" y="384707"/>
                  </a:lnTo>
                  <a:lnTo>
                    <a:pt x="48759" y="387177"/>
                  </a:lnTo>
                  <a:lnTo>
                    <a:pt x="47671" y="389295"/>
                  </a:lnTo>
                  <a:lnTo>
                    <a:pt x="44612" y="392824"/>
                  </a:lnTo>
                  <a:lnTo>
                    <a:pt x="42573" y="394250"/>
                  </a:lnTo>
                  <a:lnTo>
                    <a:pt x="38334" y="396059"/>
                  </a:lnTo>
                  <a:lnTo>
                    <a:pt x="35878" y="396529"/>
                  </a:lnTo>
                  <a:lnTo>
                    <a:pt x="54720" y="396529"/>
                  </a:lnTo>
                  <a:lnTo>
                    <a:pt x="57773" y="392309"/>
                  </a:lnTo>
                  <a:lnTo>
                    <a:pt x="59229" y="388706"/>
                  </a:lnTo>
                  <a:lnTo>
                    <a:pt x="59817" y="384707"/>
                  </a:lnTo>
                  <a:close/>
                </a:path>
                <a:path w="674369" h="1034414">
                  <a:moveTo>
                    <a:pt x="54731" y="345182"/>
                  </a:moveTo>
                  <a:lnTo>
                    <a:pt x="37760" y="345182"/>
                  </a:lnTo>
                  <a:lnTo>
                    <a:pt x="41407" y="346387"/>
                  </a:lnTo>
                  <a:lnTo>
                    <a:pt x="44112" y="348799"/>
                  </a:lnTo>
                  <a:lnTo>
                    <a:pt x="46847" y="351181"/>
                  </a:lnTo>
                  <a:lnTo>
                    <a:pt x="48612" y="353916"/>
                  </a:lnTo>
                  <a:lnTo>
                    <a:pt x="49406" y="357004"/>
                  </a:lnTo>
                  <a:lnTo>
                    <a:pt x="59817" y="357004"/>
                  </a:lnTo>
                  <a:lnTo>
                    <a:pt x="59388" y="353916"/>
                  </a:lnTo>
                  <a:lnTo>
                    <a:pt x="59316" y="353401"/>
                  </a:lnTo>
                  <a:lnTo>
                    <a:pt x="59229" y="352769"/>
                  </a:lnTo>
                  <a:lnTo>
                    <a:pt x="57714" y="349064"/>
                  </a:lnTo>
                  <a:lnTo>
                    <a:pt x="54731" y="345182"/>
                  </a:lnTo>
                  <a:close/>
                </a:path>
                <a:path w="674369" h="1034414">
                  <a:moveTo>
                    <a:pt x="108679" y="335830"/>
                  </a:moveTo>
                  <a:lnTo>
                    <a:pt x="96445" y="335830"/>
                  </a:lnTo>
                  <a:lnTo>
                    <a:pt x="91078" y="337285"/>
                  </a:lnTo>
                  <a:lnTo>
                    <a:pt x="71860" y="363885"/>
                  </a:lnTo>
                  <a:lnTo>
                    <a:pt x="71860" y="377943"/>
                  </a:lnTo>
                  <a:lnTo>
                    <a:pt x="96445" y="405881"/>
                  </a:lnTo>
                  <a:lnTo>
                    <a:pt x="108679" y="405881"/>
                  </a:lnTo>
                  <a:lnTo>
                    <a:pt x="114032" y="404425"/>
                  </a:lnTo>
                  <a:lnTo>
                    <a:pt x="123236" y="398602"/>
                  </a:lnTo>
                  <a:lnTo>
                    <a:pt x="125063" y="396529"/>
                  </a:lnTo>
                  <a:lnTo>
                    <a:pt x="97916" y="396529"/>
                  </a:lnTo>
                  <a:lnTo>
                    <a:pt x="94092" y="395338"/>
                  </a:lnTo>
                  <a:lnTo>
                    <a:pt x="88093" y="390574"/>
                  </a:lnTo>
                  <a:lnTo>
                    <a:pt x="85873" y="387442"/>
                  </a:lnTo>
                  <a:lnTo>
                    <a:pt x="82991" y="379678"/>
                  </a:lnTo>
                  <a:lnTo>
                    <a:pt x="82270" y="375472"/>
                  </a:lnTo>
                  <a:lnTo>
                    <a:pt x="82270" y="366415"/>
                  </a:lnTo>
                  <a:lnTo>
                    <a:pt x="97916" y="345182"/>
                  </a:lnTo>
                  <a:lnTo>
                    <a:pt x="125056" y="345182"/>
                  </a:lnTo>
                  <a:lnTo>
                    <a:pt x="123236" y="343108"/>
                  </a:lnTo>
                  <a:lnTo>
                    <a:pt x="114032" y="337285"/>
                  </a:lnTo>
                  <a:lnTo>
                    <a:pt x="108679" y="335830"/>
                  </a:lnTo>
                  <a:close/>
                </a:path>
                <a:path w="674369" h="1034414">
                  <a:moveTo>
                    <a:pt x="125056" y="345182"/>
                  </a:moveTo>
                  <a:lnTo>
                    <a:pt x="107209" y="345182"/>
                  </a:lnTo>
                  <a:lnTo>
                    <a:pt x="111032" y="346387"/>
                  </a:lnTo>
                  <a:lnTo>
                    <a:pt x="117031" y="351210"/>
                  </a:lnTo>
                  <a:lnTo>
                    <a:pt x="119252" y="354372"/>
                  </a:lnTo>
                  <a:lnTo>
                    <a:pt x="122134" y="362195"/>
                  </a:lnTo>
                  <a:lnTo>
                    <a:pt x="122854" y="366415"/>
                  </a:lnTo>
                  <a:lnTo>
                    <a:pt x="122854" y="375472"/>
                  </a:lnTo>
                  <a:lnTo>
                    <a:pt x="107209" y="396529"/>
                  </a:lnTo>
                  <a:lnTo>
                    <a:pt x="125063" y="396529"/>
                  </a:lnTo>
                  <a:lnTo>
                    <a:pt x="126824" y="394529"/>
                  </a:lnTo>
                  <a:lnTo>
                    <a:pt x="129383" y="389295"/>
                  </a:lnTo>
                  <a:lnTo>
                    <a:pt x="131971" y="384060"/>
                  </a:lnTo>
                  <a:lnTo>
                    <a:pt x="133265" y="377943"/>
                  </a:lnTo>
                  <a:lnTo>
                    <a:pt x="133265" y="363885"/>
                  </a:lnTo>
                  <a:lnTo>
                    <a:pt x="131971" y="357724"/>
                  </a:lnTo>
                  <a:lnTo>
                    <a:pt x="129383" y="352460"/>
                  </a:lnTo>
                  <a:lnTo>
                    <a:pt x="126824" y="347196"/>
                  </a:lnTo>
                  <a:lnTo>
                    <a:pt x="125056" y="345182"/>
                  </a:lnTo>
                  <a:close/>
                </a:path>
                <a:path w="674369" h="1034414">
                  <a:moveTo>
                    <a:pt x="159214" y="336712"/>
                  </a:moveTo>
                  <a:lnTo>
                    <a:pt x="149156" y="336712"/>
                  </a:lnTo>
                  <a:lnTo>
                    <a:pt x="149156" y="404469"/>
                  </a:lnTo>
                  <a:lnTo>
                    <a:pt x="159567" y="404469"/>
                  </a:lnTo>
                  <a:lnTo>
                    <a:pt x="159567" y="358798"/>
                  </a:lnTo>
                  <a:lnTo>
                    <a:pt x="160248" y="355975"/>
                  </a:lnTo>
                  <a:lnTo>
                    <a:pt x="161205" y="354210"/>
                  </a:lnTo>
                  <a:lnTo>
                    <a:pt x="163126" y="350784"/>
                  </a:lnTo>
                  <a:lnTo>
                    <a:pt x="165008" y="348784"/>
                  </a:lnTo>
                  <a:lnTo>
                    <a:pt x="167417" y="347299"/>
                  </a:lnTo>
                  <a:lnTo>
                    <a:pt x="159214" y="347299"/>
                  </a:lnTo>
                  <a:lnTo>
                    <a:pt x="159214" y="336712"/>
                  </a:lnTo>
                  <a:close/>
                </a:path>
                <a:path w="674369" h="1034414">
                  <a:moveTo>
                    <a:pt x="195512" y="345284"/>
                  </a:moveTo>
                  <a:lnTo>
                    <a:pt x="179138" y="345284"/>
                  </a:lnTo>
                  <a:lnTo>
                    <a:pt x="182079" y="346373"/>
                  </a:lnTo>
                  <a:lnTo>
                    <a:pt x="186737" y="350784"/>
                  </a:lnTo>
                  <a:lnTo>
                    <a:pt x="187097" y="351152"/>
                  </a:lnTo>
                  <a:lnTo>
                    <a:pt x="188329" y="354210"/>
                  </a:lnTo>
                  <a:lnTo>
                    <a:pt x="188329" y="404469"/>
                  </a:lnTo>
                  <a:lnTo>
                    <a:pt x="198916" y="404469"/>
                  </a:lnTo>
                  <a:lnTo>
                    <a:pt x="198916" y="355975"/>
                  </a:lnTo>
                  <a:lnTo>
                    <a:pt x="200225" y="352357"/>
                  </a:lnTo>
                  <a:lnTo>
                    <a:pt x="204842" y="347299"/>
                  </a:lnTo>
                  <a:lnTo>
                    <a:pt x="196446" y="347299"/>
                  </a:lnTo>
                  <a:lnTo>
                    <a:pt x="195512" y="345284"/>
                  </a:lnTo>
                  <a:close/>
                </a:path>
                <a:path w="674369" h="1034414">
                  <a:moveTo>
                    <a:pt x="236162" y="345284"/>
                  </a:moveTo>
                  <a:lnTo>
                    <a:pt x="217929" y="345284"/>
                  </a:lnTo>
                  <a:lnTo>
                    <a:pt x="221193" y="346373"/>
                  </a:lnTo>
                  <a:lnTo>
                    <a:pt x="220990" y="346373"/>
                  </a:lnTo>
                  <a:lnTo>
                    <a:pt x="226310" y="350549"/>
                  </a:lnTo>
                  <a:lnTo>
                    <a:pt x="227002" y="352357"/>
                  </a:lnTo>
                  <a:lnTo>
                    <a:pt x="227678" y="354210"/>
                  </a:lnTo>
                  <a:lnTo>
                    <a:pt x="227678" y="404469"/>
                  </a:lnTo>
                  <a:lnTo>
                    <a:pt x="238088" y="404469"/>
                  </a:lnTo>
                  <a:lnTo>
                    <a:pt x="237968" y="350784"/>
                  </a:lnTo>
                  <a:lnTo>
                    <a:pt x="236162" y="345284"/>
                  </a:lnTo>
                  <a:close/>
                </a:path>
                <a:path w="674369" h="1034414">
                  <a:moveTo>
                    <a:pt x="182741" y="335830"/>
                  </a:moveTo>
                  <a:lnTo>
                    <a:pt x="173860" y="335830"/>
                  </a:lnTo>
                  <a:lnTo>
                    <a:pt x="170574" y="336712"/>
                  </a:lnTo>
                  <a:lnTo>
                    <a:pt x="170035" y="336874"/>
                  </a:lnTo>
                  <a:lnTo>
                    <a:pt x="163787" y="340873"/>
                  </a:lnTo>
                  <a:lnTo>
                    <a:pt x="161462" y="343799"/>
                  </a:lnTo>
                  <a:lnTo>
                    <a:pt x="160097" y="347299"/>
                  </a:lnTo>
                  <a:lnTo>
                    <a:pt x="167417" y="347299"/>
                  </a:lnTo>
                  <a:lnTo>
                    <a:pt x="169684" y="345902"/>
                  </a:lnTo>
                  <a:lnTo>
                    <a:pt x="171852" y="345284"/>
                  </a:lnTo>
                  <a:lnTo>
                    <a:pt x="195512" y="345284"/>
                  </a:lnTo>
                  <a:lnTo>
                    <a:pt x="194824" y="343799"/>
                  </a:lnTo>
                  <a:lnTo>
                    <a:pt x="192554" y="341020"/>
                  </a:lnTo>
                  <a:lnTo>
                    <a:pt x="192431" y="340873"/>
                  </a:lnTo>
                  <a:lnTo>
                    <a:pt x="189432" y="338873"/>
                  </a:lnTo>
                  <a:lnTo>
                    <a:pt x="186504" y="336874"/>
                  </a:lnTo>
                  <a:lnTo>
                    <a:pt x="185976" y="336712"/>
                  </a:lnTo>
                  <a:lnTo>
                    <a:pt x="182741" y="335830"/>
                  </a:lnTo>
                  <a:close/>
                </a:path>
                <a:path w="674369" h="1034414">
                  <a:moveTo>
                    <a:pt x="223502" y="335830"/>
                  </a:moveTo>
                  <a:lnTo>
                    <a:pt x="212591" y="335830"/>
                  </a:lnTo>
                  <a:lnTo>
                    <a:pt x="208430" y="336874"/>
                  </a:lnTo>
                  <a:lnTo>
                    <a:pt x="201489" y="341020"/>
                  </a:lnTo>
                  <a:lnTo>
                    <a:pt x="198887" y="343799"/>
                  </a:lnTo>
                  <a:lnTo>
                    <a:pt x="197151" y="347299"/>
                  </a:lnTo>
                  <a:lnTo>
                    <a:pt x="204842" y="347299"/>
                  </a:lnTo>
                  <a:lnTo>
                    <a:pt x="205459" y="346623"/>
                  </a:lnTo>
                  <a:lnTo>
                    <a:pt x="208886" y="345284"/>
                  </a:lnTo>
                  <a:lnTo>
                    <a:pt x="236162" y="345284"/>
                  </a:lnTo>
                  <a:lnTo>
                    <a:pt x="228457" y="337726"/>
                  </a:lnTo>
                  <a:lnTo>
                    <a:pt x="223502" y="335830"/>
                  </a:lnTo>
                  <a:close/>
                </a:path>
                <a:path w="674369" h="1034414">
                  <a:moveTo>
                    <a:pt x="267181" y="336712"/>
                  </a:moveTo>
                  <a:lnTo>
                    <a:pt x="257123" y="336712"/>
                  </a:lnTo>
                  <a:lnTo>
                    <a:pt x="257123" y="404469"/>
                  </a:lnTo>
                  <a:lnTo>
                    <a:pt x="267534" y="404469"/>
                  </a:lnTo>
                  <a:lnTo>
                    <a:pt x="267534" y="358798"/>
                  </a:lnTo>
                  <a:lnTo>
                    <a:pt x="268215" y="355975"/>
                  </a:lnTo>
                  <a:lnTo>
                    <a:pt x="269171" y="354210"/>
                  </a:lnTo>
                  <a:lnTo>
                    <a:pt x="271092" y="350784"/>
                  </a:lnTo>
                  <a:lnTo>
                    <a:pt x="272974" y="348784"/>
                  </a:lnTo>
                  <a:lnTo>
                    <a:pt x="275384" y="347299"/>
                  </a:lnTo>
                  <a:lnTo>
                    <a:pt x="267181" y="347299"/>
                  </a:lnTo>
                  <a:lnTo>
                    <a:pt x="267181" y="336712"/>
                  </a:lnTo>
                  <a:close/>
                </a:path>
                <a:path w="674369" h="1034414">
                  <a:moveTo>
                    <a:pt x="303479" y="345284"/>
                  </a:moveTo>
                  <a:lnTo>
                    <a:pt x="287104" y="345284"/>
                  </a:lnTo>
                  <a:lnTo>
                    <a:pt x="290046" y="346373"/>
                  </a:lnTo>
                  <a:lnTo>
                    <a:pt x="294704" y="350784"/>
                  </a:lnTo>
                  <a:lnTo>
                    <a:pt x="295063" y="351152"/>
                  </a:lnTo>
                  <a:lnTo>
                    <a:pt x="296295" y="354210"/>
                  </a:lnTo>
                  <a:lnTo>
                    <a:pt x="296295" y="404469"/>
                  </a:lnTo>
                  <a:lnTo>
                    <a:pt x="306882" y="404469"/>
                  </a:lnTo>
                  <a:lnTo>
                    <a:pt x="306882" y="355975"/>
                  </a:lnTo>
                  <a:lnTo>
                    <a:pt x="308191" y="352357"/>
                  </a:lnTo>
                  <a:lnTo>
                    <a:pt x="312808" y="347299"/>
                  </a:lnTo>
                  <a:lnTo>
                    <a:pt x="304412" y="347299"/>
                  </a:lnTo>
                  <a:lnTo>
                    <a:pt x="303479" y="345284"/>
                  </a:lnTo>
                  <a:close/>
                </a:path>
                <a:path w="674369" h="1034414">
                  <a:moveTo>
                    <a:pt x="344128" y="345284"/>
                  </a:moveTo>
                  <a:lnTo>
                    <a:pt x="325895" y="345284"/>
                  </a:lnTo>
                  <a:lnTo>
                    <a:pt x="329159" y="346373"/>
                  </a:lnTo>
                  <a:lnTo>
                    <a:pt x="328956" y="346373"/>
                  </a:lnTo>
                  <a:lnTo>
                    <a:pt x="334277" y="350549"/>
                  </a:lnTo>
                  <a:lnTo>
                    <a:pt x="334969" y="352357"/>
                  </a:lnTo>
                  <a:lnTo>
                    <a:pt x="335644" y="354210"/>
                  </a:lnTo>
                  <a:lnTo>
                    <a:pt x="335644" y="404469"/>
                  </a:lnTo>
                  <a:lnTo>
                    <a:pt x="346055" y="404469"/>
                  </a:lnTo>
                  <a:lnTo>
                    <a:pt x="345934" y="350784"/>
                  </a:lnTo>
                  <a:lnTo>
                    <a:pt x="344128" y="345284"/>
                  </a:lnTo>
                  <a:close/>
                </a:path>
                <a:path w="674369" h="1034414">
                  <a:moveTo>
                    <a:pt x="290708" y="335830"/>
                  </a:moveTo>
                  <a:lnTo>
                    <a:pt x="281826" y="335830"/>
                  </a:lnTo>
                  <a:lnTo>
                    <a:pt x="278540" y="336712"/>
                  </a:lnTo>
                  <a:lnTo>
                    <a:pt x="278001" y="336874"/>
                  </a:lnTo>
                  <a:lnTo>
                    <a:pt x="271754" y="340873"/>
                  </a:lnTo>
                  <a:lnTo>
                    <a:pt x="269429" y="343799"/>
                  </a:lnTo>
                  <a:lnTo>
                    <a:pt x="268063" y="347299"/>
                  </a:lnTo>
                  <a:lnTo>
                    <a:pt x="275384" y="347299"/>
                  </a:lnTo>
                  <a:lnTo>
                    <a:pt x="277650" y="345902"/>
                  </a:lnTo>
                  <a:lnTo>
                    <a:pt x="279818" y="345284"/>
                  </a:lnTo>
                  <a:lnTo>
                    <a:pt x="303479" y="345284"/>
                  </a:lnTo>
                  <a:lnTo>
                    <a:pt x="302790" y="343799"/>
                  </a:lnTo>
                  <a:lnTo>
                    <a:pt x="300520" y="341020"/>
                  </a:lnTo>
                  <a:lnTo>
                    <a:pt x="300398" y="340873"/>
                  </a:lnTo>
                  <a:lnTo>
                    <a:pt x="297398" y="338873"/>
                  </a:lnTo>
                  <a:lnTo>
                    <a:pt x="294471" y="336874"/>
                  </a:lnTo>
                  <a:lnTo>
                    <a:pt x="293942" y="336712"/>
                  </a:lnTo>
                  <a:lnTo>
                    <a:pt x="290708" y="335830"/>
                  </a:lnTo>
                  <a:close/>
                </a:path>
                <a:path w="674369" h="1034414">
                  <a:moveTo>
                    <a:pt x="331468" y="335830"/>
                  </a:moveTo>
                  <a:lnTo>
                    <a:pt x="320557" y="335830"/>
                  </a:lnTo>
                  <a:lnTo>
                    <a:pt x="316396" y="336874"/>
                  </a:lnTo>
                  <a:lnTo>
                    <a:pt x="309456" y="341020"/>
                  </a:lnTo>
                  <a:lnTo>
                    <a:pt x="306853" y="343799"/>
                  </a:lnTo>
                  <a:lnTo>
                    <a:pt x="305118" y="347299"/>
                  </a:lnTo>
                  <a:lnTo>
                    <a:pt x="312808" y="347299"/>
                  </a:lnTo>
                  <a:lnTo>
                    <a:pt x="313426" y="346623"/>
                  </a:lnTo>
                  <a:lnTo>
                    <a:pt x="316853" y="345284"/>
                  </a:lnTo>
                  <a:lnTo>
                    <a:pt x="344128" y="345284"/>
                  </a:lnTo>
                  <a:lnTo>
                    <a:pt x="336423" y="337726"/>
                  </a:lnTo>
                  <a:lnTo>
                    <a:pt x="331468" y="335830"/>
                  </a:lnTo>
                  <a:close/>
                </a:path>
                <a:path w="674369" h="1034414">
                  <a:moveTo>
                    <a:pt x="375500" y="336712"/>
                  </a:moveTo>
                  <a:lnTo>
                    <a:pt x="365089" y="336712"/>
                  </a:lnTo>
                  <a:lnTo>
                    <a:pt x="365089" y="385530"/>
                  </a:lnTo>
                  <a:lnTo>
                    <a:pt x="382735" y="405352"/>
                  </a:lnTo>
                  <a:lnTo>
                    <a:pt x="392087" y="405352"/>
                  </a:lnTo>
                  <a:lnTo>
                    <a:pt x="396321" y="404161"/>
                  </a:lnTo>
                  <a:lnTo>
                    <a:pt x="403027" y="399367"/>
                  </a:lnTo>
                  <a:lnTo>
                    <a:pt x="405497" y="396441"/>
                  </a:lnTo>
                  <a:lnTo>
                    <a:pt x="406026" y="395294"/>
                  </a:lnTo>
                  <a:lnTo>
                    <a:pt x="385999" y="395294"/>
                  </a:lnTo>
                  <a:lnTo>
                    <a:pt x="382441" y="393823"/>
                  </a:lnTo>
                  <a:lnTo>
                    <a:pt x="376882" y="387942"/>
                  </a:lnTo>
                  <a:lnTo>
                    <a:pt x="375500" y="384001"/>
                  </a:lnTo>
                  <a:lnTo>
                    <a:pt x="375500" y="336712"/>
                  </a:lnTo>
                  <a:close/>
                </a:path>
                <a:path w="674369" h="1034414">
                  <a:moveTo>
                    <a:pt x="418202" y="393000"/>
                  </a:moveTo>
                  <a:lnTo>
                    <a:pt x="407791" y="393000"/>
                  </a:lnTo>
                  <a:lnTo>
                    <a:pt x="407791" y="404469"/>
                  </a:lnTo>
                  <a:lnTo>
                    <a:pt x="418202" y="404469"/>
                  </a:lnTo>
                  <a:lnTo>
                    <a:pt x="418202" y="393000"/>
                  </a:lnTo>
                  <a:close/>
                </a:path>
                <a:path w="674369" h="1034414">
                  <a:moveTo>
                    <a:pt x="418202" y="336712"/>
                  </a:moveTo>
                  <a:lnTo>
                    <a:pt x="407791" y="336712"/>
                  </a:lnTo>
                  <a:lnTo>
                    <a:pt x="407791" y="381001"/>
                  </a:lnTo>
                  <a:lnTo>
                    <a:pt x="406865" y="384486"/>
                  </a:lnTo>
                  <a:lnTo>
                    <a:pt x="403188" y="389956"/>
                  </a:lnTo>
                  <a:lnTo>
                    <a:pt x="400924" y="391985"/>
                  </a:lnTo>
                  <a:lnTo>
                    <a:pt x="395542" y="394632"/>
                  </a:lnTo>
                  <a:lnTo>
                    <a:pt x="392910" y="395294"/>
                  </a:lnTo>
                  <a:lnTo>
                    <a:pt x="406026" y="395294"/>
                  </a:lnTo>
                  <a:lnTo>
                    <a:pt x="407085" y="393000"/>
                  </a:lnTo>
                  <a:lnTo>
                    <a:pt x="418202" y="393000"/>
                  </a:lnTo>
                  <a:lnTo>
                    <a:pt x="418202" y="336712"/>
                  </a:lnTo>
                  <a:close/>
                </a:path>
                <a:path w="674369" h="1034414">
                  <a:moveTo>
                    <a:pt x="447327" y="336888"/>
                  </a:moveTo>
                  <a:lnTo>
                    <a:pt x="437269" y="336888"/>
                  </a:lnTo>
                  <a:lnTo>
                    <a:pt x="437269" y="404469"/>
                  </a:lnTo>
                  <a:lnTo>
                    <a:pt x="447680" y="404469"/>
                  </a:lnTo>
                  <a:lnTo>
                    <a:pt x="447680" y="359768"/>
                  </a:lnTo>
                  <a:lnTo>
                    <a:pt x="448344" y="356798"/>
                  </a:lnTo>
                  <a:lnTo>
                    <a:pt x="448430" y="356416"/>
                  </a:lnTo>
                  <a:lnTo>
                    <a:pt x="451430" y="350887"/>
                  </a:lnTo>
                  <a:lnTo>
                    <a:pt x="453474" y="348784"/>
                  </a:lnTo>
                  <a:lnTo>
                    <a:pt x="456156" y="347299"/>
                  </a:lnTo>
                  <a:lnTo>
                    <a:pt x="447327" y="347299"/>
                  </a:lnTo>
                  <a:lnTo>
                    <a:pt x="447327" y="336888"/>
                  </a:lnTo>
                  <a:close/>
                </a:path>
                <a:path w="674369" h="1034414">
                  <a:moveTo>
                    <a:pt x="487069" y="345182"/>
                  </a:moveTo>
                  <a:lnTo>
                    <a:pt x="469795" y="345182"/>
                  </a:lnTo>
                  <a:lnTo>
                    <a:pt x="473589" y="346681"/>
                  </a:lnTo>
                  <a:lnTo>
                    <a:pt x="479118" y="352651"/>
                  </a:lnTo>
                  <a:lnTo>
                    <a:pt x="480500" y="356798"/>
                  </a:lnTo>
                  <a:lnTo>
                    <a:pt x="480500" y="404469"/>
                  </a:lnTo>
                  <a:lnTo>
                    <a:pt x="490911" y="404469"/>
                  </a:lnTo>
                  <a:lnTo>
                    <a:pt x="490911" y="355651"/>
                  </a:lnTo>
                  <a:lnTo>
                    <a:pt x="489955" y="350887"/>
                  </a:lnTo>
                  <a:lnTo>
                    <a:pt x="487069" y="345182"/>
                  </a:lnTo>
                  <a:close/>
                </a:path>
                <a:path w="674369" h="1034414">
                  <a:moveTo>
                    <a:pt x="472560" y="335830"/>
                  </a:moveTo>
                  <a:lnTo>
                    <a:pt x="462855" y="335830"/>
                  </a:lnTo>
                  <a:lnTo>
                    <a:pt x="458679" y="336888"/>
                  </a:lnTo>
                  <a:lnTo>
                    <a:pt x="452209" y="341094"/>
                  </a:lnTo>
                  <a:lnTo>
                    <a:pt x="449797" y="343858"/>
                  </a:lnTo>
                  <a:lnTo>
                    <a:pt x="448209" y="347299"/>
                  </a:lnTo>
                  <a:lnTo>
                    <a:pt x="456156" y="347299"/>
                  </a:lnTo>
                  <a:lnTo>
                    <a:pt x="458679" y="345902"/>
                  </a:lnTo>
                  <a:lnTo>
                    <a:pt x="461649" y="345182"/>
                  </a:lnTo>
                  <a:lnTo>
                    <a:pt x="487069" y="345182"/>
                  </a:lnTo>
                  <a:lnTo>
                    <a:pt x="486132" y="343329"/>
                  </a:lnTo>
                  <a:lnTo>
                    <a:pt x="483456" y="340506"/>
                  </a:lnTo>
                  <a:lnTo>
                    <a:pt x="476789" y="336888"/>
                  </a:lnTo>
                  <a:lnTo>
                    <a:pt x="477076" y="336888"/>
                  </a:lnTo>
                  <a:lnTo>
                    <a:pt x="472560" y="335830"/>
                  </a:lnTo>
                  <a:close/>
                </a:path>
                <a:path w="674369" h="1034414">
                  <a:moveTo>
                    <a:pt x="520345" y="336712"/>
                  </a:moveTo>
                  <a:lnTo>
                    <a:pt x="509934" y="336712"/>
                  </a:lnTo>
                  <a:lnTo>
                    <a:pt x="509934" y="404469"/>
                  </a:lnTo>
                  <a:lnTo>
                    <a:pt x="520345" y="404469"/>
                  </a:lnTo>
                  <a:lnTo>
                    <a:pt x="520345" y="336712"/>
                  </a:lnTo>
                  <a:close/>
                </a:path>
                <a:path w="674369" h="1034414">
                  <a:moveTo>
                    <a:pt x="517257" y="311303"/>
                  </a:moveTo>
                  <a:lnTo>
                    <a:pt x="513199" y="311303"/>
                  </a:lnTo>
                  <a:lnTo>
                    <a:pt x="511449" y="311994"/>
                  </a:lnTo>
                  <a:lnTo>
                    <a:pt x="508538" y="314758"/>
                  </a:lnTo>
                  <a:lnTo>
                    <a:pt x="507817" y="316420"/>
                  </a:lnTo>
                  <a:lnTo>
                    <a:pt x="507817" y="320302"/>
                  </a:lnTo>
                  <a:lnTo>
                    <a:pt x="508538" y="321963"/>
                  </a:lnTo>
                  <a:lnTo>
                    <a:pt x="511449" y="324728"/>
                  </a:lnTo>
                  <a:lnTo>
                    <a:pt x="513199" y="325419"/>
                  </a:lnTo>
                  <a:lnTo>
                    <a:pt x="517257" y="325419"/>
                  </a:lnTo>
                  <a:lnTo>
                    <a:pt x="518992" y="324728"/>
                  </a:lnTo>
                  <a:lnTo>
                    <a:pt x="521904" y="321963"/>
                  </a:lnTo>
                  <a:lnTo>
                    <a:pt x="522639" y="320302"/>
                  </a:lnTo>
                  <a:lnTo>
                    <a:pt x="522639" y="316420"/>
                  </a:lnTo>
                  <a:lnTo>
                    <a:pt x="521904" y="314758"/>
                  </a:lnTo>
                  <a:lnTo>
                    <a:pt x="518992" y="311994"/>
                  </a:lnTo>
                  <a:lnTo>
                    <a:pt x="517257" y="311303"/>
                  </a:lnTo>
                  <a:close/>
                </a:path>
                <a:path w="674369" h="1034414">
                  <a:moveTo>
                    <a:pt x="554411" y="320478"/>
                  </a:moveTo>
                  <a:lnTo>
                    <a:pt x="544001" y="320478"/>
                  </a:lnTo>
                  <a:lnTo>
                    <a:pt x="544001" y="391824"/>
                  </a:lnTo>
                  <a:lnTo>
                    <a:pt x="559411" y="405352"/>
                  </a:lnTo>
                  <a:lnTo>
                    <a:pt x="564293" y="405352"/>
                  </a:lnTo>
                  <a:lnTo>
                    <a:pt x="565895" y="405205"/>
                  </a:lnTo>
                  <a:lnTo>
                    <a:pt x="568073" y="404719"/>
                  </a:lnTo>
                  <a:lnTo>
                    <a:pt x="569410" y="404381"/>
                  </a:lnTo>
                  <a:lnTo>
                    <a:pt x="570116" y="404117"/>
                  </a:lnTo>
                  <a:lnTo>
                    <a:pt x="568118" y="395294"/>
                  </a:lnTo>
                  <a:lnTo>
                    <a:pt x="561117" y="395294"/>
                  </a:lnTo>
                  <a:lnTo>
                    <a:pt x="559043" y="394588"/>
                  </a:lnTo>
                  <a:lnTo>
                    <a:pt x="554411" y="388001"/>
                  </a:lnTo>
                  <a:lnTo>
                    <a:pt x="554411" y="320478"/>
                  </a:lnTo>
                  <a:close/>
                </a:path>
                <a:path w="674369" h="1034414">
                  <a:moveTo>
                    <a:pt x="568881" y="394588"/>
                  </a:moveTo>
                  <a:lnTo>
                    <a:pt x="567958" y="394588"/>
                  </a:lnTo>
                  <a:lnTo>
                    <a:pt x="568118" y="395294"/>
                  </a:lnTo>
                  <a:lnTo>
                    <a:pt x="565351" y="395294"/>
                  </a:lnTo>
                  <a:lnTo>
                    <a:pt x="568881" y="394588"/>
                  </a:lnTo>
                  <a:close/>
                </a:path>
                <a:path w="674369" h="1034414">
                  <a:moveTo>
                    <a:pt x="544001" y="336712"/>
                  </a:moveTo>
                  <a:lnTo>
                    <a:pt x="533766" y="336712"/>
                  </a:lnTo>
                  <a:lnTo>
                    <a:pt x="533766" y="345534"/>
                  </a:lnTo>
                  <a:lnTo>
                    <a:pt x="544001" y="345534"/>
                  </a:lnTo>
                  <a:lnTo>
                    <a:pt x="544001" y="336712"/>
                  </a:lnTo>
                  <a:close/>
                </a:path>
                <a:path w="674369" h="1034414">
                  <a:moveTo>
                    <a:pt x="568880" y="336712"/>
                  </a:moveTo>
                  <a:lnTo>
                    <a:pt x="554411" y="336712"/>
                  </a:lnTo>
                  <a:lnTo>
                    <a:pt x="554411" y="345534"/>
                  </a:lnTo>
                  <a:lnTo>
                    <a:pt x="568880" y="345534"/>
                  </a:lnTo>
                  <a:lnTo>
                    <a:pt x="568880" y="336712"/>
                  </a:lnTo>
                  <a:close/>
                </a:path>
                <a:path w="674369" h="1034414">
                  <a:moveTo>
                    <a:pt x="586305" y="419468"/>
                  </a:moveTo>
                  <a:lnTo>
                    <a:pt x="583658" y="428643"/>
                  </a:lnTo>
                  <a:lnTo>
                    <a:pt x="584188" y="428908"/>
                  </a:lnTo>
                  <a:lnTo>
                    <a:pt x="585143" y="429173"/>
                  </a:lnTo>
                  <a:lnTo>
                    <a:pt x="586526" y="429437"/>
                  </a:lnTo>
                  <a:lnTo>
                    <a:pt x="587908" y="429731"/>
                  </a:lnTo>
                  <a:lnTo>
                    <a:pt x="589481" y="429878"/>
                  </a:lnTo>
                  <a:lnTo>
                    <a:pt x="594392" y="429878"/>
                  </a:lnTo>
                  <a:lnTo>
                    <a:pt x="596621" y="429437"/>
                  </a:lnTo>
                  <a:lnTo>
                    <a:pt x="596951" y="429437"/>
                  </a:lnTo>
                  <a:lnTo>
                    <a:pt x="602245" y="427085"/>
                  </a:lnTo>
                  <a:lnTo>
                    <a:pt x="604465" y="425364"/>
                  </a:lnTo>
                  <a:lnTo>
                    <a:pt x="608288" y="420747"/>
                  </a:lnTo>
                  <a:lnTo>
                    <a:pt x="608508" y="420350"/>
                  </a:lnTo>
                  <a:lnTo>
                    <a:pt x="591069" y="420350"/>
                  </a:lnTo>
                  <a:lnTo>
                    <a:pt x="588834" y="420115"/>
                  </a:lnTo>
                  <a:lnTo>
                    <a:pt x="586305" y="419468"/>
                  </a:lnTo>
                  <a:close/>
                </a:path>
                <a:path w="674369" h="1034414">
                  <a:moveTo>
                    <a:pt x="590540" y="336712"/>
                  </a:moveTo>
                  <a:lnTo>
                    <a:pt x="579247" y="336712"/>
                  </a:lnTo>
                  <a:lnTo>
                    <a:pt x="604303" y="404822"/>
                  </a:lnTo>
                  <a:lnTo>
                    <a:pt x="601098" y="413557"/>
                  </a:lnTo>
                  <a:lnTo>
                    <a:pt x="599701" y="416042"/>
                  </a:lnTo>
                  <a:lnTo>
                    <a:pt x="598171" y="417571"/>
                  </a:lnTo>
                  <a:lnTo>
                    <a:pt x="596672" y="419130"/>
                  </a:lnTo>
                  <a:lnTo>
                    <a:pt x="594718" y="420115"/>
                  </a:lnTo>
                  <a:lnTo>
                    <a:pt x="593657" y="420115"/>
                  </a:lnTo>
                  <a:lnTo>
                    <a:pt x="591069" y="420350"/>
                  </a:lnTo>
                  <a:lnTo>
                    <a:pt x="608508" y="420350"/>
                  </a:lnTo>
                  <a:lnTo>
                    <a:pt x="609891" y="417850"/>
                  </a:lnTo>
                  <a:lnTo>
                    <a:pt x="619946" y="390706"/>
                  </a:lnTo>
                  <a:lnTo>
                    <a:pt x="609244" y="390706"/>
                  </a:lnTo>
                  <a:lnTo>
                    <a:pt x="590540" y="336712"/>
                  </a:lnTo>
                  <a:close/>
                </a:path>
                <a:path w="674369" h="1034414">
                  <a:moveTo>
                    <a:pt x="639946" y="336712"/>
                  </a:moveTo>
                  <a:lnTo>
                    <a:pt x="628653" y="336712"/>
                  </a:lnTo>
                  <a:lnTo>
                    <a:pt x="609950" y="390706"/>
                  </a:lnTo>
                  <a:lnTo>
                    <a:pt x="619946" y="390706"/>
                  </a:lnTo>
                  <a:lnTo>
                    <a:pt x="639946" y="336712"/>
                  </a:lnTo>
                  <a:close/>
                </a:path>
                <a:path w="674369" h="1034414">
                  <a:moveTo>
                    <a:pt x="20644" y="477542"/>
                  </a:moveTo>
                  <a:lnTo>
                    <a:pt x="10234" y="477542"/>
                  </a:lnTo>
                  <a:lnTo>
                    <a:pt x="10234" y="548887"/>
                  </a:lnTo>
                  <a:lnTo>
                    <a:pt x="25644" y="562415"/>
                  </a:lnTo>
                  <a:lnTo>
                    <a:pt x="30526" y="562415"/>
                  </a:lnTo>
                  <a:lnTo>
                    <a:pt x="32128" y="562268"/>
                  </a:lnTo>
                  <a:lnTo>
                    <a:pt x="34306" y="561783"/>
                  </a:lnTo>
                  <a:lnTo>
                    <a:pt x="35643" y="561444"/>
                  </a:lnTo>
                  <a:lnTo>
                    <a:pt x="36349" y="561180"/>
                  </a:lnTo>
                  <a:lnTo>
                    <a:pt x="34351" y="552357"/>
                  </a:lnTo>
                  <a:lnTo>
                    <a:pt x="27349" y="552357"/>
                  </a:lnTo>
                  <a:lnTo>
                    <a:pt x="25276" y="551651"/>
                  </a:lnTo>
                  <a:lnTo>
                    <a:pt x="20644" y="545064"/>
                  </a:lnTo>
                  <a:lnTo>
                    <a:pt x="20644" y="477542"/>
                  </a:lnTo>
                  <a:close/>
                </a:path>
                <a:path w="674369" h="1034414">
                  <a:moveTo>
                    <a:pt x="35114" y="551651"/>
                  </a:moveTo>
                  <a:lnTo>
                    <a:pt x="34191" y="551651"/>
                  </a:lnTo>
                  <a:lnTo>
                    <a:pt x="34351" y="552357"/>
                  </a:lnTo>
                  <a:lnTo>
                    <a:pt x="31584" y="552357"/>
                  </a:lnTo>
                  <a:lnTo>
                    <a:pt x="35114" y="551651"/>
                  </a:lnTo>
                  <a:close/>
                </a:path>
                <a:path w="674369" h="1034414">
                  <a:moveTo>
                    <a:pt x="10234" y="493775"/>
                  </a:moveTo>
                  <a:lnTo>
                    <a:pt x="0" y="493775"/>
                  </a:lnTo>
                  <a:lnTo>
                    <a:pt x="0" y="502598"/>
                  </a:lnTo>
                  <a:lnTo>
                    <a:pt x="10234" y="502598"/>
                  </a:lnTo>
                  <a:lnTo>
                    <a:pt x="10234" y="493775"/>
                  </a:lnTo>
                  <a:close/>
                </a:path>
                <a:path w="674369" h="1034414">
                  <a:moveTo>
                    <a:pt x="35113" y="493775"/>
                  </a:moveTo>
                  <a:lnTo>
                    <a:pt x="20644" y="493775"/>
                  </a:lnTo>
                  <a:lnTo>
                    <a:pt x="20644" y="502598"/>
                  </a:lnTo>
                  <a:lnTo>
                    <a:pt x="35113" y="502598"/>
                  </a:lnTo>
                  <a:lnTo>
                    <a:pt x="35113" y="493775"/>
                  </a:lnTo>
                  <a:close/>
                </a:path>
                <a:path w="674369" h="1034414">
                  <a:moveTo>
                    <a:pt x="62640" y="471189"/>
                  </a:moveTo>
                  <a:lnTo>
                    <a:pt x="52229" y="471189"/>
                  </a:lnTo>
                  <a:lnTo>
                    <a:pt x="52229" y="561533"/>
                  </a:lnTo>
                  <a:lnTo>
                    <a:pt x="62640" y="561533"/>
                  </a:lnTo>
                  <a:lnTo>
                    <a:pt x="62640" y="516832"/>
                  </a:lnTo>
                  <a:lnTo>
                    <a:pt x="63331" y="513802"/>
                  </a:lnTo>
                  <a:lnTo>
                    <a:pt x="71383" y="504362"/>
                  </a:lnTo>
                  <a:lnTo>
                    <a:pt x="62640" y="504362"/>
                  </a:lnTo>
                  <a:lnTo>
                    <a:pt x="62640" y="471189"/>
                  </a:lnTo>
                  <a:close/>
                </a:path>
                <a:path w="674369" h="1034414">
                  <a:moveTo>
                    <a:pt x="102731" y="502245"/>
                  </a:moveTo>
                  <a:lnTo>
                    <a:pt x="85373" y="502245"/>
                  </a:lnTo>
                  <a:lnTo>
                    <a:pt x="89211" y="503730"/>
                  </a:lnTo>
                  <a:lnTo>
                    <a:pt x="91975" y="506700"/>
                  </a:lnTo>
                  <a:lnTo>
                    <a:pt x="94769" y="509641"/>
                  </a:lnTo>
                  <a:lnTo>
                    <a:pt x="96057" y="513479"/>
                  </a:lnTo>
                  <a:lnTo>
                    <a:pt x="96166" y="561533"/>
                  </a:lnTo>
                  <a:lnTo>
                    <a:pt x="106576" y="561533"/>
                  </a:lnTo>
                  <a:lnTo>
                    <a:pt x="106576" y="512656"/>
                  </a:lnTo>
                  <a:lnTo>
                    <a:pt x="105624" y="507950"/>
                  </a:lnTo>
                  <a:lnTo>
                    <a:pt x="105007" y="506700"/>
                  </a:lnTo>
                  <a:lnTo>
                    <a:pt x="102731" y="502245"/>
                  </a:lnTo>
                  <a:close/>
                </a:path>
                <a:path w="674369" h="1034414">
                  <a:moveTo>
                    <a:pt x="88078" y="492893"/>
                  </a:moveTo>
                  <a:lnTo>
                    <a:pt x="78138" y="492893"/>
                  </a:lnTo>
                  <a:lnTo>
                    <a:pt x="73874" y="493937"/>
                  </a:lnTo>
                  <a:lnTo>
                    <a:pt x="67492" y="498084"/>
                  </a:lnTo>
                  <a:lnTo>
                    <a:pt x="65110" y="500863"/>
                  </a:lnTo>
                  <a:lnTo>
                    <a:pt x="63642" y="504098"/>
                  </a:lnTo>
                  <a:lnTo>
                    <a:pt x="63522" y="504362"/>
                  </a:lnTo>
                  <a:lnTo>
                    <a:pt x="71383" y="504362"/>
                  </a:lnTo>
                  <a:lnTo>
                    <a:pt x="73992" y="502965"/>
                  </a:lnTo>
                  <a:lnTo>
                    <a:pt x="77050" y="502245"/>
                  </a:lnTo>
                  <a:lnTo>
                    <a:pt x="102731" y="502245"/>
                  </a:lnTo>
                  <a:lnTo>
                    <a:pt x="101753" y="500304"/>
                  </a:lnTo>
                  <a:lnTo>
                    <a:pt x="99063" y="497495"/>
                  </a:lnTo>
                  <a:lnTo>
                    <a:pt x="92342" y="493937"/>
                  </a:lnTo>
                  <a:lnTo>
                    <a:pt x="92636" y="493937"/>
                  </a:lnTo>
                  <a:lnTo>
                    <a:pt x="88078" y="492893"/>
                  </a:lnTo>
                  <a:close/>
                </a:path>
                <a:path w="674369" h="1034414">
                  <a:moveTo>
                    <a:pt x="135680" y="493775"/>
                  </a:moveTo>
                  <a:lnTo>
                    <a:pt x="125622" y="493775"/>
                  </a:lnTo>
                  <a:lnTo>
                    <a:pt x="125622" y="561533"/>
                  </a:lnTo>
                  <a:lnTo>
                    <a:pt x="136033" y="561533"/>
                  </a:lnTo>
                  <a:lnTo>
                    <a:pt x="136033" y="515596"/>
                  </a:lnTo>
                  <a:lnTo>
                    <a:pt x="136768" y="512876"/>
                  </a:lnTo>
                  <a:lnTo>
                    <a:pt x="139738" y="508083"/>
                  </a:lnTo>
                  <a:lnTo>
                    <a:pt x="141768" y="506200"/>
                  </a:lnTo>
                  <a:lnTo>
                    <a:pt x="145890" y="504009"/>
                  </a:lnTo>
                  <a:lnTo>
                    <a:pt x="135680" y="504009"/>
                  </a:lnTo>
                  <a:lnTo>
                    <a:pt x="135680" y="493775"/>
                  </a:lnTo>
                  <a:close/>
                </a:path>
                <a:path w="674369" h="1034414">
                  <a:moveTo>
                    <a:pt x="159501" y="492893"/>
                  </a:moveTo>
                  <a:lnTo>
                    <a:pt x="149356" y="492893"/>
                  </a:lnTo>
                  <a:lnTo>
                    <a:pt x="146303" y="493775"/>
                  </a:lnTo>
                  <a:lnTo>
                    <a:pt x="139856" y="497937"/>
                  </a:lnTo>
                  <a:lnTo>
                    <a:pt x="137621" y="500657"/>
                  </a:lnTo>
                  <a:lnTo>
                    <a:pt x="136386" y="504009"/>
                  </a:lnTo>
                  <a:lnTo>
                    <a:pt x="145890" y="504009"/>
                  </a:lnTo>
                  <a:lnTo>
                    <a:pt x="146886" y="503480"/>
                  </a:lnTo>
                  <a:lnTo>
                    <a:pt x="149417" y="502877"/>
                  </a:lnTo>
                  <a:lnTo>
                    <a:pt x="159501" y="502877"/>
                  </a:lnTo>
                  <a:lnTo>
                    <a:pt x="159501" y="492893"/>
                  </a:lnTo>
                  <a:close/>
                </a:path>
                <a:path w="674369" h="1034414">
                  <a:moveTo>
                    <a:pt x="159501" y="502877"/>
                  </a:moveTo>
                  <a:lnTo>
                    <a:pt x="155840" y="502877"/>
                  </a:lnTo>
                  <a:lnTo>
                    <a:pt x="157075" y="503083"/>
                  </a:lnTo>
                  <a:lnTo>
                    <a:pt x="159741" y="503480"/>
                  </a:lnTo>
                  <a:lnTo>
                    <a:pt x="159501" y="503480"/>
                  </a:lnTo>
                  <a:lnTo>
                    <a:pt x="159501" y="502877"/>
                  </a:lnTo>
                  <a:close/>
                </a:path>
                <a:path w="674369" h="1034414">
                  <a:moveTo>
                    <a:pt x="203423" y="492893"/>
                  </a:moveTo>
                  <a:lnTo>
                    <a:pt x="191189" y="492893"/>
                  </a:lnTo>
                  <a:lnTo>
                    <a:pt x="185822" y="494349"/>
                  </a:lnTo>
                  <a:lnTo>
                    <a:pt x="166603" y="520949"/>
                  </a:lnTo>
                  <a:lnTo>
                    <a:pt x="166603" y="535006"/>
                  </a:lnTo>
                  <a:lnTo>
                    <a:pt x="191189" y="562944"/>
                  </a:lnTo>
                  <a:lnTo>
                    <a:pt x="203423" y="562944"/>
                  </a:lnTo>
                  <a:lnTo>
                    <a:pt x="208775" y="561489"/>
                  </a:lnTo>
                  <a:lnTo>
                    <a:pt x="217980" y="555666"/>
                  </a:lnTo>
                  <a:lnTo>
                    <a:pt x="219806" y="553592"/>
                  </a:lnTo>
                  <a:lnTo>
                    <a:pt x="192659" y="553592"/>
                  </a:lnTo>
                  <a:lnTo>
                    <a:pt x="188836" y="552401"/>
                  </a:lnTo>
                  <a:lnTo>
                    <a:pt x="182837" y="547637"/>
                  </a:lnTo>
                  <a:lnTo>
                    <a:pt x="180616" y="544505"/>
                  </a:lnTo>
                  <a:lnTo>
                    <a:pt x="177734" y="536741"/>
                  </a:lnTo>
                  <a:lnTo>
                    <a:pt x="177014" y="532536"/>
                  </a:lnTo>
                  <a:lnTo>
                    <a:pt x="177014" y="523478"/>
                  </a:lnTo>
                  <a:lnTo>
                    <a:pt x="192659" y="502245"/>
                  </a:lnTo>
                  <a:lnTo>
                    <a:pt x="219800" y="502245"/>
                  </a:lnTo>
                  <a:lnTo>
                    <a:pt x="217980" y="500172"/>
                  </a:lnTo>
                  <a:lnTo>
                    <a:pt x="208775" y="494349"/>
                  </a:lnTo>
                  <a:lnTo>
                    <a:pt x="203423" y="492893"/>
                  </a:lnTo>
                  <a:close/>
                </a:path>
                <a:path w="674369" h="1034414">
                  <a:moveTo>
                    <a:pt x="219800" y="502245"/>
                  </a:moveTo>
                  <a:lnTo>
                    <a:pt x="201952" y="502245"/>
                  </a:lnTo>
                  <a:lnTo>
                    <a:pt x="205775" y="503451"/>
                  </a:lnTo>
                  <a:lnTo>
                    <a:pt x="211775" y="508274"/>
                  </a:lnTo>
                  <a:lnTo>
                    <a:pt x="213995" y="511435"/>
                  </a:lnTo>
                  <a:lnTo>
                    <a:pt x="216877" y="519258"/>
                  </a:lnTo>
                  <a:lnTo>
                    <a:pt x="217598" y="523478"/>
                  </a:lnTo>
                  <a:lnTo>
                    <a:pt x="217598" y="532536"/>
                  </a:lnTo>
                  <a:lnTo>
                    <a:pt x="201952" y="553592"/>
                  </a:lnTo>
                  <a:lnTo>
                    <a:pt x="219806" y="553592"/>
                  </a:lnTo>
                  <a:lnTo>
                    <a:pt x="221568" y="551593"/>
                  </a:lnTo>
                  <a:lnTo>
                    <a:pt x="224126" y="546358"/>
                  </a:lnTo>
                  <a:lnTo>
                    <a:pt x="226714" y="541123"/>
                  </a:lnTo>
                  <a:lnTo>
                    <a:pt x="228008" y="535006"/>
                  </a:lnTo>
                  <a:lnTo>
                    <a:pt x="228008" y="520949"/>
                  </a:lnTo>
                  <a:lnTo>
                    <a:pt x="226714" y="514788"/>
                  </a:lnTo>
                  <a:lnTo>
                    <a:pt x="224126" y="509523"/>
                  </a:lnTo>
                  <a:lnTo>
                    <a:pt x="221568" y="504259"/>
                  </a:lnTo>
                  <a:lnTo>
                    <a:pt x="219800" y="502245"/>
                  </a:lnTo>
                  <a:close/>
                </a:path>
                <a:path w="674369" h="1034414">
                  <a:moveTo>
                    <a:pt x="254311" y="493775"/>
                  </a:moveTo>
                  <a:lnTo>
                    <a:pt x="243900" y="493775"/>
                  </a:lnTo>
                  <a:lnTo>
                    <a:pt x="243900" y="542594"/>
                  </a:lnTo>
                  <a:lnTo>
                    <a:pt x="261545" y="562415"/>
                  </a:lnTo>
                  <a:lnTo>
                    <a:pt x="270897" y="562415"/>
                  </a:lnTo>
                  <a:lnTo>
                    <a:pt x="275132" y="561224"/>
                  </a:lnTo>
                  <a:lnTo>
                    <a:pt x="281837" y="556430"/>
                  </a:lnTo>
                  <a:lnTo>
                    <a:pt x="284308" y="553504"/>
                  </a:lnTo>
                  <a:lnTo>
                    <a:pt x="284837" y="552357"/>
                  </a:lnTo>
                  <a:lnTo>
                    <a:pt x="264810" y="552357"/>
                  </a:lnTo>
                  <a:lnTo>
                    <a:pt x="261251" y="550887"/>
                  </a:lnTo>
                  <a:lnTo>
                    <a:pt x="255693" y="545005"/>
                  </a:lnTo>
                  <a:lnTo>
                    <a:pt x="254311" y="541064"/>
                  </a:lnTo>
                  <a:lnTo>
                    <a:pt x="254311" y="493775"/>
                  </a:lnTo>
                  <a:close/>
                </a:path>
                <a:path w="674369" h="1034414">
                  <a:moveTo>
                    <a:pt x="297012" y="550063"/>
                  </a:moveTo>
                  <a:lnTo>
                    <a:pt x="286602" y="550063"/>
                  </a:lnTo>
                  <a:lnTo>
                    <a:pt x="286602" y="561533"/>
                  </a:lnTo>
                  <a:lnTo>
                    <a:pt x="297012" y="561533"/>
                  </a:lnTo>
                  <a:lnTo>
                    <a:pt x="297012" y="550063"/>
                  </a:lnTo>
                  <a:close/>
                </a:path>
                <a:path w="674369" h="1034414">
                  <a:moveTo>
                    <a:pt x="297012" y="493775"/>
                  </a:moveTo>
                  <a:lnTo>
                    <a:pt x="286602" y="493775"/>
                  </a:lnTo>
                  <a:lnTo>
                    <a:pt x="286602" y="538065"/>
                  </a:lnTo>
                  <a:lnTo>
                    <a:pt x="285675" y="541550"/>
                  </a:lnTo>
                  <a:lnTo>
                    <a:pt x="281999" y="547020"/>
                  </a:lnTo>
                  <a:lnTo>
                    <a:pt x="279735" y="549049"/>
                  </a:lnTo>
                  <a:lnTo>
                    <a:pt x="274353" y="551695"/>
                  </a:lnTo>
                  <a:lnTo>
                    <a:pt x="271721" y="552357"/>
                  </a:lnTo>
                  <a:lnTo>
                    <a:pt x="284837" y="552357"/>
                  </a:lnTo>
                  <a:lnTo>
                    <a:pt x="285896" y="550063"/>
                  </a:lnTo>
                  <a:lnTo>
                    <a:pt x="297012" y="550063"/>
                  </a:lnTo>
                  <a:lnTo>
                    <a:pt x="297012" y="493775"/>
                  </a:lnTo>
                  <a:close/>
                </a:path>
                <a:path w="674369" h="1034414">
                  <a:moveTo>
                    <a:pt x="324020" y="568944"/>
                  </a:moveTo>
                  <a:lnTo>
                    <a:pt x="316774" y="574031"/>
                  </a:lnTo>
                  <a:lnTo>
                    <a:pt x="315745" y="574796"/>
                  </a:lnTo>
                  <a:lnTo>
                    <a:pt x="317139" y="577119"/>
                  </a:lnTo>
                  <a:lnTo>
                    <a:pt x="318909" y="579178"/>
                  </a:lnTo>
                  <a:lnTo>
                    <a:pt x="319036" y="579325"/>
                  </a:lnTo>
                  <a:lnTo>
                    <a:pt x="323829" y="583472"/>
                  </a:lnTo>
                  <a:lnTo>
                    <a:pt x="326844" y="585148"/>
                  </a:lnTo>
                  <a:lnTo>
                    <a:pt x="334078" y="587706"/>
                  </a:lnTo>
                  <a:lnTo>
                    <a:pt x="338401" y="588353"/>
                  </a:lnTo>
                  <a:lnTo>
                    <a:pt x="348841" y="588353"/>
                  </a:lnTo>
                  <a:lnTo>
                    <a:pt x="367683" y="579178"/>
                  </a:lnTo>
                  <a:lnTo>
                    <a:pt x="339342" y="579178"/>
                  </a:lnTo>
                  <a:lnTo>
                    <a:pt x="336034" y="578575"/>
                  </a:lnTo>
                  <a:lnTo>
                    <a:pt x="331005" y="576193"/>
                  </a:lnTo>
                  <a:lnTo>
                    <a:pt x="329034" y="574796"/>
                  </a:lnTo>
                  <a:lnTo>
                    <a:pt x="326152" y="571590"/>
                  </a:lnTo>
                  <a:lnTo>
                    <a:pt x="324961" y="570179"/>
                  </a:lnTo>
                  <a:lnTo>
                    <a:pt x="324020" y="568944"/>
                  </a:lnTo>
                  <a:close/>
                </a:path>
                <a:path w="674369" h="1034414">
                  <a:moveTo>
                    <a:pt x="372721" y="549005"/>
                  </a:moveTo>
                  <a:lnTo>
                    <a:pt x="362310" y="549005"/>
                  </a:lnTo>
                  <a:lnTo>
                    <a:pt x="362310" y="568414"/>
                  </a:lnTo>
                  <a:lnTo>
                    <a:pt x="360531" y="572561"/>
                  </a:lnTo>
                  <a:lnTo>
                    <a:pt x="353414" y="577854"/>
                  </a:lnTo>
                  <a:lnTo>
                    <a:pt x="348900" y="579178"/>
                  </a:lnTo>
                  <a:lnTo>
                    <a:pt x="367683" y="579178"/>
                  </a:lnTo>
                  <a:lnTo>
                    <a:pt x="371398" y="574031"/>
                  </a:lnTo>
                  <a:lnTo>
                    <a:pt x="372721" y="569297"/>
                  </a:lnTo>
                  <a:lnTo>
                    <a:pt x="372721" y="549005"/>
                  </a:lnTo>
                  <a:close/>
                </a:path>
                <a:path w="674369" h="1034414">
                  <a:moveTo>
                    <a:pt x="346253" y="492893"/>
                  </a:moveTo>
                  <a:lnTo>
                    <a:pt x="336137" y="492893"/>
                  </a:lnTo>
                  <a:lnTo>
                    <a:pt x="331108" y="494319"/>
                  </a:lnTo>
                  <a:lnTo>
                    <a:pt x="322365" y="500039"/>
                  </a:lnTo>
                  <a:lnTo>
                    <a:pt x="319006" y="503995"/>
                  </a:lnTo>
                  <a:lnTo>
                    <a:pt x="314124" y="514317"/>
                  </a:lnTo>
                  <a:lnTo>
                    <a:pt x="312904" y="520361"/>
                  </a:lnTo>
                  <a:lnTo>
                    <a:pt x="312904" y="534359"/>
                  </a:lnTo>
                  <a:lnTo>
                    <a:pt x="336195" y="560474"/>
                  </a:lnTo>
                  <a:lnTo>
                    <a:pt x="346077" y="560474"/>
                  </a:lnTo>
                  <a:lnTo>
                    <a:pt x="360036" y="551122"/>
                  </a:lnTo>
                  <a:lnTo>
                    <a:pt x="338725" y="551122"/>
                  </a:lnTo>
                  <a:lnTo>
                    <a:pt x="335554" y="550240"/>
                  </a:lnTo>
                  <a:lnTo>
                    <a:pt x="335270" y="550240"/>
                  </a:lnTo>
                  <a:lnTo>
                    <a:pt x="332137" y="548078"/>
                  </a:lnTo>
                  <a:lnTo>
                    <a:pt x="323365" y="522243"/>
                  </a:lnTo>
                  <a:lnTo>
                    <a:pt x="324035" y="518361"/>
                  </a:lnTo>
                  <a:lnTo>
                    <a:pt x="338666" y="502245"/>
                  </a:lnTo>
                  <a:lnTo>
                    <a:pt x="360029" y="502245"/>
                  </a:lnTo>
                  <a:lnTo>
                    <a:pt x="358340" y="500039"/>
                  </a:lnTo>
                  <a:lnTo>
                    <a:pt x="356958" y="498186"/>
                  </a:lnTo>
                  <a:lnTo>
                    <a:pt x="354958" y="496540"/>
                  </a:lnTo>
                  <a:lnTo>
                    <a:pt x="352341" y="495099"/>
                  </a:lnTo>
                  <a:lnTo>
                    <a:pt x="349753" y="493628"/>
                  </a:lnTo>
                  <a:lnTo>
                    <a:pt x="346253" y="492893"/>
                  </a:lnTo>
                  <a:close/>
                </a:path>
                <a:path w="674369" h="1034414">
                  <a:moveTo>
                    <a:pt x="360029" y="502245"/>
                  </a:moveTo>
                  <a:lnTo>
                    <a:pt x="347312" y="502245"/>
                  </a:lnTo>
                  <a:lnTo>
                    <a:pt x="350950" y="503362"/>
                  </a:lnTo>
                  <a:lnTo>
                    <a:pt x="356634" y="507538"/>
                  </a:lnTo>
                  <a:lnTo>
                    <a:pt x="358811" y="510465"/>
                  </a:lnTo>
                  <a:lnTo>
                    <a:pt x="361752" y="517934"/>
                  </a:lnTo>
                  <a:lnTo>
                    <a:pt x="362487" y="522243"/>
                  </a:lnTo>
                  <a:lnTo>
                    <a:pt x="362487" y="532124"/>
                  </a:lnTo>
                  <a:lnTo>
                    <a:pt x="361811" y="535991"/>
                  </a:lnTo>
                  <a:lnTo>
                    <a:pt x="361737" y="536418"/>
                  </a:lnTo>
                  <a:lnTo>
                    <a:pt x="358737" y="543593"/>
                  </a:lnTo>
                  <a:lnTo>
                    <a:pt x="356546" y="546343"/>
                  </a:lnTo>
                  <a:lnTo>
                    <a:pt x="350671" y="550240"/>
                  </a:lnTo>
                  <a:lnTo>
                    <a:pt x="350511" y="550240"/>
                  </a:lnTo>
                  <a:lnTo>
                    <a:pt x="347253" y="551122"/>
                  </a:lnTo>
                  <a:lnTo>
                    <a:pt x="360036" y="551122"/>
                  </a:lnTo>
                  <a:lnTo>
                    <a:pt x="360663" y="550240"/>
                  </a:lnTo>
                  <a:lnTo>
                    <a:pt x="361428" y="549005"/>
                  </a:lnTo>
                  <a:lnTo>
                    <a:pt x="372721" y="549005"/>
                  </a:lnTo>
                  <a:lnTo>
                    <a:pt x="372721" y="504539"/>
                  </a:lnTo>
                  <a:lnTo>
                    <a:pt x="361605" y="504539"/>
                  </a:lnTo>
                  <a:lnTo>
                    <a:pt x="360840" y="503362"/>
                  </a:lnTo>
                  <a:lnTo>
                    <a:pt x="360029" y="502245"/>
                  </a:lnTo>
                  <a:close/>
                </a:path>
                <a:path w="674369" h="1034414">
                  <a:moveTo>
                    <a:pt x="372721" y="493775"/>
                  </a:moveTo>
                  <a:lnTo>
                    <a:pt x="362663" y="493775"/>
                  </a:lnTo>
                  <a:lnTo>
                    <a:pt x="362663" y="504539"/>
                  </a:lnTo>
                  <a:lnTo>
                    <a:pt x="372721" y="504539"/>
                  </a:lnTo>
                  <a:lnTo>
                    <a:pt x="372721" y="493775"/>
                  </a:lnTo>
                  <a:close/>
                </a:path>
                <a:path w="674369" h="1034414">
                  <a:moveTo>
                    <a:pt x="402189" y="471189"/>
                  </a:moveTo>
                  <a:lnTo>
                    <a:pt x="391778" y="471189"/>
                  </a:lnTo>
                  <a:lnTo>
                    <a:pt x="391778" y="561533"/>
                  </a:lnTo>
                  <a:lnTo>
                    <a:pt x="402189" y="561533"/>
                  </a:lnTo>
                  <a:lnTo>
                    <a:pt x="402189" y="516832"/>
                  </a:lnTo>
                  <a:lnTo>
                    <a:pt x="402879" y="513802"/>
                  </a:lnTo>
                  <a:lnTo>
                    <a:pt x="410932" y="504362"/>
                  </a:lnTo>
                  <a:lnTo>
                    <a:pt x="402189" y="504362"/>
                  </a:lnTo>
                  <a:lnTo>
                    <a:pt x="402189" y="471189"/>
                  </a:lnTo>
                  <a:close/>
                </a:path>
                <a:path w="674369" h="1034414">
                  <a:moveTo>
                    <a:pt x="442280" y="502245"/>
                  </a:moveTo>
                  <a:lnTo>
                    <a:pt x="424921" y="502245"/>
                  </a:lnTo>
                  <a:lnTo>
                    <a:pt x="428759" y="503730"/>
                  </a:lnTo>
                  <a:lnTo>
                    <a:pt x="431524" y="506700"/>
                  </a:lnTo>
                  <a:lnTo>
                    <a:pt x="434317" y="509641"/>
                  </a:lnTo>
                  <a:lnTo>
                    <a:pt x="435606" y="513479"/>
                  </a:lnTo>
                  <a:lnTo>
                    <a:pt x="435714" y="561533"/>
                  </a:lnTo>
                  <a:lnTo>
                    <a:pt x="446125" y="561533"/>
                  </a:lnTo>
                  <a:lnTo>
                    <a:pt x="446125" y="512656"/>
                  </a:lnTo>
                  <a:lnTo>
                    <a:pt x="445172" y="507950"/>
                  </a:lnTo>
                  <a:lnTo>
                    <a:pt x="444556" y="506700"/>
                  </a:lnTo>
                  <a:lnTo>
                    <a:pt x="442280" y="502245"/>
                  </a:lnTo>
                  <a:close/>
                </a:path>
                <a:path w="674369" h="1034414">
                  <a:moveTo>
                    <a:pt x="427627" y="492893"/>
                  </a:moveTo>
                  <a:lnTo>
                    <a:pt x="417687" y="492893"/>
                  </a:lnTo>
                  <a:lnTo>
                    <a:pt x="413423" y="493937"/>
                  </a:lnTo>
                  <a:lnTo>
                    <a:pt x="407041" y="498084"/>
                  </a:lnTo>
                  <a:lnTo>
                    <a:pt x="404659" y="500863"/>
                  </a:lnTo>
                  <a:lnTo>
                    <a:pt x="403191" y="504098"/>
                  </a:lnTo>
                  <a:lnTo>
                    <a:pt x="403071" y="504362"/>
                  </a:lnTo>
                  <a:lnTo>
                    <a:pt x="410932" y="504362"/>
                  </a:lnTo>
                  <a:lnTo>
                    <a:pt x="413540" y="502965"/>
                  </a:lnTo>
                  <a:lnTo>
                    <a:pt x="416599" y="502245"/>
                  </a:lnTo>
                  <a:lnTo>
                    <a:pt x="442280" y="502245"/>
                  </a:lnTo>
                  <a:lnTo>
                    <a:pt x="441302" y="500304"/>
                  </a:lnTo>
                  <a:lnTo>
                    <a:pt x="438611" y="497495"/>
                  </a:lnTo>
                  <a:lnTo>
                    <a:pt x="431891" y="493937"/>
                  </a:lnTo>
                  <a:lnTo>
                    <a:pt x="432184" y="493937"/>
                  </a:lnTo>
                  <a:lnTo>
                    <a:pt x="427627" y="492893"/>
                  </a:lnTo>
                  <a:close/>
                </a:path>
                <a:path w="674369" h="1034414">
                  <a:moveTo>
                    <a:pt x="37760" y="649956"/>
                  </a:moveTo>
                  <a:lnTo>
                    <a:pt x="26879" y="649956"/>
                  </a:lnTo>
                  <a:lnTo>
                    <a:pt x="21527" y="651456"/>
                  </a:lnTo>
                  <a:lnTo>
                    <a:pt x="12381" y="657426"/>
                  </a:lnTo>
                  <a:lnTo>
                    <a:pt x="8822" y="661558"/>
                  </a:lnTo>
                  <a:lnTo>
                    <a:pt x="3734" y="672116"/>
                  </a:lnTo>
                  <a:lnTo>
                    <a:pt x="2470" y="678188"/>
                  </a:lnTo>
                  <a:lnTo>
                    <a:pt x="2470" y="691834"/>
                  </a:lnTo>
                  <a:lnTo>
                    <a:pt x="26820" y="720008"/>
                  </a:lnTo>
                  <a:lnTo>
                    <a:pt x="38172" y="720008"/>
                  </a:lnTo>
                  <a:lnTo>
                    <a:pt x="42554" y="719081"/>
                  </a:lnTo>
                  <a:lnTo>
                    <a:pt x="50112" y="715346"/>
                  </a:lnTo>
                  <a:lnTo>
                    <a:pt x="53156" y="712817"/>
                  </a:lnTo>
                  <a:lnTo>
                    <a:pt x="54719" y="710656"/>
                  </a:lnTo>
                  <a:lnTo>
                    <a:pt x="29055" y="710656"/>
                  </a:lnTo>
                  <a:lnTo>
                    <a:pt x="25467" y="709582"/>
                  </a:lnTo>
                  <a:lnTo>
                    <a:pt x="12880" y="689952"/>
                  </a:lnTo>
                  <a:lnTo>
                    <a:pt x="12880" y="679600"/>
                  </a:lnTo>
                  <a:lnTo>
                    <a:pt x="29114" y="659308"/>
                  </a:lnTo>
                  <a:lnTo>
                    <a:pt x="54731" y="659308"/>
                  </a:lnTo>
                  <a:lnTo>
                    <a:pt x="52832" y="656838"/>
                  </a:lnTo>
                  <a:lnTo>
                    <a:pt x="49700" y="654367"/>
                  </a:lnTo>
                  <a:lnTo>
                    <a:pt x="42054" y="650838"/>
                  </a:lnTo>
                  <a:lnTo>
                    <a:pt x="37760" y="649956"/>
                  </a:lnTo>
                  <a:close/>
                </a:path>
                <a:path w="674369" h="1034414">
                  <a:moveTo>
                    <a:pt x="59817" y="698833"/>
                  </a:moveTo>
                  <a:lnTo>
                    <a:pt x="49406" y="698833"/>
                  </a:lnTo>
                  <a:lnTo>
                    <a:pt x="48759" y="701304"/>
                  </a:lnTo>
                  <a:lnTo>
                    <a:pt x="47671" y="703421"/>
                  </a:lnTo>
                  <a:lnTo>
                    <a:pt x="44612" y="706950"/>
                  </a:lnTo>
                  <a:lnTo>
                    <a:pt x="42573" y="708376"/>
                  </a:lnTo>
                  <a:lnTo>
                    <a:pt x="38334" y="710185"/>
                  </a:lnTo>
                  <a:lnTo>
                    <a:pt x="35878" y="710656"/>
                  </a:lnTo>
                  <a:lnTo>
                    <a:pt x="54719" y="710656"/>
                  </a:lnTo>
                  <a:lnTo>
                    <a:pt x="57773" y="706435"/>
                  </a:lnTo>
                  <a:lnTo>
                    <a:pt x="59229" y="702833"/>
                  </a:lnTo>
                  <a:lnTo>
                    <a:pt x="59817" y="698833"/>
                  </a:lnTo>
                  <a:close/>
                </a:path>
                <a:path w="674369" h="1034414">
                  <a:moveTo>
                    <a:pt x="54731" y="659308"/>
                  </a:moveTo>
                  <a:lnTo>
                    <a:pt x="37760" y="659308"/>
                  </a:lnTo>
                  <a:lnTo>
                    <a:pt x="41407" y="660514"/>
                  </a:lnTo>
                  <a:lnTo>
                    <a:pt x="44112" y="662925"/>
                  </a:lnTo>
                  <a:lnTo>
                    <a:pt x="46847" y="665308"/>
                  </a:lnTo>
                  <a:lnTo>
                    <a:pt x="48612" y="668042"/>
                  </a:lnTo>
                  <a:lnTo>
                    <a:pt x="49406" y="671130"/>
                  </a:lnTo>
                  <a:lnTo>
                    <a:pt x="59817" y="671130"/>
                  </a:lnTo>
                  <a:lnTo>
                    <a:pt x="59388" y="668042"/>
                  </a:lnTo>
                  <a:lnTo>
                    <a:pt x="59316" y="667528"/>
                  </a:lnTo>
                  <a:lnTo>
                    <a:pt x="59229" y="666896"/>
                  </a:lnTo>
                  <a:lnTo>
                    <a:pt x="57714" y="663190"/>
                  </a:lnTo>
                  <a:lnTo>
                    <a:pt x="54731" y="659308"/>
                  </a:lnTo>
                  <a:close/>
                </a:path>
                <a:path w="674369" h="1034414">
                  <a:moveTo>
                    <a:pt x="108679" y="649956"/>
                  </a:moveTo>
                  <a:lnTo>
                    <a:pt x="96445" y="649956"/>
                  </a:lnTo>
                  <a:lnTo>
                    <a:pt x="91078" y="651412"/>
                  </a:lnTo>
                  <a:lnTo>
                    <a:pt x="71860" y="678012"/>
                  </a:lnTo>
                  <a:lnTo>
                    <a:pt x="71860" y="692069"/>
                  </a:lnTo>
                  <a:lnTo>
                    <a:pt x="96445" y="720008"/>
                  </a:lnTo>
                  <a:lnTo>
                    <a:pt x="108679" y="720008"/>
                  </a:lnTo>
                  <a:lnTo>
                    <a:pt x="114032" y="718552"/>
                  </a:lnTo>
                  <a:lnTo>
                    <a:pt x="123236" y="712729"/>
                  </a:lnTo>
                  <a:lnTo>
                    <a:pt x="125063" y="710656"/>
                  </a:lnTo>
                  <a:lnTo>
                    <a:pt x="97916" y="710656"/>
                  </a:lnTo>
                  <a:lnTo>
                    <a:pt x="94092" y="709465"/>
                  </a:lnTo>
                  <a:lnTo>
                    <a:pt x="88093" y="704700"/>
                  </a:lnTo>
                  <a:lnTo>
                    <a:pt x="85873" y="701568"/>
                  </a:lnTo>
                  <a:lnTo>
                    <a:pt x="82991" y="693804"/>
                  </a:lnTo>
                  <a:lnTo>
                    <a:pt x="82270" y="689599"/>
                  </a:lnTo>
                  <a:lnTo>
                    <a:pt x="82270" y="680541"/>
                  </a:lnTo>
                  <a:lnTo>
                    <a:pt x="97916" y="659308"/>
                  </a:lnTo>
                  <a:lnTo>
                    <a:pt x="125056" y="659308"/>
                  </a:lnTo>
                  <a:lnTo>
                    <a:pt x="123236" y="657235"/>
                  </a:lnTo>
                  <a:lnTo>
                    <a:pt x="114032" y="651412"/>
                  </a:lnTo>
                  <a:lnTo>
                    <a:pt x="108679" y="649956"/>
                  </a:lnTo>
                  <a:close/>
                </a:path>
                <a:path w="674369" h="1034414">
                  <a:moveTo>
                    <a:pt x="125056" y="659308"/>
                  </a:moveTo>
                  <a:lnTo>
                    <a:pt x="107209" y="659308"/>
                  </a:lnTo>
                  <a:lnTo>
                    <a:pt x="111032" y="660514"/>
                  </a:lnTo>
                  <a:lnTo>
                    <a:pt x="117031" y="665337"/>
                  </a:lnTo>
                  <a:lnTo>
                    <a:pt x="119252" y="668498"/>
                  </a:lnTo>
                  <a:lnTo>
                    <a:pt x="122134" y="676321"/>
                  </a:lnTo>
                  <a:lnTo>
                    <a:pt x="122854" y="680541"/>
                  </a:lnTo>
                  <a:lnTo>
                    <a:pt x="122854" y="689599"/>
                  </a:lnTo>
                  <a:lnTo>
                    <a:pt x="107209" y="710656"/>
                  </a:lnTo>
                  <a:lnTo>
                    <a:pt x="125063" y="710656"/>
                  </a:lnTo>
                  <a:lnTo>
                    <a:pt x="126824" y="708656"/>
                  </a:lnTo>
                  <a:lnTo>
                    <a:pt x="129383" y="703421"/>
                  </a:lnTo>
                  <a:lnTo>
                    <a:pt x="131971" y="698186"/>
                  </a:lnTo>
                  <a:lnTo>
                    <a:pt x="133265" y="692069"/>
                  </a:lnTo>
                  <a:lnTo>
                    <a:pt x="133265" y="678012"/>
                  </a:lnTo>
                  <a:lnTo>
                    <a:pt x="131971" y="671851"/>
                  </a:lnTo>
                  <a:lnTo>
                    <a:pt x="129383" y="666587"/>
                  </a:lnTo>
                  <a:lnTo>
                    <a:pt x="126824" y="661323"/>
                  </a:lnTo>
                  <a:lnTo>
                    <a:pt x="125056" y="659308"/>
                  </a:lnTo>
                  <a:close/>
                </a:path>
                <a:path w="674369" h="1034414">
                  <a:moveTo>
                    <a:pt x="159214" y="650838"/>
                  </a:moveTo>
                  <a:lnTo>
                    <a:pt x="149156" y="650838"/>
                  </a:lnTo>
                  <a:lnTo>
                    <a:pt x="149156" y="718596"/>
                  </a:lnTo>
                  <a:lnTo>
                    <a:pt x="159567" y="718596"/>
                  </a:lnTo>
                  <a:lnTo>
                    <a:pt x="159567" y="672924"/>
                  </a:lnTo>
                  <a:lnTo>
                    <a:pt x="160248" y="670101"/>
                  </a:lnTo>
                  <a:lnTo>
                    <a:pt x="161205" y="668337"/>
                  </a:lnTo>
                  <a:lnTo>
                    <a:pt x="163126" y="664910"/>
                  </a:lnTo>
                  <a:lnTo>
                    <a:pt x="165008" y="662911"/>
                  </a:lnTo>
                  <a:lnTo>
                    <a:pt x="167417" y="661426"/>
                  </a:lnTo>
                  <a:lnTo>
                    <a:pt x="159214" y="661426"/>
                  </a:lnTo>
                  <a:lnTo>
                    <a:pt x="159214" y="650838"/>
                  </a:lnTo>
                  <a:close/>
                </a:path>
                <a:path w="674369" h="1034414">
                  <a:moveTo>
                    <a:pt x="195512" y="659411"/>
                  </a:moveTo>
                  <a:lnTo>
                    <a:pt x="179138" y="659411"/>
                  </a:lnTo>
                  <a:lnTo>
                    <a:pt x="182079" y="660499"/>
                  </a:lnTo>
                  <a:lnTo>
                    <a:pt x="186737" y="664910"/>
                  </a:lnTo>
                  <a:lnTo>
                    <a:pt x="187097" y="665278"/>
                  </a:lnTo>
                  <a:lnTo>
                    <a:pt x="188329" y="668337"/>
                  </a:lnTo>
                  <a:lnTo>
                    <a:pt x="188329" y="718596"/>
                  </a:lnTo>
                  <a:lnTo>
                    <a:pt x="198916" y="718596"/>
                  </a:lnTo>
                  <a:lnTo>
                    <a:pt x="198916" y="670101"/>
                  </a:lnTo>
                  <a:lnTo>
                    <a:pt x="200225" y="666484"/>
                  </a:lnTo>
                  <a:lnTo>
                    <a:pt x="204842" y="661426"/>
                  </a:lnTo>
                  <a:lnTo>
                    <a:pt x="196446" y="661426"/>
                  </a:lnTo>
                  <a:lnTo>
                    <a:pt x="195512" y="659411"/>
                  </a:lnTo>
                  <a:close/>
                </a:path>
                <a:path w="674369" h="1034414">
                  <a:moveTo>
                    <a:pt x="236162" y="659411"/>
                  </a:moveTo>
                  <a:lnTo>
                    <a:pt x="217929" y="659411"/>
                  </a:lnTo>
                  <a:lnTo>
                    <a:pt x="221193" y="660499"/>
                  </a:lnTo>
                  <a:lnTo>
                    <a:pt x="220990" y="660499"/>
                  </a:lnTo>
                  <a:lnTo>
                    <a:pt x="226310" y="664675"/>
                  </a:lnTo>
                  <a:lnTo>
                    <a:pt x="227002" y="666484"/>
                  </a:lnTo>
                  <a:lnTo>
                    <a:pt x="227678" y="668337"/>
                  </a:lnTo>
                  <a:lnTo>
                    <a:pt x="227678" y="718596"/>
                  </a:lnTo>
                  <a:lnTo>
                    <a:pt x="238088" y="718596"/>
                  </a:lnTo>
                  <a:lnTo>
                    <a:pt x="237968" y="664910"/>
                  </a:lnTo>
                  <a:lnTo>
                    <a:pt x="236162" y="659411"/>
                  </a:lnTo>
                  <a:close/>
                </a:path>
                <a:path w="674369" h="1034414">
                  <a:moveTo>
                    <a:pt x="182741" y="649956"/>
                  </a:moveTo>
                  <a:lnTo>
                    <a:pt x="173860" y="649956"/>
                  </a:lnTo>
                  <a:lnTo>
                    <a:pt x="170574" y="650838"/>
                  </a:lnTo>
                  <a:lnTo>
                    <a:pt x="170035" y="651000"/>
                  </a:lnTo>
                  <a:lnTo>
                    <a:pt x="163787" y="655000"/>
                  </a:lnTo>
                  <a:lnTo>
                    <a:pt x="161462" y="657926"/>
                  </a:lnTo>
                  <a:lnTo>
                    <a:pt x="160097" y="661426"/>
                  </a:lnTo>
                  <a:lnTo>
                    <a:pt x="167417" y="661426"/>
                  </a:lnTo>
                  <a:lnTo>
                    <a:pt x="169684" y="660029"/>
                  </a:lnTo>
                  <a:lnTo>
                    <a:pt x="171851" y="659411"/>
                  </a:lnTo>
                  <a:lnTo>
                    <a:pt x="195512" y="659411"/>
                  </a:lnTo>
                  <a:lnTo>
                    <a:pt x="194824" y="657926"/>
                  </a:lnTo>
                  <a:lnTo>
                    <a:pt x="192554" y="655147"/>
                  </a:lnTo>
                  <a:lnTo>
                    <a:pt x="192431" y="655000"/>
                  </a:lnTo>
                  <a:lnTo>
                    <a:pt x="189432" y="653000"/>
                  </a:lnTo>
                  <a:lnTo>
                    <a:pt x="186505" y="651000"/>
                  </a:lnTo>
                  <a:lnTo>
                    <a:pt x="185976" y="650838"/>
                  </a:lnTo>
                  <a:lnTo>
                    <a:pt x="182741" y="649956"/>
                  </a:lnTo>
                  <a:close/>
                </a:path>
                <a:path w="674369" h="1034414">
                  <a:moveTo>
                    <a:pt x="223502" y="649956"/>
                  </a:moveTo>
                  <a:lnTo>
                    <a:pt x="212591" y="649956"/>
                  </a:lnTo>
                  <a:lnTo>
                    <a:pt x="208430" y="651000"/>
                  </a:lnTo>
                  <a:lnTo>
                    <a:pt x="201489" y="655147"/>
                  </a:lnTo>
                  <a:lnTo>
                    <a:pt x="198887" y="657926"/>
                  </a:lnTo>
                  <a:lnTo>
                    <a:pt x="197151" y="661426"/>
                  </a:lnTo>
                  <a:lnTo>
                    <a:pt x="204842" y="661426"/>
                  </a:lnTo>
                  <a:lnTo>
                    <a:pt x="205459" y="660749"/>
                  </a:lnTo>
                  <a:lnTo>
                    <a:pt x="208886" y="659411"/>
                  </a:lnTo>
                  <a:lnTo>
                    <a:pt x="236162" y="659411"/>
                  </a:lnTo>
                  <a:lnTo>
                    <a:pt x="228457" y="651853"/>
                  </a:lnTo>
                  <a:lnTo>
                    <a:pt x="223502" y="649956"/>
                  </a:lnTo>
                  <a:close/>
                </a:path>
                <a:path w="674369" h="1034414">
                  <a:moveTo>
                    <a:pt x="267181" y="650838"/>
                  </a:moveTo>
                  <a:lnTo>
                    <a:pt x="257123" y="650838"/>
                  </a:lnTo>
                  <a:lnTo>
                    <a:pt x="257123" y="718596"/>
                  </a:lnTo>
                  <a:lnTo>
                    <a:pt x="267534" y="718596"/>
                  </a:lnTo>
                  <a:lnTo>
                    <a:pt x="267534" y="672924"/>
                  </a:lnTo>
                  <a:lnTo>
                    <a:pt x="268215" y="670101"/>
                  </a:lnTo>
                  <a:lnTo>
                    <a:pt x="269171" y="668337"/>
                  </a:lnTo>
                  <a:lnTo>
                    <a:pt x="271092" y="664910"/>
                  </a:lnTo>
                  <a:lnTo>
                    <a:pt x="272974" y="662911"/>
                  </a:lnTo>
                  <a:lnTo>
                    <a:pt x="275384" y="661426"/>
                  </a:lnTo>
                  <a:lnTo>
                    <a:pt x="267181" y="661426"/>
                  </a:lnTo>
                  <a:lnTo>
                    <a:pt x="267181" y="650838"/>
                  </a:lnTo>
                  <a:close/>
                </a:path>
                <a:path w="674369" h="1034414">
                  <a:moveTo>
                    <a:pt x="303479" y="659411"/>
                  </a:moveTo>
                  <a:lnTo>
                    <a:pt x="287104" y="659411"/>
                  </a:lnTo>
                  <a:lnTo>
                    <a:pt x="290046" y="660499"/>
                  </a:lnTo>
                  <a:lnTo>
                    <a:pt x="294704" y="664910"/>
                  </a:lnTo>
                  <a:lnTo>
                    <a:pt x="295063" y="665278"/>
                  </a:lnTo>
                  <a:lnTo>
                    <a:pt x="296295" y="668337"/>
                  </a:lnTo>
                  <a:lnTo>
                    <a:pt x="296295" y="718596"/>
                  </a:lnTo>
                  <a:lnTo>
                    <a:pt x="306882" y="718596"/>
                  </a:lnTo>
                  <a:lnTo>
                    <a:pt x="306882" y="670101"/>
                  </a:lnTo>
                  <a:lnTo>
                    <a:pt x="308191" y="666484"/>
                  </a:lnTo>
                  <a:lnTo>
                    <a:pt x="312808" y="661426"/>
                  </a:lnTo>
                  <a:lnTo>
                    <a:pt x="304412" y="661426"/>
                  </a:lnTo>
                  <a:lnTo>
                    <a:pt x="303479" y="659411"/>
                  </a:lnTo>
                  <a:close/>
                </a:path>
                <a:path w="674369" h="1034414">
                  <a:moveTo>
                    <a:pt x="344128" y="659411"/>
                  </a:moveTo>
                  <a:lnTo>
                    <a:pt x="325895" y="659411"/>
                  </a:lnTo>
                  <a:lnTo>
                    <a:pt x="329159" y="660499"/>
                  </a:lnTo>
                  <a:lnTo>
                    <a:pt x="328956" y="660499"/>
                  </a:lnTo>
                  <a:lnTo>
                    <a:pt x="334277" y="664675"/>
                  </a:lnTo>
                  <a:lnTo>
                    <a:pt x="334969" y="666484"/>
                  </a:lnTo>
                  <a:lnTo>
                    <a:pt x="335644" y="668337"/>
                  </a:lnTo>
                  <a:lnTo>
                    <a:pt x="335644" y="718596"/>
                  </a:lnTo>
                  <a:lnTo>
                    <a:pt x="346055" y="718596"/>
                  </a:lnTo>
                  <a:lnTo>
                    <a:pt x="345934" y="664910"/>
                  </a:lnTo>
                  <a:lnTo>
                    <a:pt x="344128" y="659411"/>
                  </a:lnTo>
                  <a:close/>
                </a:path>
                <a:path w="674369" h="1034414">
                  <a:moveTo>
                    <a:pt x="290708" y="649956"/>
                  </a:moveTo>
                  <a:lnTo>
                    <a:pt x="281826" y="649956"/>
                  </a:lnTo>
                  <a:lnTo>
                    <a:pt x="278540" y="650838"/>
                  </a:lnTo>
                  <a:lnTo>
                    <a:pt x="278001" y="651000"/>
                  </a:lnTo>
                  <a:lnTo>
                    <a:pt x="271754" y="655000"/>
                  </a:lnTo>
                  <a:lnTo>
                    <a:pt x="269429" y="657926"/>
                  </a:lnTo>
                  <a:lnTo>
                    <a:pt x="268063" y="661426"/>
                  </a:lnTo>
                  <a:lnTo>
                    <a:pt x="275384" y="661426"/>
                  </a:lnTo>
                  <a:lnTo>
                    <a:pt x="277650" y="660029"/>
                  </a:lnTo>
                  <a:lnTo>
                    <a:pt x="279818" y="659411"/>
                  </a:lnTo>
                  <a:lnTo>
                    <a:pt x="303479" y="659411"/>
                  </a:lnTo>
                  <a:lnTo>
                    <a:pt x="302790" y="657926"/>
                  </a:lnTo>
                  <a:lnTo>
                    <a:pt x="300520" y="655147"/>
                  </a:lnTo>
                  <a:lnTo>
                    <a:pt x="300398" y="655000"/>
                  </a:lnTo>
                  <a:lnTo>
                    <a:pt x="297398" y="653000"/>
                  </a:lnTo>
                  <a:lnTo>
                    <a:pt x="294471" y="651000"/>
                  </a:lnTo>
                  <a:lnTo>
                    <a:pt x="293943" y="650838"/>
                  </a:lnTo>
                  <a:lnTo>
                    <a:pt x="290708" y="649956"/>
                  </a:lnTo>
                  <a:close/>
                </a:path>
                <a:path w="674369" h="1034414">
                  <a:moveTo>
                    <a:pt x="331468" y="649956"/>
                  </a:moveTo>
                  <a:lnTo>
                    <a:pt x="320557" y="649956"/>
                  </a:lnTo>
                  <a:lnTo>
                    <a:pt x="316396" y="651000"/>
                  </a:lnTo>
                  <a:lnTo>
                    <a:pt x="309456" y="655147"/>
                  </a:lnTo>
                  <a:lnTo>
                    <a:pt x="306853" y="657926"/>
                  </a:lnTo>
                  <a:lnTo>
                    <a:pt x="305118" y="661426"/>
                  </a:lnTo>
                  <a:lnTo>
                    <a:pt x="312808" y="661426"/>
                  </a:lnTo>
                  <a:lnTo>
                    <a:pt x="313426" y="660749"/>
                  </a:lnTo>
                  <a:lnTo>
                    <a:pt x="316853" y="659411"/>
                  </a:lnTo>
                  <a:lnTo>
                    <a:pt x="344128" y="659411"/>
                  </a:lnTo>
                  <a:lnTo>
                    <a:pt x="336423" y="651853"/>
                  </a:lnTo>
                  <a:lnTo>
                    <a:pt x="331468" y="649956"/>
                  </a:lnTo>
                  <a:close/>
                </a:path>
                <a:path w="674369" h="1034414">
                  <a:moveTo>
                    <a:pt x="395969" y="649956"/>
                  </a:moveTo>
                  <a:lnTo>
                    <a:pt x="386323" y="649956"/>
                  </a:lnTo>
                  <a:lnTo>
                    <a:pt x="380970" y="651456"/>
                  </a:lnTo>
                  <a:lnTo>
                    <a:pt x="371824" y="657426"/>
                  </a:lnTo>
                  <a:lnTo>
                    <a:pt x="368266" y="661573"/>
                  </a:lnTo>
                  <a:lnTo>
                    <a:pt x="363262" y="672013"/>
                  </a:lnTo>
                  <a:lnTo>
                    <a:pt x="363178" y="672189"/>
                  </a:lnTo>
                  <a:lnTo>
                    <a:pt x="361913" y="678306"/>
                  </a:lnTo>
                  <a:lnTo>
                    <a:pt x="361913" y="692187"/>
                  </a:lnTo>
                  <a:lnTo>
                    <a:pt x="386970" y="720008"/>
                  </a:lnTo>
                  <a:lnTo>
                    <a:pt x="398086" y="720008"/>
                  </a:lnTo>
                  <a:lnTo>
                    <a:pt x="402218" y="719302"/>
                  </a:lnTo>
                  <a:lnTo>
                    <a:pt x="409570" y="716449"/>
                  </a:lnTo>
                  <a:lnTo>
                    <a:pt x="412658" y="714449"/>
                  </a:lnTo>
                  <a:lnTo>
                    <a:pt x="416343" y="710656"/>
                  </a:lnTo>
                  <a:lnTo>
                    <a:pt x="389293" y="710656"/>
                  </a:lnTo>
                  <a:lnTo>
                    <a:pt x="385602" y="709744"/>
                  </a:lnTo>
                  <a:lnTo>
                    <a:pt x="372324" y="688246"/>
                  </a:lnTo>
                  <a:lnTo>
                    <a:pt x="369324" y="688246"/>
                  </a:lnTo>
                  <a:lnTo>
                    <a:pt x="369324" y="679247"/>
                  </a:lnTo>
                  <a:lnTo>
                    <a:pt x="372324" y="679247"/>
                  </a:lnTo>
                  <a:lnTo>
                    <a:pt x="372324" y="677100"/>
                  </a:lnTo>
                  <a:lnTo>
                    <a:pt x="388293" y="659308"/>
                  </a:lnTo>
                  <a:lnTo>
                    <a:pt x="414293" y="659308"/>
                  </a:lnTo>
                  <a:lnTo>
                    <a:pt x="409467" y="654809"/>
                  </a:lnTo>
                  <a:lnTo>
                    <a:pt x="406335" y="652897"/>
                  </a:lnTo>
                  <a:lnTo>
                    <a:pt x="399454" y="650544"/>
                  </a:lnTo>
                  <a:lnTo>
                    <a:pt x="395969" y="649956"/>
                  </a:lnTo>
                  <a:close/>
                </a:path>
                <a:path w="674369" h="1034414">
                  <a:moveTo>
                    <a:pt x="410438" y="700069"/>
                  </a:moveTo>
                  <a:lnTo>
                    <a:pt x="396233" y="710656"/>
                  </a:lnTo>
                  <a:lnTo>
                    <a:pt x="416343" y="710656"/>
                  </a:lnTo>
                  <a:lnTo>
                    <a:pt x="417657" y="709303"/>
                  </a:lnTo>
                  <a:lnTo>
                    <a:pt x="419437" y="706303"/>
                  </a:lnTo>
                  <a:lnTo>
                    <a:pt x="420495" y="702892"/>
                  </a:lnTo>
                  <a:lnTo>
                    <a:pt x="410438" y="700069"/>
                  </a:lnTo>
                  <a:close/>
                </a:path>
                <a:path w="674369" h="1034414">
                  <a:moveTo>
                    <a:pt x="372324" y="679247"/>
                  </a:moveTo>
                  <a:lnTo>
                    <a:pt x="369324" y="679247"/>
                  </a:lnTo>
                  <a:lnTo>
                    <a:pt x="369324" y="688246"/>
                  </a:lnTo>
                  <a:lnTo>
                    <a:pt x="372324" y="688246"/>
                  </a:lnTo>
                  <a:lnTo>
                    <a:pt x="372324" y="679247"/>
                  </a:lnTo>
                  <a:close/>
                </a:path>
                <a:path w="674369" h="1034414">
                  <a:moveTo>
                    <a:pt x="414293" y="659308"/>
                  </a:moveTo>
                  <a:lnTo>
                    <a:pt x="396204" y="659308"/>
                  </a:lnTo>
                  <a:lnTo>
                    <a:pt x="399468" y="660176"/>
                  </a:lnTo>
                  <a:lnTo>
                    <a:pt x="405026" y="663646"/>
                  </a:lnTo>
                  <a:lnTo>
                    <a:pt x="407173" y="666013"/>
                  </a:lnTo>
                  <a:lnTo>
                    <a:pt x="408673" y="669013"/>
                  </a:lnTo>
                  <a:lnTo>
                    <a:pt x="410202" y="672013"/>
                  </a:lnTo>
                  <a:lnTo>
                    <a:pt x="410967" y="675424"/>
                  </a:lnTo>
                  <a:lnTo>
                    <a:pt x="410967" y="679247"/>
                  </a:lnTo>
                  <a:lnTo>
                    <a:pt x="372324" y="679247"/>
                  </a:lnTo>
                  <a:lnTo>
                    <a:pt x="372324" y="688246"/>
                  </a:lnTo>
                  <a:lnTo>
                    <a:pt x="421554" y="688246"/>
                  </a:lnTo>
                  <a:lnTo>
                    <a:pt x="421489" y="677100"/>
                  </a:lnTo>
                  <a:lnTo>
                    <a:pt x="420716" y="672189"/>
                  </a:lnTo>
                  <a:lnTo>
                    <a:pt x="417403" y="663646"/>
                  </a:lnTo>
                  <a:lnTo>
                    <a:pt x="415285" y="660337"/>
                  </a:lnTo>
                  <a:lnTo>
                    <a:pt x="415180" y="660176"/>
                  </a:lnTo>
                  <a:lnTo>
                    <a:pt x="414293" y="659308"/>
                  </a:lnTo>
                  <a:close/>
                </a:path>
                <a:path w="674369" h="1034414">
                  <a:moveTo>
                    <a:pt x="447448" y="651015"/>
                  </a:moveTo>
                  <a:lnTo>
                    <a:pt x="437391" y="651015"/>
                  </a:lnTo>
                  <a:lnTo>
                    <a:pt x="437391" y="718596"/>
                  </a:lnTo>
                  <a:lnTo>
                    <a:pt x="447801" y="718596"/>
                  </a:lnTo>
                  <a:lnTo>
                    <a:pt x="447801" y="673895"/>
                  </a:lnTo>
                  <a:lnTo>
                    <a:pt x="448466" y="670925"/>
                  </a:lnTo>
                  <a:lnTo>
                    <a:pt x="448551" y="670542"/>
                  </a:lnTo>
                  <a:lnTo>
                    <a:pt x="451551" y="665013"/>
                  </a:lnTo>
                  <a:lnTo>
                    <a:pt x="453595" y="662911"/>
                  </a:lnTo>
                  <a:lnTo>
                    <a:pt x="456277" y="661426"/>
                  </a:lnTo>
                  <a:lnTo>
                    <a:pt x="447448" y="661426"/>
                  </a:lnTo>
                  <a:lnTo>
                    <a:pt x="447448" y="651015"/>
                  </a:lnTo>
                  <a:close/>
                </a:path>
                <a:path w="674369" h="1034414">
                  <a:moveTo>
                    <a:pt x="487190" y="659308"/>
                  </a:moveTo>
                  <a:lnTo>
                    <a:pt x="469917" y="659308"/>
                  </a:lnTo>
                  <a:lnTo>
                    <a:pt x="473710" y="660808"/>
                  </a:lnTo>
                  <a:lnTo>
                    <a:pt x="479239" y="666778"/>
                  </a:lnTo>
                  <a:lnTo>
                    <a:pt x="480621" y="670925"/>
                  </a:lnTo>
                  <a:lnTo>
                    <a:pt x="480621" y="718596"/>
                  </a:lnTo>
                  <a:lnTo>
                    <a:pt x="491032" y="718596"/>
                  </a:lnTo>
                  <a:lnTo>
                    <a:pt x="491032" y="669778"/>
                  </a:lnTo>
                  <a:lnTo>
                    <a:pt x="490076" y="665013"/>
                  </a:lnTo>
                  <a:lnTo>
                    <a:pt x="487190" y="659308"/>
                  </a:lnTo>
                  <a:close/>
                </a:path>
                <a:path w="674369" h="1034414">
                  <a:moveTo>
                    <a:pt x="472681" y="649956"/>
                  </a:moveTo>
                  <a:lnTo>
                    <a:pt x="462976" y="649956"/>
                  </a:lnTo>
                  <a:lnTo>
                    <a:pt x="458800" y="651015"/>
                  </a:lnTo>
                  <a:lnTo>
                    <a:pt x="452330" y="655220"/>
                  </a:lnTo>
                  <a:lnTo>
                    <a:pt x="449919" y="657985"/>
                  </a:lnTo>
                  <a:lnTo>
                    <a:pt x="448331" y="661426"/>
                  </a:lnTo>
                  <a:lnTo>
                    <a:pt x="456277" y="661426"/>
                  </a:lnTo>
                  <a:lnTo>
                    <a:pt x="458800" y="660029"/>
                  </a:lnTo>
                  <a:lnTo>
                    <a:pt x="461770" y="659308"/>
                  </a:lnTo>
                  <a:lnTo>
                    <a:pt x="487190" y="659308"/>
                  </a:lnTo>
                  <a:lnTo>
                    <a:pt x="486253" y="657455"/>
                  </a:lnTo>
                  <a:lnTo>
                    <a:pt x="483577" y="654632"/>
                  </a:lnTo>
                  <a:lnTo>
                    <a:pt x="476910" y="651015"/>
                  </a:lnTo>
                  <a:lnTo>
                    <a:pt x="477197" y="651015"/>
                  </a:lnTo>
                  <a:lnTo>
                    <a:pt x="472681" y="649956"/>
                  </a:lnTo>
                  <a:close/>
                </a:path>
                <a:path w="674369" h="1034414">
                  <a:moveTo>
                    <a:pt x="525054" y="634605"/>
                  </a:moveTo>
                  <a:lnTo>
                    <a:pt x="514644" y="634605"/>
                  </a:lnTo>
                  <a:lnTo>
                    <a:pt x="514644" y="705950"/>
                  </a:lnTo>
                  <a:lnTo>
                    <a:pt x="530054" y="719478"/>
                  </a:lnTo>
                  <a:lnTo>
                    <a:pt x="534935" y="719478"/>
                  </a:lnTo>
                  <a:lnTo>
                    <a:pt x="536538" y="719331"/>
                  </a:lnTo>
                  <a:lnTo>
                    <a:pt x="538716" y="718846"/>
                  </a:lnTo>
                  <a:lnTo>
                    <a:pt x="540053" y="718508"/>
                  </a:lnTo>
                  <a:lnTo>
                    <a:pt x="540758" y="718243"/>
                  </a:lnTo>
                  <a:lnTo>
                    <a:pt x="538761" y="709420"/>
                  </a:lnTo>
                  <a:lnTo>
                    <a:pt x="531759" y="709420"/>
                  </a:lnTo>
                  <a:lnTo>
                    <a:pt x="529686" y="708715"/>
                  </a:lnTo>
                  <a:lnTo>
                    <a:pt x="525054" y="702127"/>
                  </a:lnTo>
                  <a:lnTo>
                    <a:pt x="525054" y="634605"/>
                  </a:lnTo>
                  <a:close/>
                </a:path>
                <a:path w="674369" h="1034414">
                  <a:moveTo>
                    <a:pt x="539524" y="708715"/>
                  </a:moveTo>
                  <a:lnTo>
                    <a:pt x="538601" y="708715"/>
                  </a:lnTo>
                  <a:lnTo>
                    <a:pt x="538761" y="709420"/>
                  </a:lnTo>
                  <a:lnTo>
                    <a:pt x="535994" y="709420"/>
                  </a:lnTo>
                  <a:lnTo>
                    <a:pt x="539524" y="708715"/>
                  </a:lnTo>
                  <a:close/>
                </a:path>
                <a:path w="674369" h="1034414">
                  <a:moveTo>
                    <a:pt x="514644" y="650838"/>
                  </a:moveTo>
                  <a:lnTo>
                    <a:pt x="504409" y="650838"/>
                  </a:lnTo>
                  <a:lnTo>
                    <a:pt x="504409" y="659661"/>
                  </a:lnTo>
                  <a:lnTo>
                    <a:pt x="514644" y="659661"/>
                  </a:lnTo>
                  <a:lnTo>
                    <a:pt x="514644" y="650838"/>
                  </a:lnTo>
                  <a:close/>
                </a:path>
                <a:path w="674369" h="1034414">
                  <a:moveTo>
                    <a:pt x="539523" y="650838"/>
                  </a:moveTo>
                  <a:lnTo>
                    <a:pt x="525054" y="650838"/>
                  </a:lnTo>
                  <a:lnTo>
                    <a:pt x="525054" y="659661"/>
                  </a:lnTo>
                  <a:lnTo>
                    <a:pt x="539523" y="659661"/>
                  </a:lnTo>
                  <a:lnTo>
                    <a:pt x="539523" y="650838"/>
                  </a:lnTo>
                  <a:close/>
                </a:path>
                <a:path w="674369" h="1034414">
                  <a:moveTo>
                    <a:pt x="560852" y="699892"/>
                  </a:moveTo>
                  <a:lnTo>
                    <a:pt x="550971" y="702362"/>
                  </a:lnTo>
                  <a:lnTo>
                    <a:pt x="552176" y="708126"/>
                  </a:lnTo>
                  <a:lnTo>
                    <a:pt x="555044" y="712508"/>
                  </a:lnTo>
                  <a:lnTo>
                    <a:pt x="564101" y="718508"/>
                  </a:lnTo>
                  <a:lnTo>
                    <a:pt x="569821" y="720008"/>
                  </a:lnTo>
                  <a:lnTo>
                    <a:pt x="581997" y="720008"/>
                  </a:lnTo>
                  <a:lnTo>
                    <a:pt x="586614" y="719125"/>
                  </a:lnTo>
                  <a:lnTo>
                    <a:pt x="594554" y="715596"/>
                  </a:lnTo>
                  <a:lnTo>
                    <a:pt x="597642" y="713185"/>
                  </a:lnTo>
                  <a:lnTo>
                    <a:pt x="599350" y="710832"/>
                  </a:lnTo>
                  <a:lnTo>
                    <a:pt x="572292" y="710832"/>
                  </a:lnTo>
                  <a:lnTo>
                    <a:pt x="568836" y="709920"/>
                  </a:lnTo>
                  <a:lnTo>
                    <a:pt x="563572" y="706274"/>
                  </a:lnTo>
                  <a:lnTo>
                    <a:pt x="561831" y="703598"/>
                  </a:lnTo>
                  <a:lnTo>
                    <a:pt x="561694" y="703156"/>
                  </a:lnTo>
                  <a:lnTo>
                    <a:pt x="560852" y="699892"/>
                  </a:lnTo>
                  <a:close/>
                </a:path>
                <a:path w="674369" h="1034414">
                  <a:moveTo>
                    <a:pt x="584673" y="649956"/>
                  </a:moveTo>
                  <a:lnTo>
                    <a:pt x="573203" y="649956"/>
                  </a:lnTo>
                  <a:lnTo>
                    <a:pt x="568939" y="650794"/>
                  </a:lnTo>
                  <a:lnTo>
                    <a:pt x="553088" y="674218"/>
                  </a:lnTo>
                  <a:lnTo>
                    <a:pt x="554447" y="677894"/>
                  </a:lnTo>
                  <a:lnTo>
                    <a:pt x="554529" y="678115"/>
                  </a:lnTo>
                  <a:lnTo>
                    <a:pt x="557411" y="681232"/>
                  </a:lnTo>
                  <a:lnTo>
                    <a:pt x="560323" y="684320"/>
                  </a:lnTo>
                  <a:lnTo>
                    <a:pt x="564881" y="686599"/>
                  </a:lnTo>
                  <a:lnTo>
                    <a:pt x="585790" y="691511"/>
                  </a:lnTo>
                  <a:lnTo>
                    <a:pt x="588320" y="692716"/>
                  </a:lnTo>
                  <a:lnTo>
                    <a:pt x="591613" y="695922"/>
                  </a:lnTo>
                  <a:lnTo>
                    <a:pt x="592437" y="697892"/>
                  </a:lnTo>
                  <a:lnTo>
                    <a:pt x="592437" y="703156"/>
                  </a:lnTo>
                  <a:lnTo>
                    <a:pt x="590996" y="705656"/>
                  </a:lnTo>
                  <a:lnTo>
                    <a:pt x="585098" y="709920"/>
                  </a:lnTo>
                  <a:lnTo>
                    <a:pt x="584821" y="709920"/>
                  </a:lnTo>
                  <a:lnTo>
                    <a:pt x="581409" y="710832"/>
                  </a:lnTo>
                  <a:lnTo>
                    <a:pt x="599350" y="710832"/>
                  </a:lnTo>
                  <a:lnTo>
                    <a:pt x="602083" y="707068"/>
                  </a:lnTo>
                  <a:lnTo>
                    <a:pt x="603200" y="703598"/>
                  </a:lnTo>
                  <a:lnTo>
                    <a:pt x="603200" y="694981"/>
                  </a:lnTo>
                  <a:lnTo>
                    <a:pt x="601715" y="691114"/>
                  </a:lnTo>
                  <a:lnTo>
                    <a:pt x="595775" y="685085"/>
                  </a:lnTo>
                  <a:lnTo>
                    <a:pt x="591260" y="682835"/>
                  </a:lnTo>
                  <a:lnTo>
                    <a:pt x="571145" y="677894"/>
                  </a:lnTo>
                  <a:lnTo>
                    <a:pt x="568204" y="676645"/>
                  </a:lnTo>
                  <a:lnTo>
                    <a:pt x="564440" y="673645"/>
                  </a:lnTo>
                  <a:lnTo>
                    <a:pt x="563499" y="671601"/>
                  </a:lnTo>
                  <a:lnTo>
                    <a:pt x="563499" y="666102"/>
                  </a:lnTo>
                  <a:lnTo>
                    <a:pt x="564866" y="663705"/>
                  </a:lnTo>
                  <a:lnTo>
                    <a:pt x="570366" y="659911"/>
                  </a:lnTo>
                  <a:lnTo>
                    <a:pt x="573821" y="658955"/>
                  </a:lnTo>
                  <a:lnTo>
                    <a:pt x="598773" y="658955"/>
                  </a:lnTo>
                  <a:lnTo>
                    <a:pt x="597613" y="657308"/>
                  </a:lnTo>
                  <a:lnTo>
                    <a:pt x="589937" y="651427"/>
                  </a:lnTo>
                  <a:lnTo>
                    <a:pt x="584673" y="649956"/>
                  </a:lnTo>
                  <a:close/>
                </a:path>
                <a:path w="674369" h="1034414">
                  <a:moveTo>
                    <a:pt x="598773" y="658955"/>
                  </a:moveTo>
                  <a:lnTo>
                    <a:pt x="580997" y="658955"/>
                  </a:lnTo>
                  <a:lnTo>
                    <a:pt x="583482" y="659440"/>
                  </a:lnTo>
                  <a:lnTo>
                    <a:pt x="587364" y="661381"/>
                  </a:lnTo>
                  <a:lnTo>
                    <a:pt x="588893" y="662617"/>
                  </a:lnTo>
                  <a:lnTo>
                    <a:pt x="590011" y="664116"/>
                  </a:lnTo>
                  <a:lnTo>
                    <a:pt x="591157" y="665587"/>
                  </a:lnTo>
                  <a:lnTo>
                    <a:pt x="592025" y="667101"/>
                  </a:lnTo>
                  <a:lnTo>
                    <a:pt x="592613" y="668660"/>
                  </a:lnTo>
                  <a:lnTo>
                    <a:pt x="601654" y="666102"/>
                  </a:lnTo>
                  <a:lnTo>
                    <a:pt x="601995" y="666102"/>
                  </a:lnTo>
                  <a:lnTo>
                    <a:pt x="600412" y="661381"/>
                  </a:lnTo>
                  <a:lnTo>
                    <a:pt x="600348" y="661190"/>
                  </a:lnTo>
                  <a:lnTo>
                    <a:pt x="598773" y="658955"/>
                  </a:lnTo>
                  <a:close/>
                </a:path>
                <a:path w="674369" h="1034414">
                  <a:moveTo>
                    <a:pt x="39289" y="807019"/>
                  </a:moveTo>
                  <a:lnTo>
                    <a:pt x="27055" y="807019"/>
                  </a:lnTo>
                  <a:lnTo>
                    <a:pt x="21688" y="808475"/>
                  </a:lnTo>
                  <a:lnTo>
                    <a:pt x="2470" y="835075"/>
                  </a:lnTo>
                  <a:lnTo>
                    <a:pt x="2470" y="849133"/>
                  </a:lnTo>
                  <a:lnTo>
                    <a:pt x="27055" y="877071"/>
                  </a:lnTo>
                  <a:lnTo>
                    <a:pt x="39289" y="877071"/>
                  </a:lnTo>
                  <a:lnTo>
                    <a:pt x="44642" y="875615"/>
                  </a:lnTo>
                  <a:lnTo>
                    <a:pt x="53847" y="869792"/>
                  </a:lnTo>
                  <a:lnTo>
                    <a:pt x="55673" y="867719"/>
                  </a:lnTo>
                  <a:lnTo>
                    <a:pt x="28526" y="867719"/>
                  </a:lnTo>
                  <a:lnTo>
                    <a:pt x="24703" y="866528"/>
                  </a:lnTo>
                  <a:lnTo>
                    <a:pt x="18703" y="861764"/>
                  </a:lnTo>
                  <a:lnTo>
                    <a:pt x="16483" y="858632"/>
                  </a:lnTo>
                  <a:lnTo>
                    <a:pt x="13601" y="850868"/>
                  </a:lnTo>
                  <a:lnTo>
                    <a:pt x="12880" y="846662"/>
                  </a:lnTo>
                  <a:lnTo>
                    <a:pt x="12880" y="837604"/>
                  </a:lnTo>
                  <a:lnTo>
                    <a:pt x="28526" y="816371"/>
                  </a:lnTo>
                  <a:lnTo>
                    <a:pt x="55666" y="816371"/>
                  </a:lnTo>
                  <a:lnTo>
                    <a:pt x="53847" y="814298"/>
                  </a:lnTo>
                  <a:lnTo>
                    <a:pt x="44642" y="808475"/>
                  </a:lnTo>
                  <a:lnTo>
                    <a:pt x="39289" y="807019"/>
                  </a:lnTo>
                  <a:close/>
                </a:path>
                <a:path w="674369" h="1034414">
                  <a:moveTo>
                    <a:pt x="55666" y="816371"/>
                  </a:moveTo>
                  <a:lnTo>
                    <a:pt x="37819" y="816371"/>
                  </a:lnTo>
                  <a:lnTo>
                    <a:pt x="41642" y="817577"/>
                  </a:lnTo>
                  <a:lnTo>
                    <a:pt x="47642" y="822400"/>
                  </a:lnTo>
                  <a:lnTo>
                    <a:pt x="49862" y="825562"/>
                  </a:lnTo>
                  <a:lnTo>
                    <a:pt x="52744" y="833384"/>
                  </a:lnTo>
                  <a:lnTo>
                    <a:pt x="53464" y="837604"/>
                  </a:lnTo>
                  <a:lnTo>
                    <a:pt x="53464" y="846662"/>
                  </a:lnTo>
                  <a:lnTo>
                    <a:pt x="37819" y="867719"/>
                  </a:lnTo>
                  <a:lnTo>
                    <a:pt x="55673" y="867719"/>
                  </a:lnTo>
                  <a:lnTo>
                    <a:pt x="57435" y="865719"/>
                  </a:lnTo>
                  <a:lnTo>
                    <a:pt x="59993" y="860484"/>
                  </a:lnTo>
                  <a:lnTo>
                    <a:pt x="62581" y="855250"/>
                  </a:lnTo>
                  <a:lnTo>
                    <a:pt x="63875" y="849133"/>
                  </a:lnTo>
                  <a:lnTo>
                    <a:pt x="63875" y="835075"/>
                  </a:lnTo>
                  <a:lnTo>
                    <a:pt x="62581" y="828914"/>
                  </a:lnTo>
                  <a:lnTo>
                    <a:pt x="59993" y="823650"/>
                  </a:lnTo>
                  <a:lnTo>
                    <a:pt x="57435" y="818386"/>
                  </a:lnTo>
                  <a:lnTo>
                    <a:pt x="55666" y="816371"/>
                  </a:lnTo>
                  <a:close/>
                </a:path>
                <a:path w="674369" h="1034414">
                  <a:moveTo>
                    <a:pt x="89825" y="807902"/>
                  </a:moveTo>
                  <a:lnTo>
                    <a:pt x="79767" y="807902"/>
                  </a:lnTo>
                  <a:lnTo>
                    <a:pt x="79767" y="875659"/>
                  </a:lnTo>
                  <a:lnTo>
                    <a:pt x="90177" y="875659"/>
                  </a:lnTo>
                  <a:lnTo>
                    <a:pt x="90177" y="829723"/>
                  </a:lnTo>
                  <a:lnTo>
                    <a:pt x="90913" y="827003"/>
                  </a:lnTo>
                  <a:lnTo>
                    <a:pt x="93883" y="822209"/>
                  </a:lnTo>
                  <a:lnTo>
                    <a:pt x="95912" y="820327"/>
                  </a:lnTo>
                  <a:lnTo>
                    <a:pt x="100035" y="818136"/>
                  </a:lnTo>
                  <a:lnTo>
                    <a:pt x="89825" y="818136"/>
                  </a:lnTo>
                  <a:lnTo>
                    <a:pt x="89825" y="807902"/>
                  </a:lnTo>
                  <a:close/>
                </a:path>
                <a:path w="674369" h="1034414">
                  <a:moveTo>
                    <a:pt x="113646" y="807019"/>
                  </a:moveTo>
                  <a:lnTo>
                    <a:pt x="103501" y="807019"/>
                  </a:lnTo>
                  <a:lnTo>
                    <a:pt x="100448" y="807902"/>
                  </a:lnTo>
                  <a:lnTo>
                    <a:pt x="94001" y="812063"/>
                  </a:lnTo>
                  <a:lnTo>
                    <a:pt x="91766" y="814783"/>
                  </a:lnTo>
                  <a:lnTo>
                    <a:pt x="90530" y="818136"/>
                  </a:lnTo>
                  <a:lnTo>
                    <a:pt x="100035" y="818136"/>
                  </a:lnTo>
                  <a:lnTo>
                    <a:pt x="101031" y="817607"/>
                  </a:lnTo>
                  <a:lnTo>
                    <a:pt x="103562" y="817004"/>
                  </a:lnTo>
                  <a:lnTo>
                    <a:pt x="113646" y="817004"/>
                  </a:lnTo>
                  <a:lnTo>
                    <a:pt x="113646" y="807019"/>
                  </a:lnTo>
                  <a:close/>
                </a:path>
                <a:path w="674369" h="1034414">
                  <a:moveTo>
                    <a:pt x="113646" y="817004"/>
                  </a:moveTo>
                  <a:lnTo>
                    <a:pt x="109984" y="817004"/>
                  </a:lnTo>
                  <a:lnTo>
                    <a:pt x="111219" y="817210"/>
                  </a:lnTo>
                  <a:lnTo>
                    <a:pt x="113885" y="817607"/>
                  </a:lnTo>
                  <a:lnTo>
                    <a:pt x="113646" y="817607"/>
                  </a:lnTo>
                  <a:lnTo>
                    <a:pt x="113646" y="817004"/>
                  </a:lnTo>
                  <a:close/>
                </a:path>
                <a:path w="674369" h="1034414">
                  <a:moveTo>
                    <a:pt x="173275" y="785316"/>
                  </a:moveTo>
                  <a:lnTo>
                    <a:pt x="162335" y="785316"/>
                  </a:lnTo>
                  <a:lnTo>
                    <a:pt x="162335" y="875659"/>
                  </a:lnTo>
                  <a:lnTo>
                    <a:pt x="173275" y="875659"/>
                  </a:lnTo>
                  <a:lnTo>
                    <a:pt x="173275" y="785316"/>
                  </a:lnTo>
                  <a:close/>
                </a:path>
                <a:path w="674369" h="1034414">
                  <a:moveTo>
                    <a:pt x="233089" y="785316"/>
                  </a:moveTo>
                  <a:lnTo>
                    <a:pt x="195210" y="785316"/>
                  </a:lnTo>
                  <a:lnTo>
                    <a:pt x="195210" y="875659"/>
                  </a:lnTo>
                  <a:lnTo>
                    <a:pt x="232265" y="875659"/>
                  </a:lnTo>
                  <a:lnTo>
                    <a:pt x="240059" y="873851"/>
                  </a:lnTo>
                  <a:lnTo>
                    <a:pt x="252881" y="866587"/>
                  </a:lnTo>
                  <a:lnTo>
                    <a:pt x="253474" y="865954"/>
                  </a:lnTo>
                  <a:lnTo>
                    <a:pt x="206150" y="865954"/>
                  </a:lnTo>
                  <a:lnTo>
                    <a:pt x="206150" y="795021"/>
                  </a:lnTo>
                  <a:lnTo>
                    <a:pt x="253697" y="795021"/>
                  </a:lnTo>
                  <a:lnTo>
                    <a:pt x="253057" y="794330"/>
                  </a:lnTo>
                  <a:lnTo>
                    <a:pt x="240588" y="787125"/>
                  </a:lnTo>
                  <a:lnTo>
                    <a:pt x="233089" y="785316"/>
                  </a:lnTo>
                  <a:close/>
                </a:path>
                <a:path w="674369" h="1034414">
                  <a:moveTo>
                    <a:pt x="253697" y="795021"/>
                  </a:moveTo>
                  <a:lnTo>
                    <a:pt x="230677" y="795021"/>
                  </a:lnTo>
                  <a:lnTo>
                    <a:pt x="236574" y="796447"/>
                  </a:lnTo>
                  <a:lnTo>
                    <a:pt x="246043" y="802123"/>
                  </a:lnTo>
                  <a:lnTo>
                    <a:pt x="249602" y="806181"/>
                  </a:lnTo>
                  <a:lnTo>
                    <a:pt x="254366" y="816739"/>
                  </a:lnTo>
                  <a:lnTo>
                    <a:pt x="255557" y="823018"/>
                  </a:lnTo>
                  <a:lnTo>
                    <a:pt x="255557" y="837663"/>
                  </a:lnTo>
                  <a:lnTo>
                    <a:pt x="229854" y="865954"/>
                  </a:lnTo>
                  <a:lnTo>
                    <a:pt x="253474" y="865954"/>
                  </a:lnTo>
                  <a:lnTo>
                    <a:pt x="257763" y="861381"/>
                  </a:lnTo>
                  <a:lnTo>
                    <a:pt x="264468" y="847824"/>
                  </a:lnTo>
                  <a:lnTo>
                    <a:pt x="266144" y="839722"/>
                  </a:lnTo>
                  <a:lnTo>
                    <a:pt x="266144" y="820959"/>
                  </a:lnTo>
                  <a:lnTo>
                    <a:pt x="264483" y="812931"/>
                  </a:lnTo>
                  <a:lnTo>
                    <a:pt x="257836" y="799491"/>
                  </a:lnTo>
                  <a:lnTo>
                    <a:pt x="253697" y="795021"/>
                  </a:lnTo>
                  <a:close/>
                </a:path>
                <a:path w="674369" h="1034414">
                  <a:moveTo>
                    <a:pt x="35819" y="964083"/>
                  </a:moveTo>
                  <a:lnTo>
                    <a:pt x="25703" y="964083"/>
                  </a:lnTo>
                  <a:lnTo>
                    <a:pt x="20674" y="965509"/>
                  </a:lnTo>
                  <a:lnTo>
                    <a:pt x="11957" y="971229"/>
                  </a:lnTo>
                  <a:lnTo>
                    <a:pt x="8572" y="975258"/>
                  </a:lnTo>
                  <a:lnTo>
                    <a:pt x="3690" y="985728"/>
                  </a:lnTo>
                  <a:lnTo>
                    <a:pt x="2470" y="991903"/>
                  </a:lnTo>
                  <a:lnTo>
                    <a:pt x="2470" y="1006196"/>
                  </a:lnTo>
                  <a:lnTo>
                    <a:pt x="25585" y="1034134"/>
                  </a:lnTo>
                  <a:lnTo>
                    <a:pt x="35584" y="1034134"/>
                  </a:lnTo>
                  <a:lnTo>
                    <a:pt x="49367" y="1024782"/>
                  </a:lnTo>
                  <a:lnTo>
                    <a:pt x="28291" y="1024782"/>
                  </a:lnTo>
                  <a:lnTo>
                    <a:pt x="24831" y="1023694"/>
                  </a:lnTo>
                  <a:lnTo>
                    <a:pt x="12930" y="1003961"/>
                  </a:lnTo>
                  <a:lnTo>
                    <a:pt x="12930" y="993785"/>
                  </a:lnTo>
                  <a:lnTo>
                    <a:pt x="28232" y="973435"/>
                  </a:lnTo>
                  <a:lnTo>
                    <a:pt x="49430" y="973435"/>
                  </a:lnTo>
                  <a:lnTo>
                    <a:pt x="47774" y="971229"/>
                  </a:lnTo>
                  <a:lnTo>
                    <a:pt x="46421" y="969376"/>
                  </a:lnTo>
                  <a:lnTo>
                    <a:pt x="44451" y="967729"/>
                  </a:lnTo>
                  <a:lnTo>
                    <a:pt x="41863" y="966288"/>
                  </a:lnTo>
                  <a:lnTo>
                    <a:pt x="39304" y="964818"/>
                  </a:lnTo>
                  <a:lnTo>
                    <a:pt x="35819" y="964083"/>
                  </a:lnTo>
                  <a:close/>
                </a:path>
                <a:path w="674369" h="1034414">
                  <a:moveTo>
                    <a:pt x="62287" y="1022312"/>
                  </a:moveTo>
                  <a:lnTo>
                    <a:pt x="52229" y="1022312"/>
                  </a:lnTo>
                  <a:lnTo>
                    <a:pt x="52229" y="1032723"/>
                  </a:lnTo>
                  <a:lnTo>
                    <a:pt x="62287" y="1032723"/>
                  </a:lnTo>
                  <a:lnTo>
                    <a:pt x="62287" y="1022312"/>
                  </a:lnTo>
                  <a:close/>
                </a:path>
                <a:path w="674369" h="1034414">
                  <a:moveTo>
                    <a:pt x="49430" y="973435"/>
                  </a:moveTo>
                  <a:lnTo>
                    <a:pt x="36878" y="973435"/>
                  </a:lnTo>
                  <a:lnTo>
                    <a:pt x="40516" y="974567"/>
                  </a:lnTo>
                  <a:lnTo>
                    <a:pt x="46200" y="978772"/>
                  </a:lnTo>
                  <a:lnTo>
                    <a:pt x="48377" y="981743"/>
                  </a:lnTo>
                  <a:lnTo>
                    <a:pt x="51318" y="989359"/>
                  </a:lnTo>
                  <a:lnTo>
                    <a:pt x="52053" y="993785"/>
                  </a:lnTo>
                  <a:lnTo>
                    <a:pt x="52053" y="1003961"/>
                  </a:lnTo>
                  <a:lnTo>
                    <a:pt x="51374" y="1008049"/>
                  </a:lnTo>
                  <a:lnTo>
                    <a:pt x="51303" y="1008475"/>
                  </a:lnTo>
                  <a:lnTo>
                    <a:pt x="48303" y="1016268"/>
                  </a:lnTo>
                  <a:lnTo>
                    <a:pt x="46112" y="1019312"/>
                  </a:lnTo>
                  <a:lnTo>
                    <a:pt x="40348" y="1023694"/>
                  </a:lnTo>
                  <a:lnTo>
                    <a:pt x="36819" y="1024782"/>
                  </a:lnTo>
                  <a:lnTo>
                    <a:pt x="49367" y="1024782"/>
                  </a:lnTo>
                  <a:lnTo>
                    <a:pt x="50127" y="1023694"/>
                  </a:lnTo>
                  <a:lnTo>
                    <a:pt x="50994" y="1022312"/>
                  </a:lnTo>
                  <a:lnTo>
                    <a:pt x="62287" y="1022312"/>
                  </a:lnTo>
                  <a:lnTo>
                    <a:pt x="62287" y="975729"/>
                  </a:lnTo>
                  <a:lnTo>
                    <a:pt x="50994" y="975729"/>
                  </a:lnTo>
                  <a:lnTo>
                    <a:pt x="50239" y="974567"/>
                  </a:lnTo>
                  <a:lnTo>
                    <a:pt x="49430" y="973435"/>
                  </a:lnTo>
                  <a:close/>
                </a:path>
                <a:path w="674369" h="1034414">
                  <a:moveTo>
                    <a:pt x="62287" y="942379"/>
                  </a:moveTo>
                  <a:lnTo>
                    <a:pt x="51876" y="942379"/>
                  </a:lnTo>
                  <a:lnTo>
                    <a:pt x="51876" y="975729"/>
                  </a:lnTo>
                  <a:lnTo>
                    <a:pt x="62287" y="975729"/>
                  </a:lnTo>
                  <a:lnTo>
                    <a:pt x="62287" y="942379"/>
                  </a:lnTo>
                  <a:close/>
                </a:path>
                <a:path w="674369" h="1034414">
                  <a:moveTo>
                    <a:pt x="93210" y="964965"/>
                  </a:moveTo>
                  <a:lnTo>
                    <a:pt x="82800" y="964965"/>
                  </a:lnTo>
                  <a:lnTo>
                    <a:pt x="82800" y="1032723"/>
                  </a:lnTo>
                  <a:lnTo>
                    <a:pt x="93210" y="1032723"/>
                  </a:lnTo>
                  <a:lnTo>
                    <a:pt x="93210" y="964965"/>
                  </a:lnTo>
                  <a:close/>
                </a:path>
                <a:path w="674369" h="1034414">
                  <a:moveTo>
                    <a:pt x="90122" y="939556"/>
                  </a:moveTo>
                  <a:lnTo>
                    <a:pt x="86064" y="939556"/>
                  </a:lnTo>
                  <a:lnTo>
                    <a:pt x="84314" y="940247"/>
                  </a:lnTo>
                  <a:lnTo>
                    <a:pt x="81403" y="943011"/>
                  </a:lnTo>
                  <a:lnTo>
                    <a:pt x="80682" y="944673"/>
                  </a:lnTo>
                  <a:lnTo>
                    <a:pt x="80682" y="948555"/>
                  </a:lnTo>
                  <a:lnTo>
                    <a:pt x="81403" y="950217"/>
                  </a:lnTo>
                  <a:lnTo>
                    <a:pt x="84314" y="952981"/>
                  </a:lnTo>
                  <a:lnTo>
                    <a:pt x="86064" y="953672"/>
                  </a:lnTo>
                  <a:lnTo>
                    <a:pt x="90122" y="953672"/>
                  </a:lnTo>
                  <a:lnTo>
                    <a:pt x="91857" y="952981"/>
                  </a:lnTo>
                  <a:lnTo>
                    <a:pt x="94769" y="950217"/>
                  </a:lnTo>
                  <a:lnTo>
                    <a:pt x="95504" y="948555"/>
                  </a:lnTo>
                  <a:lnTo>
                    <a:pt x="95504" y="944673"/>
                  </a:lnTo>
                  <a:lnTo>
                    <a:pt x="94769" y="943011"/>
                  </a:lnTo>
                  <a:lnTo>
                    <a:pt x="91857" y="940247"/>
                  </a:lnTo>
                  <a:lnTo>
                    <a:pt x="90122" y="939556"/>
                  </a:lnTo>
                  <a:close/>
                </a:path>
                <a:path w="674369" h="1034414">
                  <a:moveTo>
                    <a:pt x="119160" y="1014019"/>
                  </a:moveTo>
                  <a:lnTo>
                    <a:pt x="109278" y="1016489"/>
                  </a:lnTo>
                  <a:lnTo>
                    <a:pt x="110484" y="1022253"/>
                  </a:lnTo>
                  <a:lnTo>
                    <a:pt x="113351" y="1026635"/>
                  </a:lnTo>
                  <a:lnTo>
                    <a:pt x="122409" y="1032634"/>
                  </a:lnTo>
                  <a:lnTo>
                    <a:pt x="128129" y="1034134"/>
                  </a:lnTo>
                  <a:lnTo>
                    <a:pt x="140304" y="1034134"/>
                  </a:lnTo>
                  <a:lnTo>
                    <a:pt x="144922" y="1033252"/>
                  </a:lnTo>
                  <a:lnTo>
                    <a:pt x="152862" y="1029723"/>
                  </a:lnTo>
                  <a:lnTo>
                    <a:pt x="155950" y="1027311"/>
                  </a:lnTo>
                  <a:lnTo>
                    <a:pt x="157658" y="1024959"/>
                  </a:lnTo>
                  <a:lnTo>
                    <a:pt x="130600" y="1024959"/>
                  </a:lnTo>
                  <a:lnTo>
                    <a:pt x="127144" y="1024047"/>
                  </a:lnTo>
                  <a:lnTo>
                    <a:pt x="121880" y="1020400"/>
                  </a:lnTo>
                  <a:lnTo>
                    <a:pt x="120139" y="1017724"/>
                  </a:lnTo>
                  <a:lnTo>
                    <a:pt x="120002" y="1017283"/>
                  </a:lnTo>
                  <a:lnTo>
                    <a:pt x="119160" y="1014019"/>
                  </a:lnTo>
                  <a:close/>
                </a:path>
                <a:path w="674369" h="1034414">
                  <a:moveTo>
                    <a:pt x="142981" y="964083"/>
                  </a:moveTo>
                  <a:lnTo>
                    <a:pt x="131511" y="964083"/>
                  </a:lnTo>
                  <a:lnTo>
                    <a:pt x="127247" y="964921"/>
                  </a:lnTo>
                  <a:lnTo>
                    <a:pt x="111396" y="988345"/>
                  </a:lnTo>
                  <a:lnTo>
                    <a:pt x="112755" y="992021"/>
                  </a:lnTo>
                  <a:lnTo>
                    <a:pt x="112837" y="992242"/>
                  </a:lnTo>
                  <a:lnTo>
                    <a:pt x="115719" y="995359"/>
                  </a:lnTo>
                  <a:lnTo>
                    <a:pt x="118630" y="998447"/>
                  </a:lnTo>
                  <a:lnTo>
                    <a:pt x="123189" y="1000726"/>
                  </a:lnTo>
                  <a:lnTo>
                    <a:pt x="144098" y="1005637"/>
                  </a:lnTo>
                  <a:lnTo>
                    <a:pt x="146627" y="1006843"/>
                  </a:lnTo>
                  <a:lnTo>
                    <a:pt x="149921" y="1010048"/>
                  </a:lnTo>
                  <a:lnTo>
                    <a:pt x="150745" y="1012019"/>
                  </a:lnTo>
                  <a:lnTo>
                    <a:pt x="150745" y="1017283"/>
                  </a:lnTo>
                  <a:lnTo>
                    <a:pt x="149304" y="1019783"/>
                  </a:lnTo>
                  <a:lnTo>
                    <a:pt x="143406" y="1024047"/>
                  </a:lnTo>
                  <a:lnTo>
                    <a:pt x="143128" y="1024047"/>
                  </a:lnTo>
                  <a:lnTo>
                    <a:pt x="139716" y="1024959"/>
                  </a:lnTo>
                  <a:lnTo>
                    <a:pt x="157658" y="1024959"/>
                  </a:lnTo>
                  <a:lnTo>
                    <a:pt x="160391" y="1021194"/>
                  </a:lnTo>
                  <a:lnTo>
                    <a:pt x="161508" y="1017724"/>
                  </a:lnTo>
                  <a:lnTo>
                    <a:pt x="161508" y="1009107"/>
                  </a:lnTo>
                  <a:lnTo>
                    <a:pt x="160023" y="1005240"/>
                  </a:lnTo>
                  <a:lnTo>
                    <a:pt x="154082" y="999211"/>
                  </a:lnTo>
                  <a:lnTo>
                    <a:pt x="149568" y="996962"/>
                  </a:lnTo>
                  <a:lnTo>
                    <a:pt x="129453" y="992021"/>
                  </a:lnTo>
                  <a:lnTo>
                    <a:pt x="126512" y="990771"/>
                  </a:lnTo>
                  <a:lnTo>
                    <a:pt x="122748" y="987771"/>
                  </a:lnTo>
                  <a:lnTo>
                    <a:pt x="121806" y="985727"/>
                  </a:lnTo>
                  <a:lnTo>
                    <a:pt x="121806" y="980228"/>
                  </a:lnTo>
                  <a:lnTo>
                    <a:pt x="123174" y="977831"/>
                  </a:lnTo>
                  <a:lnTo>
                    <a:pt x="128673" y="974038"/>
                  </a:lnTo>
                  <a:lnTo>
                    <a:pt x="132129" y="973082"/>
                  </a:lnTo>
                  <a:lnTo>
                    <a:pt x="157081" y="973082"/>
                  </a:lnTo>
                  <a:lnTo>
                    <a:pt x="155920" y="971435"/>
                  </a:lnTo>
                  <a:lnTo>
                    <a:pt x="148245" y="965553"/>
                  </a:lnTo>
                  <a:lnTo>
                    <a:pt x="142981" y="964083"/>
                  </a:lnTo>
                  <a:close/>
                </a:path>
                <a:path w="674369" h="1034414">
                  <a:moveTo>
                    <a:pt x="157081" y="973082"/>
                  </a:moveTo>
                  <a:lnTo>
                    <a:pt x="139305" y="973082"/>
                  </a:lnTo>
                  <a:lnTo>
                    <a:pt x="141790" y="973567"/>
                  </a:lnTo>
                  <a:lnTo>
                    <a:pt x="145672" y="975508"/>
                  </a:lnTo>
                  <a:lnTo>
                    <a:pt x="147201" y="976743"/>
                  </a:lnTo>
                  <a:lnTo>
                    <a:pt x="148318" y="978243"/>
                  </a:lnTo>
                  <a:lnTo>
                    <a:pt x="149465" y="979713"/>
                  </a:lnTo>
                  <a:lnTo>
                    <a:pt x="150333" y="981228"/>
                  </a:lnTo>
                  <a:lnTo>
                    <a:pt x="150921" y="982787"/>
                  </a:lnTo>
                  <a:lnTo>
                    <a:pt x="159961" y="980228"/>
                  </a:lnTo>
                  <a:lnTo>
                    <a:pt x="160303" y="980228"/>
                  </a:lnTo>
                  <a:lnTo>
                    <a:pt x="158720" y="975508"/>
                  </a:lnTo>
                  <a:lnTo>
                    <a:pt x="158655" y="975317"/>
                  </a:lnTo>
                  <a:lnTo>
                    <a:pt x="157081" y="973082"/>
                  </a:lnTo>
                  <a:close/>
                </a:path>
                <a:path w="674369" h="1034414">
                  <a:moveTo>
                    <a:pt x="209294" y="964083"/>
                  </a:moveTo>
                  <a:lnTo>
                    <a:pt x="198412" y="964083"/>
                  </a:lnTo>
                  <a:lnTo>
                    <a:pt x="193060" y="965583"/>
                  </a:lnTo>
                  <a:lnTo>
                    <a:pt x="183914" y="971553"/>
                  </a:lnTo>
                  <a:lnTo>
                    <a:pt x="180355" y="975685"/>
                  </a:lnTo>
                  <a:lnTo>
                    <a:pt x="175268" y="986242"/>
                  </a:lnTo>
                  <a:lnTo>
                    <a:pt x="174003" y="992315"/>
                  </a:lnTo>
                  <a:lnTo>
                    <a:pt x="174003" y="1005961"/>
                  </a:lnTo>
                  <a:lnTo>
                    <a:pt x="198353" y="1034134"/>
                  </a:lnTo>
                  <a:lnTo>
                    <a:pt x="209705" y="1034134"/>
                  </a:lnTo>
                  <a:lnTo>
                    <a:pt x="214087" y="1033208"/>
                  </a:lnTo>
                  <a:lnTo>
                    <a:pt x="221645" y="1029473"/>
                  </a:lnTo>
                  <a:lnTo>
                    <a:pt x="224689" y="1026944"/>
                  </a:lnTo>
                  <a:lnTo>
                    <a:pt x="226253" y="1024782"/>
                  </a:lnTo>
                  <a:lnTo>
                    <a:pt x="200589" y="1024782"/>
                  </a:lnTo>
                  <a:lnTo>
                    <a:pt x="197001" y="1023709"/>
                  </a:lnTo>
                  <a:lnTo>
                    <a:pt x="184414" y="1004078"/>
                  </a:lnTo>
                  <a:lnTo>
                    <a:pt x="184414" y="993727"/>
                  </a:lnTo>
                  <a:lnTo>
                    <a:pt x="200647" y="973435"/>
                  </a:lnTo>
                  <a:lnTo>
                    <a:pt x="226264" y="973435"/>
                  </a:lnTo>
                  <a:lnTo>
                    <a:pt x="224365" y="970964"/>
                  </a:lnTo>
                  <a:lnTo>
                    <a:pt x="221233" y="968494"/>
                  </a:lnTo>
                  <a:lnTo>
                    <a:pt x="213587" y="964965"/>
                  </a:lnTo>
                  <a:lnTo>
                    <a:pt x="209294" y="964083"/>
                  </a:lnTo>
                  <a:close/>
                </a:path>
                <a:path w="674369" h="1034414">
                  <a:moveTo>
                    <a:pt x="231350" y="1012960"/>
                  </a:moveTo>
                  <a:lnTo>
                    <a:pt x="220939" y="1012960"/>
                  </a:lnTo>
                  <a:lnTo>
                    <a:pt x="220292" y="1015430"/>
                  </a:lnTo>
                  <a:lnTo>
                    <a:pt x="219204" y="1017548"/>
                  </a:lnTo>
                  <a:lnTo>
                    <a:pt x="216146" y="1021077"/>
                  </a:lnTo>
                  <a:lnTo>
                    <a:pt x="214106" y="1022503"/>
                  </a:lnTo>
                  <a:lnTo>
                    <a:pt x="209867" y="1024312"/>
                  </a:lnTo>
                  <a:lnTo>
                    <a:pt x="207411" y="1024782"/>
                  </a:lnTo>
                  <a:lnTo>
                    <a:pt x="226253" y="1024782"/>
                  </a:lnTo>
                  <a:lnTo>
                    <a:pt x="229306" y="1020562"/>
                  </a:lnTo>
                  <a:lnTo>
                    <a:pt x="230762" y="1016959"/>
                  </a:lnTo>
                  <a:lnTo>
                    <a:pt x="231350" y="1012960"/>
                  </a:lnTo>
                  <a:close/>
                </a:path>
                <a:path w="674369" h="1034414">
                  <a:moveTo>
                    <a:pt x="226264" y="973435"/>
                  </a:moveTo>
                  <a:lnTo>
                    <a:pt x="209294" y="973435"/>
                  </a:lnTo>
                  <a:lnTo>
                    <a:pt x="212940" y="974640"/>
                  </a:lnTo>
                  <a:lnTo>
                    <a:pt x="215646" y="977052"/>
                  </a:lnTo>
                  <a:lnTo>
                    <a:pt x="218381" y="979434"/>
                  </a:lnTo>
                  <a:lnTo>
                    <a:pt x="220145" y="982169"/>
                  </a:lnTo>
                  <a:lnTo>
                    <a:pt x="220939" y="985257"/>
                  </a:lnTo>
                  <a:lnTo>
                    <a:pt x="231350" y="985257"/>
                  </a:lnTo>
                  <a:lnTo>
                    <a:pt x="230921" y="982169"/>
                  </a:lnTo>
                  <a:lnTo>
                    <a:pt x="230850" y="981654"/>
                  </a:lnTo>
                  <a:lnTo>
                    <a:pt x="230762" y="981022"/>
                  </a:lnTo>
                  <a:lnTo>
                    <a:pt x="229247" y="977317"/>
                  </a:lnTo>
                  <a:lnTo>
                    <a:pt x="226264" y="973435"/>
                  </a:lnTo>
                  <a:close/>
                </a:path>
                <a:path w="674369" h="1034414">
                  <a:moveTo>
                    <a:pt x="256980" y="964965"/>
                  </a:moveTo>
                  <a:lnTo>
                    <a:pt x="246569" y="964965"/>
                  </a:lnTo>
                  <a:lnTo>
                    <a:pt x="246569" y="1013783"/>
                  </a:lnTo>
                  <a:lnTo>
                    <a:pt x="247441" y="1018209"/>
                  </a:lnTo>
                  <a:lnTo>
                    <a:pt x="247510" y="1018562"/>
                  </a:lnTo>
                  <a:lnTo>
                    <a:pt x="264214" y="1033605"/>
                  </a:lnTo>
                  <a:lnTo>
                    <a:pt x="273566" y="1033605"/>
                  </a:lnTo>
                  <a:lnTo>
                    <a:pt x="277801" y="1032414"/>
                  </a:lnTo>
                  <a:lnTo>
                    <a:pt x="284506" y="1027620"/>
                  </a:lnTo>
                  <a:lnTo>
                    <a:pt x="286976" y="1024694"/>
                  </a:lnTo>
                  <a:lnTo>
                    <a:pt x="287506" y="1023547"/>
                  </a:lnTo>
                  <a:lnTo>
                    <a:pt x="267479" y="1023547"/>
                  </a:lnTo>
                  <a:lnTo>
                    <a:pt x="263920" y="1022077"/>
                  </a:lnTo>
                  <a:lnTo>
                    <a:pt x="258362" y="1016195"/>
                  </a:lnTo>
                  <a:lnTo>
                    <a:pt x="256980" y="1012254"/>
                  </a:lnTo>
                  <a:lnTo>
                    <a:pt x="256980" y="964965"/>
                  </a:lnTo>
                  <a:close/>
                </a:path>
                <a:path w="674369" h="1034414">
                  <a:moveTo>
                    <a:pt x="299681" y="1021253"/>
                  </a:moveTo>
                  <a:lnTo>
                    <a:pt x="289270" y="1021253"/>
                  </a:lnTo>
                  <a:lnTo>
                    <a:pt x="289270" y="1032723"/>
                  </a:lnTo>
                  <a:lnTo>
                    <a:pt x="299681" y="1032723"/>
                  </a:lnTo>
                  <a:lnTo>
                    <a:pt x="299681" y="1021253"/>
                  </a:lnTo>
                  <a:close/>
                </a:path>
                <a:path w="674369" h="1034414">
                  <a:moveTo>
                    <a:pt x="299681" y="964965"/>
                  </a:moveTo>
                  <a:lnTo>
                    <a:pt x="289270" y="964965"/>
                  </a:lnTo>
                  <a:lnTo>
                    <a:pt x="289270" y="1009254"/>
                  </a:lnTo>
                  <a:lnTo>
                    <a:pt x="288344" y="1012739"/>
                  </a:lnTo>
                  <a:lnTo>
                    <a:pt x="284668" y="1018209"/>
                  </a:lnTo>
                  <a:lnTo>
                    <a:pt x="282403" y="1020239"/>
                  </a:lnTo>
                  <a:lnTo>
                    <a:pt x="277022" y="1022885"/>
                  </a:lnTo>
                  <a:lnTo>
                    <a:pt x="274390" y="1023547"/>
                  </a:lnTo>
                  <a:lnTo>
                    <a:pt x="287506" y="1023547"/>
                  </a:lnTo>
                  <a:lnTo>
                    <a:pt x="288565" y="1021253"/>
                  </a:lnTo>
                  <a:lnTo>
                    <a:pt x="299681" y="1021253"/>
                  </a:lnTo>
                  <a:lnTo>
                    <a:pt x="299681" y="964965"/>
                  </a:lnTo>
                  <a:close/>
                </a:path>
                <a:path w="674369" h="1034414">
                  <a:moveTo>
                    <a:pt x="325630" y="1014019"/>
                  </a:moveTo>
                  <a:lnTo>
                    <a:pt x="315749" y="1016489"/>
                  </a:lnTo>
                  <a:lnTo>
                    <a:pt x="316955" y="1022253"/>
                  </a:lnTo>
                  <a:lnTo>
                    <a:pt x="319822" y="1026635"/>
                  </a:lnTo>
                  <a:lnTo>
                    <a:pt x="328880" y="1032634"/>
                  </a:lnTo>
                  <a:lnTo>
                    <a:pt x="334600" y="1034134"/>
                  </a:lnTo>
                  <a:lnTo>
                    <a:pt x="346775" y="1034134"/>
                  </a:lnTo>
                  <a:lnTo>
                    <a:pt x="351392" y="1033252"/>
                  </a:lnTo>
                  <a:lnTo>
                    <a:pt x="359333" y="1029723"/>
                  </a:lnTo>
                  <a:lnTo>
                    <a:pt x="362421" y="1027311"/>
                  </a:lnTo>
                  <a:lnTo>
                    <a:pt x="364129" y="1024959"/>
                  </a:lnTo>
                  <a:lnTo>
                    <a:pt x="337070" y="1024959"/>
                  </a:lnTo>
                  <a:lnTo>
                    <a:pt x="333615" y="1024047"/>
                  </a:lnTo>
                  <a:lnTo>
                    <a:pt x="328351" y="1020400"/>
                  </a:lnTo>
                  <a:lnTo>
                    <a:pt x="326610" y="1017724"/>
                  </a:lnTo>
                  <a:lnTo>
                    <a:pt x="326473" y="1017283"/>
                  </a:lnTo>
                  <a:lnTo>
                    <a:pt x="325630" y="1014019"/>
                  </a:lnTo>
                  <a:close/>
                </a:path>
                <a:path w="674369" h="1034414">
                  <a:moveTo>
                    <a:pt x="349451" y="964083"/>
                  </a:moveTo>
                  <a:lnTo>
                    <a:pt x="337982" y="964083"/>
                  </a:lnTo>
                  <a:lnTo>
                    <a:pt x="333718" y="964921"/>
                  </a:lnTo>
                  <a:lnTo>
                    <a:pt x="317867" y="988345"/>
                  </a:lnTo>
                  <a:lnTo>
                    <a:pt x="319226" y="992021"/>
                  </a:lnTo>
                  <a:lnTo>
                    <a:pt x="319308" y="992242"/>
                  </a:lnTo>
                  <a:lnTo>
                    <a:pt x="322190" y="995359"/>
                  </a:lnTo>
                  <a:lnTo>
                    <a:pt x="325101" y="998447"/>
                  </a:lnTo>
                  <a:lnTo>
                    <a:pt x="329659" y="1000726"/>
                  </a:lnTo>
                  <a:lnTo>
                    <a:pt x="350569" y="1005637"/>
                  </a:lnTo>
                  <a:lnTo>
                    <a:pt x="353098" y="1006843"/>
                  </a:lnTo>
                  <a:lnTo>
                    <a:pt x="356392" y="1010048"/>
                  </a:lnTo>
                  <a:lnTo>
                    <a:pt x="357215" y="1012019"/>
                  </a:lnTo>
                  <a:lnTo>
                    <a:pt x="357215" y="1017283"/>
                  </a:lnTo>
                  <a:lnTo>
                    <a:pt x="355774" y="1019783"/>
                  </a:lnTo>
                  <a:lnTo>
                    <a:pt x="349877" y="1024047"/>
                  </a:lnTo>
                  <a:lnTo>
                    <a:pt x="349599" y="1024047"/>
                  </a:lnTo>
                  <a:lnTo>
                    <a:pt x="346187" y="1024959"/>
                  </a:lnTo>
                  <a:lnTo>
                    <a:pt x="364129" y="1024959"/>
                  </a:lnTo>
                  <a:lnTo>
                    <a:pt x="366861" y="1021194"/>
                  </a:lnTo>
                  <a:lnTo>
                    <a:pt x="367979" y="1017724"/>
                  </a:lnTo>
                  <a:lnTo>
                    <a:pt x="367979" y="1009107"/>
                  </a:lnTo>
                  <a:lnTo>
                    <a:pt x="366494" y="1005240"/>
                  </a:lnTo>
                  <a:lnTo>
                    <a:pt x="360553" y="999211"/>
                  </a:lnTo>
                  <a:lnTo>
                    <a:pt x="356039" y="996962"/>
                  </a:lnTo>
                  <a:lnTo>
                    <a:pt x="335923" y="992021"/>
                  </a:lnTo>
                  <a:lnTo>
                    <a:pt x="332983" y="990771"/>
                  </a:lnTo>
                  <a:lnTo>
                    <a:pt x="329218" y="987771"/>
                  </a:lnTo>
                  <a:lnTo>
                    <a:pt x="328277" y="985727"/>
                  </a:lnTo>
                  <a:lnTo>
                    <a:pt x="328277" y="980228"/>
                  </a:lnTo>
                  <a:lnTo>
                    <a:pt x="329645" y="977831"/>
                  </a:lnTo>
                  <a:lnTo>
                    <a:pt x="335144" y="974038"/>
                  </a:lnTo>
                  <a:lnTo>
                    <a:pt x="338600" y="973082"/>
                  </a:lnTo>
                  <a:lnTo>
                    <a:pt x="363552" y="973082"/>
                  </a:lnTo>
                  <a:lnTo>
                    <a:pt x="362391" y="971435"/>
                  </a:lnTo>
                  <a:lnTo>
                    <a:pt x="354716" y="965553"/>
                  </a:lnTo>
                  <a:lnTo>
                    <a:pt x="349451" y="964083"/>
                  </a:lnTo>
                  <a:close/>
                </a:path>
                <a:path w="674369" h="1034414">
                  <a:moveTo>
                    <a:pt x="363552" y="973082"/>
                  </a:moveTo>
                  <a:lnTo>
                    <a:pt x="345775" y="973082"/>
                  </a:lnTo>
                  <a:lnTo>
                    <a:pt x="348260" y="973567"/>
                  </a:lnTo>
                  <a:lnTo>
                    <a:pt x="352142" y="975508"/>
                  </a:lnTo>
                  <a:lnTo>
                    <a:pt x="353672" y="976743"/>
                  </a:lnTo>
                  <a:lnTo>
                    <a:pt x="354789" y="978243"/>
                  </a:lnTo>
                  <a:lnTo>
                    <a:pt x="355936" y="979713"/>
                  </a:lnTo>
                  <a:lnTo>
                    <a:pt x="356804" y="981228"/>
                  </a:lnTo>
                  <a:lnTo>
                    <a:pt x="357392" y="982787"/>
                  </a:lnTo>
                  <a:lnTo>
                    <a:pt x="366432" y="980228"/>
                  </a:lnTo>
                  <a:lnTo>
                    <a:pt x="366773" y="980228"/>
                  </a:lnTo>
                  <a:lnTo>
                    <a:pt x="365190" y="975508"/>
                  </a:lnTo>
                  <a:lnTo>
                    <a:pt x="365126" y="975317"/>
                  </a:lnTo>
                  <a:lnTo>
                    <a:pt x="363552" y="973082"/>
                  </a:lnTo>
                  <a:close/>
                </a:path>
                <a:path w="674369" h="1034414">
                  <a:moveTo>
                    <a:pt x="390532" y="1014019"/>
                  </a:moveTo>
                  <a:lnTo>
                    <a:pt x="380650" y="1016489"/>
                  </a:lnTo>
                  <a:lnTo>
                    <a:pt x="381856" y="1022253"/>
                  </a:lnTo>
                  <a:lnTo>
                    <a:pt x="384723" y="1026635"/>
                  </a:lnTo>
                  <a:lnTo>
                    <a:pt x="393781" y="1032634"/>
                  </a:lnTo>
                  <a:lnTo>
                    <a:pt x="399501" y="1034134"/>
                  </a:lnTo>
                  <a:lnTo>
                    <a:pt x="411676" y="1034134"/>
                  </a:lnTo>
                  <a:lnTo>
                    <a:pt x="416294" y="1033252"/>
                  </a:lnTo>
                  <a:lnTo>
                    <a:pt x="424234" y="1029723"/>
                  </a:lnTo>
                  <a:lnTo>
                    <a:pt x="427322" y="1027311"/>
                  </a:lnTo>
                  <a:lnTo>
                    <a:pt x="429030" y="1024959"/>
                  </a:lnTo>
                  <a:lnTo>
                    <a:pt x="401972" y="1024959"/>
                  </a:lnTo>
                  <a:lnTo>
                    <a:pt x="398516" y="1024047"/>
                  </a:lnTo>
                  <a:lnTo>
                    <a:pt x="393252" y="1020400"/>
                  </a:lnTo>
                  <a:lnTo>
                    <a:pt x="391511" y="1017724"/>
                  </a:lnTo>
                  <a:lnTo>
                    <a:pt x="391374" y="1017283"/>
                  </a:lnTo>
                  <a:lnTo>
                    <a:pt x="390532" y="1014019"/>
                  </a:lnTo>
                  <a:close/>
                </a:path>
                <a:path w="674369" h="1034414">
                  <a:moveTo>
                    <a:pt x="414353" y="964083"/>
                  </a:moveTo>
                  <a:lnTo>
                    <a:pt x="402883" y="964083"/>
                  </a:lnTo>
                  <a:lnTo>
                    <a:pt x="398619" y="964921"/>
                  </a:lnTo>
                  <a:lnTo>
                    <a:pt x="382768" y="988345"/>
                  </a:lnTo>
                  <a:lnTo>
                    <a:pt x="384127" y="992021"/>
                  </a:lnTo>
                  <a:lnTo>
                    <a:pt x="384209" y="992242"/>
                  </a:lnTo>
                  <a:lnTo>
                    <a:pt x="387091" y="995359"/>
                  </a:lnTo>
                  <a:lnTo>
                    <a:pt x="390002" y="998447"/>
                  </a:lnTo>
                  <a:lnTo>
                    <a:pt x="394561" y="1000726"/>
                  </a:lnTo>
                  <a:lnTo>
                    <a:pt x="415470" y="1005637"/>
                  </a:lnTo>
                  <a:lnTo>
                    <a:pt x="417999" y="1006843"/>
                  </a:lnTo>
                  <a:lnTo>
                    <a:pt x="421293" y="1010048"/>
                  </a:lnTo>
                  <a:lnTo>
                    <a:pt x="422117" y="1012019"/>
                  </a:lnTo>
                  <a:lnTo>
                    <a:pt x="422117" y="1017283"/>
                  </a:lnTo>
                  <a:lnTo>
                    <a:pt x="420675" y="1019783"/>
                  </a:lnTo>
                  <a:lnTo>
                    <a:pt x="414778" y="1024047"/>
                  </a:lnTo>
                  <a:lnTo>
                    <a:pt x="414500" y="1024047"/>
                  </a:lnTo>
                  <a:lnTo>
                    <a:pt x="411088" y="1024959"/>
                  </a:lnTo>
                  <a:lnTo>
                    <a:pt x="429030" y="1024959"/>
                  </a:lnTo>
                  <a:lnTo>
                    <a:pt x="431763" y="1021194"/>
                  </a:lnTo>
                  <a:lnTo>
                    <a:pt x="432880" y="1017724"/>
                  </a:lnTo>
                  <a:lnTo>
                    <a:pt x="432880" y="1009107"/>
                  </a:lnTo>
                  <a:lnTo>
                    <a:pt x="431395" y="1005240"/>
                  </a:lnTo>
                  <a:lnTo>
                    <a:pt x="425454" y="999211"/>
                  </a:lnTo>
                  <a:lnTo>
                    <a:pt x="420940" y="996962"/>
                  </a:lnTo>
                  <a:lnTo>
                    <a:pt x="400825" y="992021"/>
                  </a:lnTo>
                  <a:lnTo>
                    <a:pt x="397884" y="990771"/>
                  </a:lnTo>
                  <a:lnTo>
                    <a:pt x="394119" y="987771"/>
                  </a:lnTo>
                  <a:lnTo>
                    <a:pt x="393178" y="985727"/>
                  </a:lnTo>
                  <a:lnTo>
                    <a:pt x="393178" y="980228"/>
                  </a:lnTo>
                  <a:lnTo>
                    <a:pt x="394546" y="977831"/>
                  </a:lnTo>
                  <a:lnTo>
                    <a:pt x="400045" y="974038"/>
                  </a:lnTo>
                  <a:lnTo>
                    <a:pt x="403501" y="973082"/>
                  </a:lnTo>
                  <a:lnTo>
                    <a:pt x="428453" y="973082"/>
                  </a:lnTo>
                  <a:lnTo>
                    <a:pt x="427292" y="971435"/>
                  </a:lnTo>
                  <a:lnTo>
                    <a:pt x="419617" y="965553"/>
                  </a:lnTo>
                  <a:lnTo>
                    <a:pt x="414353" y="964083"/>
                  </a:lnTo>
                  <a:close/>
                </a:path>
                <a:path w="674369" h="1034414">
                  <a:moveTo>
                    <a:pt x="428453" y="973082"/>
                  </a:moveTo>
                  <a:lnTo>
                    <a:pt x="410677" y="973082"/>
                  </a:lnTo>
                  <a:lnTo>
                    <a:pt x="413162" y="973567"/>
                  </a:lnTo>
                  <a:lnTo>
                    <a:pt x="417044" y="975508"/>
                  </a:lnTo>
                  <a:lnTo>
                    <a:pt x="418573" y="976743"/>
                  </a:lnTo>
                  <a:lnTo>
                    <a:pt x="419690" y="978243"/>
                  </a:lnTo>
                  <a:lnTo>
                    <a:pt x="420837" y="979713"/>
                  </a:lnTo>
                  <a:lnTo>
                    <a:pt x="421705" y="981228"/>
                  </a:lnTo>
                  <a:lnTo>
                    <a:pt x="422293" y="982787"/>
                  </a:lnTo>
                  <a:lnTo>
                    <a:pt x="431333" y="980228"/>
                  </a:lnTo>
                  <a:lnTo>
                    <a:pt x="431675" y="980228"/>
                  </a:lnTo>
                  <a:lnTo>
                    <a:pt x="430092" y="975508"/>
                  </a:lnTo>
                  <a:lnTo>
                    <a:pt x="430027" y="975317"/>
                  </a:lnTo>
                  <a:lnTo>
                    <a:pt x="428453" y="973082"/>
                  </a:lnTo>
                  <a:close/>
                </a:path>
                <a:path w="674369" h="1034414">
                  <a:moveTo>
                    <a:pt x="458962" y="964965"/>
                  </a:moveTo>
                  <a:lnTo>
                    <a:pt x="448551" y="964965"/>
                  </a:lnTo>
                  <a:lnTo>
                    <a:pt x="448551" y="1032723"/>
                  </a:lnTo>
                  <a:lnTo>
                    <a:pt x="458962" y="1032723"/>
                  </a:lnTo>
                  <a:lnTo>
                    <a:pt x="458962" y="964965"/>
                  </a:lnTo>
                  <a:close/>
                </a:path>
                <a:path w="674369" h="1034414">
                  <a:moveTo>
                    <a:pt x="455874" y="939556"/>
                  </a:moveTo>
                  <a:lnTo>
                    <a:pt x="451816" y="939556"/>
                  </a:lnTo>
                  <a:lnTo>
                    <a:pt x="450066" y="940247"/>
                  </a:lnTo>
                  <a:lnTo>
                    <a:pt x="447154" y="943011"/>
                  </a:lnTo>
                  <a:lnTo>
                    <a:pt x="446434" y="944673"/>
                  </a:lnTo>
                  <a:lnTo>
                    <a:pt x="446434" y="948555"/>
                  </a:lnTo>
                  <a:lnTo>
                    <a:pt x="447154" y="950217"/>
                  </a:lnTo>
                  <a:lnTo>
                    <a:pt x="450066" y="952981"/>
                  </a:lnTo>
                  <a:lnTo>
                    <a:pt x="451816" y="953672"/>
                  </a:lnTo>
                  <a:lnTo>
                    <a:pt x="455874" y="953672"/>
                  </a:lnTo>
                  <a:lnTo>
                    <a:pt x="457609" y="952981"/>
                  </a:lnTo>
                  <a:lnTo>
                    <a:pt x="460521" y="950217"/>
                  </a:lnTo>
                  <a:lnTo>
                    <a:pt x="461256" y="948555"/>
                  </a:lnTo>
                  <a:lnTo>
                    <a:pt x="461256" y="944673"/>
                  </a:lnTo>
                  <a:lnTo>
                    <a:pt x="460521" y="943011"/>
                  </a:lnTo>
                  <a:lnTo>
                    <a:pt x="457609" y="940247"/>
                  </a:lnTo>
                  <a:lnTo>
                    <a:pt x="455874" y="939556"/>
                  </a:lnTo>
                  <a:close/>
                </a:path>
                <a:path w="674369" h="1034414">
                  <a:moveTo>
                    <a:pt x="511673" y="964083"/>
                  </a:moveTo>
                  <a:lnTo>
                    <a:pt x="499439" y="964083"/>
                  </a:lnTo>
                  <a:lnTo>
                    <a:pt x="494072" y="965538"/>
                  </a:lnTo>
                  <a:lnTo>
                    <a:pt x="474854" y="992139"/>
                  </a:lnTo>
                  <a:lnTo>
                    <a:pt x="474854" y="1006196"/>
                  </a:lnTo>
                  <a:lnTo>
                    <a:pt x="499439" y="1034134"/>
                  </a:lnTo>
                  <a:lnTo>
                    <a:pt x="511673" y="1034134"/>
                  </a:lnTo>
                  <a:lnTo>
                    <a:pt x="517026" y="1032678"/>
                  </a:lnTo>
                  <a:lnTo>
                    <a:pt x="526231" y="1026856"/>
                  </a:lnTo>
                  <a:lnTo>
                    <a:pt x="528057" y="1024782"/>
                  </a:lnTo>
                  <a:lnTo>
                    <a:pt x="500910" y="1024782"/>
                  </a:lnTo>
                  <a:lnTo>
                    <a:pt x="497087" y="1023591"/>
                  </a:lnTo>
                  <a:lnTo>
                    <a:pt x="491087" y="1018827"/>
                  </a:lnTo>
                  <a:lnTo>
                    <a:pt x="488867" y="1015695"/>
                  </a:lnTo>
                  <a:lnTo>
                    <a:pt x="485985" y="1007931"/>
                  </a:lnTo>
                  <a:lnTo>
                    <a:pt x="485264" y="1003726"/>
                  </a:lnTo>
                  <a:lnTo>
                    <a:pt x="485264" y="994668"/>
                  </a:lnTo>
                  <a:lnTo>
                    <a:pt x="500910" y="973435"/>
                  </a:lnTo>
                  <a:lnTo>
                    <a:pt x="528050" y="973435"/>
                  </a:lnTo>
                  <a:lnTo>
                    <a:pt x="526231" y="971361"/>
                  </a:lnTo>
                  <a:lnTo>
                    <a:pt x="517026" y="965538"/>
                  </a:lnTo>
                  <a:lnTo>
                    <a:pt x="511673" y="964083"/>
                  </a:lnTo>
                  <a:close/>
                </a:path>
                <a:path w="674369" h="1034414">
                  <a:moveTo>
                    <a:pt x="528050" y="973435"/>
                  </a:moveTo>
                  <a:lnTo>
                    <a:pt x="510203" y="973435"/>
                  </a:lnTo>
                  <a:lnTo>
                    <a:pt x="514026" y="974640"/>
                  </a:lnTo>
                  <a:lnTo>
                    <a:pt x="520025" y="979463"/>
                  </a:lnTo>
                  <a:lnTo>
                    <a:pt x="522246" y="982625"/>
                  </a:lnTo>
                  <a:lnTo>
                    <a:pt x="525128" y="990448"/>
                  </a:lnTo>
                  <a:lnTo>
                    <a:pt x="525848" y="994668"/>
                  </a:lnTo>
                  <a:lnTo>
                    <a:pt x="525848" y="1003726"/>
                  </a:lnTo>
                  <a:lnTo>
                    <a:pt x="510203" y="1024782"/>
                  </a:lnTo>
                  <a:lnTo>
                    <a:pt x="528057" y="1024782"/>
                  </a:lnTo>
                  <a:lnTo>
                    <a:pt x="529818" y="1022782"/>
                  </a:lnTo>
                  <a:lnTo>
                    <a:pt x="532377" y="1017548"/>
                  </a:lnTo>
                  <a:lnTo>
                    <a:pt x="534965" y="1012313"/>
                  </a:lnTo>
                  <a:lnTo>
                    <a:pt x="536259" y="1006196"/>
                  </a:lnTo>
                  <a:lnTo>
                    <a:pt x="536259" y="992139"/>
                  </a:lnTo>
                  <a:lnTo>
                    <a:pt x="534965" y="985977"/>
                  </a:lnTo>
                  <a:lnTo>
                    <a:pt x="532377" y="980713"/>
                  </a:lnTo>
                  <a:lnTo>
                    <a:pt x="529818" y="975449"/>
                  </a:lnTo>
                  <a:lnTo>
                    <a:pt x="528050" y="973435"/>
                  </a:lnTo>
                  <a:close/>
                </a:path>
                <a:path w="674369" h="1034414">
                  <a:moveTo>
                    <a:pt x="562208" y="965141"/>
                  </a:moveTo>
                  <a:lnTo>
                    <a:pt x="552151" y="965141"/>
                  </a:lnTo>
                  <a:lnTo>
                    <a:pt x="552151" y="1032723"/>
                  </a:lnTo>
                  <a:lnTo>
                    <a:pt x="562561" y="1032723"/>
                  </a:lnTo>
                  <a:lnTo>
                    <a:pt x="562561" y="988021"/>
                  </a:lnTo>
                  <a:lnTo>
                    <a:pt x="563226" y="985051"/>
                  </a:lnTo>
                  <a:lnTo>
                    <a:pt x="563311" y="984669"/>
                  </a:lnTo>
                  <a:lnTo>
                    <a:pt x="566311" y="979140"/>
                  </a:lnTo>
                  <a:lnTo>
                    <a:pt x="568355" y="977037"/>
                  </a:lnTo>
                  <a:lnTo>
                    <a:pt x="571037" y="975552"/>
                  </a:lnTo>
                  <a:lnTo>
                    <a:pt x="562208" y="975552"/>
                  </a:lnTo>
                  <a:lnTo>
                    <a:pt x="562208" y="965141"/>
                  </a:lnTo>
                  <a:close/>
                </a:path>
                <a:path w="674369" h="1034414">
                  <a:moveTo>
                    <a:pt x="601950" y="973435"/>
                  </a:moveTo>
                  <a:lnTo>
                    <a:pt x="584677" y="973435"/>
                  </a:lnTo>
                  <a:lnTo>
                    <a:pt x="588470" y="974935"/>
                  </a:lnTo>
                  <a:lnTo>
                    <a:pt x="593999" y="980904"/>
                  </a:lnTo>
                  <a:lnTo>
                    <a:pt x="595381" y="985051"/>
                  </a:lnTo>
                  <a:lnTo>
                    <a:pt x="595381" y="1032723"/>
                  </a:lnTo>
                  <a:lnTo>
                    <a:pt x="605792" y="1032723"/>
                  </a:lnTo>
                  <a:lnTo>
                    <a:pt x="605792" y="983904"/>
                  </a:lnTo>
                  <a:lnTo>
                    <a:pt x="604836" y="979140"/>
                  </a:lnTo>
                  <a:lnTo>
                    <a:pt x="601950" y="973435"/>
                  </a:lnTo>
                  <a:close/>
                </a:path>
                <a:path w="674369" h="1034414">
                  <a:moveTo>
                    <a:pt x="587441" y="964083"/>
                  </a:moveTo>
                  <a:lnTo>
                    <a:pt x="577736" y="964083"/>
                  </a:lnTo>
                  <a:lnTo>
                    <a:pt x="573560" y="965141"/>
                  </a:lnTo>
                  <a:lnTo>
                    <a:pt x="567090" y="969347"/>
                  </a:lnTo>
                  <a:lnTo>
                    <a:pt x="564679" y="972111"/>
                  </a:lnTo>
                  <a:lnTo>
                    <a:pt x="563091" y="975552"/>
                  </a:lnTo>
                  <a:lnTo>
                    <a:pt x="571037" y="975552"/>
                  </a:lnTo>
                  <a:lnTo>
                    <a:pt x="573560" y="974155"/>
                  </a:lnTo>
                  <a:lnTo>
                    <a:pt x="576530" y="973435"/>
                  </a:lnTo>
                  <a:lnTo>
                    <a:pt x="601950" y="973435"/>
                  </a:lnTo>
                  <a:lnTo>
                    <a:pt x="601013" y="971582"/>
                  </a:lnTo>
                  <a:lnTo>
                    <a:pt x="598337" y="968759"/>
                  </a:lnTo>
                  <a:lnTo>
                    <a:pt x="591670" y="965141"/>
                  </a:lnTo>
                  <a:lnTo>
                    <a:pt x="591957" y="965141"/>
                  </a:lnTo>
                  <a:lnTo>
                    <a:pt x="587441" y="964083"/>
                  </a:lnTo>
                  <a:close/>
                </a:path>
                <a:path w="674369" h="1034414">
                  <a:moveTo>
                    <a:pt x="631697" y="1014019"/>
                  </a:moveTo>
                  <a:lnTo>
                    <a:pt x="621816" y="1016489"/>
                  </a:lnTo>
                  <a:lnTo>
                    <a:pt x="623022" y="1022253"/>
                  </a:lnTo>
                  <a:lnTo>
                    <a:pt x="625889" y="1026635"/>
                  </a:lnTo>
                  <a:lnTo>
                    <a:pt x="634947" y="1032634"/>
                  </a:lnTo>
                  <a:lnTo>
                    <a:pt x="640667" y="1034134"/>
                  </a:lnTo>
                  <a:lnTo>
                    <a:pt x="652842" y="1034134"/>
                  </a:lnTo>
                  <a:lnTo>
                    <a:pt x="657459" y="1033252"/>
                  </a:lnTo>
                  <a:lnTo>
                    <a:pt x="665400" y="1029723"/>
                  </a:lnTo>
                  <a:lnTo>
                    <a:pt x="668488" y="1027311"/>
                  </a:lnTo>
                  <a:lnTo>
                    <a:pt x="670195" y="1024959"/>
                  </a:lnTo>
                  <a:lnTo>
                    <a:pt x="643137" y="1024959"/>
                  </a:lnTo>
                  <a:lnTo>
                    <a:pt x="639682" y="1024047"/>
                  </a:lnTo>
                  <a:lnTo>
                    <a:pt x="634418" y="1020400"/>
                  </a:lnTo>
                  <a:lnTo>
                    <a:pt x="632677" y="1017724"/>
                  </a:lnTo>
                  <a:lnTo>
                    <a:pt x="632540" y="1017283"/>
                  </a:lnTo>
                  <a:lnTo>
                    <a:pt x="631697" y="1014019"/>
                  </a:lnTo>
                  <a:close/>
                </a:path>
                <a:path w="674369" h="1034414">
                  <a:moveTo>
                    <a:pt x="655518" y="964083"/>
                  </a:moveTo>
                  <a:lnTo>
                    <a:pt x="644049" y="964083"/>
                  </a:lnTo>
                  <a:lnTo>
                    <a:pt x="639785" y="964921"/>
                  </a:lnTo>
                  <a:lnTo>
                    <a:pt x="623933" y="988345"/>
                  </a:lnTo>
                  <a:lnTo>
                    <a:pt x="625293" y="992021"/>
                  </a:lnTo>
                  <a:lnTo>
                    <a:pt x="656636" y="1005637"/>
                  </a:lnTo>
                  <a:lnTo>
                    <a:pt x="659165" y="1006843"/>
                  </a:lnTo>
                  <a:lnTo>
                    <a:pt x="662459" y="1010048"/>
                  </a:lnTo>
                  <a:lnTo>
                    <a:pt x="663282" y="1012019"/>
                  </a:lnTo>
                  <a:lnTo>
                    <a:pt x="663282" y="1017283"/>
                  </a:lnTo>
                  <a:lnTo>
                    <a:pt x="661841" y="1019783"/>
                  </a:lnTo>
                  <a:lnTo>
                    <a:pt x="655944" y="1024047"/>
                  </a:lnTo>
                  <a:lnTo>
                    <a:pt x="655666" y="1024047"/>
                  </a:lnTo>
                  <a:lnTo>
                    <a:pt x="652254" y="1024959"/>
                  </a:lnTo>
                  <a:lnTo>
                    <a:pt x="670195" y="1024959"/>
                  </a:lnTo>
                  <a:lnTo>
                    <a:pt x="672928" y="1021194"/>
                  </a:lnTo>
                  <a:lnTo>
                    <a:pt x="674046" y="1017724"/>
                  </a:lnTo>
                  <a:lnTo>
                    <a:pt x="674046" y="1009107"/>
                  </a:lnTo>
                  <a:lnTo>
                    <a:pt x="672561" y="1005240"/>
                  </a:lnTo>
                  <a:lnTo>
                    <a:pt x="666620" y="999211"/>
                  </a:lnTo>
                  <a:lnTo>
                    <a:pt x="662106" y="996962"/>
                  </a:lnTo>
                  <a:lnTo>
                    <a:pt x="641990" y="992021"/>
                  </a:lnTo>
                  <a:lnTo>
                    <a:pt x="639049" y="990771"/>
                  </a:lnTo>
                  <a:lnTo>
                    <a:pt x="635285" y="987771"/>
                  </a:lnTo>
                  <a:lnTo>
                    <a:pt x="634344" y="985727"/>
                  </a:lnTo>
                  <a:lnTo>
                    <a:pt x="634344" y="980228"/>
                  </a:lnTo>
                  <a:lnTo>
                    <a:pt x="635712" y="977831"/>
                  </a:lnTo>
                  <a:lnTo>
                    <a:pt x="641211" y="974038"/>
                  </a:lnTo>
                  <a:lnTo>
                    <a:pt x="644666" y="973082"/>
                  </a:lnTo>
                  <a:lnTo>
                    <a:pt x="669618" y="973082"/>
                  </a:lnTo>
                  <a:lnTo>
                    <a:pt x="668458" y="971435"/>
                  </a:lnTo>
                  <a:lnTo>
                    <a:pt x="660782" y="965553"/>
                  </a:lnTo>
                  <a:lnTo>
                    <a:pt x="655518" y="964083"/>
                  </a:lnTo>
                  <a:close/>
                </a:path>
                <a:path w="674369" h="1034414">
                  <a:moveTo>
                    <a:pt x="669618" y="973082"/>
                  </a:moveTo>
                  <a:lnTo>
                    <a:pt x="651842" y="973082"/>
                  </a:lnTo>
                  <a:lnTo>
                    <a:pt x="654327" y="973567"/>
                  </a:lnTo>
                  <a:lnTo>
                    <a:pt x="658209" y="975508"/>
                  </a:lnTo>
                  <a:lnTo>
                    <a:pt x="659738" y="976743"/>
                  </a:lnTo>
                  <a:lnTo>
                    <a:pt x="660856" y="978243"/>
                  </a:lnTo>
                  <a:lnTo>
                    <a:pt x="662003" y="979713"/>
                  </a:lnTo>
                  <a:lnTo>
                    <a:pt x="662870" y="981228"/>
                  </a:lnTo>
                  <a:lnTo>
                    <a:pt x="663459" y="982787"/>
                  </a:lnTo>
                  <a:lnTo>
                    <a:pt x="672499" y="980228"/>
                  </a:lnTo>
                  <a:lnTo>
                    <a:pt x="672840" y="980228"/>
                  </a:lnTo>
                  <a:lnTo>
                    <a:pt x="671257" y="975508"/>
                  </a:lnTo>
                  <a:lnTo>
                    <a:pt x="671193" y="975317"/>
                  </a:lnTo>
                  <a:lnTo>
                    <a:pt x="669618" y="97308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6" name="object 96"/>
          <p:cNvGrpSpPr/>
          <p:nvPr/>
        </p:nvGrpSpPr>
        <p:grpSpPr>
          <a:xfrm>
            <a:off x="17391946" y="4976165"/>
            <a:ext cx="1972310" cy="1624965"/>
            <a:chOff x="17391946" y="4976165"/>
            <a:chExt cx="1972310" cy="1624965"/>
          </a:xfrm>
        </p:grpSpPr>
        <p:sp>
          <p:nvSpPr>
            <p:cNvPr id="97" name="object 97"/>
            <p:cNvSpPr/>
            <p:nvPr/>
          </p:nvSpPr>
          <p:spPr>
            <a:xfrm>
              <a:off x="17391946" y="4976165"/>
              <a:ext cx="967105" cy="1624965"/>
            </a:xfrm>
            <a:custGeom>
              <a:avLst/>
              <a:gdLst/>
              <a:ahLst/>
              <a:cxnLst/>
              <a:rect l="l" t="t" r="r" b="b"/>
              <a:pathLst>
                <a:path w="967105" h="1624965">
                  <a:moveTo>
                    <a:pt x="966885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966885" y="1624443"/>
                  </a:lnTo>
                  <a:lnTo>
                    <a:pt x="966885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17472626" y="5161540"/>
              <a:ext cx="734695" cy="880110"/>
            </a:xfrm>
            <a:custGeom>
              <a:avLst/>
              <a:gdLst/>
              <a:ahLst/>
              <a:cxnLst/>
              <a:rect l="l" t="t" r="r" b="b"/>
              <a:pathLst>
                <a:path w="734694" h="880110">
                  <a:moveTo>
                    <a:pt x="50759" y="1588"/>
                  </a:moveTo>
                  <a:lnTo>
                    <a:pt x="35349" y="1588"/>
                  </a:lnTo>
                  <a:lnTo>
                    <a:pt x="28496" y="3470"/>
                  </a:lnTo>
                  <a:lnTo>
                    <a:pt x="16498" y="10998"/>
                  </a:lnTo>
                  <a:lnTo>
                    <a:pt x="11778" y="16351"/>
                  </a:lnTo>
                  <a:lnTo>
                    <a:pt x="4896" y="30232"/>
                  </a:lnTo>
                  <a:lnTo>
                    <a:pt x="3176" y="38466"/>
                  </a:lnTo>
                  <a:lnTo>
                    <a:pt x="3176" y="57523"/>
                  </a:lnTo>
                  <a:lnTo>
                    <a:pt x="28496" y="92519"/>
                  </a:lnTo>
                  <a:lnTo>
                    <a:pt x="35349" y="94401"/>
                  </a:lnTo>
                  <a:lnTo>
                    <a:pt x="50759" y="94401"/>
                  </a:lnTo>
                  <a:lnTo>
                    <a:pt x="57611" y="92519"/>
                  </a:lnTo>
                  <a:lnTo>
                    <a:pt x="69610" y="84991"/>
                  </a:lnTo>
                  <a:lnTo>
                    <a:pt x="70336" y="84167"/>
                  </a:lnTo>
                  <a:lnTo>
                    <a:pt x="37584" y="84167"/>
                  </a:lnTo>
                  <a:lnTo>
                    <a:pt x="32628" y="82785"/>
                  </a:lnTo>
                  <a:lnTo>
                    <a:pt x="13763" y="55817"/>
                  </a:lnTo>
                  <a:lnTo>
                    <a:pt x="13763" y="40172"/>
                  </a:lnTo>
                  <a:lnTo>
                    <a:pt x="37584" y="11822"/>
                  </a:lnTo>
                  <a:lnTo>
                    <a:pt x="70336" y="11822"/>
                  </a:lnTo>
                  <a:lnTo>
                    <a:pt x="69610" y="10998"/>
                  </a:lnTo>
                  <a:lnTo>
                    <a:pt x="57611" y="3470"/>
                  </a:lnTo>
                  <a:lnTo>
                    <a:pt x="50759" y="1588"/>
                  </a:lnTo>
                  <a:close/>
                </a:path>
                <a:path w="734694" h="880110">
                  <a:moveTo>
                    <a:pt x="70336" y="11822"/>
                  </a:moveTo>
                  <a:lnTo>
                    <a:pt x="48524" y="11822"/>
                  </a:lnTo>
                  <a:lnTo>
                    <a:pt x="53464" y="13204"/>
                  </a:lnTo>
                  <a:lnTo>
                    <a:pt x="62316" y="18733"/>
                  </a:lnTo>
                  <a:lnTo>
                    <a:pt x="65831" y="22806"/>
                  </a:lnTo>
                  <a:lnTo>
                    <a:pt x="68419" y="28188"/>
                  </a:lnTo>
                  <a:lnTo>
                    <a:pt x="71036" y="33569"/>
                  </a:lnTo>
                  <a:lnTo>
                    <a:pt x="72345" y="40172"/>
                  </a:lnTo>
                  <a:lnTo>
                    <a:pt x="72345" y="55817"/>
                  </a:lnTo>
                  <a:lnTo>
                    <a:pt x="71036" y="62419"/>
                  </a:lnTo>
                  <a:lnTo>
                    <a:pt x="68419" y="67801"/>
                  </a:lnTo>
                  <a:lnTo>
                    <a:pt x="65831" y="73183"/>
                  </a:lnTo>
                  <a:lnTo>
                    <a:pt x="62316" y="77256"/>
                  </a:lnTo>
                  <a:lnTo>
                    <a:pt x="53464" y="82785"/>
                  </a:lnTo>
                  <a:lnTo>
                    <a:pt x="48524" y="84167"/>
                  </a:lnTo>
                  <a:lnTo>
                    <a:pt x="70336" y="84167"/>
                  </a:lnTo>
                  <a:lnTo>
                    <a:pt x="74330" y="79638"/>
                  </a:lnTo>
                  <a:lnTo>
                    <a:pt x="81211" y="65757"/>
                  </a:lnTo>
                  <a:lnTo>
                    <a:pt x="82932" y="57523"/>
                  </a:lnTo>
                  <a:lnTo>
                    <a:pt x="82932" y="38466"/>
                  </a:lnTo>
                  <a:lnTo>
                    <a:pt x="81211" y="30232"/>
                  </a:lnTo>
                  <a:lnTo>
                    <a:pt x="74330" y="16351"/>
                  </a:lnTo>
                  <a:lnTo>
                    <a:pt x="70336" y="11822"/>
                  </a:lnTo>
                  <a:close/>
                </a:path>
                <a:path w="734694" h="880110">
                  <a:moveTo>
                    <a:pt x="132030" y="24526"/>
                  </a:moveTo>
                  <a:lnTo>
                    <a:pt x="121148" y="24526"/>
                  </a:lnTo>
                  <a:lnTo>
                    <a:pt x="115796" y="26026"/>
                  </a:lnTo>
                  <a:lnTo>
                    <a:pt x="106650" y="31996"/>
                  </a:lnTo>
                  <a:lnTo>
                    <a:pt x="103092" y="36128"/>
                  </a:lnTo>
                  <a:lnTo>
                    <a:pt x="98004" y="46686"/>
                  </a:lnTo>
                  <a:lnTo>
                    <a:pt x="96739" y="52759"/>
                  </a:lnTo>
                  <a:lnTo>
                    <a:pt x="96739" y="66404"/>
                  </a:lnTo>
                  <a:lnTo>
                    <a:pt x="121090" y="94578"/>
                  </a:lnTo>
                  <a:lnTo>
                    <a:pt x="132441" y="94578"/>
                  </a:lnTo>
                  <a:lnTo>
                    <a:pt x="136823" y="93651"/>
                  </a:lnTo>
                  <a:lnTo>
                    <a:pt x="144381" y="89916"/>
                  </a:lnTo>
                  <a:lnTo>
                    <a:pt x="147425" y="87387"/>
                  </a:lnTo>
                  <a:lnTo>
                    <a:pt x="148989" y="85226"/>
                  </a:lnTo>
                  <a:lnTo>
                    <a:pt x="123325" y="85226"/>
                  </a:lnTo>
                  <a:lnTo>
                    <a:pt x="119737" y="84152"/>
                  </a:lnTo>
                  <a:lnTo>
                    <a:pt x="107150" y="64522"/>
                  </a:lnTo>
                  <a:lnTo>
                    <a:pt x="107150" y="54170"/>
                  </a:lnTo>
                  <a:lnTo>
                    <a:pt x="123383" y="33878"/>
                  </a:lnTo>
                  <a:lnTo>
                    <a:pt x="149000" y="33878"/>
                  </a:lnTo>
                  <a:lnTo>
                    <a:pt x="147102" y="31408"/>
                  </a:lnTo>
                  <a:lnTo>
                    <a:pt x="143970" y="28938"/>
                  </a:lnTo>
                  <a:lnTo>
                    <a:pt x="136323" y="25409"/>
                  </a:lnTo>
                  <a:lnTo>
                    <a:pt x="132030" y="24526"/>
                  </a:lnTo>
                  <a:close/>
                </a:path>
                <a:path w="734694" h="880110">
                  <a:moveTo>
                    <a:pt x="154086" y="73403"/>
                  </a:moveTo>
                  <a:lnTo>
                    <a:pt x="143675" y="73403"/>
                  </a:lnTo>
                  <a:lnTo>
                    <a:pt x="143028" y="75874"/>
                  </a:lnTo>
                  <a:lnTo>
                    <a:pt x="141940" y="77991"/>
                  </a:lnTo>
                  <a:lnTo>
                    <a:pt x="138882" y="81520"/>
                  </a:lnTo>
                  <a:lnTo>
                    <a:pt x="136842" y="82947"/>
                  </a:lnTo>
                  <a:lnTo>
                    <a:pt x="132603" y="84755"/>
                  </a:lnTo>
                  <a:lnTo>
                    <a:pt x="130147" y="85226"/>
                  </a:lnTo>
                  <a:lnTo>
                    <a:pt x="148989" y="85226"/>
                  </a:lnTo>
                  <a:lnTo>
                    <a:pt x="152042" y="81006"/>
                  </a:lnTo>
                  <a:lnTo>
                    <a:pt x="153498" y="77403"/>
                  </a:lnTo>
                  <a:lnTo>
                    <a:pt x="154086" y="73403"/>
                  </a:lnTo>
                  <a:close/>
                </a:path>
                <a:path w="734694" h="880110">
                  <a:moveTo>
                    <a:pt x="149000" y="33878"/>
                  </a:moveTo>
                  <a:lnTo>
                    <a:pt x="132030" y="33878"/>
                  </a:lnTo>
                  <a:lnTo>
                    <a:pt x="135676" y="35084"/>
                  </a:lnTo>
                  <a:lnTo>
                    <a:pt x="138382" y="37496"/>
                  </a:lnTo>
                  <a:lnTo>
                    <a:pt x="141117" y="39878"/>
                  </a:lnTo>
                  <a:lnTo>
                    <a:pt x="142881" y="42613"/>
                  </a:lnTo>
                  <a:lnTo>
                    <a:pt x="143675" y="45701"/>
                  </a:lnTo>
                  <a:lnTo>
                    <a:pt x="154086" y="45701"/>
                  </a:lnTo>
                  <a:lnTo>
                    <a:pt x="153657" y="42613"/>
                  </a:lnTo>
                  <a:lnTo>
                    <a:pt x="153586" y="42098"/>
                  </a:lnTo>
                  <a:lnTo>
                    <a:pt x="153498" y="41466"/>
                  </a:lnTo>
                  <a:lnTo>
                    <a:pt x="151983" y="37760"/>
                  </a:lnTo>
                  <a:lnTo>
                    <a:pt x="149000" y="33878"/>
                  </a:lnTo>
                  <a:close/>
                </a:path>
                <a:path w="734694" h="880110">
                  <a:moveTo>
                    <a:pt x="201419" y="24526"/>
                  </a:moveTo>
                  <a:lnTo>
                    <a:pt x="190538" y="24526"/>
                  </a:lnTo>
                  <a:lnTo>
                    <a:pt x="185186" y="26026"/>
                  </a:lnTo>
                  <a:lnTo>
                    <a:pt x="176040" y="31996"/>
                  </a:lnTo>
                  <a:lnTo>
                    <a:pt x="172481" y="36128"/>
                  </a:lnTo>
                  <a:lnTo>
                    <a:pt x="167394" y="46686"/>
                  </a:lnTo>
                  <a:lnTo>
                    <a:pt x="166129" y="52759"/>
                  </a:lnTo>
                  <a:lnTo>
                    <a:pt x="166129" y="66404"/>
                  </a:lnTo>
                  <a:lnTo>
                    <a:pt x="190479" y="94578"/>
                  </a:lnTo>
                  <a:lnTo>
                    <a:pt x="201831" y="94578"/>
                  </a:lnTo>
                  <a:lnTo>
                    <a:pt x="206213" y="93651"/>
                  </a:lnTo>
                  <a:lnTo>
                    <a:pt x="213771" y="89916"/>
                  </a:lnTo>
                  <a:lnTo>
                    <a:pt x="216815" y="87387"/>
                  </a:lnTo>
                  <a:lnTo>
                    <a:pt x="218379" y="85226"/>
                  </a:lnTo>
                  <a:lnTo>
                    <a:pt x="192714" y="85226"/>
                  </a:lnTo>
                  <a:lnTo>
                    <a:pt x="189127" y="84152"/>
                  </a:lnTo>
                  <a:lnTo>
                    <a:pt x="176540" y="64522"/>
                  </a:lnTo>
                  <a:lnTo>
                    <a:pt x="176540" y="54170"/>
                  </a:lnTo>
                  <a:lnTo>
                    <a:pt x="192773" y="33878"/>
                  </a:lnTo>
                  <a:lnTo>
                    <a:pt x="218390" y="33878"/>
                  </a:lnTo>
                  <a:lnTo>
                    <a:pt x="216491" y="31408"/>
                  </a:lnTo>
                  <a:lnTo>
                    <a:pt x="213359" y="28938"/>
                  </a:lnTo>
                  <a:lnTo>
                    <a:pt x="205713" y="25409"/>
                  </a:lnTo>
                  <a:lnTo>
                    <a:pt x="201419" y="24526"/>
                  </a:lnTo>
                  <a:close/>
                </a:path>
                <a:path w="734694" h="880110">
                  <a:moveTo>
                    <a:pt x="223476" y="73403"/>
                  </a:moveTo>
                  <a:lnTo>
                    <a:pt x="213065" y="73403"/>
                  </a:lnTo>
                  <a:lnTo>
                    <a:pt x="212418" y="75874"/>
                  </a:lnTo>
                  <a:lnTo>
                    <a:pt x="211330" y="77991"/>
                  </a:lnTo>
                  <a:lnTo>
                    <a:pt x="208272" y="81520"/>
                  </a:lnTo>
                  <a:lnTo>
                    <a:pt x="206232" y="82947"/>
                  </a:lnTo>
                  <a:lnTo>
                    <a:pt x="201993" y="84755"/>
                  </a:lnTo>
                  <a:lnTo>
                    <a:pt x="199537" y="85226"/>
                  </a:lnTo>
                  <a:lnTo>
                    <a:pt x="218379" y="85226"/>
                  </a:lnTo>
                  <a:lnTo>
                    <a:pt x="221432" y="81006"/>
                  </a:lnTo>
                  <a:lnTo>
                    <a:pt x="222888" y="77403"/>
                  </a:lnTo>
                  <a:lnTo>
                    <a:pt x="223476" y="73403"/>
                  </a:lnTo>
                  <a:close/>
                </a:path>
                <a:path w="734694" h="880110">
                  <a:moveTo>
                    <a:pt x="218390" y="33878"/>
                  </a:moveTo>
                  <a:lnTo>
                    <a:pt x="201419" y="33878"/>
                  </a:lnTo>
                  <a:lnTo>
                    <a:pt x="205066" y="35084"/>
                  </a:lnTo>
                  <a:lnTo>
                    <a:pt x="207772" y="37496"/>
                  </a:lnTo>
                  <a:lnTo>
                    <a:pt x="210507" y="39878"/>
                  </a:lnTo>
                  <a:lnTo>
                    <a:pt x="212271" y="42613"/>
                  </a:lnTo>
                  <a:lnTo>
                    <a:pt x="213065" y="45701"/>
                  </a:lnTo>
                  <a:lnTo>
                    <a:pt x="223476" y="45701"/>
                  </a:lnTo>
                  <a:lnTo>
                    <a:pt x="223047" y="42613"/>
                  </a:lnTo>
                  <a:lnTo>
                    <a:pt x="222975" y="42098"/>
                  </a:lnTo>
                  <a:lnTo>
                    <a:pt x="222888" y="41466"/>
                  </a:lnTo>
                  <a:lnTo>
                    <a:pt x="221373" y="37760"/>
                  </a:lnTo>
                  <a:lnTo>
                    <a:pt x="218390" y="33878"/>
                  </a:lnTo>
                  <a:close/>
                </a:path>
                <a:path w="734694" h="880110">
                  <a:moveTo>
                    <a:pt x="285974" y="33702"/>
                  </a:moveTo>
                  <a:lnTo>
                    <a:pt x="269780" y="33702"/>
                  </a:lnTo>
                  <a:lnTo>
                    <a:pt x="273353" y="34908"/>
                  </a:lnTo>
                  <a:lnTo>
                    <a:pt x="278088" y="39731"/>
                  </a:lnTo>
                  <a:lnTo>
                    <a:pt x="279279" y="43142"/>
                  </a:lnTo>
                  <a:lnTo>
                    <a:pt x="279279" y="49494"/>
                  </a:lnTo>
                  <a:lnTo>
                    <a:pt x="269265" y="53067"/>
                  </a:lnTo>
                  <a:lnTo>
                    <a:pt x="265927" y="53464"/>
                  </a:lnTo>
                  <a:lnTo>
                    <a:pt x="235519" y="78344"/>
                  </a:lnTo>
                  <a:lnTo>
                    <a:pt x="236548" y="82108"/>
                  </a:lnTo>
                  <a:lnTo>
                    <a:pt x="240665" y="88314"/>
                  </a:lnTo>
                  <a:lnTo>
                    <a:pt x="243444" y="90681"/>
                  </a:lnTo>
                  <a:lnTo>
                    <a:pt x="250444" y="93945"/>
                  </a:lnTo>
                  <a:lnTo>
                    <a:pt x="254340" y="94754"/>
                  </a:lnTo>
                  <a:lnTo>
                    <a:pt x="262575" y="94754"/>
                  </a:lnTo>
                  <a:lnTo>
                    <a:pt x="278044" y="85461"/>
                  </a:lnTo>
                  <a:lnTo>
                    <a:pt x="256296" y="85461"/>
                  </a:lnTo>
                  <a:lnTo>
                    <a:pt x="253036" y="84593"/>
                  </a:lnTo>
                  <a:lnTo>
                    <a:pt x="252802" y="84593"/>
                  </a:lnTo>
                  <a:lnTo>
                    <a:pt x="249944" y="82667"/>
                  </a:lnTo>
                  <a:lnTo>
                    <a:pt x="247267" y="80814"/>
                  </a:lnTo>
                  <a:lnTo>
                    <a:pt x="245929" y="78079"/>
                  </a:lnTo>
                  <a:lnTo>
                    <a:pt x="246049" y="71463"/>
                  </a:lnTo>
                  <a:lnTo>
                    <a:pt x="265648" y="62463"/>
                  </a:lnTo>
                  <a:lnTo>
                    <a:pt x="268688" y="62052"/>
                  </a:lnTo>
                  <a:lnTo>
                    <a:pt x="279279" y="59111"/>
                  </a:lnTo>
                  <a:lnTo>
                    <a:pt x="289689" y="59111"/>
                  </a:lnTo>
                  <a:lnTo>
                    <a:pt x="289689" y="43142"/>
                  </a:lnTo>
                  <a:lnTo>
                    <a:pt x="288988" y="39731"/>
                  </a:lnTo>
                  <a:lnTo>
                    <a:pt x="288868" y="39142"/>
                  </a:lnTo>
                  <a:lnTo>
                    <a:pt x="288807" y="38848"/>
                  </a:lnTo>
                  <a:lnTo>
                    <a:pt x="285974" y="33702"/>
                  </a:lnTo>
                  <a:close/>
                </a:path>
                <a:path w="734694" h="880110">
                  <a:moveTo>
                    <a:pt x="289689" y="83991"/>
                  </a:moveTo>
                  <a:lnTo>
                    <a:pt x="279279" y="83991"/>
                  </a:lnTo>
                  <a:lnTo>
                    <a:pt x="279279" y="93166"/>
                  </a:lnTo>
                  <a:lnTo>
                    <a:pt x="289689" y="93166"/>
                  </a:lnTo>
                  <a:lnTo>
                    <a:pt x="289689" y="83991"/>
                  </a:lnTo>
                  <a:close/>
                </a:path>
                <a:path w="734694" h="880110">
                  <a:moveTo>
                    <a:pt x="289689" y="59111"/>
                  </a:moveTo>
                  <a:lnTo>
                    <a:pt x="279279" y="59111"/>
                  </a:lnTo>
                  <a:lnTo>
                    <a:pt x="279182" y="71815"/>
                  </a:lnTo>
                  <a:lnTo>
                    <a:pt x="278544" y="74153"/>
                  </a:lnTo>
                  <a:lnTo>
                    <a:pt x="277073" y="76712"/>
                  </a:lnTo>
                  <a:lnTo>
                    <a:pt x="275632" y="79270"/>
                  </a:lnTo>
                  <a:lnTo>
                    <a:pt x="273485" y="81359"/>
                  </a:lnTo>
                  <a:lnTo>
                    <a:pt x="267809" y="84593"/>
                  </a:lnTo>
                  <a:lnTo>
                    <a:pt x="264087" y="85461"/>
                  </a:lnTo>
                  <a:lnTo>
                    <a:pt x="278044" y="85461"/>
                  </a:lnTo>
                  <a:lnTo>
                    <a:pt x="278749" y="83991"/>
                  </a:lnTo>
                  <a:lnTo>
                    <a:pt x="289689" y="83991"/>
                  </a:lnTo>
                  <a:lnTo>
                    <a:pt x="289689" y="59111"/>
                  </a:lnTo>
                  <a:close/>
                </a:path>
                <a:path w="734694" h="880110">
                  <a:moveTo>
                    <a:pt x="266810" y="24526"/>
                  </a:moveTo>
                  <a:lnTo>
                    <a:pt x="261222" y="24526"/>
                  </a:lnTo>
                  <a:lnTo>
                    <a:pt x="257752" y="24997"/>
                  </a:lnTo>
                  <a:lnTo>
                    <a:pt x="237460" y="40407"/>
                  </a:lnTo>
                  <a:lnTo>
                    <a:pt x="247341" y="43936"/>
                  </a:lnTo>
                  <a:lnTo>
                    <a:pt x="248488" y="41466"/>
                  </a:lnTo>
                  <a:lnTo>
                    <a:pt x="250473" y="39142"/>
                  </a:lnTo>
                  <a:lnTo>
                    <a:pt x="255967" y="34908"/>
                  </a:lnTo>
                  <a:lnTo>
                    <a:pt x="255698" y="34908"/>
                  </a:lnTo>
                  <a:lnTo>
                    <a:pt x="260016" y="33702"/>
                  </a:lnTo>
                  <a:lnTo>
                    <a:pt x="285974" y="33702"/>
                  </a:lnTo>
                  <a:lnTo>
                    <a:pt x="285278" y="32437"/>
                  </a:lnTo>
                  <a:lnTo>
                    <a:pt x="283058" y="30040"/>
                  </a:lnTo>
                  <a:lnTo>
                    <a:pt x="277735" y="26864"/>
                  </a:lnTo>
                  <a:lnTo>
                    <a:pt x="274985" y="25820"/>
                  </a:lnTo>
                  <a:lnTo>
                    <a:pt x="272132" y="25320"/>
                  </a:lnTo>
                  <a:lnTo>
                    <a:pt x="269309" y="24791"/>
                  </a:lnTo>
                  <a:lnTo>
                    <a:pt x="266810" y="24526"/>
                  </a:lnTo>
                  <a:close/>
                </a:path>
                <a:path w="734694" h="880110">
                  <a:moveTo>
                    <a:pt x="315573" y="74462"/>
                  </a:moveTo>
                  <a:lnTo>
                    <a:pt x="305691" y="76933"/>
                  </a:lnTo>
                  <a:lnTo>
                    <a:pt x="306897" y="82697"/>
                  </a:lnTo>
                  <a:lnTo>
                    <a:pt x="309764" y="87079"/>
                  </a:lnTo>
                  <a:lnTo>
                    <a:pt x="318822" y="93078"/>
                  </a:lnTo>
                  <a:lnTo>
                    <a:pt x="324542" y="94578"/>
                  </a:lnTo>
                  <a:lnTo>
                    <a:pt x="336718" y="94578"/>
                  </a:lnTo>
                  <a:lnTo>
                    <a:pt x="341335" y="93695"/>
                  </a:lnTo>
                  <a:lnTo>
                    <a:pt x="349275" y="90166"/>
                  </a:lnTo>
                  <a:lnTo>
                    <a:pt x="352363" y="87755"/>
                  </a:lnTo>
                  <a:lnTo>
                    <a:pt x="354071" y="85402"/>
                  </a:lnTo>
                  <a:lnTo>
                    <a:pt x="327013" y="85402"/>
                  </a:lnTo>
                  <a:lnTo>
                    <a:pt x="323557" y="84491"/>
                  </a:lnTo>
                  <a:lnTo>
                    <a:pt x="318293" y="80844"/>
                  </a:lnTo>
                  <a:lnTo>
                    <a:pt x="316552" y="78168"/>
                  </a:lnTo>
                  <a:lnTo>
                    <a:pt x="316415" y="77727"/>
                  </a:lnTo>
                  <a:lnTo>
                    <a:pt x="315573" y="74462"/>
                  </a:lnTo>
                  <a:close/>
                </a:path>
                <a:path w="734694" h="880110">
                  <a:moveTo>
                    <a:pt x="339394" y="24526"/>
                  </a:moveTo>
                  <a:lnTo>
                    <a:pt x="327924" y="24526"/>
                  </a:lnTo>
                  <a:lnTo>
                    <a:pt x="323660" y="25365"/>
                  </a:lnTo>
                  <a:lnTo>
                    <a:pt x="307809" y="48788"/>
                  </a:lnTo>
                  <a:lnTo>
                    <a:pt x="309168" y="52465"/>
                  </a:lnTo>
                  <a:lnTo>
                    <a:pt x="309250" y="52685"/>
                  </a:lnTo>
                  <a:lnTo>
                    <a:pt x="312132" y="55802"/>
                  </a:lnTo>
                  <a:lnTo>
                    <a:pt x="315043" y="58890"/>
                  </a:lnTo>
                  <a:lnTo>
                    <a:pt x="319602" y="61169"/>
                  </a:lnTo>
                  <a:lnTo>
                    <a:pt x="340511" y="66081"/>
                  </a:lnTo>
                  <a:lnTo>
                    <a:pt x="343040" y="67286"/>
                  </a:lnTo>
                  <a:lnTo>
                    <a:pt x="346334" y="70492"/>
                  </a:lnTo>
                  <a:lnTo>
                    <a:pt x="347158" y="72462"/>
                  </a:lnTo>
                  <a:lnTo>
                    <a:pt x="347158" y="77727"/>
                  </a:lnTo>
                  <a:lnTo>
                    <a:pt x="345717" y="80226"/>
                  </a:lnTo>
                  <a:lnTo>
                    <a:pt x="339819" y="84491"/>
                  </a:lnTo>
                  <a:lnTo>
                    <a:pt x="339541" y="84491"/>
                  </a:lnTo>
                  <a:lnTo>
                    <a:pt x="336129" y="85402"/>
                  </a:lnTo>
                  <a:lnTo>
                    <a:pt x="354071" y="85402"/>
                  </a:lnTo>
                  <a:lnTo>
                    <a:pt x="356804" y="81638"/>
                  </a:lnTo>
                  <a:lnTo>
                    <a:pt x="357921" y="78168"/>
                  </a:lnTo>
                  <a:lnTo>
                    <a:pt x="357921" y="69551"/>
                  </a:lnTo>
                  <a:lnTo>
                    <a:pt x="356436" y="65684"/>
                  </a:lnTo>
                  <a:lnTo>
                    <a:pt x="350495" y="59655"/>
                  </a:lnTo>
                  <a:lnTo>
                    <a:pt x="345981" y="57405"/>
                  </a:lnTo>
                  <a:lnTo>
                    <a:pt x="325866" y="52465"/>
                  </a:lnTo>
                  <a:lnTo>
                    <a:pt x="322925" y="51215"/>
                  </a:lnTo>
                  <a:lnTo>
                    <a:pt x="319161" y="48215"/>
                  </a:lnTo>
                  <a:lnTo>
                    <a:pt x="318219" y="46171"/>
                  </a:lnTo>
                  <a:lnTo>
                    <a:pt x="318219" y="40672"/>
                  </a:lnTo>
                  <a:lnTo>
                    <a:pt x="319587" y="38275"/>
                  </a:lnTo>
                  <a:lnTo>
                    <a:pt x="325086" y="34481"/>
                  </a:lnTo>
                  <a:lnTo>
                    <a:pt x="328542" y="33525"/>
                  </a:lnTo>
                  <a:lnTo>
                    <a:pt x="353494" y="33525"/>
                  </a:lnTo>
                  <a:lnTo>
                    <a:pt x="352333" y="31878"/>
                  </a:lnTo>
                  <a:lnTo>
                    <a:pt x="344658" y="25997"/>
                  </a:lnTo>
                  <a:lnTo>
                    <a:pt x="339394" y="24526"/>
                  </a:lnTo>
                  <a:close/>
                </a:path>
                <a:path w="734694" h="880110">
                  <a:moveTo>
                    <a:pt x="353494" y="33525"/>
                  </a:moveTo>
                  <a:lnTo>
                    <a:pt x="335718" y="33525"/>
                  </a:lnTo>
                  <a:lnTo>
                    <a:pt x="338203" y="34011"/>
                  </a:lnTo>
                  <a:lnTo>
                    <a:pt x="342085" y="35952"/>
                  </a:lnTo>
                  <a:lnTo>
                    <a:pt x="343614" y="37187"/>
                  </a:lnTo>
                  <a:lnTo>
                    <a:pt x="344731" y="38687"/>
                  </a:lnTo>
                  <a:lnTo>
                    <a:pt x="345878" y="40157"/>
                  </a:lnTo>
                  <a:lnTo>
                    <a:pt x="346746" y="41672"/>
                  </a:lnTo>
                  <a:lnTo>
                    <a:pt x="347334" y="43230"/>
                  </a:lnTo>
                  <a:lnTo>
                    <a:pt x="356374" y="40672"/>
                  </a:lnTo>
                  <a:lnTo>
                    <a:pt x="356716" y="40672"/>
                  </a:lnTo>
                  <a:lnTo>
                    <a:pt x="355133" y="35952"/>
                  </a:lnTo>
                  <a:lnTo>
                    <a:pt x="355068" y="35760"/>
                  </a:lnTo>
                  <a:lnTo>
                    <a:pt x="353494" y="33525"/>
                  </a:lnTo>
                  <a:close/>
                </a:path>
                <a:path w="734694" h="880110">
                  <a:moveTo>
                    <a:pt x="384003" y="25409"/>
                  </a:moveTo>
                  <a:lnTo>
                    <a:pt x="373592" y="25409"/>
                  </a:lnTo>
                  <a:lnTo>
                    <a:pt x="373592" y="93166"/>
                  </a:lnTo>
                  <a:lnTo>
                    <a:pt x="384003" y="93166"/>
                  </a:lnTo>
                  <a:lnTo>
                    <a:pt x="384003" y="25409"/>
                  </a:lnTo>
                  <a:close/>
                </a:path>
                <a:path w="734694" h="880110">
                  <a:moveTo>
                    <a:pt x="380915" y="0"/>
                  </a:moveTo>
                  <a:lnTo>
                    <a:pt x="376857" y="0"/>
                  </a:lnTo>
                  <a:lnTo>
                    <a:pt x="375107" y="691"/>
                  </a:lnTo>
                  <a:lnTo>
                    <a:pt x="372195" y="3455"/>
                  </a:lnTo>
                  <a:lnTo>
                    <a:pt x="371475" y="5117"/>
                  </a:lnTo>
                  <a:lnTo>
                    <a:pt x="371475" y="8999"/>
                  </a:lnTo>
                  <a:lnTo>
                    <a:pt x="372195" y="10660"/>
                  </a:lnTo>
                  <a:lnTo>
                    <a:pt x="375107" y="13425"/>
                  </a:lnTo>
                  <a:lnTo>
                    <a:pt x="376857" y="14116"/>
                  </a:lnTo>
                  <a:lnTo>
                    <a:pt x="380915" y="14116"/>
                  </a:lnTo>
                  <a:lnTo>
                    <a:pt x="382650" y="13425"/>
                  </a:lnTo>
                  <a:lnTo>
                    <a:pt x="385562" y="10660"/>
                  </a:lnTo>
                  <a:lnTo>
                    <a:pt x="386297" y="8999"/>
                  </a:lnTo>
                  <a:lnTo>
                    <a:pt x="386297" y="5117"/>
                  </a:lnTo>
                  <a:lnTo>
                    <a:pt x="385562" y="3455"/>
                  </a:lnTo>
                  <a:lnTo>
                    <a:pt x="382650" y="691"/>
                  </a:lnTo>
                  <a:lnTo>
                    <a:pt x="380915" y="0"/>
                  </a:lnTo>
                  <a:close/>
                </a:path>
                <a:path w="734694" h="880110">
                  <a:moveTo>
                    <a:pt x="436714" y="24526"/>
                  </a:moveTo>
                  <a:lnTo>
                    <a:pt x="424480" y="24526"/>
                  </a:lnTo>
                  <a:lnTo>
                    <a:pt x="419113" y="25982"/>
                  </a:lnTo>
                  <a:lnTo>
                    <a:pt x="399895" y="52582"/>
                  </a:lnTo>
                  <a:lnTo>
                    <a:pt x="399895" y="66639"/>
                  </a:lnTo>
                  <a:lnTo>
                    <a:pt x="424480" y="94578"/>
                  </a:lnTo>
                  <a:lnTo>
                    <a:pt x="436714" y="94578"/>
                  </a:lnTo>
                  <a:lnTo>
                    <a:pt x="442067" y="93122"/>
                  </a:lnTo>
                  <a:lnTo>
                    <a:pt x="451272" y="87299"/>
                  </a:lnTo>
                  <a:lnTo>
                    <a:pt x="453098" y="85226"/>
                  </a:lnTo>
                  <a:lnTo>
                    <a:pt x="425951" y="85226"/>
                  </a:lnTo>
                  <a:lnTo>
                    <a:pt x="422128" y="84035"/>
                  </a:lnTo>
                  <a:lnTo>
                    <a:pt x="416128" y="79270"/>
                  </a:lnTo>
                  <a:lnTo>
                    <a:pt x="413908" y="76138"/>
                  </a:lnTo>
                  <a:lnTo>
                    <a:pt x="411026" y="68375"/>
                  </a:lnTo>
                  <a:lnTo>
                    <a:pt x="410305" y="64169"/>
                  </a:lnTo>
                  <a:lnTo>
                    <a:pt x="410305" y="55111"/>
                  </a:lnTo>
                  <a:lnTo>
                    <a:pt x="425951" y="33878"/>
                  </a:lnTo>
                  <a:lnTo>
                    <a:pt x="453091" y="33878"/>
                  </a:lnTo>
                  <a:lnTo>
                    <a:pt x="451272" y="31805"/>
                  </a:lnTo>
                  <a:lnTo>
                    <a:pt x="442067" y="25982"/>
                  </a:lnTo>
                  <a:lnTo>
                    <a:pt x="436714" y="24526"/>
                  </a:lnTo>
                  <a:close/>
                </a:path>
                <a:path w="734694" h="880110">
                  <a:moveTo>
                    <a:pt x="453091" y="33878"/>
                  </a:moveTo>
                  <a:lnTo>
                    <a:pt x="435244" y="33878"/>
                  </a:lnTo>
                  <a:lnTo>
                    <a:pt x="439067" y="35084"/>
                  </a:lnTo>
                  <a:lnTo>
                    <a:pt x="445066" y="39907"/>
                  </a:lnTo>
                  <a:lnTo>
                    <a:pt x="447287" y="43068"/>
                  </a:lnTo>
                  <a:lnTo>
                    <a:pt x="450169" y="50891"/>
                  </a:lnTo>
                  <a:lnTo>
                    <a:pt x="450889" y="55111"/>
                  </a:lnTo>
                  <a:lnTo>
                    <a:pt x="450889" y="64169"/>
                  </a:lnTo>
                  <a:lnTo>
                    <a:pt x="435244" y="85226"/>
                  </a:lnTo>
                  <a:lnTo>
                    <a:pt x="453098" y="85226"/>
                  </a:lnTo>
                  <a:lnTo>
                    <a:pt x="454859" y="83226"/>
                  </a:lnTo>
                  <a:lnTo>
                    <a:pt x="457418" y="77991"/>
                  </a:lnTo>
                  <a:lnTo>
                    <a:pt x="460006" y="72757"/>
                  </a:lnTo>
                  <a:lnTo>
                    <a:pt x="461300" y="66639"/>
                  </a:lnTo>
                  <a:lnTo>
                    <a:pt x="461300" y="52582"/>
                  </a:lnTo>
                  <a:lnTo>
                    <a:pt x="460006" y="46421"/>
                  </a:lnTo>
                  <a:lnTo>
                    <a:pt x="457418" y="41157"/>
                  </a:lnTo>
                  <a:lnTo>
                    <a:pt x="454859" y="35893"/>
                  </a:lnTo>
                  <a:lnTo>
                    <a:pt x="453091" y="33878"/>
                  </a:lnTo>
                  <a:close/>
                </a:path>
                <a:path w="734694" h="880110">
                  <a:moveTo>
                    <a:pt x="487249" y="25585"/>
                  </a:moveTo>
                  <a:lnTo>
                    <a:pt x="477192" y="25585"/>
                  </a:lnTo>
                  <a:lnTo>
                    <a:pt x="477192" y="93166"/>
                  </a:lnTo>
                  <a:lnTo>
                    <a:pt x="487602" y="93166"/>
                  </a:lnTo>
                  <a:lnTo>
                    <a:pt x="487602" y="48465"/>
                  </a:lnTo>
                  <a:lnTo>
                    <a:pt x="488267" y="45495"/>
                  </a:lnTo>
                  <a:lnTo>
                    <a:pt x="488352" y="45112"/>
                  </a:lnTo>
                  <a:lnTo>
                    <a:pt x="491352" y="39584"/>
                  </a:lnTo>
                  <a:lnTo>
                    <a:pt x="493396" y="37481"/>
                  </a:lnTo>
                  <a:lnTo>
                    <a:pt x="496078" y="35996"/>
                  </a:lnTo>
                  <a:lnTo>
                    <a:pt x="487249" y="35996"/>
                  </a:lnTo>
                  <a:lnTo>
                    <a:pt x="487249" y="25585"/>
                  </a:lnTo>
                  <a:close/>
                </a:path>
                <a:path w="734694" h="880110">
                  <a:moveTo>
                    <a:pt x="526991" y="33878"/>
                  </a:moveTo>
                  <a:lnTo>
                    <a:pt x="509718" y="33878"/>
                  </a:lnTo>
                  <a:lnTo>
                    <a:pt x="513511" y="35378"/>
                  </a:lnTo>
                  <a:lnTo>
                    <a:pt x="519040" y="41348"/>
                  </a:lnTo>
                  <a:lnTo>
                    <a:pt x="520422" y="45495"/>
                  </a:lnTo>
                  <a:lnTo>
                    <a:pt x="520422" y="93166"/>
                  </a:lnTo>
                  <a:lnTo>
                    <a:pt x="530833" y="93166"/>
                  </a:lnTo>
                  <a:lnTo>
                    <a:pt x="530833" y="44348"/>
                  </a:lnTo>
                  <a:lnTo>
                    <a:pt x="529877" y="39584"/>
                  </a:lnTo>
                  <a:lnTo>
                    <a:pt x="526991" y="33878"/>
                  </a:lnTo>
                  <a:close/>
                </a:path>
                <a:path w="734694" h="880110">
                  <a:moveTo>
                    <a:pt x="512482" y="24526"/>
                  </a:moveTo>
                  <a:lnTo>
                    <a:pt x="502777" y="24526"/>
                  </a:lnTo>
                  <a:lnTo>
                    <a:pt x="498601" y="25585"/>
                  </a:lnTo>
                  <a:lnTo>
                    <a:pt x="492131" y="29790"/>
                  </a:lnTo>
                  <a:lnTo>
                    <a:pt x="489720" y="32555"/>
                  </a:lnTo>
                  <a:lnTo>
                    <a:pt x="488132" y="35996"/>
                  </a:lnTo>
                  <a:lnTo>
                    <a:pt x="496078" y="35996"/>
                  </a:lnTo>
                  <a:lnTo>
                    <a:pt x="498601" y="34599"/>
                  </a:lnTo>
                  <a:lnTo>
                    <a:pt x="501571" y="33878"/>
                  </a:lnTo>
                  <a:lnTo>
                    <a:pt x="526991" y="33878"/>
                  </a:lnTo>
                  <a:lnTo>
                    <a:pt x="526054" y="32026"/>
                  </a:lnTo>
                  <a:lnTo>
                    <a:pt x="523378" y="29202"/>
                  </a:lnTo>
                  <a:lnTo>
                    <a:pt x="516711" y="25585"/>
                  </a:lnTo>
                  <a:lnTo>
                    <a:pt x="516998" y="25585"/>
                  </a:lnTo>
                  <a:lnTo>
                    <a:pt x="512482" y="24526"/>
                  </a:lnTo>
                  <a:close/>
                </a:path>
                <a:path w="734694" h="880110">
                  <a:moveTo>
                    <a:pt x="597136" y="33702"/>
                  </a:moveTo>
                  <a:lnTo>
                    <a:pt x="580942" y="33702"/>
                  </a:lnTo>
                  <a:lnTo>
                    <a:pt x="584515" y="34908"/>
                  </a:lnTo>
                  <a:lnTo>
                    <a:pt x="589250" y="39731"/>
                  </a:lnTo>
                  <a:lnTo>
                    <a:pt x="590441" y="43142"/>
                  </a:lnTo>
                  <a:lnTo>
                    <a:pt x="590441" y="49494"/>
                  </a:lnTo>
                  <a:lnTo>
                    <a:pt x="580427" y="53067"/>
                  </a:lnTo>
                  <a:lnTo>
                    <a:pt x="577089" y="53464"/>
                  </a:lnTo>
                  <a:lnTo>
                    <a:pt x="546681" y="78344"/>
                  </a:lnTo>
                  <a:lnTo>
                    <a:pt x="547710" y="82108"/>
                  </a:lnTo>
                  <a:lnTo>
                    <a:pt x="551827" y="88314"/>
                  </a:lnTo>
                  <a:lnTo>
                    <a:pt x="554606" y="90681"/>
                  </a:lnTo>
                  <a:lnTo>
                    <a:pt x="561605" y="93945"/>
                  </a:lnTo>
                  <a:lnTo>
                    <a:pt x="565502" y="94754"/>
                  </a:lnTo>
                  <a:lnTo>
                    <a:pt x="573737" y="94754"/>
                  </a:lnTo>
                  <a:lnTo>
                    <a:pt x="589205" y="85461"/>
                  </a:lnTo>
                  <a:lnTo>
                    <a:pt x="567458" y="85461"/>
                  </a:lnTo>
                  <a:lnTo>
                    <a:pt x="564198" y="84593"/>
                  </a:lnTo>
                  <a:lnTo>
                    <a:pt x="563964" y="84593"/>
                  </a:lnTo>
                  <a:lnTo>
                    <a:pt x="561106" y="82667"/>
                  </a:lnTo>
                  <a:lnTo>
                    <a:pt x="558429" y="80814"/>
                  </a:lnTo>
                  <a:lnTo>
                    <a:pt x="557091" y="78079"/>
                  </a:lnTo>
                  <a:lnTo>
                    <a:pt x="557211" y="71463"/>
                  </a:lnTo>
                  <a:lnTo>
                    <a:pt x="576810" y="62463"/>
                  </a:lnTo>
                  <a:lnTo>
                    <a:pt x="579849" y="62052"/>
                  </a:lnTo>
                  <a:lnTo>
                    <a:pt x="590441" y="59111"/>
                  </a:lnTo>
                  <a:lnTo>
                    <a:pt x="600851" y="59111"/>
                  </a:lnTo>
                  <a:lnTo>
                    <a:pt x="600851" y="43142"/>
                  </a:lnTo>
                  <a:lnTo>
                    <a:pt x="600150" y="39731"/>
                  </a:lnTo>
                  <a:lnTo>
                    <a:pt x="600030" y="39142"/>
                  </a:lnTo>
                  <a:lnTo>
                    <a:pt x="599969" y="38848"/>
                  </a:lnTo>
                  <a:lnTo>
                    <a:pt x="597136" y="33702"/>
                  </a:lnTo>
                  <a:close/>
                </a:path>
                <a:path w="734694" h="880110">
                  <a:moveTo>
                    <a:pt x="600851" y="83991"/>
                  </a:moveTo>
                  <a:lnTo>
                    <a:pt x="590441" y="83991"/>
                  </a:lnTo>
                  <a:lnTo>
                    <a:pt x="590441" y="93166"/>
                  </a:lnTo>
                  <a:lnTo>
                    <a:pt x="600851" y="93166"/>
                  </a:lnTo>
                  <a:lnTo>
                    <a:pt x="600851" y="83991"/>
                  </a:lnTo>
                  <a:close/>
                </a:path>
                <a:path w="734694" h="880110">
                  <a:moveTo>
                    <a:pt x="600851" y="59111"/>
                  </a:moveTo>
                  <a:lnTo>
                    <a:pt x="590441" y="59111"/>
                  </a:lnTo>
                  <a:lnTo>
                    <a:pt x="590344" y="71815"/>
                  </a:lnTo>
                  <a:lnTo>
                    <a:pt x="589705" y="74153"/>
                  </a:lnTo>
                  <a:lnTo>
                    <a:pt x="588235" y="76712"/>
                  </a:lnTo>
                  <a:lnTo>
                    <a:pt x="586794" y="79270"/>
                  </a:lnTo>
                  <a:lnTo>
                    <a:pt x="584647" y="81359"/>
                  </a:lnTo>
                  <a:lnTo>
                    <a:pt x="578971" y="84593"/>
                  </a:lnTo>
                  <a:lnTo>
                    <a:pt x="575249" y="85461"/>
                  </a:lnTo>
                  <a:lnTo>
                    <a:pt x="589205" y="85461"/>
                  </a:lnTo>
                  <a:lnTo>
                    <a:pt x="589911" y="83991"/>
                  </a:lnTo>
                  <a:lnTo>
                    <a:pt x="600851" y="83991"/>
                  </a:lnTo>
                  <a:lnTo>
                    <a:pt x="600851" y="59111"/>
                  </a:lnTo>
                  <a:close/>
                </a:path>
                <a:path w="734694" h="880110">
                  <a:moveTo>
                    <a:pt x="577971" y="24526"/>
                  </a:moveTo>
                  <a:lnTo>
                    <a:pt x="572384" y="24526"/>
                  </a:lnTo>
                  <a:lnTo>
                    <a:pt x="568913" y="24997"/>
                  </a:lnTo>
                  <a:lnTo>
                    <a:pt x="548622" y="40407"/>
                  </a:lnTo>
                  <a:lnTo>
                    <a:pt x="558503" y="43936"/>
                  </a:lnTo>
                  <a:lnTo>
                    <a:pt x="559650" y="41466"/>
                  </a:lnTo>
                  <a:lnTo>
                    <a:pt x="561635" y="39142"/>
                  </a:lnTo>
                  <a:lnTo>
                    <a:pt x="567129" y="34908"/>
                  </a:lnTo>
                  <a:lnTo>
                    <a:pt x="566860" y="34908"/>
                  </a:lnTo>
                  <a:lnTo>
                    <a:pt x="571178" y="33702"/>
                  </a:lnTo>
                  <a:lnTo>
                    <a:pt x="597136" y="33702"/>
                  </a:lnTo>
                  <a:lnTo>
                    <a:pt x="596440" y="32437"/>
                  </a:lnTo>
                  <a:lnTo>
                    <a:pt x="594220" y="30040"/>
                  </a:lnTo>
                  <a:lnTo>
                    <a:pt x="588897" y="26864"/>
                  </a:lnTo>
                  <a:lnTo>
                    <a:pt x="586147" y="25820"/>
                  </a:lnTo>
                  <a:lnTo>
                    <a:pt x="583294" y="25320"/>
                  </a:lnTo>
                  <a:lnTo>
                    <a:pt x="580471" y="24791"/>
                  </a:lnTo>
                  <a:lnTo>
                    <a:pt x="577971" y="24526"/>
                  </a:lnTo>
                  <a:close/>
                </a:path>
                <a:path w="734694" h="880110">
                  <a:moveTo>
                    <a:pt x="630264" y="2823"/>
                  </a:moveTo>
                  <a:lnTo>
                    <a:pt x="619853" y="2823"/>
                  </a:lnTo>
                  <a:lnTo>
                    <a:pt x="619853" y="93166"/>
                  </a:lnTo>
                  <a:lnTo>
                    <a:pt x="630264" y="93166"/>
                  </a:lnTo>
                  <a:lnTo>
                    <a:pt x="630264" y="2823"/>
                  </a:lnTo>
                  <a:close/>
                </a:path>
                <a:path w="734694" h="880110">
                  <a:moveTo>
                    <a:pt x="659742" y="2823"/>
                  </a:moveTo>
                  <a:lnTo>
                    <a:pt x="649331" y="2823"/>
                  </a:lnTo>
                  <a:lnTo>
                    <a:pt x="649331" y="93166"/>
                  </a:lnTo>
                  <a:lnTo>
                    <a:pt x="659742" y="93166"/>
                  </a:lnTo>
                  <a:lnTo>
                    <a:pt x="659742" y="2823"/>
                  </a:lnTo>
                  <a:close/>
                </a:path>
                <a:path w="734694" h="880110">
                  <a:moveTo>
                    <a:pt x="680574" y="108164"/>
                  </a:moveTo>
                  <a:lnTo>
                    <a:pt x="677928" y="117340"/>
                  </a:lnTo>
                  <a:lnTo>
                    <a:pt x="678457" y="117605"/>
                  </a:lnTo>
                  <a:lnTo>
                    <a:pt x="679413" y="117869"/>
                  </a:lnTo>
                  <a:lnTo>
                    <a:pt x="680795" y="118134"/>
                  </a:lnTo>
                  <a:lnTo>
                    <a:pt x="682177" y="118428"/>
                  </a:lnTo>
                  <a:lnTo>
                    <a:pt x="683751" y="118575"/>
                  </a:lnTo>
                  <a:lnTo>
                    <a:pt x="688662" y="118575"/>
                  </a:lnTo>
                  <a:lnTo>
                    <a:pt x="690891" y="118134"/>
                  </a:lnTo>
                  <a:lnTo>
                    <a:pt x="691220" y="118134"/>
                  </a:lnTo>
                  <a:lnTo>
                    <a:pt x="696514" y="115781"/>
                  </a:lnTo>
                  <a:lnTo>
                    <a:pt x="698734" y="114061"/>
                  </a:lnTo>
                  <a:lnTo>
                    <a:pt x="702557" y="109444"/>
                  </a:lnTo>
                  <a:lnTo>
                    <a:pt x="702777" y="109047"/>
                  </a:lnTo>
                  <a:lnTo>
                    <a:pt x="685339" y="109047"/>
                  </a:lnTo>
                  <a:lnTo>
                    <a:pt x="683104" y="108811"/>
                  </a:lnTo>
                  <a:lnTo>
                    <a:pt x="680574" y="108164"/>
                  </a:lnTo>
                  <a:close/>
                </a:path>
                <a:path w="734694" h="880110">
                  <a:moveTo>
                    <a:pt x="684809" y="25409"/>
                  </a:moveTo>
                  <a:lnTo>
                    <a:pt x="673516" y="25409"/>
                  </a:lnTo>
                  <a:lnTo>
                    <a:pt x="698573" y="93519"/>
                  </a:lnTo>
                  <a:lnTo>
                    <a:pt x="695367" y="102253"/>
                  </a:lnTo>
                  <a:lnTo>
                    <a:pt x="693970" y="104738"/>
                  </a:lnTo>
                  <a:lnTo>
                    <a:pt x="692441" y="106268"/>
                  </a:lnTo>
                  <a:lnTo>
                    <a:pt x="690941" y="107826"/>
                  </a:lnTo>
                  <a:lnTo>
                    <a:pt x="688987" y="108811"/>
                  </a:lnTo>
                  <a:lnTo>
                    <a:pt x="687927" y="108811"/>
                  </a:lnTo>
                  <a:lnTo>
                    <a:pt x="685339" y="109047"/>
                  </a:lnTo>
                  <a:lnTo>
                    <a:pt x="702777" y="109047"/>
                  </a:lnTo>
                  <a:lnTo>
                    <a:pt x="704160" y="106547"/>
                  </a:lnTo>
                  <a:lnTo>
                    <a:pt x="714215" y="79403"/>
                  </a:lnTo>
                  <a:lnTo>
                    <a:pt x="703513" y="79403"/>
                  </a:lnTo>
                  <a:lnTo>
                    <a:pt x="684809" y="25409"/>
                  </a:lnTo>
                  <a:close/>
                </a:path>
                <a:path w="734694" h="880110">
                  <a:moveTo>
                    <a:pt x="734216" y="25409"/>
                  </a:moveTo>
                  <a:lnTo>
                    <a:pt x="722923" y="25409"/>
                  </a:lnTo>
                  <a:lnTo>
                    <a:pt x="704219" y="79403"/>
                  </a:lnTo>
                  <a:lnTo>
                    <a:pt x="714215" y="79403"/>
                  </a:lnTo>
                  <a:lnTo>
                    <a:pt x="734216" y="25409"/>
                  </a:lnTo>
                  <a:close/>
                </a:path>
                <a:path w="734694" h="880110">
                  <a:moveTo>
                    <a:pt x="15351" y="182472"/>
                  </a:moveTo>
                  <a:lnTo>
                    <a:pt x="5293" y="182472"/>
                  </a:lnTo>
                  <a:lnTo>
                    <a:pt x="5293" y="250229"/>
                  </a:lnTo>
                  <a:lnTo>
                    <a:pt x="15704" y="250229"/>
                  </a:lnTo>
                  <a:lnTo>
                    <a:pt x="15704" y="204293"/>
                  </a:lnTo>
                  <a:lnTo>
                    <a:pt x="16439" y="201573"/>
                  </a:lnTo>
                  <a:lnTo>
                    <a:pt x="19409" y="196779"/>
                  </a:lnTo>
                  <a:lnTo>
                    <a:pt x="21438" y="194897"/>
                  </a:lnTo>
                  <a:lnTo>
                    <a:pt x="25561" y="192706"/>
                  </a:lnTo>
                  <a:lnTo>
                    <a:pt x="15351" y="192706"/>
                  </a:lnTo>
                  <a:lnTo>
                    <a:pt x="15351" y="182472"/>
                  </a:lnTo>
                  <a:close/>
                </a:path>
                <a:path w="734694" h="880110">
                  <a:moveTo>
                    <a:pt x="39172" y="181590"/>
                  </a:moveTo>
                  <a:lnTo>
                    <a:pt x="29027" y="181590"/>
                  </a:lnTo>
                  <a:lnTo>
                    <a:pt x="25974" y="182472"/>
                  </a:lnTo>
                  <a:lnTo>
                    <a:pt x="19527" y="186633"/>
                  </a:lnTo>
                  <a:lnTo>
                    <a:pt x="17292" y="189353"/>
                  </a:lnTo>
                  <a:lnTo>
                    <a:pt x="16057" y="192706"/>
                  </a:lnTo>
                  <a:lnTo>
                    <a:pt x="25561" y="192706"/>
                  </a:lnTo>
                  <a:lnTo>
                    <a:pt x="26557" y="192177"/>
                  </a:lnTo>
                  <a:lnTo>
                    <a:pt x="29088" y="191574"/>
                  </a:lnTo>
                  <a:lnTo>
                    <a:pt x="39172" y="191574"/>
                  </a:lnTo>
                  <a:lnTo>
                    <a:pt x="39172" y="181590"/>
                  </a:lnTo>
                  <a:close/>
                </a:path>
                <a:path w="734694" h="880110">
                  <a:moveTo>
                    <a:pt x="39172" y="191574"/>
                  </a:moveTo>
                  <a:lnTo>
                    <a:pt x="35510" y="191574"/>
                  </a:lnTo>
                  <a:lnTo>
                    <a:pt x="36746" y="191780"/>
                  </a:lnTo>
                  <a:lnTo>
                    <a:pt x="39412" y="192177"/>
                  </a:lnTo>
                  <a:lnTo>
                    <a:pt x="39172" y="192177"/>
                  </a:lnTo>
                  <a:lnTo>
                    <a:pt x="39172" y="191574"/>
                  </a:lnTo>
                  <a:close/>
                </a:path>
                <a:path w="734694" h="880110">
                  <a:moveTo>
                    <a:pt x="80329" y="181590"/>
                  </a:moveTo>
                  <a:lnTo>
                    <a:pt x="70683" y="181590"/>
                  </a:lnTo>
                  <a:lnTo>
                    <a:pt x="65331" y="183089"/>
                  </a:lnTo>
                  <a:lnTo>
                    <a:pt x="46274" y="209940"/>
                  </a:lnTo>
                  <a:lnTo>
                    <a:pt x="46274" y="223820"/>
                  </a:lnTo>
                  <a:lnTo>
                    <a:pt x="71330" y="251641"/>
                  </a:lnTo>
                  <a:lnTo>
                    <a:pt x="82447" y="251641"/>
                  </a:lnTo>
                  <a:lnTo>
                    <a:pt x="86579" y="250935"/>
                  </a:lnTo>
                  <a:lnTo>
                    <a:pt x="93931" y="248083"/>
                  </a:lnTo>
                  <a:lnTo>
                    <a:pt x="97019" y="246083"/>
                  </a:lnTo>
                  <a:lnTo>
                    <a:pt x="100704" y="242289"/>
                  </a:lnTo>
                  <a:lnTo>
                    <a:pt x="73653" y="242289"/>
                  </a:lnTo>
                  <a:lnTo>
                    <a:pt x="69963" y="241377"/>
                  </a:lnTo>
                  <a:lnTo>
                    <a:pt x="63610" y="237701"/>
                  </a:lnTo>
                  <a:lnTo>
                    <a:pt x="61248" y="235143"/>
                  </a:lnTo>
                  <a:lnTo>
                    <a:pt x="61125" y="235010"/>
                  </a:lnTo>
                  <a:lnTo>
                    <a:pt x="59444" y="231702"/>
                  </a:lnTo>
                  <a:lnTo>
                    <a:pt x="57567" y="227923"/>
                  </a:lnTo>
                  <a:lnTo>
                    <a:pt x="56733" y="223820"/>
                  </a:lnTo>
                  <a:lnTo>
                    <a:pt x="56685" y="219880"/>
                  </a:lnTo>
                  <a:lnTo>
                    <a:pt x="53685" y="219880"/>
                  </a:lnTo>
                  <a:lnTo>
                    <a:pt x="53685" y="210881"/>
                  </a:lnTo>
                  <a:lnTo>
                    <a:pt x="56685" y="210881"/>
                  </a:lnTo>
                  <a:lnTo>
                    <a:pt x="56685" y="208734"/>
                  </a:lnTo>
                  <a:lnTo>
                    <a:pt x="72654" y="190942"/>
                  </a:lnTo>
                  <a:lnTo>
                    <a:pt x="98654" y="190942"/>
                  </a:lnTo>
                  <a:lnTo>
                    <a:pt x="93828" y="186442"/>
                  </a:lnTo>
                  <a:lnTo>
                    <a:pt x="90696" y="184530"/>
                  </a:lnTo>
                  <a:lnTo>
                    <a:pt x="83814" y="182178"/>
                  </a:lnTo>
                  <a:lnTo>
                    <a:pt x="80329" y="181590"/>
                  </a:lnTo>
                  <a:close/>
                </a:path>
                <a:path w="734694" h="880110">
                  <a:moveTo>
                    <a:pt x="94798" y="231702"/>
                  </a:moveTo>
                  <a:lnTo>
                    <a:pt x="80594" y="242289"/>
                  </a:lnTo>
                  <a:lnTo>
                    <a:pt x="100704" y="242289"/>
                  </a:lnTo>
                  <a:lnTo>
                    <a:pt x="102018" y="240936"/>
                  </a:lnTo>
                  <a:lnTo>
                    <a:pt x="103797" y="237937"/>
                  </a:lnTo>
                  <a:lnTo>
                    <a:pt x="104856" y="234525"/>
                  </a:lnTo>
                  <a:lnTo>
                    <a:pt x="94798" y="231702"/>
                  </a:lnTo>
                  <a:close/>
                </a:path>
                <a:path w="734694" h="880110">
                  <a:moveTo>
                    <a:pt x="56685" y="210881"/>
                  </a:moveTo>
                  <a:lnTo>
                    <a:pt x="53685" y="210881"/>
                  </a:lnTo>
                  <a:lnTo>
                    <a:pt x="53685" y="219880"/>
                  </a:lnTo>
                  <a:lnTo>
                    <a:pt x="56685" y="219880"/>
                  </a:lnTo>
                  <a:lnTo>
                    <a:pt x="56685" y="210881"/>
                  </a:lnTo>
                  <a:close/>
                </a:path>
                <a:path w="734694" h="880110">
                  <a:moveTo>
                    <a:pt x="98654" y="190942"/>
                  </a:moveTo>
                  <a:lnTo>
                    <a:pt x="80564" y="190942"/>
                  </a:lnTo>
                  <a:lnTo>
                    <a:pt x="83829" y="191809"/>
                  </a:lnTo>
                  <a:lnTo>
                    <a:pt x="89387" y="195279"/>
                  </a:lnTo>
                  <a:lnTo>
                    <a:pt x="91534" y="197647"/>
                  </a:lnTo>
                  <a:lnTo>
                    <a:pt x="93034" y="200646"/>
                  </a:lnTo>
                  <a:lnTo>
                    <a:pt x="94563" y="203646"/>
                  </a:lnTo>
                  <a:lnTo>
                    <a:pt x="95328" y="207058"/>
                  </a:lnTo>
                  <a:lnTo>
                    <a:pt x="95328" y="210881"/>
                  </a:lnTo>
                  <a:lnTo>
                    <a:pt x="56685" y="210881"/>
                  </a:lnTo>
                  <a:lnTo>
                    <a:pt x="56685" y="219880"/>
                  </a:lnTo>
                  <a:lnTo>
                    <a:pt x="105915" y="219880"/>
                  </a:lnTo>
                  <a:lnTo>
                    <a:pt x="105850" y="208734"/>
                  </a:lnTo>
                  <a:lnTo>
                    <a:pt x="105077" y="203823"/>
                  </a:lnTo>
                  <a:lnTo>
                    <a:pt x="101764" y="195279"/>
                  </a:lnTo>
                  <a:lnTo>
                    <a:pt x="99646" y="191971"/>
                  </a:lnTo>
                  <a:lnTo>
                    <a:pt x="99541" y="191809"/>
                  </a:lnTo>
                  <a:lnTo>
                    <a:pt x="98654" y="190942"/>
                  </a:lnTo>
                  <a:close/>
                </a:path>
                <a:path w="734694" h="880110">
                  <a:moveTo>
                    <a:pt x="125688" y="182472"/>
                  </a:moveTo>
                  <a:lnTo>
                    <a:pt x="114395" y="182472"/>
                  </a:lnTo>
                  <a:lnTo>
                    <a:pt x="139452" y="250229"/>
                  </a:lnTo>
                  <a:lnTo>
                    <a:pt x="150039" y="250229"/>
                  </a:lnTo>
                  <a:lnTo>
                    <a:pt x="155128" y="236466"/>
                  </a:lnTo>
                  <a:lnTo>
                    <a:pt x="144392" y="236466"/>
                  </a:lnTo>
                  <a:lnTo>
                    <a:pt x="125688" y="182472"/>
                  </a:lnTo>
                  <a:close/>
                </a:path>
                <a:path w="734694" h="880110">
                  <a:moveTo>
                    <a:pt x="175095" y="182472"/>
                  </a:moveTo>
                  <a:lnTo>
                    <a:pt x="163802" y="182472"/>
                  </a:lnTo>
                  <a:lnTo>
                    <a:pt x="145098" y="236466"/>
                  </a:lnTo>
                  <a:lnTo>
                    <a:pt x="155128" y="236466"/>
                  </a:lnTo>
                  <a:lnTo>
                    <a:pt x="175095" y="182472"/>
                  </a:lnTo>
                  <a:close/>
                </a:path>
                <a:path w="734694" h="880110">
                  <a:moveTo>
                    <a:pt x="199247" y="182472"/>
                  </a:moveTo>
                  <a:lnTo>
                    <a:pt x="188836" y="182472"/>
                  </a:lnTo>
                  <a:lnTo>
                    <a:pt x="188836" y="250229"/>
                  </a:lnTo>
                  <a:lnTo>
                    <a:pt x="199247" y="250229"/>
                  </a:lnTo>
                  <a:lnTo>
                    <a:pt x="199247" y="182472"/>
                  </a:lnTo>
                  <a:close/>
                </a:path>
                <a:path w="734694" h="880110">
                  <a:moveTo>
                    <a:pt x="196159" y="157063"/>
                  </a:moveTo>
                  <a:lnTo>
                    <a:pt x="192100" y="157063"/>
                  </a:lnTo>
                  <a:lnTo>
                    <a:pt x="190351" y="157754"/>
                  </a:lnTo>
                  <a:lnTo>
                    <a:pt x="187439" y="160518"/>
                  </a:lnTo>
                  <a:lnTo>
                    <a:pt x="186719" y="162180"/>
                  </a:lnTo>
                  <a:lnTo>
                    <a:pt x="186719" y="166062"/>
                  </a:lnTo>
                  <a:lnTo>
                    <a:pt x="187439" y="167723"/>
                  </a:lnTo>
                  <a:lnTo>
                    <a:pt x="190351" y="170488"/>
                  </a:lnTo>
                  <a:lnTo>
                    <a:pt x="192100" y="171179"/>
                  </a:lnTo>
                  <a:lnTo>
                    <a:pt x="196159" y="171179"/>
                  </a:lnTo>
                  <a:lnTo>
                    <a:pt x="197894" y="170488"/>
                  </a:lnTo>
                  <a:lnTo>
                    <a:pt x="200805" y="167723"/>
                  </a:lnTo>
                  <a:lnTo>
                    <a:pt x="201541" y="166062"/>
                  </a:lnTo>
                  <a:lnTo>
                    <a:pt x="201541" y="162180"/>
                  </a:lnTo>
                  <a:lnTo>
                    <a:pt x="200805" y="160518"/>
                  </a:lnTo>
                  <a:lnTo>
                    <a:pt x="197894" y="157754"/>
                  </a:lnTo>
                  <a:lnTo>
                    <a:pt x="196159" y="157063"/>
                  </a:lnTo>
                  <a:close/>
                </a:path>
                <a:path w="734694" h="880110">
                  <a:moveTo>
                    <a:pt x="249194" y="181590"/>
                  </a:moveTo>
                  <a:lnTo>
                    <a:pt x="239548" y="181590"/>
                  </a:lnTo>
                  <a:lnTo>
                    <a:pt x="234195" y="183089"/>
                  </a:lnTo>
                  <a:lnTo>
                    <a:pt x="215138" y="209940"/>
                  </a:lnTo>
                  <a:lnTo>
                    <a:pt x="215138" y="223820"/>
                  </a:lnTo>
                  <a:lnTo>
                    <a:pt x="240195" y="251641"/>
                  </a:lnTo>
                  <a:lnTo>
                    <a:pt x="251311" y="251641"/>
                  </a:lnTo>
                  <a:lnTo>
                    <a:pt x="255443" y="250935"/>
                  </a:lnTo>
                  <a:lnTo>
                    <a:pt x="262795" y="248083"/>
                  </a:lnTo>
                  <a:lnTo>
                    <a:pt x="265883" y="246083"/>
                  </a:lnTo>
                  <a:lnTo>
                    <a:pt x="269568" y="242289"/>
                  </a:lnTo>
                  <a:lnTo>
                    <a:pt x="242518" y="242289"/>
                  </a:lnTo>
                  <a:lnTo>
                    <a:pt x="238827" y="241377"/>
                  </a:lnTo>
                  <a:lnTo>
                    <a:pt x="232475" y="237701"/>
                  </a:lnTo>
                  <a:lnTo>
                    <a:pt x="230112" y="235143"/>
                  </a:lnTo>
                  <a:lnTo>
                    <a:pt x="229990" y="235010"/>
                  </a:lnTo>
                  <a:lnTo>
                    <a:pt x="228308" y="231702"/>
                  </a:lnTo>
                  <a:lnTo>
                    <a:pt x="226431" y="227923"/>
                  </a:lnTo>
                  <a:lnTo>
                    <a:pt x="225597" y="223820"/>
                  </a:lnTo>
                  <a:lnTo>
                    <a:pt x="225549" y="219880"/>
                  </a:lnTo>
                  <a:lnTo>
                    <a:pt x="222549" y="219880"/>
                  </a:lnTo>
                  <a:lnTo>
                    <a:pt x="222549" y="210881"/>
                  </a:lnTo>
                  <a:lnTo>
                    <a:pt x="225549" y="210881"/>
                  </a:lnTo>
                  <a:lnTo>
                    <a:pt x="225549" y="208734"/>
                  </a:lnTo>
                  <a:lnTo>
                    <a:pt x="241518" y="190942"/>
                  </a:lnTo>
                  <a:lnTo>
                    <a:pt x="267519" y="190942"/>
                  </a:lnTo>
                  <a:lnTo>
                    <a:pt x="262692" y="186442"/>
                  </a:lnTo>
                  <a:lnTo>
                    <a:pt x="259560" y="184530"/>
                  </a:lnTo>
                  <a:lnTo>
                    <a:pt x="252679" y="182178"/>
                  </a:lnTo>
                  <a:lnTo>
                    <a:pt x="249194" y="181590"/>
                  </a:lnTo>
                  <a:close/>
                </a:path>
                <a:path w="734694" h="880110">
                  <a:moveTo>
                    <a:pt x="263663" y="231702"/>
                  </a:moveTo>
                  <a:lnTo>
                    <a:pt x="249458" y="242289"/>
                  </a:lnTo>
                  <a:lnTo>
                    <a:pt x="269568" y="242289"/>
                  </a:lnTo>
                  <a:lnTo>
                    <a:pt x="270883" y="240936"/>
                  </a:lnTo>
                  <a:lnTo>
                    <a:pt x="272662" y="237937"/>
                  </a:lnTo>
                  <a:lnTo>
                    <a:pt x="273720" y="234525"/>
                  </a:lnTo>
                  <a:lnTo>
                    <a:pt x="263663" y="231702"/>
                  </a:lnTo>
                  <a:close/>
                </a:path>
                <a:path w="734694" h="880110">
                  <a:moveTo>
                    <a:pt x="225549" y="210881"/>
                  </a:moveTo>
                  <a:lnTo>
                    <a:pt x="222549" y="210881"/>
                  </a:lnTo>
                  <a:lnTo>
                    <a:pt x="222549" y="219880"/>
                  </a:lnTo>
                  <a:lnTo>
                    <a:pt x="225549" y="219880"/>
                  </a:lnTo>
                  <a:lnTo>
                    <a:pt x="225549" y="210881"/>
                  </a:lnTo>
                  <a:close/>
                </a:path>
                <a:path w="734694" h="880110">
                  <a:moveTo>
                    <a:pt x="267519" y="190942"/>
                  </a:moveTo>
                  <a:lnTo>
                    <a:pt x="249429" y="190942"/>
                  </a:lnTo>
                  <a:lnTo>
                    <a:pt x="252693" y="191809"/>
                  </a:lnTo>
                  <a:lnTo>
                    <a:pt x="258252" y="195279"/>
                  </a:lnTo>
                  <a:lnTo>
                    <a:pt x="260398" y="197647"/>
                  </a:lnTo>
                  <a:lnTo>
                    <a:pt x="261898" y="200646"/>
                  </a:lnTo>
                  <a:lnTo>
                    <a:pt x="263427" y="203646"/>
                  </a:lnTo>
                  <a:lnTo>
                    <a:pt x="264192" y="207058"/>
                  </a:lnTo>
                  <a:lnTo>
                    <a:pt x="264192" y="210881"/>
                  </a:lnTo>
                  <a:lnTo>
                    <a:pt x="225549" y="210881"/>
                  </a:lnTo>
                  <a:lnTo>
                    <a:pt x="225549" y="219880"/>
                  </a:lnTo>
                  <a:lnTo>
                    <a:pt x="274779" y="219880"/>
                  </a:lnTo>
                  <a:lnTo>
                    <a:pt x="274714" y="208734"/>
                  </a:lnTo>
                  <a:lnTo>
                    <a:pt x="273941" y="203823"/>
                  </a:lnTo>
                  <a:lnTo>
                    <a:pt x="270628" y="195279"/>
                  </a:lnTo>
                  <a:lnTo>
                    <a:pt x="268510" y="191971"/>
                  </a:lnTo>
                  <a:lnTo>
                    <a:pt x="268405" y="191809"/>
                  </a:lnTo>
                  <a:lnTo>
                    <a:pt x="267519" y="190942"/>
                  </a:lnTo>
                  <a:close/>
                </a:path>
                <a:path w="734694" h="880110">
                  <a:moveTo>
                    <a:pt x="296262" y="182472"/>
                  </a:moveTo>
                  <a:lnTo>
                    <a:pt x="285322" y="182472"/>
                  </a:lnTo>
                  <a:lnTo>
                    <a:pt x="305967" y="250229"/>
                  </a:lnTo>
                  <a:lnTo>
                    <a:pt x="316201" y="250229"/>
                  </a:lnTo>
                  <a:lnTo>
                    <a:pt x="320723" y="234349"/>
                  </a:lnTo>
                  <a:lnTo>
                    <a:pt x="310908" y="234349"/>
                  </a:lnTo>
                  <a:lnTo>
                    <a:pt x="296262" y="182472"/>
                  </a:lnTo>
                  <a:close/>
                </a:path>
                <a:path w="734694" h="880110">
                  <a:moveTo>
                    <a:pt x="341540" y="198176"/>
                  </a:moveTo>
                  <a:lnTo>
                    <a:pt x="332082" y="198176"/>
                  </a:lnTo>
                  <a:lnTo>
                    <a:pt x="346904" y="250229"/>
                  </a:lnTo>
                  <a:lnTo>
                    <a:pt x="357138" y="250229"/>
                  </a:lnTo>
                  <a:lnTo>
                    <a:pt x="361977" y="234349"/>
                  </a:lnTo>
                  <a:lnTo>
                    <a:pt x="362031" y="234172"/>
                  </a:lnTo>
                  <a:lnTo>
                    <a:pt x="351492" y="234172"/>
                  </a:lnTo>
                  <a:lnTo>
                    <a:pt x="341540" y="198176"/>
                  </a:lnTo>
                  <a:close/>
                </a:path>
                <a:path w="734694" h="880110">
                  <a:moveTo>
                    <a:pt x="337199" y="182472"/>
                  </a:moveTo>
                  <a:lnTo>
                    <a:pt x="326083" y="182472"/>
                  </a:lnTo>
                  <a:lnTo>
                    <a:pt x="311663" y="234172"/>
                  </a:lnTo>
                  <a:lnTo>
                    <a:pt x="311614" y="234349"/>
                  </a:lnTo>
                  <a:lnTo>
                    <a:pt x="320723" y="234349"/>
                  </a:lnTo>
                  <a:lnTo>
                    <a:pt x="331023" y="198176"/>
                  </a:lnTo>
                  <a:lnTo>
                    <a:pt x="341540" y="198176"/>
                  </a:lnTo>
                  <a:lnTo>
                    <a:pt x="337199" y="182472"/>
                  </a:lnTo>
                  <a:close/>
                </a:path>
                <a:path w="734694" h="880110">
                  <a:moveTo>
                    <a:pt x="377783" y="182472"/>
                  </a:moveTo>
                  <a:lnTo>
                    <a:pt x="366843" y="182472"/>
                  </a:lnTo>
                  <a:lnTo>
                    <a:pt x="352197" y="234172"/>
                  </a:lnTo>
                  <a:lnTo>
                    <a:pt x="362031" y="234172"/>
                  </a:lnTo>
                  <a:lnTo>
                    <a:pt x="377783" y="182472"/>
                  </a:lnTo>
                  <a:close/>
                </a:path>
                <a:path w="734694" h="880110">
                  <a:moveTo>
                    <a:pt x="398428" y="231525"/>
                  </a:moveTo>
                  <a:lnTo>
                    <a:pt x="388547" y="233996"/>
                  </a:lnTo>
                  <a:lnTo>
                    <a:pt x="389752" y="239760"/>
                  </a:lnTo>
                  <a:lnTo>
                    <a:pt x="392620" y="244142"/>
                  </a:lnTo>
                  <a:lnTo>
                    <a:pt x="401678" y="250141"/>
                  </a:lnTo>
                  <a:lnTo>
                    <a:pt x="407398" y="251641"/>
                  </a:lnTo>
                  <a:lnTo>
                    <a:pt x="419573" y="251641"/>
                  </a:lnTo>
                  <a:lnTo>
                    <a:pt x="424190" y="250759"/>
                  </a:lnTo>
                  <a:lnTo>
                    <a:pt x="432130" y="247230"/>
                  </a:lnTo>
                  <a:lnTo>
                    <a:pt x="435218" y="244818"/>
                  </a:lnTo>
                  <a:lnTo>
                    <a:pt x="436926" y="242465"/>
                  </a:lnTo>
                  <a:lnTo>
                    <a:pt x="409868" y="242465"/>
                  </a:lnTo>
                  <a:lnTo>
                    <a:pt x="406412" y="241554"/>
                  </a:lnTo>
                  <a:lnTo>
                    <a:pt x="401148" y="237907"/>
                  </a:lnTo>
                  <a:lnTo>
                    <a:pt x="399407" y="235231"/>
                  </a:lnTo>
                  <a:lnTo>
                    <a:pt x="399270" y="234790"/>
                  </a:lnTo>
                  <a:lnTo>
                    <a:pt x="398428" y="231525"/>
                  </a:lnTo>
                  <a:close/>
                </a:path>
                <a:path w="734694" h="880110">
                  <a:moveTo>
                    <a:pt x="422249" y="181590"/>
                  </a:moveTo>
                  <a:lnTo>
                    <a:pt x="410779" y="181590"/>
                  </a:lnTo>
                  <a:lnTo>
                    <a:pt x="406515" y="182428"/>
                  </a:lnTo>
                  <a:lnTo>
                    <a:pt x="390664" y="205852"/>
                  </a:lnTo>
                  <a:lnTo>
                    <a:pt x="392023" y="209528"/>
                  </a:lnTo>
                  <a:lnTo>
                    <a:pt x="423366" y="223144"/>
                  </a:lnTo>
                  <a:lnTo>
                    <a:pt x="425896" y="224350"/>
                  </a:lnTo>
                  <a:lnTo>
                    <a:pt x="429189" y="227555"/>
                  </a:lnTo>
                  <a:lnTo>
                    <a:pt x="430013" y="229526"/>
                  </a:lnTo>
                  <a:lnTo>
                    <a:pt x="430013" y="234790"/>
                  </a:lnTo>
                  <a:lnTo>
                    <a:pt x="428572" y="237290"/>
                  </a:lnTo>
                  <a:lnTo>
                    <a:pt x="422674" y="241554"/>
                  </a:lnTo>
                  <a:lnTo>
                    <a:pt x="422397" y="241554"/>
                  </a:lnTo>
                  <a:lnTo>
                    <a:pt x="418985" y="242465"/>
                  </a:lnTo>
                  <a:lnTo>
                    <a:pt x="436926" y="242465"/>
                  </a:lnTo>
                  <a:lnTo>
                    <a:pt x="439659" y="238701"/>
                  </a:lnTo>
                  <a:lnTo>
                    <a:pt x="440776" y="235231"/>
                  </a:lnTo>
                  <a:lnTo>
                    <a:pt x="440776" y="226614"/>
                  </a:lnTo>
                  <a:lnTo>
                    <a:pt x="439291" y="222747"/>
                  </a:lnTo>
                  <a:lnTo>
                    <a:pt x="433351" y="216718"/>
                  </a:lnTo>
                  <a:lnTo>
                    <a:pt x="428836" y="214468"/>
                  </a:lnTo>
                  <a:lnTo>
                    <a:pt x="408721" y="209528"/>
                  </a:lnTo>
                  <a:lnTo>
                    <a:pt x="405780" y="208278"/>
                  </a:lnTo>
                  <a:lnTo>
                    <a:pt x="402016" y="205278"/>
                  </a:lnTo>
                  <a:lnTo>
                    <a:pt x="401075" y="203234"/>
                  </a:lnTo>
                  <a:lnTo>
                    <a:pt x="401075" y="197735"/>
                  </a:lnTo>
                  <a:lnTo>
                    <a:pt x="402442" y="195338"/>
                  </a:lnTo>
                  <a:lnTo>
                    <a:pt x="407942" y="191544"/>
                  </a:lnTo>
                  <a:lnTo>
                    <a:pt x="411397" y="190589"/>
                  </a:lnTo>
                  <a:lnTo>
                    <a:pt x="436349" y="190589"/>
                  </a:lnTo>
                  <a:lnTo>
                    <a:pt x="435189" y="188942"/>
                  </a:lnTo>
                  <a:lnTo>
                    <a:pt x="427513" y="183060"/>
                  </a:lnTo>
                  <a:lnTo>
                    <a:pt x="422249" y="181590"/>
                  </a:lnTo>
                  <a:close/>
                </a:path>
                <a:path w="734694" h="880110">
                  <a:moveTo>
                    <a:pt x="436349" y="190589"/>
                  </a:moveTo>
                  <a:lnTo>
                    <a:pt x="418573" y="190589"/>
                  </a:lnTo>
                  <a:lnTo>
                    <a:pt x="421058" y="191074"/>
                  </a:lnTo>
                  <a:lnTo>
                    <a:pt x="424940" y="193015"/>
                  </a:lnTo>
                  <a:lnTo>
                    <a:pt x="426469" y="194250"/>
                  </a:lnTo>
                  <a:lnTo>
                    <a:pt x="427587" y="195750"/>
                  </a:lnTo>
                  <a:lnTo>
                    <a:pt x="428733" y="197220"/>
                  </a:lnTo>
                  <a:lnTo>
                    <a:pt x="429601" y="198735"/>
                  </a:lnTo>
                  <a:lnTo>
                    <a:pt x="430189" y="200294"/>
                  </a:lnTo>
                  <a:lnTo>
                    <a:pt x="439229" y="197735"/>
                  </a:lnTo>
                  <a:lnTo>
                    <a:pt x="439571" y="197735"/>
                  </a:lnTo>
                  <a:lnTo>
                    <a:pt x="437988" y="193015"/>
                  </a:lnTo>
                  <a:lnTo>
                    <a:pt x="437924" y="192824"/>
                  </a:lnTo>
                  <a:lnTo>
                    <a:pt x="436349" y="190589"/>
                  </a:lnTo>
                  <a:close/>
                </a:path>
                <a:path w="734694" h="880110">
                  <a:moveTo>
                    <a:pt x="38937" y="338653"/>
                  </a:moveTo>
                  <a:lnTo>
                    <a:pt x="26703" y="338653"/>
                  </a:lnTo>
                  <a:lnTo>
                    <a:pt x="21335" y="340109"/>
                  </a:lnTo>
                  <a:lnTo>
                    <a:pt x="2117" y="366709"/>
                  </a:lnTo>
                  <a:lnTo>
                    <a:pt x="2117" y="380766"/>
                  </a:lnTo>
                  <a:lnTo>
                    <a:pt x="26703" y="408704"/>
                  </a:lnTo>
                  <a:lnTo>
                    <a:pt x="38937" y="408704"/>
                  </a:lnTo>
                  <a:lnTo>
                    <a:pt x="44289" y="407249"/>
                  </a:lnTo>
                  <a:lnTo>
                    <a:pt x="53494" y="401426"/>
                  </a:lnTo>
                  <a:lnTo>
                    <a:pt x="55320" y="399352"/>
                  </a:lnTo>
                  <a:lnTo>
                    <a:pt x="28173" y="399352"/>
                  </a:lnTo>
                  <a:lnTo>
                    <a:pt x="24350" y="398161"/>
                  </a:lnTo>
                  <a:lnTo>
                    <a:pt x="18351" y="393397"/>
                  </a:lnTo>
                  <a:lnTo>
                    <a:pt x="16130" y="390265"/>
                  </a:lnTo>
                  <a:lnTo>
                    <a:pt x="13248" y="382501"/>
                  </a:lnTo>
                  <a:lnTo>
                    <a:pt x="12528" y="378296"/>
                  </a:lnTo>
                  <a:lnTo>
                    <a:pt x="12528" y="369238"/>
                  </a:lnTo>
                  <a:lnTo>
                    <a:pt x="28173" y="348005"/>
                  </a:lnTo>
                  <a:lnTo>
                    <a:pt x="55314" y="348005"/>
                  </a:lnTo>
                  <a:lnTo>
                    <a:pt x="53494" y="345932"/>
                  </a:lnTo>
                  <a:lnTo>
                    <a:pt x="44289" y="340109"/>
                  </a:lnTo>
                  <a:lnTo>
                    <a:pt x="38937" y="338653"/>
                  </a:lnTo>
                  <a:close/>
                </a:path>
                <a:path w="734694" h="880110">
                  <a:moveTo>
                    <a:pt x="55314" y="348005"/>
                  </a:moveTo>
                  <a:lnTo>
                    <a:pt x="37466" y="348005"/>
                  </a:lnTo>
                  <a:lnTo>
                    <a:pt x="41289" y="349211"/>
                  </a:lnTo>
                  <a:lnTo>
                    <a:pt x="47289" y="354034"/>
                  </a:lnTo>
                  <a:lnTo>
                    <a:pt x="49509" y="357195"/>
                  </a:lnTo>
                  <a:lnTo>
                    <a:pt x="52391" y="365018"/>
                  </a:lnTo>
                  <a:lnTo>
                    <a:pt x="53112" y="369238"/>
                  </a:lnTo>
                  <a:lnTo>
                    <a:pt x="53112" y="378296"/>
                  </a:lnTo>
                  <a:lnTo>
                    <a:pt x="37466" y="399352"/>
                  </a:lnTo>
                  <a:lnTo>
                    <a:pt x="55320" y="399352"/>
                  </a:lnTo>
                  <a:lnTo>
                    <a:pt x="57082" y="397353"/>
                  </a:lnTo>
                  <a:lnTo>
                    <a:pt x="59640" y="392118"/>
                  </a:lnTo>
                  <a:lnTo>
                    <a:pt x="62228" y="386883"/>
                  </a:lnTo>
                  <a:lnTo>
                    <a:pt x="63522" y="380766"/>
                  </a:lnTo>
                  <a:lnTo>
                    <a:pt x="63522" y="366709"/>
                  </a:lnTo>
                  <a:lnTo>
                    <a:pt x="62228" y="360548"/>
                  </a:lnTo>
                  <a:lnTo>
                    <a:pt x="59640" y="355283"/>
                  </a:lnTo>
                  <a:lnTo>
                    <a:pt x="57082" y="350019"/>
                  </a:lnTo>
                  <a:lnTo>
                    <a:pt x="55314" y="348005"/>
                  </a:lnTo>
                  <a:close/>
                </a:path>
                <a:path w="734694" h="880110">
                  <a:moveTo>
                    <a:pt x="94412" y="323302"/>
                  </a:moveTo>
                  <a:lnTo>
                    <a:pt x="84002" y="323302"/>
                  </a:lnTo>
                  <a:lnTo>
                    <a:pt x="84002" y="394647"/>
                  </a:lnTo>
                  <a:lnTo>
                    <a:pt x="99412" y="408175"/>
                  </a:lnTo>
                  <a:lnTo>
                    <a:pt x="104294" y="408175"/>
                  </a:lnTo>
                  <a:lnTo>
                    <a:pt x="105896" y="408028"/>
                  </a:lnTo>
                  <a:lnTo>
                    <a:pt x="108074" y="407543"/>
                  </a:lnTo>
                  <a:lnTo>
                    <a:pt x="109411" y="407204"/>
                  </a:lnTo>
                  <a:lnTo>
                    <a:pt x="110117" y="406940"/>
                  </a:lnTo>
                  <a:lnTo>
                    <a:pt x="108119" y="398117"/>
                  </a:lnTo>
                  <a:lnTo>
                    <a:pt x="101117" y="398117"/>
                  </a:lnTo>
                  <a:lnTo>
                    <a:pt x="99044" y="397411"/>
                  </a:lnTo>
                  <a:lnTo>
                    <a:pt x="94412" y="390824"/>
                  </a:lnTo>
                  <a:lnTo>
                    <a:pt x="94412" y="323302"/>
                  </a:lnTo>
                  <a:close/>
                </a:path>
                <a:path w="734694" h="880110">
                  <a:moveTo>
                    <a:pt x="108882" y="397411"/>
                  </a:moveTo>
                  <a:lnTo>
                    <a:pt x="107959" y="397411"/>
                  </a:lnTo>
                  <a:lnTo>
                    <a:pt x="108119" y="398117"/>
                  </a:lnTo>
                  <a:lnTo>
                    <a:pt x="105352" y="398117"/>
                  </a:lnTo>
                  <a:lnTo>
                    <a:pt x="108882" y="397411"/>
                  </a:lnTo>
                  <a:close/>
                </a:path>
                <a:path w="734694" h="880110">
                  <a:moveTo>
                    <a:pt x="84002" y="339535"/>
                  </a:moveTo>
                  <a:lnTo>
                    <a:pt x="73767" y="339535"/>
                  </a:lnTo>
                  <a:lnTo>
                    <a:pt x="73767" y="348358"/>
                  </a:lnTo>
                  <a:lnTo>
                    <a:pt x="84002" y="348358"/>
                  </a:lnTo>
                  <a:lnTo>
                    <a:pt x="84002" y="339535"/>
                  </a:lnTo>
                  <a:close/>
                </a:path>
                <a:path w="734694" h="880110">
                  <a:moveTo>
                    <a:pt x="108881" y="339535"/>
                  </a:moveTo>
                  <a:lnTo>
                    <a:pt x="94412" y="339535"/>
                  </a:lnTo>
                  <a:lnTo>
                    <a:pt x="94412" y="348358"/>
                  </a:lnTo>
                  <a:lnTo>
                    <a:pt x="108881" y="348358"/>
                  </a:lnTo>
                  <a:lnTo>
                    <a:pt x="108881" y="339535"/>
                  </a:lnTo>
                  <a:close/>
                </a:path>
                <a:path w="734694" h="880110">
                  <a:moveTo>
                    <a:pt x="136408" y="316949"/>
                  </a:moveTo>
                  <a:lnTo>
                    <a:pt x="125997" y="316949"/>
                  </a:lnTo>
                  <a:lnTo>
                    <a:pt x="125997" y="407293"/>
                  </a:lnTo>
                  <a:lnTo>
                    <a:pt x="136408" y="407293"/>
                  </a:lnTo>
                  <a:lnTo>
                    <a:pt x="136408" y="362592"/>
                  </a:lnTo>
                  <a:lnTo>
                    <a:pt x="137099" y="359562"/>
                  </a:lnTo>
                  <a:lnTo>
                    <a:pt x="145151" y="350122"/>
                  </a:lnTo>
                  <a:lnTo>
                    <a:pt x="136408" y="350122"/>
                  </a:lnTo>
                  <a:lnTo>
                    <a:pt x="136408" y="316949"/>
                  </a:lnTo>
                  <a:close/>
                </a:path>
                <a:path w="734694" h="880110">
                  <a:moveTo>
                    <a:pt x="176499" y="348005"/>
                  </a:moveTo>
                  <a:lnTo>
                    <a:pt x="159141" y="348005"/>
                  </a:lnTo>
                  <a:lnTo>
                    <a:pt x="162979" y="349490"/>
                  </a:lnTo>
                  <a:lnTo>
                    <a:pt x="165743" y="352460"/>
                  </a:lnTo>
                  <a:lnTo>
                    <a:pt x="168537" y="355401"/>
                  </a:lnTo>
                  <a:lnTo>
                    <a:pt x="169825" y="359239"/>
                  </a:lnTo>
                  <a:lnTo>
                    <a:pt x="169934" y="407293"/>
                  </a:lnTo>
                  <a:lnTo>
                    <a:pt x="180344" y="407293"/>
                  </a:lnTo>
                  <a:lnTo>
                    <a:pt x="180344" y="358415"/>
                  </a:lnTo>
                  <a:lnTo>
                    <a:pt x="179392" y="353710"/>
                  </a:lnTo>
                  <a:lnTo>
                    <a:pt x="178775" y="352460"/>
                  </a:lnTo>
                  <a:lnTo>
                    <a:pt x="176499" y="348005"/>
                  </a:lnTo>
                  <a:close/>
                </a:path>
                <a:path w="734694" h="880110">
                  <a:moveTo>
                    <a:pt x="161846" y="338653"/>
                  </a:moveTo>
                  <a:lnTo>
                    <a:pt x="151906" y="338653"/>
                  </a:lnTo>
                  <a:lnTo>
                    <a:pt x="147642" y="339697"/>
                  </a:lnTo>
                  <a:lnTo>
                    <a:pt x="141260" y="343844"/>
                  </a:lnTo>
                  <a:lnTo>
                    <a:pt x="138878" y="346623"/>
                  </a:lnTo>
                  <a:lnTo>
                    <a:pt x="137410" y="349858"/>
                  </a:lnTo>
                  <a:lnTo>
                    <a:pt x="137290" y="350122"/>
                  </a:lnTo>
                  <a:lnTo>
                    <a:pt x="145151" y="350122"/>
                  </a:lnTo>
                  <a:lnTo>
                    <a:pt x="147760" y="348725"/>
                  </a:lnTo>
                  <a:lnTo>
                    <a:pt x="150818" y="348005"/>
                  </a:lnTo>
                  <a:lnTo>
                    <a:pt x="176499" y="348005"/>
                  </a:lnTo>
                  <a:lnTo>
                    <a:pt x="175521" y="346064"/>
                  </a:lnTo>
                  <a:lnTo>
                    <a:pt x="172830" y="343255"/>
                  </a:lnTo>
                  <a:lnTo>
                    <a:pt x="166110" y="339697"/>
                  </a:lnTo>
                  <a:lnTo>
                    <a:pt x="166404" y="339697"/>
                  </a:lnTo>
                  <a:lnTo>
                    <a:pt x="161846" y="338653"/>
                  </a:lnTo>
                  <a:close/>
                </a:path>
                <a:path w="734694" h="880110">
                  <a:moveTo>
                    <a:pt x="230269" y="338653"/>
                  </a:moveTo>
                  <a:lnTo>
                    <a:pt x="220623" y="338653"/>
                  </a:lnTo>
                  <a:lnTo>
                    <a:pt x="215271" y="340153"/>
                  </a:lnTo>
                  <a:lnTo>
                    <a:pt x="206125" y="346123"/>
                  </a:lnTo>
                  <a:lnTo>
                    <a:pt x="202566" y="350269"/>
                  </a:lnTo>
                  <a:lnTo>
                    <a:pt x="197563" y="360709"/>
                  </a:lnTo>
                  <a:lnTo>
                    <a:pt x="197479" y="360886"/>
                  </a:lnTo>
                  <a:lnTo>
                    <a:pt x="196214" y="367003"/>
                  </a:lnTo>
                  <a:lnTo>
                    <a:pt x="196214" y="380884"/>
                  </a:lnTo>
                  <a:lnTo>
                    <a:pt x="221270" y="408704"/>
                  </a:lnTo>
                  <a:lnTo>
                    <a:pt x="232387" y="408704"/>
                  </a:lnTo>
                  <a:lnTo>
                    <a:pt x="236519" y="407999"/>
                  </a:lnTo>
                  <a:lnTo>
                    <a:pt x="243871" y="405146"/>
                  </a:lnTo>
                  <a:lnTo>
                    <a:pt x="246959" y="403146"/>
                  </a:lnTo>
                  <a:lnTo>
                    <a:pt x="250644" y="399352"/>
                  </a:lnTo>
                  <a:lnTo>
                    <a:pt x="223593" y="399352"/>
                  </a:lnTo>
                  <a:lnTo>
                    <a:pt x="219903" y="398441"/>
                  </a:lnTo>
                  <a:lnTo>
                    <a:pt x="213550" y="394765"/>
                  </a:lnTo>
                  <a:lnTo>
                    <a:pt x="211188" y="392206"/>
                  </a:lnTo>
                  <a:lnTo>
                    <a:pt x="211065" y="392074"/>
                  </a:lnTo>
                  <a:lnTo>
                    <a:pt x="209384" y="388765"/>
                  </a:lnTo>
                  <a:lnTo>
                    <a:pt x="207507" y="384986"/>
                  </a:lnTo>
                  <a:lnTo>
                    <a:pt x="206673" y="380884"/>
                  </a:lnTo>
                  <a:lnTo>
                    <a:pt x="206625" y="376943"/>
                  </a:lnTo>
                  <a:lnTo>
                    <a:pt x="203625" y="376943"/>
                  </a:lnTo>
                  <a:lnTo>
                    <a:pt x="203625" y="367944"/>
                  </a:lnTo>
                  <a:lnTo>
                    <a:pt x="206625" y="367944"/>
                  </a:lnTo>
                  <a:lnTo>
                    <a:pt x="206625" y="365797"/>
                  </a:lnTo>
                  <a:lnTo>
                    <a:pt x="222594" y="348005"/>
                  </a:lnTo>
                  <a:lnTo>
                    <a:pt x="248594" y="348005"/>
                  </a:lnTo>
                  <a:lnTo>
                    <a:pt x="243768" y="343505"/>
                  </a:lnTo>
                  <a:lnTo>
                    <a:pt x="240636" y="341594"/>
                  </a:lnTo>
                  <a:lnTo>
                    <a:pt x="233754" y="339241"/>
                  </a:lnTo>
                  <a:lnTo>
                    <a:pt x="230269" y="338653"/>
                  </a:lnTo>
                  <a:close/>
                </a:path>
                <a:path w="734694" h="880110">
                  <a:moveTo>
                    <a:pt x="244738" y="388765"/>
                  </a:moveTo>
                  <a:lnTo>
                    <a:pt x="230534" y="399352"/>
                  </a:lnTo>
                  <a:lnTo>
                    <a:pt x="250644" y="399352"/>
                  </a:lnTo>
                  <a:lnTo>
                    <a:pt x="251958" y="398000"/>
                  </a:lnTo>
                  <a:lnTo>
                    <a:pt x="253737" y="395000"/>
                  </a:lnTo>
                  <a:lnTo>
                    <a:pt x="254796" y="391588"/>
                  </a:lnTo>
                  <a:lnTo>
                    <a:pt x="244738" y="388765"/>
                  </a:lnTo>
                  <a:close/>
                </a:path>
                <a:path w="734694" h="880110">
                  <a:moveTo>
                    <a:pt x="206625" y="367944"/>
                  </a:moveTo>
                  <a:lnTo>
                    <a:pt x="203625" y="367944"/>
                  </a:lnTo>
                  <a:lnTo>
                    <a:pt x="203625" y="376943"/>
                  </a:lnTo>
                  <a:lnTo>
                    <a:pt x="206625" y="376943"/>
                  </a:lnTo>
                  <a:lnTo>
                    <a:pt x="206625" y="367944"/>
                  </a:lnTo>
                  <a:close/>
                </a:path>
                <a:path w="734694" h="880110">
                  <a:moveTo>
                    <a:pt x="248594" y="348005"/>
                  </a:moveTo>
                  <a:lnTo>
                    <a:pt x="230505" y="348005"/>
                  </a:lnTo>
                  <a:lnTo>
                    <a:pt x="233769" y="348872"/>
                  </a:lnTo>
                  <a:lnTo>
                    <a:pt x="239327" y="352343"/>
                  </a:lnTo>
                  <a:lnTo>
                    <a:pt x="241474" y="354710"/>
                  </a:lnTo>
                  <a:lnTo>
                    <a:pt x="242974" y="357710"/>
                  </a:lnTo>
                  <a:lnTo>
                    <a:pt x="244503" y="360709"/>
                  </a:lnTo>
                  <a:lnTo>
                    <a:pt x="245268" y="364121"/>
                  </a:lnTo>
                  <a:lnTo>
                    <a:pt x="245268" y="367944"/>
                  </a:lnTo>
                  <a:lnTo>
                    <a:pt x="206625" y="367944"/>
                  </a:lnTo>
                  <a:lnTo>
                    <a:pt x="206625" y="376943"/>
                  </a:lnTo>
                  <a:lnTo>
                    <a:pt x="255855" y="376943"/>
                  </a:lnTo>
                  <a:lnTo>
                    <a:pt x="255790" y="365797"/>
                  </a:lnTo>
                  <a:lnTo>
                    <a:pt x="255017" y="360886"/>
                  </a:lnTo>
                  <a:lnTo>
                    <a:pt x="251704" y="352343"/>
                  </a:lnTo>
                  <a:lnTo>
                    <a:pt x="249586" y="349034"/>
                  </a:lnTo>
                  <a:lnTo>
                    <a:pt x="249481" y="348872"/>
                  </a:lnTo>
                  <a:lnTo>
                    <a:pt x="248594" y="348005"/>
                  </a:lnTo>
                  <a:close/>
                </a:path>
                <a:path w="734694" h="880110">
                  <a:moveTo>
                    <a:pt x="281749" y="339535"/>
                  </a:moveTo>
                  <a:lnTo>
                    <a:pt x="271691" y="339535"/>
                  </a:lnTo>
                  <a:lnTo>
                    <a:pt x="271691" y="407293"/>
                  </a:lnTo>
                  <a:lnTo>
                    <a:pt x="282102" y="407293"/>
                  </a:lnTo>
                  <a:lnTo>
                    <a:pt x="282102" y="361356"/>
                  </a:lnTo>
                  <a:lnTo>
                    <a:pt x="282837" y="358636"/>
                  </a:lnTo>
                  <a:lnTo>
                    <a:pt x="285807" y="353842"/>
                  </a:lnTo>
                  <a:lnTo>
                    <a:pt x="287837" y="351960"/>
                  </a:lnTo>
                  <a:lnTo>
                    <a:pt x="291959" y="349769"/>
                  </a:lnTo>
                  <a:lnTo>
                    <a:pt x="281749" y="349769"/>
                  </a:lnTo>
                  <a:lnTo>
                    <a:pt x="281749" y="339535"/>
                  </a:lnTo>
                  <a:close/>
                </a:path>
                <a:path w="734694" h="880110">
                  <a:moveTo>
                    <a:pt x="305570" y="338653"/>
                  </a:moveTo>
                  <a:lnTo>
                    <a:pt x="295425" y="338653"/>
                  </a:lnTo>
                  <a:lnTo>
                    <a:pt x="292372" y="339535"/>
                  </a:lnTo>
                  <a:lnTo>
                    <a:pt x="285925" y="343696"/>
                  </a:lnTo>
                  <a:lnTo>
                    <a:pt x="283690" y="346417"/>
                  </a:lnTo>
                  <a:lnTo>
                    <a:pt x="282455" y="349769"/>
                  </a:lnTo>
                  <a:lnTo>
                    <a:pt x="291959" y="349769"/>
                  </a:lnTo>
                  <a:lnTo>
                    <a:pt x="292955" y="349240"/>
                  </a:lnTo>
                  <a:lnTo>
                    <a:pt x="295486" y="348637"/>
                  </a:lnTo>
                  <a:lnTo>
                    <a:pt x="305570" y="348637"/>
                  </a:lnTo>
                  <a:lnTo>
                    <a:pt x="305570" y="338653"/>
                  </a:lnTo>
                  <a:close/>
                </a:path>
                <a:path w="734694" h="880110">
                  <a:moveTo>
                    <a:pt x="305570" y="348637"/>
                  </a:moveTo>
                  <a:lnTo>
                    <a:pt x="301909" y="348637"/>
                  </a:lnTo>
                  <a:lnTo>
                    <a:pt x="303144" y="348843"/>
                  </a:lnTo>
                  <a:lnTo>
                    <a:pt x="305810" y="349240"/>
                  </a:lnTo>
                  <a:lnTo>
                    <a:pt x="305570" y="349240"/>
                  </a:lnTo>
                  <a:lnTo>
                    <a:pt x="305570" y="348637"/>
                  </a:lnTo>
                  <a:close/>
                </a:path>
                <a:path w="734694" h="880110">
                  <a:moveTo>
                    <a:pt x="324792" y="388589"/>
                  </a:moveTo>
                  <a:lnTo>
                    <a:pt x="314911" y="391059"/>
                  </a:lnTo>
                  <a:lnTo>
                    <a:pt x="316117" y="396823"/>
                  </a:lnTo>
                  <a:lnTo>
                    <a:pt x="318984" y="401205"/>
                  </a:lnTo>
                  <a:lnTo>
                    <a:pt x="328042" y="407204"/>
                  </a:lnTo>
                  <a:lnTo>
                    <a:pt x="333762" y="408704"/>
                  </a:lnTo>
                  <a:lnTo>
                    <a:pt x="345937" y="408704"/>
                  </a:lnTo>
                  <a:lnTo>
                    <a:pt x="350554" y="407822"/>
                  </a:lnTo>
                  <a:lnTo>
                    <a:pt x="358495" y="404293"/>
                  </a:lnTo>
                  <a:lnTo>
                    <a:pt x="361583" y="401881"/>
                  </a:lnTo>
                  <a:lnTo>
                    <a:pt x="363291" y="399529"/>
                  </a:lnTo>
                  <a:lnTo>
                    <a:pt x="336232" y="399529"/>
                  </a:lnTo>
                  <a:lnTo>
                    <a:pt x="332777" y="398617"/>
                  </a:lnTo>
                  <a:lnTo>
                    <a:pt x="327513" y="394970"/>
                  </a:lnTo>
                  <a:lnTo>
                    <a:pt x="325772" y="392294"/>
                  </a:lnTo>
                  <a:lnTo>
                    <a:pt x="325635" y="391853"/>
                  </a:lnTo>
                  <a:lnTo>
                    <a:pt x="324792" y="388589"/>
                  </a:lnTo>
                  <a:close/>
                </a:path>
                <a:path w="734694" h="880110">
                  <a:moveTo>
                    <a:pt x="348613" y="338653"/>
                  </a:moveTo>
                  <a:lnTo>
                    <a:pt x="337144" y="338653"/>
                  </a:lnTo>
                  <a:lnTo>
                    <a:pt x="332880" y="339491"/>
                  </a:lnTo>
                  <a:lnTo>
                    <a:pt x="317028" y="362915"/>
                  </a:lnTo>
                  <a:lnTo>
                    <a:pt x="318388" y="366591"/>
                  </a:lnTo>
                  <a:lnTo>
                    <a:pt x="349731" y="380207"/>
                  </a:lnTo>
                  <a:lnTo>
                    <a:pt x="352260" y="381413"/>
                  </a:lnTo>
                  <a:lnTo>
                    <a:pt x="355554" y="384619"/>
                  </a:lnTo>
                  <a:lnTo>
                    <a:pt x="356377" y="386589"/>
                  </a:lnTo>
                  <a:lnTo>
                    <a:pt x="356377" y="391853"/>
                  </a:lnTo>
                  <a:lnTo>
                    <a:pt x="354936" y="394353"/>
                  </a:lnTo>
                  <a:lnTo>
                    <a:pt x="349039" y="398617"/>
                  </a:lnTo>
                  <a:lnTo>
                    <a:pt x="348761" y="398617"/>
                  </a:lnTo>
                  <a:lnTo>
                    <a:pt x="345349" y="399529"/>
                  </a:lnTo>
                  <a:lnTo>
                    <a:pt x="363291" y="399529"/>
                  </a:lnTo>
                  <a:lnTo>
                    <a:pt x="366023" y="395764"/>
                  </a:lnTo>
                  <a:lnTo>
                    <a:pt x="367141" y="392294"/>
                  </a:lnTo>
                  <a:lnTo>
                    <a:pt x="367141" y="383678"/>
                  </a:lnTo>
                  <a:lnTo>
                    <a:pt x="365656" y="379810"/>
                  </a:lnTo>
                  <a:lnTo>
                    <a:pt x="359715" y="373782"/>
                  </a:lnTo>
                  <a:lnTo>
                    <a:pt x="355201" y="371532"/>
                  </a:lnTo>
                  <a:lnTo>
                    <a:pt x="335085" y="366591"/>
                  </a:lnTo>
                  <a:lnTo>
                    <a:pt x="332144" y="365341"/>
                  </a:lnTo>
                  <a:lnTo>
                    <a:pt x="328380" y="362342"/>
                  </a:lnTo>
                  <a:lnTo>
                    <a:pt x="327439" y="360298"/>
                  </a:lnTo>
                  <a:lnTo>
                    <a:pt x="327439" y="354798"/>
                  </a:lnTo>
                  <a:lnTo>
                    <a:pt x="328807" y="352401"/>
                  </a:lnTo>
                  <a:lnTo>
                    <a:pt x="334306" y="348608"/>
                  </a:lnTo>
                  <a:lnTo>
                    <a:pt x="337762" y="347652"/>
                  </a:lnTo>
                  <a:lnTo>
                    <a:pt x="362713" y="347652"/>
                  </a:lnTo>
                  <a:lnTo>
                    <a:pt x="361553" y="346005"/>
                  </a:lnTo>
                  <a:lnTo>
                    <a:pt x="353877" y="340123"/>
                  </a:lnTo>
                  <a:lnTo>
                    <a:pt x="348613" y="338653"/>
                  </a:lnTo>
                  <a:close/>
                </a:path>
                <a:path w="734694" h="880110">
                  <a:moveTo>
                    <a:pt x="362713" y="347652"/>
                  </a:moveTo>
                  <a:lnTo>
                    <a:pt x="344937" y="347652"/>
                  </a:lnTo>
                  <a:lnTo>
                    <a:pt x="347422" y="348137"/>
                  </a:lnTo>
                  <a:lnTo>
                    <a:pt x="351304" y="350078"/>
                  </a:lnTo>
                  <a:lnTo>
                    <a:pt x="352833" y="351313"/>
                  </a:lnTo>
                  <a:lnTo>
                    <a:pt x="353951" y="352813"/>
                  </a:lnTo>
                  <a:lnTo>
                    <a:pt x="355098" y="354284"/>
                  </a:lnTo>
                  <a:lnTo>
                    <a:pt x="355965" y="355798"/>
                  </a:lnTo>
                  <a:lnTo>
                    <a:pt x="356554" y="357357"/>
                  </a:lnTo>
                  <a:lnTo>
                    <a:pt x="365594" y="354798"/>
                  </a:lnTo>
                  <a:lnTo>
                    <a:pt x="365935" y="354798"/>
                  </a:lnTo>
                  <a:lnTo>
                    <a:pt x="364352" y="350078"/>
                  </a:lnTo>
                  <a:lnTo>
                    <a:pt x="364288" y="349887"/>
                  </a:lnTo>
                  <a:lnTo>
                    <a:pt x="362713" y="347652"/>
                  </a:lnTo>
                  <a:close/>
                </a:path>
                <a:path w="734694" h="880110">
                  <a:moveTo>
                    <a:pt x="391987" y="316949"/>
                  </a:moveTo>
                  <a:lnTo>
                    <a:pt x="382106" y="316949"/>
                  </a:lnTo>
                  <a:lnTo>
                    <a:pt x="382106" y="328330"/>
                  </a:lnTo>
                  <a:lnTo>
                    <a:pt x="381415" y="331404"/>
                  </a:lnTo>
                  <a:lnTo>
                    <a:pt x="378680" y="337138"/>
                  </a:lnTo>
                  <a:lnTo>
                    <a:pt x="377077" y="339888"/>
                  </a:lnTo>
                  <a:lnTo>
                    <a:pt x="375224" y="342535"/>
                  </a:lnTo>
                  <a:lnTo>
                    <a:pt x="380871" y="347123"/>
                  </a:lnTo>
                  <a:lnTo>
                    <a:pt x="391987" y="327301"/>
                  </a:lnTo>
                  <a:lnTo>
                    <a:pt x="391987" y="316949"/>
                  </a:lnTo>
                  <a:close/>
                </a:path>
                <a:path w="734694" h="880110">
                  <a:moveTo>
                    <a:pt x="15351" y="496598"/>
                  </a:moveTo>
                  <a:lnTo>
                    <a:pt x="5293" y="496598"/>
                  </a:lnTo>
                  <a:lnTo>
                    <a:pt x="5293" y="564356"/>
                  </a:lnTo>
                  <a:lnTo>
                    <a:pt x="15704" y="564356"/>
                  </a:lnTo>
                  <a:lnTo>
                    <a:pt x="15704" y="518420"/>
                  </a:lnTo>
                  <a:lnTo>
                    <a:pt x="16439" y="515699"/>
                  </a:lnTo>
                  <a:lnTo>
                    <a:pt x="19409" y="510906"/>
                  </a:lnTo>
                  <a:lnTo>
                    <a:pt x="21438" y="509024"/>
                  </a:lnTo>
                  <a:lnTo>
                    <a:pt x="25561" y="506833"/>
                  </a:lnTo>
                  <a:lnTo>
                    <a:pt x="15351" y="506833"/>
                  </a:lnTo>
                  <a:lnTo>
                    <a:pt x="15351" y="496598"/>
                  </a:lnTo>
                  <a:close/>
                </a:path>
                <a:path w="734694" h="880110">
                  <a:moveTo>
                    <a:pt x="39172" y="495716"/>
                  </a:moveTo>
                  <a:lnTo>
                    <a:pt x="29027" y="495716"/>
                  </a:lnTo>
                  <a:lnTo>
                    <a:pt x="25974" y="496598"/>
                  </a:lnTo>
                  <a:lnTo>
                    <a:pt x="19527" y="500760"/>
                  </a:lnTo>
                  <a:lnTo>
                    <a:pt x="17292" y="503480"/>
                  </a:lnTo>
                  <a:lnTo>
                    <a:pt x="16057" y="506833"/>
                  </a:lnTo>
                  <a:lnTo>
                    <a:pt x="25561" y="506833"/>
                  </a:lnTo>
                  <a:lnTo>
                    <a:pt x="26557" y="506303"/>
                  </a:lnTo>
                  <a:lnTo>
                    <a:pt x="29088" y="505700"/>
                  </a:lnTo>
                  <a:lnTo>
                    <a:pt x="39172" y="505700"/>
                  </a:lnTo>
                  <a:lnTo>
                    <a:pt x="39172" y="495716"/>
                  </a:lnTo>
                  <a:close/>
                </a:path>
                <a:path w="734694" h="880110">
                  <a:moveTo>
                    <a:pt x="39172" y="505700"/>
                  </a:moveTo>
                  <a:lnTo>
                    <a:pt x="35510" y="505700"/>
                  </a:lnTo>
                  <a:lnTo>
                    <a:pt x="36746" y="505906"/>
                  </a:lnTo>
                  <a:lnTo>
                    <a:pt x="39411" y="506303"/>
                  </a:lnTo>
                  <a:lnTo>
                    <a:pt x="39172" y="506303"/>
                  </a:lnTo>
                  <a:lnTo>
                    <a:pt x="39172" y="505700"/>
                  </a:lnTo>
                  <a:close/>
                </a:path>
                <a:path w="734694" h="880110">
                  <a:moveTo>
                    <a:pt x="80329" y="495716"/>
                  </a:moveTo>
                  <a:lnTo>
                    <a:pt x="70683" y="495716"/>
                  </a:lnTo>
                  <a:lnTo>
                    <a:pt x="65331" y="497216"/>
                  </a:lnTo>
                  <a:lnTo>
                    <a:pt x="46274" y="524066"/>
                  </a:lnTo>
                  <a:lnTo>
                    <a:pt x="46274" y="537947"/>
                  </a:lnTo>
                  <a:lnTo>
                    <a:pt x="71330" y="565768"/>
                  </a:lnTo>
                  <a:lnTo>
                    <a:pt x="82447" y="565768"/>
                  </a:lnTo>
                  <a:lnTo>
                    <a:pt x="86579" y="565062"/>
                  </a:lnTo>
                  <a:lnTo>
                    <a:pt x="93931" y="562209"/>
                  </a:lnTo>
                  <a:lnTo>
                    <a:pt x="97019" y="560209"/>
                  </a:lnTo>
                  <a:lnTo>
                    <a:pt x="100704" y="556416"/>
                  </a:lnTo>
                  <a:lnTo>
                    <a:pt x="73653" y="556416"/>
                  </a:lnTo>
                  <a:lnTo>
                    <a:pt x="69963" y="555504"/>
                  </a:lnTo>
                  <a:lnTo>
                    <a:pt x="56685" y="534006"/>
                  </a:lnTo>
                  <a:lnTo>
                    <a:pt x="53685" y="534006"/>
                  </a:lnTo>
                  <a:lnTo>
                    <a:pt x="53685" y="525007"/>
                  </a:lnTo>
                  <a:lnTo>
                    <a:pt x="56685" y="525007"/>
                  </a:lnTo>
                  <a:lnTo>
                    <a:pt x="56685" y="522860"/>
                  </a:lnTo>
                  <a:lnTo>
                    <a:pt x="72654" y="505068"/>
                  </a:lnTo>
                  <a:lnTo>
                    <a:pt x="98654" y="505068"/>
                  </a:lnTo>
                  <a:lnTo>
                    <a:pt x="93828" y="500569"/>
                  </a:lnTo>
                  <a:lnTo>
                    <a:pt x="90696" y="498657"/>
                  </a:lnTo>
                  <a:lnTo>
                    <a:pt x="83814" y="496304"/>
                  </a:lnTo>
                  <a:lnTo>
                    <a:pt x="80329" y="495716"/>
                  </a:lnTo>
                  <a:close/>
                </a:path>
                <a:path w="734694" h="880110">
                  <a:moveTo>
                    <a:pt x="94798" y="545829"/>
                  </a:moveTo>
                  <a:lnTo>
                    <a:pt x="80594" y="556416"/>
                  </a:lnTo>
                  <a:lnTo>
                    <a:pt x="100704" y="556416"/>
                  </a:lnTo>
                  <a:lnTo>
                    <a:pt x="102018" y="555063"/>
                  </a:lnTo>
                  <a:lnTo>
                    <a:pt x="103797" y="552063"/>
                  </a:lnTo>
                  <a:lnTo>
                    <a:pt x="104856" y="548652"/>
                  </a:lnTo>
                  <a:lnTo>
                    <a:pt x="94798" y="545829"/>
                  </a:lnTo>
                  <a:close/>
                </a:path>
                <a:path w="734694" h="880110">
                  <a:moveTo>
                    <a:pt x="56685" y="525007"/>
                  </a:moveTo>
                  <a:lnTo>
                    <a:pt x="53685" y="525007"/>
                  </a:lnTo>
                  <a:lnTo>
                    <a:pt x="53685" y="534006"/>
                  </a:lnTo>
                  <a:lnTo>
                    <a:pt x="56685" y="534006"/>
                  </a:lnTo>
                  <a:lnTo>
                    <a:pt x="56685" y="525007"/>
                  </a:lnTo>
                  <a:close/>
                </a:path>
                <a:path w="734694" h="880110">
                  <a:moveTo>
                    <a:pt x="98654" y="505068"/>
                  </a:moveTo>
                  <a:lnTo>
                    <a:pt x="80564" y="505068"/>
                  </a:lnTo>
                  <a:lnTo>
                    <a:pt x="83829" y="505936"/>
                  </a:lnTo>
                  <a:lnTo>
                    <a:pt x="89387" y="509406"/>
                  </a:lnTo>
                  <a:lnTo>
                    <a:pt x="91534" y="511773"/>
                  </a:lnTo>
                  <a:lnTo>
                    <a:pt x="93034" y="514773"/>
                  </a:lnTo>
                  <a:lnTo>
                    <a:pt x="94563" y="517773"/>
                  </a:lnTo>
                  <a:lnTo>
                    <a:pt x="95328" y="521184"/>
                  </a:lnTo>
                  <a:lnTo>
                    <a:pt x="95328" y="525007"/>
                  </a:lnTo>
                  <a:lnTo>
                    <a:pt x="56685" y="525007"/>
                  </a:lnTo>
                  <a:lnTo>
                    <a:pt x="56685" y="534006"/>
                  </a:lnTo>
                  <a:lnTo>
                    <a:pt x="105915" y="534006"/>
                  </a:lnTo>
                  <a:lnTo>
                    <a:pt x="105850" y="522860"/>
                  </a:lnTo>
                  <a:lnTo>
                    <a:pt x="105077" y="517949"/>
                  </a:lnTo>
                  <a:lnTo>
                    <a:pt x="101764" y="509406"/>
                  </a:lnTo>
                  <a:lnTo>
                    <a:pt x="99646" y="506097"/>
                  </a:lnTo>
                  <a:lnTo>
                    <a:pt x="99541" y="505936"/>
                  </a:lnTo>
                  <a:lnTo>
                    <a:pt x="98654" y="505068"/>
                  </a:lnTo>
                  <a:close/>
                </a:path>
                <a:path w="734694" h="880110">
                  <a:moveTo>
                    <a:pt x="153866" y="495716"/>
                  </a:moveTo>
                  <a:lnTo>
                    <a:pt x="142984" y="495716"/>
                  </a:lnTo>
                  <a:lnTo>
                    <a:pt x="137632" y="497216"/>
                  </a:lnTo>
                  <a:lnTo>
                    <a:pt x="128486" y="503186"/>
                  </a:lnTo>
                  <a:lnTo>
                    <a:pt x="124927" y="507318"/>
                  </a:lnTo>
                  <a:lnTo>
                    <a:pt x="119840" y="517876"/>
                  </a:lnTo>
                  <a:lnTo>
                    <a:pt x="118575" y="523948"/>
                  </a:lnTo>
                  <a:lnTo>
                    <a:pt x="118575" y="537594"/>
                  </a:lnTo>
                  <a:lnTo>
                    <a:pt x="142926" y="565768"/>
                  </a:lnTo>
                  <a:lnTo>
                    <a:pt x="154277" y="565768"/>
                  </a:lnTo>
                  <a:lnTo>
                    <a:pt x="158659" y="564841"/>
                  </a:lnTo>
                  <a:lnTo>
                    <a:pt x="166217" y="561106"/>
                  </a:lnTo>
                  <a:lnTo>
                    <a:pt x="169261" y="558577"/>
                  </a:lnTo>
                  <a:lnTo>
                    <a:pt x="170825" y="556416"/>
                  </a:lnTo>
                  <a:lnTo>
                    <a:pt x="145161" y="556416"/>
                  </a:lnTo>
                  <a:lnTo>
                    <a:pt x="141573" y="555342"/>
                  </a:lnTo>
                  <a:lnTo>
                    <a:pt x="128986" y="535712"/>
                  </a:lnTo>
                  <a:lnTo>
                    <a:pt x="128986" y="525360"/>
                  </a:lnTo>
                  <a:lnTo>
                    <a:pt x="145219" y="505068"/>
                  </a:lnTo>
                  <a:lnTo>
                    <a:pt x="170836" y="505068"/>
                  </a:lnTo>
                  <a:lnTo>
                    <a:pt x="168937" y="502598"/>
                  </a:lnTo>
                  <a:lnTo>
                    <a:pt x="165805" y="500127"/>
                  </a:lnTo>
                  <a:lnTo>
                    <a:pt x="158159" y="496598"/>
                  </a:lnTo>
                  <a:lnTo>
                    <a:pt x="153866" y="495716"/>
                  </a:lnTo>
                  <a:close/>
                </a:path>
                <a:path w="734694" h="880110">
                  <a:moveTo>
                    <a:pt x="175922" y="544593"/>
                  </a:moveTo>
                  <a:lnTo>
                    <a:pt x="165511" y="544593"/>
                  </a:lnTo>
                  <a:lnTo>
                    <a:pt x="164864" y="547064"/>
                  </a:lnTo>
                  <a:lnTo>
                    <a:pt x="163776" y="549181"/>
                  </a:lnTo>
                  <a:lnTo>
                    <a:pt x="160718" y="552710"/>
                  </a:lnTo>
                  <a:lnTo>
                    <a:pt x="158678" y="554136"/>
                  </a:lnTo>
                  <a:lnTo>
                    <a:pt x="154439" y="555945"/>
                  </a:lnTo>
                  <a:lnTo>
                    <a:pt x="151983" y="556416"/>
                  </a:lnTo>
                  <a:lnTo>
                    <a:pt x="170825" y="556416"/>
                  </a:lnTo>
                  <a:lnTo>
                    <a:pt x="173878" y="552195"/>
                  </a:lnTo>
                  <a:lnTo>
                    <a:pt x="175334" y="548593"/>
                  </a:lnTo>
                  <a:lnTo>
                    <a:pt x="175922" y="544593"/>
                  </a:lnTo>
                  <a:close/>
                </a:path>
                <a:path w="734694" h="880110">
                  <a:moveTo>
                    <a:pt x="170836" y="505068"/>
                  </a:moveTo>
                  <a:lnTo>
                    <a:pt x="153866" y="505068"/>
                  </a:lnTo>
                  <a:lnTo>
                    <a:pt x="157512" y="506274"/>
                  </a:lnTo>
                  <a:lnTo>
                    <a:pt x="160218" y="508685"/>
                  </a:lnTo>
                  <a:lnTo>
                    <a:pt x="162953" y="511067"/>
                  </a:lnTo>
                  <a:lnTo>
                    <a:pt x="164717" y="513802"/>
                  </a:lnTo>
                  <a:lnTo>
                    <a:pt x="165511" y="516890"/>
                  </a:lnTo>
                  <a:lnTo>
                    <a:pt x="175922" y="516890"/>
                  </a:lnTo>
                  <a:lnTo>
                    <a:pt x="175493" y="513802"/>
                  </a:lnTo>
                  <a:lnTo>
                    <a:pt x="175422" y="513288"/>
                  </a:lnTo>
                  <a:lnTo>
                    <a:pt x="175334" y="512656"/>
                  </a:lnTo>
                  <a:lnTo>
                    <a:pt x="173819" y="508950"/>
                  </a:lnTo>
                  <a:lnTo>
                    <a:pt x="170836" y="505068"/>
                  </a:lnTo>
                  <a:close/>
                </a:path>
                <a:path w="734694" h="880110">
                  <a:moveTo>
                    <a:pt x="224785" y="495716"/>
                  </a:moveTo>
                  <a:lnTo>
                    <a:pt x="212550" y="495716"/>
                  </a:lnTo>
                  <a:lnTo>
                    <a:pt x="207183" y="497172"/>
                  </a:lnTo>
                  <a:lnTo>
                    <a:pt x="187965" y="523772"/>
                  </a:lnTo>
                  <a:lnTo>
                    <a:pt x="187965" y="537829"/>
                  </a:lnTo>
                  <a:lnTo>
                    <a:pt x="212550" y="565768"/>
                  </a:lnTo>
                  <a:lnTo>
                    <a:pt x="224785" y="565768"/>
                  </a:lnTo>
                  <a:lnTo>
                    <a:pt x="230137" y="564312"/>
                  </a:lnTo>
                  <a:lnTo>
                    <a:pt x="239342" y="558489"/>
                  </a:lnTo>
                  <a:lnTo>
                    <a:pt x="241168" y="556416"/>
                  </a:lnTo>
                  <a:lnTo>
                    <a:pt x="214021" y="556416"/>
                  </a:lnTo>
                  <a:lnTo>
                    <a:pt x="210198" y="555225"/>
                  </a:lnTo>
                  <a:lnTo>
                    <a:pt x="204198" y="550460"/>
                  </a:lnTo>
                  <a:lnTo>
                    <a:pt x="201978" y="547328"/>
                  </a:lnTo>
                  <a:lnTo>
                    <a:pt x="199096" y="539564"/>
                  </a:lnTo>
                  <a:lnTo>
                    <a:pt x="198376" y="535359"/>
                  </a:lnTo>
                  <a:lnTo>
                    <a:pt x="198376" y="526301"/>
                  </a:lnTo>
                  <a:lnTo>
                    <a:pt x="214021" y="505068"/>
                  </a:lnTo>
                  <a:lnTo>
                    <a:pt x="241162" y="505068"/>
                  </a:lnTo>
                  <a:lnTo>
                    <a:pt x="239342" y="502995"/>
                  </a:lnTo>
                  <a:lnTo>
                    <a:pt x="230137" y="497172"/>
                  </a:lnTo>
                  <a:lnTo>
                    <a:pt x="224785" y="495716"/>
                  </a:lnTo>
                  <a:close/>
                </a:path>
                <a:path w="734694" h="880110">
                  <a:moveTo>
                    <a:pt x="241162" y="505068"/>
                  </a:moveTo>
                  <a:lnTo>
                    <a:pt x="223314" y="505068"/>
                  </a:lnTo>
                  <a:lnTo>
                    <a:pt x="227137" y="506274"/>
                  </a:lnTo>
                  <a:lnTo>
                    <a:pt x="233137" y="511097"/>
                  </a:lnTo>
                  <a:lnTo>
                    <a:pt x="235357" y="514258"/>
                  </a:lnTo>
                  <a:lnTo>
                    <a:pt x="238239" y="522081"/>
                  </a:lnTo>
                  <a:lnTo>
                    <a:pt x="238959" y="526301"/>
                  </a:lnTo>
                  <a:lnTo>
                    <a:pt x="238959" y="535359"/>
                  </a:lnTo>
                  <a:lnTo>
                    <a:pt x="223314" y="556416"/>
                  </a:lnTo>
                  <a:lnTo>
                    <a:pt x="241168" y="556416"/>
                  </a:lnTo>
                  <a:lnTo>
                    <a:pt x="242930" y="554416"/>
                  </a:lnTo>
                  <a:lnTo>
                    <a:pt x="245488" y="549181"/>
                  </a:lnTo>
                  <a:lnTo>
                    <a:pt x="248076" y="543946"/>
                  </a:lnTo>
                  <a:lnTo>
                    <a:pt x="249370" y="537829"/>
                  </a:lnTo>
                  <a:lnTo>
                    <a:pt x="249370" y="523772"/>
                  </a:lnTo>
                  <a:lnTo>
                    <a:pt x="248076" y="517611"/>
                  </a:lnTo>
                  <a:lnTo>
                    <a:pt x="245488" y="512347"/>
                  </a:lnTo>
                  <a:lnTo>
                    <a:pt x="242930" y="507083"/>
                  </a:lnTo>
                  <a:lnTo>
                    <a:pt x="241162" y="505068"/>
                  </a:lnTo>
                  <a:close/>
                </a:path>
                <a:path w="734694" h="880110">
                  <a:moveTo>
                    <a:pt x="275320" y="496598"/>
                  </a:moveTo>
                  <a:lnTo>
                    <a:pt x="265262" y="496598"/>
                  </a:lnTo>
                  <a:lnTo>
                    <a:pt x="265262" y="564356"/>
                  </a:lnTo>
                  <a:lnTo>
                    <a:pt x="275673" y="564356"/>
                  </a:lnTo>
                  <a:lnTo>
                    <a:pt x="275673" y="518420"/>
                  </a:lnTo>
                  <a:lnTo>
                    <a:pt x="276408" y="515699"/>
                  </a:lnTo>
                  <a:lnTo>
                    <a:pt x="279378" y="510906"/>
                  </a:lnTo>
                  <a:lnTo>
                    <a:pt x="281407" y="509024"/>
                  </a:lnTo>
                  <a:lnTo>
                    <a:pt x="285530" y="506833"/>
                  </a:lnTo>
                  <a:lnTo>
                    <a:pt x="275320" y="506833"/>
                  </a:lnTo>
                  <a:lnTo>
                    <a:pt x="275320" y="496598"/>
                  </a:lnTo>
                  <a:close/>
                </a:path>
                <a:path w="734694" h="880110">
                  <a:moveTo>
                    <a:pt x="299141" y="495716"/>
                  </a:moveTo>
                  <a:lnTo>
                    <a:pt x="288996" y="495716"/>
                  </a:lnTo>
                  <a:lnTo>
                    <a:pt x="285943" y="496598"/>
                  </a:lnTo>
                  <a:lnTo>
                    <a:pt x="279496" y="500760"/>
                  </a:lnTo>
                  <a:lnTo>
                    <a:pt x="277261" y="503480"/>
                  </a:lnTo>
                  <a:lnTo>
                    <a:pt x="276025" y="506833"/>
                  </a:lnTo>
                  <a:lnTo>
                    <a:pt x="285530" y="506833"/>
                  </a:lnTo>
                  <a:lnTo>
                    <a:pt x="286526" y="506303"/>
                  </a:lnTo>
                  <a:lnTo>
                    <a:pt x="289057" y="505700"/>
                  </a:lnTo>
                  <a:lnTo>
                    <a:pt x="299141" y="505700"/>
                  </a:lnTo>
                  <a:lnTo>
                    <a:pt x="299141" y="495716"/>
                  </a:lnTo>
                  <a:close/>
                </a:path>
                <a:path w="734694" h="880110">
                  <a:moveTo>
                    <a:pt x="299141" y="505700"/>
                  </a:moveTo>
                  <a:lnTo>
                    <a:pt x="295479" y="505700"/>
                  </a:lnTo>
                  <a:lnTo>
                    <a:pt x="296714" y="505906"/>
                  </a:lnTo>
                  <a:lnTo>
                    <a:pt x="299380" y="506303"/>
                  </a:lnTo>
                  <a:lnTo>
                    <a:pt x="299141" y="506303"/>
                  </a:lnTo>
                  <a:lnTo>
                    <a:pt x="299141" y="505700"/>
                  </a:lnTo>
                  <a:close/>
                </a:path>
                <a:path w="734694" h="880110">
                  <a:moveTo>
                    <a:pt x="339592" y="495716"/>
                  </a:moveTo>
                  <a:lnTo>
                    <a:pt x="329476" y="495716"/>
                  </a:lnTo>
                  <a:lnTo>
                    <a:pt x="324447" y="497143"/>
                  </a:lnTo>
                  <a:lnTo>
                    <a:pt x="315729" y="502862"/>
                  </a:lnTo>
                  <a:lnTo>
                    <a:pt x="312345" y="506891"/>
                  </a:lnTo>
                  <a:lnTo>
                    <a:pt x="307463" y="517361"/>
                  </a:lnTo>
                  <a:lnTo>
                    <a:pt x="306243" y="523537"/>
                  </a:lnTo>
                  <a:lnTo>
                    <a:pt x="306243" y="537829"/>
                  </a:lnTo>
                  <a:lnTo>
                    <a:pt x="329358" y="565768"/>
                  </a:lnTo>
                  <a:lnTo>
                    <a:pt x="339357" y="565768"/>
                  </a:lnTo>
                  <a:lnTo>
                    <a:pt x="353140" y="556416"/>
                  </a:lnTo>
                  <a:lnTo>
                    <a:pt x="332064" y="556416"/>
                  </a:lnTo>
                  <a:lnTo>
                    <a:pt x="328604" y="555327"/>
                  </a:lnTo>
                  <a:lnTo>
                    <a:pt x="316703" y="535594"/>
                  </a:lnTo>
                  <a:lnTo>
                    <a:pt x="316703" y="525419"/>
                  </a:lnTo>
                  <a:lnTo>
                    <a:pt x="332005" y="505068"/>
                  </a:lnTo>
                  <a:lnTo>
                    <a:pt x="353203" y="505068"/>
                  </a:lnTo>
                  <a:lnTo>
                    <a:pt x="351547" y="502862"/>
                  </a:lnTo>
                  <a:lnTo>
                    <a:pt x="350194" y="501010"/>
                  </a:lnTo>
                  <a:lnTo>
                    <a:pt x="348224" y="499363"/>
                  </a:lnTo>
                  <a:lnTo>
                    <a:pt x="345636" y="497922"/>
                  </a:lnTo>
                  <a:lnTo>
                    <a:pt x="343077" y="496451"/>
                  </a:lnTo>
                  <a:lnTo>
                    <a:pt x="339592" y="495716"/>
                  </a:lnTo>
                  <a:close/>
                </a:path>
                <a:path w="734694" h="880110">
                  <a:moveTo>
                    <a:pt x="366060" y="553945"/>
                  </a:moveTo>
                  <a:lnTo>
                    <a:pt x="356002" y="553945"/>
                  </a:lnTo>
                  <a:lnTo>
                    <a:pt x="356002" y="564356"/>
                  </a:lnTo>
                  <a:lnTo>
                    <a:pt x="366060" y="564356"/>
                  </a:lnTo>
                  <a:lnTo>
                    <a:pt x="366060" y="553945"/>
                  </a:lnTo>
                  <a:close/>
                </a:path>
                <a:path w="734694" h="880110">
                  <a:moveTo>
                    <a:pt x="353203" y="505068"/>
                  </a:moveTo>
                  <a:lnTo>
                    <a:pt x="340651" y="505068"/>
                  </a:lnTo>
                  <a:lnTo>
                    <a:pt x="344289" y="506200"/>
                  </a:lnTo>
                  <a:lnTo>
                    <a:pt x="349973" y="510406"/>
                  </a:lnTo>
                  <a:lnTo>
                    <a:pt x="352150" y="513376"/>
                  </a:lnTo>
                  <a:lnTo>
                    <a:pt x="355091" y="520993"/>
                  </a:lnTo>
                  <a:lnTo>
                    <a:pt x="355826" y="525419"/>
                  </a:lnTo>
                  <a:lnTo>
                    <a:pt x="355826" y="535594"/>
                  </a:lnTo>
                  <a:lnTo>
                    <a:pt x="355147" y="539682"/>
                  </a:lnTo>
                  <a:lnTo>
                    <a:pt x="355076" y="540109"/>
                  </a:lnTo>
                  <a:lnTo>
                    <a:pt x="352076" y="547902"/>
                  </a:lnTo>
                  <a:lnTo>
                    <a:pt x="349885" y="550946"/>
                  </a:lnTo>
                  <a:lnTo>
                    <a:pt x="344121" y="555327"/>
                  </a:lnTo>
                  <a:lnTo>
                    <a:pt x="340592" y="556416"/>
                  </a:lnTo>
                  <a:lnTo>
                    <a:pt x="353140" y="556416"/>
                  </a:lnTo>
                  <a:lnTo>
                    <a:pt x="353900" y="555327"/>
                  </a:lnTo>
                  <a:lnTo>
                    <a:pt x="354767" y="553945"/>
                  </a:lnTo>
                  <a:lnTo>
                    <a:pt x="366060" y="553945"/>
                  </a:lnTo>
                  <a:lnTo>
                    <a:pt x="366060" y="507362"/>
                  </a:lnTo>
                  <a:lnTo>
                    <a:pt x="354767" y="507362"/>
                  </a:lnTo>
                  <a:lnTo>
                    <a:pt x="354012" y="506200"/>
                  </a:lnTo>
                  <a:lnTo>
                    <a:pt x="353203" y="505068"/>
                  </a:lnTo>
                  <a:close/>
                </a:path>
                <a:path w="734694" h="880110">
                  <a:moveTo>
                    <a:pt x="366060" y="474013"/>
                  </a:moveTo>
                  <a:lnTo>
                    <a:pt x="355649" y="474013"/>
                  </a:lnTo>
                  <a:lnTo>
                    <a:pt x="355649" y="507362"/>
                  </a:lnTo>
                  <a:lnTo>
                    <a:pt x="366060" y="507362"/>
                  </a:lnTo>
                  <a:lnTo>
                    <a:pt x="366060" y="474013"/>
                  </a:lnTo>
                  <a:close/>
                </a:path>
                <a:path w="734694" h="880110">
                  <a:moveTo>
                    <a:pt x="393454" y="545652"/>
                  </a:moveTo>
                  <a:lnTo>
                    <a:pt x="383573" y="548122"/>
                  </a:lnTo>
                  <a:lnTo>
                    <a:pt x="384779" y="553886"/>
                  </a:lnTo>
                  <a:lnTo>
                    <a:pt x="387646" y="558268"/>
                  </a:lnTo>
                  <a:lnTo>
                    <a:pt x="396704" y="564268"/>
                  </a:lnTo>
                  <a:lnTo>
                    <a:pt x="402424" y="565768"/>
                  </a:lnTo>
                  <a:lnTo>
                    <a:pt x="414599" y="565768"/>
                  </a:lnTo>
                  <a:lnTo>
                    <a:pt x="419216" y="564885"/>
                  </a:lnTo>
                  <a:lnTo>
                    <a:pt x="427156" y="561356"/>
                  </a:lnTo>
                  <a:lnTo>
                    <a:pt x="430244" y="558945"/>
                  </a:lnTo>
                  <a:lnTo>
                    <a:pt x="431952" y="556592"/>
                  </a:lnTo>
                  <a:lnTo>
                    <a:pt x="404894" y="556592"/>
                  </a:lnTo>
                  <a:lnTo>
                    <a:pt x="401439" y="555680"/>
                  </a:lnTo>
                  <a:lnTo>
                    <a:pt x="396174" y="552034"/>
                  </a:lnTo>
                  <a:lnTo>
                    <a:pt x="394434" y="549358"/>
                  </a:lnTo>
                  <a:lnTo>
                    <a:pt x="394297" y="548916"/>
                  </a:lnTo>
                  <a:lnTo>
                    <a:pt x="393454" y="545652"/>
                  </a:lnTo>
                  <a:close/>
                </a:path>
                <a:path w="734694" h="880110">
                  <a:moveTo>
                    <a:pt x="417275" y="495716"/>
                  </a:moveTo>
                  <a:lnTo>
                    <a:pt x="405806" y="495716"/>
                  </a:lnTo>
                  <a:lnTo>
                    <a:pt x="401542" y="496554"/>
                  </a:lnTo>
                  <a:lnTo>
                    <a:pt x="385690" y="519978"/>
                  </a:lnTo>
                  <a:lnTo>
                    <a:pt x="387050" y="523654"/>
                  </a:lnTo>
                  <a:lnTo>
                    <a:pt x="387131" y="523875"/>
                  </a:lnTo>
                  <a:lnTo>
                    <a:pt x="390013" y="526992"/>
                  </a:lnTo>
                  <a:lnTo>
                    <a:pt x="392925" y="530080"/>
                  </a:lnTo>
                  <a:lnTo>
                    <a:pt x="397483" y="532359"/>
                  </a:lnTo>
                  <a:lnTo>
                    <a:pt x="418393" y="537271"/>
                  </a:lnTo>
                  <a:lnTo>
                    <a:pt x="420922" y="538476"/>
                  </a:lnTo>
                  <a:lnTo>
                    <a:pt x="424216" y="541682"/>
                  </a:lnTo>
                  <a:lnTo>
                    <a:pt x="425039" y="543652"/>
                  </a:lnTo>
                  <a:lnTo>
                    <a:pt x="425039" y="548916"/>
                  </a:lnTo>
                  <a:lnTo>
                    <a:pt x="423598" y="551416"/>
                  </a:lnTo>
                  <a:lnTo>
                    <a:pt x="417701" y="555680"/>
                  </a:lnTo>
                  <a:lnTo>
                    <a:pt x="417423" y="555680"/>
                  </a:lnTo>
                  <a:lnTo>
                    <a:pt x="414011" y="556592"/>
                  </a:lnTo>
                  <a:lnTo>
                    <a:pt x="431952" y="556592"/>
                  </a:lnTo>
                  <a:lnTo>
                    <a:pt x="434685" y="552828"/>
                  </a:lnTo>
                  <a:lnTo>
                    <a:pt x="435803" y="549358"/>
                  </a:lnTo>
                  <a:lnTo>
                    <a:pt x="435803" y="540741"/>
                  </a:lnTo>
                  <a:lnTo>
                    <a:pt x="434318" y="536874"/>
                  </a:lnTo>
                  <a:lnTo>
                    <a:pt x="428377" y="530845"/>
                  </a:lnTo>
                  <a:lnTo>
                    <a:pt x="423863" y="528595"/>
                  </a:lnTo>
                  <a:lnTo>
                    <a:pt x="403747" y="523654"/>
                  </a:lnTo>
                  <a:lnTo>
                    <a:pt x="400806" y="522405"/>
                  </a:lnTo>
                  <a:lnTo>
                    <a:pt x="397042" y="519405"/>
                  </a:lnTo>
                  <a:lnTo>
                    <a:pt x="396101" y="517361"/>
                  </a:lnTo>
                  <a:lnTo>
                    <a:pt x="396101" y="511862"/>
                  </a:lnTo>
                  <a:lnTo>
                    <a:pt x="397468" y="509465"/>
                  </a:lnTo>
                  <a:lnTo>
                    <a:pt x="402968" y="505671"/>
                  </a:lnTo>
                  <a:lnTo>
                    <a:pt x="406423" y="504715"/>
                  </a:lnTo>
                  <a:lnTo>
                    <a:pt x="431375" y="504715"/>
                  </a:lnTo>
                  <a:lnTo>
                    <a:pt x="430215" y="503068"/>
                  </a:lnTo>
                  <a:lnTo>
                    <a:pt x="422539" y="497187"/>
                  </a:lnTo>
                  <a:lnTo>
                    <a:pt x="417275" y="495716"/>
                  </a:lnTo>
                  <a:close/>
                </a:path>
                <a:path w="734694" h="880110">
                  <a:moveTo>
                    <a:pt x="431375" y="504715"/>
                  </a:moveTo>
                  <a:lnTo>
                    <a:pt x="413599" y="504715"/>
                  </a:lnTo>
                  <a:lnTo>
                    <a:pt x="416084" y="505200"/>
                  </a:lnTo>
                  <a:lnTo>
                    <a:pt x="419966" y="507141"/>
                  </a:lnTo>
                  <a:lnTo>
                    <a:pt x="421495" y="508377"/>
                  </a:lnTo>
                  <a:lnTo>
                    <a:pt x="422613" y="509876"/>
                  </a:lnTo>
                  <a:lnTo>
                    <a:pt x="423760" y="511347"/>
                  </a:lnTo>
                  <a:lnTo>
                    <a:pt x="424627" y="512861"/>
                  </a:lnTo>
                  <a:lnTo>
                    <a:pt x="425216" y="514420"/>
                  </a:lnTo>
                  <a:lnTo>
                    <a:pt x="434256" y="511862"/>
                  </a:lnTo>
                  <a:lnTo>
                    <a:pt x="434597" y="511862"/>
                  </a:lnTo>
                  <a:lnTo>
                    <a:pt x="433014" y="507141"/>
                  </a:lnTo>
                  <a:lnTo>
                    <a:pt x="432950" y="506950"/>
                  </a:lnTo>
                  <a:lnTo>
                    <a:pt x="431375" y="504715"/>
                  </a:lnTo>
                  <a:close/>
                </a:path>
                <a:path w="734694" h="880110">
                  <a:moveTo>
                    <a:pt x="501410" y="480365"/>
                  </a:moveTo>
                  <a:lnTo>
                    <a:pt x="490999" y="480365"/>
                  </a:lnTo>
                  <a:lnTo>
                    <a:pt x="490999" y="551710"/>
                  </a:lnTo>
                  <a:lnTo>
                    <a:pt x="506409" y="565238"/>
                  </a:lnTo>
                  <a:lnTo>
                    <a:pt x="511291" y="565238"/>
                  </a:lnTo>
                  <a:lnTo>
                    <a:pt x="512894" y="565091"/>
                  </a:lnTo>
                  <a:lnTo>
                    <a:pt x="515071" y="564606"/>
                  </a:lnTo>
                  <a:lnTo>
                    <a:pt x="516408" y="564268"/>
                  </a:lnTo>
                  <a:lnTo>
                    <a:pt x="517114" y="564003"/>
                  </a:lnTo>
                  <a:lnTo>
                    <a:pt x="515116" y="555180"/>
                  </a:lnTo>
                  <a:lnTo>
                    <a:pt x="508115" y="555180"/>
                  </a:lnTo>
                  <a:lnTo>
                    <a:pt x="506041" y="554475"/>
                  </a:lnTo>
                  <a:lnTo>
                    <a:pt x="501410" y="547887"/>
                  </a:lnTo>
                  <a:lnTo>
                    <a:pt x="501410" y="480365"/>
                  </a:lnTo>
                  <a:close/>
                </a:path>
                <a:path w="734694" h="880110">
                  <a:moveTo>
                    <a:pt x="515879" y="554475"/>
                  </a:moveTo>
                  <a:lnTo>
                    <a:pt x="514956" y="554475"/>
                  </a:lnTo>
                  <a:lnTo>
                    <a:pt x="515116" y="555180"/>
                  </a:lnTo>
                  <a:lnTo>
                    <a:pt x="512350" y="555180"/>
                  </a:lnTo>
                  <a:lnTo>
                    <a:pt x="515879" y="554475"/>
                  </a:lnTo>
                  <a:close/>
                </a:path>
                <a:path w="734694" h="880110">
                  <a:moveTo>
                    <a:pt x="490999" y="496598"/>
                  </a:moveTo>
                  <a:lnTo>
                    <a:pt x="480765" y="496598"/>
                  </a:lnTo>
                  <a:lnTo>
                    <a:pt x="480765" y="505421"/>
                  </a:lnTo>
                  <a:lnTo>
                    <a:pt x="490999" y="505421"/>
                  </a:lnTo>
                  <a:lnTo>
                    <a:pt x="490999" y="496598"/>
                  </a:lnTo>
                  <a:close/>
                </a:path>
                <a:path w="734694" h="880110">
                  <a:moveTo>
                    <a:pt x="515879" y="496598"/>
                  </a:moveTo>
                  <a:lnTo>
                    <a:pt x="501410" y="496598"/>
                  </a:lnTo>
                  <a:lnTo>
                    <a:pt x="501410" y="505421"/>
                  </a:lnTo>
                  <a:lnTo>
                    <a:pt x="515879" y="505421"/>
                  </a:lnTo>
                  <a:lnTo>
                    <a:pt x="515879" y="496598"/>
                  </a:lnTo>
                  <a:close/>
                </a:path>
                <a:path w="734694" h="880110">
                  <a:moveTo>
                    <a:pt x="564454" y="495716"/>
                  </a:moveTo>
                  <a:lnTo>
                    <a:pt x="552220" y="495716"/>
                  </a:lnTo>
                  <a:lnTo>
                    <a:pt x="546853" y="497172"/>
                  </a:lnTo>
                  <a:lnTo>
                    <a:pt x="527635" y="523772"/>
                  </a:lnTo>
                  <a:lnTo>
                    <a:pt x="527635" y="537829"/>
                  </a:lnTo>
                  <a:lnTo>
                    <a:pt x="552220" y="565768"/>
                  </a:lnTo>
                  <a:lnTo>
                    <a:pt x="564454" y="565768"/>
                  </a:lnTo>
                  <a:lnTo>
                    <a:pt x="569807" y="564312"/>
                  </a:lnTo>
                  <a:lnTo>
                    <a:pt x="579012" y="558489"/>
                  </a:lnTo>
                  <a:lnTo>
                    <a:pt x="580838" y="556416"/>
                  </a:lnTo>
                  <a:lnTo>
                    <a:pt x="553691" y="556416"/>
                  </a:lnTo>
                  <a:lnTo>
                    <a:pt x="549868" y="555225"/>
                  </a:lnTo>
                  <a:lnTo>
                    <a:pt x="543868" y="550460"/>
                  </a:lnTo>
                  <a:lnTo>
                    <a:pt x="541648" y="547328"/>
                  </a:lnTo>
                  <a:lnTo>
                    <a:pt x="538766" y="539564"/>
                  </a:lnTo>
                  <a:lnTo>
                    <a:pt x="538045" y="535359"/>
                  </a:lnTo>
                  <a:lnTo>
                    <a:pt x="538045" y="526301"/>
                  </a:lnTo>
                  <a:lnTo>
                    <a:pt x="553691" y="505068"/>
                  </a:lnTo>
                  <a:lnTo>
                    <a:pt x="580831" y="505068"/>
                  </a:lnTo>
                  <a:lnTo>
                    <a:pt x="579012" y="502995"/>
                  </a:lnTo>
                  <a:lnTo>
                    <a:pt x="569807" y="497172"/>
                  </a:lnTo>
                  <a:lnTo>
                    <a:pt x="564454" y="495716"/>
                  </a:lnTo>
                  <a:close/>
                </a:path>
                <a:path w="734694" h="880110">
                  <a:moveTo>
                    <a:pt x="580831" y="505068"/>
                  </a:moveTo>
                  <a:lnTo>
                    <a:pt x="562984" y="505068"/>
                  </a:lnTo>
                  <a:lnTo>
                    <a:pt x="566807" y="506274"/>
                  </a:lnTo>
                  <a:lnTo>
                    <a:pt x="572806" y="511097"/>
                  </a:lnTo>
                  <a:lnTo>
                    <a:pt x="575027" y="514258"/>
                  </a:lnTo>
                  <a:lnTo>
                    <a:pt x="577909" y="522081"/>
                  </a:lnTo>
                  <a:lnTo>
                    <a:pt x="578629" y="526301"/>
                  </a:lnTo>
                  <a:lnTo>
                    <a:pt x="578629" y="535359"/>
                  </a:lnTo>
                  <a:lnTo>
                    <a:pt x="562984" y="556416"/>
                  </a:lnTo>
                  <a:lnTo>
                    <a:pt x="580838" y="556416"/>
                  </a:lnTo>
                  <a:lnTo>
                    <a:pt x="582600" y="554416"/>
                  </a:lnTo>
                  <a:lnTo>
                    <a:pt x="585158" y="549181"/>
                  </a:lnTo>
                  <a:lnTo>
                    <a:pt x="587746" y="543946"/>
                  </a:lnTo>
                  <a:lnTo>
                    <a:pt x="589040" y="537829"/>
                  </a:lnTo>
                  <a:lnTo>
                    <a:pt x="589040" y="523772"/>
                  </a:lnTo>
                  <a:lnTo>
                    <a:pt x="587746" y="517611"/>
                  </a:lnTo>
                  <a:lnTo>
                    <a:pt x="585158" y="512347"/>
                  </a:lnTo>
                  <a:lnTo>
                    <a:pt x="582600" y="507083"/>
                  </a:lnTo>
                  <a:lnTo>
                    <a:pt x="580831" y="505068"/>
                  </a:lnTo>
                  <a:close/>
                </a:path>
                <a:path w="734694" h="880110">
                  <a:moveTo>
                    <a:pt x="12175" y="702715"/>
                  </a:moveTo>
                  <a:lnTo>
                    <a:pt x="2293" y="705186"/>
                  </a:lnTo>
                  <a:lnTo>
                    <a:pt x="3499" y="710950"/>
                  </a:lnTo>
                  <a:lnTo>
                    <a:pt x="6366" y="715332"/>
                  </a:lnTo>
                  <a:lnTo>
                    <a:pt x="15424" y="721331"/>
                  </a:lnTo>
                  <a:lnTo>
                    <a:pt x="21144" y="722831"/>
                  </a:lnTo>
                  <a:lnTo>
                    <a:pt x="33320" y="722831"/>
                  </a:lnTo>
                  <a:lnTo>
                    <a:pt x="37937" y="721949"/>
                  </a:lnTo>
                  <a:lnTo>
                    <a:pt x="45877" y="718420"/>
                  </a:lnTo>
                  <a:lnTo>
                    <a:pt x="48965" y="716008"/>
                  </a:lnTo>
                  <a:lnTo>
                    <a:pt x="50673" y="713655"/>
                  </a:lnTo>
                  <a:lnTo>
                    <a:pt x="23615" y="713655"/>
                  </a:lnTo>
                  <a:lnTo>
                    <a:pt x="20159" y="712744"/>
                  </a:lnTo>
                  <a:lnTo>
                    <a:pt x="14895" y="709097"/>
                  </a:lnTo>
                  <a:lnTo>
                    <a:pt x="13154" y="706421"/>
                  </a:lnTo>
                  <a:lnTo>
                    <a:pt x="13017" y="705980"/>
                  </a:lnTo>
                  <a:lnTo>
                    <a:pt x="12175" y="702715"/>
                  </a:lnTo>
                  <a:close/>
                </a:path>
                <a:path w="734694" h="880110">
                  <a:moveTo>
                    <a:pt x="35996" y="652779"/>
                  </a:moveTo>
                  <a:lnTo>
                    <a:pt x="24526" y="652779"/>
                  </a:lnTo>
                  <a:lnTo>
                    <a:pt x="20262" y="653618"/>
                  </a:lnTo>
                  <a:lnTo>
                    <a:pt x="4411" y="677042"/>
                  </a:lnTo>
                  <a:lnTo>
                    <a:pt x="5770" y="680718"/>
                  </a:lnTo>
                  <a:lnTo>
                    <a:pt x="5852" y="680938"/>
                  </a:lnTo>
                  <a:lnTo>
                    <a:pt x="8734" y="684056"/>
                  </a:lnTo>
                  <a:lnTo>
                    <a:pt x="11645" y="687143"/>
                  </a:lnTo>
                  <a:lnTo>
                    <a:pt x="16204" y="689423"/>
                  </a:lnTo>
                  <a:lnTo>
                    <a:pt x="37113" y="694334"/>
                  </a:lnTo>
                  <a:lnTo>
                    <a:pt x="39642" y="695540"/>
                  </a:lnTo>
                  <a:lnTo>
                    <a:pt x="42936" y="698745"/>
                  </a:lnTo>
                  <a:lnTo>
                    <a:pt x="43760" y="700716"/>
                  </a:lnTo>
                  <a:lnTo>
                    <a:pt x="43760" y="705980"/>
                  </a:lnTo>
                  <a:lnTo>
                    <a:pt x="42319" y="708479"/>
                  </a:lnTo>
                  <a:lnTo>
                    <a:pt x="36421" y="712744"/>
                  </a:lnTo>
                  <a:lnTo>
                    <a:pt x="36143" y="712744"/>
                  </a:lnTo>
                  <a:lnTo>
                    <a:pt x="32731" y="713655"/>
                  </a:lnTo>
                  <a:lnTo>
                    <a:pt x="50673" y="713655"/>
                  </a:lnTo>
                  <a:lnTo>
                    <a:pt x="53406" y="709891"/>
                  </a:lnTo>
                  <a:lnTo>
                    <a:pt x="54523" y="706421"/>
                  </a:lnTo>
                  <a:lnTo>
                    <a:pt x="54523" y="697804"/>
                  </a:lnTo>
                  <a:lnTo>
                    <a:pt x="53038" y="693937"/>
                  </a:lnTo>
                  <a:lnTo>
                    <a:pt x="47097" y="687908"/>
                  </a:lnTo>
                  <a:lnTo>
                    <a:pt x="42583" y="685658"/>
                  </a:lnTo>
                  <a:lnTo>
                    <a:pt x="22468" y="680718"/>
                  </a:lnTo>
                  <a:lnTo>
                    <a:pt x="19527" y="679468"/>
                  </a:lnTo>
                  <a:lnTo>
                    <a:pt x="15763" y="676468"/>
                  </a:lnTo>
                  <a:lnTo>
                    <a:pt x="14821" y="674424"/>
                  </a:lnTo>
                  <a:lnTo>
                    <a:pt x="14821" y="668925"/>
                  </a:lnTo>
                  <a:lnTo>
                    <a:pt x="16189" y="666528"/>
                  </a:lnTo>
                  <a:lnTo>
                    <a:pt x="21688" y="662734"/>
                  </a:lnTo>
                  <a:lnTo>
                    <a:pt x="25144" y="661779"/>
                  </a:lnTo>
                  <a:lnTo>
                    <a:pt x="50096" y="661779"/>
                  </a:lnTo>
                  <a:lnTo>
                    <a:pt x="48935" y="660132"/>
                  </a:lnTo>
                  <a:lnTo>
                    <a:pt x="41260" y="654250"/>
                  </a:lnTo>
                  <a:lnTo>
                    <a:pt x="35996" y="652779"/>
                  </a:lnTo>
                  <a:close/>
                </a:path>
                <a:path w="734694" h="880110">
                  <a:moveTo>
                    <a:pt x="50096" y="661779"/>
                  </a:moveTo>
                  <a:lnTo>
                    <a:pt x="32320" y="661779"/>
                  </a:lnTo>
                  <a:lnTo>
                    <a:pt x="34805" y="662264"/>
                  </a:lnTo>
                  <a:lnTo>
                    <a:pt x="38687" y="664205"/>
                  </a:lnTo>
                  <a:lnTo>
                    <a:pt x="40216" y="665440"/>
                  </a:lnTo>
                  <a:lnTo>
                    <a:pt x="41333" y="666940"/>
                  </a:lnTo>
                  <a:lnTo>
                    <a:pt x="42480" y="668410"/>
                  </a:lnTo>
                  <a:lnTo>
                    <a:pt x="43348" y="669925"/>
                  </a:lnTo>
                  <a:lnTo>
                    <a:pt x="43936" y="671483"/>
                  </a:lnTo>
                  <a:lnTo>
                    <a:pt x="52976" y="668925"/>
                  </a:lnTo>
                  <a:lnTo>
                    <a:pt x="53318" y="668925"/>
                  </a:lnTo>
                  <a:lnTo>
                    <a:pt x="51735" y="664205"/>
                  </a:lnTo>
                  <a:lnTo>
                    <a:pt x="51670" y="664014"/>
                  </a:lnTo>
                  <a:lnTo>
                    <a:pt x="50096" y="661779"/>
                  </a:lnTo>
                  <a:close/>
                </a:path>
                <a:path w="734694" h="880110">
                  <a:moveTo>
                    <a:pt x="80605" y="653662"/>
                  </a:moveTo>
                  <a:lnTo>
                    <a:pt x="70194" y="653662"/>
                  </a:lnTo>
                  <a:lnTo>
                    <a:pt x="70194" y="702480"/>
                  </a:lnTo>
                  <a:lnTo>
                    <a:pt x="71066" y="706906"/>
                  </a:lnTo>
                  <a:lnTo>
                    <a:pt x="71135" y="707259"/>
                  </a:lnTo>
                  <a:lnTo>
                    <a:pt x="87839" y="722301"/>
                  </a:lnTo>
                  <a:lnTo>
                    <a:pt x="97191" y="722301"/>
                  </a:lnTo>
                  <a:lnTo>
                    <a:pt x="101426" y="721110"/>
                  </a:lnTo>
                  <a:lnTo>
                    <a:pt x="108131" y="716317"/>
                  </a:lnTo>
                  <a:lnTo>
                    <a:pt x="110602" y="713391"/>
                  </a:lnTo>
                  <a:lnTo>
                    <a:pt x="111131" y="712244"/>
                  </a:lnTo>
                  <a:lnTo>
                    <a:pt x="91104" y="712244"/>
                  </a:lnTo>
                  <a:lnTo>
                    <a:pt x="87545" y="710773"/>
                  </a:lnTo>
                  <a:lnTo>
                    <a:pt x="81987" y="704892"/>
                  </a:lnTo>
                  <a:lnTo>
                    <a:pt x="80605" y="700951"/>
                  </a:lnTo>
                  <a:lnTo>
                    <a:pt x="80605" y="653662"/>
                  </a:lnTo>
                  <a:close/>
                </a:path>
                <a:path w="734694" h="880110">
                  <a:moveTo>
                    <a:pt x="123306" y="709950"/>
                  </a:moveTo>
                  <a:lnTo>
                    <a:pt x="112896" y="709950"/>
                  </a:lnTo>
                  <a:lnTo>
                    <a:pt x="112896" y="721419"/>
                  </a:lnTo>
                  <a:lnTo>
                    <a:pt x="123306" y="721419"/>
                  </a:lnTo>
                  <a:lnTo>
                    <a:pt x="123306" y="709950"/>
                  </a:lnTo>
                  <a:close/>
                </a:path>
                <a:path w="734694" h="880110">
                  <a:moveTo>
                    <a:pt x="123306" y="653662"/>
                  </a:moveTo>
                  <a:lnTo>
                    <a:pt x="112896" y="653662"/>
                  </a:lnTo>
                  <a:lnTo>
                    <a:pt x="112896" y="697951"/>
                  </a:lnTo>
                  <a:lnTo>
                    <a:pt x="111969" y="701436"/>
                  </a:lnTo>
                  <a:lnTo>
                    <a:pt x="108293" y="706906"/>
                  </a:lnTo>
                  <a:lnTo>
                    <a:pt x="106029" y="708935"/>
                  </a:lnTo>
                  <a:lnTo>
                    <a:pt x="100647" y="711582"/>
                  </a:lnTo>
                  <a:lnTo>
                    <a:pt x="98015" y="712244"/>
                  </a:lnTo>
                  <a:lnTo>
                    <a:pt x="111131" y="712244"/>
                  </a:lnTo>
                  <a:lnTo>
                    <a:pt x="112190" y="709950"/>
                  </a:lnTo>
                  <a:lnTo>
                    <a:pt x="123306" y="709950"/>
                  </a:lnTo>
                  <a:lnTo>
                    <a:pt x="123306" y="653662"/>
                  </a:lnTo>
                  <a:close/>
                </a:path>
                <a:path w="734694" h="880110">
                  <a:moveTo>
                    <a:pt x="152432" y="653662"/>
                  </a:moveTo>
                  <a:lnTo>
                    <a:pt x="142374" y="653662"/>
                  </a:lnTo>
                  <a:lnTo>
                    <a:pt x="142374" y="746828"/>
                  </a:lnTo>
                  <a:lnTo>
                    <a:pt x="152785" y="746828"/>
                  </a:lnTo>
                  <a:lnTo>
                    <a:pt x="152785" y="711009"/>
                  </a:lnTo>
                  <a:lnTo>
                    <a:pt x="162495" y="711009"/>
                  </a:lnTo>
                  <a:lnTo>
                    <a:pt x="158549" y="708009"/>
                  </a:lnTo>
                  <a:lnTo>
                    <a:pt x="156358" y="704965"/>
                  </a:lnTo>
                  <a:lnTo>
                    <a:pt x="153358" y="697172"/>
                  </a:lnTo>
                  <a:lnTo>
                    <a:pt x="152608" y="692658"/>
                  </a:lnTo>
                  <a:lnTo>
                    <a:pt x="152608" y="682482"/>
                  </a:lnTo>
                  <a:lnTo>
                    <a:pt x="153273" y="678483"/>
                  </a:lnTo>
                  <a:lnTo>
                    <a:pt x="153344" y="678056"/>
                  </a:lnTo>
                  <a:lnTo>
                    <a:pt x="156284" y="670439"/>
                  </a:lnTo>
                  <a:lnTo>
                    <a:pt x="158461" y="667469"/>
                  </a:lnTo>
                  <a:lnTo>
                    <a:pt x="162575" y="664425"/>
                  </a:lnTo>
                  <a:lnTo>
                    <a:pt x="152432" y="664425"/>
                  </a:lnTo>
                  <a:lnTo>
                    <a:pt x="152432" y="653662"/>
                  </a:lnTo>
                  <a:close/>
                </a:path>
                <a:path w="734694" h="880110">
                  <a:moveTo>
                    <a:pt x="162495" y="711009"/>
                  </a:moveTo>
                  <a:lnTo>
                    <a:pt x="153667" y="711009"/>
                  </a:lnTo>
                  <a:lnTo>
                    <a:pt x="154534" y="712391"/>
                  </a:lnTo>
                  <a:lnTo>
                    <a:pt x="169077" y="722831"/>
                  </a:lnTo>
                  <a:lnTo>
                    <a:pt x="179076" y="722831"/>
                  </a:lnTo>
                  <a:lnTo>
                    <a:pt x="184061" y="721405"/>
                  </a:lnTo>
                  <a:lnTo>
                    <a:pt x="192707" y="715670"/>
                  </a:lnTo>
                  <a:lnTo>
                    <a:pt x="194533" y="713479"/>
                  </a:lnTo>
                  <a:lnTo>
                    <a:pt x="167842" y="713479"/>
                  </a:lnTo>
                  <a:lnTo>
                    <a:pt x="164313" y="712391"/>
                  </a:lnTo>
                  <a:lnTo>
                    <a:pt x="162495" y="711009"/>
                  </a:lnTo>
                  <a:close/>
                </a:path>
                <a:path w="734694" h="880110">
                  <a:moveTo>
                    <a:pt x="194557" y="662131"/>
                  </a:moveTo>
                  <a:lnTo>
                    <a:pt x="176429" y="662131"/>
                  </a:lnTo>
                  <a:lnTo>
                    <a:pt x="180091" y="663264"/>
                  </a:lnTo>
                  <a:lnTo>
                    <a:pt x="183002" y="665528"/>
                  </a:lnTo>
                  <a:lnTo>
                    <a:pt x="185943" y="667763"/>
                  </a:lnTo>
                  <a:lnTo>
                    <a:pt x="188134" y="670807"/>
                  </a:lnTo>
                  <a:lnTo>
                    <a:pt x="189487" y="674424"/>
                  </a:lnTo>
                  <a:lnTo>
                    <a:pt x="191045" y="678483"/>
                  </a:lnTo>
                  <a:lnTo>
                    <a:pt x="191730" y="682482"/>
                  </a:lnTo>
                  <a:lnTo>
                    <a:pt x="191730" y="692658"/>
                  </a:lnTo>
                  <a:lnTo>
                    <a:pt x="191031" y="696745"/>
                  </a:lnTo>
                  <a:lnTo>
                    <a:pt x="176371" y="713479"/>
                  </a:lnTo>
                  <a:lnTo>
                    <a:pt x="194533" y="713479"/>
                  </a:lnTo>
                  <a:lnTo>
                    <a:pt x="196089" y="711611"/>
                  </a:lnTo>
                  <a:lnTo>
                    <a:pt x="200971" y="701113"/>
                  </a:lnTo>
                  <a:lnTo>
                    <a:pt x="202191" y="694893"/>
                  </a:lnTo>
                  <a:lnTo>
                    <a:pt x="202191" y="680600"/>
                  </a:lnTo>
                  <a:lnTo>
                    <a:pt x="201017" y="674659"/>
                  </a:lnTo>
                  <a:lnTo>
                    <a:pt x="200971" y="674424"/>
                  </a:lnTo>
                  <a:lnTo>
                    <a:pt x="196089" y="663955"/>
                  </a:lnTo>
                  <a:lnTo>
                    <a:pt x="194557" y="662131"/>
                  </a:lnTo>
                  <a:close/>
                </a:path>
                <a:path w="734694" h="880110">
                  <a:moveTo>
                    <a:pt x="178958" y="652779"/>
                  </a:moveTo>
                  <a:lnTo>
                    <a:pt x="168842" y="652779"/>
                  </a:lnTo>
                  <a:lnTo>
                    <a:pt x="165342" y="653515"/>
                  </a:lnTo>
                  <a:lnTo>
                    <a:pt x="153667" y="664425"/>
                  </a:lnTo>
                  <a:lnTo>
                    <a:pt x="162575" y="664425"/>
                  </a:lnTo>
                  <a:lnTo>
                    <a:pt x="164145" y="663264"/>
                  </a:lnTo>
                  <a:lnTo>
                    <a:pt x="167783" y="662131"/>
                  </a:lnTo>
                  <a:lnTo>
                    <a:pt x="194557" y="662131"/>
                  </a:lnTo>
                  <a:lnTo>
                    <a:pt x="192692" y="659911"/>
                  </a:lnTo>
                  <a:lnTo>
                    <a:pt x="183987" y="654206"/>
                  </a:lnTo>
                  <a:lnTo>
                    <a:pt x="178958" y="652779"/>
                  </a:lnTo>
                  <a:close/>
                </a:path>
                <a:path w="734694" h="880110">
                  <a:moveTo>
                    <a:pt x="228130" y="653662"/>
                  </a:moveTo>
                  <a:lnTo>
                    <a:pt x="218072" y="653662"/>
                  </a:lnTo>
                  <a:lnTo>
                    <a:pt x="218072" y="746828"/>
                  </a:lnTo>
                  <a:lnTo>
                    <a:pt x="228483" y="746828"/>
                  </a:lnTo>
                  <a:lnTo>
                    <a:pt x="228483" y="711009"/>
                  </a:lnTo>
                  <a:lnTo>
                    <a:pt x="238193" y="711009"/>
                  </a:lnTo>
                  <a:lnTo>
                    <a:pt x="234247" y="708009"/>
                  </a:lnTo>
                  <a:lnTo>
                    <a:pt x="232056" y="704965"/>
                  </a:lnTo>
                  <a:lnTo>
                    <a:pt x="229056" y="697172"/>
                  </a:lnTo>
                  <a:lnTo>
                    <a:pt x="228306" y="692658"/>
                  </a:lnTo>
                  <a:lnTo>
                    <a:pt x="228306" y="682482"/>
                  </a:lnTo>
                  <a:lnTo>
                    <a:pt x="238273" y="664425"/>
                  </a:lnTo>
                  <a:lnTo>
                    <a:pt x="228130" y="664425"/>
                  </a:lnTo>
                  <a:lnTo>
                    <a:pt x="228130" y="653662"/>
                  </a:lnTo>
                  <a:close/>
                </a:path>
                <a:path w="734694" h="880110">
                  <a:moveTo>
                    <a:pt x="238193" y="711009"/>
                  </a:moveTo>
                  <a:lnTo>
                    <a:pt x="229365" y="711009"/>
                  </a:lnTo>
                  <a:lnTo>
                    <a:pt x="230232" y="712391"/>
                  </a:lnTo>
                  <a:lnTo>
                    <a:pt x="244775" y="722831"/>
                  </a:lnTo>
                  <a:lnTo>
                    <a:pt x="254774" y="722831"/>
                  </a:lnTo>
                  <a:lnTo>
                    <a:pt x="259759" y="721405"/>
                  </a:lnTo>
                  <a:lnTo>
                    <a:pt x="268405" y="715670"/>
                  </a:lnTo>
                  <a:lnTo>
                    <a:pt x="270231" y="713479"/>
                  </a:lnTo>
                  <a:lnTo>
                    <a:pt x="243540" y="713479"/>
                  </a:lnTo>
                  <a:lnTo>
                    <a:pt x="240011" y="712391"/>
                  </a:lnTo>
                  <a:lnTo>
                    <a:pt x="238193" y="711009"/>
                  </a:lnTo>
                  <a:close/>
                </a:path>
                <a:path w="734694" h="880110">
                  <a:moveTo>
                    <a:pt x="270255" y="662131"/>
                  </a:moveTo>
                  <a:lnTo>
                    <a:pt x="252127" y="662131"/>
                  </a:lnTo>
                  <a:lnTo>
                    <a:pt x="255789" y="663264"/>
                  </a:lnTo>
                  <a:lnTo>
                    <a:pt x="258700" y="665528"/>
                  </a:lnTo>
                  <a:lnTo>
                    <a:pt x="261641" y="667763"/>
                  </a:lnTo>
                  <a:lnTo>
                    <a:pt x="263832" y="670807"/>
                  </a:lnTo>
                  <a:lnTo>
                    <a:pt x="265185" y="674424"/>
                  </a:lnTo>
                  <a:lnTo>
                    <a:pt x="266743" y="678483"/>
                  </a:lnTo>
                  <a:lnTo>
                    <a:pt x="267428" y="682482"/>
                  </a:lnTo>
                  <a:lnTo>
                    <a:pt x="267428" y="692658"/>
                  </a:lnTo>
                  <a:lnTo>
                    <a:pt x="266729" y="696745"/>
                  </a:lnTo>
                  <a:lnTo>
                    <a:pt x="252068" y="713479"/>
                  </a:lnTo>
                  <a:lnTo>
                    <a:pt x="270231" y="713479"/>
                  </a:lnTo>
                  <a:lnTo>
                    <a:pt x="271787" y="711611"/>
                  </a:lnTo>
                  <a:lnTo>
                    <a:pt x="276669" y="701113"/>
                  </a:lnTo>
                  <a:lnTo>
                    <a:pt x="277889" y="694893"/>
                  </a:lnTo>
                  <a:lnTo>
                    <a:pt x="277889" y="680600"/>
                  </a:lnTo>
                  <a:lnTo>
                    <a:pt x="276715" y="674659"/>
                  </a:lnTo>
                  <a:lnTo>
                    <a:pt x="276669" y="674424"/>
                  </a:lnTo>
                  <a:lnTo>
                    <a:pt x="271787" y="663955"/>
                  </a:lnTo>
                  <a:lnTo>
                    <a:pt x="270255" y="662131"/>
                  </a:lnTo>
                  <a:close/>
                </a:path>
                <a:path w="734694" h="880110">
                  <a:moveTo>
                    <a:pt x="254656" y="652779"/>
                  </a:moveTo>
                  <a:lnTo>
                    <a:pt x="244540" y="652779"/>
                  </a:lnTo>
                  <a:lnTo>
                    <a:pt x="241040" y="653515"/>
                  </a:lnTo>
                  <a:lnTo>
                    <a:pt x="229365" y="664425"/>
                  </a:lnTo>
                  <a:lnTo>
                    <a:pt x="238273" y="664425"/>
                  </a:lnTo>
                  <a:lnTo>
                    <a:pt x="239843" y="663264"/>
                  </a:lnTo>
                  <a:lnTo>
                    <a:pt x="243481" y="662131"/>
                  </a:lnTo>
                  <a:lnTo>
                    <a:pt x="270255" y="662131"/>
                  </a:lnTo>
                  <a:lnTo>
                    <a:pt x="268390" y="659911"/>
                  </a:lnTo>
                  <a:lnTo>
                    <a:pt x="259685" y="654206"/>
                  </a:lnTo>
                  <a:lnTo>
                    <a:pt x="254656" y="652779"/>
                  </a:lnTo>
                  <a:close/>
                </a:path>
                <a:path w="734694" h="880110">
                  <a:moveTo>
                    <a:pt x="327413" y="652779"/>
                  </a:moveTo>
                  <a:lnTo>
                    <a:pt x="315179" y="652779"/>
                  </a:lnTo>
                  <a:lnTo>
                    <a:pt x="309812" y="654235"/>
                  </a:lnTo>
                  <a:lnTo>
                    <a:pt x="290594" y="680835"/>
                  </a:lnTo>
                  <a:lnTo>
                    <a:pt x="290594" y="694893"/>
                  </a:lnTo>
                  <a:lnTo>
                    <a:pt x="315179" y="722831"/>
                  </a:lnTo>
                  <a:lnTo>
                    <a:pt x="327413" y="722831"/>
                  </a:lnTo>
                  <a:lnTo>
                    <a:pt x="332766" y="721375"/>
                  </a:lnTo>
                  <a:lnTo>
                    <a:pt x="341971" y="715552"/>
                  </a:lnTo>
                  <a:lnTo>
                    <a:pt x="343797" y="713479"/>
                  </a:lnTo>
                  <a:lnTo>
                    <a:pt x="316650" y="713479"/>
                  </a:lnTo>
                  <a:lnTo>
                    <a:pt x="312827" y="712288"/>
                  </a:lnTo>
                  <a:lnTo>
                    <a:pt x="306827" y="707524"/>
                  </a:lnTo>
                  <a:lnTo>
                    <a:pt x="304607" y="704392"/>
                  </a:lnTo>
                  <a:lnTo>
                    <a:pt x="301725" y="696628"/>
                  </a:lnTo>
                  <a:lnTo>
                    <a:pt x="301004" y="692422"/>
                  </a:lnTo>
                  <a:lnTo>
                    <a:pt x="301004" y="683364"/>
                  </a:lnTo>
                  <a:lnTo>
                    <a:pt x="316650" y="662131"/>
                  </a:lnTo>
                  <a:lnTo>
                    <a:pt x="343790" y="662131"/>
                  </a:lnTo>
                  <a:lnTo>
                    <a:pt x="341971" y="660058"/>
                  </a:lnTo>
                  <a:lnTo>
                    <a:pt x="332766" y="654235"/>
                  </a:lnTo>
                  <a:lnTo>
                    <a:pt x="327413" y="652779"/>
                  </a:lnTo>
                  <a:close/>
                </a:path>
                <a:path w="734694" h="880110">
                  <a:moveTo>
                    <a:pt x="343790" y="662131"/>
                  </a:moveTo>
                  <a:lnTo>
                    <a:pt x="325943" y="662131"/>
                  </a:lnTo>
                  <a:lnTo>
                    <a:pt x="329766" y="663337"/>
                  </a:lnTo>
                  <a:lnTo>
                    <a:pt x="335765" y="668160"/>
                  </a:lnTo>
                  <a:lnTo>
                    <a:pt x="337986" y="671322"/>
                  </a:lnTo>
                  <a:lnTo>
                    <a:pt x="340868" y="679144"/>
                  </a:lnTo>
                  <a:lnTo>
                    <a:pt x="341588" y="683364"/>
                  </a:lnTo>
                  <a:lnTo>
                    <a:pt x="341588" y="692422"/>
                  </a:lnTo>
                  <a:lnTo>
                    <a:pt x="325943" y="713479"/>
                  </a:lnTo>
                  <a:lnTo>
                    <a:pt x="343797" y="713479"/>
                  </a:lnTo>
                  <a:lnTo>
                    <a:pt x="345558" y="711479"/>
                  </a:lnTo>
                  <a:lnTo>
                    <a:pt x="348117" y="706244"/>
                  </a:lnTo>
                  <a:lnTo>
                    <a:pt x="350705" y="701010"/>
                  </a:lnTo>
                  <a:lnTo>
                    <a:pt x="351999" y="694893"/>
                  </a:lnTo>
                  <a:lnTo>
                    <a:pt x="351999" y="680835"/>
                  </a:lnTo>
                  <a:lnTo>
                    <a:pt x="350705" y="674674"/>
                  </a:lnTo>
                  <a:lnTo>
                    <a:pt x="348117" y="669410"/>
                  </a:lnTo>
                  <a:lnTo>
                    <a:pt x="345558" y="664146"/>
                  </a:lnTo>
                  <a:lnTo>
                    <a:pt x="343790" y="662131"/>
                  </a:lnTo>
                  <a:close/>
                </a:path>
                <a:path w="734694" h="880110">
                  <a:moveTo>
                    <a:pt x="377948" y="653662"/>
                  </a:moveTo>
                  <a:lnTo>
                    <a:pt x="367891" y="653662"/>
                  </a:lnTo>
                  <a:lnTo>
                    <a:pt x="367891" y="721419"/>
                  </a:lnTo>
                  <a:lnTo>
                    <a:pt x="378301" y="721419"/>
                  </a:lnTo>
                  <a:lnTo>
                    <a:pt x="378301" y="675483"/>
                  </a:lnTo>
                  <a:lnTo>
                    <a:pt x="379037" y="672763"/>
                  </a:lnTo>
                  <a:lnTo>
                    <a:pt x="382007" y="667969"/>
                  </a:lnTo>
                  <a:lnTo>
                    <a:pt x="384036" y="666087"/>
                  </a:lnTo>
                  <a:lnTo>
                    <a:pt x="388159" y="663896"/>
                  </a:lnTo>
                  <a:lnTo>
                    <a:pt x="377948" y="663896"/>
                  </a:lnTo>
                  <a:lnTo>
                    <a:pt x="377948" y="653662"/>
                  </a:lnTo>
                  <a:close/>
                </a:path>
                <a:path w="734694" h="880110">
                  <a:moveTo>
                    <a:pt x="401769" y="652779"/>
                  </a:moveTo>
                  <a:lnTo>
                    <a:pt x="391625" y="652779"/>
                  </a:lnTo>
                  <a:lnTo>
                    <a:pt x="388572" y="653662"/>
                  </a:lnTo>
                  <a:lnTo>
                    <a:pt x="382124" y="657823"/>
                  </a:lnTo>
                  <a:lnTo>
                    <a:pt x="379889" y="660543"/>
                  </a:lnTo>
                  <a:lnTo>
                    <a:pt x="378654" y="663896"/>
                  </a:lnTo>
                  <a:lnTo>
                    <a:pt x="388159" y="663896"/>
                  </a:lnTo>
                  <a:lnTo>
                    <a:pt x="389155" y="663367"/>
                  </a:lnTo>
                  <a:lnTo>
                    <a:pt x="391686" y="662764"/>
                  </a:lnTo>
                  <a:lnTo>
                    <a:pt x="401769" y="662764"/>
                  </a:lnTo>
                  <a:lnTo>
                    <a:pt x="401769" y="652779"/>
                  </a:lnTo>
                  <a:close/>
                </a:path>
                <a:path w="734694" h="880110">
                  <a:moveTo>
                    <a:pt x="401769" y="662764"/>
                  </a:moveTo>
                  <a:lnTo>
                    <a:pt x="398108" y="662764"/>
                  </a:lnTo>
                  <a:lnTo>
                    <a:pt x="399343" y="662970"/>
                  </a:lnTo>
                  <a:lnTo>
                    <a:pt x="402009" y="663367"/>
                  </a:lnTo>
                  <a:lnTo>
                    <a:pt x="401769" y="663367"/>
                  </a:lnTo>
                  <a:lnTo>
                    <a:pt x="401769" y="662764"/>
                  </a:lnTo>
                  <a:close/>
                </a:path>
                <a:path w="734694" h="880110">
                  <a:moveTo>
                    <a:pt x="433354" y="637428"/>
                  </a:moveTo>
                  <a:lnTo>
                    <a:pt x="422944" y="637428"/>
                  </a:lnTo>
                  <a:lnTo>
                    <a:pt x="422944" y="708774"/>
                  </a:lnTo>
                  <a:lnTo>
                    <a:pt x="438354" y="722301"/>
                  </a:lnTo>
                  <a:lnTo>
                    <a:pt x="443236" y="722301"/>
                  </a:lnTo>
                  <a:lnTo>
                    <a:pt x="444838" y="722154"/>
                  </a:lnTo>
                  <a:lnTo>
                    <a:pt x="447016" y="721669"/>
                  </a:lnTo>
                  <a:lnTo>
                    <a:pt x="448353" y="721331"/>
                  </a:lnTo>
                  <a:lnTo>
                    <a:pt x="449059" y="721066"/>
                  </a:lnTo>
                  <a:lnTo>
                    <a:pt x="447061" y="712244"/>
                  </a:lnTo>
                  <a:lnTo>
                    <a:pt x="440060" y="712244"/>
                  </a:lnTo>
                  <a:lnTo>
                    <a:pt x="437986" y="711538"/>
                  </a:lnTo>
                  <a:lnTo>
                    <a:pt x="433354" y="704950"/>
                  </a:lnTo>
                  <a:lnTo>
                    <a:pt x="433354" y="637428"/>
                  </a:lnTo>
                  <a:close/>
                </a:path>
                <a:path w="734694" h="880110">
                  <a:moveTo>
                    <a:pt x="447824" y="711538"/>
                  </a:moveTo>
                  <a:lnTo>
                    <a:pt x="446901" y="711538"/>
                  </a:lnTo>
                  <a:lnTo>
                    <a:pt x="447061" y="712244"/>
                  </a:lnTo>
                  <a:lnTo>
                    <a:pt x="444294" y="712244"/>
                  </a:lnTo>
                  <a:lnTo>
                    <a:pt x="447824" y="711538"/>
                  </a:lnTo>
                  <a:close/>
                </a:path>
                <a:path w="734694" h="880110">
                  <a:moveTo>
                    <a:pt x="422944" y="653662"/>
                  </a:moveTo>
                  <a:lnTo>
                    <a:pt x="412709" y="653662"/>
                  </a:lnTo>
                  <a:lnTo>
                    <a:pt x="412709" y="662484"/>
                  </a:lnTo>
                  <a:lnTo>
                    <a:pt x="422944" y="662484"/>
                  </a:lnTo>
                  <a:lnTo>
                    <a:pt x="422944" y="653662"/>
                  </a:lnTo>
                  <a:close/>
                </a:path>
                <a:path w="734694" h="880110">
                  <a:moveTo>
                    <a:pt x="447823" y="653662"/>
                  </a:moveTo>
                  <a:lnTo>
                    <a:pt x="433354" y="653662"/>
                  </a:lnTo>
                  <a:lnTo>
                    <a:pt x="433354" y="662484"/>
                  </a:lnTo>
                  <a:lnTo>
                    <a:pt x="447823" y="662484"/>
                  </a:lnTo>
                  <a:lnTo>
                    <a:pt x="447823" y="653662"/>
                  </a:lnTo>
                  <a:close/>
                </a:path>
                <a:path w="734694" h="880110">
                  <a:moveTo>
                    <a:pt x="11292" y="810725"/>
                  </a:moveTo>
                  <a:lnTo>
                    <a:pt x="0" y="810725"/>
                  </a:lnTo>
                  <a:lnTo>
                    <a:pt x="25056" y="878483"/>
                  </a:lnTo>
                  <a:lnTo>
                    <a:pt x="35643" y="878483"/>
                  </a:lnTo>
                  <a:lnTo>
                    <a:pt x="40732" y="864719"/>
                  </a:lnTo>
                  <a:lnTo>
                    <a:pt x="29996" y="864719"/>
                  </a:lnTo>
                  <a:lnTo>
                    <a:pt x="11292" y="810725"/>
                  </a:lnTo>
                  <a:close/>
                </a:path>
                <a:path w="734694" h="880110">
                  <a:moveTo>
                    <a:pt x="60699" y="810725"/>
                  </a:moveTo>
                  <a:lnTo>
                    <a:pt x="49406" y="810725"/>
                  </a:lnTo>
                  <a:lnTo>
                    <a:pt x="30702" y="864719"/>
                  </a:lnTo>
                  <a:lnTo>
                    <a:pt x="40732" y="864719"/>
                  </a:lnTo>
                  <a:lnTo>
                    <a:pt x="60699" y="810725"/>
                  </a:lnTo>
                  <a:close/>
                </a:path>
                <a:path w="734694" h="880110">
                  <a:moveTo>
                    <a:pt x="102893" y="809843"/>
                  </a:moveTo>
                  <a:lnTo>
                    <a:pt x="93247" y="809843"/>
                  </a:lnTo>
                  <a:lnTo>
                    <a:pt x="87895" y="811343"/>
                  </a:lnTo>
                  <a:lnTo>
                    <a:pt x="68838" y="838193"/>
                  </a:lnTo>
                  <a:lnTo>
                    <a:pt x="68838" y="852074"/>
                  </a:lnTo>
                  <a:lnTo>
                    <a:pt x="93894" y="879894"/>
                  </a:lnTo>
                  <a:lnTo>
                    <a:pt x="105010" y="879894"/>
                  </a:lnTo>
                  <a:lnTo>
                    <a:pt x="109142" y="879188"/>
                  </a:lnTo>
                  <a:lnTo>
                    <a:pt x="116495" y="876336"/>
                  </a:lnTo>
                  <a:lnTo>
                    <a:pt x="119582" y="874336"/>
                  </a:lnTo>
                  <a:lnTo>
                    <a:pt x="123268" y="870542"/>
                  </a:lnTo>
                  <a:lnTo>
                    <a:pt x="96217" y="870542"/>
                  </a:lnTo>
                  <a:lnTo>
                    <a:pt x="92526" y="869631"/>
                  </a:lnTo>
                  <a:lnTo>
                    <a:pt x="86174" y="865954"/>
                  </a:lnTo>
                  <a:lnTo>
                    <a:pt x="83811" y="863396"/>
                  </a:lnTo>
                  <a:lnTo>
                    <a:pt x="83689" y="863263"/>
                  </a:lnTo>
                  <a:lnTo>
                    <a:pt x="82007" y="859955"/>
                  </a:lnTo>
                  <a:lnTo>
                    <a:pt x="80131" y="856176"/>
                  </a:lnTo>
                  <a:lnTo>
                    <a:pt x="79296" y="852074"/>
                  </a:lnTo>
                  <a:lnTo>
                    <a:pt x="79248" y="848133"/>
                  </a:lnTo>
                  <a:lnTo>
                    <a:pt x="76249" y="848133"/>
                  </a:lnTo>
                  <a:lnTo>
                    <a:pt x="76249" y="839134"/>
                  </a:lnTo>
                  <a:lnTo>
                    <a:pt x="79248" y="839134"/>
                  </a:lnTo>
                  <a:lnTo>
                    <a:pt x="79248" y="836987"/>
                  </a:lnTo>
                  <a:lnTo>
                    <a:pt x="95217" y="819195"/>
                  </a:lnTo>
                  <a:lnTo>
                    <a:pt x="121218" y="819195"/>
                  </a:lnTo>
                  <a:lnTo>
                    <a:pt x="116392" y="814695"/>
                  </a:lnTo>
                  <a:lnTo>
                    <a:pt x="113260" y="812784"/>
                  </a:lnTo>
                  <a:lnTo>
                    <a:pt x="106378" y="810431"/>
                  </a:lnTo>
                  <a:lnTo>
                    <a:pt x="102893" y="809843"/>
                  </a:lnTo>
                  <a:close/>
                </a:path>
                <a:path w="734694" h="880110">
                  <a:moveTo>
                    <a:pt x="117362" y="859955"/>
                  </a:moveTo>
                  <a:lnTo>
                    <a:pt x="103158" y="870542"/>
                  </a:lnTo>
                  <a:lnTo>
                    <a:pt x="123268" y="870542"/>
                  </a:lnTo>
                  <a:lnTo>
                    <a:pt x="124582" y="869189"/>
                  </a:lnTo>
                  <a:lnTo>
                    <a:pt x="126361" y="866190"/>
                  </a:lnTo>
                  <a:lnTo>
                    <a:pt x="127420" y="862778"/>
                  </a:lnTo>
                  <a:lnTo>
                    <a:pt x="117362" y="859955"/>
                  </a:lnTo>
                  <a:close/>
                </a:path>
                <a:path w="734694" h="880110">
                  <a:moveTo>
                    <a:pt x="79248" y="839134"/>
                  </a:moveTo>
                  <a:lnTo>
                    <a:pt x="76249" y="839134"/>
                  </a:lnTo>
                  <a:lnTo>
                    <a:pt x="76249" y="848133"/>
                  </a:lnTo>
                  <a:lnTo>
                    <a:pt x="79248" y="848133"/>
                  </a:lnTo>
                  <a:lnTo>
                    <a:pt x="79248" y="839134"/>
                  </a:lnTo>
                  <a:close/>
                </a:path>
                <a:path w="734694" h="880110">
                  <a:moveTo>
                    <a:pt x="121218" y="819195"/>
                  </a:moveTo>
                  <a:lnTo>
                    <a:pt x="103128" y="819195"/>
                  </a:lnTo>
                  <a:lnTo>
                    <a:pt x="106393" y="820062"/>
                  </a:lnTo>
                  <a:lnTo>
                    <a:pt x="111951" y="823532"/>
                  </a:lnTo>
                  <a:lnTo>
                    <a:pt x="114098" y="825900"/>
                  </a:lnTo>
                  <a:lnTo>
                    <a:pt x="115598" y="828900"/>
                  </a:lnTo>
                  <a:lnTo>
                    <a:pt x="117127" y="831899"/>
                  </a:lnTo>
                  <a:lnTo>
                    <a:pt x="117891" y="835311"/>
                  </a:lnTo>
                  <a:lnTo>
                    <a:pt x="117891" y="839134"/>
                  </a:lnTo>
                  <a:lnTo>
                    <a:pt x="79248" y="839134"/>
                  </a:lnTo>
                  <a:lnTo>
                    <a:pt x="79248" y="848133"/>
                  </a:lnTo>
                  <a:lnTo>
                    <a:pt x="128479" y="848133"/>
                  </a:lnTo>
                  <a:lnTo>
                    <a:pt x="128414" y="836987"/>
                  </a:lnTo>
                  <a:lnTo>
                    <a:pt x="127640" y="832076"/>
                  </a:lnTo>
                  <a:lnTo>
                    <a:pt x="124328" y="823532"/>
                  </a:lnTo>
                  <a:lnTo>
                    <a:pt x="122210" y="820224"/>
                  </a:lnTo>
                  <a:lnTo>
                    <a:pt x="122105" y="820062"/>
                  </a:lnTo>
                  <a:lnTo>
                    <a:pt x="121218" y="819195"/>
                  </a:lnTo>
                  <a:close/>
                </a:path>
                <a:path w="734694" h="880110">
                  <a:moveTo>
                    <a:pt x="154373" y="810725"/>
                  </a:moveTo>
                  <a:lnTo>
                    <a:pt x="144315" y="810725"/>
                  </a:lnTo>
                  <a:lnTo>
                    <a:pt x="144315" y="878483"/>
                  </a:lnTo>
                  <a:lnTo>
                    <a:pt x="154726" y="878483"/>
                  </a:lnTo>
                  <a:lnTo>
                    <a:pt x="154726" y="832546"/>
                  </a:lnTo>
                  <a:lnTo>
                    <a:pt x="155461" y="829826"/>
                  </a:lnTo>
                  <a:lnTo>
                    <a:pt x="158431" y="825032"/>
                  </a:lnTo>
                  <a:lnTo>
                    <a:pt x="160460" y="823150"/>
                  </a:lnTo>
                  <a:lnTo>
                    <a:pt x="164583" y="820959"/>
                  </a:lnTo>
                  <a:lnTo>
                    <a:pt x="154373" y="820959"/>
                  </a:lnTo>
                  <a:lnTo>
                    <a:pt x="154373" y="810725"/>
                  </a:lnTo>
                  <a:close/>
                </a:path>
                <a:path w="734694" h="880110">
                  <a:moveTo>
                    <a:pt x="178194" y="809843"/>
                  </a:moveTo>
                  <a:lnTo>
                    <a:pt x="168049" y="809843"/>
                  </a:lnTo>
                  <a:lnTo>
                    <a:pt x="164996" y="810725"/>
                  </a:lnTo>
                  <a:lnTo>
                    <a:pt x="158549" y="814886"/>
                  </a:lnTo>
                  <a:lnTo>
                    <a:pt x="156314" y="817607"/>
                  </a:lnTo>
                  <a:lnTo>
                    <a:pt x="155079" y="820959"/>
                  </a:lnTo>
                  <a:lnTo>
                    <a:pt x="164583" y="820959"/>
                  </a:lnTo>
                  <a:lnTo>
                    <a:pt x="165579" y="820430"/>
                  </a:lnTo>
                  <a:lnTo>
                    <a:pt x="168110" y="819827"/>
                  </a:lnTo>
                  <a:lnTo>
                    <a:pt x="178194" y="819827"/>
                  </a:lnTo>
                  <a:lnTo>
                    <a:pt x="178194" y="809843"/>
                  </a:lnTo>
                  <a:close/>
                </a:path>
                <a:path w="734694" h="880110">
                  <a:moveTo>
                    <a:pt x="178194" y="819827"/>
                  </a:moveTo>
                  <a:lnTo>
                    <a:pt x="174532" y="819827"/>
                  </a:lnTo>
                  <a:lnTo>
                    <a:pt x="175768" y="820033"/>
                  </a:lnTo>
                  <a:lnTo>
                    <a:pt x="178434" y="820430"/>
                  </a:lnTo>
                  <a:lnTo>
                    <a:pt x="178194" y="820430"/>
                  </a:lnTo>
                  <a:lnTo>
                    <a:pt x="178194" y="819827"/>
                  </a:lnTo>
                  <a:close/>
                </a:path>
                <a:path w="734694" h="880110">
                  <a:moveTo>
                    <a:pt x="200945" y="810725"/>
                  </a:moveTo>
                  <a:lnTo>
                    <a:pt x="190534" y="810725"/>
                  </a:lnTo>
                  <a:lnTo>
                    <a:pt x="190534" y="878483"/>
                  </a:lnTo>
                  <a:lnTo>
                    <a:pt x="200945" y="878483"/>
                  </a:lnTo>
                  <a:lnTo>
                    <a:pt x="200945" y="810725"/>
                  </a:lnTo>
                  <a:close/>
                </a:path>
                <a:path w="734694" h="880110">
                  <a:moveTo>
                    <a:pt x="197857" y="785316"/>
                  </a:moveTo>
                  <a:lnTo>
                    <a:pt x="193799" y="785316"/>
                  </a:lnTo>
                  <a:lnTo>
                    <a:pt x="192049" y="786007"/>
                  </a:lnTo>
                  <a:lnTo>
                    <a:pt x="189138" y="788771"/>
                  </a:lnTo>
                  <a:lnTo>
                    <a:pt x="188417" y="790433"/>
                  </a:lnTo>
                  <a:lnTo>
                    <a:pt x="188417" y="794315"/>
                  </a:lnTo>
                  <a:lnTo>
                    <a:pt x="189138" y="795977"/>
                  </a:lnTo>
                  <a:lnTo>
                    <a:pt x="192049" y="798741"/>
                  </a:lnTo>
                  <a:lnTo>
                    <a:pt x="193799" y="799432"/>
                  </a:lnTo>
                  <a:lnTo>
                    <a:pt x="197857" y="799432"/>
                  </a:lnTo>
                  <a:lnTo>
                    <a:pt x="199592" y="798741"/>
                  </a:lnTo>
                  <a:lnTo>
                    <a:pt x="202504" y="795977"/>
                  </a:lnTo>
                  <a:lnTo>
                    <a:pt x="203239" y="794315"/>
                  </a:lnTo>
                  <a:lnTo>
                    <a:pt x="203239" y="790433"/>
                  </a:lnTo>
                  <a:lnTo>
                    <a:pt x="202504" y="788771"/>
                  </a:lnTo>
                  <a:lnTo>
                    <a:pt x="199592" y="786007"/>
                  </a:lnTo>
                  <a:lnTo>
                    <a:pt x="197857" y="785316"/>
                  </a:lnTo>
                  <a:close/>
                </a:path>
                <a:path w="734694" h="880110">
                  <a:moveTo>
                    <a:pt x="246216" y="783904"/>
                  </a:moveTo>
                  <a:lnTo>
                    <a:pt x="240423" y="783904"/>
                  </a:lnTo>
                  <a:lnTo>
                    <a:pt x="237349" y="784551"/>
                  </a:lnTo>
                  <a:lnTo>
                    <a:pt x="231526" y="787139"/>
                  </a:lnTo>
                  <a:lnTo>
                    <a:pt x="229159" y="789080"/>
                  </a:lnTo>
                  <a:lnTo>
                    <a:pt x="225508" y="794271"/>
                  </a:lnTo>
                  <a:lnTo>
                    <a:pt x="224601" y="797491"/>
                  </a:lnTo>
                  <a:lnTo>
                    <a:pt x="224601" y="878483"/>
                  </a:lnTo>
                  <a:lnTo>
                    <a:pt x="235011" y="878483"/>
                  </a:lnTo>
                  <a:lnTo>
                    <a:pt x="235011" y="800491"/>
                  </a:lnTo>
                  <a:lnTo>
                    <a:pt x="235761" y="797947"/>
                  </a:lnTo>
                  <a:lnTo>
                    <a:pt x="238790" y="794477"/>
                  </a:lnTo>
                  <a:lnTo>
                    <a:pt x="241275" y="793609"/>
                  </a:lnTo>
                  <a:lnTo>
                    <a:pt x="250892" y="793609"/>
                  </a:lnTo>
                  <a:lnTo>
                    <a:pt x="253539" y="785669"/>
                  </a:lnTo>
                  <a:lnTo>
                    <a:pt x="252745" y="785316"/>
                  </a:lnTo>
                  <a:lnTo>
                    <a:pt x="251539" y="784934"/>
                  </a:lnTo>
                  <a:lnTo>
                    <a:pt x="248304" y="784110"/>
                  </a:lnTo>
                  <a:lnTo>
                    <a:pt x="246216" y="783904"/>
                  </a:lnTo>
                  <a:close/>
                </a:path>
                <a:path w="734694" h="880110">
                  <a:moveTo>
                    <a:pt x="224601" y="810725"/>
                  </a:moveTo>
                  <a:lnTo>
                    <a:pt x="213661" y="810725"/>
                  </a:lnTo>
                  <a:lnTo>
                    <a:pt x="213661" y="819548"/>
                  </a:lnTo>
                  <a:lnTo>
                    <a:pt x="224601" y="819548"/>
                  </a:lnTo>
                  <a:lnTo>
                    <a:pt x="224601" y="810725"/>
                  </a:lnTo>
                  <a:close/>
                </a:path>
                <a:path w="734694" h="880110">
                  <a:moveTo>
                    <a:pt x="250186" y="810725"/>
                  </a:moveTo>
                  <a:lnTo>
                    <a:pt x="235011" y="810725"/>
                  </a:lnTo>
                  <a:lnTo>
                    <a:pt x="235011" y="819548"/>
                  </a:lnTo>
                  <a:lnTo>
                    <a:pt x="250186" y="819548"/>
                  </a:lnTo>
                  <a:lnTo>
                    <a:pt x="250186" y="810725"/>
                  </a:lnTo>
                  <a:close/>
                </a:path>
                <a:path w="734694" h="880110">
                  <a:moveTo>
                    <a:pt x="250892" y="793609"/>
                  </a:moveTo>
                  <a:lnTo>
                    <a:pt x="246216" y="793609"/>
                  </a:lnTo>
                  <a:lnTo>
                    <a:pt x="247422" y="793742"/>
                  </a:lnTo>
                  <a:lnTo>
                    <a:pt x="249275" y="794271"/>
                  </a:lnTo>
                  <a:lnTo>
                    <a:pt x="250539" y="794668"/>
                  </a:lnTo>
                  <a:lnTo>
                    <a:pt x="250848" y="793742"/>
                  </a:lnTo>
                  <a:lnTo>
                    <a:pt x="250892" y="793609"/>
                  </a:lnTo>
                  <a:close/>
                </a:path>
                <a:path w="734694" h="880110">
                  <a:moveTo>
                    <a:pt x="275187" y="810725"/>
                  </a:moveTo>
                  <a:lnTo>
                    <a:pt x="264777" y="810725"/>
                  </a:lnTo>
                  <a:lnTo>
                    <a:pt x="264777" y="878483"/>
                  </a:lnTo>
                  <a:lnTo>
                    <a:pt x="275187" y="878483"/>
                  </a:lnTo>
                  <a:lnTo>
                    <a:pt x="275187" y="810725"/>
                  </a:lnTo>
                  <a:close/>
                </a:path>
                <a:path w="734694" h="880110">
                  <a:moveTo>
                    <a:pt x="272099" y="785316"/>
                  </a:moveTo>
                  <a:lnTo>
                    <a:pt x="268041" y="785316"/>
                  </a:lnTo>
                  <a:lnTo>
                    <a:pt x="266291" y="786007"/>
                  </a:lnTo>
                  <a:lnTo>
                    <a:pt x="263380" y="788771"/>
                  </a:lnTo>
                  <a:lnTo>
                    <a:pt x="262659" y="790433"/>
                  </a:lnTo>
                  <a:lnTo>
                    <a:pt x="262659" y="794315"/>
                  </a:lnTo>
                  <a:lnTo>
                    <a:pt x="263380" y="795977"/>
                  </a:lnTo>
                  <a:lnTo>
                    <a:pt x="266291" y="798741"/>
                  </a:lnTo>
                  <a:lnTo>
                    <a:pt x="268041" y="799432"/>
                  </a:lnTo>
                  <a:lnTo>
                    <a:pt x="272099" y="799432"/>
                  </a:lnTo>
                  <a:lnTo>
                    <a:pt x="273834" y="798741"/>
                  </a:lnTo>
                  <a:lnTo>
                    <a:pt x="276746" y="795977"/>
                  </a:lnTo>
                  <a:lnTo>
                    <a:pt x="277481" y="794315"/>
                  </a:lnTo>
                  <a:lnTo>
                    <a:pt x="277481" y="790433"/>
                  </a:lnTo>
                  <a:lnTo>
                    <a:pt x="276746" y="788771"/>
                  </a:lnTo>
                  <a:lnTo>
                    <a:pt x="273834" y="786007"/>
                  </a:lnTo>
                  <a:lnTo>
                    <a:pt x="272099" y="785316"/>
                  </a:lnTo>
                  <a:close/>
                </a:path>
                <a:path w="734694" h="880110">
                  <a:moveTo>
                    <a:pt x="326369" y="809843"/>
                  </a:moveTo>
                  <a:lnTo>
                    <a:pt x="315488" y="809843"/>
                  </a:lnTo>
                  <a:lnTo>
                    <a:pt x="310136" y="811343"/>
                  </a:lnTo>
                  <a:lnTo>
                    <a:pt x="300990" y="817313"/>
                  </a:lnTo>
                  <a:lnTo>
                    <a:pt x="297431" y="821444"/>
                  </a:lnTo>
                  <a:lnTo>
                    <a:pt x="292344" y="832002"/>
                  </a:lnTo>
                  <a:lnTo>
                    <a:pt x="291079" y="838075"/>
                  </a:lnTo>
                  <a:lnTo>
                    <a:pt x="291079" y="851721"/>
                  </a:lnTo>
                  <a:lnTo>
                    <a:pt x="315429" y="879894"/>
                  </a:lnTo>
                  <a:lnTo>
                    <a:pt x="326781" y="879894"/>
                  </a:lnTo>
                  <a:lnTo>
                    <a:pt x="331163" y="878968"/>
                  </a:lnTo>
                  <a:lnTo>
                    <a:pt x="338721" y="875233"/>
                  </a:lnTo>
                  <a:lnTo>
                    <a:pt x="341765" y="872704"/>
                  </a:lnTo>
                  <a:lnTo>
                    <a:pt x="343329" y="870542"/>
                  </a:lnTo>
                  <a:lnTo>
                    <a:pt x="317664" y="870542"/>
                  </a:lnTo>
                  <a:lnTo>
                    <a:pt x="314077" y="869469"/>
                  </a:lnTo>
                  <a:lnTo>
                    <a:pt x="301490" y="849838"/>
                  </a:lnTo>
                  <a:lnTo>
                    <a:pt x="301490" y="839487"/>
                  </a:lnTo>
                  <a:lnTo>
                    <a:pt x="317723" y="819195"/>
                  </a:lnTo>
                  <a:lnTo>
                    <a:pt x="343340" y="819195"/>
                  </a:lnTo>
                  <a:lnTo>
                    <a:pt x="341441" y="816724"/>
                  </a:lnTo>
                  <a:lnTo>
                    <a:pt x="338309" y="814254"/>
                  </a:lnTo>
                  <a:lnTo>
                    <a:pt x="330663" y="810725"/>
                  </a:lnTo>
                  <a:lnTo>
                    <a:pt x="326369" y="809843"/>
                  </a:lnTo>
                  <a:close/>
                </a:path>
                <a:path w="734694" h="880110">
                  <a:moveTo>
                    <a:pt x="348426" y="858720"/>
                  </a:moveTo>
                  <a:lnTo>
                    <a:pt x="338015" y="858720"/>
                  </a:lnTo>
                  <a:lnTo>
                    <a:pt x="337368" y="861190"/>
                  </a:lnTo>
                  <a:lnTo>
                    <a:pt x="336280" y="863308"/>
                  </a:lnTo>
                  <a:lnTo>
                    <a:pt x="333222" y="866837"/>
                  </a:lnTo>
                  <a:lnTo>
                    <a:pt x="331182" y="868263"/>
                  </a:lnTo>
                  <a:lnTo>
                    <a:pt x="326943" y="870072"/>
                  </a:lnTo>
                  <a:lnTo>
                    <a:pt x="324487" y="870542"/>
                  </a:lnTo>
                  <a:lnTo>
                    <a:pt x="343329" y="870542"/>
                  </a:lnTo>
                  <a:lnTo>
                    <a:pt x="346382" y="866322"/>
                  </a:lnTo>
                  <a:lnTo>
                    <a:pt x="347838" y="862719"/>
                  </a:lnTo>
                  <a:lnTo>
                    <a:pt x="348426" y="858720"/>
                  </a:lnTo>
                  <a:close/>
                </a:path>
                <a:path w="734694" h="880110">
                  <a:moveTo>
                    <a:pt x="343340" y="819195"/>
                  </a:moveTo>
                  <a:lnTo>
                    <a:pt x="326369" y="819195"/>
                  </a:lnTo>
                  <a:lnTo>
                    <a:pt x="330016" y="820400"/>
                  </a:lnTo>
                  <a:lnTo>
                    <a:pt x="332722" y="822812"/>
                  </a:lnTo>
                  <a:lnTo>
                    <a:pt x="335457" y="825194"/>
                  </a:lnTo>
                  <a:lnTo>
                    <a:pt x="337221" y="827929"/>
                  </a:lnTo>
                  <a:lnTo>
                    <a:pt x="338015" y="831017"/>
                  </a:lnTo>
                  <a:lnTo>
                    <a:pt x="348426" y="831017"/>
                  </a:lnTo>
                  <a:lnTo>
                    <a:pt x="347997" y="827929"/>
                  </a:lnTo>
                  <a:lnTo>
                    <a:pt x="347925" y="827414"/>
                  </a:lnTo>
                  <a:lnTo>
                    <a:pt x="347838" y="826782"/>
                  </a:lnTo>
                  <a:lnTo>
                    <a:pt x="346323" y="823077"/>
                  </a:lnTo>
                  <a:lnTo>
                    <a:pt x="343340" y="819195"/>
                  </a:lnTo>
                  <a:close/>
                </a:path>
                <a:path w="734694" h="880110">
                  <a:moveTo>
                    <a:pt x="410924" y="819018"/>
                  </a:moveTo>
                  <a:lnTo>
                    <a:pt x="394730" y="819018"/>
                  </a:lnTo>
                  <a:lnTo>
                    <a:pt x="398303" y="820224"/>
                  </a:lnTo>
                  <a:lnTo>
                    <a:pt x="403038" y="825047"/>
                  </a:lnTo>
                  <a:lnTo>
                    <a:pt x="404229" y="828458"/>
                  </a:lnTo>
                  <a:lnTo>
                    <a:pt x="404229" y="834811"/>
                  </a:lnTo>
                  <a:lnTo>
                    <a:pt x="394215" y="838384"/>
                  </a:lnTo>
                  <a:lnTo>
                    <a:pt x="390877" y="838781"/>
                  </a:lnTo>
                  <a:lnTo>
                    <a:pt x="360469" y="863661"/>
                  </a:lnTo>
                  <a:lnTo>
                    <a:pt x="361498" y="867425"/>
                  </a:lnTo>
                  <a:lnTo>
                    <a:pt x="365615" y="873630"/>
                  </a:lnTo>
                  <a:lnTo>
                    <a:pt x="368394" y="875997"/>
                  </a:lnTo>
                  <a:lnTo>
                    <a:pt x="375394" y="879262"/>
                  </a:lnTo>
                  <a:lnTo>
                    <a:pt x="379290" y="880071"/>
                  </a:lnTo>
                  <a:lnTo>
                    <a:pt x="387525" y="880071"/>
                  </a:lnTo>
                  <a:lnTo>
                    <a:pt x="402994" y="870777"/>
                  </a:lnTo>
                  <a:lnTo>
                    <a:pt x="381246" y="870777"/>
                  </a:lnTo>
                  <a:lnTo>
                    <a:pt x="377986" y="869910"/>
                  </a:lnTo>
                  <a:lnTo>
                    <a:pt x="377752" y="869910"/>
                  </a:lnTo>
                  <a:lnTo>
                    <a:pt x="374894" y="867984"/>
                  </a:lnTo>
                  <a:lnTo>
                    <a:pt x="372217" y="866131"/>
                  </a:lnTo>
                  <a:lnTo>
                    <a:pt x="370879" y="863396"/>
                  </a:lnTo>
                  <a:lnTo>
                    <a:pt x="370999" y="856779"/>
                  </a:lnTo>
                  <a:lnTo>
                    <a:pt x="390598" y="847780"/>
                  </a:lnTo>
                  <a:lnTo>
                    <a:pt x="393637" y="847368"/>
                  </a:lnTo>
                  <a:lnTo>
                    <a:pt x="404229" y="844427"/>
                  </a:lnTo>
                  <a:lnTo>
                    <a:pt x="414639" y="844427"/>
                  </a:lnTo>
                  <a:lnTo>
                    <a:pt x="414639" y="828458"/>
                  </a:lnTo>
                  <a:lnTo>
                    <a:pt x="413938" y="825047"/>
                  </a:lnTo>
                  <a:lnTo>
                    <a:pt x="413818" y="824459"/>
                  </a:lnTo>
                  <a:lnTo>
                    <a:pt x="413757" y="824165"/>
                  </a:lnTo>
                  <a:lnTo>
                    <a:pt x="410924" y="819018"/>
                  </a:lnTo>
                  <a:close/>
                </a:path>
                <a:path w="734694" h="880110">
                  <a:moveTo>
                    <a:pt x="414639" y="869307"/>
                  </a:moveTo>
                  <a:lnTo>
                    <a:pt x="404229" y="869307"/>
                  </a:lnTo>
                  <a:lnTo>
                    <a:pt x="404229" y="878483"/>
                  </a:lnTo>
                  <a:lnTo>
                    <a:pt x="414639" y="878483"/>
                  </a:lnTo>
                  <a:lnTo>
                    <a:pt x="414639" y="869307"/>
                  </a:lnTo>
                  <a:close/>
                </a:path>
                <a:path w="734694" h="880110">
                  <a:moveTo>
                    <a:pt x="414639" y="844427"/>
                  </a:moveTo>
                  <a:lnTo>
                    <a:pt x="404229" y="844427"/>
                  </a:lnTo>
                  <a:lnTo>
                    <a:pt x="404132" y="857132"/>
                  </a:lnTo>
                  <a:lnTo>
                    <a:pt x="403494" y="859470"/>
                  </a:lnTo>
                  <a:lnTo>
                    <a:pt x="402023" y="862028"/>
                  </a:lnTo>
                  <a:lnTo>
                    <a:pt x="400582" y="864587"/>
                  </a:lnTo>
                  <a:lnTo>
                    <a:pt x="398435" y="866675"/>
                  </a:lnTo>
                  <a:lnTo>
                    <a:pt x="392759" y="869910"/>
                  </a:lnTo>
                  <a:lnTo>
                    <a:pt x="389037" y="870777"/>
                  </a:lnTo>
                  <a:lnTo>
                    <a:pt x="402994" y="870777"/>
                  </a:lnTo>
                  <a:lnTo>
                    <a:pt x="403699" y="869307"/>
                  </a:lnTo>
                  <a:lnTo>
                    <a:pt x="414639" y="869307"/>
                  </a:lnTo>
                  <a:lnTo>
                    <a:pt x="414639" y="844427"/>
                  </a:lnTo>
                  <a:close/>
                </a:path>
                <a:path w="734694" h="880110">
                  <a:moveTo>
                    <a:pt x="391759" y="809843"/>
                  </a:moveTo>
                  <a:lnTo>
                    <a:pt x="386172" y="809843"/>
                  </a:lnTo>
                  <a:lnTo>
                    <a:pt x="382702" y="810313"/>
                  </a:lnTo>
                  <a:lnTo>
                    <a:pt x="362410" y="825723"/>
                  </a:lnTo>
                  <a:lnTo>
                    <a:pt x="372291" y="829252"/>
                  </a:lnTo>
                  <a:lnTo>
                    <a:pt x="373438" y="826782"/>
                  </a:lnTo>
                  <a:lnTo>
                    <a:pt x="375423" y="824459"/>
                  </a:lnTo>
                  <a:lnTo>
                    <a:pt x="380917" y="820224"/>
                  </a:lnTo>
                  <a:lnTo>
                    <a:pt x="380648" y="820224"/>
                  </a:lnTo>
                  <a:lnTo>
                    <a:pt x="384966" y="819018"/>
                  </a:lnTo>
                  <a:lnTo>
                    <a:pt x="410924" y="819018"/>
                  </a:lnTo>
                  <a:lnTo>
                    <a:pt x="410228" y="817754"/>
                  </a:lnTo>
                  <a:lnTo>
                    <a:pt x="408008" y="815357"/>
                  </a:lnTo>
                  <a:lnTo>
                    <a:pt x="402685" y="812181"/>
                  </a:lnTo>
                  <a:lnTo>
                    <a:pt x="399935" y="811137"/>
                  </a:lnTo>
                  <a:lnTo>
                    <a:pt x="397082" y="810637"/>
                  </a:lnTo>
                  <a:lnTo>
                    <a:pt x="394259" y="810107"/>
                  </a:lnTo>
                  <a:lnTo>
                    <a:pt x="391759" y="809843"/>
                  </a:lnTo>
                  <a:close/>
                </a:path>
                <a:path w="734694" h="880110">
                  <a:moveTo>
                    <a:pt x="448639" y="794491"/>
                  </a:moveTo>
                  <a:lnTo>
                    <a:pt x="438229" y="794491"/>
                  </a:lnTo>
                  <a:lnTo>
                    <a:pt x="438229" y="865837"/>
                  </a:lnTo>
                  <a:lnTo>
                    <a:pt x="453639" y="879365"/>
                  </a:lnTo>
                  <a:lnTo>
                    <a:pt x="458521" y="879365"/>
                  </a:lnTo>
                  <a:lnTo>
                    <a:pt x="460124" y="879218"/>
                  </a:lnTo>
                  <a:lnTo>
                    <a:pt x="462301" y="878732"/>
                  </a:lnTo>
                  <a:lnTo>
                    <a:pt x="463638" y="878394"/>
                  </a:lnTo>
                  <a:lnTo>
                    <a:pt x="464344" y="878130"/>
                  </a:lnTo>
                  <a:lnTo>
                    <a:pt x="462346" y="869307"/>
                  </a:lnTo>
                  <a:lnTo>
                    <a:pt x="455345" y="869307"/>
                  </a:lnTo>
                  <a:lnTo>
                    <a:pt x="453271" y="868601"/>
                  </a:lnTo>
                  <a:lnTo>
                    <a:pt x="448639" y="862014"/>
                  </a:lnTo>
                  <a:lnTo>
                    <a:pt x="448639" y="794491"/>
                  </a:lnTo>
                  <a:close/>
                </a:path>
                <a:path w="734694" h="880110">
                  <a:moveTo>
                    <a:pt x="463109" y="868601"/>
                  </a:moveTo>
                  <a:lnTo>
                    <a:pt x="462186" y="868601"/>
                  </a:lnTo>
                  <a:lnTo>
                    <a:pt x="462346" y="869307"/>
                  </a:lnTo>
                  <a:lnTo>
                    <a:pt x="459579" y="869307"/>
                  </a:lnTo>
                  <a:lnTo>
                    <a:pt x="463109" y="868601"/>
                  </a:lnTo>
                  <a:close/>
                </a:path>
                <a:path w="734694" h="880110">
                  <a:moveTo>
                    <a:pt x="438229" y="810725"/>
                  </a:moveTo>
                  <a:lnTo>
                    <a:pt x="427995" y="810725"/>
                  </a:lnTo>
                  <a:lnTo>
                    <a:pt x="427995" y="819548"/>
                  </a:lnTo>
                  <a:lnTo>
                    <a:pt x="438229" y="819548"/>
                  </a:lnTo>
                  <a:lnTo>
                    <a:pt x="438229" y="810725"/>
                  </a:lnTo>
                  <a:close/>
                </a:path>
                <a:path w="734694" h="880110">
                  <a:moveTo>
                    <a:pt x="463109" y="810725"/>
                  </a:moveTo>
                  <a:lnTo>
                    <a:pt x="448639" y="810725"/>
                  </a:lnTo>
                  <a:lnTo>
                    <a:pt x="448639" y="819548"/>
                  </a:lnTo>
                  <a:lnTo>
                    <a:pt x="463109" y="819548"/>
                  </a:lnTo>
                  <a:lnTo>
                    <a:pt x="463109" y="810725"/>
                  </a:lnTo>
                  <a:close/>
                </a:path>
                <a:path w="734694" h="880110">
                  <a:moveTo>
                    <a:pt x="489179" y="810725"/>
                  </a:moveTo>
                  <a:lnTo>
                    <a:pt x="478769" y="810725"/>
                  </a:lnTo>
                  <a:lnTo>
                    <a:pt x="478769" y="878483"/>
                  </a:lnTo>
                  <a:lnTo>
                    <a:pt x="489179" y="878483"/>
                  </a:lnTo>
                  <a:lnTo>
                    <a:pt x="489179" y="810725"/>
                  </a:lnTo>
                  <a:close/>
                </a:path>
                <a:path w="734694" h="880110">
                  <a:moveTo>
                    <a:pt x="486091" y="785316"/>
                  </a:moveTo>
                  <a:lnTo>
                    <a:pt x="482033" y="785316"/>
                  </a:lnTo>
                  <a:lnTo>
                    <a:pt x="480283" y="786007"/>
                  </a:lnTo>
                  <a:lnTo>
                    <a:pt x="477372" y="788771"/>
                  </a:lnTo>
                  <a:lnTo>
                    <a:pt x="476651" y="790433"/>
                  </a:lnTo>
                  <a:lnTo>
                    <a:pt x="476651" y="794315"/>
                  </a:lnTo>
                  <a:lnTo>
                    <a:pt x="477372" y="795977"/>
                  </a:lnTo>
                  <a:lnTo>
                    <a:pt x="480283" y="798741"/>
                  </a:lnTo>
                  <a:lnTo>
                    <a:pt x="482033" y="799432"/>
                  </a:lnTo>
                  <a:lnTo>
                    <a:pt x="486091" y="799432"/>
                  </a:lnTo>
                  <a:lnTo>
                    <a:pt x="487826" y="798741"/>
                  </a:lnTo>
                  <a:lnTo>
                    <a:pt x="490738" y="795977"/>
                  </a:lnTo>
                  <a:lnTo>
                    <a:pt x="491473" y="794315"/>
                  </a:lnTo>
                  <a:lnTo>
                    <a:pt x="491473" y="790433"/>
                  </a:lnTo>
                  <a:lnTo>
                    <a:pt x="490738" y="788771"/>
                  </a:lnTo>
                  <a:lnTo>
                    <a:pt x="487826" y="786007"/>
                  </a:lnTo>
                  <a:lnTo>
                    <a:pt x="486091" y="785316"/>
                  </a:lnTo>
                  <a:close/>
                </a:path>
                <a:path w="734694" h="880110">
                  <a:moveTo>
                    <a:pt x="541891" y="809843"/>
                  </a:moveTo>
                  <a:lnTo>
                    <a:pt x="529657" y="809843"/>
                  </a:lnTo>
                  <a:lnTo>
                    <a:pt x="524290" y="811298"/>
                  </a:lnTo>
                  <a:lnTo>
                    <a:pt x="505071" y="837899"/>
                  </a:lnTo>
                  <a:lnTo>
                    <a:pt x="505071" y="851956"/>
                  </a:lnTo>
                  <a:lnTo>
                    <a:pt x="529657" y="879894"/>
                  </a:lnTo>
                  <a:lnTo>
                    <a:pt x="541891" y="879894"/>
                  </a:lnTo>
                  <a:lnTo>
                    <a:pt x="547243" y="878438"/>
                  </a:lnTo>
                  <a:lnTo>
                    <a:pt x="556448" y="872615"/>
                  </a:lnTo>
                  <a:lnTo>
                    <a:pt x="558274" y="870542"/>
                  </a:lnTo>
                  <a:lnTo>
                    <a:pt x="531127" y="870542"/>
                  </a:lnTo>
                  <a:lnTo>
                    <a:pt x="527304" y="869351"/>
                  </a:lnTo>
                  <a:lnTo>
                    <a:pt x="521305" y="864587"/>
                  </a:lnTo>
                  <a:lnTo>
                    <a:pt x="519084" y="861455"/>
                  </a:lnTo>
                  <a:lnTo>
                    <a:pt x="516202" y="853691"/>
                  </a:lnTo>
                  <a:lnTo>
                    <a:pt x="515482" y="849486"/>
                  </a:lnTo>
                  <a:lnTo>
                    <a:pt x="515482" y="840428"/>
                  </a:lnTo>
                  <a:lnTo>
                    <a:pt x="531127" y="819195"/>
                  </a:lnTo>
                  <a:lnTo>
                    <a:pt x="558268" y="819195"/>
                  </a:lnTo>
                  <a:lnTo>
                    <a:pt x="556448" y="817121"/>
                  </a:lnTo>
                  <a:lnTo>
                    <a:pt x="547243" y="811298"/>
                  </a:lnTo>
                  <a:lnTo>
                    <a:pt x="541891" y="809843"/>
                  </a:lnTo>
                  <a:close/>
                </a:path>
                <a:path w="734694" h="880110">
                  <a:moveTo>
                    <a:pt x="558268" y="819195"/>
                  </a:moveTo>
                  <a:lnTo>
                    <a:pt x="540420" y="819195"/>
                  </a:lnTo>
                  <a:lnTo>
                    <a:pt x="544243" y="820400"/>
                  </a:lnTo>
                  <a:lnTo>
                    <a:pt x="550243" y="825223"/>
                  </a:lnTo>
                  <a:lnTo>
                    <a:pt x="552463" y="828385"/>
                  </a:lnTo>
                  <a:lnTo>
                    <a:pt x="555345" y="836208"/>
                  </a:lnTo>
                  <a:lnTo>
                    <a:pt x="556066" y="840428"/>
                  </a:lnTo>
                  <a:lnTo>
                    <a:pt x="556066" y="849486"/>
                  </a:lnTo>
                  <a:lnTo>
                    <a:pt x="540420" y="870542"/>
                  </a:lnTo>
                  <a:lnTo>
                    <a:pt x="558274" y="870542"/>
                  </a:lnTo>
                  <a:lnTo>
                    <a:pt x="560036" y="868542"/>
                  </a:lnTo>
                  <a:lnTo>
                    <a:pt x="562594" y="863308"/>
                  </a:lnTo>
                  <a:lnTo>
                    <a:pt x="565182" y="858073"/>
                  </a:lnTo>
                  <a:lnTo>
                    <a:pt x="566476" y="851956"/>
                  </a:lnTo>
                  <a:lnTo>
                    <a:pt x="566476" y="837899"/>
                  </a:lnTo>
                  <a:lnTo>
                    <a:pt x="565182" y="831737"/>
                  </a:lnTo>
                  <a:lnTo>
                    <a:pt x="562594" y="826473"/>
                  </a:lnTo>
                  <a:lnTo>
                    <a:pt x="560036" y="821209"/>
                  </a:lnTo>
                  <a:lnTo>
                    <a:pt x="558268" y="819195"/>
                  </a:lnTo>
                  <a:close/>
                </a:path>
                <a:path w="734694" h="880110">
                  <a:moveTo>
                    <a:pt x="592426" y="810901"/>
                  </a:moveTo>
                  <a:lnTo>
                    <a:pt x="582368" y="810901"/>
                  </a:lnTo>
                  <a:lnTo>
                    <a:pt x="582368" y="878483"/>
                  </a:lnTo>
                  <a:lnTo>
                    <a:pt x="592779" y="878483"/>
                  </a:lnTo>
                  <a:lnTo>
                    <a:pt x="592779" y="833781"/>
                  </a:lnTo>
                  <a:lnTo>
                    <a:pt x="593443" y="830811"/>
                  </a:lnTo>
                  <a:lnTo>
                    <a:pt x="593529" y="830429"/>
                  </a:lnTo>
                  <a:lnTo>
                    <a:pt x="596528" y="824900"/>
                  </a:lnTo>
                  <a:lnTo>
                    <a:pt x="598572" y="822797"/>
                  </a:lnTo>
                  <a:lnTo>
                    <a:pt x="601254" y="821312"/>
                  </a:lnTo>
                  <a:lnTo>
                    <a:pt x="592426" y="821312"/>
                  </a:lnTo>
                  <a:lnTo>
                    <a:pt x="592426" y="810901"/>
                  </a:lnTo>
                  <a:close/>
                </a:path>
                <a:path w="734694" h="880110">
                  <a:moveTo>
                    <a:pt x="632168" y="819195"/>
                  </a:moveTo>
                  <a:lnTo>
                    <a:pt x="614894" y="819195"/>
                  </a:lnTo>
                  <a:lnTo>
                    <a:pt x="618688" y="820695"/>
                  </a:lnTo>
                  <a:lnTo>
                    <a:pt x="624216" y="826664"/>
                  </a:lnTo>
                  <a:lnTo>
                    <a:pt x="625599" y="830811"/>
                  </a:lnTo>
                  <a:lnTo>
                    <a:pt x="625599" y="878483"/>
                  </a:lnTo>
                  <a:lnTo>
                    <a:pt x="636009" y="878483"/>
                  </a:lnTo>
                  <a:lnTo>
                    <a:pt x="636009" y="829664"/>
                  </a:lnTo>
                  <a:lnTo>
                    <a:pt x="635054" y="824900"/>
                  </a:lnTo>
                  <a:lnTo>
                    <a:pt x="632168" y="819195"/>
                  </a:lnTo>
                  <a:close/>
                </a:path>
                <a:path w="734694" h="880110">
                  <a:moveTo>
                    <a:pt x="617658" y="809843"/>
                  </a:moveTo>
                  <a:lnTo>
                    <a:pt x="607954" y="809843"/>
                  </a:lnTo>
                  <a:lnTo>
                    <a:pt x="603777" y="810901"/>
                  </a:lnTo>
                  <a:lnTo>
                    <a:pt x="597308" y="815107"/>
                  </a:lnTo>
                  <a:lnTo>
                    <a:pt x="594896" y="817871"/>
                  </a:lnTo>
                  <a:lnTo>
                    <a:pt x="593308" y="821312"/>
                  </a:lnTo>
                  <a:lnTo>
                    <a:pt x="601254" y="821312"/>
                  </a:lnTo>
                  <a:lnTo>
                    <a:pt x="603777" y="819915"/>
                  </a:lnTo>
                  <a:lnTo>
                    <a:pt x="606748" y="819195"/>
                  </a:lnTo>
                  <a:lnTo>
                    <a:pt x="632168" y="819195"/>
                  </a:lnTo>
                  <a:lnTo>
                    <a:pt x="631230" y="817342"/>
                  </a:lnTo>
                  <a:lnTo>
                    <a:pt x="628554" y="814519"/>
                  </a:lnTo>
                  <a:lnTo>
                    <a:pt x="621888" y="810901"/>
                  </a:lnTo>
                  <a:lnTo>
                    <a:pt x="622175" y="810901"/>
                  </a:lnTo>
                  <a:lnTo>
                    <a:pt x="617658" y="809843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18397048" y="4976165"/>
              <a:ext cx="967105" cy="1624965"/>
            </a:xfrm>
            <a:custGeom>
              <a:avLst/>
              <a:gdLst/>
              <a:ahLst/>
              <a:cxnLst/>
              <a:rect l="l" t="t" r="r" b="b"/>
              <a:pathLst>
                <a:path w="967105" h="1624965">
                  <a:moveTo>
                    <a:pt x="966885" y="0"/>
                  </a:moveTo>
                  <a:lnTo>
                    <a:pt x="0" y="0"/>
                  </a:lnTo>
                  <a:lnTo>
                    <a:pt x="0" y="1624443"/>
                  </a:lnTo>
                  <a:lnTo>
                    <a:pt x="966885" y="1624443"/>
                  </a:lnTo>
                  <a:lnTo>
                    <a:pt x="966885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18479846" y="5161540"/>
              <a:ext cx="756285" cy="408940"/>
            </a:xfrm>
            <a:custGeom>
              <a:avLst/>
              <a:gdLst/>
              <a:ahLst/>
              <a:cxnLst/>
              <a:rect l="l" t="t" r="r" b="b"/>
              <a:pathLst>
                <a:path w="756284" h="408939">
                  <a:moveTo>
                    <a:pt x="45495" y="1588"/>
                  </a:moveTo>
                  <a:lnTo>
                    <a:pt x="33231" y="1588"/>
                  </a:lnTo>
                  <a:lnTo>
                    <a:pt x="26379" y="3470"/>
                  </a:lnTo>
                  <a:lnTo>
                    <a:pt x="14380" y="10998"/>
                  </a:lnTo>
                  <a:lnTo>
                    <a:pt x="9660" y="16351"/>
                  </a:lnTo>
                  <a:lnTo>
                    <a:pt x="2779" y="30232"/>
                  </a:lnTo>
                  <a:lnTo>
                    <a:pt x="1058" y="38466"/>
                  </a:lnTo>
                  <a:lnTo>
                    <a:pt x="1058" y="57523"/>
                  </a:lnTo>
                  <a:lnTo>
                    <a:pt x="26379" y="92519"/>
                  </a:lnTo>
                  <a:lnTo>
                    <a:pt x="33231" y="94401"/>
                  </a:lnTo>
                  <a:lnTo>
                    <a:pt x="45495" y="94401"/>
                  </a:lnTo>
                  <a:lnTo>
                    <a:pt x="49774" y="93740"/>
                  </a:lnTo>
                  <a:lnTo>
                    <a:pt x="57802" y="91093"/>
                  </a:lnTo>
                  <a:lnTo>
                    <a:pt x="61434" y="89167"/>
                  </a:lnTo>
                  <a:lnTo>
                    <a:pt x="67792" y="84167"/>
                  </a:lnTo>
                  <a:lnTo>
                    <a:pt x="35466" y="84167"/>
                  </a:lnTo>
                  <a:lnTo>
                    <a:pt x="30511" y="82785"/>
                  </a:lnTo>
                  <a:lnTo>
                    <a:pt x="21659" y="77256"/>
                  </a:lnTo>
                  <a:lnTo>
                    <a:pt x="18145" y="73183"/>
                  </a:lnTo>
                  <a:lnTo>
                    <a:pt x="12939" y="62419"/>
                  </a:lnTo>
                  <a:lnTo>
                    <a:pt x="11645" y="55817"/>
                  </a:lnTo>
                  <a:lnTo>
                    <a:pt x="11645" y="40172"/>
                  </a:lnTo>
                  <a:lnTo>
                    <a:pt x="35097" y="11925"/>
                  </a:lnTo>
                  <a:lnTo>
                    <a:pt x="67904" y="11925"/>
                  </a:lnTo>
                  <a:lnTo>
                    <a:pt x="61434" y="6837"/>
                  </a:lnTo>
                  <a:lnTo>
                    <a:pt x="57802" y="4896"/>
                  </a:lnTo>
                  <a:lnTo>
                    <a:pt x="49774" y="2249"/>
                  </a:lnTo>
                  <a:lnTo>
                    <a:pt x="45495" y="1588"/>
                  </a:lnTo>
                  <a:close/>
                </a:path>
                <a:path w="756284" h="408939">
                  <a:moveTo>
                    <a:pt x="77285" y="64934"/>
                  </a:moveTo>
                  <a:lnTo>
                    <a:pt x="66345" y="64934"/>
                  </a:lnTo>
                  <a:lnTo>
                    <a:pt x="65750" y="67801"/>
                  </a:lnTo>
                  <a:lnTo>
                    <a:pt x="65698" y="68051"/>
                  </a:lnTo>
                  <a:lnTo>
                    <a:pt x="43936" y="84167"/>
                  </a:lnTo>
                  <a:lnTo>
                    <a:pt x="67827" y="84167"/>
                  </a:lnTo>
                  <a:lnTo>
                    <a:pt x="70610" y="80976"/>
                  </a:lnTo>
                  <a:lnTo>
                    <a:pt x="74962" y="73683"/>
                  </a:lnTo>
                  <a:lnTo>
                    <a:pt x="76462" y="69551"/>
                  </a:lnTo>
                  <a:lnTo>
                    <a:pt x="77285" y="64934"/>
                  </a:lnTo>
                  <a:close/>
                </a:path>
                <a:path w="756284" h="408939">
                  <a:moveTo>
                    <a:pt x="67904" y="11925"/>
                  </a:moveTo>
                  <a:lnTo>
                    <a:pt x="44657" y="11925"/>
                  </a:lnTo>
                  <a:lnTo>
                    <a:pt x="46818" y="12234"/>
                  </a:lnTo>
                  <a:lnTo>
                    <a:pt x="52347" y="13880"/>
                  </a:lnTo>
                  <a:lnTo>
                    <a:pt x="54861" y="15116"/>
                  </a:lnTo>
                  <a:lnTo>
                    <a:pt x="57126" y="16762"/>
                  </a:lnTo>
                  <a:lnTo>
                    <a:pt x="59420" y="18380"/>
                  </a:lnTo>
                  <a:lnTo>
                    <a:pt x="61361" y="20380"/>
                  </a:lnTo>
                  <a:lnTo>
                    <a:pt x="64566" y="25144"/>
                  </a:lnTo>
                  <a:lnTo>
                    <a:pt x="65698" y="27908"/>
                  </a:lnTo>
                  <a:lnTo>
                    <a:pt x="66345" y="31055"/>
                  </a:lnTo>
                  <a:lnTo>
                    <a:pt x="77285" y="31055"/>
                  </a:lnTo>
                  <a:lnTo>
                    <a:pt x="76462" y="26408"/>
                  </a:lnTo>
                  <a:lnTo>
                    <a:pt x="74962" y="22277"/>
                  </a:lnTo>
                  <a:lnTo>
                    <a:pt x="70671" y="15116"/>
                  </a:lnTo>
                  <a:lnTo>
                    <a:pt x="69618" y="13880"/>
                  </a:lnTo>
                  <a:lnTo>
                    <a:pt x="67904" y="11925"/>
                  </a:lnTo>
                  <a:close/>
                </a:path>
                <a:path w="756284" h="408939">
                  <a:moveTo>
                    <a:pt x="127196" y="24526"/>
                  </a:moveTo>
                  <a:lnTo>
                    <a:pt x="114962" y="24526"/>
                  </a:lnTo>
                  <a:lnTo>
                    <a:pt x="109595" y="25982"/>
                  </a:lnTo>
                  <a:lnTo>
                    <a:pt x="90376" y="52582"/>
                  </a:lnTo>
                  <a:lnTo>
                    <a:pt x="90376" y="66640"/>
                  </a:lnTo>
                  <a:lnTo>
                    <a:pt x="114962" y="94578"/>
                  </a:lnTo>
                  <a:lnTo>
                    <a:pt x="127196" y="94578"/>
                  </a:lnTo>
                  <a:lnTo>
                    <a:pt x="132548" y="93122"/>
                  </a:lnTo>
                  <a:lnTo>
                    <a:pt x="141753" y="87299"/>
                  </a:lnTo>
                  <a:lnTo>
                    <a:pt x="143579" y="85226"/>
                  </a:lnTo>
                  <a:lnTo>
                    <a:pt x="116432" y="85226"/>
                  </a:lnTo>
                  <a:lnTo>
                    <a:pt x="112609" y="84035"/>
                  </a:lnTo>
                  <a:lnTo>
                    <a:pt x="106610" y="79271"/>
                  </a:lnTo>
                  <a:lnTo>
                    <a:pt x="104389" y="76139"/>
                  </a:lnTo>
                  <a:lnTo>
                    <a:pt x="101507" y="68375"/>
                  </a:lnTo>
                  <a:lnTo>
                    <a:pt x="100787" y="64169"/>
                  </a:lnTo>
                  <a:lnTo>
                    <a:pt x="100787" y="55111"/>
                  </a:lnTo>
                  <a:lnTo>
                    <a:pt x="116432" y="33878"/>
                  </a:lnTo>
                  <a:lnTo>
                    <a:pt x="143573" y="33878"/>
                  </a:lnTo>
                  <a:lnTo>
                    <a:pt x="141753" y="31805"/>
                  </a:lnTo>
                  <a:lnTo>
                    <a:pt x="132548" y="25982"/>
                  </a:lnTo>
                  <a:lnTo>
                    <a:pt x="127196" y="24526"/>
                  </a:lnTo>
                  <a:close/>
                </a:path>
                <a:path w="756284" h="408939">
                  <a:moveTo>
                    <a:pt x="143573" y="33878"/>
                  </a:moveTo>
                  <a:lnTo>
                    <a:pt x="125725" y="33878"/>
                  </a:lnTo>
                  <a:lnTo>
                    <a:pt x="129548" y="35084"/>
                  </a:lnTo>
                  <a:lnTo>
                    <a:pt x="135548" y="39907"/>
                  </a:lnTo>
                  <a:lnTo>
                    <a:pt x="137768" y="43068"/>
                  </a:lnTo>
                  <a:lnTo>
                    <a:pt x="140650" y="50891"/>
                  </a:lnTo>
                  <a:lnTo>
                    <a:pt x="141371" y="55111"/>
                  </a:lnTo>
                  <a:lnTo>
                    <a:pt x="141371" y="64169"/>
                  </a:lnTo>
                  <a:lnTo>
                    <a:pt x="125725" y="85226"/>
                  </a:lnTo>
                  <a:lnTo>
                    <a:pt x="143579" y="85226"/>
                  </a:lnTo>
                  <a:lnTo>
                    <a:pt x="145341" y="83226"/>
                  </a:lnTo>
                  <a:lnTo>
                    <a:pt x="147899" y="77991"/>
                  </a:lnTo>
                  <a:lnTo>
                    <a:pt x="150487" y="72756"/>
                  </a:lnTo>
                  <a:lnTo>
                    <a:pt x="151781" y="66640"/>
                  </a:lnTo>
                  <a:lnTo>
                    <a:pt x="151781" y="52582"/>
                  </a:lnTo>
                  <a:lnTo>
                    <a:pt x="150487" y="46421"/>
                  </a:lnTo>
                  <a:lnTo>
                    <a:pt x="147899" y="41157"/>
                  </a:lnTo>
                  <a:lnTo>
                    <a:pt x="145341" y="35893"/>
                  </a:lnTo>
                  <a:lnTo>
                    <a:pt x="143573" y="33878"/>
                  </a:lnTo>
                  <a:close/>
                </a:path>
                <a:path w="756284" h="408939">
                  <a:moveTo>
                    <a:pt x="177731" y="25585"/>
                  </a:moveTo>
                  <a:lnTo>
                    <a:pt x="167673" y="25585"/>
                  </a:lnTo>
                  <a:lnTo>
                    <a:pt x="167673" y="93166"/>
                  </a:lnTo>
                  <a:lnTo>
                    <a:pt x="178084" y="93166"/>
                  </a:lnTo>
                  <a:lnTo>
                    <a:pt x="178084" y="48465"/>
                  </a:lnTo>
                  <a:lnTo>
                    <a:pt x="178748" y="45495"/>
                  </a:lnTo>
                  <a:lnTo>
                    <a:pt x="178833" y="45112"/>
                  </a:lnTo>
                  <a:lnTo>
                    <a:pt x="181833" y="39584"/>
                  </a:lnTo>
                  <a:lnTo>
                    <a:pt x="183877" y="37481"/>
                  </a:lnTo>
                  <a:lnTo>
                    <a:pt x="186559" y="35996"/>
                  </a:lnTo>
                  <a:lnTo>
                    <a:pt x="177731" y="35996"/>
                  </a:lnTo>
                  <a:lnTo>
                    <a:pt x="177731" y="25585"/>
                  </a:lnTo>
                  <a:close/>
                </a:path>
                <a:path w="756284" h="408939">
                  <a:moveTo>
                    <a:pt x="217473" y="33878"/>
                  </a:moveTo>
                  <a:lnTo>
                    <a:pt x="200199" y="33878"/>
                  </a:lnTo>
                  <a:lnTo>
                    <a:pt x="203993" y="35378"/>
                  </a:lnTo>
                  <a:lnTo>
                    <a:pt x="209521" y="41348"/>
                  </a:lnTo>
                  <a:lnTo>
                    <a:pt x="210904" y="45495"/>
                  </a:lnTo>
                  <a:lnTo>
                    <a:pt x="210904" y="93166"/>
                  </a:lnTo>
                  <a:lnTo>
                    <a:pt x="221314" y="93166"/>
                  </a:lnTo>
                  <a:lnTo>
                    <a:pt x="221314" y="44348"/>
                  </a:lnTo>
                  <a:lnTo>
                    <a:pt x="220359" y="39584"/>
                  </a:lnTo>
                  <a:lnTo>
                    <a:pt x="217473" y="33878"/>
                  </a:lnTo>
                  <a:close/>
                </a:path>
                <a:path w="756284" h="408939">
                  <a:moveTo>
                    <a:pt x="202963" y="24526"/>
                  </a:moveTo>
                  <a:lnTo>
                    <a:pt x="193258" y="24526"/>
                  </a:lnTo>
                  <a:lnTo>
                    <a:pt x="189082" y="25585"/>
                  </a:lnTo>
                  <a:lnTo>
                    <a:pt x="182613" y="29790"/>
                  </a:lnTo>
                  <a:lnTo>
                    <a:pt x="180201" y="32555"/>
                  </a:lnTo>
                  <a:lnTo>
                    <a:pt x="178613" y="35996"/>
                  </a:lnTo>
                  <a:lnTo>
                    <a:pt x="186559" y="35996"/>
                  </a:lnTo>
                  <a:lnTo>
                    <a:pt x="189082" y="34599"/>
                  </a:lnTo>
                  <a:lnTo>
                    <a:pt x="192053" y="33878"/>
                  </a:lnTo>
                  <a:lnTo>
                    <a:pt x="217473" y="33878"/>
                  </a:lnTo>
                  <a:lnTo>
                    <a:pt x="216535" y="32026"/>
                  </a:lnTo>
                  <a:lnTo>
                    <a:pt x="213859" y="29202"/>
                  </a:lnTo>
                  <a:lnTo>
                    <a:pt x="207193" y="25585"/>
                  </a:lnTo>
                  <a:lnTo>
                    <a:pt x="207479" y="25585"/>
                  </a:lnTo>
                  <a:lnTo>
                    <a:pt x="202963" y="24526"/>
                  </a:lnTo>
                  <a:close/>
                </a:path>
                <a:path w="756284" h="408939">
                  <a:moveTo>
                    <a:pt x="255336" y="9175"/>
                  </a:moveTo>
                  <a:lnTo>
                    <a:pt x="244926" y="9175"/>
                  </a:lnTo>
                  <a:lnTo>
                    <a:pt x="244926" y="80520"/>
                  </a:lnTo>
                  <a:lnTo>
                    <a:pt x="260336" y="94048"/>
                  </a:lnTo>
                  <a:lnTo>
                    <a:pt x="265218" y="94048"/>
                  </a:lnTo>
                  <a:lnTo>
                    <a:pt x="266820" y="93901"/>
                  </a:lnTo>
                  <a:lnTo>
                    <a:pt x="268998" y="93416"/>
                  </a:lnTo>
                  <a:lnTo>
                    <a:pt x="270335" y="93078"/>
                  </a:lnTo>
                  <a:lnTo>
                    <a:pt x="271041" y="92813"/>
                  </a:lnTo>
                  <a:lnTo>
                    <a:pt x="269043" y="83991"/>
                  </a:lnTo>
                  <a:lnTo>
                    <a:pt x="262042" y="83991"/>
                  </a:lnTo>
                  <a:lnTo>
                    <a:pt x="259968" y="83285"/>
                  </a:lnTo>
                  <a:lnTo>
                    <a:pt x="255336" y="76697"/>
                  </a:lnTo>
                  <a:lnTo>
                    <a:pt x="255336" y="9175"/>
                  </a:lnTo>
                  <a:close/>
                </a:path>
                <a:path w="756284" h="408939">
                  <a:moveTo>
                    <a:pt x="269806" y="83285"/>
                  </a:moveTo>
                  <a:lnTo>
                    <a:pt x="268883" y="83285"/>
                  </a:lnTo>
                  <a:lnTo>
                    <a:pt x="269043" y="83991"/>
                  </a:lnTo>
                  <a:lnTo>
                    <a:pt x="266276" y="83991"/>
                  </a:lnTo>
                  <a:lnTo>
                    <a:pt x="269806" y="83285"/>
                  </a:lnTo>
                  <a:close/>
                </a:path>
                <a:path w="756284" h="408939">
                  <a:moveTo>
                    <a:pt x="244926" y="25409"/>
                  </a:moveTo>
                  <a:lnTo>
                    <a:pt x="234692" y="25409"/>
                  </a:lnTo>
                  <a:lnTo>
                    <a:pt x="234692" y="34231"/>
                  </a:lnTo>
                  <a:lnTo>
                    <a:pt x="244926" y="34231"/>
                  </a:lnTo>
                  <a:lnTo>
                    <a:pt x="244926" y="25409"/>
                  </a:lnTo>
                  <a:close/>
                </a:path>
                <a:path w="756284" h="408939">
                  <a:moveTo>
                    <a:pt x="269805" y="25409"/>
                  </a:moveTo>
                  <a:lnTo>
                    <a:pt x="255336" y="25409"/>
                  </a:lnTo>
                  <a:lnTo>
                    <a:pt x="255336" y="34231"/>
                  </a:lnTo>
                  <a:lnTo>
                    <a:pt x="269805" y="34231"/>
                  </a:lnTo>
                  <a:lnTo>
                    <a:pt x="269805" y="25409"/>
                  </a:lnTo>
                  <a:close/>
                </a:path>
                <a:path w="756284" h="408939">
                  <a:moveTo>
                    <a:pt x="295876" y="25409"/>
                  </a:moveTo>
                  <a:lnTo>
                    <a:pt x="285466" y="25409"/>
                  </a:lnTo>
                  <a:lnTo>
                    <a:pt x="285466" y="93166"/>
                  </a:lnTo>
                  <a:lnTo>
                    <a:pt x="295876" y="93166"/>
                  </a:lnTo>
                  <a:lnTo>
                    <a:pt x="295876" y="25409"/>
                  </a:lnTo>
                  <a:close/>
                </a:path>
                <a:path w="756284" h="408939">
                  <a:moveTo>
                    <a:pt x="292788" y="0"/>
                  </a:moveTo>
                  <a:lnTo>
                    <a:pt x="288730" y="0"/>
                  </a:lnTo>
                  <a:lnTo>
                    <a:pt x="286980" y="691"/>
                  </a:lnTo>
                  <a:lnTo>
                    <a:pt x="284069" y="3455"/>
                  </a:lnTo>
                  <a:lnTo>
                    <a:pt x="283348" y="5117"/>
                  </a:lnTo>
                  <a:lnTo>
                    <a:pt x="283348" y="8999"/>
                  </a:lnTo>
                  <a:lnTo>
                    <a:pt x="284069" y="10660"/>
                  </a:lnTo>
                  <a:lnTo>
                    <a:pt x="286980" y="13425"/>
                  </a:lnTo>
                  <a:lnTo>
                    <a:pt x="288730" y="14116"/>
                  </a:lnTo>
                  <a:lnTo>
                    <a:pt x="292788" y="14116"/>
                  </a:lnTo>
                  <a:lnTo>
                    <a:pt x="294523" y="13425"/>
                  </a:lnTo>
                  <a:lnTo>
                    <a:pt x="297435" y="10660"/>
                  </a:lnTo>
                  <a:lnTo>
                    <a:pt x="298170" y="8999"/>
                  </a:lnTo>
                  <a:lnTo>
                    <a:pt x="298170" y="5117"/>
                  </a:lnTo>
                  <a:lnTo>
                    <a:pt x="297435" y="3455"/>
                  </a:lnTo>
                  <a:lnTo>
                    <a:pt x="294523" y="691"/>
                  </a:lnTo>
                  <a:lnTo>
                    <a:pt x="292788" y="0"/>
                  </a:lnTo>
                  <a:close/>
                </a:path>
                <a:path w="756284" h="408939">
                  <a:moveTo>
                    <a:pt x="325002" y="25585"/>
                  </a:moveTo>
                  <a:lnTo>
                    <a:pt x="314944" y="25585"/>
                  </a:lnTo>
                  <a:lnTo>
                    <a:pt x="314944" y="93166"/>
                  </a:lnTo>
                  <a:lnTo>
                    <a:pt x="325355" y="93166"/>
                  </a:lnTo>
                  <a:lnTo>
                    <a:pt x="325355" y="48465"/>
                  </a:lnTo>
                  <a:lnTo>
                    <a:pt x="326019" y="45495"/>
                  </a:lnTo>
                  <a:lnTo>
                    <a:pt x="326105" y="45112"/>
                  </a:lnTo>
                  <a:lnTo>
                    <a:pt x="329104" y="39584"/>
                  </a:lnTo>
                  <a:lnTo>
                    <a:pt x="331148" y="37481"/>
                  </a:lnTo>
                  <a:lnTo>
                    <a:pt x="333831" y="35996"/>
                  </a:lnTo>
                  <a:lnTo>
                    <a:pt x="325002" y="35996"/>
                  </a:lnTo>
                  <a:lnTo>
                    <a:pt x="325002" y="25585"/>
                  </a:lnTo>
                  <a:close/>
                </a:path>
                <a:path w="756284" h="408939">
                  <a:moveTo>
                    <a:pt x="364744" y="33878"/>
                  </a:moveTo>
                  <a:lnTo>
                    <a:pt x="347470" y="33878"/>
                  </a:lnTo>
                  <a:lnTo>
                    <a:pt x="351264" y="35378"/>
                  </a:lnTo>
                  <a:lnTo>
                    <a:pt x="356793" y="41348"/>
                  </a:lnTo>
                  <a:lnTo>
                    <a:pt x="358175" y="45495"/>
                  </a:lnTo>
                  <a:lnTo>
                    <a:pt x="358175" y="93166"/>
                  </a:lnTo>
                  <a:lnTo>
                    <a:pt x="368585" y="93166"/>
                  </a:lnTo>
                  <a:lnTo>
                    <a:pt x="368585" y="44348"/>
                  </a:lnTo>
                  <a:lnTo>
                    <a:pt x="367630" y="39584"/>
                  </a:lnTo>
                  <a:lnTo>
                    <a:pt x="364744" y="33878"/>
                  </a:lnTo>
                  <a:close/>
                </a:path>
                <a:path w="756284" h="408939">
                  <a:moveTo>
                    <a:pt x="350234" y="24526"/>
                  </a:moveTo>
                  <a:lnTo>
                    <a:pt x="340530" y="24526"/>
                  </a:lnTo>
                  <a:lnTo>
                    <a:pt x="336354" y="25585"/>
                  </a:lnTo>
                  <a:lnTo>
                    <a:pt x="329884" y="29790"/>
                  </a:lnTo>
                  <a:lnTo>
                    <a:pt x="327472" y="32555"/>
                  </a:lnTo>
                  <a:lnTo>
                    <a:pt x="325884" y="35996"/>
                  </a:lnTo>
                  <a:lnTo>
                    <a:pt x="333831" y="35996"/>
                  </a:lnTo>
                  <a:lnTo>
                    <a:pt x="336354" y="34599"/>
                  </a:lnTo>
                  <a:lnTo>
                    <a:pt x="339324" y="33878"/>
                  </a:lnTo>
                  <a:lnTo>
                    <a:pt x="364744" y="33878"/>
                  </a:lnTo>
                  <a:lnTo>
                    <a:pt x="363807" y="32026"/>
                  </a:lnTo>
                  <a:lnTo>
                    <a:pt x="361130" y="29202"/>
                  </a:lnTo>
                  <a:lnTo>
                    <a:pt x="354464" y="25585"/>
                  </a:lnTo>
                  <a:lnTo>
                    <a:pt x="354751" y="25585"/>
                  </a:lnTo>
                  <a:lnTo>
                    <a:pt x="350234" y="24526"/>
                  </a:lnTo>
                  <a:close/>
                </a:path>
                <a:path w="756284" h="408939">
                  <a:moveTo>
                    <a:pt x="398020" y="25409"/>
                  </a:moveTo>
                  <a:lnTo>
                    <a:pt x="387609" y="25409"/>
                  </a:lnTo>
                  <a:lnTo>
                    <a:pt x="387609" y="74227"/>
                  </a:lnTo>
                  <a:lnTo>
                    <a:pt x="405254" y="94048"/>
                  </a:lnTo>
                  <a:lnTo>
                    <a:pt x="414606" y="94048"/>
                  </a:lnTo>
                  <a:lnTo>
                    <a:pt x="418841" y="92857"/>
                  </a:lnTo>
                  <a:lnTo>
                    <a:pt x="425546" y="88064"/>
                  </a:lnTo>
                  <a:lnTo>
                    <a:pt x="428017" y="85138"/>
                  </a:lnTo>
                  <a:lnTo>
                    <a:pt x="428546" y="83991"/>
                  </a:lnTo>
                  <a:lnTo>
                    <a:pt x="408519" y="83991"/>
                  </a:lnTo>
                  <a:lnTo>
                    <a:pt x="404960" y="82520"/>
                  </a:lnTo>
                  <a:lnTo>
                    <a:pt x="399402" y="76638"/>
                  </a:lnTo>
                  <a:lnTo>
                    <a:pt x="398020" y="72698"/>
                  </a:lnTo>
                  <a:lnTo>
                    <a:pt x="398020" y="25409"/>
                  </a:lnTo>
                  <a:close/>
                </a:path>
                <a:path w="756284" h="408939">
                  <a:moveTo>
                    <a:pt x="440721" y="81697"/>
                  </a:moveTo>
                  <a:lnTo>
                    <a:pt x="430311" y="81697"/>
                  </a:lnTo>
                  <a:lnTo>
                    <a:pt x="430311" y="93166"/>
                  </a:lnTo>
                  <a:lnTo>
                    <a:pt x="440721" y="93166"/>
                  </a:lnTo>
                  <a:lnTo>
                    <a:pt x="440721" y="81697"/>
                  </a:lnTo>
                  <a:close/>
                </a:path>
                <a:path w="756284" h="408939">
                  <a:moveTo>
                    <a:pt x="440721" y="25409"/>
                  </a:moveTo>
                  <a:lnTo>
                    <a:pt x="430311" y="25409"/>
                  </a:lnTo>
                  <a:lnTo>
                    <a:pt x="430311" y="69698"/>
                  </a:lnTo>
                  <a:lnTo>
                    <a:pt x="429384" y="73183"/>
                  </a:lnTo>
                  <a:lnTo>
                    <a:pt x="425708" y="78653"/>
                  </a:lnTo>
                  <a:lnTo>
                    <a:pt x="423444" y="80682"/>
                  </a:lnTo>
                  <a:lnTo>
                    <a:pt x="418062" y="83329"/>
                  </a:lnTo>
                  <a:lnTo>
                    <a:pt x="415430" y="83991"/>
                  </a:lnTo>
                  <a:lnTo>
                    <a:pt x="428546" y="83991"/>
                  </a:lnTo>
                  <a:lnTo>
                    <a:pt x="429605" y="81697"/>
                  </a:lnTo>
                  <a:lnTo>
                    <a:pt x="440721" y="81697"/>
                  </a:lnTo>
                  <a:lnTo>
                    <a:pt x="440721" y="25409"/>
                  </a:lnTo>
                  <a:close/>
                </a:path>
                <a:path w="756284" h="408939">
                  <a:moveTo>
                    <a:pt x="493433" y="24526"/>
                  </a:moveTo>
                  <a:lnTo>
                    <a:pt x="481199" y="24526"/>
                  </a:lnTo>
                  <a:lnTo>
                    <a:pt x="475831" y="25982"/>
                  </a:lnTo>
                  <a:lnTo>
                    <a:pt x="456613" y="52582"/>
                  </a:lnTo>
                  <a:lnTo>
                    <a:pt x="456613" y="66640"/>
                  </a:lnTo>
                  <a:lnTo>
                    <a:pt x="481199" y="94578"/>
                  </a:lnTo>
                  <a:lnTo>
                    <a:pt x="493433" y="94578"/>
                  </a:lnTo>
                  <a:lnTo>
                    <a:pt x="498785" y="93122"/>
                  </a:lnTo>
                  <a:lnTo>
                    <a:pt x="507990" y="87299"/>
                  </a:lnTo>
                  <a:lnTo>
                    <a:pt x="509816" y="85226"/>
                  </a:lnTo>
                  <a:lnTo>
                    <a:pt x="482669" y="85226"/>
                  </a:lnTo>
                  <a:lnTo>
                    <a:pt x="478846" y="84035"/>
                  </a:lnTo>
                  <a:lnTo>
                    <a:pt x="472846" y="79271"/>
                  </a:lnTo>
                  <a:lnTo>
                    <a:pt x="470626" y="76139"/>
                  </a:lnTo>
                  <a:lnTo>
                    <a:pt x="467744" y="68375"/>
                  </a:lnTo>
                  <a:lnTo>
                    <a:pt x="467024" y="64169"/>
                  </a:lnTo>
                  <a:lnTo>
                    <a:pt x="467024" y="55111"/>
                  </a:lnTo>
                  <a:lnTo>
                    <a:pt x="482669" y="33878"/>
                  </a:lnTo>
                  <a:lnTo>
                    <a:pt x="509810" y="33878"/>
                  </a:lnTo>
                  <a:lnTo>
                    <a:pt x="507990" y="31805"/>
                  </a:lnTo>
                  <a:lnTo>
                    <a:pt x="498785" y="25982"/>
                  </a:lnTo>
                  <a:lnTo>
                    <a:pt x="493433" y="24526"/>
                  </a:lnTo>
                  <a:close/>
                </a:path>
                <a:path w="756284" h="408939">
                  <a:moveTo>
                    <a:pt x="509810" y="33878"/>
                  </a:moveTo>
                  <a:lnTo>
                    <a:pt x="491962" y="33878"/>
                  </a:lnTo>
                  <a:lnTo>
                    <a:pt x="495785" y="35084"/>
                  </a:lnTo>
                  <a:lnTo>
                    <a:pt x="501785" y="39907"/>
                  </a:lnTo>
                  <a:lnTo>
                    <a:pt x="504005" y="43068"/>
                  </a:lnTo>
                  <a:lnTo>
                    <a:pt x="506887" y="50891"/>
                  </a:lnTo>
                  <a:lnTo>
                    <a:pt x="507607" y="55111"/>
                  </a:lnTo>
                  <a:lnTo>
                    <a:pt x="507607" y="64169"/>
                  </a:lnTo>
                  <a:lnTo>
                    <a:pt x="491962" y="85226"/>
                  </a:lnTo>
                  <a:lnTo>
                    <a:pt x="509816" y="85226"/>
                  </a:lnTo>
                  <a:lnTo>
                    <a:pt x="511578" y="83226"/>
                  </a:lnTo>
                  <a:lnTo>
                    <a:pt x="514136" y="77991"/>
                  </a:lnTo>
                  <a:lnTo>
                    <a:pt x="516724" y="72756"/>
                  </a:lnTo>
                  <a:lnTo>
                    <a:pt x="518018" y="66640"/>
                  </a:lnTo>
                  <a:lnTo>
                    <a:pt x="518018" y="52582"/>
                  </a:lnTo>
                  <a:lnTo>
                    <a:pt x="516724" y="46421"/>
                  </a:lnTo>
                  <a:lnTo>
                    <a:pt x="514136" y="41157"/>
                  </a:lnTo>
                  <a:lnTo>
                    <a:pt x="511578" y="35893"/>
                  </a:lnTo>
                  <a:lnTo>
                    <a:pt x="509810" y="33878"/>
                  </a:lnTo>
                  <a:close/>
                </a:path>
                <a:path w="756284" h="408939">
                  <a:moveTo>
                    <a:pt x="544321" y="25409"/>
                  </a:moveTo>
                  <a:lnTo>
                    <a:pt x="533910" y="25409"/>
                  </a:lnTo>
                  <a:lnTo>
                    <a:pt x="533910" y="74227"/>
                  </a:lnTo>
                  <a:lnTo>
                    <a:pt x="534781" y="78653"/>
                  </a:lnTo>
                  <a:lnTo>
                    <a:pt x="534851" y="79006"/>
                  </a:lnTo>
                  <a:lnTo>
                    <a:pt x="551555" y="94048"/>
                  </a:lnTo>
                  <a:lnTo>
                    <a:pt x="560907" y="94048"/>
                  </a:lnTo>
                  <a:lnTo>
                    <a:pt x="565142" y="92857"/>
                  </a:lnTo>
                  <a:lnTo>
                    <a:pt x="571847" y="88064"/>
                  </a:lnTo>
                  <a:lnTo>
                    <a:pt x="574317" y="85138"/>
                  </a:lnTo>
                  <a:lnTo>
                    <a:pt x="574847" y="83991"/>
                  </a:lnTo>
                  <a:lnTo>
                    <a:pt x="554819" y="83991"/>
                  </a:lnTo>
                  <a:lnTo>
                    <a:pt x="551261" y="82520"/>
                  </a:lnTo>
                  <a:lnTo>
                    <a:pt x="545703" y="76638"/>
                  </a:lnTo>
                  <a:lnTo>
                    <a:pt x="544321" y="72698"/>
                  </a:lnTo>
                  <a:lnTo>
                    <a:pt x="544321" y="25409"/>
                  </a:lnTo>
                  <a:close/>
                </a:path>
                <a:path w="756284" h="408939">
                  <a:moveTo>
                    <a:pt x="587022" y="81697"/>
                  </a:moveTo>
                  <a:lnTo>
                    <a:pt x="576611" y="81697"/>
                  </a:lnTo>
                  <a:lnTo>
                    <a:pt x="576611" y="93166"/>
                  </a:lnTo>
                  <a:lnTo>
                    <a:pt x="587022" y="93166"/>
                  </a:lnTo>
                  <a:lnTo>
                    <a:pt x="587022" y="81697"/>
                  </a:lnTo>
                  <a:close/>
                </a:path>
                <a:path w="756284" h="408939">
                  <a:moveTo>
                    <a:pt x="587022" y="25409"/>
                  </a:moveTo>
                  <a:lnTo>
                    <a:pt x="576611" y="25409"/>
                  </a:lnTo>
                  <a:lnTo>
                    <a:pt x="576611" y="69698"/>
                  </a:lnTo>
                  <a:lnTo>
                    <a:pt x="575685" y="73183"/>
                  </a:lnTo>
                  <a:lnTo>
                    <a:pt x="572009" y="78653"/>
                  </a:lnTo>
                  <a:lnTo>
                    <a:pt x="569744" y="80682"/>
                  </a:lnTo>
                  <a:lnTo>
                    <a:pt x="564363" y="83329"/>
                  </a:lnTo>
                  <a:lnTo>
                    <a:pt x="561730" y="83991"/>
                  </a:lnTo>
                  <a:lnTo>
                    <a:pt x="574847" y="83991"/>
                  </a:lnTo>
                  <a:lnTo>
                    <a:pt x="575905" y="81697"/>
                  </a:lnTo>
                  <a:lnTo>
                    <a:pt x="587022" y="81697"/>
                  </a:lnTo>
                  <a:lnTo>
                    <a:pt x="587022" y="25409"/>
                  </a:lnTo>
                  <a:close/>
                </a:path>
                <a:path w="756284" h="408939">
                  <a:moveTo>
                    <a:pt x="612971" y="74462"/>
                  </a:moveTo>
                  <a:lnTo>
                    <a:pt x="603090" y="76933"/>
                  </a:lnTo>
                  <a:lnTo>
                    <a:pt x="604296" y="82697"/>
                  </a:lnTo>
                  <a:lnTo>
                    <a:pt x="607163" y="87079"/>
                  </a:lnTo>
                  <a:lnTo>
                    <a:pt x="616221" y="93078"/>
                  </a:lnTo>
                  <a:lnTo>
                    <a:pt x="621941" y="94578"/>
                  </a:lnTo>
                  <a:lnTo>
                    <a:pt x="634116" y="94578"/>
                  </a:lnTo>
                  <a:lnTo>
                    <a:pt x="638733" y="93695"/>
                  </a:lnTo>
                  <a:lnTo>
                    <a:pt x="646674" y="90166"/>
                  </a:lnTo>
                  <a:lnTo>
                    <a:pt x="649762" y="87755"/>
                  </a:lnTo>
                  <a:lnTo>
                    <a:pt x="651470" y="85402"/>
                  </a:lnTo>
                  <a:lnTo>
                    <a:pt x="624411" y="85402"/>
                  </a:lnTo>
                  <a:lnTo>
                    <a:pt x="620956" y="84491"/>
                  </a:lnTo>
                  <a:lnTo>
                    <a:pt x="615692" y="80844"/>
                  </a:lnTo>
                  <a:lnTo>
                    <a:pt x="613951" y="78168"/>
                  </a:lnTo>
                  <a:lnTo>
                    <a:pt x="613814" y="77727"/>
                  </a:lnTo>
                  <a:lnTo>
                    <a:pt x="612971" y="74462"/>
                  </a:lnTo>
                  <a:close/>
                </a:path>
                <a:path w="756284" h="408939">
                  <a:moveTo>
                    <a:pt x="636792" y="24526"/>
                  </a:moveTo>
                  <a:lnTo>
                    <a:pt x="625323" y="24526"/>
                  </a:lnTo>
                  <a:lnTo>
                    <a:pt x="621059" y="25364"/>
                  </a:lnTo>
                  <a:lnTo>
                    <a:pt x="605207" y="48788"/>
                  </a:lnTo>
                  <a:lnTo>
                    <a:pt x="606567" y="52465"/>
                  </a:lnTo>
                  <a:lnTo>
                    <a:pt x="606649" y="52685"/>
                  </a:lnTo>
                  <a:lnTo>
                    <a:pt x="609531" y="55802"/>
                  </a:lnTo>
                  <a:lnTo>
                    <a:pt x="612442" y="58890"/>
                  </a:lnTo>
                  <a:lnTo>
                    <a:pt x="617000" y="61170"/>
                  </a:lnTo>
                  <a:lnTo>
                    <a:pt x="637910" y="66081"/>
                  </a:lnTo>
                  <a:lnTo>
                    <a:pt x="640439" y="67287"/>
                  </a:lnTo>
                  <a:lnTo>
                    <a:pt x="643733" y="70492"/>
                  </a:lnTo>
                  <a:lnTo>
                    <a:pt x="644556" y="72462"/>
                  </a:lnTo>
                  <a:lnTo>
                    <a:pt x="644556" y="77727"/>
                  </a:lnTo>
                  <a:lnTo>
                    <a:pt x="643115" y="80226"/>
                  </a:lnTo>
                  <a:lnTo>
                    <a:pt x="637218" y="84491"/>
                  </a:lnTo>
                  <a:lnTo>
                    <a:pt x="636940" y="84491"/>
                  </a:lnTo>
                  <a:lnTo>
                    <a:pt x="633528" y="85402"/>
                  </a:lnTo>
                  <a:lnTo>
                    <a:pt x="651470" y="85402"/>
                  </a:lnTo>
                  <a:lnTo>
                    <a:pt x="654202" y="81638"/>
                  </a:lnTo>
                  <a:lnTo>
                    <a:pt x="655320" y="78168"/>
                  </a:lnTo>
                  <a:lnTo>
                    <a:pt x="655320" y="69551"/>
                  </a:lnTo>
                  <a:lnTo>
                    <a:pt x="653835" y="65684"/>
                  </a:lnTo>
                  <a:lnTo>
                    <a:pt x="647894" y="59655"/>
                  </a:lnTo>
                  <a:lnTo>
                    <a:pt x="643380" y="57405"/>
                  </a:lnTo>
                  <a:lnTo>
                    <a:pt x="623264" y="52465"/>
                  </a:lnTo>
                  <a:lnTo>
                    <a:pt x="620324" y="51215"/>
                  </a:lnTo>
                  <a:lnTo>
                    <a:pt x="616559" y="48215"/>
                  </a:lnTo>
                  <a:lnTo>
                    <a:pt x="615618" y="46171"/>
                  </a:lnTo>
                  <a:lnTo>
                    <a:pt x="615618" y="40672"/>
                  </a:lnTo>
                  <a:lnTo>
                    <a:pt x="616986" y="38275"/>
                  </a:lnTo>
                  <a:lnTo>
                    <a:pt x="622485" y="34481"/>
                  </a:lnTo>
                  <a:lnTo>
                    <a:pt x="625941" y="33525"/>
                  </a:lnTo>
                  <a:lnTo>
                    <a:pt x="650892" y="33525"/>
                  </a:lnTo>
                  <a:lnTo>
                    <a:pt x="649732" y="31878"/>
                  </a:lnTo>
                  <a:lnTo>
                    <a:pt x="642056" y="25997"/>
                  </a:lnTo>
                  <a:lnTo>
                    <a:pt x="636792" y="24526"/>
                  </a:lnTo>
                  <a:close/>
                </a:path>
                <a:path w="756284" h="408939">
                  <a:moveTo>
                    <a:pt x="650892" y="33525"/>
                  </a:moveTo>
                  <a:lnTo>
                    <a:pt x="633116" y="33525"/>
                  </a:lnTo>
                  <a:lnTo>
                    <a:pt x="635601" y="34011"/>
                  </a:lnTo>
                  <a:lnTo>
                    <a:pt x="639483" y="35952"/>
                  </a:lnTo>
                  <a:lnTo>
                    <a:pt x="641012" y="37187"/>
                  </a:lnTo>
                  <a:lnTo>
                    <a:pt x="642130" y="38687"/>
                  </a:lnTo>
                  <a:lnTo>
                    <a:pt x="643277" y="40157"/>
                  </a:lnTo>
                  <a:lnTo>
                    <a:pt x="644145" y="41672"/>
                  </a:lnTo>
                  <a:lnTo>
                    <a:pt x="644733" y="43230"/>
                  </a:lnTo>
                  <a:lnTo>
                    <a:pt x="653773" y="40672"/>
                  </a:lnTo>
                  <a:lnTo>
                    <a:pt x="654114" y="40672"/>
                  </a:lnTo>
                  <a:lnTo>
                    <a:pt x="652531" y="35952"/>
                  </a:lnTo>
                  <a:lnTo>
                    <a:pt x="652467" y="35760"/>
                  </a:lnTo>
                  <a:lnTo>
                    <a:pt x="650892" y="33525"/>
                  </a:lnTo>
                  <a:close/>
                </a:path>
                <a:path w="756284" h="408939">
                  <a:moveTo>
                    <a:pt x="681402" y="2823"/>
                  </a:moveTo>
                  <a:lnTo>
                    <a:pt x="670991" y="2823"/>
                  </a:lnTo>
                  <a:lnTo>
                    <a:pt x="670991" y="93166"/>
                  </a:lnTo>
                  <a:lnTo>
                    <a:pt x="681402" y="93166"/>
                  </a:lnTo>
                  <a:lnTo>
                    <a:pt x="681402" y="2823"/>
                  </a:lnTo>
                  <a:close/>
                </a:path>
                <a:path w="756284" h="408939">
                  <a:moveTo>
                    <a:pt x="702234" y="108165"/>
                  </a:moveTo>
                  <a:lnTo>
                    <a:pt x="699587" y="117340"/>
                  </a:lnTo>
                  <a:lnTo>
                    <a:pt x="700117" y="117605"/>
                  </a:lnTo>
                  <a:lnTo>
                    <a:pt x="701072" y="117869"/>
                  </a:lnTo>
                  <a:lnTo>
                    <a:pt x="702454" y="118134"/>
                  </a:lnTo>
                  <a:lnTo>
                    <a:pt x="703837" y="118428"/>
                  </a:lnTo>
                  <a:lnTo>
                    <a:pt x="705410" y="118575"/>
                  </a:lnTo>
                  <a:lnTo>
                    <a:pt x="710321" y="118575"/>
                  </a:lnTo>
                  <a:lnTo>
                    <a:pt x="712550" y="118134"/>
                  </a:lnTo>
                  <a:lnTo>
                    <a:pt x="712880" y="118134"/>
                  </a:lnTo>
                  <a:lnTo>
                    <a:pt x="718173" y="115781"/>
                  </a:lnTo>
                  <a:lnTo>
                    <a:pt x="720394" y="114061"/>
                  </a:lnTo>
                  <a:lnTo>
                    <a:pt x="724217" y="109444"/>
                  </a:lnTo>
                  <a:lnTo>
                    <a:pt x="724437" y="109047"/>
                  </a:lnTo>
                  <a:lnTo>
                    <a:pt x="706998" y="109047"/>
                  </a:lnTo>
                  <a:lnTo>
                    <a:pt x="704763" y="108812"/>
                  </a:lnTo>
                  <a:lnTo>
                    <a:pt x="702234" y="108165"/>
                  </a:lnTo>
                  <a:close/>
                </a:path>
                <a:path w="756284" h="408939">
                  <a:moveTo>
                    <a:pt x="706469" y="25409"/>
                  </a:moveTo>
                  <a:lnTo>
                    <a:pt x="695176" y="25409"/>
                  </a:lnTo>
                  <a:lnTo>
                    <a:pt x="720232" y="93519"/>
                  </a:lnTo>
                  <a:lnTo>
                    <a:pt x="717027" y="102253"/>
                  </a:lnTo>
                  <a:lnTo>
                    <a:pt x="715630" y="104738"/>
                  </a:lnTo>
                  <a:lnTo>
                    <a:pt x="714100" y="106268"/>
                  </a:lnTo>
                  <a:lnTo>
                    <a:pt x="712600" y="107826"/>
                  </a:lnTo>
                  <a:lnTo>
                    <a:pt x="710647" y="108812"/>
                  </a:lnTo>
                  <a:lnTo>
                    <a:pt x="709586" y="108812"/>
                  </a:lnTo>
                  <a:lnTo>
                    <a:pt x="706998" y="109047"/>
                  </a:lnTo>
                  <a:lnTo>
                    <a:pt x="724437" y="109047"/>
                  </a:lnTo>
                  <a:lnTo>
                    <a:pt x="725820" y="106547"/>
                  </a:lnTo>
                  <a:lnTo>
                    <a:pt x="735875" y="79403"/>
                  </a:lnTo>
                  <a:lnTo>
                    <a:pt x="725173" y="79403"/>
                  </a:lnTo>
                  <a:lnTo>
                    <a:pt x="706469" y="25409"/>
                  </a:lnTo>
                  <a:close/>
                </a:path>
                <a:path w="756284" h="408939">
                  <a:moveTo>
                    <a:pt x="755875" y="25409"/>
                  </a:moveTo>
                  <a:lnTo>
                    <a:pt x="744582" y="25409"/>
                  </a:lnTo>
                  <a:lnTo>
                    <a:pt x="725878" y="79403"/>
                  </a:lnTo>
                  <a:lnTo>
                    <a:pt x="735875" y="79403"/>
                  </a:lnTo>
                  <a:lnTo>
                    <a:pt x="755875" y="25409"/>
                  </a:lnTo>
                  <a:close/>
                </a:path>
                <a:path w="756284" h="408939">
                  <a:moveTo>
                    <a:pt x="34055" y="181590"/>
                  </a:moveTo>
                  <a:lnTo>
                    <a:pt x="24409" y="181590"/>
                  </a:lnTo>
                  <a:lnTo>
                    <a:pt x="19056" y="183089"/>
                  </a:lnTo>
                  <a:lnTo>
                    <a:pt x="0" y="209940"/>
                  </a:lnTo>
                  <a:lnTo>
                    <a:pt x="0" y="223820"/>
                  </a:lnTo>
                  <a:lnTo>
                    <a:pt x="25056" y="251641"/>
                  </a:lnTo>
                  <a:lnTo>
                    <a:pt x="36172" y="251641"/>
                  </a:lnTo>
                  <a:lnTo>
                    <a:pt x="40304" y="250935"/>
                  </a:lnTo>
                  <a:lnTo>
                    <a:pt x="47656" y="248083"/>
                  </a:lnTo>
                  <a:lnTo>
                    <a:pt x="50744" y="246083"/>
                  </a:lnTo>
                  <a:lnTo>
                    <a:pt x="54429" y="242289"/>
                  </a:lnTo>
                  <a:lnTo>
                    <a:pt x="27379" y="242289"/>
                  </a:lnTo>
                  <a:lnTo>
                    <a:pt x="23688" y="241377"/>
                  </a:lnTo>
                  <a:lnTo>
                    <a:pt x="17336" y="237701"/>
                  </a:lnTo>
                  <a:lnTo>
                    <a:pt x="14973" y="235143"/>
                  </a:lnTo>
                  <a:lnTo>
                    <a:pt x="14851" y="235010"/>
                  </a:lnTo>
                  <a:lnTo>
                    <a:pt x="13169" y="231702"/>
                  </a:lnTo>
                  <a:lnTo>
                    <a:pt x="11292" y="227923"/>
                  </a:lnTo>
                  <a:lnTo>
                    <a:pt x="10458" y="223820"/>
                  </a:lnTo>
                  <a:lnTo>
                    <a:pt x="10410" y="219880"/>
                  </a:lnTo>
                  <a:lnTo>
                    <a:pt x="7410" y="219880"/>
                  </a:lnTo>
                  <a:lnTo>
                    <a:pt x="7410" y="210881"/>
                  </a:lnTo>
                  <a:lnTo>
                    <a:pt x="10410" y="210881"/>
                  </a:lnTo>
                  <a:lnTo>
                    <a:pt x="10410" y="208734"/>
                  </a:lnTo>
                  <a:lnTo>
                    <a:pt x="26379" y="190942"/>
                  </a:lnTo>
                  <a:lnTo>
                    <a:pt x="52380" y="190942"/>
                  </a:lnTo>
                  <a:lnTo>
                    <a:pt x="47553" y="186442"/>
                  </a:lnTo>
                  <a:lnTo>
                    <a:pt x="44421" y="184530"/>
                  </a:lnTo>
                  <a:lnTo>
                    <a:pt x="37540" y="182178"/>
                  </a:lnTo>
                  <a:lnTo>
                    <a:pt x="34055" y="181590"/>
                  </a:lnTo>
                  <a:close/>
                </a:path>
                <a:path w="756284" h="408939">
                  <a:moveTo>
                    <a:pt x="48524" y="231702"/>
                  </a:moveTo>
                  <a:lnTo>
                    <a:pt x="34319" y="242289"/>
                  </a:lnTo>
                  <a:lnTo>
                    <a:pt x="54429" y="242289"/>
                  </a:lnTo>
                  <a:lnTo>
                    <a:pt x="55744" y="240936"/>
                  </a:lnTo>
                  <a:lnTo>
                    <a:pt x="57523" y="237937"/>
                  </a:lnTo>
                  <a:lnTo>
                    <a:pt x="58582" y="234525"/>
                  </a:lnTo>
                  <a:lnTo>
                    <a:pt x="48524" y="231702"/>
                  </a:lnTo>
                  <a:close/>
                </a:path>
                <a:path w="756284" h="408939">
                  <a:moveTo>
                    <a:pt x="10410" y="210881"/>
                  </a:moveTo>
                  <a:lnTo>
                    <a:pt x="7410" y="210881"/>
                  </a:lnTo>
                  <a:lnTo>
                    <a:pt x="7410" y="219880"/>
                  </a:lnTo>
                  <a:lnTo>
                    <a:pt x="10410" y="219880"/>
                  </a:lnTo>
                  <a:lnTo>
                    <a:pt x="10410" y="210881"/>
                  </a:lnTo>
                  <a:close/>
                </a:path>
                <a:path w="756284" h="408939">
                  <a:moveTo>
                    <a:pt x="52380" y="190942"/>
                  </a:moveTo>
                  <a:lnTo>
                    <a:pt x="34290" y="190942"/>
                  </a:lnTo>
                  <a:lnTo>
                    <a:pt x="37554" y="191809"/>
                  </a:lnTo>
                  <a:lnTo>
                    <a:pt x="43113" y="195279"/>
                  </a:lnTo>
                  <a:lnTo>
                    <a:pt x="45259" y="197647"/>
                  </a:lnTo>
                  <a:lnTo>
                    <a:pt x="46759" y="200646"/>
                  </a:lnTo>
                  <a:lnTo>
                    <a:pt x="48289" y="203646"/>
                  </a:lnTo>
                  <a:lnTo>
                    <a:pt x="49053" y="207057"/>
                  </a:lnTo>
                  <a:lnTo>
                    <a:pt x="49053" y="210881"/>
                  </a:lnTo>
                  <a:lnTo>
                    <a:pt x="10410" y="210881"/>
                  </a:lnTo>
                  <a:lnTo>
                    <a:pt x="10410" y="219880"/>
                  </a:lnTo>
                  <a:lnTo>
                    <a:pt x="59640" y="219880"/>
                  </a:lnTo>
                  <a:lnTo>
                    <a:pt x="59575" y="208734"/>
                  </a:lnTo>
                  <a:lnTo>
                    <a:pt x="58802" y="203823"/>
                  </a:lnTo>
                  <a:lnTo>
                    <a:pt x="55489" y="195279"/>
                  </a:lnTo>
                  <a:lnTo>
                    <a:pt x="53371" y="191971"/>
                  </a:lnTo>
                  <a:lnTo>
                    <a:pt x="53266" y="191809"/>
                  </a:lnTo>
                  <a:lnTo>
                    <a:pt x="52380" y="190942"/>
                  </a:lnTo>
                  <a:close/>
                </a:path>
                <a:path w="756284" h="408939">
                  <a:moveTo>
                    <a:pt x="81421" y="182472"/>
                  </a:moveTo>
                  <a:lnTo>
                    <a:pt x="69422" y="182472"/>
                  </a:lnTo>
                  <a:lnTo>
                    <a:pt x="90949" y="216351"/>
                  </a:lnTo>
                  <a:lnTo>
                    <a:pt x="69422" y="250229"/>
                  </a:lnTo>
                  <a:lnTo>
                    <a:pt x="81421" y="250229"/>
                  </a:lnTo>
                  <a:lnTo>
                    <a:pt x="97655" y="223938"/>
                  </a:lnTo>
                  <a:lnTo>
                    <a:pt x="108907" y="223938"/>
                  </a:lnTo>
                  <a:lnTo>
                    <a:pt x="104007" y="216351"/>
                  </a:lnTo>
                  <a:lnTo>
                    <a:pt x="107995" y="210175"/>
                  </a:lnTo>
                  <a:lnTo>
                    <a:pt x="97655" y="210175"/>
                  </a:lnTo>
                  <a:lnTo>
                    <a:pt x="81421" y="182472"/>
                  </a:lnTo>
                  <a:close/>
                </a:path>
                <a:path w="756284" h="408939">
                  <a:moveTo>
                    <a:pt x="108907" y="223938"/>
                  </a:moveTo>
                  <a:lnTo>
                    <a:pt x="97655" y="223938"/>
                  </a:lnTo>
                  <a:lnTo>
                    <a:pt x="113888" y="250229"/>
                  </a:lnTo>
                  <a:lnTo>
                    <a:pt x="125887" y="250229"/>
                  </a:lnTo>
                  <a:lnTo>
                    <a:pt x="108907" y="223938"/>
                  </a:lnTo>
                  <a:close/>
                </a:path>
                <a:path w="756284" h="408939">
                  <a:moveTo>
                    <a:pt x="125887" y="182472"/>
                  </a:moveTo>
                  <a:lnTo>
                    <a:pt x="113888" y="182472"/>
                  </a:lnTo>
                  <a:lnTo>
                    <a:pt x="97655" y="210175"/>
                  </a:lnTo>
                  <a:lnTo>
                    <a:pt x="107995" y="210175"/>
                  </a:lnTo>
                  <a:lnTo>
                    <a:pt x="125887" y="182472"/>
                  </a:lnTo>
                  <a:close/>
                </a:path>
                <a:path w="756284" h="408939">
                  <a:moveTo>
                    <a:pt x="150800" y="182472"/>
                  </a:moveTo>
                  <a:lnTo>
                    <a:pt x="140742" y="182472"/>
                  </a:lnTo>
                  <a:lnTo>
                    <a:pt x="140742" y="275638"/>
                  </a:lnTo>
                  <a:lnTo>
                    <a:pt x="151153" y="275638"/>
                  </a:lnTo>
                  <a:lnTo>
                    <a:pt x="151153" y="239819"/>
                  </a:lnTo>
                  <a:lnTo>
                    <a:pt x="160863" y="239819"/>
                  </a:lnTo>
                  <a:lnTo>
                    <a:pt x="156917" y="236819"/>
                  </a:lnTo>
                  <a:lnTo>
                    <a:pt x="154726" y="233775"/>
                  </a:lnTo>
                  <a:lnTo>
                    <a:pt x="151726" y="225982"/>
                  </a:lnTo>
                  <a:lnTo>
                    <a:pt x="150976" y="221468"/>
                  </a:lnTo>
                  <a:lnTo>
                    <a:pt x="150976" y="211292"/>
                  </a:lnTo>
                  <a:lnTo>
                    <a:pt x="151641" y="207293"/>
                  </a:lnTo>
                  <a:lnTo>
                    <a:pt x="151711" y="206866"/>
                  </a:lnTo>
                  <a:lnTo>
                    <a:pt x="154652" y="199249"/>
                  </a:lnTo>
                  <a:lnTo>
                    <a:pt x="156828" y="196279"/>
                  </a:lnTo>
                  <a:lnTo>
                    <a:pt x="160943" y="193235"/>
                  </a:lnTo>
                  <a:lnTo>
                    <a:pt x="150800" y="193235"/>
                  </a:lnTo>
                  <a:lnTo>
                    <a:pt x="150800" y="182472"/>
                  </a:lnTo>
                  <a:close/>
                </a:path>
                <a:path w="756284" h="408939">
                  <a:moveTo>
                    <a:pt x="160863" y="239819"/>
                  </a:moveTo>
                  <a:lnTo>
                    <a:pt x="152035" y="239819"/>
                  </a:lnTo>
                  <a:lnTo>
                    <a:pt x="152902" y="241201"/>
                  </a:lnTo>
                  <a:lnTo>
                    <a:pt x="167445" y="251641"/>
                  </a:lnTo>
                  <a:lnTo>
                    <a:pt x="177444" y="251641"/>
                  </a:lnTo>
                  <a:lnTo>
                    <a:pt x="182429" y="250215"/>
                  </a:lnTo>
                  <a:lnTo>
                    <a:pt x="191075" y="244480"/>
                  </a:lnTo>
                  <a:lnTo>
                    <a:pt x="192901" y="242289"/>
                  </a:lnTo>
                  <a:lnTo>
                    <a:pt x="166210" y="242289"/>
                  </a:lnTo>
                  <a:lnTo>
                    <a:pt x="162681" y="241201"/>
                  </a:lnTo>
                  <a:lnTo>
                    <a:pt x="160863" y="239819"/>
                  </a:lnTo>
                  <a:close/>
                </a:path>
                <a:path w="756284" h="408939">
                  <a:moveTo>
                    <a:pt x="192925" y="190942"/>
                  </a:moveTo>
                  <a:lnTo>
                    <a:pt x="174797" y="190942"/>
                  </a:lnTo>
                  <a:lnTo>
                    <a:pt x="178459" y="192074"/>
                  </a:lnTo>
                  <a:lnTo>
                    <a:pt x="181370" y="194338"/>
                  </a:lnTo>
                  <a:lnTo>
                    <a:pt x="184311" y="196573"/>
                  </a:lnTo>
                  <a:lnTo>
                    <a:pt x="186502" y="199617"/>
                  </a:lnTo>
                  <a:lnTo>
                    <a:pt x="187855" y="203234"/>
                  </a:lnTo>
                  <a:lnTo>
                    <a:pt x="189413" y="207293"/>
                  </a:lnTo>
                  <a:lnTo>
                    <a:pt x="190098" y="211292"/>
                  </a:lnTo>
                  <a:lnTo>
                    <a:pt x="190098" y="221468"/>
                  </a:lnTo>
                  <a:lnTo>
                    <a:pt x="189399" y="225556"/>
                  </a:lnTo>
                  <a:lnTo>
                    <a:pt x="174738" y="242289"/>
                  </a:lnTo>
                  <a:lnTo>
                    <a:pt x="192901" y="242289"/>
                  </a:lnTo>
                  <a:lnTo>
                    <a:pt x="194457" y="240422"/>
                  </a:lnTo>
                  <a:lnTo>
                    <a:pt x="199339" y="229923"/>
                  </a:lnTo>
                  <a:lnTo>
                    <a:pt x="200559" y="223703"/>
                  </a:lnTo>
                  <a:lnTo>
                    <a:pt x="200559" y="209410"/>
                  </a:lnTo>
                  <a:lnTo>
                    <a:pt x="199385" y="203470"/>
                  </a:lnTo>
                  <a:lnTo>
                    <a:pt x="199339" y="203234"/>
                  </a:lnTo>
                  <a:lnTo>
                    <a:pt x="194457" y="192765"/>
                  </a:lnTo>
                  <a:lnTo>
                    <a:pt x="192925" y="190942"/>
                  </a:lnTo>
                  <a:close/>
                </a:path>
                <a:path w="756284" h="408939">
                  <a:moveTo>
                    <a:pt x="177326" y="181590"/>
                  </a:moveTo>
                  <a:lnTo>
                    <a:pt x="167210" y="181590"/>
                  </a:lnTo>
                  <a:lnTo>
                    <a:pt x="163710" y="182325"/>
                  </a:lnTo>
                  <a:lnTo>
                    <a:pt x="152035" y="193235"/>
                  </a:lnTo>
                  <a:lnTo>
                    <a:pt x="160943" y="193235"/>
                  </a:lnTo>
                  <a:lnTo>
                    <a:pt x="162513" y="192074"/>
                  </a:lnTo>
                  <a:lnTo>
                    <a:pt x="166151" y="190942"/>
                  </a:lnTo>
                  <a:lnTo>
                    <a:pt x="192925" y="190942"/>
                  </a:lnTo>
                  <a:lnTo>
                    <a:pt x="191060" y="188721"/>
                  </a:lnTo>
                  <a:lnTo>
                    <a:pt x="182355" y="183016"/>
                  </a:lnTo>
                  <a:lnTo>
                    <a:pt x="177326" y="181590"/>
                  </a:lnTo>
                  <a:close/>
                </a:path>
                <a:path w="756284" h="408939">
                  <a:moveTo>
                    <a:pt x="263719" y="190765"/>
                  </a:moveTo>
                  <a:lnTo>
                    <a:pt x="247525" y="190765"/>
                  </a:lnTo>
                  <a:lnTo>
                    <a:pt x="251098" y="191971"/>
                  </a:lnTo>
                  <a:lnTo>
                    <a:pt x="255833" y="196794"/>
                  </a:lnTo>
                  <a:lnTo>
                    <a:pt x="257024" y="200205"/>
                  </a:lnTo>
                  <a:lnTo>
                    <a:pt x="257024" y="206558"/>
                  </a:lnTo>
                  <a:lnTo>
                    <a:pt x="247010" y="210131"/>
                  </a:lnTo>
                  <a:lnTo>
                    <a:pt x="243672" y="210528"/>
                  </a:lnTo>
                  <a:lnTo>
                    <a:pt x="213264" y="235407"/>
                  </a:lnTo>
                  <a:lnTo>
                    <a:pt x="214293" y="239172"/>
                  </a:lnTo>
                  <a:lnTo>
                    <a:pt x="218410" y="245377"/>
                  </a:lnTo>
                  <a:lnTo>
                    <a:pt x="221189" y="247744"/>
                  </a:lnTo>
                  <a:lnTo>
                    <a:pt x="228189" y="251009"/>
                  </a:lnTo>
                  <a:lnTo>
                    <a:pt x="232085" y="251817"/>
                  </a:lnTo>
                  <a:lnTo>
                    <a:pt x="240320" y="251817"/>
                  </a:lnTo>
                  <a:lnTo>
                    <a:pt x="255789" y="242524"/>
                  </a:lnTo>
                  <a:lnTo>
                    <a:pt x="234041" y="242524"/>
                  </a:lnTo>
                  <a:lnTo>
                    <a:pt x="230781" y="241657"/>
                  </a:lnTo>
                  <a:lnTo>
                    <a:pt x="230547" y="241657"/>
                  </a:lnTo>
                  <a:lnTo>
                    <a:pt x="227689" y="239731"/>
                  </a:lnTo>
                  <a:lnTo>
                    <a:pt x="225012" y="237878"/>
                  </a:lnTo>
                  <a:lnTo>
                    <a:pt x="223674" y="235143"/>
                  </a:lnTo>
                  <a:lnTo>
                    <a:pt x="223794" y="228526"/>
                  </a:lnTo>
                  <a:lnTo>
                    <a:pt x="224271" y="227114"/>
                  </a:lnTo>
                  <a:lnTo>
                    <a:pt x="224380" y="226791"/>
                  </a:lnTo>
                  <a:lnTo>
                    <a:pt x="243393" y="219527"/>
                  </a:lnTo>
                  <a:lnTo>
                    <a:pt x="246432" y="219115"/>
                  </a:lnTo>
                  <a:lnTo>
                    <a:pt x="257024" y="216174"/>
                  </a:lnTo>
                  <a:lnTo>
                    <a:pt x="267434" y="216174"/>
                  </a:lnTo>
                  <a:lnTo>
                    <a:pt x="267434" y="200205"/>
                  </a:lnTo>
                  <a:lnTo>
                    <a:pt x="266733" y="196794"/>
                  </a:lnTo>
                  <a:lnTo>
                    <a:pt x="266613" y="196206"/>
                  </a:lnTo>
                  <a:lnTo>
                    <a:pt x="266552" y="195912"/>
                  </a:lnTo>
                  <a:lnTo>
                    <a:pt x="263719" y="190765"/>
                  </a:lnTo>
                  <a:close/>
                </a:path>
                <a:path w="756284" h="408939">
                  <a:moveTo>
                    <a:pt x="267434" y="241054"/>
                  </a:moveTo>
                  <a:lnTo>
                    <a:pt x="257024" y="241054"/>
                  </a:lnTo>
                  <a:lnTo>
                    <a:pt x="257024" y="250229"/>
                  </a:lnTo>
                  <a:lnTo>
                    <a:pt x="267434" y="250229"/>
                  </a:lnTo>
                  <a:lnTo>
                    <a:pt x="267434" y="241054"/>
                  </a:lnTo>
                  <a:close/>
                </a:path>
                <a:path w="756284" h="408939">
                  <a:moveTo>
                    <a:pt x="267434" y="216174"/>
                  </a:moveTo>
                  <a:lnTo>
                    <a:pt x="257024" y="216174"/>
                  </a:lnTo>
                  <a:lnTo>
                    <a:pt x="256927" y="228879"/>
                  </a:lnTo>
                  <a:lnTo>
                    <a:pt x="256289" y="231217"/>
                  </a:lnTo>
                  <a:lnTo>
                    <a:pt x="254818" y="233775"/>
                  </a:lnTo>
                  <a:lnTo>
                    <a:pt x="253377" y="236334"/>
                  </a:lnTo>
                  <a:lnTo>
                    <a:pt x="251230" y="238422"/>
                  </a:lnTo>
                  <a:lnTo>
                    <a:pt x="245554" y="241657"/>
                  </a:lnTo>
                  <a:lnTo>
                    <a:pt x="241832" y="242524"/>
                  </a:lnTo>
                  <a:lnTo>
                    <a:pt x="255789" y="242524"/>
                  </a:lnTo>
                  <a:lnTo>
                    <a:pt x="256494" y="241054"/>
                  </a:lnTo>
                  <a:lnTo>
                    <a:pt x="267434" y="241054"/>
                  </a:lnTo>
                  <a:lnTo>
                    <a:pt x="267434" y="216174"/>
                  </a:lnTo>
                  <a:close/>
                </a:path>
                <a:path w="756284" h="408939">
                  <a:moveTo>
                    <a:pt x="244554" y="181590"/>
                  </a:moveTo>
                  <a:lnTo>
                    <a:pt x="238967" y="181590"/>
                  </a:lnTo>
                  <a:lnTo>
                    <a:pt x="235497" y="182060"/>
                  </a:lnTo>
                  <a:lnTo>
                    <a:pt x="215205" y="197470"/>
                  </a:lnTo>
                  <a:lnTo>
                    <a:pt x="225086" y="200999"/>
                  </a:lnTo>
                  <a:lnTo>
                    <a:pt x="226233" y="198529"/>
                  </a:lnTo>
                  <a:lnTo>
                    <a:pt x="228218" y="196206"/>
                  </a:lnTo>
                  <a:lnTo>
                    <a:pt x="233712" y="191971"/>
                  </a:lnTo>
                  <a:lnTo>
                    <a:pt x="233443" y="191971"/>
                  </a:lnTo>
                  <a:lnTo>
                    <a:pt x="237761" y="190765"/>
                  </a:lnTo>
                  <a:lnTo>
                    <a:pt x="263719" y="190765"/>
                  </a:lnTo>
                  <a:lnTo>
                    <a:pt x="263023" y="189501"/>
                  </a:lnTo>
                  <a:lnTo>
                    <a:pt x="260803" y="187104"/>
                  </a:lnTo>
                  <a:lnTo>
                    <a:pt x="255480" y="183928"/>
                  </a:lnTo>
                  <a:lnTo>
                    <a:pt x="252730" y="182884"/>
                  </a:lnTo>
                  <a:lnTo>
                    <a:pt x="249877" y="182384"/>
                  </a:lnTo>
                  <a:lnTo>
                    <a:pt x="247054" y="181854"/>
                  </a:lnTo>
                  <a:lnTo>
                    <a:pt x="244554" y="181590"/>
                  </a:lnTo>
                  <a:close/>
                </a:path>
                <a:path w="756284" h="408939">
                  <a:moveTo>
                    <a:pt x="296494" y="182648"/>
                  </a:moveTo>
                  <a:lnTo>
                    <a:pt x="286436" y="182648"/>
                  </a:lnTo>
                  <a:lnTo>
                    <a:pt x="286436" y="250229"/>
                  </a:lnTo>
                  <a:lnTo>
                    <a:pt x="296847" y="250229"/>
                  </a:lnTo>
                  <a:lnTo>
                    <a:pt x="296847" y="205528"/>
                  </a:lnTo>
                  <a:lnTo>
                    <a:pt x="297511" y="202558"/>
                  </a:lnTo>
                  <a:lnTo>
                    <a:pt x="297597" y="202176"/>
                  </a:lnTo>
                  <a:lnTo>
                    <a:pt x="300596" y="196647"/>
                  </a:lnTo>
                  <a:lnTo>
                    <a:pt x="302640" y="194544"/>
                  </a:lnTo>
                  <a:lnTo>
                    <a:pt x="305323" y="193059"/>
                  </a:lnTo>
                  <a:lnTo>
                    <a:pt x="296494" y="193059"/>
                  </a:lnTo>
                  <a:lnTo>
                    <a:pt x="296494" y="182648"/>
                  </a:lnTo>
                  <a:close/>
                </a:path>
                <a:path w="756284" h="408939">
                  <a:moveTo>
                    <a:pt x="336236" y="190942"/>
                  </a:moveTo>
                  <a:lnTo>
                    <a:pt x="318962" y="190942"/>
                  </a:lnTo>
                  <a:lnTo>
                    <a:pt x="322756" y="192441"/>
                  </a:lnTo>
                  <a:lnTo>
                    <a:pt x="328285" y="198411"/>
                  </a:lnTo>
                  <a:lnTo>
                    <a:pt x="329667" y="202558"/>
                  </a:lnTo>
                  <a:lnTo>
                    <a:pt x="329667" y="250229"/>
                  </a:lnTo>
                  <a:lnTo>
                    <a:pt x="340077" y="250229"/>
                  </a:lnTo>
                  <a:lnTo>
                    <a:pt x="340077" y="201411"/>
                  </a:lnTo>
                  <a:lnTo>
                    <a:pt x="339122" y="196647"/>
                  </a:lnTo>
                  <a:lnTo>
                    <a:pt x="336236" y="190942"/>
                  </a:lnTo>
                  <a:close/>
                </a:path>
                <a:path w="756284" h="408939">
                  <a:moveTo>
                    <a:pt x="321726" y="181590"/>
                  </a:moveTo>
                  <a:lnTo>
                    <a:pt x="312022" y="181590"/>
                  </a:lnTo>
                  <a:lnTo>
                    <a:pt x="307846" y="182648"/>
                  </a:lnTo>
                  <a:lnTo>
                    <a:pt x="301376" y="186854"/>
                  </a:lnTo>
                  <a:lnTo>
                    <a:pt x="298964" y="189618"/>
                  </a:lnTo>
                  <a:lnTo>
                    <a:pt x="297376" y="193059"/>
                  </a:lnTo>
                  <a:lnTo>
                    <a:pt x="305323" y="193059"/>
                  </a:lnTo>
                  <a:lnTo>
                    <a:pt x="307846" y="191662"/>
                  </a:lnTo>
                  <a:lnTo>
                    <a:pt x="310816" y="190942"/>
                  </a:lnTo>
                  <a:lnTo>
                    <a:pt x="336236" y="190942"/>
                  </a:lnTo>
                  <a:lnTo>
                    <a:pt x="335299" y="189089"/>
                  </a:lnTo>
                  <a:lnTo>
                    <a:pt x="332622" y="186266"/>
                  </a:lnTo>
                  <a:lnTo>
                    <a:pt x="325956" y="182648"/>
                  </a:lnTo>
                  <a:lnTo>
                    <a:pt x="326243" y="182648"/>
                  </a:lnTo>
                  <a:lnTo>
                    <a:pt x="321726" y="181590"/>
                  </a:lnTo>
                  <a:close/>
                </a:path>
                <a:path w="756284" h="408939">
                  <a:moveTo>
                    <a:pt x="389274" y="181590"/>
                  </a:moveTo>
                  <a:lnTo>
                    <a:pt x="379158" y="181590"/>
                  </a:lnTo>
                  <a:lnTo>
                    <a:pt x="374129" y="183016"/>
                  </a:lnTo>
                  <a:lnTo>
                    <a:pt x="365412" y="188736"/>
                  </a:lnTo>
                  <a:lnTo>
                    <a:pt x="362027" y="192765"/>
                  </a:lnTo>
                  <a:lnTo>
                    <a:pt x="357145" y="203234"/>
                  </a:lnTo>
                  <a:lnTo>
                    <a:pt x="355925" y="209410"/>
                  </a:lnTo>
                  <a:lnTo>
                    <a:pt x="355925" y="223703"/>
                  </a:lnTo>
                  <a:lnTo>
                    <a:pt x="379040" y="251641"/>
                  </a:lnTo>
                  <a:lnTo>
                    <a:pt x="389039" y="251641"/>
                  </a:lnTo>
                  <a:lnTo>
                    <a:pt x="402822" y="242289"/>
                  </a:lnTo>
                  <a:lnTo>
                    <a:pt x="381746" y="242289"/>
                  </a:lnTo>
                  <a:lnTo>
                    <a:pt x="378286" y="241201"/>
                  </a:lnTo>
                  <a:lnTo>
                    <a:pt x="366385" y="221468"/>
                  </a:lnTo>
                  <a:lnTo>
                    <a:pt x="366385" y="211292"/>
                  </a:lnTo>
                  <a:lnTo>
                    <a:pt x="381687" y="190942"/>
                  </a:lnTo>
                  <a:lnTo>
                    <a:pt x="402885" y="190942"/>
                  </a:lnTo>
                  <a:lnTo>
                    <a:pt x="401229" y="188736"/>
                  </a:lnTo>
                  <a:lnTo>
                    <a:pt x="399876" y="186883"/>
                  </a:lnTo>
                  <a:lnTo>
                    <a:pt x="397906" y="185236"/>
                  </a:lnTo>
                  <a:lnTo>
                    <a:pt x="395318" y="183795"/>
                  </a:lnTo>
                  <a:lnTo>
                    <a:pt x="392759" y="182325"/>
                  </a:lnTo>
                  <a:lnTo>
                    <a:pt x="389274" y="181590"/>
                  </a:lnTo>
                  <a:close/>
                </a:path>
                <a:path w="756284" h="408939">
                  <a:moveTo>
                    <a:pt x="415742" y="239819"/>
                  </a:moveTo>
                  <a:lnTo>
                    <a:pt x="405684" y="239819"/>
                  </a:lnTo>
                  <a:lnTo>
                    <a:pt x="405684" y="250229"/>
                  </a:lnTo>
                  <a:lnTo>
                    <a:pt x="415742" y="250229"/>
                  </a:lnTo>
                  <a:lnTo>
                    <a:pt x="415742" y="239819"/>
                  </a:lnTo>
                  <a:close/>
                </a:path>
                <a:path w="756284" h="408939">
                  <a:moveTo>
                    <a:pt x="402885" y="190942"/>
                  </a:moveTo>
                  <a:lnTo>
                    <a:pt x="390333" y="190942"/>
                  </a:lnTo>
                  <a:lnTo>
                    <a:pt x="393971" y="192074"/>
                  </a:lnTo>
                  <a:lnTo>
                    <a:pt x="399656" y="196279"/>
                  </a:lnTo>
                  <a:lnTo>
                    <a:pt x="401832" y="199249"/>
                  </a:lnTo>
                  <a:lnTo>
                    <a:pt x="404773" y="206866"/>
                  </a:lnTo>
                  <a:lnTo>
                    <a:pt x="405508" y="211292"/>
                  </a:lnTo>
                  <a:lnTo>
                    <a:pt x="405508" y="221468"/>
                  </a:lnTo>
                  <a:lnTo>
                    <a:pt x="390274" y="242289"/>
                  </a:lnTo>
                  <a:lnTo>
                    <a:pt x="402822" y="242289"/>
                  </a:lnTo>
                  <a:lnTo>
                    <a:pt x="403582" y="241201"/>
                  </a:lnTo>
                  <a:lnTo>
                    <a:pt x="404449" y="239819"/>
                  </a:lnTo>
                  <a:lnTo>
                    <a:pt x="415742" y="239819"/>
                  </a:lnTo>
                  <a:lnTo>
                    <a:pt x="415742" y="193235"/>
                  </a:lnTo>
                  <a:lnTo>
                    <a:pt x="404449" y="193235"/>
                  </a:lnTo>
                  <a:lnTo>
                    <a:pt x="403694" y="192074"/>
                  </a:lnTo>
                  <a:lnTo>
                    <a:pt x="402885" y="190942"/>
                  </a:lnTo>
                  <a:close/>
                </a:path>
                <a:path w="756284" h="408939">
                  <a:moveTo>
                    <a:pt x="415742" y="159886"/>
                  </a:moveTo>
                  <a:lnTo>
                    <a:pt x="405332" y="159886"/>
                  </a:lnTo>
                  <a:lnTo>
                    <a:pt x="405332" y="193235"/>
                  </a:lnTo>
                  <a:lnTo>
                    <a:pt x="415742" y="193235"/>
                  </a:lnTo>
                  <a:lnTo>
                    <a:pt x="415742" y="159886"/>
                  </a:lnTo>
                  <a:close/>
                </a:path>
                <a:path w="756284" h="408939">
                  <a:moveTo>
                    <a:pt x="481603" y="159886"/>
                  </a:moveTo>
                  <a:lnTo>
                    <a:pt x="471192" y="159886"/>
                  </a:lnTo>
                  <a:lnTo>
                    <a:pt x="471192" y="250229"/>
                  </a:lnTo>
                  <a:lnTo>
                    <a:pt x="481603" y="250229"/>
                  </a:lnTo>
                  <a:lnTo>
                    <a:pt x="481603" y="159886"/>
                  </a:lnTo>
                  <a:close/>
                </a:path>
                <a:path w="756284" h="408939">
                  <a:moveTo>
                    <a:pt x="511081" y="182472"/>
                  </a:moveTo>
                  <a:lnTo>
                    <a:pt x="500671" y="182472"/>
                  </a:lnTo>
                  <a:lnTo>
                    <a:pt x="500671" y="250229"/>
                  </a:lnTo>
                  <a:lnTo>
                    <a:pt x="511081" y="250229"/>
                  </a:lnTo>
                  <a:lnTo>
                    <a:pt x="511081" y="182472"/>
                  </a:lnTo>
                  <a:close/>
                </a:path>
                <a:path w="756284" h="408939">
                  <a:moveTo>
                    <a:pt x="507993" y="157063"/>
                  </a:moveTo>
                  <a:lnTo>
                    <a:pt x="503935" y="157063"/>
                  </a:lnTo>
                  <a:lnTo>
                    <a:pt x="502185" y="157754"/>
                  </a:lnTo>
                  <a:lnTo>
                    <a:pt x="499274" y="160518"/>
                  </a:lnTo>
                  <a:lnTo>
                    <a:pt x="498553" y="162180"/>
                  </a:lnTo>
                  <a:lnTo>
                    <a:pt x="498553" y="166062"/>
                  </a:lnTo>
                  <a:lnTo>
                    <a:pt x="499274" y="167723"/>
                  </a:lnTo>
                  <a:lnTo>
                    <a:pt x="502185" y="170488"/>
                  </a:lnTo>
                  <a:lnTo>
                    <a:pt x="503935" y="171179"/>
                  </a:lnTo>
                  <a:lnTo>
                    <a:pt x="507993" y="171179"/>
                  </a:lnTo>
                  <a:lnTo>
                    <a:pt x="509729" y="170488"/>
                  </a:lnTo>
                  <a:lnTo>
                    <a:pt x="512640" y="167723"/>
                  </a:lnTo>
                  <a:lnTo>
                    <a:pt x="513375" y="166062"/>
                  </a:lnTo>
                  <a:lnTo>
                    <a:pt x="513375" y="162180"/>
                  </a:lnTo>
                  <a:lnTo>
                    <a:pt x="512640" y="160518"/>
                  </a:lnTo>
                  <a:lnTo>
                    <a:pt x="509729" y="157754"/>
                  </a:lnTo>
                  <a:lnTo>
                    <a:pt x="507993" y="157063"/>
                  </a:lnTo>
                  <a:close/>
                </a:path>
                <a:path w="756284" h="408939">
                  <a:moveTo>
                    <a:pt x="556352" y="155651"/>
                  </a:moveTo>
                  <a:lnTo>
                    <a:pt x="550559" y="155651"/>
                  </a:lnTo>
                  <a:lnTo>
                    <a:pt x="547486" y="156298"/>
                  </a:lnTo>
                  <a:lnTo>
                    <a:pt x="541663" y="158886"/>
                  </a:lnTo>
                  <a:lnTo>
                    <a:pt x="539295" y="160827"/>
                  </a:lnTo>
                  <a:lnTo>
                    <a:pt x="535645" y="166018"/>
                  </a:lnTo>
                  <a:lnTo>
                    <a:pt x="534737" y="169238"/>
                  </a:lnTo>
                  <a:lnTo>
                    <a:pt x="534737" y="250229"/>
                  </a:lnTo>
                  <a:lnTo>
                    <a:pt x="545148" y="250229"/>
                  </a:lnTo>
                  <a:lnTo>
                    <a:pt x="545148" y="172238"/>
                  </a:lnTo>
                  <a:lnTo>
                    <a:pt x="545898" y="169694"/>
                  </a:lnTo>
                  <a:lnTo>
                    <a:pt x="548927" y="166224"/>
                  </a:lnTo>
                  <a:lnTo>
                    <a:pt x="551412" y="165356"/>
                  </a:lnTo>
                  <a:lnTo>
                    <a:pt x="561028" y="165356"/>
                  </a:lnTo>
                  <a:lnTo>
                    <a:pt x="563675" y="157416"/>
                  </a:lnTo>
                  <a:lnTo>
                    <a:pt x="562881" y="157063"/>
                  </a:lnTo>
                  <a:lnTo>
                    <a:pt x="561675" y="156680"/>
                  </a:lnTo>
                  <a:lnTo>
                    <a:pt x="558440" y="155857"/>
                  </a:lnTo>
                  <a:lnTo>
                    <a:pt x="556352" y="155651"/>
                  </a:lnTo>
                  <a:close/>
                </a:path>
                <a:path w="756284" h="408939">
                  <a:moveTo>
                    <a:pt x="534737" y="182472"/>
                  </a:moveTo>
                  <a:lnTo>
                    <a:pt x="523797" y="182472"/>
                  </a:lnTo>
                  <a:lnTo>
                    <a:pt x="523797" y="191294"/>
                  </a:lnTo>
                  <a:lnTo>
                    <a:pt x="534737" y="191294"/>
                  </a:lnTo>
                  <a:lnTo>
                    <a:pt x="534737" y="182472"/>
                  </a:lnTo>
                  <a:close/>
                </a:path>
                <a:path w="756284" h="408939">
                  <a:moveTo>
                    <a:pt x="560323" y="182472"/>
                  </a:moveTo>
                  <a:lnTo>
                    <a:pt x="545148" y="182472"/>
                  </a:lnTo>
                  <a:lnTo>
                    <a:pt x="545148" y="191294"/>
                  </a:lnTo>
                  <a:lnTo>
                    <a:pt x="560323" y="191294"/>
                  </a:lnTo>
                  <a:lnTo>
                    <a:pt x="560323" y="182472"/>
                  </a:lnTo>
                  <a:close/>
                </a:path>
                <a:path w="756284" h="408939">
                  <a:moveTo>
                    <a:pt x="561028" y="165356"/>
                  </a:moveTo>
                  <a:lnTo>
                    <a:pt x="556352" y="165356"/>
                  </a:lnTo>
                  <a:lnTo>
                    <a:pt x="557558" y="165488"/>
                  </a:lnTo>
                  <a:lnTo>
                    <a:pt x="559411" y="166018"/>
                  </a:lnTo>
                  <a:lnTo>
                    <a:pt x="560675" y="166415"/>
                  </a:lnTo>
                  <a:lnTo>
                    <a:pt x="560984" y="165488"/>
                  </a:lnTo>
                  <a:lnTo>
                    <a:pt x="561028" y="165356"/>
                  </a:lnTo>
                  <a:close/>
                </a:path>
                <a:path w="756284" h="408939">
                  <a:moveTo>
                    <a:pt x="603002" y="181590"/>
                  </a:moveTo>
                  <a:lnTo>
                    <a:pt x="593356" y="181590"/>
                  </a:lnTo>
                  <a:lnTo>
                    <a:pt x="588003" y="183089"/>
                  </a:lnTo>
                  <a:lnTo>
                    <a:pt x="568947" y="209940"/>
                  </a:lnTo>
                  <a:lnTo>
                    <a:pt x="568947" y="223820"/>
                  </a:lnTo>
                  <a:lnTo>
                    <a:pt x="594003" y="251641"/>
                  </a:lnTo>
                  <a:lnTo>
                    <a:pt x="605119" y="251641"/>
                  </a:lnTo>
                  <a:lnTo>
                    <a:pt x="609251" y="250935"/>
                  </a:lnTo>
                  <a:lnTo>
                    <a:pt x="616603" y="248083"/>
                  </a:lnTo>
                  <a:lnTo>
                    <a:pt x="619691" y="246083"/>
                  </a:lnTo>
                  <a:lnTo>
                    <a:pt x="623377" y="242289"/>
                  </a:lnTo>
                  <a:lnTo>
                    <a:pt x="596326" y="242289"/>
                  </a:lnTo>
                  <a:lnTo>
                    <a:pt x="592635" y="241377"/>
                  </a:lnTo>
                  <a:lnTo>
                    <a:pt x="586283" y="237701"/>
                  </a:lnTo>
                  <a:lnTo>
                    <a:pt x="583920" y="235143"/>
                  </a:lnTo>
                  <a:lnTo>
                    <a:pt x="583798" y="235010"/>
                  </a:lnTo>
                  <a:lnTo>
                    <a:pt x="582116" y="231702"/>
                  </a:lnTo>
                  <a:lnTo>
                    <a:pt x="580240" y="227923"/>
                  </a:lnTo>
                  <a:lnTo>
                    <a:pt x="579405" y="223820"/>
                  </a:lnTo>
                  <a:lnTo>
                    <a:pt x="579357" y="219880"/>
                  </a:lnTo>
                  <a:lnTo>
                    <a:pt x="576358" y="219880"/>
                  </a:lnTo>
                  <a:lnTo>
                    <a:pt x="576358" y="210881"/>
                  </a:lnTo>
                  <a:lnTo>
                    <a:pt x="579357" y="210881"/>
                  </a:lnTo>
                  <a:lnTo>
                    <a:pt x="579357" y="208734"/>
                  </a:lnTo>
                  <a:lnTo>
                    <a:pt x="595326" y="190942"/>
                  </a:lnTo>
                  <a:lnTo>
                    <a:pt x="621327" y="190942"/>
                  </a:lnTo>
                  <a:lnTo>
                    <a:pt x="616500" y="186442"/>
                  </a:lnTo>
                  <a:lnTo>
                    <a:pt x="613368" y="184530"/>
                  </a:lnTo>
                  <a:lnTo>
                    <a:pt x="606487" y="182178"/>
                  </a:lnTo>
                  <a:lnTo>
                    <a:pt x="603002" y="181590"/>
                  </a:lnTo>
                  <a:close/>
                </a:path>
                <a:path w="756284" h="408939">
                  <a:moveTo>
                    <a:pt x="617471" y="231702"/>
                  </a:moveTo>
                  <a:lnTo>
                    <a:pt x="603267" y="242289"/>
                  </a:lnTo>
                  <a:lnTo>
                    <a:pt x="623377" y="242289"/>
                  </a:lnTo>
                  <a:lnTo>
                    <a:pt x="624691" y="240936"/>
                  </a:lnTo>
                  <a:lnTo>
                    <a:pt x="626470" y="237937"/>
                  </a:lnTo>
                  <a:lnTo>
                    <a:pt x="627529" y="234525"/>
                  </a:lnTo>
                  <a:lnTo>
                    <a:pt x="617471" y="231702"/>
                  </a:lnTo>
                  <a:close/>
                </a:path>
                <a:path w="756284" h="408939">
                  <a:moveTo>
                    <a:pt x="579357" y="210881"/>
                  </a:moveTo>
                  <a:lnTo>
                    <a:pt x="576358" y="210881"/>
                  </a:lnTo>
                  <a:lnTo>
                    <a:pt x="576358" y="219880"/>
                  </a:lnTo>
                  <a:lnTo>
                    <a:pt x="579357" y="219880"/>
                  </a:lnTo>
                  <a:lnTo>
                    <a:pt x="579357" y="210881"/>
                  </a:lnTo>
                  <a:close/>
                </a:path>
                <a:path w="756284" h="408939">
                  <a:moveTo>
                    <a:pt x="621327" y="190942"/>
                  </a:moveTo>
                  <a:lnTo>
                    <a:pt x="603237" y="190942"/>
                  </a:lnTo>
                  <a:lnTo>
                    <a:pt x="606501" y="191809"/>
                  </a:lnTo>
                  <a:lnTo>
                    <a:pt x="612060" y="195279"/>
                  </a:lnTo>
                  <a:lnTo>
                    <a:pt x="614207" y="197647"/>
                  </a:lnTo>
                  <a:lnTo>
                    <a:pt x="615706" y="200646"/>
                  </a:lnTo>
                  <a:lnTo>
                    <a:pt x="617236" y="203646"/>
                  </a:lnTo>
                  <a:lnTo>
                    <a:pt x="618000" y="207057"/>
                  </a:lnTo>
                  <a:lnTo>
                    <a:pt x="618000" y="210881"/>
                  </a:lnTo>
                  <a:lnTo>
                    <a:pt x="579357" y="210881"/>
                  </a:lnTo>
                  <a:lnTo>
                    <a:pt x="579357" y="219880"/>
                  </a:lnTo>
                  <a:lnTo>
                    <a:pt x="628587" y="219880"/>
                  </a:lnTo>
                  <a:lnTo>
                    <a:pt x="628523" y="208734"/>
                  </a:lnTo>
                  <a:lnTo>
                    <a:pt x="627749" y="203823"/>
                  </a:lnTo>
                  <a:lnTo>
                    <a:pt x="624437" y="195279"/>
                  </a:lnTo>
                  <a:lnTo>
                    <a:pt x="622318" y="191971"/>
                  </a:lnTo>
                  <a:lnTo>
                    <a:pt x="622214" y="191809"/>
                  </a:lnTo>
                  <a:lnTo>
                    <a:pt x="621327" y="190942"/>
                  </a:lnTo>
                  <a:close/>
                </a:path>
                <a:path w="756284" h="408939">
                  <a:moveTo>
                    <a:pt x="13586" y="316949"/>
                  </a:moveTo>
                  <a:lnTo>
                    <a:pt x="3176" y="316949"/>
                  </a:lnTo>
                  <a:lnTo>
                    <a:pt x="3176" y="407293"/>
                  </a:lnTo>
                  <a:lnTo>
                    <a:pt x="13586" y="407293"/>
                  </a:lnTo>
                  <a:lnTo>
                    <a:pt x="13586" y="316949"/>
                  </a:lnTo>
                  <a:close/>
                </a:path>
                <a:path w="756284" h="408939">
                  <a:moveTo>
                    <a:pt x="43065" y="339535"/>
                  </a:moveTo>
                  <a:lnTo>
                    <a:pt x="32654" y="339535"/>
                  </a:lnTo>
                  <a:lnTo>
                    <a:pt x="32654" y="407293"/>
                  </a:lnTo>
                  <a:lnTo>
                    <a:pt x="43065" y="407293"/>
                  </a:lnTo>
                  <a:lnTo>
                    <a:pt x="43065" y="339535"/>
                  </a:lnTo>
                  <a:close/>
                </a:path>
                <a:path w="756284" h="408939">
                  <a:moveTo>
                    <a:pt x="39977" y="314126"/>
                  </a:moveTo>
                  <a:lnTo>
                    <a:pt x="35918" y="314126"/>
                  </a:lnTo>
                  <a:lnTo>
                    <a:pt x="34169" y="314817"/>
                  </a:lnTo>
                  <a:lnTo>
                    <a:pt x="31257" y="317582"/>
                  </a:lnTo>
                  <a:lnTo>
                    <a:pt x="30537" y="319243"/>
                  </a:lnTo>
                  <a:lnTo>
                    <a:pt x="30537" y="323125"/>
                  </a:lnTo>
                  <a:lnTo>
                    <a:pt x="31257" y="324787"/>
                  </a:lnTo>
                  <a:lnTo>
                    <a:pt x="34169" y="327551"/>
                  </a:lnTo>
                  <a:lnTo>
                    <a:pt x="35918" y="328242"/>
                  </a:lnTo>
                  <a:lnTo>
                    <a:pt x="39977" y="328242"/>
                  </a:lnTo>
                  <a:lnTo>
                    <a:pt x="41712" y="327551"/>
                  </a:lnTo>
                  <a:lnTo>
                    <a:pt x="44623" y="324787"/>
                  </a:lnTo>
                  <a:lnTo>
                    <a:pt x="45359" y="323125"/>
                  </a:lnTo>
                  <a:lnTo>
                    <a:pt x="45359" y="319243"/>
                  </a:lnTo>
                  <a:lnTo>
                    <a:pt x="44623" y="317582"/>
                  </a:lnTo>
                  <a:lnTo>
                    <a:pt x="41712" y="314817"/>
                  </a:lnTo>
                  <a:lnTo>
                    <a:pt x="39977" y="314126"/>
                  </a:lnTo>
                  <a:close/>
                </a:path>
                <a:path w="756284" h="408939">
                  <a:moveTo>
                    <a:pt x="69014" y="388589"/>
                  </a:moveTo>
                  <a:lnTo>
                    <a:pt x="59133" y="391059"/>
                  </a:lnTo>
                  <a:lnTo>
                    <a:pt x="60339" y="396823"/>
                  </a:lnTo>
                  <a:lnTo>
                    <a:pt x="63206" y="401205"/>
                  </a:lnTo>
                  <a:lnTo>
                    <a:pt x="72264" y="407204"/>
                  </a:lnTo>
                  <a:lnTo>
                    <a:pt x="77984" y="408704"/>
                  </a:lnTo>
                  <a:lnTo>
                    <a:pt x="90159" y="408704"/>
                  </a:lnTo>
                  <a:lnTo>
                    <a:pt x="94776" y="407822"/>
                  </a:lnTo>
                  <a:lnTo>
                    <a:pt x="102717" y="404293"/>
                  </a:lnTo>
                  <a:lnTo>
                    <a:pt x="105804" y="401881"/>
                  </a:lnTo>
                  <a:lnTo>
                    <a:pt x="107512" y="399529"/>
                  </a:lnTo>
                  <a:lnTo>
                    <a:pt x="80454" y="399529"/>
                  </a:lnTo>
                  <a:lnTo>
                    <a:pt x="76999" y="398617"/>
                  </a:lnTo>
                  <a:lnTo>
                    <a:pt x="71735" y="394970"/>
                  </a:lnTo>
                  <a:lnTo>
                    <a:pt x="69994" y="392294"/>
                  </a:lnTo>
                  <a:lnTo>
                    <a:pt x="69857" y="391853"/>
                  </a:lnTo>
                  <a:lnTo>
                    <a:pt x="69014" y="388589"/>
                  </a:lnTo>
                  <a:close/>
                </a:path>
                <a:path w="756284" h="408939">
                  <a:moveTo>
                    <a:pt x="92835" y="338653"/>
                  </a:moveTo>
                  <a:lnTo>
                    <a:pt x="81366" y="338653"/>
                  </a:lnTo>
                  <a:lnTo>
                    <a:pt x="77102" y="339491"/>
                  </a:lnTo>
                  <a:lnTo>
                    <a:pt x="61250" y="362915"/>
                  </a:lnTo>
                  <a:lnTo>
                    <a:pt x="62610" y="366591"/>
                  </a:lnTo>
                  <a:lnTo>
                    <a:pt x="62691" y="366812"/>
                  </a:lnTo>
                  <a:lnTo>
                    <a:pt x="65573" y="369929"/>
                  </a:lnTo>
                  <a:lnTo>
                    <a:pt x="68485" y="373017"/>
                  </a:lnTo>
                  <a:lnTo>
                    <a:pt x="73043" y="375296"/>
                  </a:lnTo>
                  <a:lnTo>
                    <a:pt x="93953" y="380207"/>
                  </a:lnTo>
                  <a:lnTo>
                    <a:pt x="96482" y="381413"/>
                  </a:lnTo>
                  <a:lnTo>
                    <a:pt x="99776" y="384619"/>
                  </a:lnTo>
                  <a:lnTo>
                    <a:pt x="100599" y="386589"/>
                  </a:lnTo>
                  <a:lnTo>
                    <a:pt x="100599" y="391853"/>
                  </a:lnTo>
                  <a:lnTo>
                    <a:pt x="99158" y="394353"/>
                  </a:lnTo>
                  <a:lnTo>
                    <a:pt x="93261" y="398617"/>
                  </a:lnTo>
                  <a:lnTo>
                    <a:pt x="92983" y="398617"/>
                  </a:lnTo>
                  <a:lnTo>
                    <a:pt x="89571" y="399529"/>
                  </a:lnTo>
                  <a:lnTo>
                    <a:pt x="107512" y="399529"/>
                  </a:lnTo>
                  <a:lnTo>
                    <a:pt x="110245" y="395764"/>
                  </a:lnTo>
                  <a:lnTo>
                    <a:pt x="111363" y="392294"/>
                  </a:lnTo>
                  <a:lnTo>
                    <a:pt x="111363" y="383678"/>
                  </a:lnTo>
                  <a:lnTo>
                    <a:pt x="109878" y="379810"/>
                  </a:lnTo>
                  <a:lnTo>
                    <a:pt x="103937" y="373782"/>
                  </a:lnTo>
                  <a:lnTo>
                    <a:pt x="99423" y="371532"/>
                  </a:lnTo>
                  <a:lnTo>
                    <a:pt x="79307" y="366591"/>
                  </a:lnTo>
                  <a:lnTo>
                    <a:pt x="76366" y="365341"/>
                  </a:lnTo>
                  <a:lnTo>
                    <a:pt x="72602" y="362342"/>
                  </a:lnTo>
                  <a:lnTo>
                    <a:pt x="71661" y="360298"/>
                  </a:lnTo>
                  <a:lnTo>
                    <a:pt x="71661" y="354798"/>
                  </a:lnTo>
                  <a:lnTo>
                    <a:pt x="73029" y="352401"/>
                  </a:lnTo>
                  <a:lnTo>
                    <a:pt x="78528" y="348608"/>
                  </a:lnTo>
                  <a:lnTo>
                    <a:pt x="81983" y="347652"/>
                  </a:lnTo>
                  <a:lnTo>
                    <a:pt x="106935" y="347652"/>
                  </a:lnTo>
                  <a:lnTo>
                    <a:pt x="105775" y="346005"/>
                  </a:lnTo>
                  <a:lnTo>
                    <a:pt x="98099" y="340123"/>
                  </a:lnTo>
                  <a:lnTo>
                    <a:pt x="92835" y="338653"/>
                  </a:lnTo>
                  <a:close/>
                </a:path>
                <a:path w="756284" h="408939">
                  <a:moveTo>
                    <a:pt x="106935" y="347652"/>
                  </a:moveTo>
                  <a:lnTo>
                    <a:pt x="89159" y="347652"/>
                  </a:lnTo>
                  <a:lnTo>
                    <a:pt x="91644" y="348137"/>
                  </a:lnTo>
                  <a:lnTo>
                    <a:pt x="95526" y="350078"/>
                  </a:lnTo>
                  <a:lnTo>
                    <a:pt x="97055" y="351313"/>
                  </a:lnTo>
                  <a:lnTo>
                    <a:pt x="98173" y="352813"/>
                  </a:lnTo>
                  <a:lnTo>
                    <a:pt x="99320" y="354284"/>
                  </a:lnTo>
                  <a:lnTo>
                    <a:pt x="100187" y="355798"/>
                  </a:lnTo>
                  <a:lnTo>
                    <a:pt x="100776" y="357357"/>
                  </a:lnTo>
                  <a:lnTo>
                    <a:pt x="109816" y="354798"/>
                  </a:lnTo>
                  <a:lnTo>
                    <a:pt x="110157" y="354798"/>
                  </a:lnTo>
                  <a:lnTo>
                    <a:pt x="108574" y="350078"/>
                  </a:lnTo>
                  <a:lnTo>
                    <a:pt x="108510" y="349887"/>
                  </a:lnTo>
                  <a:lnTo>
                    <a:pt x="106935" y="347652"/>
                  </a:lnTo>
                  <a:close/>
                </a:path>
                <a:path w="756284" h="408939">
                  <a:moveTo>
                    <a:pt x="142032" y="323302"/>
                  </a:moveTo>
                  <a:lnTo>
                    <a:pt x="131622" y="323302"/>
                  </a:lnTo>
                  <a:lnTo>
                    <a:pt x="131622" y="394647"/>
                  </a:lnTo>
                  <a:lnTo>
                    <a:pt x="147032" y="408175"/>
                  </a:lnTo>
                  <a:lnTo>
                    <a:pt x="151914" y="408175"/>
                  </a:lnTo>
                  <a:lnTo>
                    <a:pt x="153516" y="408028"/>
                  </a:lnTo>
                  <a:lnTo>
                    <a:pt x="155694" y="407543"/>
                  </a:lnTo>
                  <a:lnTo>
                    <a:pt x="157031" y="407204"/>
                  </a:lnTo>
                  <a:lnTo>
                    <a:pt x="157736" y="406940"/>
                  </a:lnTo>
                  <a:lnTo>
                    <a:pt x="155739" y="398117"/>
                  </a:lnTo>
                  <a:lnTo>
                    <a:pt x="148737" y="398117"/>
                  </a:lnTo>
                  <a:lnTo>
                    <a:pt x="146664" y="397411"/>
                  </a:lnTo>
                  <a:lnTo>
                    <a:pt x="142032" y="390824"/>
                  </a:lnTo>
                  <a:lnTo>
                    <a:pt x="142032" y="323302"/>
                  </a:lnTo>
                  <a:close/>
                </a:path>
                <a:path w="756284" h="408939">
                  <a:moveTo>
                    <a:pt x="156501" y="397411"/>
                  </a:moveTo>
                  <a:lnTo>
                    <a:pt x="155579" y="397411"/>
                  </a:lnTo>
                  <a:lnTo>
                    <a:pt x="155739" y="398117"/>
                  </a:lnTo>
                  <a:lnTo>
                    <a:pt x="152972" y="398117"/>
                  </a:lnTo>
                  <a:lnTo>
                    <a:pt x="156501" y="397411"/>
                  </a:lnTo>
                  <a:close/>
                </a:path>
                <a:path w="756284" h="408939">
                  <a:moveTo>
                    <a:pt x="131622" y="339535"/>
                  </a:moveTo>
                  <a:lnTo>
                    <a:pt x="121387" y="339535"/>
                  </a:lnTo>
                  <a:lnTo>
                    <a:pt x="121387" y="348358"/>
                  </a:lnTo>
                  <a:lnTo>
                    <a:pt x="131622" y="348358"/>
                  </a:lnTo>
                  <a:lnTo>
                    <a:pt x="131622" y="339535"/>
                  </a:lnTo>
                  <a:close/>
                </a:path>
                <a:path w="756284" h="408939">
                  <a:moveTo>
                    <a:pt x="156501" y="339535"/>
                  </a:moveTo>
                  <a:lnTo>
                    <a:pt x="142032" y="339535"/>
                  </a:lnTo>
                  <a:lnTo>
                    <a:pt x="142032" y="348358"/>
                  </a:lnTo>
                  <a:lnTo>
                    <a:pt x="156501" y="348358"/>
                  </a:lnTo>
                  <a:lnTo>
                    <a:pt x="156501" y="339535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1" name="object 101"/>
          <p:cNvGrpSpPr/>
          <p:nvPr/>
        </p:nvGrpSpPr>
        <p:grpSpPr>
          <a:xfrm>
            <a:off x="740170" y="6715273"/>
            <a:ext cx="331470" cy="1414780"/>
            <a:chOff x="740170" y="6715273"/>
            <a:chExt cx="331470" cy="1414780"/>
          </a:xfrm>
        </p:grpSpPr>
        <p:pic>
          <p:nvPicPr>
            <p:cNvPr id="102" name="object 10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40170" y="6715273"/>
              <a:ext cx="330893" cy="1414221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842476" y="7011390"/>
              <a:ext cx="111760" cy="832485"/>
            </a:xfrm>
            <a:custGeom>
              <a:avLst/>
              <a:gdLst/>
              <a:ahLst/>
              <a:cxnLst/>
              <a:rect l="l" t="t" r="r" b="b"/>
              <a:pathLst>
                <a:path w="111759" h="832484">
                  <a:moveTo>
                    <a:pt x="1567" y="776761"/>
                  </a:moveTo>
                  <a:lnTo>
                    <a:pt x="1567" y="799082"/>
                  </a:lnTo>
                  <a:lnTo>
                    <a:pt x="110262" y="799082"/>
                  </a:lnTo>
                  <a:lnTo>
                    <a:pt x="110262" y="776761"/>
                  </a:lnTo>
                  <a:lnTo>
                    <a:pt x="1567" y="776761"/>
                  </a:lnTo>
                  <a:close/>
                </a:path>
                <a:path w="111759" h="832484">
                  <a:moveTo>
                    <a:pt x="1567" y="799082"/>
                  </a:moveTo>
                  <a:lnTo>
                    <a:pt x="1567" y="832004"/>
                  </a:lnTo>
                  <a:lnTo>
                    <a:pt x="19111" y="832004"/>
                  </a:lnTo>
                  <a:lnTo>
                    <a:pt x="19111" y="799082"/>
                  </a:lnTo>
                  <a:lnTo>
                    <a:pt x="1567" y="799082"/>
                  </a:lnTo>
                  <a:close/>
                </a:path>
                <a:path w="111759" h="832484">
                  <a:moveTo>
                    <a:pt x="1567" y="743317"/>
                  </a:moveTo>
                  <a:lnTo>
                    <a:pt x="1567" y="776761"/>
                  </a:lnTo>
                  <a:lnTo>
                    <a:pt x="19111" y="776761"/>
                  </a:lnTo>
                  <a:lnTo>
                    <a:pt x="19111" y="743317"/>
                  </a:lnTo>
                  <a:lnTo>
                    <a:pt x="1567" y="743317"/>
                  </a:lnTo>
                  <a:close/>
                </a:path>
                <a:path w="111759" h="832484">
                  <a:moveTo>
                    <a:pt x="1567" y="689044"/>
                  </a:moveTo>
                  <a:lnTo>
                    <a:pt x="1567" y="711440"/>
                  </a:lnTo>
                  <a:lnTo>
                    <a:pt x="110262" y="711440"/>
                  </a:lnTo>
                  <a:lnTo>
                    <a:pt x="110262" y="689044"/>
                  </a:lnTo>
                  <a:lnTo>
                    <a:pt x="63305" y="689044"/>
                  </a:lnTo>
                  <a:lnTo>
                    <a:pt x="63305" y="695688"/>
                  </a:lnTo>
                  <a:lnTo>
                    <a:pt x="45836" y="695688"/>
                  </a:lnTo>
                  <a:lnTo>
                    <a:pt x="45836" y="689044"/>
                  </a:lnTo>
                  <a:lnTo>
                    <a:pt x="1567" y="689044"/>
                  </a:lnTo>
                  <a:close/>
                </a:path>
                <a:path w="111759" h="832484">
                  <a:moveTo>
                    <a:pt x="1567" y="622976"/>
                  </a:moveTo>
                  <a:lnTo>
                    <a:pt x="1567" y="645298"/>
                  </a:lnTo>
                  <a:lnTo>
                    <a:pt x="110262" y="645298"/>
                  </a:lnTo>
                  <a:lnTo>
                    <a:pt x="110262" y="622976"/>
                  </a:lnTo>
                  <a:lnTo>
                    <a:pt x="63305" y="622976"/>
                  </a:lnTo>
                  <a:lnTo>
                    <a:pt x="63305" y="638952"/>
                  </a:lnTo>
                  <a:lnTo>
                    <a:pt x="45836" y="638952"/>
                  </a:lnTo>
                  <a:lnTo>
                    <a:pt x="45836" y="622976"/>
                  </a:lnTo>
                  <a:lnTo>
                    <a:pt x="1567" y="622976"/>
                  </a:lnTo>
                  <a:close/>
                </a:path>
                <a:path w="111759" h="832484">
                  <a:moveTo>
                    <a:pt x="45836" y="689044"/>
                  </a:moveTo>
                  <a:lnTo>
                    <a:pt x="45836" y="695688"/>
                  </a:lnTo>
                  <a:lnTo>
                    <a:pt x="63305" y="695688"/>
                  </a:lnTo>
                  <a:lnTo>
                    <a:pt x="63305" y="689044"/>
                  </a:lnTo>
                  <a:lnTo>
                    <a:pt x="45836" y="689044"/>
                  </a:lnTo>
                  <a:close/>
                </a:path>
                <a:path w="111759" h="832484">
                  <a:moveTo>
                    <a:pt x="45836" y="645298"/>
                  </a:moveTo>
                  <a:lnTo>
                    <a:pt x="45836" y="689044"/>
                  </a:lnTo>
                  <a:lnTo>
                    <a:pt x="63305" y="689044"/>
                  </a:lnTo>
                  <a:lnTo>
                    <a:pt x="63305" y="645298"/>
                  </a:lnTo>
                  <a:lnTo>
                    <a:pt x="45836" y="645298"/>
                  </a:lnTo>
                  <a:close/>
                </a:path>
                <a:path w="111759" h="832484">
                  <a:moveTo>
                    <a:pt x="45836" y="622976"/>
                  </a:moveTo>
                  <a:lnTo>
                    <a:pt x="45836" y="638952"/>
                  </a:lnTo>
                  <a:lnTo>
                    <a:pt x="63305" y="638952"/>
                  </a:lnTo>
                  <a:lnTo>
                    <a:pt x="63305" y="622976"/>
                  </a:lnTo>
                  <a:lnTo>
                    <a:pt x="45836" y="622976"/>
                  </a:lnTo>
                  <a:close/>
                </a:path>
                <a:path w="111759" h="832484">
                  <a:moveTo>
                    <a:pt x="1567" y="560567"/>
                  </a:moveTo>
                  <a:lnTo>
                    <a:pt x="1567" y="582888"/>
                  </a:lnTo>
                  <a:lnTo>
                    <a:pt x="110262" y="582888"/>
                  </a:lnTo>
                  <a:lnTo>
                    <a:pt x="110262" y="560567"/>
                  </a:lnTo>
                  <a:lnTo>
                    <a:pt x="1567" y="560567"/>
                  </a:lnTo>
                  <a:close/>
                </a:path>
                <a:path w="111759" h="832484">
                  <a:moveTo>
                    <a:pt x="1567" y="498082"/>
                  </a:moveTo>
                  <a:lnTo>
                    <a:pt x="1567" y="520478"/>
                  </a:lnTo>
                  <a:lnTo>
                    <a:pt x="110262" y="520478"/>
                  </a:lnTo>
                  <a:lnTo>
                    <a:pt x="110262" y="498082"/>
                  </a:lnTo>
                  <a:lnTo>
                    <a:pt x="37401" y="498082"/>
                  </a:lnTo>
                  <a:lnTo>
                    <a:pt x="37401" y="476590"/>
                  </a:lnTo>
                  <a:lnTo>
                    <a:pt x="1567" y="498082"/>
                  </a:lnTo>
                  <a:close/>
                </a:path>
                <a:path w="111759" h="832484">
                  <a:moveTo>
                    <a:pt x="37401" y="476590"/>
                  </a:moveTo>
                  <a:lnTo>
                    <a:pt x="37401" y="498082"/>
                  </a:lnTo>
                  <a:lnTo>
                    <a:pt x="110262" y="454411"/>
                  </a:lnTo>
                  <a:lnTo>
                    <a:pt x="110262" y="432015"/>
                  </a:lnTo>
                  <a:lnTo>
                    <a:pt x="74503" y="432015"/>
                  </a:lnTo>
                  <a:lnTo>
                    <a:pt x="74503" y="454336"/>
                  </a:lnTo>
                  <a:lnTo>
                    <a:pt x="37401" y="476590"/>
                  </a:lnTo>
                  <a:close/>
                </a:path>
                <a:path w="111759" h="832484">
                  <a:moveTo>
                    <a:pt x="1567" y="432015"/>
                  </a:moveTo>
                  <a:lnTo>
                    <a:pt x="1567" y="454336"/>
                  </a:lnTo>
                  <a:lnTo>
                    <a:pt x="74503" y="454336"/>
                  </a:lnTo>
                  <a:lnTo>
                    <a:pt x="74503" y="432015"/>
                  </a:lnTo>
                  <a:lnTo>
                    <a:pt x="1567" y="432015"/>
                  </a:lnTo>
                  <a:close/>
                </a:path>
                <a:path w="111759" h="832484">
                  <a:moveTo>
                    <a:pt x="1567" y="371023"/>
                  </a:moveTo>
                  <a:lnTo>
                    <a:pt x="1567" y="393419"/>
                  </a:lnTo>
                  <a:lnTo>
                    <a:pt x="110262" y="393419"/>
                  </a:lnTo>
                  <a:lnTo>
                    <a:pt x="110262" y="371023"/>
                  </a:lnTo>
                  <a:lnTo>
                    <a:pt x="81968" y="371023"/>
                  </a:lnTo>
                  <a:lnTo>
                    <a:pt x="81968" y="373860"/>
                  </a:lnTo>
                  <a:lnTo>
                    <a:pt x="60767" y="377892"/>
                  </a:lnTo>
                  <a:lnTo>
                    <a:pt x="51365" y="371023"/>
                  </a:lnTo>
                  <a:lnTo>
                    <a:pt x="1567" y="371023"/>
                  </a:lnTo>
                  <a:close/>
                </a:path>
                <a:path w="111759" h="832484">
                  <a:moveTo>
                    <a:pt x="49666" y="344526"/>
                  </a:moveTo>
                  <a:lnTo>
                    <a:pt x="55243" y="349001"/>
                  </a:lnTo>
                  <a:lnTo>
                    <a:pt x="66376" y="359357"/>
                  </a:lnTo>
                  <a:lnTo>
                    <a:pt x="110262" y="331383"/>
                  </a:lnTo>
                  <a:lnTo>
                    <a:pt x="110262" y="304881"/>
                  </a:lnTo>
                  <a:lnTo>
                    <a:pt x="49666" y="344526"/>
                  </a:lnTo>
                  <a:close/>
                </a:path>
                <a:path w="111759" h="832484">
                  <a:moveTo>
                    <a:pt x="51365" y="371023"/>
                  </a:moveTo>
                  <a:lnTo>
                    <a:pt x="60767" y="377892"/>
                  </a:lnTo>
                  <a:lnTo>
                    <a:pt x="81968" y="373860"/>
                  </a:lnTo>
                  <a:lnTo>
                    <a:pt x="78918" y="371023"/>
                  </a:lnTo>
                  <a:lnTo>
                    <a:pt x="51365" y="371023"/>
                  </a:lnTo>
                  <a:close/>
                </a:path>
                <a:path w="111759" h="832484">
                  <a:moveTo>
                    <a:pt x="78918" y="371023"/>
                  </a:moveTo>
                  <a:lnTo>
                    <a:pt x="81968" y="373860"/>
                  </a:lnTo>
                  <a:lnTo>
                    <a:pt x="81968" y="371023"/>
                  </a:lnTo>
                  <a:lnTo>
                    <a:pt x="78918" y="371023"/>
                  </a:lnTo>
                  <a:close/>
                </a:path>
                <a:path w="111759" h="832484">
                  <a:moveTo>
                    <a:pt x="1567" y="305926"/>
                  </a:moveTo>
                  <a:lnTo>
                    <a:pt x="1567" y="333399"/>
                  </a:lnTo>
                  <a:lnTo>
                    <a:pt x="37774" y="361095"/>
                  </a:lnTo>
                  <a:lnTo>
                    <a:pt x="51365" y="371023"/>
                  </a:lnTo>
                  <a:lnTo>
                    <a:pt x="78918" y="371023"/>
                  </a:lnTo>
                  <a:lnTo>
                    <a:pt x="66376" y="359357"/>
                  </a:lnTo>
                  <a:lnTo>
                    <a:pt x="60020" y="363409"/>
                  </a:lnTo>
                  <a:lnTo>
                    <a:pt x="46135" y="346836"/>
                  </a:lnTo>
                  <a:lnTo>
                    <a:pt x="46135" y="341692"/>
                  </a:lnTo>
                  <a:lnTo>
                    <a:pt x="1567" y="305926"/>
                  </a:lnTo>
                  <a:close/>
                </a:path>
                <a:path w="111759" h="832484">
                  <a:moveTo>
                    <a:pt x="46135" y="346836"/>
                  </a:moveTo>
                  <a:lnTo>
                    <a:pt x="60020" y="363409"/>
                  </a:lnTo>
                  <a:lnTo>
                    <a:pt x="66376" y="359357"/>
                  </a:lnTo>
                  <a:lnTo>
                    <a:pt x="55243" y="349001"/>
                  </a:lnTo>
                  <a:lnTo>
                    <a:pt x="49666" y="344526"/>
                  </a:lnTo>
                  <a:lnTo>
                    <a:pt x="46135" y="346836"/>
                  </a:lnTo>
                  <a:close/>
                </a:path>
                <a:path w="111759" h="832484">
                  <a:moveTo>
                    <a:pt x="46135" y="341692"/>
                  </a:moveTo>
                  <a:lnTo>
                    <a:pt x="46135" y="346836"/>
                  </a:lnTo>
                  <a:lnTo>
                    <a:pt x="49666" y="344526"/>
                  </a:lnTo>
                  <a:lnTo>
                    <a:pt x="46135" y="341692"/>
                  </a:lnTo>
                  <a:close/>
                </a:path>
                <a:path w="111759" h="832484">
                  <a:moveTo>
                    <a:pt x="1567" y="253296"/>
                  </a:moveTo>
                  <a:lnTo>
                    <a:pt x="1567" y="275617"/>
                  </a:lnTo>
                  <a:lnTo>
                    <a:pt x="110262" y="275617"/>
                  </a:lnTo>
                  <a:lnTo>
                    <a:pt x="110262" y="253296"/>
                  </a:lnTo>
                  <a:lnTo>
                    <a:pt x="1567" y="253296"/>
                  </a:lnTo>
                  <a:close/>
                </a:path>
                <a:path w="111759" h="832484">
                  <a:moveTo>
                    <a:pt x="1567" y="190812"/>
                  </a:moveTo>
                  <a:lnTo>
                    <a:pt x="1567" y="213208"/>
                  </a:lnTo>
                  <a:lnTo>
                    <a:pt x="110262" y="213208"/>
                  </a:lnTo>
                  <a:lnTo>
                    <a:pt x="110262" y="190812"/>
                  </a:lnTo>
                  <a:lnTo>
                    <a:pt x="37401" y="190812"/>
                  </a:lnTo>
                  <a:lnTo>
                    <a:pt x="37401" y="169319"/>
                  </a:lnTo>
                  <a:lnTo>
                    <a:pt x="1567" y="190812"/>
                  </a:lnTo>
                  <a:close/>
                </a:path>
                <a:path w="111759" h="832484">
                  <a:moveTo>
                    <a:pt x="37401" y="169319"/>
                  </a:moveTo>
                  <a:lnTo>
                    <a:pt x="37401" y="190812"/>
                  </a:lnTo>
                  <a:lnTo>
                    <a:pt x="110262" y="147140"/>
                  </a:lnTo>
                  <a:lnTo>
                    <a:pt x="110262" y="124744"/>
                  </a:lnTo>
                  <a:lnTo>
                    <a:pt x="74503" y="124744"/>
                  </a:lnTo>
                  <a:lnTo>
                    <a:pt x="74503" y="147065"/>
                  </a:lnTo>
                  <a:lnTo>
                    <a:pt x="37401" y="169319"/>
                  </a:lnTo>
                  <a:close/>
                </a:path>
                <a:path w="111759" h="832484">
                  <a:moveTo>
                    <a:pt x="1567" y="124744"/>
                  </a:moveTo>
                  <a:lnTo>
                    <a:pt x="1567" y="147065"/>
                  </a:lnTo>
                  <a:lnTo>
                    <a:pt x="74503" y="147065"/>
                  </a:lnTo>
                  <a:lnTo>
                    <a:pt x="74503" y="124744"/>
                  </a:lnTo>
                  <a:lnTo>
                    <a:pt x="1567" y="124744"/>
                  </a:lnTo>
                  <a:close/>
                </a:path>
                <a:path w="111759" h="832484">
                  <a:moveTo>
                    <a:pt x="0" y="33767"/>
                  </a:moveTo>
                  <a:lnTo>
                    <a:pt x="0" y="50042"/>
                  </a:lnTo>
                  <a:lnTo>
                    <a:pt x="1169" y="56238"/>
                  </a:lnTo>
                  <a:lnTo>
                    <a:pt x="5847" y="67386"/>
                  </a:lnTo>
                  <a:lnTo>
                    <a:pt x="9256" y="72189"/>
                  </a:lnTo>
                  <a:lnTo>
                    <a:pt x="18240" y="80265"/>
                  </a:lnTo>
                  <a:lnTo>
                    <a:pt x="23490" y="83235"/>
                  </a:lnTo>
                  <a:lnTo>
                    <a:pt x="23714" y="83362"/>
                  </a:lnTo>
                  <a:lnTo>
                    <a:pt x="30234" y="85551"/>
                  </a:lnTo>
                  <a:lnTo>
                    <a:pt x="36754" y="87692"/>
                  </a:lnTo>
                  <a:lnTo>
                    <a:pt x="44194" y="88762"/>
                  </a:lnTo>
                  <a:lnTo>
                    <a:pt x="67710" y="88762"/>
                  </a:lnTo>
                  <a:lnTo>
                    <a:pt x="102572" y="71666"/>
                  </a:lnTo>
                  <a:lnTo>
                    <a:pt x="111755" y="48748"/>
                  </a:lnTo>
                  <a:lnTo>
                    <a:pt x="111755" y="33817"/>
                  </a:lnTo>
                  <a:lnTo>
                    <a:pt x="96525" y="0"/>
                  </a:lnTo>
                  <a:lnTo>
                    <a:pt x="94286" y="0"/>
                  </a:lnTo>
                  <a:lnTo>
                    <a:pt x="94286" y="44617"/>
                  </a:lnTo>
                  <a:lnTo>
                    <a:pt x="93614" y="47954"/>
                  </a:lnTo>
                  <a:lnTo>
                    <a:pt x="93614" y="48165"/>
                  </a:lnTo>
                  <a:lnTo>
                    <a:pt x="90553" y="54695"/>
                  </a:lnTo>
                  <a:lnTo>
                    <a:pt x="65022" y="66067"/>
                  </a:lnTo>
                  <a:lnTo>
                    <a:pt x="46682" y="66067"/>
                  </a:lnTo>
                  <a:lnTo>
                    <a:pt x="17468" y="46359"/>
                  </a:lnTo>
                  <a:lnTo>
                    <a:pt x="17468" y="5956"/>
                  </a:lnTo>
                  <a:lnTo>
                    <a:pt x="11894" y="9232"/>
                  </a:lnTo>
                  <a:lnTo>
                    <a:pt x="7664" y="13860"/>
                  </a:lnTo>
                  <a:lnTo>
                    <a:pt x="1542" y="26004"/>
                  </a:lnTo>
                  <a:lnTo>
                    <a:pt x="0" y="33767"/>
                  </a:lnTo>
                  <a:close/>
                </a:path>
                <a:path w="111759" h="832484">
                  <a:moveTo>
                    <a:pt x="53451" y="0"/>
                  </a:moveTo>
                  <a:lnTo>
                    <a:pt x="53451" y="42850"/>
                  </a:lnTo>
                  <a:lnTo>
                    <a:pt x="69427" y="42850"/>
                  </a:lnTo>
                  <a:lnTo>
                    <a:pt x="69427" y="22395"/>
                  </a:lnTo>
                  <a:lnTo>
                    <a:pt x="88687" y="22395"/>
                  </a:lnTo>
                  <a:lnTo>
                    <a:pt x="94286" y="36853"/>
                  </a:lnTo>
                  <a:lnTo>
                    <a:pt x="94286" y="0"/>
                  </a:lnTo>
                  <a:lnTo>
                    <a:pt x="53451" y="0"/>
                  </a:lnTo>
                  <a:close/>
                </a:path>
                <a:path w="111759" h="832484">
                  <a:moveTo>
                    <a:pt x="17468" y="5956"/>
                  </a:moveTo>
                  <a:lnTo>
                    <a:pt x="17468" y="38097"/>
                  </a:lnTo>
                  <a:lnTo>
                    <a:pt x="18240" y="34414"/>
                  </a:lnTo>
                  <a:lnTo>
                    <a:pt x="21325" y="28691"/>
                  </a:lnTo>
                  <a:lnTo>
                    <a:pt x="23490" y="26462"/>
                  </a:lnTo>
                  <a:lnTo>
                    <a:pt x="28940" y="23391"/>
                  </a:lnTo>
                  <a:lnTo>
                    <a:pt x="32150" y="22346"/>
                  </a:lnTo>
                  <a:lnTo>
                    <a:pt x="35833" y="21798"/>
                  </a:lnTo>
                  <a:lnTo>
                    <a:pt x="35833" y="74"/>
                  </a:lnTo>
                  <a:lnTo>
                    <a:pt x="30234" y="674"/>
                  </a:lnTo>
                  <a:lnTo>
                    <a:pt x="29363" y="767"/>
                  </a:lnTo>
                  <a:lnTo>
                    <a:pt x="28940" y="813"/>
                  </a:lnTo>
                  <a:lnTo>
                    <a:pt x="22694" y="2811"/>
                  </a:lnTo>
                  <a:lnTo>
                    <a:pt x="17468" y="59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4" name="object 104"/>
          <p:cNvGrpSpPr/>
          <p:nvPr/>
        </p:nvGrpSpPr>
        <p:grpSpPr>
          <a:xfrm>
            <a:off x="1185735" y="6715273"/>
            <a:ext cx="3698240" cy="1414780"/>
            <a:chOff x="1185735" y="6715273"/>
            <a:chExt cx="3698240" cy="1414780"/>
          </a:xfrm>
        </p:grpSpPr>
        <p:sp>
          <p:nvSpPr>
            <p:cNvPr id="105" name="object 105"/>
            <p:cNvSpPr/>
            <p:nvPr/>
          </p:nvSpPr>
          <p:spPr>
            <a:xfrm>
              <a:off x="1185735" y="6715273"/>
              <a:ext cx="3698240" cy="1414780"/>
            </a:xfrm>
            <a:custGeom>
              <a:avLst/>
              <a:gdLst/>
              <a:ahLst/>
              <a:cxnLst/>
              <a:rect l="l" t="t" r="r" b="b"/>
              <a:pathLst>
                <a:path w="3698240" h="1414779">
                  <a:moveTo>
                    <a:pt x="3697997" y="0"/>
                  </a:moveTo>
                  <a:lnTo>
                    <a:pt x="0" y="0"/>
                  </a:lnTo>
                  <a:lnTo>
                    <a:pt x="0" y="1414221"/>
                  </a:lnTo>
                  <a:lnTo>
                    <a:pt x="3697997" y="1414221"/>
                  </a:lnTo>
                  <a:lnTo>
                    <a:pt x="369799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6" name="object 10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456280" y="6942175"/>
              <a:ext cx="3035797" cy="663232"/>
            </a:xfrm>
            <a:prstGeom prst="rect">
              <a:avLst/>
            </a:prstGeom>
          </p:spPr>
        </p:pic>
      </p:grpSp>
      <p:grpSp>
        <p:nvGrpSpPr>
          <p:cNvPr id="107" name="object 107"/>
          <p:cNvGrpSpPr/>
          <p:nvPr/>
        </p:nvGrpSpPr>
        <p:grpSpPr>
          <a:xfrm>
            <a:off x="4998395" y="6715273"/>
            <a:ext cx="3698240" cy="1414780"/>
            <a:chOff x="4998395" y="6715273"/>
            <a:chExt cx="3698240" cy="1414780"/>
          </a:xfrm>
        </p:grpSpPr>
        <p:sp>
          <p:nvSpPr>
            <p:cNvPr id="108" name="object 108"/>
            <p:cNvSpPr/>
            <p:nvPr/>
          </p:nvSpPr>
          <p:spPr>
            <a:xfrm>
              <a:off x="4998395" y="6715273"/>
              <a:ext cx="3698240" cy="1414780"/>
            </a:xfrm>
            <a:custGeom>
              <a:avLst/>
              <a:gdLst/>
              <a:ahLst/>
              <a:cxnLst/>
              <a:rect l="l" t="t" r="r" b="b"/>
              <a:pathLst>
                <a:path w="3698240" h="1414779">
                  <a:moveTo>
                    <a:pt x="3697997" y="0"/>
                  </a:moveTo>
                  <a:lnTo>
                    <a:pt x="0" y="0"/>
                  </a:lnTo>
                  <a:lnTo>
                    <a:pt x="0" y="1414221"/>
                  </a:lnTo>
                  <a:lnTo>
                    <a:pt x="3697997" y="1414221"/>
                  </a:lnTo>
                  <a:lnTo>
                    <a:pt x="369799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268940" y="6940655"/>
              <a:ext cx="2921787" cy="1019242"/>
            </a:xfrm>
            <a:prstGeom prst="rect">
              <a:avLst/>
            </a:prstGeom>
          </p:spPr>
        </p:pic>
      </p:grpSp>
      <p:grpSp>
        <p:nvGrpSpPr>
          <p:cNvPr id="110" name="object 110"/>
          <p:cNvGrpSpPr/>
          <p:nvPr/>
        </p:nvGrpSpPr>
        <p:grpSpPr>
          <a:xfrm>
            <a:off x="8811055" y="6715273"/>
            <a:ext cx="4176395" cy="1414780"/>
            <a:chOff x="8811055" y="6715273"/>
            <a:chExt cx="4176395" cy="1414780"/>
          </a:xfrm>
        </p:grpSpPr>
        <p:sp>
          <p:nvSpPr>
            <p:cNvPr id="111" name="object 111"/>
            <p:cNvSpPr/>
            <p:nvPr/>
          </p:nvSpPr>
          <p:spPr>
            <a:xfrm>
              <a:off x="8811055" y="6715273"/>
              <a:ext cx="4176395" cy="1414780"/>
            </a:xfrm>
            <a:custGeom>
              <a:avLst/>
              <a:gdLst/>
              <a:ahLst/>
              <a:cxnLst/>
              <a:rect l="l" t="t" r="r" b="b"/>
              <a:pathLst>
                <a:path w="4176395" h="1414779">
                  <a:moveTo>
                    <a:pt x="4175774" y="0"/>
                  </a:moveTo>
                  <a:lnTo>
                    <a:pt x="0" y="0"/>
                  </a:lnTo>
                  <a:lnTo>
                    <a:pt x="0" y="1414221"/>
                  </a:lnTo>
                  <a:lnTo>
                    <a:pt x="4175774" y="1414221"/>
                  </a:lnTo>
                  <a:lnTo>
                    <a:pt x="41757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081600" y="6940655"/>
              <a:ext cx="3456449" cy="663232"/>
            </a:xfrm>
            <a:prstGeom prst="rect">
              <a:avLst/>
            </a:prstGeom>
          </p:spPr>
        </p:pic>
      </p:grpSp>
      <p:grpSp>
        <p:nvGrpSpPr>
          <p:cNvPr id="113" name="object 113"/>
          <p:cNvGrpSpPr/>
          <p:nvPr/>
        </p:nvGrpSpPr>
        <p:grpSpPr>
          <a:xfrm>
            <a:off x="13101501" y="6715273"/>
            <a:ext cx="4176395" cy="1414780"/>
            <a:chOff x="13101501" y="6715273"/>
            <a:chExt cx="4176395" cy="1414780"/>
          </a:xfrm>
        </p:grpSpPr>
        <p:sp>
          <p:nvSpPr>
            <p:cNvPr id="114" name="object 114"/>
            <p:cNvSpPr/>
            <p:nvPr/>
          </p:nvSpPr>
          <p:spPr>
            <a:xfrm>
              <a:off x="13101501" y="6715273"/>
              <a:ext cx="4176395" cy="1414780"/>
            </a:xfrm>
            <a:custGeom>
              <a:avLst/>
              <a:gdLst/>
              <a:ahLst/>
              <a:cxnLst/>
              <a:rect l="l" t="t" r="r" b="b"/>
              <a:pathLst>
                <a:path w="4176394" h="1414779">
                  <a:moveTo>
                    <a:pt x="4175774" y="0"/>
                  </a:moveTo>
                  <a:lnTo>
                    <a:pt x="0" y="0"/>
                  </a:lnTo>
                  <a:lnTo>
                    <a:pt x="0" y="1414221"/>
                  </a:lnTo>
                  <a:lnTo>
                    <a:pt x="4175774" y="1414221"/>
                  </a:lnTo>
                  <a:lnTo>
                    <a:pt x="41757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5" name="object 11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372045" y="6940655"/>
              <a:ext cx="3373919" cy="664752"/>
            </a:xfrm>
            <a:prstGeom prst="rect">
              <a:avLst/>
            </a:prstGeom>
          </p:spPr>
        </p:pic>
      </p:grpSp>
      <p:grpSp>
        <p:nvGrpSpPr>
          <p:cNvPr id="116" name="object 116"/>
          <p:cNvGrpSpPr/>
          <p:nvPr/>
        </p:nvGrpSpPr>
        <p:grpSpPr>
          <a:xfrm>
            <a:off x="17391946" y="6715273"/>
            <a:ext cx="1972310" cy="1414780"/>
            <a:chOff x="17391946" y="6715273"/>
            <a:chExt cx="1972310" cy="1414780"/>
          </a:xfrm>
        </p:grpSpPr>
        <p:sp>
          <p:nvSpPr>
            <p:cNvPr id="117" name="object 117"/>
            <p:cNvSpPr/>
            <p:nvPr/>
          </p:nvSpPr>
          <p:spPr>
            <a:xfrm>
              <a:off x="17391946" y="6715273"/>
              <a:ext cx="1972310" cy="1414780"/>
            </a:xfrm>
            <a:custGeom>
              <a:avLst/>
              <a:gdLst/>
              <a:ahLst/>
              <a:cxnLst/>
              <a:rect l="l" t="t" r="r" b="b"/>
              <a:pathLst>
                <a:path w="1972309" h="1414779">
                  <a:moveTo>
                    <a:pt x="1971993" y="0"/>
                  </a:moveTo>
                  <a:lnTo>
                    <a:pt x="0" y="0"/>
                  </a:lnTo>
                  <a:lnTo>
                    <a:pt x="0" y="1414221"/>
                  </a:lnTo>
                  <a:lnTo>
                    <a:pt x="1971993" y="1414221"/>
                  </a:lnTo>
                  <a:lnTo>
                    <a:pt x="1971993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7662490" y="6945215"/>
              <a:ext cx="1425568" cy="810833"/>
            </a:xfrm>
            <a:prstGeom prst="rect">
              <a:avLst/>
            </a:prstGeom>
          </p:spPr>
        </p:pic>
      </p:grpSp>
      <p:grpSp>
        <p:nvGrpSpPr>
          <p:cNvPr id="119" name="object 119"/>
          <p:cNvGrpSpPr/>
          <p:nvPr/>
        </p:nvGrpSpPr>
        <p:grpSpPr>
          <a:xfrm>
            <a:off x="740170" y="8244165"/>
            <a:ext cx="320675" cy="1223645"/>
            <a:chOff x="740170" y="8244165"/>
            <a:chExt cx="320675" cy="1223645"/>
          </a:xfrm>
        </p:grpSpPr>
        <p:pic>
          <p:nvPicPr>
            <p:cNvPr id="120" name="object 12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40170" y="8244165"/>
              <a:ext cx="320422" cy="1223110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849367" y="8412455"/>
              <a:ext cx="104775" cy="890905"/>
            </a:xfrm>
            <a:custGeom>
              <a:avLst/>
              <a:gdLst/>
              <a:ahLst/>
              <a:cxnLst/>
              <a:rect l="l" t="t" r="r" b="b"/>
              <a:pathLst>
                <a:path w="104775" h="890904">
                  <a:moveTo>
                    <a:pt x="1469" y="838863"/>
                  </a:moveTo>
                  <a:lnTo>
                    <a:pt x="1469" y="859789"/>
                  </a:lnTo>
                  <a:lnTo>
                    <a:pt x="103370" y="859789"/>
                  </a:lnTo>
                  <a:lnTo>
                    <a:pt x="103370" y="838863"/>
                  </a:lnTo>
                  <a:lnTo>
                    <a:pt x="1469" y="838863"/>
                  </a:lnTo>
                  <a:close/>
                </a:path>
                <a:path w="104775" h="890904">
                  <a:moveTo>
                    <a:pt x="1469" y="859789"/>
                  </a:moveTo>
                  <a:lnTo>
                    <a:pt x="1469" y="890653"/>
                  </a:lnTo>
                  <a:lnTo>
                    <a:pt x="17916" y="890653"/>
                  </a:lnTo>
                  <a:lnTo>
                    <a:pt x="17916" y="859789"/>
                  </a:lnTo>
                  <a:lnTo>
                    <a:pt x="1469" y="859789"/>
                  </a:lnTo>
                  <a:close/>
                </a:path>
                <a:path w="104775" h="890904">
                  <a:moveTo>
                    <a:pt x="1469" y="807509"/>
                  </a:moveTo>
                  <a:lnTo>
                    <a:pt x="1469" y="838863"/>
                  </a:lnTo>
                  <a:lnTo>
                    <a:pt x="17916" y="838863"/>
                  </a:lnTo>
                  <a:lnTo>
                    <a:pt x="17916" y="807509"/>
                  </a:lnTo>
                  <a:lnTo>
                    <a:pt x="1469" y="807509"/>
                  </a:lnTo>
                  <a:close/>
                </a:path>
                <a:path w="104775" h="890904">
                  <a:moveTo>
                    <a:pt x="69" y="750819"/>
                  </a:moveTo>
                  <a:lnTo>
                    <a:pt x="69" y="763650"/>
                  </a:lnTo>
                  <a:lnTo>
                    <a:pt x="1213" y="769506"/>
                  </a:lnTo>
                  <a:lnTo>
                    <a:pt x="35296" y="799530"/>
                  </a:lnTo>
                  <a:lnTo>
                    <a:pt x="42248" y="800580"/>
                  </a:lnTo>
                  <a:lnTo>
                    <a:pt x="62614" y="800580"/>
                  </a:lnTo>
                  <a:lnTo>
                    <a:pt x="99054" y="779957"/>
                  </a:lnTo>
                  <a:lnTo>
                    <a:pt x="104770" y="763510"/>
                  </a:lnTo>
                  <a:lnTo>
                    <a:pt x="104770" y="750679"/>
                  </a:lnTo>
                  <a:lnTo>
                    <a:pt x="88113" y="722872"/>
                  </a:lnTo>
                  <a:lnTo>
                    <a:pt x="88113" y="760664"/>
                  </a:lnTo>
                  <a:lnTo>
                    <a:pt x="87390" y="763814"/>
                  </a:lnTo>
                  <a:lnTo>
                    <a:pt x="60235" y="779374"/>
                  </a:lnTo>
                  <a:lnTo>
                    <a:pt x="44488" y="779374"/>
                  </a:lnTo>
                  <a:lnTo>
                    <a:pt x="16796" y="760804"/>
                  </a:lnTo>
                  <a:lnTo>
                    <a:pt x="16796" y="722976"/>
                  </a:lnTo>
                  <a:lnTo>
                    <a:pt x="13437" y="725974"/>
                  </a:lnTo>
                  <a:lnTo>
                    <a:pt x="9098" y="729800"/>
                  </a:lnTo>
                  <a:lnTo>
                    <a:pt x="5785" y="734372"/>
                  </a:lnTo>
                  <a:lnTo>
                    <a:pt x="1213" y="744964"/>
                  </a:lnTo>
                  <a:lnTo>
                    <a:pt x="69" y="750819"/>
                  </a:lnTo>
                  <a:close/>
                </a:path>
                <a:path w="104775" h="890904">
                  <a:moveTo>
                    <a:pt x="16796" y="722976"/>
                  </a:moveTo>
                  <a:lnTo>
                    <a:pt x="16796" y="753712"/>
                  </a:lnTo>
                  <a:lnTo>
                    <a:pt x="17520" y="750563"/>
                  </a:lnTo>
                  <a:lnTo>
                    <a:pt x="18966" y="747810"/>
                  </a:lnTo>
                  <a:lnTo>
                    <a:pt x="44488" y="735002"/>
                  </a:lnTo>
                  <a:lnTo>
                    <a:pt x="60235" y="735002"/>
                  </a:lnTo>
                  <a:lnTo>
                    <a:pt x="88113" y="753572"/>
                  </a:lnTo>
                  <a:lnTo>
                    <a:pt x="88113" y="722872"/>
                  </a:lnTo>
                  <a:lnTo>
                    <a:pt x="87133" y="722008"/>
                  </a:lnTo>
                  <a:lnTo>
                    <a:pt x="81884" y="719045"/>
                  </a:lnTo>
                  <a:lnTo>
                    <a:pt x="69567" y="714846"/>
                  </a:lnTo>
                  <a:lnTo>
                    <a:pt x="62614" y="713796"/>
                  </a:lnTo>
                  <a:lnTo>
                    <a:pt x="42248" y="713796"/>
                  </a:lnTo>
                  <a:lnTo>
                    <a:pt x="35296" y="714869"/>
                  </a:lnTo>
                  <a:lnTo>
                    <a:pt x="29184" y="717016"/>
                  </a:lnTo>
                  <a:lnTo>
                    <a:pt x="23025" y="719115"/>
                  </a:lnTo>
                  <a:lnTo>
                    <a:pt x="17776" y="722101"/>
                  </a:lnTo>
                  <a:lnTo>
                    <a:pt x="16796" y="722976"/>
                  </a:lnTo>
                  <a:close/>
                </a:path>
                <a:path w="104775" h="890904">
                  <a:moveTo>
                    <a:pt x="1469" y="678593"/>
                  </a:moveTo>
                  <a:lnTo>
                    <a:pt x="1469" y="699589"/>
                  </a:lnTo>
                  <a:lnTo>
                    <a:pt x="77102" y="699472"/>
                  </a:lnTo>
                  <a:lnTo>
                    <a:pt x="104770" y="668071"/>
                  </a:lnTo>
                  <a:lnTo>
                    <a:pt x="104770" y="652861"/>
                  </a:lnTo>
                  <a:lnTo>
                    <a:pt x="103417" y="646142"/>
                  </a:lnTo>
                  <a:lnTo>
                    <a:pt x="98005" y="634431"/>
                  </a:lnTo>
                  <a:lnTo>
                    <a:pt x="93969" y="629835"/>
                  </a:lnTo>
                  <a:lnTo>
                    <a:pt x="88393" y="626391"/>
                  </a:lnTo>
                  <a:lnTo>
                    <a:pt x="88393" y="664199"/>
                  </a:lnTo>
                  <a:lnTo>
                    <a:pt x="87716" y="667442"/>
                  </a:lnTo>
                  <a:lnTo>
                    <a:pt x="85010" y="672901"/>
                  </a:lnTo>
                  <a:lnTo>
                    <a:pt x="82887" y="674977"/>
                  </a:lnTo>
                  <a:lnTo>
                    <a:pt x="77102" y="677870"/>
                  </a:lnTo>
                  <a:lnTo>
                    <a:pt x="73369" y="678593"/>
                  </a:lnTo>
                  <a:lnTo>
                    <a:pt x="1469" y="678593"/>
                  </a:lnTo>
                  <a:close/>
                </a:path>
                <a:path w="104775" h="890904">
                  <a:moveTo>
                    <a:pt x="1469" y="621483"/>
                  </a:moveTo>
                  <a:lnTo>
                    <a:pt x="1469" y="642410"/>
                  </a:lnTo>
                  <a:lnTo>
                    <a:pt x="73369" y="642410"/>
                  </a:lnTo>
                  <a:lnTo>
                    <a:pt x="76635" y="643042"/>
                  </a:lnTo>
                  <a:lnTo>
                    <a:pt x="77102" y="643133"/>
                  </a:lnTo>
                  <a:lnTo>
                    <a:pt x="79995" y="644579"/>
                  </a:lnTo>
                  <a:lnTo>
                    <a:pt x="82887" y="645979"/>
                  </a:lnTo>
                  <a:lnTo>
                    <a:pt x="85010" y="648032"/>
                  </a:lnTo>
                  <a:lnTo>
                    <a:pt x="87716" y="653398"/>
                  </a:lnTo>
                  <a:lnTo>
                    <a:pt x="88393" y="656640"/>
                  </a:lnTo>
                  <a:lnTo>
                    <a:pt x="88393" y="626391"/>
                  </a:lnTo>
                  <a:lnTo>
                    <a:pt x="83237" y="623163"/>
                  </a:lnTo>
                  <a:lnTo>
                    <a:pt x="77102" y="621602"/>
                  </a:lnTo>
                  <a:lnTo>
                    <a:pt x="1469" y="621483"/>
                  </a:lnTo>
                  <a:close/>
                </a:path>
                <a:path w="104775" h="890904">
                  <a:moveTo>
                    <a:pt x="0" y="556582"/>
                  </a:moveTo>
                  <a:lnTo>
                    <a:pt x="0" y="571466"/>
                  </a:lnTo>
                  <a:lnTo>
                    <a:pt x="1143" y="577252"/>
                  </a:lnTo>
                  <a:lnTo>
                    <a:pt x="28694" y="604337"/>
                  </a:lnTo>
                  <a:lnTo>
                    <a:pt x="41455" y="607276"/>
                  </a:lnTo>
                  <a:lnTo>
                    <a:pt x="63454" y="607276"/>
                  </a:lnTo>
                  <a:lnTo>
                    <a:pt x="69567" y="606409"/>
                  </a:lnTo>
                  <a:lnTo>
                    <a:pt x="70196" y="606320"/>
                  </a:lnTo>
                  <a:lnTo>
                    <a:pt x="103650" y="577602"/>
                  </a:lnTo>
                  <a:lnTo>
                    <a:pt x="104770" y="571746"/>
                  </a:lnTo>
                  <a:lnTo>
                    <a:pt x="104770" y="556862"/>
                  </a:lnTo>
                  <a:lnTo>
                    <a:pt x="103277" y="549724"/>
                  </a:lnTo>
                  <a:lnTo>
                    <a:pt x="97305" y="537826"/>
                  </a:lnTo>
                  <a:lnTo>
                    <a:pt x="93152" y="533183"/>
                  </a:lnTo>
                  <a:lnTo>
                    <a:pt x="88183" y="530089"/>
                  </a:lnTo>
                  <a:lnTo>
                    <a:pt x="88183" y="568947"/>
                  </a:lnTo>
                  <a:lnTo>
                    <a:pt x="87506" y="572143"/>
                  </a:lnTo>
                  <a:lnTo>
                    <a:pt x="61261" y="586070"/>
                  </a:lnTo>
                  <a:lnTo>
                    <a:pt x="43368" y="586070"/>
                  </a:lnTo>
                  <a:lnTo>
                    <a:pt x="17473" y="571956"/>
                  </a:lnTo>
                  <a:lnTo>
                    <a:pt x="17473" y="572394"/>
                  </a:lnTo>
                  <a:lnTo>
                    <a:pt x="16656" y="568573"/>
                  </a:lnTo>
                  <a:lnTo>
                    <a:pt x="16656" y="530357"/>
                  </a:lnTo>
                  <a:lnTo>
                    <a:pt x="11944" y="533160"/>
                  </a:lnTo>
                  <a:lnTo>
                    <a:pt x="7698" y="537709"/>
                  </a:lnTo>
                  <a:lnTo>
                    <a:pt x="1539" y="549420"/>
                  </a:lnTo>
                  <a:lnTo>
                    <a:pt x="0" y="556582"/>
                  </a:lnTo>
                  <a:close/>
                </a:path>
                <a:path w="104775" h="890904">
                  <a:moveTo>
                    <a:pt x="69567" y="524202"/>
                  </a:moveTo>
                  <a:lnTo>
                    <a:pt x="69567" y="545128"/>
                  </a:lnTo>
                  <a:lnTo>
                    <a:pt x="73672" y="545408"/>
                  </a:lnTo>
                  <a:lnTo>
                    <a:pt x="77102" y="546318"/>
                  </a:lnTo>
                  <a:lnTo>
                    <a:pt x="79855" y="547857"/>
                  </a:lnTo>
                  <a:lnTo>
                    <a:pt x="82234" y="549148"/>
                  </a:lnTo>
                  <a:lnTo>
                    <a:pt x="82701" y="549448"/>
                  </a:lnTo>
                  <a:lnTo>
                    <a:pt x="84754" y="551662"/>
                  </a:lnTo>
                  <a:lnTo>
                    <a:pt x="86153" y="554508"/>
                  </a:lnTo>
                  <a:lnTo>
                    <a:pt x="87506" y="557333"/>
                  </a:lnTo>
                  <a:lnTo>
                    <a:pt x="88183" y="560828"/>
                  </a:lnTo>
                  <a:lnTo>
                    <a:pt x="88183" y="530089"/>
                  </a:lnTo>
                  <a:lnTo>
                    <a:pt x="82701" y="526629"/>
                  </a:lnTo>
                  <a:lnTo>
                    <a:pt x="82234" y="526424"/>
                  </a:lnTo>
                  <a:lnTo>
                    <a:pt x="76425" y="524622"/>
                  </a:lnTo>
                  <a:lnTo>
                    <a:pt x="70196" y="524240"/>
                  </a:lnTo>
                  <a:lnTo>
                    <a:pt x="69567" y="524202"/>
                  </a:lnTo>
                  <a:close/>
                </a:path>
                <a:path w="104775" h="890904">
                  <a:moveTo>
                    <a:pt x="16656" y="530357"/>
                  </a:moveTo>
                  <a:lnTo>
                    <a:pt x="16656" y="560408"/>
                  </a:lnTo>
                  <a:lnTo>
                    <a:pt x="17473" y="556326"/>
                  </a:lnTo>
                  <a:lnTo>
                    <a:pt x="17473" y="556544"/>
                  </a:lnTo>
                  <a:lnTo>
                    <a:pt x="18896" y="553876"/>
                  </a:lnTo>
                  <a:lnTo>
                    <a:pt x="20342" y="551030"/>
                  </a:lnTo>
                  <a:lnTo>
                    <a:pt x="21905" y="549501"/>
                  </a:lnTo>
                  <a:lnTo>
                    <a:pt x="22629" y="548850"/>
                  </a:lnTo>
                  <a:lnTo>
                    <a:pt x="28251" y="546108"/>
                  </a:lnTo>
                  <a:lnTo>
                    <a:pt x="31727" y="545291"/>
                  </a:lnTo>
                  <a:lnTo>
                    <a:pt x="34713" y="545121"/>
                  </a:lnTo>
                  <a:lnTo>
                    <a:pt x="35833" y="545058"/>
                  </a:lnTo>
                  <a:lnTo>
                    <a:pt x="35833" y="524062"/>
                  </a:lnTo>
                  <a:lnTo>
                    <a:pt x="28927" y="524715"/>
                  </a:lnTo>
                  <a:lnTo>
                    <a:pt x="22769" y="526675"/>
                  </a:lnTo>
                  <a:lnTo>
                    <a:pt x="16656" y="530357"/>
                  </a:lnTo>
                  <a:close/>
                </a:path>
                <a:path w="104775" h="890904">
                  <a:moveTo>
                    <a:pt x="1469" y="489418"/>
                  </a:moveTo>
                  <a:lnTo>
                    <a:pt x="1469" y="510414"/>
                  </a:lnTo>
                  <a:lnTo>
                    <a:pt x="103370" y="510414"/>
                  </a:lnTo>
                  <a:lnTo>
                    <a:pt x="103370" y="489418"/>
                  </a:lnTo>
                  <a:lnTo>
                    <a:pt x="59348" y="489418"/>
                  </a:lnTo>
                  <a:lnTo>
                    <a:pt x="59348" y="495647"/>
                  </a:lnTo>
                  <a:lnTo>
                    <a:pt x="42972" y="495647"/>
                  </a:lnTo>
                  <a:lnTo>
                    <a:pt x="42972" y="489418"/>
                  </a:lnTo>
                  <a:lnTo>
                    <a:pt x="1469" y="489418"/>
                  </a:lnTo>
                  <a:close/>
                </a:path>
                <a:path w="104775" h="890904">
                  <a:moveTo>
                    <a:pt x="1469" y="427480"/>
                  </a:moveTo>
                  <a:lnTo>
                    <a:pt x="1469" y="448406"/>
                  </a:lnTo>
                  <a:lnTo>
                    <a:pt x="103370" y="448406"/>
                  </a:lnTo>
                  <a:lnTo>
                    <a:pt x="103370" y="427480"/>
                  </a:lnTo>
                  <a:lnTo>
                    <a:pt x="59348" y="427480"/>
                  </a:lnTo>
                  <a:lnTo>
                    <a:pt x="59348" y="442457"/>
                  </a:lnTo>
                  <a:lnTo>
                    <a:pt x="42972" y="442457"/>
                  </a:lnTo>
                  <a:lnTo>
                    <a:pt x="42972" y="427480"/>
                  </a:lnTo>
                  <a:lnTo>
                    <a:pt x="1469" y="427480"/>
                  </a:lnTo>
                  <a:close/>
                </a:path>
                <a:path w="104775" h="890904">
                  <a:moveTo>
                    <a:pt x="42972" y="489418"/>
                  </a:moveTo>
                  <a:lnTo>
                    <a:pt x="42972" y="495647"/>
                  </a:lnTo>
                  <a:lnTo>
                    <a:pt x="59348" y="495647"/>
                  </a:lnTo>
                  <a:lnTo>
                    <a:pt x="59348" y="489418"/>
                  </a:lnTo>
                  <a:lnTo>
                    <a:pt x="42972" y="489418"/>
                  </a:lnTo>
                  <a:close/>
                </a:path>
                <a:path w="104775" h="890904">
                  <a:moveTo>
                    <a:pt x="42972" y="448406"/>
                  </a:moveTo>
                  <a:lnTo>
                    <a:pt x="42972" y="489418"/>
                  </a:lnTo>
                  <a:lnTo>
                    <a:pt x="59348" y="489418"/>
                  </a:lnTo>
                  <a:lnTo>
                    <a:pt x="59348" y="448406"/>
                  </a:lnTo>
                  <a:lnTo>
                    <a:pt x="42972" y="448406"/>
                  </a:lnTo>
                  <a:close/>
                </a:path>
                <a:path w="104775" h="890904">
                  <a:moveTo>
                    <a:pt x="42972" y="427480"/>
                  </a:moveTo>
                  <a:lnTo>
                    <a:pt x="42972" y="442457"/>
                  </a:lnTo>
                  <a:lnTo>
                    <a:pt x="59348" y="442457"/>
                  </a:lnTo>
                  <a:lnTo>
                    <a:pt x="59348" y="427480"/>
                  </a:lnTo>
                  <a:lnTo>
                    <a:pt x="42972" y="427480"/>
                  </a:lnTo>
                  <a:close/>
                </a:path>
                <a:path w="104775" h="890904">
                  <a:moveTo>
                    <a:pt x="1469" y="361552"/>
                  </a:moveTo>
                  <a:lnTo>
                    <a:pt x="1469" y="409213"/>
                  </a:lnTo>
                  <a:lnTo>
                    <a:pt x="103370" y="409213"/>
                  </a:lnTo>
                  <a:lnTo>
                    <a:pt x="103370" y="388217"/>
                  </a:lnTo>
                  <a:lnTo>
                    <a:pt x="67047" y="388217"/>
                  </a:lnTo>
                  <a:lnTo>
                    <a:pt x="67047" y="395496"/>
                  </a:lnTo>
                  <a:lnTo>
                    <a:pt x="50670" y="395496"/>
                  </a:lnTo>
                  <a:lnTo>
                    <a:pt x="50670" y="388217"/>
                  </a:lnTo>
                  <a:lnTo>
                    <a:pt x="17916" y="388217"/>
                  </a:lnTo>
                  <a:lnTo>
                    <a:pt x="17916" y="335698"/>
                  </a:lnTo>
                  <a:lnTo>
                    <a:pt x="12597" y="338900"/>
                  </a:lnTo>
                  <a:lnTo>
                    <a:pt x="8655" y="343285"/>
                  </a:lnTo>
                  <a:lnTo>
                    <a:pt x="5808" y="349024"/>
                  </a:lnTo>
                  <a:lnTo>
                    <a:pt x="2916" y="354717"/>
                  </a:lnTo>
                  <a:lnTo>
                    <a:pt x="1469" y="361552"/>
                  </a:lnTo>
                  <a:close/>
                </a:path>
                <a:path w="104775" h="890904">
                  <a:moveTo>
                    <a:pt x="50670" y="388217"/>
                  </a:moveTo>
                  <a:lnTo>
                    <a:pt x="50670" y="395496"/>
                  </a:lnTo>
                  <a:lnTo>
                    <a:pt x="67047" y="395496"/>
                  </a:lnTo>
                  <a:lnTo>
                    <a:pt x="67047" y="388217"/>
                  </a:lnTo>
                  <a:lnTo>
                    <a:pt x="50670" y="388217"/>
                  </a:lnTo>
                  <a:close/>
                </a:path>
                <a:path w="104775" h="890904">
                  <a:moveTo>
                    <a:pt x="17916" y="335698"/>
                  </a:moveTo>
                  <a:lnTo>
                    <a:pt x="17916" y="365518"/>
                  </a:lnTo>
                  <a:lnTo>
                    <a:pt x="18709" y="362252"/>
                  </a:lnTo>
                  <a:lnTo>
                    <a:pt x="21882" y="357213"/>
                  </a:lnTo>
                  <a:lnTo>
                    <a:pt x="23982" y="355370"/>
                  </a:lnTo>
                  <a:lnTo>
                    <a:pt x="29207" y="353037"/>
                  </a:lnTo>
                  <a:lnTo>
                    <a:pt x="32030" y="352454"/>
                  </a:lnTo>
                  <a:lnTo>
                    <a:pt x="38049" y="352454"/>
                  </a:lnTo>
                  <a:lnTo>
                    <a:pt x="50670" y="365518"/>
                  </a:lnTo>
                  <a:lnTo>
                    <a:pt x="50670" y="388217"/>
                  </a:lnTo>
                  <a:lnTo>
                    <a:pt x="67047" y="388217"/>
                  </a:lnTo>
                  <a:lnTo>
                    <a:pt x="67047" y="361552"/>
                  </a:lnTo>
                  <a:lnTo>
                    <a:pt x="65741" y="354717"/>
                  </a:lnTo>
                  <a:lnTo>
                    <a:pt x="41502" y="331318"/>
                  </a:lnTo>
                  <a:lnTo>
                    <a:pt x="28438" y="331318"/>
                  </a:lnTo>
                  <a:lnTo>
                    <a:pt x="22675" y="332834"/>
                  </a:lnTo>
                  <a:lnTo>
                    <a:pt x="17916" y="335698"/>
                  </a:lnTo>
                  <a:close/>
                </a:path>
                <a:path w="104775" h="890904">
                  <a:moveTo>
                    <a:pt x="69" y="270149"/>
                  </a:moveTo>
                  <a:lnTo>
                    <a:pt x="69" y="282980"/>
                  </a:lnTo>
                  <a:lnTo>
                    <a:pt x="1213" y="288836"/>
                  </a:lnTo>
                  <a:lnTo>
                    <a:pt x="35296" y="318860"/>
                  </a:lnTo>
                  <a:lnTo>
                    <a:pt x="42248" y="319910"/>
                  </a:lnTo>
                  <a:lnTo>
                    <a:pt x="62614" y="319910"/>
                  </a:lnTo>
                  <a:lnTo>
                    <a:pt x="99054" y="299287"/>
                  </a:lnTo>
                  <a:lnTo>
                    <a:pt x="104770" y="282840"/>
                  </a:lnTo>
                  <a:lnTo>
                    <a:pt x="104770" y="270009"/>
                  </a:lnTo>
                  <a:lnTo>
                    <a:pt x="88113" y="242202"/>
                  </a:lnTo>
                  <a:lnTo>
                    <a:pt x="88113" y="279994"/>
                  </a:lnTo>
                  <a:lnTo>
                    <a:pt x="87390" y="283143"/>
                  </a:lnTo>
                  <a:lnTo>
                    <a:pt x="60235" y="298704"/>
                  </a:lnTo>
                  <a:lnTo>
                    <a:pt x="44488" y="298704"/>
                  </a:lnTo>
                  <a:lnTo>
                    <a:pt x="16796" y="280134"/>
                  </a:lnTo>
                  <a:lnTo>
                    <a:pt x="16796" y="242306"/>
                  </a:lnTo>
                  <a:lnTo>
                    <a:pt x="13437" y="245304"/>
                  </a:lnTo>
                  <a:lnTo>
                    <a:pt x="9098" y="249130"/>
                  </a:lnTo>
                  <a:lnTo>
                    <a:pt x="5785" y="253702"/>
                  </a:lnTo>
                  <a:lnTo>
                    <a:pt x="1213" y="264294"/>
                  </a:lnTo>
                  <a:lnTo>
                    <a:pt x="69" y="270149"/>
                  </a:lnTo>
                  <a:close/>
                </a:path>
                <a:path w="104775" h="890904">
                  <a:moveTo>
                    <a:pt x="16796" y="242306"/>
                  </a:moveTo>
                  <a:lnTo>
                    <a:pt x="16796" y="273042"/>
                  </a:lnTo>
                  <a:lnTo>
                    <a:pt x="17520" y="269892"/>
                  </a:lnTo>
                  <a:lnTo>
                    <a:pt x="18966" y="267140"/>
                  </a:lnTo>
                  <a:lnTo>
                    <a:pt x="44488" y="254332"/>
                  </a:lnTo>
                  <a:lnTo>
                    <a:pt x="60235" y="254332"/>
                  </a:lnTo>
                  <a:lnTo>
                    <a:pt x="88113" y="272902"/>
                  </a:lnTo>
                  <a:lnTo>
                    <a:pt x="88113" y="242202"/>
                  </a:lnTo>
                  <a:lnTo>
                    <a:pt x="87133" y="241338"/>
                  </a:lnTo>
                  <a:lnTo>
                    <a:pt x="81884" y="238375"/>
                  </a:lnTo>
                  <a:lnTo>
                    <a:pt x="69567" y="234176"/>
                  </a:lnTo>
                  <a:lnTo>
                    <a:pt x="62614" y="233126"/>
                  </a:lnTo>
                  <a:lnTo>
                    <a:pt x="42248" y="233126"/>
                  </a:lnTo>
                  <a:lnTo>
                    <a:pt x="35296" y="234199"/>
                  </a:lnTo>
                  <a:lnTo>
                    <a:pt x="29184" y="236345"/>
                  </a:lnTo>
                  <a:lnTo>
                    <a:pt x="23025" y="238445"/>
                  </a:lnTo>
                  <a:lnTo>
                    <a:pt x="17776" y="241431"/>
                  </a:lnTo>
                  <a:lnTo>
                    <a:pt x="16796" y="242306"/>
                  </a:lnTo>
                  <a:close/>
                </a:path>
                <a:path w="104775" h="890904">
                  <a:moveTo>
                    <a:pt x="1469" y="195683"/>
                  </a:moveTo>
                  <a:lnTo>
                    <a:pt x="1469" y="216609"/>
                  </a:lnTo>
                  <a:lnTo>
                    <a:pt x="103370" y="216609"/>
                  </a:lnTo>
                  <a:lnTo>
                    <a:pt x="103370" y="195683"/>
                  </a:lnTo>
                  <a:lnTo>
                    <a:pt x="1469" y="195683"/>
                  </a:lnTo>
                  <a:close/>
                </a:path>
                <a:path w="104775" h="890904">
                  <a:moveTo>
                    <a:pt x="1469" y="155021"/>
                  </a:moveTo>
                  <a:lnTo>
                    <a:pt x="1469" y="176017"/>
                  </a:lnTo>
                  <a:lnTo>
                    <a:pt x="103370" y="176017"/>
                  </a:lnTo>
                  <a:lnTo>
                    <a:pt x="103370" y="155021"/>
                  </a:lnTo>
                  <a:lnTo>
                    <a:pt x="35063" y="155021"/>
                  </a:lnTo>
                  <a:lnTo>
                    <a:pt x="35063" y="134871"/>
                  </a:lnTo>
                  <a:lnTo>
                    <a:pt x="1469" y="155021"/>
                  </a:lnTo>
                  <a:close/>
                </a:path>
                <a:path w="104775" h="890904">
                  <a:moveTo>
                    <a:pt x="35063" y="134871"/>
                  </a:moveTo>
                  <a:lnTo>
                    <a:pt x="35063" y="155021"/>
                  </a:lnTo>
                  <a:lnTo>
                    <a:pt x="103370" y="114078"/>
                  </a:lnTo>
                  <a:lnTo>
                    <a:pt x="103370" y="93082"/>
                  </a:lnTo>
                  <a:lnTo>
                    <a:pt x="69846" y="93082"/>
                  </a:lnTo>
                  <a:lnTo>
                    <a:pt x="69846" y="114008"/>
                  </a:lnTo>
                  <a:lnTo>
                    <a:pt x="35063" y="134871"/>
                  </a:lnTo>
                  <a:close/>
                </a:path>
                <a:path w="104775" h="890904">
                  <a:moveTo>
                    <a:pt x="1469" y="93082"/>
                  </a:moveTo>
                  <a:lnTo>
                    <a:pt x="1469" y="114008"/>
                  </a:lnTo>
                  <a:lnTo>
                    <a:pt x="69846" y="114008"/>
                  </a:lnTo>
                  <a:lnTo>
                    <a:pt x="69846" y="93082"/>
                  </a:lnTo>
                  <a:lnTo>
                    <a:pt x="1469" y="93082"/>
                  </a:lnTo>
                  <a:close/>
                </a:path>
                <a:path w="104775" h="890904">
                  <a:moveTo>
                    <a:pt x="1469" y="31354"/>
                  </a:moveTo>
                  <a:lnTo>
                    <a:pt x="1469" y="52280"/>
                  </a:lnTo>
                  <a:lnTo>
                    <a:pt x="103370" y="52280"/>
                  </a:lnTo>
                  <a:lnTo>
                    <a:pt x="103370" y="31354"/>
                  </a:lnTo>
                  <a:lnTo>
                    <a:pt x="1469" y="31354"/>
                  </a:lnTo>
                  <a:close/>
                </a:path>
                <a:path w="104775" h="890904">
                  <a:moveTo>
                    <a:pt x="1469" y="52280"/>
                  </a:moveTo>
                  <a:lnTo>
                    <a:pt x="1469" y="83144"/>
                  </a:lnTo>
                  <a:lnTo>
                    <a:pt x="17916" y="83144"/>
                  </a:lnTo>
                  <a:lnTo>
                    <a:pt x="17916" y="52280"/>
                  </a:lnTo>
                  <a:lnTo>
                    <a:pt x="1469" y="52280"/>
                  </a:lnTo>
                  <a:close/>
                </a:path>
                <a:path w="104775" h="890904">
                  <a:moveTo>
                    <a:pt x="1469" y="0"/>
                  </a:moveTo>
                  <a:lnTo>
                    <a:pt x="1469" y="31354"/>
                  </a:lnTo>
                  <a:lnTo>
                    <a:pt x="17916" y="31354"/>
                  </a:lnTo>
                  <a:lnTo>
                    <a:pt x="17916" y="0"/>
                  </a:lnTo>
                  <a:lnTo>
                    <a:pt x="14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2" name="object 122"/>
          <p:cNvGrpSpPr/>
          <p:nvPr/>
        </p:nvGrpSpPr>
        <p:grpSpPr>
          <a:xfrm>
            <a:off x="1175264" y="8244165"/>
            <a:ext cx="3698240" cy="1223645"/>
            <a:chOff x="1175264" y="8244165"/>
            <a:chExt cx="3698240" cy="1223645"/>
          </a:xfrm>
        </p:grpSpPr>
        <p:sp>
          <p:nvSpPr>
            <p:cNvPr id="123" name="object 123"/>
            <p:cNvSpPr/>
            <p:nvPr/>
          </p:nvSpPr>
          <p:spPr>
            <a:xfrm>
              <a:off x="1175264" y="8244165"/>
              <a:ext cx="3698240" cy="1223645"/>
            </a:xfrm>
            <a:custGeom>
              <a:avLst/>
              <a:gdLst/>
              <a:ahLst/>
              <a:cxnLst/>
              <a:rect l="l" t="t" r="r" b="b"/>
              <a:pathLst>
                <a:path w="3698240" h="1223645">
                  <a:moveTo>
                    <a:pt x="3697997" y="0"/>
                  </a:moveTo>
                  <a:lnTo>
                    <a:pt x="0" y="0"/>
                  </a:lnTo>
                  <a:lnTo>
                    <a:pt x="0" y="1223110"/>
                  </a:lnTo>
                  <a:lnTo>
                    <a:pt x="3697997" y="1223110"/>
                  </a:lnTo>
                  <a:lnTo>
                    <a:pt x="369799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4" name="object 12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445809" y="8469547"/>
              <a:ext cx="2551621" cy="664752"/>
            </a:xfrm>
            <a:prstGeom prst="rect">
              <a:avLst/>
            </a:prstGeom>
          </p:spPr>
        </p:pic>
      </p:grpSp>
      <p:grpSp>
        <p:nvGrpSpPr>
          <p:cNvPr id="125" name="object 125"/>
          <p:cNvGrpSpPr/>
          <p:nvPr/>
        </p:nvGrpSpPr>
        <p:grpSpPr>
          <a:xfrm>
            <a:off x="4987925" y="8244165"/>
            <a:ext cx="3698240" cy="1223645"/>
            <a:chOff x="4987925" y="8244165"/>
            <a:chExt cx="3698240" cy="1223645"/>
          </a:xfrm>
        </p:grpSpPr>
        <p:sp>
          <p:nvSpPr>
            <p:cNvPr id="126" name="object 126"/>
            <p:cNvSpPr/>
            <p:nvPr/>
          </p:nvSpPr>
          <p:spPr>
            <a:xfrm>
              <a:off x="4987925" y="8244165"/>
              <a:ext cx="3698240" cy="1223645"/>
            </a:xfrm>
            <a:custGeom>
              <a:avLst/>
              <a:gdLst/>
              <a:ahLst/>
              <a:cxnLst/>
              <a:rect l="l" t="t" r="r" b="b"/>
              <a:pathLst>
                <a:path w="3698240" h="1223645">
                  <a:moveTo>
                    <a:pt x="3697997" y="0"/>
                  </a:moveTo>
                  <a:lnTo>
                    <a:pt x="0" y="0"/>
                  </a:lnTo>
                  <a:lnTo>
                    <a:pt x="0" y="1223110"/>
                  </a:lnTo>
                  <a:lnTo>
                    <a:pt x="3697997" y="1223110"/>
                  </a:lnTo>
                  <a:lnTo>
                    <a:pt x="369799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258469" y="8471068"/>
              <a:ext cx="3016197" cy="457863"/>
            </a:xfrm>
            <a:prstGeom prst="rect">
              <a:avLst/>
            </a:prstGeom>
          </p:spPr>
        </p:pic>
      </p:grpSp>
      <p:grpSp>
        <p:nvGrpSpPr>
          <p:cNvPr id="128" name="object 128"/>
          <p:cNvGrpSpPr/>
          <p:nvPr/>
        </p:nvGrpSpPr>
        <p:grpSpPr>
          <a:xfrm>
            <a:off x="8800584" y="8244165"/>
            <a:ext cx="4176395" cy="1223645"/>
            <a:chOff x="8800584" y="8244165"/>
            <a:chExt cx="4176395" cy="1223645"/>
          </a:xfrm>
        </p:grpSpPr>
        <p:sp>
          <p:nvSpPr>
            <p:cNvPr id="129" name="object 129"/>
            <p:cNvSpPr/>
            <p:nvPr/>
          </p:nvSpPr>
          <p:spPr>
            <a:xfrm>
              <a:off x="8800584" y="8244165"/>
              <a:ext cx="4176395" cy="1223645"/>
            </a:xfrm>
            <a:custGeom>
              <a:avLst/>
              <a:gdLst/>
              <a:ahLst/>
              <a:cxnLst/>
              <a:rect l="l" t="t" r="r" b="b"/>
              <a:pathLst>
                <a:path w="4176395" h="1223645">
                  <a:moveTo>
                    <a:pt x="4175774" y="0"/>
                  </a:moveTo>
                  <a:lnTo>
                    <a:pt x="0" y="0"/>
                  </a:lnTo>
                  <a:lnTo>
                    <a:pt x="0" y="1223110"/>
                  </a:lnTo>
                  <a:lnTo>
                    <a:pt x="4175774" y="1223110"/>
                  </a:lnTo>
                  <a:lnTo>
                    <a:pt x="41757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0" name="object 13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071129" y="8471068"/>
              <a:ext cx="2621645" cy="661712"/>
            </a:xfrm>
            <a:prstGeom prst="rect">
              <a:avLst/>
            </a:prstGeom>
          </p:spPr>
        </p:pic>
      </p:grpSp>
      <p:grpSp>
        <p:nvGrpSpPr>
          <p:cNvPr id="131" name="object 131"/>
          <p:cNvGrpSpPr/>
          <p:nvPr/>
        </p:nvGrpSpPr>
        <p:grpSpPr>
          <a:xfrm>
            <a:off x="13091030" y="8244165"/>
            <a:ext cx="4176395" cy="1223645"/>
            <a:chOff x="13091030" y="8244165"/>
            <a:chExt cx="4176395" cy="1223645"/>
          </a:xfrm>
        </p:grpSpPr>
        <p:sp>
          <p:nvSpPr>
            <p:cNvPr id="132" name="object 132"/>
            <p:cNvSpPr/>
            <p:nvPr/>
          </p:nvSpPr>
          <p:spPr>
            <a:xfrm>
              <a:off x="13091030" y="8244165"/>
              <a:ext cx="4176395" cy="1223645"/>
            </a:xfrm>
            <a:custGeom>
              <a:avLst/>
              <a:gdLst/>
              <a:ahLst/>
              <a:cxnLst/>
              <a:rect l="l" t="t" r="r" b="b"/>
              <a:pathLst>
                <a:path w="4176394" h="1223645">
                  <a:moveTo>
                    <a:pt x="4175774" y="0"/>
                  </a:moveTo>
                  <a:lnTo>
                    <a:pt x="0" y="0"/>
                  </a:lnTo>
                  <a:lnTo>
                    <a:pt x="0" y="1223110"/>
                  </a:lnTo>
                  <a:lnTo>
                    <a:pt x="4175774" y="1223110"/>
                  </a:lnTo>
                  <a:lnTo>
                    <a:pt x="41757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3" name="object 13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3361575" y="8471068"/>
              <a:ext cx="2553058" cy="663232"/>
            </a:xfrm>
            <a:prstGeom prst="rect">
              <a:avLst/>
            </a:prstGeom>
          </p:spPr>
        </p:pic>
      </p:grpSp>
      <p:grpSp>
        <p:nvGrpSpPr>
          <p:cNvPr id="134" name="object 134"/>
          <p:cNvGrpSpPr/>
          <p:nvPr/>
        </p:nvGrpSpPr>
        <p:grpSpPr>
          <a:xfrm>
            <a:off x="17381475" y="8244165"/>
            <a:ext cx="1982470" cy="1223645"/>
            <a:chOff x="17381475" y="8244165"/>
            <a:chExt cx="1982470" cy="1223645"/>
          </a:xfrm>
        </p:grpSpPr>
        <p:sp>
          <p:nvSpPr>
            <p:cNvPr id="135" name="object 135"/>
            <p:cNvSpPr/>
            <p:nvPr/>
          </p:nvSpPr>
          <p:spPr>
            <a:xfrm>
              <a:off x="17381475" y="8244165"/>
              <a:ext cx="1982470" cy="1223645"/>
            </a:xfrm>
            <a:custGeom>
              <a:avLst/>
              <a:gdLst/>
              <a:ahLst/>
              <a:cxnLst/>
              <a:rect l="l" t="t" r="r" b="b"/>
              <a:pathLst>
                <a:path w="1982469" h="1223645">
                  <a:moveTo>
                    <a:pt x="1982464" y="0"/>
                  </a:moveTo>
                  <a:lnTo>
                    <a:pt x="0" y="0"/>
                  </a:lnTo>
                  <a:lnTo>
                    <a:pt x="0" y="1223110"/>
                  </a:lnTo>
                  <a:lnTo>
                    <a:pt x="1982464" y="1223110"/>
                  </a:lnTo>
                  <a:lnTo>
                    <a:pt x="198246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6" name="object 13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652020" y="8469547"/>
              <a:ext cx="1505058" cy="637388"/>
            </a:xfrm>
            <a:prstGeom prst="rect">
              <a:avLst/>
            </a:prstGeom>
          </p:spPr>
        </p:pic>
      </p:grpSp>
      <p:grpSp>
        <p:nvGrpSpPr>
          <p:cNvPr id="137" name="object 137"/>
          <p:cNvGrpSpPr/>
          <p:nvPr/>
        </p:nvGrpSpPr>
        <p:grpSpPr>
          <a:xfrm>
            <a:off x="740170" y="9581943"/>
            <a:ext cx="331470" cy="1727200"/>
            <a:chOff x="740170" y="9581943"/>
            <a:chExt cx="331470" cy="1727200"/>
          </a:xfrm>
        </p:grpSpPr>
        <p:pic>
          <p:nvPicPr>
            <p:cNvPr id="138" name="object 13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40170" y="9581943"/>
              <a:ext cx="330893" cy="1726612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42550" y="9757193"/>
              <a:ext cx="111680" cy="1384647"/>
            </a:xfrm>
            <a:prstGeom prst="rect">
              <a:avLst/>
            </a:prstGeom>
          </p:spPr>
        </p:pic>
      </p:grpSp>
      <p:grpSp>
        <p:nvGrpSpPr>
          <p:cNvPr id="140" name="object 140"/>
          <p:cNvGrpSpPr/>
          <p:nvPr/>
        </p:nvGrpSpPr>
        <p:grpSpPr>
          <a:xfrm>
            <a:off x="1185735" y="9581943"/>
            <a:ext cx="3698240" cy="1727200"/>
            <a:chOff x="1185735" y="9581943"/>
            <a:chExt cx="3698240" cy="1727200"/>
          </a:xfrm>
        </p:grpSpPr>
        <p:sp>
          <p:nvSpPr>
            <p:cNvPr id="141" name="object 141"/>
            <p:cNvSpPr/>
            <p:nvPr/>
          </p:nvSpPr>
          <p:spPr>
            <a:xfrm>
              <a:off x="1185735" y="9581943"/>
              <a:ext cx="3698240" cy="1727200"/>
            </a:xfrm>
            <a:custGeom>
              <a:avLst/>
              <a:gdLst/>
              <a:ahLst/>
              <a:cxnLst/>
              <a:rect l="l" t="t" r="r" b="b"/>
              <a:pathLst>
                <a:path w="3698240" h="1727200">
                  <a:moveTo>
                    <a:pt x="3697997" y="0"/>
                  </a:moveTo>
                  <a:lnTo>
                    <a:pt x="0" y="0"/>
                  </a:lnTo>
                  <a:lnTo>
                    <a:pt x="0" y="1726612"/>
                  </a:lnTo>
                  <a:lnTo>
                    <a:pt x="3697997" y="1726612"/>
                  </a:lnTo>
                  <a:lnTo>
                    <a:pt x="369799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2" name="object 14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456280" y="9808846"/>
              <a:ext cx="3088822" cy="661712"/>
            </a:xfrm>
            <a:prstGeom prst="rect">
              <a:avLst/>
            </a:prstGeom>
          </p:spPr>
        </p:pic>
      </p:grpSp>
      <p:grpSp>
        <p:nvGrpSpPr>
          <p:cNvPr id="143" name="object 143"/>
          <p:cNvGrpSpPr/>
          <p:nvPr/>
        </p:nvGrpSpPr>
        <p:grpSpPr>
          <a:xfrm>
            <a:off x="4998395" y="9581943"/>
            <a:ext cx="3698240" cy="1727200"/>
            <a:chOff x="4998395" y="9581943"/>
            <a:chExt cx="3698240" cy="1727200"/>
          </a:xfrm>
        </p:grpSpPr>
        <p:sp>
          <p:nvSpPr>
            <p:cNvPr id="144" name="object 144"/>
            <p:cNvSpPr/>
            <p:nvPr/>
          </p:nvSpPr>
          <p:spPr>
            <a:xfrm>
              <a:off x="4998395" y="9581943"/>
              <a:ext cx="3698240" cy="1727200"/>
            </a:xfrm>
            <a:custGeom>
              <a:avLst/>
              <a:gdLst/>
              <a:ahLst/>
              <a:cxnLst/>
              <a:rect l="l" t="t" r="r" b="b"/>
              <a:pathLst>
                <a:path w="3698240" h="1727200">
                  <a:moveTo>
                    <a:pt x="3697997" y="0"/>
                  </a:moveTo>
                  <a:lnTo>
                    <a:pt x="0" y="0"/>
                  </a:lnTo>
                  <a:lnTo>
                    <a:pt x="0" y="1726612"/>
                  </a:lnTo>
                  <a:lnTo>
                    <a:pt x="3697997" y="1726612"/>
                  </a:lnTo>
                  <a:lnTo>
                    <a:pt x="3697997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5269874" y="9807325"/>
              <a:ext cx="3155950" cy="1021080"/>
            </a:xfrm>
            <a:custGeom>
              <a:avLst/>
              <a:gdLst/>
              <a:ahLst/>
              <a:cxnLst/>
              <a:rect l="l" t="t" r="r" b="b"/>
              <a:pathLst>
                <a:path w="3155950" h="1021079">
                  <a:moveTo>
                    <a:pt x="27331" y="43135"/>
                  </a:moveTo>
                  <a:lnTo>
                    <a:pt x="6302" y="46904"/>
                  </a:lnTo>
                  <a:lnTo>
                    <a:pt x="0" y="70420"/>
                  </a:lnTo>
                  <a:lnTo>
                    <a:pt x="19968" y="83991"/>
                  </a:lnTo>
                  <a:lnTo>
                    <a:pt x="33634" y="79288"/>
                  </a:lnTo>
                  <a:lnTo>
                    <a:pt x="40871" y="59224"/>
                  </a:lnTo>
                  <a:lnTo>
                    <a:pt x="27331" y="43135"/>
                  </a:lnTo>
                  <a:close/>
                </a:path>
                <a:path w="3155950" h="1021079">
                  <a:moveTo>
                    <a:pt x="169138" y="15011"/>
                  </a:moveTo>
                  <a:lnTo>
                    <a:pt x="157356" y="15011"/>
                  </a:lnTo>
                  <a:lnTo>
                    <a:pt x="157356" y="101853"/>
                  </a:lnTo>
                  <a:lnTo>
                    <a:pt x="169138" y="101853"/>
                  </a:lnTo>
                  <a:lnTo>
                    <a:pt x="169138" y="15011"/>
                  </a:lnTo>
                  <a:close/>
                </a:path>
                <a:path w="3155950" h="1021079">
                  <a:moveTo>
                    <a:pt x="199732" y="4560"/>
                  </a:moveTo>
                  <a:lnTo>
                    <a:pt x="126762" y="4560"/>
                  </a:lnTo>
                  <a:lnTo>
                    <a:pt x="126762" y="15011"/>
                  </a:lnTo>
                  <a:lnTo>
                    <a:pt x="199732" y="15011"/>
                  </a:lnTo>
                  <a:lnTo>
                    <a:pt x="199732" y="4560"/>
                  </a:lnTo>
                  <a:close/>
                </a:path>
                <a:path w="3155950" h="1021079">
                  <a:moveTo>
                    <a:pt x="219649" y="28883"/>
                  </a:moveTo>
                  <a:lnTo>
                    <a:pt x="208817" y="28883"/>
                  </a:lnTo>
                  <a:lnTo>
                    <a:pt x="208817" y="101853"/>
                  </a:lnTo>
                  <a:lnTo>
                    <a:pt x="220029" y="101853"/>
                  </a:lnTo>
                  <a:lnTo>
                    <a:pt x="220029" y="52383"/>
                  </a:lnTo>
                  <a:lnTo>
                    <a:pt x="236686" y="39905"/>
                  </a:lnTo>
                  <a:lnTo>
                    <a:pt x="220409" y="39905"/>
                  </a:lnTo>
                  <a:lnTo>
                    <a:pt x="219649" y="28883"/>
                  </a:lnTo>
                  <a:close/>
                </a:path>
                <a:path w="3155950" h="1021079">
                  <a:moveTo>
                    <a:pt x="235041" y="27743"/>
                  </a:moveTo>
                  <a:lnTo>
                    <a:pt x="220409" y="39905"/>
                  </a:lnTo>
                  <a:lnTo>
                    <a:pt x="236686" y="39905"/>
                  </a:lnTo>
                  <a:lnTo>
                    <a:pt x="238461" y="38575"/>
                  </a:lnTo>
                  <a:lnTo>
                    <a:pt x="245302" y="27933"/>
                  </a:lnTo>
                  <a:lnTo>
                    <a:pt x="235041" y="27743"/>
                  </a:lnTo>
                  <a:close/>
                </a:path>
                <a:path w="3155950" h="1021079">
                  <a:moveTo>
                    <a:pt x="269804" y="28883"/>
                  </a:moveTo>
                  <a:lnTo>
                    <a:pt x="258592" y="28883"/>
                  </a:lnTo>
                  <a:lnTo>
                    <a:pt x="258592" y="101853"/>
                  </a:lnTo>
                  <a:lnTo>
                    <a:pt x="269804" y="101853"/>
                  </a:lnTo>
                  <a:lnTo>
                    <a:pt x="269804" y="28883"/>
                  </a:lnTo>
                  <a:close/>
                </a:path>
                <a:path w="3155950" h="1021079">
                  <a:moveTo>
                    <a:pt x="262107" y="1520"/>
                  </a:moveTo>
                  <a:lnTo>
                    <a:pt x="264293" y="16722"/>
                  </a:lnTo>
                  <a:lnTo>
                    <a:pt x="266478" y="16722"/>
                  </a:lnTo>
                  <a:lnTo>
                    <a:pt x="262107" y="1520"/>
                  </a:lnTo>
                  <a:close/>
                </a:path>
                <a:path w="3155950" h="1021079">
                  <a:moveTo>
                    <a:pt x="301170" y="28883"/>
                  </a:moveTo>
                  <a:lnTo>
                    <a:pt x="290338" y="28883"/>
                  </a:lnTo>
                  <a:lnTo>
                    <a:pt x="290338" y="129217"/>
                  </a:lnTo>
                  <a:lnTo>
                    <a:pt x="301550" y="129217"/>
                  </a:lnTo>
                  <a:lnTo>
                    <a:pt x="301550" y="90641"/>
                  </a:lnTo>
                  <a:lnTo>
                    <a:pt x="318282" y="90641"/>
                  </a:lnTo>
                  <a:lnTo>
                    <a:pt x="307757" y="87411"/>
                  </a:lnTo>
                  <a:lnTo>
                    <a:pt x="301360" y="65368"/>
                  </a:lnTo>
                  <a:lnTo>
                    <a:pt x="307662" y="43753"/>
                  </a:lnTo>
                  <a:lnTo>
                    <a:pt x="327013" y="38005"/>
                  </a:lnTo>
                  <a:lnTo>
                    <a:pt x="345747" y="38005"/>
                  </a:lnTo>
                  <a:lnTo>
                    <a:pt x="345236" y="37593"/>
                  </a:lnTo>
                  <a:lnTo>
                    <a:pt x="304463" y="37593"/>
                  </a:lnTo>
                  <a:lnTo>
                    <a:pt x="301170" y="28883"/>
                  </a:lnTo>
                  <a:close/>
                </a:path>
                <a:path w="3155950" h="1021079">
                  <a:moveTo>
                    <a:pt x="318282" y="90641"/>
                  </a:moveTo>
                  <a:lnTo>
                    <a:pt x="301550" y="90641"/>
                  </a:lnTo>
                  <a:lnTo>
                    <a:pt x="329863" y="103373"/>
                  </a:lnTo>
                  <a:lnTo>
                    <a:pt x="345135" y="93302"/>
                  </a:lnTo>
                  <a:lnTo>
                    <a:pt x="326950" y="93302"/>
                  </a:lnTo>
                  <a:lnTo>
                    <a:pt x="318282" y="90641"/>
                  </a:lnTo>
                  <a:close/>
                </a:path>
                <a:path w="3155950" h="1021079">
                  <a:moveTo>
                    <a:pt x="345747" y="38005"/>
                  </a:moveTo>
                  <a:lnTo>
                    <a:pt x="327013" y="38005"/>
                  </a:lnTo>
                  <a:lnTo>
                    <a:pt x="339618" y="47347"/>
                  </a:lnTo>
                  <a:lnTo>
                    <a:pt x="339539" y="83737"/>
                  </a:lnTo>
                  <a:lnTo>
                    <a:pt x="326950" y="93302"/>
                  </a:lnTo>
                  <a:lnTo>
                    <a:pt x="345135" y="93302"/>
                  </a:lnTo>
                  <a:lnTo>
                    <a:pt x="348185" y="91291"/>
                  </a:lnTo>
                  <a:lnTo>
                    <a:pt x="354757" y="57894"/>
                  </a:lnTo>
                  <a:lnTo>
                    <a:pt x="348185" y="39968"/>
                  </a:lnTo>
                  <a:lnTo>
                    <a:pt x="345747" y="38005"/>
                  </a:lnTo>
                  <a:close/>
                </a:path>
                <a:path w="3155950" h="1021079">
                  <a:moveTo>
                    <a:pt x="318842" y="27933"/>
                  </a:moveTo>
                  <a:lnTo>
                    <a:pt x="304463" y="37593"/>
                  </a:lnTo>
                  <a:lnTo>
                    <a:pt x="345236" y="37593"/>
                  </a:lnTo>
                  <a:lnTo>
                    <a:pt x="335152" y="29469"/>
                  </a:lnTo>
                  <a:lnTo>
                    <a:pt x="318842" y="27933"/>
                  </a:lnTo>
                  <a:close/>
                </a:path>
                <a:path w="3155950" h="1021079">
                  <a:moveTo>
                    <a:pt x="420315" y="28883"/>
                  </a:moveTo>
                  <a:lnTo>
                    <a:pt x="409484" y="28883"/>
                  </a:lnTo>
                  <a:lnTo>
                    <a:pt x="409484" y="129217"/>
                  </a:lnTo>
                  <a:lnTo>
                    <a:pt x="420695" y="129217"/>
                  </a:lnTo>
                  <a:lnTo>
                    <a:pt x="420695" y="90641"/>
                  </a:lnTo>
                  <a:lnTo>
                    <a:pt x="437428" y="90641"/>
                  </a:lnTo>
                  <a:lnTo>
                    <a:pt x="426903" y="87411"/>
                  </a:lnTo>
                  <a:lnTo>
                    <a:pt x="420505" y="65368"/>
                  </a:lnTo>
                  <a:lnTo>
                    <a:pt x="426808" y="43753"/>
                  </a:lnTo>
                  <a:lnTo>
                    <a:pt x="446159" y="38005"/>
                  </a:lnTo>
                  <a:lnTo>
                    <a:pt x="464893" y="38005"/>
                  </a:lnTo>
                  <a:lnTo>
                    <a:pt x="464382" y="37593"/>
                  </a:lnTo>
                  <a:lnTo>
                    <a:pt x="423609" y="37593"/>
                  </a:lnTo>
                  <a:lnTo>
                    <a:pt x="420315" y="28883"/>
                  </a:lnTo>
                  <a:close/>
                </a:path>
                <a:path w="3155950" h="1021079">
                  <a:moveTo>
                    <a:pt x="437428" y="90641"/>
                  </a:moveTo>
                  <a:lnTo>
                    <a:pt x="420695" y="90641"/>
                  </a:lnTo>
                  <a:lnTo>
                    <a:pt x="449009" y="103373"/>
                  </a:lnTo>
                  <a:lnTo>
                    <a:pt x="464281" y="93302"/>
                  </a:lnTo>
                  <a:lnTo>
                    <a:pt x="446095" y="93302"/>
                  </a:lnTo>
                  <a:lnTo>
                    <a:pt x="437428" y="90641"/>
                  </a:lnTo>
                  <a:close/>
                </a:path>
                <a:path w="3155950" h="1021079">
                  <a:moveTo>
                    <a:pt x="464893" y="38005"/>
                  </a:moveTo>
                  <a:lnTo>
                    <a:pt x="446159" y="38005"/>
                  </a:lnTo>
                  <a:lnTo>
                    <a:pt x="458764" y="47347"/>
                  </a:lnTo>
                  <a:lnTo>
                    <a:pt x="458684" y="83737"/>
                  </a:lnTo>
                  <a:lnTo>
                    <a:pt x="446095" y="93302"/>
                  </a:lnTo>
                  <a:lnTo>
                    <a:pt x="464281" y="93302"/>
                  </a:lnTo>
                  <a:lnTo>
                    <a:pt x="467331" y="91291"/>
                  </a:lnTo>
                  <a:lnTo>
                    <a:pt x="473902" y="57894"/>
                  </a:lnTo>
                  <a:lnTo>
                    <a:pt x="467331" y="39968"/>
                  </a:lnTo>
                  <a:lnTo>
                    <a:pt x="464893" y="38005"/>
                  </a:lnTo>
                  <a:close/>
                </a:path>
                <a:path w="3155950" h="1021079">
                  <a:moveTo>
                    <a:pt x="437988" y="27933"/>
                  </a:moveTo>
                  <a:lnTo>
                    <a:pt x="423609" y="37593"/>
                  </a:lnTo>
                  <a:lnTo>
                    <a:pt x="464382" y="37593"/>
                  </a:lnTo>
                  <a:lnTo>
                    <a:pt x="454298" y="29469"/>
                  </a:lnTo>
                  <a:lnTo>
                    <a:pt x="437988" y="27933"/>
                  </a:lnTo>
                  <a:close/>
                </a:path>
                <a:path w="3155950" h="1021079">
                  <a:moveTo>
                    <a:pt x="502216" y="4560"/>
                  </a:moveTo>
                  <a:lnTo>
                    <a:pt x="491005" y="4560"/>
                  </a:lnTo>
                  <a:lnTo>
                    <a:pt x="491005" y="101853"/>
                  </a:lnTo>
                  <a:lnTo>
                    <a:pt x="502216" y="101853"/>
                  </a:lnTo>
                  <a:lnTo>
                    <a:pt x="502216" y="4560"/>
                  </a:lnTo>
                  <a:close/>
                </a:path>
                <a:path w="3155950" h="1021079">
                  <a:moveTo>
                    <a:pt x="572215" y="39113"/>
                  </a:moveTo>
                  <a:lnTo>
                    <a:pt x="560075" y="39113"/>
                  </a:lnTo>
                  <a:lnTo>
                    <a:pt x="566456" y="52636"/>
                  </a:lnTo>
                  <a:lnTo>
                    <a:pt x="520154" y="73571"/>
                  </a:lnTo>
                  <a:lnTo>
                    <a:pt x="524873" y="96627"/>
                  </a:lnTo>
                  <a:lnTo>
                    <a:pt x="544224" y="103563"/>
                  </a:lnTo>
                  <a:lnTo>
                    <a:pt x="560312" y="98860"/>
                  </a:lnTo>
                  <a:lnTo>
                    <a:pt x="577619" y="98860"/>
                  </a:lnTo>
                  <a:lnTo>
                    <a:pt x="577532" y="93492"/>
                  </a:lnTo>
                  <a:lnTo>
                    <a:pt x="545934" y="93492"/>
                  </a:lnTo>
                  <a:lnTo>
                    <a:pt x="531983" y="88551"/>
                  </a:lnTo>
                  <a:lnTo>
                    <a:pt x="531408" y="78480"/>
                  </a:lnTo>
                  <a:lnTo>
                    <a:pt x="531302" y="76611"/>
                  </a:lnTo>
                  <a:lnTo>
                    <a:pt x="577258" y="76611"/>
                  </a:lnTo>
                  <a:lnTo>
                    <a:pt x="576869" y="52636"/>
                  </a:lnTo>
                  <a:lnTo>
                    <a:pt x="576745" y="45035"/>
                  </a:lnTo>
                  <a:lnTo>
                    <a:pt x="576718" y="43357"/>
                  </a:lnTo>
                  <a:lnTo>
                    <a:pt x="572215" y="39113"/>
                  </a:lnTo>
                  <a:close/>
                </a:path>
                <a:path w="3155950" h="1021079">
                  <a:moveTo>
                    <a:pt x="577619" y="98860"/>
                  </a:moveTo>
                  <a:lnTo>
                    <a:pt x="560312" y="98860"/>
                  </a:lnTo>
                  <a:lnTo>
                    <a:pt x="566456" y="101853"/>
                  </a:lnTo>
                  <a:lnTo>
                    <a:pt x="577668" y="101853"/>
                  </a:lnTo>
                  <a:lnTo>
                    <a:pt x="577619" y="98860"/>
                  </a:lnTo>
                  <a:close/>
                </a:path>
                <a:path w="3155950" h="1021079">
                  <a:moveTo>
                    <a:pt x="577258" y="76611"/>
                  </a:moveTo>
                  <a:lnTo>
                    <a:pt x="531302" y="76611"/>
                  </a:lnTo>
                  <a:lnTo>
                    <a:pt x="566456" y="78480"/>
                  </a:lnTo>
                  <a:lnTo>
                    <a:pt x="545934" y="93492"/>
                  </a:lnTo>
                  <a:lnTo>
                    <a:pt x="577532" y="93492"/>
                  </a:lnTo>
                  <a:lnTo>
                    <a:pt x="577288" y="78480"/>
                  </a:lnTo>
                  <a:lnTo>
                    <a:pt x="577258" y="76611"/>
                  </a:lnTo>
                  <a:close/>
                </a:path>
                <a:path w="3155950" h="1021079">
                  <a:moveTo>
                    <a:pt x="561833" y="29327"/>
                  </a:moveTo>
                  <a:lnTo>
                    <a:pt x="521421" y="45035"/>
                  </a:lnTo>
                  <a:lnTo>
                    <a:pt x="532062" y="48836"/>
                  </a:lnTo>
                  <a:lnTo>
                    <a:pt x="541394" y="39113"/>
                  </a:lnTo>
                  <a:lnTo>
                    <a:pt x="572215" y="39113"/>
                  </a:lnTo>
                  <a:lnTo>
                    <a:pt x="561833" y="29327"/>
                  </a:lnTo>
                  <a:close/>
                </a:path>
                <a:path w="3155950" h="1021079">
                  <a:moveTo>
                    <a:pt x="608963" y="28883"/>
                  </a:moveTo>
                  <a:lnTo>
                    <a:pt x="598131" y="28883"/>
                  </a:lnTo>
                  <a:lnTo>
                    <a:pt x="598131" y="101853"/>
                  </a:lnTo>
                  <a:lnTo>
                    <a:pt x="609343" y="101853"/>
                  </a:lnTo>
                  <a:lnTo>
                    <a:pt x="609343" y="57957"/>
                  </a:lnTo>
                  <a:lnTo>
                    <a:pt x="613381" y="44149"/>
                  </a:lnTo>
                  <a:lnTo>
                    <a:pt x="625819" y="40285"/>
                  </a:lnTo>
                  <a:lnTo>
                    <a:pt x="609913" y="40285"/>
                  </a:lnTo>
                  <a:lnTo>
                    <a:pt x="608963" y="28883"/>
                  </a:lnTo>
                  <a:close/>
                </a:path>
                <a:path w="3155950" h="1021079">
                  <a:moveTo>
                    <a:pt x="650349" y="38005"/>
                  </a:moveTo>
                  <a:lnTo>
                    <a:pt x="633159" y="38005"/>
                  </a:lnTo>
                  <a:lnTo>
                    <a:pt x="643199" y="46049"/>
                  </a:lnTo>
                  <a:lnTo>
                    <a:pt x="644687" y="101853"/>
                  </a:lnTo>
                  <a:lnTo>
                    <a:pt x="655899" y="101853"/>
                  </a:lnTo>
                  <a:lnTo>
                    <a:pt x="655899" y="49279"/>
                  </a:lnTo>
                  <a:lnTo>
                    <a:pt x="650349" y="38005"/>
                  </a:lnTo>
                  <a:close/>
                </a:path>
                <a:path w="3155950" h="1021079">
                  <a:moveTo>
                    <a:pt x="625685" y="27933"/>
                  </a:moveTo>
                  <a:lnTo>
                    <a:pt x="609913" y="40285"/>
                  </a:lnTo>
                  <a:lnTo>
                    <a:pt x="625819" y="40285"/>
                  </a:lnTo>
                  <a:lnTo>
                    <a:pt x="633159" y="38005"/>
                  </a:lnTo>
                  <a:lnTo>
                    <a:pt x="650349" y="38005"/>
                  </a:lnTo>
                  <a:lnTo>
                    <a:pt x="647870" y="32969"/>
                  </a:lnTo>
                  <a:lnTo>
                    <a:pt x="625685" y="27933"/>
                  </a:lnTo>
                  <a:close/>
                </a:path>
                <a:path w="3155950" h="1021079">
                  <a:moveTo>
                    <a:pt x="687217" y="28883"/>
                  </a:moveTo>
                  <a:lnTo>
                    <a:pt x="676386" y="28883"/>
                  </a:lnTo>
                  <a:lnTo>
                    <a:pt x="676386" y="101853"/>
                  </a:lnTo>
                  <a:lnTo>
                    <a:pt x="687597" y="101853"/>
                  </a:lnTo>
                  <a:lnTo>
                    <a:pt x="687597" y="57957"/>
                  </a:lnTo>
                  <a:lnTo>
                    <a:pt x="691635" y="44149"/>
                  </a:lnTo>
                  <a:lnTo>
                    <a:pt x="704073" y="40285"/>
                  </a:lnTo>
                  <a:lnTo>
                    <a:pt x="688168" y="40285"/>
                  </a:lnTo>
                  <a:lnTo>
                    <a:pt x="687217" y="28883"/>
                  </a:lnTo>
                  <a:close/>
                </a:path>
                <a:path w="3155950" h="1021079">
                  <a:moveTo>
                    <a:pt x="728604" y="38005"/>
                  </a:moveTo>
                  <a:lnTo>
                    <a:pt x="711414" y="38005"/>
                  </a:lnTo>
                  <a:lnTo>
                    <a:pt x="721454" y="46049"/>
                  </a:lnTo>
                  <a:lnTo>
                    <a:pt x="722942" y="101853"/>
                  </a:lnTo>
                  <a:lnTo>
                    <a:pt x="734154" y="101853"/>
                  </a:lnTo>
                  <a:lnTo>
                    <a:pt x="734154" y="49279"/>
                  </a:lnTo>
                  <a:lnTo>
                    <a:pt x="728604" y="38005"/>
                  </a:lnTo>
                  <a:close/>
                </a:path>
                <a:path w="3155950" h="1021079">
                  <a:moveTo>
                    <a:pt x="703940" y="27933"/>
                  </a:moveTo>
                  <a:lnTo>
                    <a:pt x="688168" y="40285"/>
                  </a:lnTo>
                  <a:lnTo>
                    <a:pt x="704073" y="40285"/>
                  </a:lnTo>
                  <a:lnTo>
                    <a:pt x="711414" y="38005"/>
                  </a:lnTo>
                  <a:lnTo>
                    <a:pt x="728604" y="38005"/>
                  </a:lnTo>
                  <a:lnTo>
                    <a:pt x="726125" y="32969"/>
                  </a:lnTo>
                  <a:lnTo>
                    <a:pt x="703940" y="27933"/>
                  </a:lnTo>
                  <a:close/>
                </a:path>
                <a:path w="3155950" h="1021079">
                  <a:moveTo>
                    <a:pt x="765852" y="28883"/>
                  </a:moveTo>
                  <a:lnTo>
                    <a:pt x="754641" y="28883"/>
                  </a:lnTo>
                  <a:lnTo>
                    <a:pt x="754641" y="101853"/>
                  </a:lnTo>
                  <a:lnTo>
                    <a:pt x="765852" y="101853"/>
                  </a:lnTo>
                  <a:lnTo>
                    <a:pt x="765852" y="28883"/>
                  </a:lnTo>
                  <a:close/>
                </a:path>
                <a:path w="3155950" h="1021079">
                  <a:moveTo>
                    <a:pt x="758156" y="1520"/>
                  </a:moveTo>
                  <a:lnTo>
                    <a:pt x="760341" y="16722"/>
                  </a:lnTo>
                  <a:lnTo>
                    <a:pt x="762527" y="16722"/>
                  </a:lnTo>
                  <a:lnTo>
                    <a:pt x="758156" y="1520"/>
                  </a:lnTo>
                  <a:close/>
                </a:path>
                <a:path w="3155950" h="1021079">
                  <a:moveTo>
                    <a:pt x="797218" y="28883"/>
                  </a:moveTo>
                  <a:lnTo>
                    <a:pt x="786387" y="28883"/>
                  </a:lnTo>
                  <a:lnTo>
                    <a:pt x="786387" y="101853"/>
                  </a:lnTo>
                  <a:lnTo>
                    <a:pt x="797598" y="101853"/>
                  </a:lnTo>
                  <a:lnTo>
                    <a:pt x="797598" y="57957"/>
                  </a:lnTo>
                  <a:lnTo>
                    <a:pt x="801636" y="44149"/>
                  </a:lnTo>
                  <a:lnTo>
                    <a:pt x="814074" y="40285"/>
                  </a:lnTo>
                  <a:lnTo>
                    <a:pt x="798168" y="40285"/>
                  </a:lnTo>
                  <a:lnTo>
                    <a:pt x="797218" y="28883"/>
                  </a:lnTo>
                  <a:close/>
                </a:path>
                <a:path w="3155950" h="1021079">
                  <a:moveTo>
                    <a:pt x="838605" y="38005"/>
                  </a:moveTo>
                  <a:lnTo>
                    <a:pt x="821415" y="38005"/>
                  </a:lnTo>
                  <a:lnTo>
                    <a:pt x="831454" y="46049"/>
                  </a:lnTo>
                  <a:lnTo>
                    <a:pt x="832943" y="101853"/>
                  </a:lnTo>
                  <a:lnTo>
                    <a:pt x="844154" y="101853"/>
                  </a:lnTo>
                  <a:lnTo>
                    <a:pt x="844154" y="49279"/>
                  </a:lnTo>
                  <a:lnTo>
                    <a:pt x="838605" y="38005"/>
                  </a:lnTo>
                  <a:close/>
                </a:path>
                <a:path w="3155950" h="1021079">
                  <a:moveTo>
                    <a:pt x="813940" y="27933"/>
                  </a:moveTo>
                  <a:lnTo>
                    <a:pt x="798168" y="40285"/>
                  </a:lnTo>
                  <a:lnTo>
                    <a:pt x="814074" y="40285"/>
                  </a:lnTo>
                  <a:lnTo>
                    <a:pt x="821415" y="38005"/>
                  </a:lnTo>
                  <a:lnTo>
                    <a:pt x="838605" y="38005"/>
                  </a:lnTo>
                  <a:lnTo>
                    <a:pt x="836126" y="32969"/>
                  </a:lnTo>
                  <a:lnTo>
                    <a:pt x="813940" y="27933"/>
                  </a:lnTo>
                  <a:close/>
                </a:path>
                <a:path w="3155950" h="1021079">
                  <a:moveTo>
                    <a:pt x="864261" y="116105"/>
                  </a:moveTo>
                  <a:lnTo>
                    <a:pt x="894095" y="130737"/>
                  </a:lnTo>
                  <a:lnTo>
                    <a:pt x="905212" y="129802"/>
                  </a:lnTo>
                  <a:lnTo>
                    <a:pt x="918815" y="119430"/>
                  </a:lnTo>
                  <a:lnTo>
                    <a:pt x="904848" y="119430"/>
                  </a:lnTo>
                  <a:lnTo>
                    <a:pt x="864261" y="116105"/>
                  </a:lnTo>
                  <a:close/>
                </a:path>
                <a:path w="3155950" h="1021079">
                  <a:moveTo>
                    <a:pt x="924610" y="91338"/>
                  </a:moveTo>
                  <a:lnTo>
                    <a:pt x="911483" y="91338"/>
                  </a:lnTo>
                  <a:lnTo>
                    <a:pt x="914428" y="109264"/>
                  </a:lnTo>
                  <a:lnTo>
                    <a:pt x="904848" y="119430"/>
                  </a:lnTo>
                  <a:lnTo>
                    <a:pt x="918815" y="119430"/>
                  </a:lnTo>
                  <a:lnTo>
                    <a:pt x="924214" y="115313"/>
                  </a:lnTo>
                  <a:lnTo>
                    <a:pt x="924455" y="100713"/>
                  </a:lnTo>
                  <a:lnTo>
                    <a:pt x="924570" y="93745"/>
                  </a:lnTo>
                  <a:lnTo>
                    <a:pt x="924610" y="91338"/>
                  </a:lnTo>
                  <a:close/>
                </a:path>
                <a:path w="3155950" h="1021079">
                  <a:moveTo>
                    <a:pt x="886241" y="27933"/>
                  </a:moveTo>
                  <a:lnTo>
                    <a:pt x="867793" y="39889"/>
                  </a:lnTo>
                  <a:lnTo>
                    <a:pt x="861221" y="72589"/>
                  </a:lnTo>
                  <a:lnTo>
                    <a:pt x="871672" y="93745"/>
                  </a:lnTo>
                  <a:lnTo>
                    <a:pt x="896946" y="100713"/>
                  </a:lnTo>
                  <a:lnTo>
                    <a:pt x="911483" y="91338"/>
                  </a:lnTo>
                  <a:lnTo>
                    <a:pt x="924610" y="91338"/>
                  </a:lnTo>
                  <a:lnTo>
                    <a:pt x="924621" y="90641"/>
                  </a:lnTo>
                  <a:lnTo>
                    <a:pt x="893715" y="90641"/>
                  </a:lnTo>
                  <a:lnTo>
                    <a:pt x="885101" y="89549"/>
                  </a:lnTo>
                  <a:lnTo>
                    <a:pt x="873224" y="74347"/>
                  </a:lnTo>
                  <a:lnTo>
                    <a:pt x="878703" y="44022"/>
                  </a:lnTo>
                  <a:lnTo>
                    <a:pt x="898276" y="38005"/>
                  </a:lnTo>
                  <a:lnTo>
                    <a:pt x="909181" y="38005"/>
                  </a:lnTo>
                  <a:lnTo>
                    <a:pt x="886241" y="27933"/>
                  </a:lnTo>
                  <a:close/>
                </a:path>
                <a:path w="3155950" h="1021079">
                  <a:moveTo>
                    <a:pt x="909181" y="38005"/>
                  </a:moveTo>
                  <a:lnTo>
                    <a:pt x="898276" y="38005"/>
                  </a:lnTo>
                  <a:lnTo>
                    <a:pt x="910659" y="46857"/>
                  </a:lnTo>
                  <a:lnTo>
                    <a:pt x="910580" y="82534"/>
                  </a:lnTo>
                  <a:lnTo>
                    <a:pt x="893715" y="90641"/>
                  </a:lnTo>
                  <a:lnTo>
                    <a:pt x="924621" y="90641"/>
                  </a:lnTo>
                  <a:lnTo>
                    <a:pt x="925343" y="46857"/>
                  </a:lnTo>
                  <a:lnTo>
                    <a:pt x="925448" y="40475"/>
                  </a:lnTo>
                  <a:lnTo>
                    <a:pt x="914808" y="40475"/>
                  </a:lnTo>
                  <a:lnTo>
                    <a:pt x="909181" y="38005"/>
                  </a:lnTo>
                  <a:close/>
                </a:path>
                <a:path w="3155950" h="1021079">
                  <a:moveTo>
                    <a:pt x="925640" y="28883"/>
                  </a:moveTo>
                  <a:lnTo>
                    <a:pt x="914808" y="28883"/>
                  </a:lnTo>
                  <a:lnTo>
                    <a:pt x="914808" y="40475"/>
                  </a:lnTo>
                  <a:lnTo>
                    <a:pt x="925448" y="40475"/>
                  </a:lnTo>
                  <a:lnTo>
                    <a:pt x="925640" y="28883"/>
                  </a:lnTo>
                  <a:close/>
                </a:path>
                <a:path w="3155950" h="1021079">
                  <a:moveTo>
                    <a:pt x="994999" y="28883"/>
                  </a:moveTo>
                  <a:lnTo>
                    <a:pt x="983787" y="28883"/>
                  </a:lnTo>
                  <a:lnTo>
                    <a:pt x="983787" y="101853"/>
                  </a:lnTo>
                  <a:lnTo>
                    <a:pt x="994999" y="101853"/>
                  </a:lnTo>
                  <a:lnTo>
                    <a:pt x="994999" y="28883"/>
                  </a:lnTo>
                  <a:close/>
                </a:path>
                <a:path w="3155950" h="1021079">
                  <a:moveTo>
                    <a:pt x="987303" y="1520"/>
                  </a:moveTo>
                  <a:lnTo>
                    <a:pt x="989488" y="16722"/>
                  </a:lnTo>
                  <a:lnTo>
                    <a:pt x="991673" y="16722"/>
                  </a:lnTo>
                  <a:lnTo>
                    <a:pt x="987303" y="1520"/>
                  </a:lnTo>
                  <a:close/>
                </a:path>
                <a:path w="3155950" h="1021079">
                  <a:moveTo>
                    <a:pt x="1026365" y="28883"/>
                  </a:moveTo>
                  <a:lnTo>
                    <a:pt x="1015533" y="28883"/>
                  </a:lnTo>
                  <a:lnTo>
                    <a:pt x="1015533" y="101853"/>
                  </a:lnTo>
                  <a:lnTo>
                    <a:pt x="1026745" y="101853"/>
                  </a:lnTo>
                  <a:lnTo>
                    <a:pt x="1026745" y="57957"/>
                  </a:lnTo>
                  <a:lnTo>
                    <a:pt x="1030783" y="44149"/>
                  </a:lnTo>
                  <a:lnTo>
                    <a:pt x="1043221" y="40285"/>
                  </a:lnTo>
                  <a:lnTo>
                    <a:pt x="1027315" y="40285"/>
                  </a:lnTo>
                  <a:lnTo>
                    <a:pt x="1026365" y="28883"/>
                  </a:lnTo>
                  <a:close/>
                </a:path>
                <a:path w="3155950" h="1021079">
                  <a:moveTo>
                    <a:pt x="1067751" y="38005"/>
                  </a:moveTo>
                  <a:lnTo>
                    <a:pt x="1050561" y="38005"/>
                  </a:lnTo>
                  <a:lnTo>
                    <a:pt x="1060601" y="46049"/>
                  </a:lnTo>
                  <a:lnTo>
                    <a:pt x="1062089" y="101853"/>
                  </a:lnTo>
                  <a:lnTo>
                    <a:pt x="1073301" y="101853"/>
                  </a:lnTo>
                  <a:lnTo>
                    <a:pt x="1073301" y="49279"/>
                  </a:lnTo>
                  <a:lnTo>
                    <a:pt x="1067751" y="38005"/>
                  </a:lnTo>
                  <a:close/>
                </a:path>
                <a:path w="3155950" h="1021079">
                  <a:moveTo>
                    <a:pt x="1043087" y="27933"/>
                  </a:moveTo>
                  <a:lnTo>
                    <a:pt x="1027315" y="40285"/>
                  </a:lnTo>
                  <a:lnTo>
                    <a:pt x="1043221" y="40285"/>
                  </a:lnTo>
                  <a:lnTo>
                    <a:pt x="1050561" y="38005"/>
                  </a:lnTo>
                  <a:lnTo>
                    <a:pt x="1067751" y="38005"/>
                  </a:lnTo>
                  <a:lnTo>
                    <a:pt x="1065272" y="32969"/>
                  </a:lnTo>
                  <a:lnTo>
                    <a:pt x="1043087" y="27933"/>
                  </a:lnTo>
                  <a:close/>
                </a:path>
                <a:path w="3155950" h="1021079">
                  <a:moveTo>
                    <a:pt x="1101199" y="81710"/>
                  </a:moveTo>
                  <a:lnTo>
                    <a:pt x="1090558" y="84371"/>
                  </a:lnTo>
                  <a:lnTo>
                    <a:pt x="1091856" y="90578"/>
                  </a:lnTo>
                  <a:lnTo>
                    <a:pt x="1104699" y="101758"/>
                  </a:lnTo>
                  <a:lnTo>
                    <a:pt x="1123970" y="103373"/>
                  </a:lnTo>
                  <a:lnTo>
                    <a:pt x="1139309" y="93492"/>
                  </a:lnTo>
                  <a:lnTo>
                    <a:pt x="1113519" y="93492"/>
                  </a:lnTo>
                  <a:lnTo>
                    <a:pt x="1101199" y="81710"/>
                  </a:lnTo>
                  <a:close/>
                </a:path>
                <a:path w="3155950" h="1021079">
                  <a:moveTo>
                    <a:pt x="1126852" y="27933"/>
                  </a:moveTo>
                  <a:lnTo>
                    <a:pt x="1098650" y="34932"/>
                  </a:lnTo>
                  <a:lnTo>
                    <a:pt x="1092838" y="54062"/>
                  </a:lnTo>
                  <a:lnTo>
                    <a:pt x="1100629" y="64941"/>
                  </a:lnTo>
                  <a:lnTo>
                    <a:pt x="1130780" y="73983"/>
                  </a:lnTo>
                  <a:lnTo>
                    <a:pt x="1133662" y="87918"/>
                  </a:lnTo>
                  <a:lnTo>
                    <a:pt x="1113519" y="93492"/>
                  </a:lnTo>
                  <a:lnTo>
                    <a:pt x="1139309" y="93492"/>
                  </a:lnTo>
                  <a:lnTo>
                    <a:pt x="1145602" y="89438"/>
                  </a:lnTo>
                  <a:lnTo>
                    <a:pt x="1145245" y="73983"/>
                  </a:lnTo>
                  <a:lnTo>
                    <a:pt x="1145206" y="72257"/>
                  </a:lnTo>
                  <a:lnTo>
                    <a:pt x="1105063" y="53444"/>
                  </a:lnTo>
                  <a:lnTo>
                    <a:pt x="1111445" y="38654"/>
                  </a:lnTo>
                  <a:lnTo>
                    <a:pt x="1141811" y="38654"/>
                  </a:lnTo>
                  <a:lnTo>
                    <a:pt x="1126852" y="27933"/>
                  </a:lnTo>
                  <a:close/>
                </a:path>
                <a:path w="3155950" h="1021079">
                  <a:moveTo>
                    <a:pt x="1141811" y="38654"/>
                  </a:moveTo>
                  <a:lnTo>
                    <a:pt x="1111445" y="38654"/>
                  </a:lnTo>
                  <a:lnTo>
                    <a:pt x="1145475" y="45225"/>
                  </a:lnTo>
                  <a:lnTo>
                    <a:pt x="1143733" y="40031"/>
                  </a:lnTo>
                  <a:lnTo>
                    <a:pt x="1141811" y="38654"/>
                  </a:lnTo>
                  <a:close/>
                </a:path>
                <a:path w="3155950" h="1021079">
                  <a:moveTo>
                    <a:pt x="1174893" y="28883"/>
                  </a:moveTo>
                  <a:lnTo>
                    <a:pt x="1163682" y="28883"/>
                  </a:lnTo>
                  <a:lnTo>
                    <a:pt x="1163682" y="101853"/>
                  </a:lnTo>
                  <a:lnTo>
                    <a:pt x="1174893" y="101853"/>
                  </a:lnTo>
                  <a:lnTo>
                    <a:pt x="1174893" y="28883"/>
                  </a:lnTo>
                  <a:close/>
                </a:path>
                <a:path w="3155950" h="1021079">
                  <a:moveTo>
                    <a:pt x="1167197" y="1520"/>
                  </a:moveTo>
                  <a:lnTo>
                    <a:pt x="1169382" y="16722"/>
                  </a:lnTo>
                  <a:lnTo>
                    <a:pt x="1171568" y="16722"/>
                  </a:lnTo>
                  <a:lnTo>
                    <a:pt x="1167197" y="1520"/>
                  </a:lnTo>
                  <a:close/>
                </a:path>
                <a:path w="3155950" h="1021079">
                  <a:moveTo>
                    <a:pt x="1217027" y="27933"/>
                  </a:moveTo>
                  <a:lnTo>
                    <a:pt x="1198579" y="39968"/>
                  </a:lnTo>
                  <a:lnTo>
                    <a:pt x="1192007" y="73286"/>
                  </a:lnTo>
                  <a:lnTo>
                    <a:pt x="1202221" y="95661"/>
                  </a:lnTo>
                  <a:lnTo>
                    <a:pt x="1222981" y="103373"/>
                  </a:lnTo>
                  <a:lnTo>
                    <a:pt x="1227669" y="103373"/>
                  </a:lnTo>
                  <a:lnTo>
                    <a:pt x="1242269" y="93650"/>
                  </a:lnTo>
                  <a:lnTo>
                    <a:pt x="1256426" y="93650"/>
                  </a:lnTo>
                  <a:lnTo>
                    <a:pt x="1256426" y="93302"/>
                  </a:lnTo>
                  <a:lnTo>
                    <a:pt x="1224502" y="93302"/>
                  </a:lnTo>
                  <a:lnTo>
                    <a:pt x="1215887" y="92067"/>
                  </a:lnTo>
                  <a:lnTo>
                    <a:pt x="1204010" y="75281"/>
                  </a:lnTo>
                  <a:lnTo>
                    <a:pt x="1209490" y="44070"/>
                  </a:lnTo>
                  <a:lnTo>
                    <a:pt x="1229062" y="38005"/>
                  </a:lnTo>
                  <a:lnTo>
                    <a:pt x="1239662" y="38005"/>
                  </a:lnTo>
                  <a:lnTo>
                    <a:pt x="1217027" y="27933"/>
                  </a:lnTo>
                  <a:close/>
                </a:path>
                <a:path w="3155950" h="1021079">
                  <a:moveTo>
                    <a:pt x="1256426" y="93650"/>
                  </a:moveTo>
                  <a:lnTo>
                    <a:pt x="1242269" y="93650"/>
                  </a:lnTo>
                  <a:lnTo>
                    <a:pt x="1245594" y="101853"/>
                  </a:lnTo>
                  <a:lnTo>
                    <a:pt x="1256426" y="101853"/>
                  </a:lnTo>
                  <a:lnTo>
                    <a:pt x="1256426" y="93650"/>
                  </a:lnTo>
                  <a:close/>
                </a:path>
                <a:path w="3155950" h="1021079">
                  <a:moveTo>
                    <a:pt x="1239662" y="38005"/>
                  </a:moveTo>
                  <a:lnTo>
                    <a:pt x="1229062" y="38005"/>
                  </a:lnTo>
                  <a:lnTo>
                    <a:pt x="1241445" y="46952"/>
                  </a:lnTo>
                  <a:lnTo>
                    <a:pt x="1241366" y="84133"/>
                  </a:lnTo>
                  <a:lnTo>
                    <a:pt x="1224502" y="93302"/>
                  </a:lnTo>
                  <a:lnTo>
                    <a:pt x="1256426" y="93302"/>
                  </a:lnTo>
                  <a:lnTo>
                    <a:pt x="1256426" y="40475"/>
                  </a:lnTo>
                  <a:lnTo>
                    <a:pt x="1245214" y="40475"/>
                  </a:lnTo>
                  <a:lnTo>
                    <a:pt x="1239662" y="38005"/>
                  </a:lnTo>
                  <a:close/>
                </a:path>
                <a:path w="3155950" h="1021079">
                  <a:moveTo>
                    <a:pt x="1256426" y="4560"/>
                  </a:moveTo>
                  <a:lnTo>
                    <a:pt x="1245214" y="4560"/>
                  </a:lnTo>
                  <a:lnTo>
                    <a:pt x="1245214" y="40475"/>
                  </a:lnTo>
                  <a:lnTo>
                    <a:pt x="1256426" y="40475"/>
                  </a:lnTo>
                  <a:lnTo>
                    <a:pt x="1256426" y="4560"/>
                  </a:lnTo>
                  <a:close/>
                </a:path>
                <a:path w="3155950" h="1021079">
                  <a:moveTo>
                    <a:pt x="1301382" y="27933"/>
                  </a:moveTo>
                  <a:lnTo>
                    <a:pt x="1281937" y="40443"/>
                  </a:lnTo>
                  <a:lnTo>
                    <a:pt x="1275096" y="73413"/>
                  </a:lnTo>
                  <a:lnTo>
                    <a:pt x="1285848" y="95582"/>
                  </a:lnTo>
                  <a:lnTo>
                    <a:pt x="1309110" y="103373"/>
                  </a:lnTo>
                  <a:lnTo>
                    <a:pt x="1318500" y="102613"/>
                  </a:lnTo>
                  <a:lnTo>
                    <a:pt x="1329965" y="92320"/>
                  </a:lnTo>
                  <a:lnTo>
                    <a:pt x="1300607" y="92320"/>
                  </a:lnTo>
                  <a:lnTo>
                    <a:pt x="1287257" y="77831"/>
                  </a:lnTo>
                  <a:lnTo>
                    <a:pt x="1288744" y="69169"/>
                  </a:lnTo>
                  <a:lnTo>
                    <a:pt x="1283077" y="69169"/>
                  </a:lnTo>
                  <a:lnTo>
                    <a:pt x="1283077" y="59477"/>
                  </a:lnTo>
                  <a:lnTo>
                    <a:pt x="1290408" y="59477"/>
                  </a:lnTo>
                  <a:lnTo>
                    <a:pt x="1293148" y="43515"/>
                  </a:lnTo>
                  <a:lnTo>
                    <a:pt x="1315539" y="38939"/>
                  </a:lnTo>
                  <a:lnTo>
                    <a:pt x="1332704" y="38939"/>
                  </a:lnTo>
                  <a:lnTo>
                    <a:pt x="1301382" y="27933"/>
                  </a:lnTo>
                  <a:close/>
                </a:path>
                <a:path w="3155950" h="1021079">
                  <a:moveTo>
                    <a:pt x="1327353" y="81900"/>
                  </a:moveTo>
                  <a:lnTo>
                    <a:pt x="1326402" y="84434"/>
                  </a:lnTo>
                  <a:lnTo>
                    <a:pt x="1300607" y="92320"/>
                  </a:lnTo>
                  <a:lnTo>
                    <a:pt x="1329965" y="92320"/>
                  </a:lnTo>
                  <a:lnTo>
                    <a:pt x="1338184" y="84941"/>
                  </a:lnTo>
                  <a:lnTo>
                    <a:pt x="1327353" y="81900"/>
                  </a:lnTo>
                  <a:close/>
                </a:path>
                <a:path w="3155950" h="1021079">
                  <a:moveTo>
                    <a:pt x="1290408" y="59477"/>
                  </a:moveTo>
                  <a:lnTo>
                    <a:pt x="1283077" y="59477"/>
                  </a:lnTo>
                  <a:lnTo>
                    <a:pt x="1283077" y="69169"/>
                  </a:lnTo>
                  <a:lnTo>
                    <a:pt x="1288744" y="69169"/>
                  </a:lnTo>
                  <a:lnTo>
                    <a:pt x="1290408" y="59477"/>
                  </a:lnTo>
                  <a:close/>
                </a:path>
                <a:path w="3155950" h="1021079">
                  <a:moveTo>
                    <a:pt x="1332413" y="38939"/>
                  </a:moveTo>
                  <a:lnTo>
                    <a:pt x="1315539" y="38939"/>
                  </a:lnTo>
                  <a:lnTo>
                    <a:pt x="1327923" y="59477"/>
                  </a:lnTo>
                  <a:lnTo>
                    <a:pt x="1290408" y="59477"/>
                  </a:lnTo>
                  <a:lnTo>
                    <a:pt x="1288744" y="69169"/>
                  </a:lnTo>
                  <a:lnTo>
                    <a:pt x="1339324" y="69169"/>
                  </a:lnTo>
                  <a:lnTo>
                    <a:pt x="1332413" y="38939"/>
                  </a:lnTo>
                  <a:close/>
                </a:path>
                <a:path w="3155950" h="1021079">
                  <a:moveTo>
                    <a:pt x="1409586" y="4560"/>
                  </a:moveTo>
                  <a:lnTo>
                    <a:pt x="1395524" y="4560"/>
                  </a:lnTo>
                  <a:lnTo>
                    <a:pt x="1395524" y="101853"/>
                  </a:lnTo>
                  <a:lnTo>
                    <a:pt x="1406545" y="101853"/>
                  </a:lnTo>
                  <a:lnTo>
                    <a:pt x="1406545" y="27933"/>
                  </a:lnTo>
                  <a:lnTo>
                    <a:pt x="1419485" y="27933"/>
                  </a:lnTo>
                  <a:lnTo>
                    <a:pt x="1409586" y="4560"/>
                  </a:lnTo>
                  <a:close/>
                </a:path>
                <a:path w="3155950" h="1021079">
                  <a:moveTo>
                    <a:pt x="1419485" y="27933"/>
                  </a:moveTo>
                  <a:lnTo>
                    <a:pt x="1406545" y="27933"/>
                  </a:lnTo>
                  <a:lnTo>
                    <a:pt x="1437900" y="101853"/>
                  </a:lnTo>
                  <a:lnTo>
                    <a:pt x="1448541" y="101853"/>
                  </a:lnTo>
                  <a:lnTo>
                    <a:pt x="1455341" y="85321"/>
                  </a:lnTo>
                  <a:lnTo>
                    <a:pt x="1443791" y="85321"/>
                  </a:lnTo>
                  <a:lnTo>
                    <a:pt x="1419485" y="27933"/>
                  </a:lnTo>
                  <a:close/>
                </a:path>
                <a:path w="3155950" h="1021079">
                  <a:moveTo>
                    <a:pt x="1490917" y="27933"/>
                  </a:moveTo>
                  <a:lnTo>
                    <a:pt x="1478945" y="27933"/>
                  </a:lnTo>
                  <a:lnTo>
                    <a:pt x="1479895" y="101853"/>
                  </a:lnTo>
                  <a:lnTo>
                    <a:pt x="1490917" y="101853"/>
                  </a:lnTo>
                  <a:lnTo>
                    <a:pt x="1490917" y="27933"/>
                  </a:lnTo>
                  <a:close/>
                </a:path>
                <a:path w="3155950" h="1021079">
                  <a:moveTo>
                    <a:pt x="1490917" y="4560"/>
                  </a:moveTo>
                  <a:lnTo>
                    <a:pt x="1476855" y="4560"/>
                  </a:lnTo>
                  <a:lnTo>
                    <a:pt x="1443791" y="85321"/>
                  </a:lnTo>
                  <a:lnTo>
                    <a:pt x="1455341" y="85321"/>
                  </a:lnTo>
                  <a:lnTo>
                    <a:pt x="1478945" y="27933"/>
                  </a:lnTo>
                  <a:lnTo>
                    <a:pt x="1490917" y="27933"/>
                  </a:lnTo>
                  <a:lnTo>
                    <a:pt x="1490917" y="4560"/>
                  </a:lnTo>
                  <a:close/>
                </a:path>
                <a:path w="3155950" h="1021079">
                  <a:moveTo>
                    <a:pt x="1535885" y="27933"/>
                  </a:moveTo>
                  <a:lnTo>
                    <a:pt x="1516439" y="40443"/>
                  </a:lnTo>
                  <a:lnTo>
                    <a:pt x="1509598" y="73413"/>
                  </a:lnTo>
                  <a:lnTo>
                    <a:pt x="1520351" y="95582"/>
                  </a:lnTo>
                  <a:lnTo>
                    <a:pt x="1543613" y="103373"/>
                  </a:lnTo>
                  <a:lnTo>
                    <a:pt x="1553003" y="102613"/>
                  </a:lnTo>
                  <a:lnTo>
                    <a:pt x="1564468" y="92320"/>
                  </a:lnTo>
                  <a:lnTo>
                    <a:pt x="1535109" y="92320"/>
                  </a:lnTo>
                  <a:lnTo>
                    <a:pt x="1521760" y="77831"/>
                  </a:lnTo>
                  <a:lnTo>
                    <a:pt x="1523247" y="69169"/>
                  </a:lnTo>
                  <a:lnTo>
                    <a:pt x="1517580" y="69169"/>
                  </a:lnTo>
                  <a:lnTo>
                    <a:pt x="1517580" y="59477"/>
                  </a:lnTo>
                  <a:lnTo>
                    <a:pt x="1524911" y="59477"/>
                  </a:lnTo>
                  <a:lnTo>
                    <a:pt x="1527651" y="43515"/>
                  </a:lnTo>
                  <a:lnTo>
                    <a:pt x="1550042" y="38939"/>
                  </a:lnTo>
                  <a:lnTo>
                    <a:pt x="1567207" y="38939"/>
                  </a:lnTo>
                  <a:lnTo>
                    <a:pt x="1535885" y="27933"/>
                  </a:lnTo>
                  <a:close/>
                </a:path>
                <a:path w="3155950" h="1021079">
                  <a:moveTo>
                    <a:pt x="1561855" y="81900"/>
                  </a:moveTo>
                  <a:lnTo>
                    <a:pt x="1560905" y="84434"/>
                  </a:lnTo>
                  <a:lnTo>
                    <a:pt x="1535109" y="92320"/>
                  </a:lnTo>
                  <a:lnTo>
                    <a:pt x="1564468" y="92320"/>
                  </a:lnTo>
                  <a:lnTo>
                    <a:pt x="1572687" y="84941"/>
                  </a:lnTo>
                  <a:lnTo>
                    <a:pt x="1561855" y="81900"/>
                  </a:lnTo>
                  <a:close/>
                </a:path>
                <a:path w="3155950" h="1021079">
                  <a:moveTo>
                    <a:pt x="1524911" y="59477"/>
                  </a:moveTo>
                  <a:lnTo>
                    <a:pt x="1517580" y="59477"/>
                  </a:lnTo>
                  <a:lnTo>
                    <a:pt x="1517580" y="69169"/>
                  </a:lnTo>
                  <a:lnTo>
                    <a:pt x="1523247" y="69169"/>
                  </a:lnTo>
                  <a:lnTo>
                    <a:pt x="1524911" y="59477"/>
                  </a:lnTo>
                  <a:close/>
                </a:path>
                <a:path w="3155950" h="1021079">
                  <a:moveTo>
                    <a:pt x="1566916" y="38939"/>
                  </a:moveTo>
                  <a:lnTo>
                    <a:pt x="1550042" y="38939"/>
                  </a:lnTo>
                  <a:lnTo>
                    <a:pt x="1562425" y="59477"/>
                  </a:lnTo>
                  <a:lnTo>
                    <a:pt x="1524911" y="59477"/>
                  </a:lnTo>
                  <a:lnTo>
                    <a:pt x="1523247" y="69169"/>
                  </a:lnTo>
                  <a:lnTo>
                    <a:pt x="1573827" y="69169"/>
                  </a:lnTo>
                  <a:lnTo>
                    <a:pt x="1566916" y="38939"/>
                  </a:lnTo>
                  <a:close/>
                </a:path>
                <a:path w="3155950" h="1021079">
                  <a:moveTo>
                    <a:pt x="1601713" y="28883"/>
                  </a:moveTo>
                  <a:lnTo>
                    <a:pt x="1590882" y="28883"/>
                  </a:lnTo>
                  <a:lnTo>
                    <a:pt x="1590882" y="101853"/>
                  </a:lnTo>
                  <a:lnTo>
                    <a:pt x="1602093" y="101853"/>
                  </a:lnTo>
                  <a:lnTo>
                    <a:pt x="1602093" y="52383"/>
                  </a:lnTo>
                  <a:lnTo>
                    <a:pt x="1618750" y="39905"/>
                  </a:lnTo>
                  <a:lnTo>
                    <a:pt x="1602473" y="39905"/>
                  </a:lnTo>
                  <a:lnTo>
                    <a:pt x="1601713" y="28883"/>
                  </a:lnTo>
                  <a:close/>
                </a:path>
                <a:path w="3155950" h="1021079">
                  <a:moveTo>
                    <a:pt x="1617105" y="27743"/>
                  </a:moveTo>
                  <a:lnTo>
                    <a:pt x="1602473" y="39905"/>
                  </a:lnTo>
                  <a:lnTo>
                    <a:pt x="1618750" y="39905"/>
                  </a:lnTo>
                  <a:lnTo>
                    <a:pt x="1620526" y="38575"/>
                  </a:lnTo>
                  <a:lnTo>
                    <a:pt x="1627367" y="27933"/>
                  </a:lnTo>
                  <a:lnTo>
                    <a:pt x="1617105" y="27743"/>
                  </a:lnTo>
                  <a:close/>
                </a:path>
                <a:path w="3155950" h="1021079">
                  <a:moveTo>
                    <a:pt x="1651868" y="4560"/>
                  </a:moveTo>
                  <a:lnTo>
                    <a:pt x="1640657" y="4560"/>
                  </a:lnTo>
                  <a:lnTo>
                    <a:pt x="1640657" y="101853"/>
                  </a:lnTo>
                  <a:lnTo>
                    <a:pt x="1651868" y="101853"/>
                  </a:lnTo>
                  <a:lnTo>
                    <a:pt x="1651868" y="4560"/>
                  </a:lnTo>
                  <a:close/>
                </a:path>
                <a:path w="3155950" h="1021079">
                  <a:moveTo>
                    <a:pt x="1683614" y="28883"/>
                  </a:moveTo>
                  <a:lnTo>
                    <a:pt x="1672403" y="28883"/>
                  </a:lnTo>
                  <a:lnTo>
                    <a:pt x="1672403" y="101853"/>
                  </a:lnTo>
                  <a:lnTo>
                    <a:pt x="1683614" y="101853"/>
                  </a:lnTo>
                  <a:lnTo>
                    <a:pt x="1683614" y="28883"/>
                  </a:lnTo>
                  <a:close/>
                </a:path>
                <a:path w="3155950" h="1021079">
                  <a:moveTo>
                    <a:pt x="1675918" y="1520"/>
                  </a:moveTo>
                  <a:lnTo>
                    <a:pt x="1678103" y="16722"/>
                  </a:lnTo>
                  <a:lnTo>
                    <a:pt x="1680289" y="16722"/>
                  </a:lnTo>
                  <a:lnTo>
                    <a:pt x="1675918" y="1520"/>
                  </a:lnTo>
                  <a:close/>
                </a:path>
                <a:path w="3155950" h="1021079">
                  <a:moveTo>
                    <a:pt x="1714980" y="28883"/>
                  </a:moveTo>
                  <a:lnTo>
                    <a:pt x="1704149" y="28883"/>
                  </a:lnTo>
                  <a:lnTo>
                    <a:pt x="1704149" y="101853"/>
                  </a:lnTo>
                  <a:lnTo>
                    <a:pt x="1715360" y="101853"/>
                  </a:lnTo>
                  <a:lnTo>
                    <a:pt x="1715360" y="57957"/>
                  </a:lnTo>
                  <a:lnTo>
                    <a:pt x="1719398" y="44149"/>
                  </a:lnTo>
                  <a:lnTo>
                    <a:pt x="1731836" y="40285"/>
                  </a:lnTo>
                  <a:lnTo>
                    <a:pt x="1715930" y="40285"/>
                  </a:lnTo>
                  <a:lnTo>
                    <a:pt x="1714980" y="28883"/>
                  </a:lnTo>
                  <a:close/>
                </a:path>
                <a:path w="3155950" h="1021079">
                  <a:moveTo>
                    <a:pt x="1756367" y="38005"/>
                  </a:moveTo>
                  <a:lnTo>
                    <a:pt x="1739177" y="38005"/>
                  </a:lnTo>
                  <a:lnTo>
                    <a:pt x="1749216" y="46049"/>
                  </a:lnTo>
                  <a:lnTo>
                    <a:pt x="1750705" y="101853"/>
                  </a:lnTo>
                  <a:lnTo>
                    <a:pt x="1761916" y="101853"/>
                  </a:lnTo>
                  <a:lnTo>
                    <a:pt x="1761916" y="49279"/>
                  </a:lnTo>
                  <a:lnTo>
                    <a:pt x="1756367" y="38005"/>
                  </a:lnTo>
                  <a:close/>
                </a:path>
                <a:path w="3155950" h="1021079">
                  <a:moveTo>
                    <a:pt x="1731702" y="27933"/>
                  </a:moveTo>
                  <a:lnTo>
                    <a:pt x="1715930" y="40285"/>
                  </a:lnTo>
                  <a:lnTo>
                    <a:pt x="1731836" y="40285"/>
                  </a:lnTo>
                  <a:lnTo>
                    <a:pt x="1739177" y="38005"/>
                  </a:lnTo>
                  <a:lnTo>
                    <a:pt x="1756367" y="38005"/>
                  </a:lnTo>
                  <a:lnTo>
                    <a:pt x="1753888" y="32969"/>
                  </a:lnTo>
                  <a:lnTo>
                    <a:pt x="1731702" y="27933"/>
                  </a:lnTo>
                  <a:close/>
                </a:path>
                <a:path w="3155950" h="1021079">
                  <a:moveTo>
                    <a:pt x="1851952" y="0"/>
                  </a:moveTo>
                  <a:lnTo>
                    <a:pt x="1842071" y="0"/>
                  </a:lnTo>
                  <a:lnTo>
                    <a:pt x="1837974" y="6493"/>
                  </a:lnTo>
                  <a:lnTo>
                    <a:pt x="1824019" y="60808"/>
                  </a:lnTo>
                  <a:lnTo>
                    <a:pt x="1824268" y="68345"/>
                  </a:lnTo>
                  <a:lnTo>
                    <a:pt x="1824310" y="69608"/>
                  </a:lnTo>
                  <a:lnTo>
                    <a:pt x="1842071" y="121616"/>
                  </a:lnTo>
                  <a:lnTo>
                    <a:pt x="1851952" y="121616"/>
                  </a:lnTo>
                  <a:lnTo>
                    <a:pt x="1835610" y="68345"/>
                  </a:lnTo>
                  <a:lnTo>
                    <a:pt x="1851952" y="0"/>
                  </a:lnTo>
                  <a:close/>
                </a:path>
                <a:path w="3155950" h="1021079">
                  <a:moveTo>
                    <a:pt x="1879708" y="4560"/>
                  </a:moveTo>
                  <a:lnTo>
                    <a:pt x="1868497" y="4560"/>
                  </a:lnTo>
                  <a:lnTo>
                    <a:pt x="1868497" y="101853"/>
                  </a:lnTo>
                  <a:lnTo>
                    <a:pt x="1879708" y="101853"/>
                  </a:lnTo>
                  <a:lnTo>
                    <a:pt x="1879708" y="57957"/>
                  </a:lnTo>
                  <a:lnTo>
                    <a:pt x="1883857" y="44149"/>
                  </a:lnTo>
                  <a:lnTo>
                    <a:pt x="1896644" y="40285"/>
                  </a:lnTo>
                  <a:lnTo>
                    <a:pt x="1880658" y="40285"/>
                  </a:lnTo>
                  <a:lnTo>
                    <a:pt x="1879708" y="4560"/>
                  </a:lnTo>
                  <a:close/>
                </a:path>
                <a:path w="3155950" h="1021079">
                  <a:moveTo>
                    <a:pt x="1921468" y="38005"/>
                  </a:moveTo>
                  <a:lnTo>
                    <a:pt x="1904190" y="38005"/>
                  </a:lnTo>
                  <a:lnTo>
                    <a:pt x="1914309" y="45970"/>
                  </a:lnTo>
                  <a:lnTo>
                    <a:pt x="1915813" y="101853"/>
                  </a:lnTo>
                  <a:lnTo>
                    <a:pt x="1927025" y="101853"/>
                  </a:lnTo>
                  <a:lnTo>
                    <a:pt x="1927025" y="49216"/>
                  </a:lnTo>
                  <a:lnTo>
                    <a:pt x="1921468" y="38005"/>
                  </a:lnTo>
                  <a:close/>
                </a:path>
                <a:path w="3155950" h="1021079">
                  <a:moveTo>
                    <a:pt x="1891807" y="29058"/>
                  </a:moveTo>
                  <a:lnTo>
                    <a:pt x="1880658" y="40285"/>
                  </a:lnTo>
                  <a:lnTo>
                    <a:pt x="1896644" y="40285"/>
                  </a:lnTo>
                  <a:lnTo>
                    <a:pt x="1904190" y="38005"/>
                  </a:lnTo>
                  <a:lnTo>
                    <a:pt x="1921468" y="38005"/>
                  </a:lnTo>
                  <a:lnTo>
                    <a:pt x="1918933" y="32890"/>
                  </a:lnTo>
                  <a:lnTo>
                    <a:pt x="1891807" y="29058"/>
                  </a:lnTo>
                  <a:close/>
                </a:path>
                <a:path w="3155950" h="1021079">
                  <a:moveTo>
                    <a:pt x="1970591" y="27933"/>
                  </a:moveTo>
                  <a:lnTo>
                    <a:pt x="1951035" y="40174"/>
                  </a:lnTo>
                  <a:lnTo>
                    <a:pt x="1944115" y="73286"/>
                  </a:lnTo>
                  <a:lnTo>
                    <a:pt x="1954899" y="95535"/>
                  </a:lnTo>
                  <a:lnTo>
                    <a:pt x="1977179" y="103373"/>
                  </a:lnTo>
                  <a:lnTo>
                    <a:pt x="1983767" y="103373"/>
                  </a:lnTo>
                  <a:lnTo>
                    <a:pt x="1999865" y="93302"/>
                  </a:lnTo>
                  <a:lnTo>
                    <a:pt x="1977179" y="93302"/>
                  </a:lnTo>
                  <a:lnTo>
                    <a:pt x="1968058" y="92019"/>
                  </a:lnTo>
                  <a:lnTo>
                    <a:pt x="1956102" y="75154"/>
                  </a:lnTo>
                  <a:lnTo>
                    <a:pt x="1961597" y="44497"/>
                  </a:lnTo>
                  <a:lnTo>
                    <a:pt x="1982183" y="38005"/>
                  </a:lnTo>
                  <a:lnTo>
                    <a:pt x="2000507" y="38005"/>
                  </a:lnTo>
                  <a:lnTo>
                    <a:pt x="1989531" y="29501"/>
                  </a:lnTo>
                  <a:lnTo>
                    <a:pt x="1970591" y="27933"/>
                  </a:lnTo>
                  <a:close/>
                </a:path>
                <a:path w="3155950" h="1021079">
                  <a:moveTo>
                    <a:pt x="2000507" y="38005"/>
                  </a:moveTo>
                  <a:lnTo>
                    <a:pt x="1982183" y="38005"/>
                  </a:lnTo>
                  <a:lnTo>
                    <a:pt x="1995152" y="47902"/>
                  </a:lnTo>
                  <a:lnTo>
                    <a:pt x="1995152" y="83516"/>
                  </a:lnTo>
                  <a:lnTo>
                    <a:pt x="1977179" y="93302"/>
                  </a:lnTo>
                  <a:lnTo>
                    <a:pt x="1999865" y="93302"/>
                  </a:lnTo>
                  <a:lnTo>
                    <a:pt x="2003308" y="91148"/>
                  </a:lnTo>
                  <a:lnTo>
                    <a:pt x="2010243" y="58147"/>
                  </a:lnTo>
                  <a:lnTo>
                    <a:pt x="2003308" y="40174"/>
                  </a:lnTo>
                  <a:lnTo>
                    <a:pt x="2000507" y="38005"/>
                  </a:lnTo>
                  <a:close/>
                </a:path>
                <a:path w="3155950" h="1021079">
                  <a:moveTo>
                    <a:pt x="2043510" y="11401"/>
                  </a:moveTo>
                  <a:lnTo>
                    <a:pt x="2032298" y="11401"/>
                  </a:lnTo>
                  <a:lnTo>
                    <a:pt x="2033280" y="91750"/>
                  </a:lnTo>
                  <a:lnTo>
                    <a:pt x="2054151" y="102803"/>
                  </a:lnTo>
                  <a:lnTo>
                    <a:pt x="2043510" y="11401"/>
                  </a:lnTo>
                  <a:close/>
                </a:path>
                <a:path w="3155950" h="1021079">
                  <a:moveTo>
                    <a:pt x="2032512" y="28883"/>
                  </a:moveTo>
                  <a:lnTo>
                    <a:pt x="2021277" y="28883"/>
                  </a:lnTo>
                  <a:lnTo>
                    <a:pt x="2021277" y="38385"/>
                  </a:lnTo>
                  <a:lnTo>
                    <a:pt x="2032628" y="38385"/>
                  </a:lnTo>
                  <a:lnTo>
                    <a:pt x="2032512" y="28883"/>
                  </a:lnTo>
                  <a:close/>
                </a:path>
                <a:path w="3155950" h="1021079">
                  <a:moveTo>
                    <a:pt x="2059092" y="28883"/>
                  </a:moveTo>
                  <a:lnTo>
                    <a:pt x="2045545" y="28883"/>
                  </a:lnTo>
                  <a:lnTo>
                    <a:pt x="2046651" y="38385"/>
                  </a:lnTo>
                  <a:lnTo>
                    <a:pt x="2059092" y="38385"/>
                  </a:lnTo>
                  <a:lnTo>
                    <a:pt x="2059092" y="28883"/>
                  </a:lnTo>
                  <a:close/>
                </a:path>
                <a:path w="3155950" h="1021079">
                  <a:moveTo>
                    <a:pt x="2082061" y="81710"/>
                  </a:moveTo>
                  <a:lnTo>
                    <a:pt x="2071420" y="84371"/>
                  </a:lnTo>
                  <a:lnTo>
                    <a:pt x="2072718" y="90578"/>
                  </a:lnTo>
                  <a:lnTo>
                    <a:pt x="2085561" y="101758"/>
                  </a:lnTo>
                  <a:lnTo>
                    <a:pt x="2104832" y="103373"/>
                  </a:lnTo>
                  <a:lnTo>
                    <a:pt x="2120171" y="93492"/>
                  </a:lnTo>
                  <a:lnTo>
                    <a:pt x="2094381" y="93492"/>
                  </a:lnTo>
                  <a:lnTo>
                    <a:pt x="2082061" y="81710"/>
                  </a:lnTo>
                  <a:close/>
                </a:path>
                <a:path w="3155950" h="1021079">
                  <a:moveTo>
                    <a:pt x="2107714" y="27933"/>
                  </a:moveTo>
                  <a:lnTo>
                    <a:pt x="2079512" y="34932"/>
                  </a:lnTo>
                  <a:lnTo>
                    <a:pt x="2073700" y="54062"/>
                  </a:lnTo>
                  <a:lnTo>
                    <a:pt x="2081491" y="64941"/>
                  </a:lnTo>
                  <a:lnTo>
                    <a:pt x="2111642" y="73983"/>
                  </a:lnTo>
                  <a:lnTo>
                    <a:pt x="2114524" y="87918"/>
                  </a:lnTo>
                  <a:lnTo>
                    <a:pt x="2094381" y="93492"/>
                  </a:lnTo>
                  <a:lnTo>
                    <a:pt x="2120171" y="93492"/>
                  </a:lnTo>
                  <a:lnTo>
                    <a:pt x="2126464" y="89438"/>
                  </a:lnTo>
                  <a:lnTo>
                    <a:pt x="2126108" y="73983"/>
                  </a:lnTo>
                  <a:lnTo>
                    <a:pt x="2126068" y="72257"/>
                  </a:lnTo>
                  <a:lnTo>
                    <a:pt x="2085925" y="53444"/>
                  </a:lnTo>
                  <a:lnTo>
                    <a:pt x="2092307" y="38654"/>
                  </a:lnTo>
                  <a:lnTo>
                    <a:pt x="2122673" y="38654"/>
                  </a:lnTo>
                  <a:lnTo>
                    <a:pt x="2107714" y="27933"/>
                  </a:lnTo>
                  <a:close/>
                </a:path>
                <a:path w="3155950" h="1021079">
                  <a:moveTo>
                    <a:pt x="2122673" y="38654"/>
                  </a:moveTo>
                  <a:lnTo>
                    <a:pt x="2092307" y="38654"/>
                  </a:lnTo>
                  <a:lnTo>
                    <a:pt x="2126337" y="45225"/>
                  </a:lnTo>
                  <a:lnTo>
                    <a:pt x="2124595" y="40031"/>
                  </a:lnTo>
                  <a:lnTo>
                    <a:pt x="2122673" y="38654"/>
                  </a:lnTo>
                  <a:close/>
                </a:path>
                <a:path w="3155950" h="1021079">
                  <a:moveTo>
                    <a:pt x="2155375" y="28883"/>
                  </a:moveTo>
                  <a:lnTo>
                    <a:pt x="2144544" y="28883"/>
                  </a:lnTo>
                  <a:lnTo>
                    <a:pt x="2144544" y="129217"/>
                  </a:lnTo>
                  <a:lnTo>
                    <a:pt x="2155755" y="129217"/>
                  </a:lnTo>
                  <a:lnTo>
                    <a:pt x="2155755" y="90641"/>
                  </a:lnTo>
                  <a:lnTo>
                    <a:pt x="2172488" y="90641"/>
                  </a:lnTo>
                  <a:lnTo>
                    <a:pt x="2161963" y="87411"/>
                  </a:lnTo>
                  <a:lnTo>
                    <a:pt x="2155565" y="65368"/>
                  </a:lnTo>
                  <a:lnTo>
                    <a:pt x="2161868" y="43753"/>
                  </a:lnTo>
                  <a:lnTo>
                    <a:pt x="2181219" y="38005"/>
                  </a:lnTo>
                  <a:lnTo>
                    <a:pt x="2199953" y="38005"/>
                  </a:lnTo>
                  <a:lnTo>
                    <a:pt x="2199442" y="37593"/>
                  </a:lnTo>
                  <a:lnTo>
                    <a:pt x="2158669" y="37593"/>
                  </a:lnTo>
                  <a:lnTo>
                    <a:pt x="2155375" y="28883"/>
                  </a:lnTo>
                  <a:close/>
                </a:path>
                <a:path w="3155950" h="1021079">
                  <a:moveTo>
                    <a:pt x="2172488" y="90641"/>
                  </a:moveTo>
                  <a:lnTo>
                    <a:pt x="2155755" y="90641"/>
                  </a:lnTo>
                  <a:lnTo>
                    <a:pt x="2184069" y="103373"/>
                  </a:lnTo>
                  <a:lnTo>
                    <a:pt x="2199341" y="93302"/>
                  </a:lnTo>
                  <a:lnTo>
                    <a:pt x="2181155" y="93302"/>
                  </a:lnTo>
                  <a:lnTo>
                    <a:pt x="2172488" y="90641"/>
                  </a:lnTo>
                  <a:close/>
                </a:path>
                <a:path w="3155950" h="1021079">
                  <a:moveTo>
                    <a:pt x="2199953" y="38005"/>
                  </a:moveTo>
                  <a:lnTo>
                    <a:pt x="2181219" y="38005"/>
                  </a:lnTo>
                  <a:lnTo>
                    <a:pt x="2193824" y="47347"/>
                  </a:lnTo>
                  <a:lnTo>
                    <a:pt x="2193744" y="83737"/>
                  </a:lnTo>
                  <a:lnTo>
                    <a:pt x="2181155" y="93302"/>
                  </a:lnTo>
                  <a:lnTo>
                    <a:pt x="2199341" y="93302"/>
                  </a:lnTo>
                  <a:lnTo>
                    <a:pt x="2202390" y="91291"/>
                  </a:lnTo>
                  <a:lnTo>
                    <a:pt x="2208962" y="57894"/>
                  </a:lnTo>
                  <a:lnTo>
                    <a:pt x="2202390" y="39968"/>
                  </a:lnTo>
                  <a:lnTo>
                    <a:pt x="2199953" y="38005"/>
                  </a:lnTo>
                  <a:close/>
                </a:path>
                <a:path w="3155950" h="1021079">
                  <a:moveTo>
                    <a:pt x="2173048" y="27933"/>
                  </a:moveTo>
                  <a:lnTo>
                    <a:pt x="2158669" y="37593"/>
                  </a:lnTo>
                  <a:lnTo>
                    <a:pt x="2199442" y="37593"/>
                  </a:lnTo>
                  <a:lnTo>
                    <a:pt x="2189358" y="29469"/>
                  </a:lnTo>
                  <a:lnTo>
                    <a:pt x="2173048" y="27933"/>
                  </a:lnTo>
                  <a:close/>
                </a:path>
                <a:path w="3155950" h="1021079">
                  <a:moveTo>
                    <a:pt x="2249121" y="27933"/>
                  </a:moveTo>
                  <a:lnTo>
                    <a:pt x="2229564" y="40174"/>
                  </a:lnTo>
                  <a:lnTo>
                    <a:pt x="2222644" y="73286"/>
                  </a:lnTo>
                  <a:lnTo>
                    <a:pt x="2233428" y="95535"/>
                  </a:lnTo>
                  <a:lnTo>
                    <a:pt x="2255708" y="103373"/>
                  </a:lnTo>
                  <a:lnTo>
                    <a:pt x="2262296" y="103373"/>
                  </a:lnTo>
                  <a:lnTo>
                    <a:pt x="2278394" y="93302"/>
                  </a:lnTo>
                  <a:lnTo>
                    <a:pt x="2255708" y="93302"/>
                  </a:lnTo>
                  <a:lnTo>
                    <a:pt x="2246587" y="92019"/>
                  </a:lnTo>
                  <a:lnTo>
                    <a:pt x="2234631" y="75154"/>
                  </a:lnTo>
                  <a:lnTo>
                    <a:pt x="2240126" y="44497"/>
                  </a:lnTo>
                  <a:lnTo>
                    <a:pt x="2260712" y="38005"/>
                  </a:lnTo>
                  <a:lnTo>
                    <a:pt x="2279037" y="38005"/>
                  </a:lnTo>
                  <a:lnTo>
                    <a:pt x="2268060" y="29501"/>
                  </a:lnTo>
                  <a:lnTo>
                    <a:pt x="2249121" y="27933"/>
                  </a:lnTo>
                  <a:close/>
                </a:path>
                <a:path w="3155950" h="1021079">
                  <a:moveTo>
                    <a:pt x="2279037" y="38005"/>
                  </a:moveTo>
                  <a:lnTo>
                    <a:pt x="2260712" y="38005"/>
                  </a:lnTo>
                  <a:lnTo>
                    <a:pt x="2273682" y="47902"/>
                  </a:lnTo>
                  <a:lnTo>
                    <a:pt x="2273682" y="83516"/>
                  </a:lnTo>
                  <a:lnTo>
                    <a:pt x="2255708" y="93302"/>
                  </a:lnTo>
                  <a:lnTo>
                    <a:pt x="2278394" y="93302"/>
                  </a:lnTo>
                  <a:lnTo>
                    <a:pt x="2281837" y="91148"/>
                  </a:lnTo>
                  <a:lnTo>
                    <a:pt x="2288773" y="58147"/>
                  </a:lnTo>
                  <a:lnTo>
                    <a:pt x="2281837" y="40174"/>
                  </a:lnTo>
                  <a:lnTo>
                    <a:pt x="2279037" y="38005"/>
                  </a:lnTo>
                  <a:close/>
                </a:path>
                <a:path w="3155950" h="1021079">
                  <a:moveTo>
                    <a:pt x="2322039" y="11401"/>
                  </a:moveTo>
                  <a:lnTo>
                    <a:pt x="2310828" y="11401"/>
                  </a:lnTo>
                  <a:lnTo>
                    <a:pt x="2311809" y="91750"/>
                  </a:lnTo>
                  <a:lnTo>
                    <a:pt x="2332680" y="102803"/>
                  </a:lnTo>
                  <a:lnTo>
                    <a:pt x="2322039" y="11401"/>
                  </a:lnTo>
                  <a:close/>
                </a:path>
                <a:path w="3155950" h="1021079">
                  <a:moveTo>
                    <a:pt x="2311041" y="28883"/>
                  </a:moveTo>
                  <a:lnTo>
                    <a:pt x="2299806" y="28883"/>
                  </a:lnTo>
                  <a:lnTo>
                    <a:pt x="2299806" y="38385"/>
                  </a:lnTo>
                  <a:lnTo>
                    <a:pt x="2311157" y="38385"/>
                  </a:lnTo>
                  <a:lnTo>
                    <a:pt x="2311041" y="28883"/>
                  </a:lnTo>
                  <a:close/>
                </a:path>
                <a:path w="3155950" h="1021079">
                  <a:moveTo>
                    <a:pt x="2337621" y="28883"/>
                  </a:moveTo>
                  <a:lnTo>
                    <a:pt x="2324074" y="28883"/>
                  </a:lnTo>
                  <a:lnTo>
                    <a:pt x="2325181" y="38385"/>
                  </a:lnTo>
                  <a:lnTo>
                    <a:pt x="2337621" y="38385"/>
                  </a:lnTo>
                  <a:lnTo>
                    <a:pt x="2337621" y="28883"/>
                  </a:lnTo>
                  <a:close/>
                </a:path>
                <a:path w="3155950" h="1021079">
                  <a:moveTo>
                    <a:pt x="2360590" y="81710"/>
                  </a:moveTo>
                  <a:lnTo>
                    <a:pt x="2349949" y="84371"/>
                  </a:lnTo>
                  <a:lnTo>
                    <a:pt x="2351247" y="90578"/>
                  </a:lnTo>
                  <a:lnTo>
                    <a:pt x="2364090" y="101758"/>
                  </a:lnTo>
                  <a:lnTo>
                    <a:pt x="2383362" y="103373"/>
                  </a:lnTo>
                  <a:lnTo>
                    <a:pt x="2398700" y="93492"/>
                  </a:lnTo>
                  <a:lnTo>
                    <a:pt x="2372910" y="93492"/>
                  </a:lnTo>
                  <a:lnTo>
                    <a:pt x="2360590" y="81710"/>
                  </a:lnTo>
                  <a:close/>
                </a:path>
                <a:path w="3155950" h="1021079">
                  <a:moveTo>
                    <a:pt x="2386244" y="27933"/>
                  </a:moveTo>
                  <a:lnTo>
                    <a:pt x="2358041" y="34932"/>
                  </a:lnTo>
                  <a:lnTo>
                    <a:pt x="2352229" y="54062"/>
                  </a:lnTo>
                  <a:lnTo>
                    <a:pt x="2360020" y="64941"/>
                  </a:lnTo>
                  <a:lnTo>
                    <a:pt x="2390171" y="73983"/>
                  </a:lnTo>
                  <a:lnTo>
                    <a:pt x="2393053" y="87918"/>
                  </a:lnTo>
                  <a:lnTo>
                    <a:pt x="2372910" y="93492"/>
                  </a:lnTo>
                  <a:lnTo>
                    <a:pt x="2398700" y="93492"/>
                  </a:lnTo>
                  <a:lnTo>
                    <a:pt x="2404993" y="89438"/>
                  </a:lnTo>
                  <a:lnTo>
                    <a:pt x="2404637" y="73983"/>
                  </a:lnTo>
                  <a:lnTo>
                    <a:pt x="2404597" y="72257"/>
                  </a:lnTo>
                  <a:lnTo>
                    <a:pt x="2364454" y="53444"/>
                  </a:lnTo>
                  <a:lnTo>
                    <a:pt x="2370836" y="38654"/>
                  </a:lnTo>
                  <a:lnTo>
                    <a:pt x="2401202" y="38654"/>
                  </a:lnTo>
                  <a:lnTo>
                    <a:pt x="2386244" y="27933"/>
                  </a:lnTo>
                  <a:close/>
                </a:path>
                <a:path w="3155950" h="1021079">
                  <a:moveTo>
                    <a:pt x="2401202" y="38654"/>
                  </a:moveTo>
                  <a:lnTo>
                    <a:pt x="2370836" y="38654"/>
                  </a:lnTo>
                  <a:lnTo>
                    <a:pt x="2404866" y="45225"/>
                  </a:lnTo>
                  <a:lnTo>
                    <a:pt x="2403124" y="40031"/>
                  </a:lnTo>
                  <a:lnTo>
                    <a:pt x="2401202" y="38654"/>
                  </a:lnTo>
                  <a:close/>
                </a:path>
                <a:path w="3155950" h="1021079">
                  <a:moveTo>
                    <a:pt x="2499843" y="32494"/>
                  </a:moveTo>
                  <a:lnTo>
                    <a:pt x="2489202" y="32494"/>
                  </a:lnTo>
                  <a:lnTo>
                    <a:pt x="2489202" y="95202"/>
                  </a:lnTo>
                  <a:lnTo>
                    <a:pt x="2499843" y="95202"/>
                  </a:lnTo>
                  <a:lnTo>
                    <a:pt x="2499843" y="32494"/>
                  </a:lnTo>
                  <a:close/>
                </a:path>
                <a:path w="3155950" h="1021079">
                  <a:moveTo>
                    <a:pt x="2489202" y="58527"/>
                  </a:moveTo>
                  <a:lnTo>
                    <a:pt x="2463168" y="58527"/>
                  </a:lnTo>
                  <a:lnTo>
                    <a:pt x="2463168" y="69169"/>
                  </a:lnTo>
                  <a:lnTo>
                    <a:pt x="2489202" y="69169"/>
                  </a:lnTo>
                  <a:lnTo>
                    <a:pt x="2489202" y="58527"/>
                  </a:lnTo>
                  <a:close/>
                </a:path>
                <a:path w="3155950" h="1021079">
                  <a:moveTo>
                    <a:pt x="2525877" y="58527"/>
                  </a:moveTo>
                  <a:lnTo>
                    <a:pt x="2499843" y="58527"/>
                  </a:lnTo>
                  <a:lnTo>
                    <a:pt x="2499843" y="69169"/>
                  </a:lnTo>
                  <a:lnTo>
                    <a:pt x="2525877" y="69169"/>
                  </a:lnTo>
                  <a:lnTo>
                    <a:pt x="2525877" y="58527"/>
                  </a:lnTo>
                  <a:close/>
                </a:path>
                <a:path w="3155950" h="1021079">
                  <a:moveTo>
                    <a:pt x="2609373" y="27933"/>
                  </a:moveTo>
                  <a:lnTo>
                    <a:pt x="2589927" y="40443"/>
                  </a:lnTo>
                  <a:lnTo>
                    <a:pt x="2583086" y="73413"/>
                  </a:lnTo>
                  <a:lnTo>
                    <a:pt x="2593838" y="95582"/>
                  </a:lnTo>
                  <a:lnTo>
                    <a:pt x="2617101" y="103373"/>
                  </a:lnTo>
                  <a:lnTo>
                    <a:pt x="2626491" y="102613"/>
                  </a:lnTo>
                  <a:lnTo>
                    <a:pt x="2637955" y="92320"/>
                  </a:lnTo>
                  <a:lnTo>
                    <a:pt x="2608597" y="92320"/>
                  </a:lnTo>
                  <a:lnTo>
                    <a:pt x="2595248" y="77831"/>
                  </a:lnTo>
                  <a:lnTo>
                    <a:pt x="2596735" y="69169"/>
                  </a:lnTo>
                  <a:lnTo>
                    <a:pt x="2591067" y="69169"/>
                  </a:lnTo>
                  <a:lnTo>
                    <a:pt x="2591067" y="59477"/>
                  </a:lnTo>
                  <a:lnTo>
                    <a:pt x="2598398" y="59477"/>
                  </a:lnTo>
                  <a:lnTo>
                    <a:pt x="2601138" y="43515"/>
                  </a:lnTo>
                  <a:lnTo>
                    <a:pt x="2623530" y="38939"/>
                  </a:lnTo>
                  <a:lnTo>
                    <a:pt x="2640694" y="38939"/>
                  </a:lnTo>
                  <a:lnTo>
                    <a:pt x="2609373" y="27933"/>
                  </a:lnTo>
                  <a:close/>
                </a:path>
                <a:path w="3155950" h="1021079">
                  <a:moveTo>
                    <a:pt x="2635343" y="81900"/>
                  </a:moveTo>
                  <a:lnTo>
                    <a:pt x="2634393" y="84434"/>
                  </a:lnTo>
                  <a:lnTo>
                    <a:pt x="2608597" y="92320"/>
                  </a:lnTo>
                  <a:lnTo>
                    <a:pt x="2637955" y="92320"/>
                  </a:lnTo>
                  <a:lnTo>
                    <a:pt x="2646174" y="84941"/>
                  </a:lnTo>
                  <a:lnTo>
                    <a:pt x="2635343" y="81900"/>
                  </a:lnTo>
                  <a:close/>
                </a:path>
                <a:path w="3155950" h="1021079">
                  <a:moveTo>
                    <a:pt x="2598398" y="59477"/>
                  </a:moveTo>
                  <a:lnTo>
                    <a:pt x="2591067" y="59477"/>
                  </a:lnTo>
                  <a:lnTo>
                    <a:pt x="2591067" y="69169"/>
                  </a:lnTo>
                  <a:lnTo>
                    <a:pt x="2596735" y="69169"/>
                  </a:lnTo>
                  <a:lnTo>
                    <a:pt x="2598398" y="59477"/>
                  </a:lnTo>
                  <a:close/>
                </a:path>
                <a:path w="3155950" h="1021079">
                  <a:moveTo>
                    <a:pt x="2640404" y="38939"/>
                  </a:moveTo>
                  <a:lnTo>
                    <a:pt x="2623530" y="38939"/>
                  </a:lnTo>
                  <a:lnTo>
                    <a:pt x="2635913" y="59477"/>
                  </a:lnTo>
                  <a:lnTo>
                    <a:pt x="2598398" y="59477"/>
                  </a:lnTo>
                  <a:lnTo>
                    <a:pt x="2596735" y="69169"/>
                  </a:lnTo>
                  <a:lnTo>
                    <a:pt x="2647314" y="69169"/>
                  </a:lnTo>
                  <a:lnTo>
                    <a:pt x="2640404" y="38939"/>
                  </a:lnTo>
                  <a:close/>
                </a:path>
                <a:path w="3155950" h="1021079">
                  <a:moveTo>
                    <a:pt x="2670771" y="28883"/>
                  </a:moveTo>
                  <a:lnTo>
                    <a:pt x="2657849" y="28883"/>
                  </a:lnTo>
                  <a:lnTo>
                    <a:pt x="2681032" y="65368"/>
                  </a:lnTo>
                  <a:lnTo>
                    <a:pt x="2657849" y="101853"/>
                  </a:lnTo>
                  <a:lnTo>
                    <a:pt x="2670771" y="101853"/>
                  </a:lnTo>
                  <a:lnTo>
                    <a:pt x="2688253" y="73539"/>
                  </a:lnTo>
                  <a:lnTo>
                    <a:pt x="2700371" y="73539"/>
                  </a:lnTo>
                  <a:lnTo>
                    <a:pt x="2695094" y="65368"/>
                  </a:lnTo>
                  <a:lnTo>
                    <a:pt x="2699389" y="58717"/>
                  </a:lnTo>
                  <a:lnTo>
                    <a:pt x="2688253" y="58717"/>
                  </a:lnTo>
                  <a:lnTo>
                    <a:pt x="2670771" y="28883"/>
                  </a:lnTo>
                  <a:close/>
                </a:path>
                <a:path w="3155950" h="1021079">
                  <a:moveTo>
                    <a:pt x="2700371" y="73539"/>
                  </a:moveTo>
                  <a:lnTo>
                    <a:pt x="2688253" y="73539"/>
                  </a:lnTo>
                  <a:lnTo>
                    <a:pt x="2705735" y="101853"/>
                  </a:lnTo>
                  <a:lnTo>
                    <a:pt x="2718657" y="101853"/>
                  </a:lnTo>
                  <a:lnTo>
                    <a:pt x="2700371" y="73539"/>
                  </a:lnTo>
                  <a:close/>
                </a:path>
                <a:path w="3155950" h="1021079">
                  <a:moveTo>
                    <a:pt x="2718657" y="28883"/>
                  </a:moveTo>
                  <a:lnTo>
                    <a:pt x="2705735" y="28883"/>
                  </a:lnTo>
                  <a:lnTo>
                    <a:pt x="2688253" y="58717"/>
                  </a:lnTo>
                  <a:lnTo>
                    <a:pt x="2699389" y="58717"/>
                  </a:lnTo>
                  <a:lnTo>
                    <a:pt x="2718657" y="28883"/>
                  </a:lnTo>
                  <a:close/>
                </a:path>
                <a:path w="3155950" h="1021079">
                  <a:moveTo>
                    <a:pt x="2745486" y="28883"/>
                  </a:moveTo>
                  <a:lnTo>
                    <a:pt x="2734655" y="28883"/>
                  </a:lnTo>
                  <a:lnTo>
                    <a:pt x="2734655" y="129217"/>
                  </a:lnTo>
                  <a:lnTo>
                    <a:pt x="2745866" y="129217"/>
                  </a:lnTo>
                  <a:lnTo>
                    <a:pt x="2745866" y="90641"/>
                  </a:lnTo>
                  <a:lnTo>
                    <a:pt x="2762599" y="90641"/>
                  </a:lnTo>
                  <a:lnTo>
                    <a:pt x="2752074" y="87411"/>
                  </a:lnTo>
                  <a:lnTo>
                    <a:pt x="2745676" y="65368"/>
                  </a:lnTo>
                  <a:lnTo>
                    <a:pt x="2751979" y="43753"/>
                  </a:lnTo>
                  <a:lnTo>
                    <a:pt x="2771330" y="38005"/>
                  </a:lnTo>
                  <a:lnTo>
                    <a:pt x="2790064" y="38005"/>
                  </a:lnTo>
                  <a:lnTo>
                    <a:pt x="2789553" y="37593"/>
                  </a:lnTo>
                  <a:lnTo>
                    <a:pt x="2748780" y="37593"/>
                  </a:lnTo>
                  <a:lnTo>
                    <a:pt x="2745486" y="28883"/>
                  </a:lnTo>
                  <a:close/>
                </a:path>
                <a:path w="3155950" h="1021079">
                  <a:moveTo>
                    <a:pt x="2762599" y="90641"/>
                  </a:moveTo>
                  <a:lnTo>
                    <a:pt x="2745866" y="90641"/>
                  </a:lnTo>
                  <a:lnTo>
                    <a:pt x="2774180" y="103373"/>
                  </a:lnTo>
                  <a:lnTo>
                    <a:pt x="2789452" y="93302"/>
                  </a:lnTo>
                  <a:lnTo>
                    <a:pt x="2771266" y="93302"/>
                  </a:lnTo>
                  <a:lnTo>
                    <a:pt x="2762599" y="90641"/>
                  </a:lnTo>
                  <a:close/>
                </a:path>
                <a:path w="3155950" h="1021079">
                  <a:moveTo>
                    <a:pt x="2790064" y="38005"/>
                  </a:moveTo>
                  <a:lnTo>
                    <a:pt x="2771330" y="38005"/>
                  </a:lnTo>
                  <a:lnTo>
                    <a:pt x="2783934" y="47347"/>
                  </a:lnTo>
                  <a:lnTo>
                    <a:pt x="2783855" y="83737"/>
                  </a:lnTo>
                  <a:lnTo>
                    <a:pt x="2771266" y="93302"/>
                  </a:lnTo>
                  <a:lnTo>
                    <a:pt x="2789452" y="93302"/>
                  </a:lnTo>
                  <a:lnTo>
                    <a:pt x="2792501" y="91291"/>
                  </a:lnTo>
                  <a:lnTo>
                    <a:pt x="2799073" y="57894"/>
                  </a:lnTo>
                  <a:lnTo>
                    <a:pt x="2792501" y="39968"/>
                  </a:lnTo>
                  <a:lnTo>
                    <a:pt x="2790064" y="38005"/>
                  </a:lnTo>
                  <a:close/>
                </a:path>
                <a:path w="3155950" h="1021079">
                  <a:moveTo>
                    <a:pt x="2763158" y="27933"/>
                  </a:moveTo>
                  <a:lnTo>
                    <a:pt x="2748780" y="37593"/>
                  </a:lnTo>
                  <a:lnTo>
                    <a:pt x="2789553" y="37593"/>
                  </a:lnTo>
                  <a:lnTo>
                    <a:pt x="2779469" y="29469"/>
                  </a:lnTo>
                  <a:lnTo>
                    <a:pt x="2763158" y="27933"/>
                  </a:lnTo>
                  <a:close/>
                </a:path>
                <a:path w="3155950" h="1021079">
                  <a:moveTo>
                    <a:pt x="2839042" y="27933"/>
                  </a:moveTo>
                  <a:lnTo>
                    <a:pt x="2819596" y="40443"/>
                  </a:lnTo>
                  <a:lnTo>
                    <a:pt x="2812755" y="73413"/>
                  </a:lnTo>
                  <a:lnTo>
                    <a:pt x="2823508" y="95582"/>
                  </a:lnTo>
                  <a:lnTo>
                    <a:pt x="2846770" y="103373"/>
                  </a:lnTo>
                  <a:lnTo>
                    <a:pt x="2856160" y="102613"/>
                  </a:lnTo>
                  <a:lnTo>
                    <a:pt x="2867625" y="92320"/>
                  </a:lnTo>
                  <a:lnTo>
                    <a:pt x="2838266" y="92320"/>
                  </a:lnTo>
                  <a:lnTo>
                    <a:pt x="2824917" y="77831"/>
                  </a:lnTo>
                  <a:lnTo>
                    <a:pt x="2826404" y="69169"/>
                  </a:lnTo>
                  <a:lnTo>
                    <a:pt x="2820736" y="69169"/>
                  </a:lnTo>
                  <a:lnTo>
                    <a:pt x="2820736" y="59477"/>
                  </a:lnTo>
                  <a:lnTo>
                    <a:pt x="2828067" y="59477"/>
                  </a:lnTo>
                  <a:lnTo>
                    <a:pt x="2830808" y="43515"/>
                  </a:lnTo>
                  <a:lnTo>
                    <a:pt x="2853199" y="38939"/>
                  </a:lnTo>
                  <a:lnTo>
                    <a:pt x="2870363" y="38939"/>
                  </a:lnTo>
                  <a:lnTo>
                    <a:pt x="2839042" y="27933"/>
                  </a:lnTo>
                  <a:close/>
                </a:path>
                <a:path w="3155950" h="1021079">
                  <a:moveTo>
                    <a:pt x="2865012" y="81900"/>
                  </a:moveTo>
                  <a:lnTo>
                    <a:pt x="2864062" y="84434"/>
                  </a:lnTo>
                  <a:lnTo>
                    <a:pt x="2838266" y="92320"/>
                  </a:lnTo>
                  <a:lnTo>
                    <a:pt x="2867625" y="92320"/>
                  </a:lnTo>
                  <a:lnTo>
                    <a:pt x="2875844" y="84941"/>
                  </a:lnTo>
                  <a:lnTo>
                    <a:pt x="2865012" y="81900"/>
                  </a:lnTo>
                  <a:close/>
                </a:path>
                <a:path w="3155950" h="1021079">
                  <a:moveTo>
                    <a:pt x="2828067" y="59477"/>
                  </a:moveTo>
                  <a:lnTo>
                    <a:pt x="2820736" y="59477"/>
                  </a:lnTo>
                  <a:lnTo>
                    <a:pt x="2820736" y="69169"/>
                  </a:lnTo>
                  <a:lnTo>
                    <a:pt x="2826404" y="69169"/>
                  </a:lnTo>
                  <a:lnTo>
                    <a:pt x="2828067" y="59477"/>
                  </a:lnTo>
                  <a:close/>
                </a:path>
                <a:path w="3155950" h="1021079">
                  <a:moveTo>
                    <a:pt x="2870073" y="38939"/>
                  </a:moveTo>
                  <a:lnTo>
                    <a:pt x="2853199" y="38939"/>
                  </a:lnTo>
                  <a:lnTo>
                    <a:pt x="2865582" y="59477"/>
                  </a:lnTo>
                  <a:lnTo>
                    <a:pt x="2828067" y="59477"/>
                  </a:lnTo>
                  <a:lnTo>
                    <a:pt x="2826404" y="69169"/>
                  </a:lnTo>
                  <a:lnTo>
                    <a:pt x="2876984" y="69169"/>
                  </a:lnTo>
                  <a:lnTo>
                    <a:pt x="2870073" y="38939"/>
                  </a:lnTo>
                  <a:close/>
                </a:path>
                <a:path w="3155950" h="1021079">
                  <a:moveTo>
                    <a:pt x="2916905" y="27933"/>
                  </a:moveTo>
                  <a:lnTo>
                    <a:pt x="2897459" y="40427"/>
                  </a:lnTo>
                  <a:lnTo>
                    <a:pt x="2890618" y="73032"/>
                  </a:lnTo>
                  <a:lnTo>
                    <a:pt x="2901069" y="95297"/>
                  </a:lnTo>
                  <a:lnTo>
                    <a:pt x="2923682" y="103373"/>
                  </a:lnTo>
                  <a:lnTo>
                    <a:pt x="2941924" y="98353"/>
                  </a:lnTo>
                  <a:lnTo>
                    <a:pt x="2945573" y="92146"/>
                  </a:lnTo>
                  <a:lnTo>
                    <a:pt x="2915384" y="92146"/>
                  </a:lnTo>
                  <a:lnTo>
                    <a:pt x="2902716" y="75915"/>
                  </a:lnTo>
                  <a:lnTo>
                    <a:pt x="2908924" y="43674"/>
                  </a:lnTo>
                  <a:lnTo>
                    <a:pt x="2928623" y="38005"/>
                  </a:lnTo>
                  <a:lnTo>
                    <a:pt x="2946154" y="38005"/>
                  </a:lnTo>
                  <a:lnTo>
                    <a:pt x="2944854" y="35344"/>
                  </a:lnTo>
                  <a:lnTo>
                    <a:pt x="2916905" y="27933"/>
                  </a:lnTo>
                  <a:close/>
                </a:path>
                <a:path w="3155950" h="1021079">
                  <a:moveTo>
                    <a:pt x="2952376" y="80570"/>
                  </a:moveTo>
                  <a:lnTo>
                    <a:pt x="2941164" y="80570"/>
                  </a:lnTo>
                  <a:lnTo>
                    <a:pt x="2940468" y="83230"/>
                  </a:lnTo>
                  <a:lnTo>
                    <a:pt x="2915384" y="92146"/>
                  </a:lnTo>
                  <a:lnTo>
                    <a:pt x="2945573" y="92146"/>
                  </a:lnTo>
                  <a:lnTo>
                    <a:pt x="2952376" y="80570"/>
                  </a:lnTo>
                  <a:close/>
                </a:path>
                <a:path w="3155950" h="1021079">
                  <a:moveTo>
                    <a:pt x="2946154" y="38005"/>
                  </a:moveTo>
                  <a:lnTo>
                    <a:pt x="2928623" y="38005"/>
                  </a:lnTo>
                  <a:lnTo>
                    <a:pt x="2941164" y="50736"/>
                  </a:lnTo>
                  <a:lnTo>
                    <a:pt x="2952376" y="50736"/>
                  </a:lnTo>
                  <a:lnTo>
                    <a:pt x="2946154" y="38005"/>
                  </a:lnTo>
                  <a:close/>
                </a:path>
                <a:path w="3155950" h="1021079">
                  <a:moveTo>
                    <a:pt x="2984918" y="11401"/>
                  </a:moveTo>
                  <a:lnTo>
                    <a:pt x="2973706" y="11401"/>
                  </a:lnTo>
                  <a:lnTo>
                    <a:pt x="2974688" y="91750"/>
                  </a:lnTo>
                  <a:lnTo>
                    <a:pt x="2995559" y="102803"/>
                  </a:lnTo>
                  <a:lnTo>
                    <a:pt x="2984918" y="11401"/>
                  </a:lnTo>
                  <a:close/>
                </a:path>
                <a:path w="3155950" h="1021079">
                  <a:moveTo>
                    <a:pt x="2973920" y="28883"/>
                  </a:moveTo>
                  <a:lnTo>
                    <a:pt x="2962685" y="28883"/>
                  </a:lnTo>
                  <a:lnTo>
                    <a:pt x="2962685" y="38385"/>
                  </a:lnTo>
                  <a:lnTo>
                    <a:pt x="2974036" y="38385"/>
                  </a:lnTo>
                  <a:lnTo>
                    <a:pt x="2973920" y="28883"/>
                  </a:lnTo>
                  <a:close/>
                </a:path>
                <a:path w="3155950" h="1021079">
                  <a:moveTo>
                    <a:pt x="3000500" y="28883"/>
                  </a:moveTo>
                  <a:lnTo>
                    <a:pt x="2986953" y="28883"/>
                  </a:lnTo>
                  <a:lnTo>
                    <a:pt x="2988059" y="38385"/>
                  </a:lnTo>
                  <a:lnTo>
                    <a:pt x="3000500" y="38385"/>
                  </a:lnTo>
                  <a:lnTo>
                    <a:pt x="3000500" y="28883"/>
                  </a:lnTo>
                  <a:close/>
                </a:path>
                <a:path w="3155950" h="1021079">
                  <a:moveTo>
                    <a:pt x="3039447" y="27933"/>
                  </a:moveTo>
                  <a:lnTo>
                    <a:pt x="3020002" y="40443"/>
                  </a:lnTo>
                  <a:lnTo>
                    <a:pt x="3013160" y="73413"/>
                  </a:lnTo>
                  <a:lnTo>
                    <a:pt x="3023913" y="95582"/>
                  </a:lnTo>
                  <a:lnTo>
                    <a:pt x="3047175" y="103373"/>
                  </a:lnTo>
                  <a:lnTo>
                    <a:pt x="3056565" y="102613"/>
                  </a:lnTo>
                  <a:lnTo>
                    <a:pt x="3068030" y="92320"/>
                  </a:lnTo>
                  <a:lnTo>
                    <a:pt x="3038671" y="92320"/>
                  </a:lnTo>
                  <a:lnTo>
                    <a:pt x="3025322" y="77831"/>
                  </a:lnTo>
                  <a:lnTo>
                    <a:pt x="3026809" y="69169"/>
                  </a:lnTo>
                  <a:lnTo>
                    <a:pt x="3021141" y="69169"/>
                  </a:lnTo>
                  <a:lnTo>
                    <a:pt x="3021141" y="59477"/>
                  </a:lnTo>
                  <a:lnTo>
                    <a:pt x="3028473" y="59477"/>
                  </a:lnTo>
                  <a:lnTo>
                    <a:pt x="3031213" y="43515"/>
                  </a:lnTo>
                  <a:lnTo>
                    <a:pt x="3053604" y="38939"/>
                  </a:lnTo>
                  <a:lnTo>
                    <a:pt x="3070769" y="38939"/>
                  </a:lnTo>
                  <a:lnTo>
                    <a:pt x="3039447" y="27933"/>
                  </a:lnTo>
                  <a:close/>
                </a:path>
                <a:path w="3155950" h="1021079">
                  <a:moveTo>
                    <a:pt x="3065417" y="81900"/>
                  </a:moveTo>
                  <a:lnTo>
                    <a:pt x="3064467" y="84434"/>
                  </a:lnTo>
                  <a:lnTo>
                    <a:pt x="3038671" y="92320"/>
                  </a:lnTo>
                  <a:lnTo>
                    <a:pt x="3068030" y="92320"/>
                  </a:lnTo>
                  <a:lnTo>
                    <a:pt x="3076249" y="84941"/>
                  </a:lnTo>
                  <a:lnTo>
                    <a:pt x="3065417" y="81900"/>
                  </a:lnTo>
                  <a:close/>
                </a:path>
                <a:path w="3155950" h="1021079">
                  <a:moveTo>
                    <a:pt x="3028473" y="59477"/>
                  </a:moveTo>
                  <a:lnTo>
                    <a:pt x="3021141" y="59477"/>
                  </a:lnTo>
                  <a:lnTo>
                    <a:pt x="3021141" y="69169"/>
                  </a:lnTo>
                  <a:lnTo>
                    <a:pt x="3026809" y="69169"/>
                  </a:lnTo>
                  <a:lnTo>
                    <a:pt x="3028473" y="59477"/>
                  </a:lnTo>
                  <a:close/>
                </a:path>
                <a:path w="3155950" h="1021079">
                  <a:moveTo>
                    <a:pt x="3070478" y="38939"/>
                  </a:moveTo>
                  <a:lnTo>
                    <a:pt x="3053604" y="38939"/>
                  </a:lnTo>
                  <a:lnTo>
                    <a:pt x="3065987" y="59477"/>
                  </a:lnTo>
                  <a:lnTo>
                    <a:pt x="3028473" y="59477"/>
                  </a:lnTo>
                  <a:lnTo>
                    <a:pt x="3026809" y="69169"/>
                  </a:lnTo>
                  <a:lnTo>
                    <a:pt x="3077389" y="69169"/>
                  </a:lnTo>
                  <a:lnTo>
                    <a:pt x="3070478" y="38939"/>
                  </a:lnTo>
                  <a:close/>
                </a:path>
                <a:path w="3155950" h="1021079">
                  <a:moveTo>
                    <a:pt x="3116043" y="27933"/>
                  </a:moveTo>
                  <a:lnTo>
                    <a:pt x="3097595" y="39968"/>
                  </a:lnTo>
                  <a:lnTo>
                    <a:pt x="3091023" y="73286"/>
                  </a:lnTo>
                  <a:lnTo>
                    <a:pt x="3101237" y="95661"/>
                  </a:lnTo>
                  <a:lnTo>
                    <a:pt x="3121997" y="103373"/>
                  </a:lnTo>
                  <a:lnTo>
                    <a:pt x="3126685" y="103373"/>
                  </a:lnTo>
                  <a:lnTo>
                    <a:pt x="3141285" y="93650"/>
                  </a:lnTo>
                  <a:lnTo>
                    <a:pt x="3155442" y="93650"/>
                  </a:lnTo>
                  <a:lnTo>
                    <a:pt x="3155442" y="93302"/>
                  </a:lnTo>
                  <a:lnTo>
                    <a:pt x="3123517" y="93302"/>
                  </a:lnTo>
                  <a:lnTo>
                    <a:pt x="3114903" y="92067"/>
                  </a:lnTo>
                  <a:lnTo>
                    <a:pt x="3103026" y="75281"/>
                  </a:lnTo>
                  <a:lnTo>
                    <a:pt x="3108505" y="44070"/>
                  </a:lnTo>
                  <a:lnTo>
                    <a:pt x="3128078" y="38005"/>
                  </a:lnTo>
                  <a:lnTo>
                    <a:pt x="3138678" y="38005"/>
                  </a:lnTo>
                  <a:lnTo>
                    <a:pt x="3116043" y="27933"/>
                  </a:lnTo>
                  <a:close/>
                </a:path>
                <a:path w="3155950" h="1021079">
                  <a:moveTo>
                    <a:pt x="3155442" y="93650"/>
                  </a:moveTo>
                  <a:lnTo>
                    <a:pt x="3141285" y="93650"/>
                  </a:lnTo>
                  <a:lnTo>
                    <a:pt x="3144610" y="101853"/>
                  </a:lnTo>
                  <a:lnTo>
                    <a:pt x="3155442" y="101853"/>
                  </a:lnTo>
                  <a:lnTo>
                    <a:pt x="3155442" y="93650"/>
                  </a:lnTo>
                  <a:close/>
                </a:path>
                <a:path w="3155950" h="1021079">
                  <a:moveTo>
                    <a:pt x="3138678" y="38005"/>
                  </a:moveTo>
                  <a:lnTo>
                    <a:pt x="3128078" y="38005"/>
                  </a:lnTo>
                  <a:lnTo>
                    <a:pt x="3140461" y="46952"/>
                  </a:lnTo>
                  <a:lnTo>
                    <a:pt x="3140382" y="84133"/>
                  </a:lnTo>
                  <a:lnTo>
                    <a:pt x="3123517" y="93302"/>
                  </a:lnTo>
                  <a:lnTo>
                    <a:pt x="3155442" y="93302"/>
                  </a:lnTo>
                  <a:lnTo>
                    <a:pt x="3155442" y="40475"/>
                  </a:lnTo>
                  <a:lnTo>
                    <a:pt x="3144230" y="40475"/>
                  </a:lnTo>
                  <a:lnTo>
                    <a:pt x="3138678" y="38005"/>
                  </a:lnTo>
                  <a:close/>
                </a:path>
                <a:path w="3155950" h="1021079">
                  <a:moveTo>
                    <a:pt x="3155442" y="4560"/>
                  </a:moveTo>
                  <a:lnTo>
                    <a:pt x="3144230" y="4560"/>
                  </a:lnTo>
                  <a:lnTo>
                    <a:pt x="3144230" y="40475"/>
                  </a:lnTo>
                  <a:lnTo>
                    <a:pt x="3155442" y="40475"/>
                  </a:lnTo>
                  <a:lnTo>
                    <a:pt x="3155442" y="4560"/>
                  </a:lnTo>
                  <a:close/>
                </a:path>
                <a:path w="3155950" h="1021079">
                  <a:moveTo>
                    <a:pt x="137974" y="259715"/>
                  </a:moveTo>
                  <a:lnTo>
                    <a:pt x="127332" y="262376"/>
                  </a:lnTo>
                  <a:lnTo>
                    <a:pt x="128631" y="268583"/>
                  </a:lnTo>
                  <a:lnTo>
                    <a:pt x="141473" y="279763"/>
                  </a:lnTo>
                  <a:lnTo>
                    <a:pt x="160745" y="281378"/>
                  </a:lnTo>
                  <a:lnTo>
                    <a:pt x="176083" y="271497"/>
                  </a:lnTo>
                  <a:lnTo>
                    <a:pt x="150294" y="271497"/>
                  </a:lnTo>
                  <a:lnTo>
                    <a:pt x="137974" y="259715"/>
                  </a:lnTo>
                  <a:close/>
                </a:path>
                <a:path w="3155950" h="1021079">
                  <a:moveTo>
                    <a:pt x="163627" y="205938"/>
                  </a:moveTo>
                  <a:lnTo>
                    <a:pt x="135424" y="212937"/>
                  </a:lnTo>
                  <a:lnTo>
                    <a:pt x="129612" y="232067"/>
                  </a:lnTo>
                  <a:lnTo>
                    <a:pt x="137403" y="242946"/>
                  </a:lnTo>
                  <a:lnTo>
                    <a:pt x="167554" y="251988"/>
                  </a:lnTo>
                  <a:lnTo>
                    <a:pt x="170436" y="265923"/>
                  </a:lnTo>
                  <a:lnTo>
                    <a:pt x="150294" y="271497"/>
                  </a:lnTo>
                  <a:lnTo>
                    <a:pt x="176083" y="271497"/>
                  </a:lnTo>
                  <a:lnTo>
                    <a:pt x="182376" y="267443"/>
                  </a:lnTo>
                  <a:lnTo>
                    <a:pt x="182020" y="251988"/>
                  </a:lnTo>
                  <a:lnTo>
                    <a:pt x="181980" y="250262"/>
                  </a:lnTo>
                  <a:lnTo>
                    <a:pt x="141837" y="231449"/>
                  </a:lnTo>
                  <a:lnTo>
                    <a:pt x="148219" y="216659"/>
                  </a:lnTo>
                  <a:lnTo>
                    <a:pt x="178585" y="216659"/>
                  </a:lnTo>
                  <a:lnTo>
                    <a:pt x="163627" y="205938"/>
                  </a:lnTo>
                  <a:close/>
                </a:path>
                <a:path w="3155950" h="1021079">
                  <a:moveTo>
                    <a:pt x="178585" y="216659"/>
                  </a:moveTo>
                  <a:lnTo>
                    <a:pt x="148219" y="216659"/>
                  </a:lnTo>
                  <a:lnTo>
                    <a:pt x="182249" y="223231"/>
                  </a:lnTo>
                  <a:lnTo>
                    <a:pt x="180508" y="218037"/>
                  </a:lnTo>
                  <a:lnTo>
                    <a:pt x="178585" y="216659"/>
                  </a:lnTo>
                  <a:close/>
                </a:path>
                <a:path w="3155950" h="1021079">
                  <a:moveTo>
                    <a:pt x="211288" y="206888"/>
                  </a:moveTo>
                  <a:lnTo>
                    <a:pt x="200456" y="206888"/>
                  </a:lnTo>
                  <a:lnTo>
                    <a:pt x="200456" y="307222"/>
                  </a:lnTo>
                  <a:lnTo>
                    <a:pt x="211668" y="307222"/>
                  </a:lnTo>
                  <a:lnTo>
                    <a:pt x="211668" y="268647"/>
                  </a:lnTo>
                  <a:lnTo>
                    <a:pt x="228400" y="268647"/>
                  </a:lnTo>
                  <a:lnTo>
                    <a:pt x="217875" y="265416"/>
                  </a:lnTo>
                  <a:lnTo>
                    <a:pt x="211478" y="243373"/>
                  </a:lnTo>
                  <a:lnTo>
                    <a:pt x="217780" y="221758"/>
                  </a:lnTo>
                  <a:lnTo>
                    <a:pt x="237131" y="216010"/>
                  </a:lnTo>
                  <a:lnTo>
                    <a:pt x="255866" y="216010"/>
                  </a:lnTo>
                  <a:lnTo>
                    <a:pt x="255355" y="215598"/>
                  </a:lnTo>
                  <a:lnTo>
                    <a:pt x="214581" y="215598"/>
                  </a:lnTo>
                  <a:lnTo>
                    <a:pt x="211288" y="206888"/>
                  </a:lnTo>
                  <a:close/>
                </a:path>
                <a:path w="3155950" h="1021079">
                  <a:moveTo>
                    <a:pt x="228400" y="268647"/>
                  </a:moveTo>
                  <a:lnTo>
                    <a:pt x="211668" y="268647"/>
                  </a:lnTo>
                  <a:lnTo>
                    <a:pt x="239981" y="281378"/>
                  </a:lnTo>
                  <a:lnTo>
                    <a:pt x="255253" y="271307"/>
                  </a:lnTo>
                  <a:lnTo>
                    <a:pt x="237068" y="271307"/>
                  </a:lnTo>
                  <a:lnTo>
                    <a:pt x="228400" y="268647"/>
                  </a:lnTo>
                  <a:close/>
                </a:path>
                <a:path w="3155950" h="1021079">
                  <a:moveTo>
                    <a:pt x="255866" y="216010"/>
                  </a:moveTo>
                  <a:lnTo>
                    <a:pt x="237131" y="216010"/>
                  </a:lnTo>
                  <a:lnTo>
                    <a:pt x="249736" y="225352"/>
                  </a:lnTo>
                  <a:lnTo>
                    <a:pt x="249657" y="261742"/>
                  </a:lnTo>
                  <a:lnTo>
                    <a:pt x="237068" y="271307"/>
                  </a:lnTo>
                  <a:lnTo>
                    <a:pt x="255253" y="271307"/>
                  </a:lnTo>
                  <a:lnTo>
                    <a:pt x="258303" y="269296"/>
                  </a:lnTo>
                  <a:lnTo>
                    <a:pt x="264875" y="235899"/>
                  </a:lnTo>
                  <a:lnTo>
                    <a:pt x="258303" y="217973"/>
                  </a:lnTo>
                  <a:lnTo>
                    <a:pt x="255866" y="216010"/>
                  </a:lnTo>
                  <a:close/>
                </a:path>
                <a:path w="3155950" h="1021079">
                  <a:moveTo>
                    <a:pt x="228960" y="205938"/>
                  </a:moveTo>
                  <a:lnTo>
                    <a:pt x="214581" y="215598"/>
                  </a:lnTo>
                  <a:lnTo>
                    <a:pt x="255355" y="215598"/>
                  </a:lnTo>
                  <a:lnTo>
                    <a:pt x="245270" y="207474"/>
                  </a:lnTo>
                  <a:lnTo>
                    <a:pt x="228960" y="205938"/>
                  </a:lnTo>
                  <a:close/>
                </a:path>
                <a:path w="3155950" h="1021079">
                  <a:moveTo>
                    <a:pt x="304843" y="205938"/>
                  </a:moveTo>
                  <a:lnTo>
                    <a:pt x="285397" y="218448"/>
                  </a:lnTo>
                  <a:lnTo>
                    <a:pt x="278557" y="251418"/>
                  </a:lnTo>
                  <a:lnTo>
                    <a:pt x="289309" y="273587"/>
                  </a:lnTo>
                  <a:lnTo>
                    <a:pt x="312571" y="281378"/>
                  </a:lnTo>
                  <a:lnTo>
                    <a:pt x="321961" y="280618"/>
                  </a:lnTo>
                  <a:lnTo>
                    <a:pt x="333426" y="270325"/>
                  </a:lnTo>
                  <a:lnTo>
                    <a:pt x="304067" y="270325"/>
                  </a:lnTo>
                  <a:lnTo>
                    <a:pt x="290718" y="255836"/>
                  </a:lnTo>
                  <a:lnTo>
                    <a:pt x="292205" y="247174"/>
                  </a:lnTo>
                  <a:lnTo>
                    <a:pt x="286538" y="247174"/>
                  </a:lnTo>
                  <a:lnTo>
                    <a:pt x="286538" y="237482"/>
                  </a:lnTo>
                  <a:lnTo>
                    <a:pt x="293869" y="237482"/>
                  </a:lnTo>
                  <a:lnTo>
                    <a:pt x="296609" y="221520"/>
                  </a:lnTo>
                  <a:lnTo>
                    <a:pt x="319000" y="216944"/>
                  </a:lnTo>
                  <a:lnTo>
                    <a:pt x="336165" y="216944"/>
                  </a:lnTo>
                  <a:lnTo>
                    <a:pt x="304843" y="205938"/>
                  </a:lnTo>
                  <a:close/>
                </a:path>
                <a:path w="3155950" h="1021079">
                  <a:moveTo>
                    <a:pt x="330813" y="259905"/>
                  </a:moveTo>
                  <a:lnTo>
                    <a:pt x="329863" y="262439"/>
                  </a:lnTo>
                  <a:lnTo>
                    <a:pt x="304067" y="270325"/>
                  </a:lnTo>
                  <a:lnTo>
                    <a:pt x="333426" y="270325"/>
                  </a:lnTo>
                  <a:lnTo>
                    <a:pt x="341645" y="262946"/>
                  </a:lnTo>
                  <a:lnTo>
                    <a:pt x="330813" y="259905"/>
                  </a:lnTo>
                  <a:close/>
                </a:path>
                <a:path w="3155950" h="1021079">
                  <a:moveTo>
                    <a:pt x="293869" y="237482"/>
                  </a:moveTo>
                  <a:lnTo>
                    <a:pt x="286538" y="237482"/>
                  </a:lnTo>
                  <a:lnTo>
                    <a:pt x="286538" y="247174"/>
                  </a:lnTo>
                  <a:lnTo>
                    <a:pt x="292205" y="247174"/>
                  </a:lnTo>
                  <a:lnTo>
                    <a:pt x="293869" y="237482"/>
                  </a:lnTo>
                  <a:close/>
                </a:path>
                <a:path w="3155950" h="1021079">
                  <a:moveTo>
                    <a:pt x="335874" y="216944"/>
                  </a:moveTo>
                  <a:lnTo>
                    <a:pt x="319000" y="216944"/>
                  </a:lnTo>
                  <a:lnTo>
                    <a:pt x="331383" y="237482"/>
                  </a:lnTo>
                  <a:lnTo>
                    <a:pt x="293869" y="237482"/>
                  </a:lnTo>
                  <a:lnTo>
                    <a:pt x="292205" y="247174"/>
                  </a:lnTo>
                  <a:lnTo>
                    <a:pt x="342785" y="247174"/>
                  </a:lnTo>
                  <a:lnTo>
                    <a:pt x="335874" y="216944"/>
                  </a:lnTo>
                  <a:close/>
                </a:path>
                <a:path w="3155950" h="1021079">
                  <a:moveTo>
                    <a:pt x="382706" y="205938"/>
                  </a:moveTo>
                  <a:lnTo>
                    <a:pt x="363260" y="218432"/>
                  </a:lnTo>
                  <a:lnTo>
                    <a:pt x="356419" y="251038"/>
                  </a:lnTo>
                  <a:lnTo>
                    <a:pt x="366871" y="273302"/>
                  </a:lnTo>
                  <a:lnTo>
                    <a:pt x="389484" y="281378"/>
                  </a:lnTo>
                  <a:lnTo>
                    <a:pt x="407726" y="276358"/>
                  </a:lnTo>
                  <a:lnTo>
                    <a:pt x="411374" y="270151"/>
                  </a:lnTo>
                  <a:lnTo>
                    <a:pt x="381186" y="270151"/>
                  </a:lnTo>
                  <a:lnTo>
                    <a:pt x="368518" y="253920"/>
                  </a:lnTo>
                  <a:lnTo>
                    <a:pt x="374725" y="221679"/>
                  </a:lnTo>
                  <a:lnTo>
                    <a:pt x="394424" y="216010"/>
                  </a:lnTo>
                  <a:lnTo>
                    <a:pt x="411956" y="216010"/>
                  </a:lnTo>
                  <a:lnTo>
                    <a:pt x="410656" y="213349"/>
                  </a:lnTo>
                  <a:lnTo>
                    <a:pt x="382706" y="205938"/>
                  </a:lnTo>
                  <a:close/>
                </a:path>
                <a:path w="3155950" h="1021079">
                  <a:moveTo>
                    <a:pt x="418178" y="258575"/>
                  </a:moveTo>
                  <a:lnTo>
                    <a:pt x="406966" y="258575"/>
                  </a:lnTo>
                  <a:lnTo>
                    <a:pt x="406269" y="261236"/>
                  </a:lnTo>
                  <a:lnTo>
                    <a:pt x="381186" y="270151"/>
                  </a:lnTo>
                  <a:lnTo>
                    <a:pt x="411374" y="270151"/>
                  </a:lnTo>
                  <a:lnTo>
                    <a:pt x="418178" y="258575"/>
                  </a:lnTo>
                  <a:close/>
                </a:path>
                <a:path w="3155950" h="1021079">
                  <a:moveTo>
                    <a:pt x="411956" y="216010"/>
                  </a:moveTo>
                  <a:lnTo>
                    <a:pt x="394424" y="216010"/>
                  </a:lnTo>
                  <a:lnTo>
                    <a:pt x="406966" y="228741"/>
                  </a:lnTo>
                  <a:lnTo>
                    <a:pt x="418178" y="228741"/>
                  </a:lnTo>
                  <a:lnTo>
                    <a:pt x="411956" y="216010"/>
                  </a:lnTo>
                  <a:close/>
                </a:path>
                <a:path w="3155950" h="1021079">
                  <a:moveTo>
                    <a:pt x="445779" y="206888"/>
                  </a:moveTo>
                  <a:lnTo>
                    <a:pt x="434567" y="206888"/>
                  </a:lnTo>
                  <a:lnTo>
                    <a:pt x="434567" y="279858"/>
                  </a:lnTo>
                  <a:lnTo>
                    <a:pt x="445779" y="279858"/>
                  </a:lnTo>
                  <a:lnTo>
                    <a:pt x="445779" y="206888"/>
                  </a:lnTo>
                  <a:close/>
                </a:path>
                <a:path w="3155950" h="1021079">
                  <a:moveTo>
                    <a:pt x="438083" y="179525"/>
                  </a:moveTo>
                  <a:lnTo>
                    <a:pt x="440268" y="194727"/>
                  </a:lnTo>
                  <a:lnTo>
                    <a:pt x="442453" y="194727"/>
                  </a:lnTo>
                  <a:lnTo>
                    <a:pt x="438083" y="179525"/>
                  </a:lnTo>
                  <a:close/>
                </a:path>
                <a:path w="3155950" h="1021079">
                  <a:moveTo>
                    <a:pt x="489180" y="205938"/>
                  </a:moveTo>
                  <a:lnTo>
                    <a:pt x="469734" y="218448"/>
                  </a:lnTo>
                  <a:lnTo>
                    <a:pt x="462893" y="251418"/>
                  </a:lnTo>
                  <a:lnTo>
                    <a:pt x="473645" y="273587"/>
                  </a:lnTo>
                  <a:lnTo>
                    <a:pt x="496907" y="281378"/>
                  </a:lnTo>
                  <a:lnTo>
                    <a:pt x="506298" y="280618"/>
                  </a:lnTo>
                  <a:lnTo>
                    <a:pt x="517762" y="270325"/>
                  </a:lnTo>
                  <a:lnTo>
                    <a:pt x="488404" y="270325"/>
                  </a:lnTo>
                  <a:lnTo>
                    <a:pt x="475054" y="255836"/>
                  </a:lnTo>
                  <a:lnTo>
                    <a:pt x="476541" y="247174"/>
                  </a:lnTo>
                  <a:lnTo>
                    <a:pt x="470874" y="247174"/>
                  </a:lnTo>
                  <a:lnTo>
                    <a:pt x="470874" y="237482"/>
                  </a:lnTo>
                  <a:lnTo>
                    <a:pt x="478205" y="237482"/>
                  </a:lnTo>
                  <a:lnTo>
                    <a:pt x="480945" y="221520"/>
                  </a:lnTo>
                  <a:lnTo>
                    <a:pt x="503336" y="216944"/>
                  </a:lnTo>
                  <a:lnTo>
                    <a:pt x="520501" y="216944"/>
                  </a:lnTo>
                  <a:lnTo>
                    <a:pt x="489180" y="205938"/>
                  </a:lnTo>
                  <a:close/>
                </a:path>
                <a:path w="3155950" h="1021079">
                  <a:moveTo>
                    <a:pt x="515150" y="259905"/>
                  </a:moveTo>
                  <a:lnTo>
                    <a:pt x="514200" y="262439"/>
                  </a:lnTo>
                  <a:lnTo>
                    <a:pt x="488404" y="270325"/>
                  </a:lnTo>
                  <a:lnTo>
                    <a:pt x="517762" y="270325"/>
                  </a:lnTo>
                  <a:lnTo>
                    <a:pt x="525981" y="262946"/>
                  </a:lnTo>
                  <a:lnTo>
                    <a:pt x="515150" y="259905"/>
                  </a:lnTo>
                  <a:close/>
                </a:path>
                <a:path w="3155950" h="1021079">
                  <a:moveTo>
                    <a:pt x="478205" y="237482"/>
                  </a:moveTo>
                  <a:lnTo>
                    <a:pt x="470874" y="237482"/>
                  </a:lnTo>
                  <a:lnTo>
                    <a:pt x="470874" y="247174"/>
                  </a:lnTo>
                  <a:lnTo>
                    <a:pt x="476541" y="247174"/>
                  </a:lnTo>
                  <a:lnTo>
                    <a:pt x="478205" y="237482"/>
                  </a:lnTo>
                  <a:close/>
                </a:path>
                <a:path w="3155950" h="1021079">
                  <a:moveTo>
                    <a:pt x="520211" y="216944"/>
                  </a:moveTo>
                  <a:lnTo>
                    <a:pt x="503336" y="216944"/>
                  </a:lnTo>
                  <a:lnTo>
                    <a:pt x="515720" y="237482"/>
                  </a:lnTo>
                  <a:lnTo>
                    <a:pt x="478205" y="237482"/>
                  </a:lnTo>
                  <a:lnTo>
                    <a:pt x="476541" y="247174"/>
                  </a:lnTo>
                  <a:lnTo>
                    <a:pt x="527121" y="247174"/>
                  </a:lnTo>
                  <a:lnTo>
                    <a:pt x="520211" y="216944"/>
                  </a:lnTo>
                  <a:close/>
                </a:path>
                <a:path w="3155950" h="1021079">
                  <a:moveTo>
                    <a:pt x="551587" y="259715"/>
                  </a:moveTo>
                  <a:lnTo>
                    <a:pt x="540946" y="262376"/>
                  </a:lnTo>
                  <a:lnTo>
                    <a:pt x="542244" y="268583"/>
                  </a:lnTo>
                  <a:lnTo>
                    <a:pt x="555087" y="279763"/>
                  </a:lnTo>
                  <a:lnTo>
                    <a:pt x="574358" y="281378"/>
                  </a:lnTo>
                  <a:lnTo>
                    <a:pt x="589697" y="271497"/>
                  </a:lnTo>
                  <a:lnTo>
                    <a:pt x="563907" y="271497"/>
                  </a:lnTo>
                  <a:lnTo>
                    <a:pt x="551587" y="259715"/>
                  </a:lnTo>
                  <a:close/>
                </a:path>
                <a:path w="3155950" h="1021079">
                  <a:moveTo>
                    <a:pt x="577240" y="205938"/>
                  </a:moveTo>
                  <a:lnTo>
                    <a:pt x="549037" y="212937"/>
                  </a:lnTo>
                  <a:lnTo>
                    <a:pt x="543226" y="232067"/>
                  </a:lnTo>
                  <a:lnTo>
                    <a:pt x="551017" y="242946"/>
                  </a:lnTo>
                  <a:lnTo>
                    <a:pt x="581168" y="251988"/>
                  </a:lnTo>
                  <a:lnTo>
                    <a:pt x="584050" y="265923"/>
                  </a:lnTo>
                  <a:lnTo>
                    <a:pt x="563907" y="271497"/>
                  </a:lnTo>
                  <a:lnTo>
                    <a:pt x="589697" y="271497"/>
                  </a:lnTo>
                  <a:lnTo>
                    <a:pt x="595989" y="267443"/>
                  </a:lnTo>
                  <a:lnTo>
                    <a:pt x="595633" y="251988"/>
                  </a:lnTo>
                  <a:lnTo>
                    <a:pt x="595594" y="250262"/>
                  </a:lnTo>
                  <a:lnTo>
                    <a:pt x="555451" y="231449"/>
                  </a:lnTo>
                  <a:lnTo>
                    <a:pt x="561833" y="216659"/>
                  </a:lnTo>
                  <a:lnTo>
                    <a:pt x="592199" y="216659"/>
                  </a:lnTo>
                  <a:lnTo>
                    <a:pt x="577240" y="205938"/>
                  </a:lnTo>
                  <a:close/>
                </a:path>
                <a:path w="3155950" h="1021079">
                  <a:moveTo>
                    <a:pt x="592199" y="216659"/>
                  </a:moveTo>
                  <a:lnTo>
                    <a:pt x="561833" y="216659"/>
                  </a:lnTo>
                  <a:lnTo>
                    <a:pt x="595863" y="223231"/>
                  </a:lnTo>
                  <a:lnTo>
                    <a:pt x="594121" y="218037"/>
                  </a:lnTo>
                  <a:lnTo>
                    <a:pt x="592199" y="216659"/>
                  </a:lnTo>
                  <a:close/>
                </a:path>
                <a:path w="3155950" h="1021079">
                  <a:moveTo>
                    <a:pt x="619960" y="178005"/>
                  </a:moveTo>
                  <a:lnTo>
                    <a:pt x="610079" y="178005"/>
                  </a:lnTo>
                  <a:lnTo>
                    <a:pt x="626421" y="231275"/>
                  </a:lnTo>
                  <a:lnTo>
                    <a:pt x="610079" y="299621"/>
                  </a:lnTo>
                  <a:lnTo>
                    <a:pt x="619960" y="299621"/>
                  </a:lnTo>
                  <a:lnTo>
                    <a:pt x="624055" y="293130"/>
                  </a:lnTo>
                  <a:lnTo>
                    <a:pt x="638013" y="238813"/>
                  </a:lnTo>
                  <a:lnTo>
                    <a:pt x="637761" y="231275"/>
                  </a:lnTo>
                  <a:lnTo>
                    <a:pt x="637719" y="230015"/>
                  </a:lnTo>
                  <a:lnTo>
                    <a:pt x="619960" y="178005"/>
                  </a:lnTo>
                  <a:close/>
                </a:path>
                <a:path w="3155950" h="1021079">
                  <a:moveTo>
                    <a:pt x="27331" y="399145"/>
                  </a:moveTo>
                  <a:lnTo>
                    <a:pt x="6302" y="402914"/>
                  </a:lnTo>
                  <a:lnTo>
                    <a:pt x="0" y="426430"/>
                  </a:lnTo>
                  <a:lnTo>
                    <a:pt x="19968" y="440001"/>
                  </a:lnTo>
                  <a:lnTo>
                    <a:pt x="33634" y="435298"/>
                  </a:lnTo>
                  <a:lnTo>
                    <a:pt x="40871" y="415234"/>
                  </a:lnTo>
                  <a:lnTo>
                    <a:pt x="27331" y="399145"/>
                  </a:lnTo>
                  <a:close/>
                </a:path>
                <a:path w="3155950" h="1021079">
                  <a:moveTo>
                    <a:pt x="162930" y="359240"/>
                  </a:moveTo>
                  <a:lnTo>
                    <a:pt x="142629" y="369375"/>
                  </a:lnTo>
                  <a:lnTo>
                    <a:pt x="133841" y="382613"/>
                  </a:lnTo>
                  <a:lnTo>
                    <a:pt x="128630" y="416651"/>
                  </a:lnTo>
                  <a:lnTo>
                    <a:pt x="142629" y="449059"/>
                  </a:lnTo>
                  <a:lnTo>
                    <a:pt x="162930" y="459193"/>
                  </a:lnTo>
                  <a:lnTo>
                    <a:pt x="186905" y="457166"/>
                  </a:lnTo>
                  <a:lnTo>
                    <a:pt x="198579" y="448172"/>
                  </a:lnTo>
                  <a:lnTo>
                    <a:pt x="165337" y="448172"/>
                  </a:lnTo>
                  <a:lnTo>
                    <a:pt x="150468" y="440729"/>
                  </a:lnTo>
                  <a:lnTo>
                    <a:pt x="141077" y="424751"/>
                  </a:lnTo>
                  <a:lnTo>
                    <a:pt x="139684" y="400792"/>
                  </a:lnTo>
                  <a:lnTo>
                    <a:pt x="146683" y="382091"/>
                  </a:lnTo>
                  <a:lnTo>
                    <a:pt x="160001" y="371750"/>
                  </a:lnTo>
                  <a:lnTo>
                    <a:pt x="177119" y="370261"/>
                  </a:lnTo>
                  <a:lnTo>
                    <a:pt x="198579" y="370261"/>
                  </a:lnTo>
                  <a:lnTo>
                    <a:pt x="186905" y="361267"/>
                  </a:lnTo>
                  <a:lnTo>
                    <a:pt x="162930" y="359240"/>
                  </a:lnTo>
                  <a:close/>
                </a:path>
                <a:path w="3155950" h="1021079">
                  <a:moveTo>
                    <a:pt x="198579" y="370261"/>
                  </a:moveTo>
                  <a:lnTo>
                    <a:pt x="177119" y="370261"/>
                  </a:lnTo>
                  <a:lnTo>
                    <a:pt x="195757" y="382091"/>
                  </a:lnTo>
                  <a:lnTo>
                    <a:pt x="202772" y="409217"/>
                  </a:lnTo>
                  <a:lnTo>
                    <a:pt x="202772" y="417641"/>
                  </a:lnTo>
                  <a:lnTo>
                    <a:pt x="195757" y="436343"/>
                  </a:lnTo>
                  <a:lnTo>
                    <a:pt x="182439" y="446683"/>
                  </a:lnTo>
                  <a:lnTo>
                    <a:pt x="165337" y="448172"/>
                  </a:lnTo>
                  <a:lnTo>
                    <a:pt x="198579" y="448172"/>
                  </a:lnTo>
                  <a:lnTo>
                    <a:pt x="204910" y="443294"/>
                  </a:lnTo>
                  <a:lnTo>
                    <a:pt x="214174" y="409217"/>
                  </a:lnTo>
                  <a:lnTo>
                    <a:pt x="204910" y="375139"/>
                  </a:lnTo>
                  <a:lnTo>
                    <a:pt x="198579" y="370261"/>
                  </a:lnTo>
                  <a:close/>
                </a:path>
                <a:path w="3155950" h="1021079">
                  <a:moveTo>
                    <a:pt x="268568" y="357910"/>
                  </a:moveTo>
                  <a:lnTo>
                    <a:pt x="242313" y="361584"/>
                  </a:lnTo>
                  <a:lnTo>
                    <a:pt x="237404" y="457863"/>
                  </a:lnTo>
                  <a:lnTo>
                    <a:pt x="248616" y="457863"/>
                  </a:lnTo>
                  <a:lnTo>
                    <a:pt x="248616" y="373872"/>
                  </a:lnTo>
                  <a:lnTo>
                    <a:pt x="259067" y="366461"/>
                  </a:lnTo>
                  <a:lnTo>
                    <a:pt x="268568" y="357910"/>
                  </a:lnTo>
                  <a:close/>
                </a:path>
                <a:path w="3155950" h="1021079">
                  <a:moveTo>
                    <a:pt x="241125" y="384893"/>
                  </a:moveTo>
                  <a:lnTo>
                    <a:pt x="225623" y="384893"/>
                  </a:lnTo>
                  <a:lnTo>
                    <a:pt x="225623" y="394395"/>
                  </a:lnTo>
                  <a:lnTo>
                    <a:pt x="240640" y="394395"/>
                  </a:lnTo>
                  <a:lnTo>
                    <a:pt x="241125" y="384893"/>
                  </a:lnTo>
                  <a:close/>
                </a:path>
                <a:path w="3155950" h="1021079">
                  <a:moveTo>
                    <a:pt x="264958" y="384893"/>
                  </a:moveTo>
                  <a:lnTo>
                    <a:pt x="248616" y="384893"/>
                  </a:lnTo>
                  <a:lnTo>
                    <a:pt x="248616" y="394395"/>
                  </a:lnTo>
                  <a:lnTo>
                    <a:pt x="264958" y="394395"/>
                  </a:lnTo>
                  <a:lnTo>
                    <a:pt x="264958" y="384893"/>
                  </a:lnTo>
                  <a:close/>
                </a:path>
                <a:path w="3155950" h="1021079">
                  <a:moveTo>
                    <a:pt x="316775" y="357910"/>
                  </a:moveTo>
                  <a:lnTo>
                    <a:pt x="290520" y="361584"/>
                  </a:lnTo>
                  <a:lnTo>
                    <a:pt x="285611" y="457863"/>
                  </a:lnTo>
                  <a:lnTo>
                    <a:pt x="296823" y="457863"/>
                  </a:lnTo>
                  <a:lnTo>
                    <a:pt x="296823" y="373872"/>
                  </a:lnTo>
                  <a:lnTo>
                    <a:pt x="307274" y="366461"/>
                  </a:lnTo>
                  <a:lnTo>
                    <a:pt x="316775" y="357910"/>
                  </a:lnTo>
                  <a:close/>
                </a:path>
                <a:path w="3155950" h="1021079">
                  <a:moveTo>
                    <a:pt x="289332" y="384893"/>
                  </a:moveTo>
                  <a:lnTo>
                    <a:pt x="273830" y="384893"/>
                  </a:lnTo>
                  <a:lnTo>
                    <a:pt x="273830" y="394395"/>
                  </a:lnTo>
                  <a:lnTo>
                    <a:pt x="288847" y="394395"/>
                  </a:lnTo>
                  <a:lnTo>
                    <a:pt x="289332" y="384893"/>
                  </a:lnTo>
                  <a:close/>
                </a:path>
                <a:path w="3155950" h="1021079">
                  <a:moveTo>
                    <a:pt x="313165" y="384893"/>
                  </a:moveTo>
                  <a:lnTo>
                    <a:pt x="296823" y="384893"/>
                  </a:lnTo>
                  <a:lnTo>
                    <a:pt x="296823" y="394395"/>
                  </a:lnTo>
                  <a:lnTo>
                    <a:pt x="313165" y="394395"/>
                  </a:lnTo>
                  <a:lnTo>
                    <a:pt x="313165" y="384893"/>
                  </a:lnTo>
                  <a:close/>
                </a:path>
                <a:path w="3155950" h="1021079">
                  <a:moveTo>
                    <a:pt x="348739" y="383943"/>
                  </a:moveTo>
                  <a:lnTo>
                    <a:pt x="329293" y="396453"/>
                  </a:lnTo>
                  <a:lnTo>
                    <a:pt x="322452" y="429423"/>
                  </a:lnTo>
                  <a:lnTo>
                    <a:pt x="333205" y="451592"/>
                  </a:lnTo>
                  <a:lnTo>
                    <a:pt x="356467" y="459383"/>
                  </a:lnTo>
                  <a:lnTo>
                    <a:pt x="365857" y="458623"/>
                  </a:lnTo>
                  <a:lnTo>
                    <a:pt x="377322" y="448330"/>
                  </a:lnTo>
                  <a:lnTo>
                    <a:pt x="347963" y="448330"/>
                  </a:lnTo>
                  <a:lnTo>
                    <a:pt x="334614" y="433841"/>
                  </a:lnTo>
                  <a:lnTo>
                    <a:pt x="336101" y="425179"/>
                  </a:lnTo>
                  <a:lnTo>
                    <a:pt x="330433" y="425179"/>
                  </a:lnTo>
                  <a:lnTo>
                    <a:pt x="330433" y="415487"/>
                  </a:lnTo>
                  <a:lnTo>
                    <a:pt x="337765" y="415487"/>
                  </a:lnTo>
                  <a:lnTo>
                    <a:pt x="340505" y="399525"/>
                  </a:lnTo>
                  <a:lnTo>
                    <a:pt x="362896" y="394949"/>
                  </a:lnTo>
                  <a:lnTo>
                    <a:pt x="380060" y="394949"/>
                  </a:lnTo>
                  <a:lnTo>
                    <a:pt x="348739" y="383943"/>
                  </a:lnTo>
                  <a:close/>
                </a:path>
                <a:path w="3155950" h="1021079">
                  <a:moveTo>
                    <a:pt x="374709" y="437910"/>
                  </a:moveTo>
                  <a:lnTo>
                    <a:pt x="373759" y="440444"/>
                  </a:lnTo>
                  <a:lnTo>
                    <a:pt x="347963" y="448330"/>
                  </a:lnTo>
                  <a:lnTo>
                    <a:pt x="377322" y="448330"/>
                  </a:lnTo>
                  <a:lnTo>
                    <a:pt x="385541" y="440951"/>
                  </a:lnTo>
                  <a:lnTo>
                    <a:pt x="374709" y="437910"/>
                  </a:lnTo>
                  <a:close/>
                </a:path>
                <a:path w="3155950" h="1021079">
                  <a:moveTo>
                    <a:pt x="337765" y="415487"/>
                  </a:moveTo>
                  <a:lnTo>
                    <a:pt x="330433" y="415487"/>
                  </a:lnTo>
                  <a:lnTo>
                    <a:pt x="330433" y="425179"/>
                  </a:lnTo>
                  <a:lnTo>
                    <a:pt x="336101" y="425179"/>
                  </a:lnTo>
                  <a:lnTo>
                    <a:pt x="337765" y="415487"/>
                  </a:lnTo>
                  <a:close/>
                </a:path>
                <a:path w="3155950" h="1021079">
                  <a:moveTo>
                    <a:pt x="379770" y="394949"/>
                  </a:moveTo>
                  <a:lnTo>
                    <a:pt x="362896" y="394949"/>
                  </a:lnTo>
                  <a:lnTo>
                    <a:pt x="375279" y="415487"/>
                  </a:lnTo>
                  <a:lnTo>
                    <a:pt x="337765" y="415487"/>
                  </a:lnTo>
                  <a:lnTo>
                    <a:pt x="336101" y="425179"/>
                  </a:lnTo>
                  <a:lnTo>
                    <a:pt x="386681" y="425179"/>
                  </a:lnTo>
                  <a:lnTo>
                    <a:pt x="379770" y="394949"/>
                  </a:lnTo>
                  <a:close/>
                </a:path>
                <a:path w="3155950" h="1021079">
                  <a:moveTo>
                    <a:pt x="414567" y="384893"/>
                  </a:moveTo>
                  <a:lnTo>
                    <a:pt x="403736" y="384893"/>
                  </a:lnTo>
                  <a:lnTo>
                    <a:pt x="403736" y="457863"/>
                  </a:lnTo>
                  <a:lnTo>
                    <a:pt x="414947" y="457863"/>
                  </a:lnTo>
                  <a:lnTo>
                    <a:pt x="414947" y="408393"/>
                  </a:lnTo>
                  <a:lnTo>
                    <a:pt x="431604" y="395915"/>
                  </a:lnTo>
                  <a:lnTo>
                    <a:pt x="415327" y="395915"/>
                  </a:lnTo>
                  <a:lnTo>
                    <a:pt x="414567" y="384893"/>
                  </a:lnTo>
                  <a:close/>
                </a:path>
                <a:path w="3155950" h="1021079">
                  <a:moveTo>
                    <a:pt x="429959" y="383753"/>
                  </a:moveTo>
                  <a:lnTo>
                    <a:pt x="415327" y="395915"/>
                  </a:lnTo>
                  <a:lnTo>
                    <a:pt x="431604" y="395915"/>
                  </a:lnTo>
                  <a:lnTo>
                    <a:pt x="433379" y="394585"/>
                  </a:lnTo>
                  <a:lnTo>
                    <a:pt x="440220" y="383943"/>
                  </a:lnTo>
                  <a:lnTo>
                    <a:pt x="429959" y="383753"/>
                  </a:lnTo>
                  <a:close/>
                </a:path>
                <a:path w="3155950" h="1021079">
                  <a:moveTo>
                    <a:pt x="540600" y="395123"/>
                  </a:moveTo>
                  <a:lnTo>
                    <a:pt x="528459" y="395123"/>
                  </a:lnTo>
                  <a:lnTo>
                    <a:pt x="534841" y="408647"/>
                  </a:lnTo>
                  <a:lnTo>
                    <a:pt x="488538" y="429581"/>
                  </a:lnTo>
                  <a:lnTo>
                    <a:pt x="493257" y="452637"/>
                  </a:lnTo>
                  <a:lnTo>
                    <a:pt x="512608" y="459573"/>
                  </a:lnTo>
                  <a:lnTo>
                    <a:pt x="528697" y="454870"/>
                  </a:lnTo>
                  <a:lnTo>
                    <a:pt x="546004" y="454870"/>
                  </a:lnTo>
                  <a:lnTo>
                    <a:pt x="545917" y="449502"/>
                  </a:lnTo>
                  <a:lnTo>
                    <a:pt x="514318" y="449502"/>
                  </a:lnTo>
                  <a:lnTo>
                    <a:pt x="500367" y="444561"/>
                  </a:lnTo>
                  <a:lnTo>
                    <a:pt x="499793" y="434490"/>
                  </a:lnTo>
                  <a:lnTo>
                    <a:pt x="499686" y="432621"/>
                  </a:lnTo>
                  <a:lnTo>
                    <a:pt x="545642" y="432621"/>
                  </a:lnTo>
                  <a:lnTo>
                    <a:pt x="545253" y="408647"/>
                  </a:lnTo>
                  <a:lnTo>
                    <a:pt x="545130" y="401046"/>
                  </a:lnTo>
                  <a:lnTo>
                    <a:pt x="545102" y="399367"/>
                  </a:lnTo>
                  <a:lnTo>
                    <a:pt x="540600" y="395123"/>
                  </a:lnTo>
                  <a:close/>
                </a:path>
                <a:path w="3155950" h="1021079">
                  <a:moveTo>
                    <a:pt x="546004" y="454870"/>
                  </a:moveTo>
                  <a:lnTo>
                    <a:pt x="528697" y="454870"/>
                  </a:lnTo>
                  <a:lnTo>
                    <a:pt x="534841" y="457863"/>
                  </a:lnTo>
                  <a:lnTo>
                    <a:pt x="546052" y="457863"/>
                  </a:lnTo>
                  <a:lnTo>
                    <a:pt x="546004" y="454870"/>
                  </a:lnTo>
                  <a:close/>
                </a:path>
                <a:path w="3155950" h="1021079">
                  <a:moveTo>
                    <a:pt x="545642" y="432621"/>
                  </a:moveTo>
                  <a:lnTo>
                    <a:pt x="499686" y="432621"/>
                  </a:lnTo>
                  <a:lnTo>
                    <a:pt x="534841" y="434490"/>
                  </a:lnTo>
                  <a:lnTo>
                    <a:pt x="514318" y="449502"/>
                  </a:lnTo>
                  <a:lnTo>
                    <a:pt x="545917" y="449502"/>
                  </a:lnTo>
                  <a:lnTo>
                    <a:pt x="545673" y="434490"/>
                  </a:lnTo>
                  <a:lnTo>
                    <a:pt x="545642" y="432621"/>
                  </a:lnTo>
                  <a:close/>
                </a:path>
                <a:path w="3155950" h="1021079">
                  <a:moveTo>
                    <a:pt x="530217" y="385337"/>
                  </a:moveTo>
                  <a:lnTo>
                    <a:pt x="489805" y="401046"/>
                  </a:lnTo>
                  <a:lnTo>
                    <a:pt x="500446" y="404846"/>
                  </a:lnTo>
                  <a:lnTo>
                    <a:pt x="509779" y="395123"/>
                  </a:lnTo>
                  <a:lnTo>
                    <a:pt x="540600" y="395123"/>
                  </a:lnTo>
                  <a:lnTo>
                    <a:pt x="530217" y="385337"/>
                  </a:lnTo>
                  <a:close/>
                </a:path>
                <a:path w="3155950" h="1021079">
                  <a:moveTo>
                    <a:pt x="588115" y="383943"/>
                  </a:moveTo>
                  <a:lnTo>
                    <a:pt x="569667" y="395978"/>
                  </a:lnTo>
                  <a:lnTo>
                    <a:pt x="563095" y="429296"/>
                  </a:lnTo>
                  <a:lnTo>
                    <a:pt x="573309" y="451671"/>
                  </a:lnTo>
                  <a:lnTo>
                    <a:pt x="594069" y="459383"/>
                  </a:lnTo>
                  <a:lnTo>
                    <a:pt x="598757" y="459383"/>
                  </a:lnTo>
                  <a:lnTo>
                    <a:pt x="613357" y="449660"/>
                  </a:lnTo>
                  <a:lnTo>
                    <a:pt x="627514" y="449660"/>
                  </a:lnTo>
                  <a:lnTo>
                    <a:pt x="627514" y="449312"/>
                  </a:lnTo>
                  <a:lnTo>
                    <a:pt x="595590" y="449312"/>
                  </a:lnTo>
                  <a:lnTo>
                    <a:pt x="586975" y="448077"/>
                  </a:lnTo>
                  <a:lnTo>
                    <a:pt x="575099" y="431291"/>
                  </a:lnTo>
                  <a:lnTo>
                    <a:pt x="580578" y="400080"/>
                  </a:lnTo>
                  <a:lnTo>
                    <a:pt x="600150" y="394015"/>
                  </a:lnTo>
                  <a:lnTo>
                    <a:pt x="610750" y="394015"/>
                  </a:lnTo>
                  <a:lnTo>
                    <a:pt x="588115" y="383943"/>
                  </a:lnTo>
                  <a:close/>
                </a:path>
                <a:path w="3155950" h="1021079">
                  <a:moveTo>
                    <a:pt x="627514" y="449660"/>
                  </a:moveTo>
                  <a:lnTo>
                    <a:pt x="613357" y="449660"/>
                  </a:lnTo>
                  <a:lnTo>
                    <a:pt x="616682" y="457863"/>
                  </a:lnTo>
                  <a:lnTo>
                    <a:pt x="627514" y="457863"/>
                  </a:lnTo>
                  <a:lnTo>
                    <a:pt x="627514" y="449660"/>
                  </a:lnTo>
                  <a:close/>
                </a:path>
                <a:path w="3155950" h="1021079">
                  <a:moveTo>
                    <a:pt x="610750" y="394015"/>
                  </a:moveTo>
                  <a:lnTo>
                    <a:pt x="600150" y="394015"/>
                  </a:lnTo>
                  <a:lnTo>
                    <a:pt x="612534" y="402962"/>
                  </a:lnTo>
                  <a:lnTo>
                    <a:pt x="612454" y="440143"/>
                  </a:lnTo>
                  <a:lnTo>
                    <a:pt x="595590" y="449312"/>
                  </a:lnTo>
                  <a:lnTo>
                    <a:pt x="627514" y="449312"/>
                  </a:lnTo>
                  <a:lnTo>
                    <a:pt x="627514" y="396485"/>
                  </a:lnTo>
                  <a:lnTo>
                    <a:pt x="616302" y="396485"/>
                  </a:lnTo>
                  <a:lnTo>
                    <a:pt x="610750" y="394015"/>
                  </a:lnTo>
                  <a:close/>
                </a:path>
                <a:path w="3155950" h="1021079">
                  <a:moveTo>
                    <a:pt x="627514" y="360570"/>
                  </a:moveTo>
                  <a:lnTo>
                    <a:pt x="616302" y="360570"/>
                  </a:lnTo>
                  <a:lnTo>
                    <a:pt x="616302" y="396485"/>
                  </a:lnTo>
                  <a:lnTo>
                    <a:pt x="627514" y="396485"/>
                  </a:lnTo>
                  <a:lnTo>
                    <a:pt x="627514" y="360570"/>
                  </a:lnTo>
                  <a:close/>
                </a:path>
                <a:path w="3155950" h="1021079">
                  <a:moveTo>
                    <a:pt x="656065" y="384893"/>
                  </a:moveTo>
                  <a:lnTo>
                    <a:pt x="643904" y="384893"/>
                  </a:lnTo>
                  <a:lnTo>
                    <a:pt x="670887" y="457863"/>
                  </a:lnTo>
                  <a:lnTo>
                    <a:pt x="682289" y="457863"/>
                  </a:lnTo>
                  <a:lnTo>
                    <a:pt x="687770" y="443041"/>
                  </a:lnTo>
                  <a:lnTo>
                    <a:pt x="676968" y="443041"/>
                  </a:lnTo>
                  <a:lnTo>
                    <a:pt x="656065" y="384893"/>
                  </a:lnTo>
                  <a:close/>
                </a:path>
                <a:path w="3155950" h="1021079">
                  <a:moveTo>
                    <a:pt x="709272" y="384893"/>
                  </a:moveTo>
                  <a:lnTo>
                    <a:pt x="697111" y="384893"/>
                  </a:lnTo>
                  <a:lnTo>
                    <a:pt x="676968" y="443041"/>
                  </a:lnTo>
                  <a:lnTo>
                    <a:pt x="687770" y="443041"/>
                  </a:lnTo>
                  <a:lnTo>
                    <a:pt x="709272" y="384893"/>
                  </a:lnTo>
                  <a:close/>
                </a:path>
                <a:path w="3155950" h="1021079">
                  <a:moveTo>
                    <a:pt x="771314" y="395123"/>
                  </a:moveTo>
                  <a:lnTo>
                    <a:pt x="759174" y="395123"/>
                  </a:lnTo>
                  <a:lnTo>
                    <a:pt x="765555" y="408647"/>
                  </a:lnTo>
                  <a:lnTo>
                    <a:pt x="719252" y="429581"/>
                  </a:lnTo>
                  <a:lnTo>
                    <a:pt x="723971" y="452637"/>
                  </a:lnTo>
                  <a:lnTo>
                    <a:pt x="743322" y="459573"/>
                  </a:lnTo>
                  <a:lnTo>
                    <a:pt x="759411" y="454870"/>
                  </a:lnTo>
                  <a:lnTo>
                    <a:pt x="776718" y="454870"/>
                  </a:lnTo>
                  <a:lnTo>
                    <a:pt x="776631" y="449502"/>
                  </a:lnTo>
                  <a:lnTo>
                    <a:pt x="745032" y="449502"/>
                  </a:lnTo>
                  <a:lnTo>
                    <a:pt x="731082" y="444561"/>
                  </a:lnTo>
                  <a:lnTo>
                    <a:pt x="730507" y="434490"/>
                  </a:lnTo>
                  <a:lnTo>
                    <a:pt x="730401" y="432621"/>
                  </a:lnTo>
                  <a:lnTo>
                    <a:pt x="776357" y="432621"/>
                  </a:lnTo>
                  <a:lnTo>
                    <a:pt x="775967" y="408647"/>
                  </a:lnTo>
                  <a:lnTo>
                    <a:pt x="775844" y="401046"/>
                  </a:lnTo>
                  <a:lnTo>
                    <a:pt x="775817" y="399367"/>
                  </a:lnTo>
                  <a:lnTo>
                    <a:pt x="771314" y="395123"/>
                  </a:lnTo>
                  <a:close/>
                </a:path>
                <a:path w="3155950" h="1021079">
                  <a:moveTo>
                    <a:pt x="776718" y="454870"/>
                  </a:moveTo>
                  <a:lnTo>
                    <a:pt x="759411" y="454870"/>
                  </a:lnTo>
                  <a:lnTo>
                    <a:pt x="765555" y="457863"/>
                  </a:lnTo>
                  <a:lnTo>
                    <a:pt x="776767" y="457863"/>
                  </a:lnTo>
                  <a:lnTo>
                    <a:pt x="776718" y="454870"/>
                  </a:lnTo>
                  <a:close/>
                </a:path>
                <a:path w="3155950" h="1021079">
                  <a:moveTo>
                    <a:pt x="776357" y="432621"/>
                  </a:moveTo>
                  <a:lnTo>
                    <a:pt x="730401" y="432621"/>
                  </a:lnTo>
                  <a:lnTo>
                    <a:pt x="765555" y="434490"/>
                  </a:lnTo>
                  <a:lnTo>
                    <a:pt x="745032" y="449502"/>
                  </a:lnTo>
                  <a:lnTo>
                    <a:pt x="776631" y="449502"/>
                  </a:lnTo>
                  <a:lnTo>
                    <a:pt x="776387" y="434490"/>
                  </a:lnTo>
                  <a:lnTo>
                    <a:pt x="776357" y="432621"/>
                  </a:lnTo>
                  <a:close/>
                </a:path>
                <a:path w="3155950" h="1021079">
                  <a:moveTo>
                    <a:pt x="760931" y="385337"/>
                  </a:moveTo>
                  <a:lnTo>
                    <a:pt x="720519" y="401046"/>
                  </a:lnTo>
                  <a:lnTo>
                    <a:pt x="731161" y="404846"/>
                  </a:lnTo>
                  <a:lnTo>
                    <a:pt x="740493" y="395123"/>
                  </a:lnTo>
                  <a:lnTo>
                    <a:pt x="771314" y="395123"/>
                  </a:lnTo>
                  <a:lnTo>
                    <a:pt x="760931" y="385337"/>
                  </a:lnTo>
                  <a:close/>
                </a:path>
                <a:path w="3155950" h="1021079">
                  <a:moveTo>
                    <a:pt x="808061" y="384893"/>
                  </a:moveTo>
                  <a:lnTo>
                    <a:pt x="797230" y="384893"/>
                  </a:lnTo>
                  <a:lnTo>
                    <a:pt x="797230" y="457863"/>
                  </a:lnTo>
                  <a:lnTo>
                    <a:pt x="808442" y="457863"/>
                  </a:lnTo>
                  <a:lnTo>
                    <a:pt x="808442" y="413967"/>
                  </a:lnTo>
                  <a:lnTo>
                    <a:pt x="812480" y="400159"/>
                  </a:lnTo>
                  <a:lnTo>
                    <a:pt x="824917" y="396295"/>
                  </a:lnTo>
                  <a:lnTo>
                    <a:pt x="809012" y="396295"/>
                  </a:lnTo>
                  <a:lnTo>
                    <a:pt x="808061" y="384893"/>
                  </a:lnTo>
                  <a:close/>
                </a:path>
                <a:path w="3155950" h="1021079">
                  <a:moveTo>
                    <a:pt x="849448" y="394015"/>
                  </a:moveTo>
                  <a:lnTo>
                    <a:pt x="832258" y="394015"/>
                  </a:lnTo>
                  <a:lnTo>
                    <a:pt x="842298" y="402059"/>
                  </a:lnTo>
                  <a:lnTo>
                    <a:pt x="843786" y="457863"/>
                  </a:lnTo>
                  <a:lnTo>
                    <a:pt x="854998" y="457863"/>
                  </a:lnTo>
                  <a:lnTo>
                    <a:pt x="854998" y="405289"/>
                  </a:lnTo>
                  <a:lnTo>
                    <a:pt x="849448" y="394015"/>
                  </a:lnTo>
                  <a:close/>
                </a:path>
                <a:path w="3155950" h="1021079">
                  <a:moveTo>
                    <a:pt x="824784" y="383943"/>
                  </a:moveTo>
                  <a:lnTo>
                    <a:pt x="809012" y="396295"/>
                  </a:lnTo>
                  <a:lnTo>
                    <a:pt x="824917" y="396295"/>
                  </a:lnTo>
                  <a:lnTo>
                    <a:pt x="832258" y="394015"/>
                  </a:lnTo>
                  <a:lnTo>
                    <a:pt x="849448" y="394015"/>
                  </a:lnTo>
                  <a:lnTo>
                    <a:pt x="846969" y="388979"/>
                  </a:lnTo>
                  <a:lnTo>
                    <a:pt x="824784" y="383943"/>
                  </a:lnTo>
                  <a:close/>
                </a:path>
                <a:path w="3155950" h="1021079">
                  <a:moveTo>
                    <a:pt x="898351" y="383943"/>
                  </a:moveTo>
                  <a:lnTo>
                    <a:pt x="878905" y="396437"/>
                  </a:lnTo>
                  <a:lnTo>
                    <a:pt x="872064" y="429043"/>
                  </a:lnTo>
                  <a:lnTo>
                    <a:pt x="882516" y="451307"/>
                  </a:lnTo>
                  <a:lnTo>
                    <a:pt x="905129" y="459383"/>
                  </a:lnTo>
                  <a:lnTo>
                    <a:pt x="923371" y="454363"/>
                  </a:lnTo>
                  <a:lnTo>
                    <a:pt x="927019" y="448156"/>
                  </a:lnTo>
                  <a:lnTo>
                    <a:pt x="896831" y="448156"/>
                  </a:lnTo>
                  <a:lnTo>
                    <a:pt x="884163" y="431925"/>
                  </a:lnTo>
                  <a:lnTo>
                    <a:pt x="890370" y="399684"/>
                  </a:lnTo>
                  <a:lnTo>
                    <a:pt x="910069" y="394015"/>
                  </a:lnTo>
                  <a:lnTo>
                    <a:pt x="927601" y="394015"/>
                  </a:lnTo>
                  <a:lnTo>
                    <a:pt x="926301" y="391354"/>
                  </a:lnTo>
                  <a:lnTo>
                    <a:pt x="898351" y="383943"/>
                  </a:lnTo>
                  <a:close/>
                </a:path>
                <a:path w="3155950" h="1021079">
                  <a:moveTo>
                    <a:pt x="933822" y="436580"/>
                  </a:moveTo>
                  <a:lnTo>
                    <a:pt x="922611" y="436580"/>
                  </a:lnTo>
                  <a:lnTo>
                    <a:pt x="921914" y="439241"/>
                  </a:lnTo>
                  <a:lnTo>
                    <a:pt x="896831" y="448156"/>
                  </a:lnTo>
                  <a:lnTo>
                    <a:pt x="927019" y="448156"/>
                  </a:lnTo>
                  <a:lnTo>
                    <a:pt x="933822" y="436580"/>
                  </a:lnTo>
                  <a:close/>
                </a:path>
                <a:path w="3155950" h="1021079">
                  <a:moveTo>
                    <a:pt x="927601" y="394015"/>
                  </a:moveTo>
                  <a:lnTo>
                    <a:pt x="910069" y="394015"/>
                  </a:lnTo>
                  <a:lnTo>
                    <a:pt x="922611" y="406746"/>
                  </a:lnTo>
                  <a:lnTo>
                    <a:pt x="933822" y="406746"/>
                  </a:lnTo>
                  <a:lnTo>
                    <a:pt x="927601" y="394015"/>
                  </a:lnTo>
                  <a:close/>
                </a:path>
                <a:path w="3155950" h="1021079">
                  <a:moveTo>
                    <a:pt x="973079" y="383943"/>
                  </a:moveTo>
                  <a:lnTo>
                    <a:pt x="953633" y="396453"/>
                  </a:lnTo>
                  <a:lnTo>
                    <a:pt x="946792" y="429423"/>
                  </a:lnTo>
                  <a:lnTo>
                    <a:pt x="957544" y="451592"/>
                  </a:lnTo>
                  <a:lnTo>
                    <a:pt x="980806" y="459383"/>
                  </a:lnTo>
                  <a:lnTo>
                    <a:pt x="990197" y="458623"/>
                  </a:lnTo>
                  <a:lnTo>
                    <a:pt x="1001661" y="448330"/>
                  </a:lnTo>
                  <a:lnTo>
                    <a:pt x="972303" y="448330"/>
                  </a:lnTo>
                  <a:lnTo>
                    <a:pt x="958953" y="433841"/>
                  </a:lnTo>
                  <a:lnTo>
                    <a:pt x="960440" y="425179"/>
                  </a:lnTo>
                  <a:lnTo>
                    <a:pt x="954773" y="425179"/>
                  </a:lnTo>
                  <a:lnTo>
                    <a:pt x="954773" y="415487"/>
                  </a:lnTo>
                  <a:lnTo>
                    <a:pt x="962104" y="415487"/>
                  </a:lnTo>
                  <a:lnTo>
                    <a:pt x="964844" y="399525"/>
                  </a:lnTo>
                  <a:lnTo>
                    <a:pt x="987235" y="394949"/>
                  </a:lnTo>
                  <a:lnTo>
                    <a:pt x="1004400" y="394949"/>
                  </a:lnTo>
                  <a:lnTo>
                    <a:pt x="973079" y="383943"/>
                  </a:lnTo>
                  <a:close/>
                </a:path>
                <a:path w="3155950" h="1021079">
                  <a:moveTo>
                    <a:pt x="999049" y="437910"/>
                  </a:moveTo>
                  <a:lnTo>
                    <a:pt x="998099" y="440444"/>
                  </a:lnTo>
                  <a:lnTo>
                    <a:pt x="972303" y="448330"/>
                  </a:lnTo>
                  <a:lnTo>
                    <a:pt x="1001661" y="448330"/>
                  </a:lnTo>
                  <a:lnTo>
                    <a:pt x="1009880" y="440951"/>
                  </a:lnTo>
                  <a:lnTo>
                    <a:pt x="999049" y="437910"/>
                  </a:lnTo>
                  <a:close/>
                </a:path>
                <a:path w="3155950" h="1021079">
                  <a:moveTo>
                    <a:pt x="962104" y="415487"/>
                  </a:moveTo>
                  <a:lnTo>
                    <a:pt x="954773" y="415487"/>
                  </a:lnTo>
                  <a:lnTo>
                    <a:pt x="954773" y="425179"/>
                  </a:lnTo>
                  <a:lnTo>
                    <a:pt x="960440" y="425179"/>
                  </a:lnTo>
                  <a:lnTo>
                    <a:pt x="962104" y="415487"/>
                  </a:lnTo>
                  <a:close/>
                </a:path>
                <a:path w="3155950" h="1021079">
                  <a:moveTo>
                    <a:pt x="1004110" y="394949"/>
                  </a:moveTo>
                  <a:lnTo>
                    <a:pt x="987235" y="394949"/>
                  </a:lnTo>
                  <a:lnTo>
                    <a:pt x="999619" y="415487"/>
                  </a:lnTo>
                  <a:lnTo>
                    <a:pt x="962104" y="415487"/>
                  </a:lnTo>
                  <a:lnTo>
                    <a:pt x="960440" y="425179"/>
                  </a:lnTo>
                  <a:lnTo>
                    <a:pt x="1011020" y="425179"/>
                  </a:lnTo>
                  <a:lnTo>
                    <a:pt x="1004110" y="394949"/>
                  </a:lnTo>
                  <a:close/>
                </a:path>
                <a:path w="3155950" h="1021079">
                  <a:moveTo>
                    <a:pt x="1049674" y="383943"/>
                  </a:moveTo>
                  <a:lnTo>
                    <a:pt x="1031226" y="395978"/>
                  </a:lnTo>
                  <a:lnTo>
                    <a:pt x="1024654" y="429296"/>
                  </a:lnTo>
                  <a:lnTo>
                    <a:pt x="1034868" y="451671"/>
                  </a:lnTo>
                  <a:lnTo>
                    <a:pt x="1055629" y="459383"/>
                  </a:lnTo>
                  <a:lnTo>
                    <a:pt x="1060316" y="459383"/>
                  </a:lnTo>
                  <a:lnTo>
                    <a:pt x="1074916" y="449660"/>
                  </a:lnTo>
                  <a:lnTo>
                    <a:pt x="1089073" y="449660"/>
                  </a:lnTo>
                  <a:lnTo>
                    <a:pt x="1089073" y="449312"/>
                  </a:lnTo>
                  <a:lnTo>
                    <a:pt x="1057149" y="449312"/>
                  </a:lnTo>
                  <a:lnTo>
                    <a:pt x="1048534" y="448077"/>
                  </a:lnTo>
                  <a:lnTo>
                    <a:pt x="1036658" y="431291"/>
                  </a:lnTo>
                  <a:lnTo>
                    <a:pt x="1042137" y="400080"/>
                  </a:lnTo>
                  <a:lnTo>
                    <a:pt x="1061709" y="394015"/>
                  </a:lnTo>
                  <a:lnTo>
                    <a:pt x="1072310" y="394015"/>
                  </a:lnTo>
                  <a:lnTo>
                    <a:pt x="1049674" y="383943"/>
                  </a:lnTo>
                  <a:close/>
                </a:path>
                <a:path w="3155950" h="1021079">
                  <a:moveTo>
                    <a:pt x="1089073" y="449660"/>
                  </a:moveTo>
                  <a:lnTo>
                    <a:pt x="1074916" y="449660"/>
                  </a:lnTo>
                  <a:lnTo>
                    <a:pt x="1078242" y="457863"/>
                  </a:lnTo>
                  <a:lnTo>
                    <a:pt x="1089073" y="457863"/>
                  </a:lnTo>
                  <a:lnTo>
                    <a:pt x="1089073" y="449660"/>
                  </a:lnTo>
                  <a:close/>
                </a:path>
                <a:path w="3155950" h="1021079">
                  <a:moveTo>
                    <a:pt x="1072310" y="394015"/>
                  </a:moveTo>
                  <a:lnTo>
                    <a:pt x="1061709" y="394015"/>
                  </a:lnTo>
                  <a:lnTo>
                    <a:pt x="1074093" y="402962"/>
                  </a:lnTo>
                  <a:lnTo>
                    <a:pt x="1074013" y="440143"/>
                  </a:lnTo>
                  <a:lnTo>
                    <a:pt x="1057149" y="449312"/>
                  </a:lnTo>
                  <a:lnTo>
                    <a:pt x="1089073" y="449312"/>
                  </a:lnTo>
                  <a:lnTo>
                    <a:pt x="1089073" y="396485"/>
                  </a:lnTo>
                  <a:lnTo>
                    <a:pt x="1077862" y="396485"/>
                  </a:lnTo>
                  <a:lnTo>
                    <a:pt x="1072310" y="394015"/>
                  </a:lnTo>
                  <a:close/>
                </a:path>
                <a:path w="3155950" h="1021079">
                  <a:moveTo>
                    <a:pt x="1089073" y="360570"/>
                  </a:moveTo>
                  <a:lnTo>
                    <a:pt x="1077862" y="360570"/>
                  </a:lnTo>
                  <a:lnTo>
                    <a:pt x="1077862" y="396485"/>
                  </a:lnTo>
                  <a:lnTo>
                    <a:pt x="1089073" y="396485"/>
                  </a:lnTo>
                  <a:lnTo>
                    <a:pt x="1089073" y="360570"/>
                  </a:lnTo>
                  <a:close/>
                </a:path>
                <a:path w="3155950" h="1021079">
                  <a:moveTo>
                    <a:pt x="1159620" y="384893"/>
                  </a:moveTo>
                  <a:lnTo>
                    <a:pt x="1148788" y="384893"/>
                  </a:lnTo>
                  <a:lnTo>
                    <a:pt x="1148788" y="485227"/>
                  </a:lnTo>
                  <a:lnTo>
                    <a:pt x="1160000" y="485227"/>
                  </a:lnTo>
                  <a:lnTo>
                    <a:pt x="1160000" y="446652"/>
                  </a:lnTo>
                  <a:lnTo>
                    <a:pt x="1176732" y="446652"/>
                  </a:lnTo>
                  <a:lnTo>
                    <a:pt x="1166207" y="443421"/>
                  </a:lnTo>
                  <a:lnTo>
                    <a:pt x="1159810" y="421378"/>
                  </a:lnTo>
                  <a:lnTo>
                    <a:pt x="1166112" y="399763"/>
                  </a:lnTo>
                  <a:lnTo>
                    <a:pt x="1185463" y="394015"/>
                  </a:lnTo>
                  <a:lnTo>
                    <a:pt x="1204198" y="394015"/>
                  </a:lnTo>
                  <a:lnTo>
                    <a:pt x="1203687" y="393603"/>
                  </a:lnTo>
                  <a:lnTo>
                    <a:pt x="1162914" y="393603"/>
                  </a:lnTo>
                  <a:lnTo>
                    <a:pt x="1159620" y="384893"/>
                  </a:lnTo>
                  <a:close/>
                </a:path>
                <a:path w="3155950" h="1021079">
                  <a:moveTo>
                    <a:pt x="1176732" y="446652"/>
                  </a:moveTo>
                  <a:lnTo>
                    <a:pt x="1160000" y="446652"/>
                  </a:lnTo>
                  <a:lnTo>
                    <a:pt x="1188314" y="459383"/>
                  </a:lnTo>
                  <a:lnTo>
                    <a:pt x="1203586" y="449312"/>
                  </a:lnTo>
                  <a:lnTo>
                    <a:pt x="1185400" y="449312"/>
                  </a:lnTo>
                  <a:lnTo>
                    <a:pt x="1176732" y="446652"/>
                  </a:lnTo>
                  <a:close/>
                </a:path>
                <a:path w="3155950" h="1021079">
                  <a:moveTo>
                    <a:pt x="1204198" y="394015"/>
                  </a:moveTo>
                  <a:lnTo>
                    <a:pt x="1185463" y="394015"/>
                  </a:lnTo>
                  <a:lnTo>
                    <a:pt x="1198068" y="403358"/>
                  </a:lnTo>
                  <a:lnTo>
                    <a:pt x="1197989" y="439747"/>
                  </a:lnTo>
                  <a:lnTo>
                    <a:pt x="1185400" y="449312"/>
                  </a:lnTo>
                  <a:lnTo>
                    <a:pt x="1203586" y="449312"/>
                  </a:lnTo>
                  <a:lnTo>
                    <a:pt x="1206635" y="447301"/>
                  </a:lnTo>
                  <a:lnTo>
                    <a:pt x="1213207" y="413904"/>
                  </a:lnTo>
                  <a:lnTo>
                    <a:pt x="1206635" y="395978"/>
                  </a:lnTo>
                  <a:lnTo>
                    <a:pt x="1204198" y="394015"/>
                  </a:lnTo>
                  <a:close/>
                </a:path>
                <a:path w="3155950" h="1021079">
                  <a:moveTo>
                    <a:pt x="1177292" y="383943"/>
                  </a:moveTo>
                  <a:lnTo>
                    <a:pt x="1162914" y="393603"/>
                  </a:lnTo>
                  <a:lnTo>
                    <a:pt x="1203687" y="393603"/>
                  </a:lnTo>
                  <a:lnTo>
                    <a:pt x="1193603" y="385479"/>
                  </a:lnTo>
                  <a:lnTo>
                    <a:pt x="1177292" y="383943"/>
                  </a:lnTo>
                  <a:close/>
                </a:path>
                <a:path w="3155950" h="1021079">
                  <a:moveTo>
                    <a:pt x="1241521" y="360570"/>
                  </a:moveTo>
                  <a:lnTo>
                    <a:pt x="1230309" y="360570"/>
                  </a:lnTo>
                  <a:lnTo>
                    <a:pt x="1230309" y="457863"/>
                  </a:lnTo>
                  <a:lnTo>
                    <a:pt x="1241521" y="457863"/>
                  </a:lnTo>
                  <a:lnTo>
                    <a:pt x="1241521" y="360570"/>
                  </a:lnTo>
                  <a:close/>
                </a:path>
                <a:path w="3155950" h="1021079">
                  <a:moveTo>
                    <a:pt x="1311520" y="395123"/>
                  </a:moveTo>
                  <a:lnTo>
                    <a:pt x="1299379" y="395123"/>
                  </a:lnTo>
                  <a:lnTo>
                    <a:pt x="1305761" y="408647"/>
                  </a:lnTo>
                  <a:lnTo>
                    <a:pt x="1259458" y="429581"/>
                  </a:lnTo>
                  <a:lnTo>
                    <a:pt x="1264177" y="452637"/>
                  </a:lnTo>
                  <a:lnTo>
                    <a:pt x="1283528" y="459573"/>
                  </a:lnTo>
                  <a:lnTo>
                    <a:pt x="1299617" y="454870"/>
                  </a:lnTo>
                  <a:lnTo>
                    <a:pt x="1316924" y="454870"/>
                  </a:lnTo>
                  <a:lnTo>
                    <a:pt x="1316837" y="449502"/>
                  </a:lnTo>
                  <a:lnTo>
                    <a:pt x="1285238" y="449502"/>
                  </a:lnTo>
                  <a:lnTo>
                    <a:pt x="1271287" y="444561"/>
                  </a:lnTo>
                  <a:lnTo>
                    <a:pt x="1270713" y="434490"/>
                  </a:lnTo>
                  <a:lnTo>
                    <a:pt x="1270606" y="432621"/>
                  </a:lnTo>
                  <a:lnTo>
                    <a:pt x="1316563" y="432621"/>
                  </a:lnTo>
                  <a:lnTo>
                    <a:pt x="1316173" y="408647"/>
                  </a:lnTo>
                  <a:lnTo>
                    <a:pt x="1316050" y="401046"/>
                  </a:lnTo>
                  <a:lnTo>
                    <a:pt x="1316022" y="399367"/>
                  </a:lnTo>
                  <a:lnTo>
                    <a:pt x="1311520" y="395123"/>
                  </a:lnTo>
                  <a:close/>
                </a:path>
                <a:path w="3155950" h="1021079">
                  <a:moveTo>
                    <a:pt x="1316924" y="454870"/>
                  </a:moveTo>
                  <a:lnTo>
                    <a:pt x="1299617" y="454870"/>
                  </a:lnTo>
                  <a:lnTo>
                    <a:pt x="1305761" y="457863"/>
                  </a:lnTo>
                  <a:lnTo>
                    <a:pt x="1316973" y="457863"/>
                  </a:lnTo>
                  <a:lnTo>
                    <a:pt x="1316924" y="454870"/>
                  </a:lnTo>
                  <a:close/>
                </a:path>
                <a:path w="3155950" h="1021079">
                  <a:moveTo>
                    <a:pt x="1316563" y="432621"/>
                  </a:moveTo>
                  <a:lnTo>
                    <a:pt x="1270606" y="432621"/>
                  </a:lnTo>
                  <a:lnTo>
                    <a:pt x="1305761" y="434490"/>
                  </a:lnTo>
                  <a:lnTo>
                    <a:pt x="1285238" y="449502"/>
                  </a:lnTo>
                  <a:lnTo>
                    <a:pt x="1316837" y="449502"/>
                  </a:lnTo>
                  <a:lnTo>
                    <a:pt x="1316593" y="434490"/>
                  </a:lnTo>
                  <a:lnTo>
                    <a:pt x="1316563" y="432621"/>
                  </a:lnTo>
                  <a:close/>
                </a:path>
                <a:path w="3155950" h="1021079">
                  <a:moveTo>
                    <a:pt x="1301137" y="385337"/>
                  </a:moveTo>
                  <a:lnTo>
                    <a:pt x="1260725" y="401046"/>
                  </a:lnTo>
                  <a:lnTo>
                    <a:pt x="1271366" y="404846"/>
                  </a:lnTo>
                  <a:lnTo>
                    <a:pt x="1280699" y="395123"/>
                  </a:lnTo>
                  <a:lnTo>
                    <a:pt x="1311520" y="395123"/>
                  </a:lnTo>
                  <a:lnTo>
                    <a:pt x="1301137" y="385337"/>
                  </a:lnTo>
                  <a:close/>
                </a:path>
                <a:path w="3155950" h="1021079">
                  <a:moveTo>
                    <a:pt x="1348267" y="384893"/>
                  </a:moveTo>
                  <a:lnTo>
                    <a:pt x="1337436" y="384893"/>
                  </a:lnTo>
                  <a:lnTo>
                    <a:pt x="1337436" y="457863"/>
                  </a:lnTo>
                  <a:lnTo>
                    <a:pt x="1348647" y="457863"/>
                  </a:lnTo>
                  <a:lnTo>
                    <a:pt x="1348647" y="413967"/>
                  </a:lnTo>
                  <a:lnTo>
                    <a:pt x="1352685" y="400159"/>
                  </a:lnTo>
                  <a:lnTo>
                    <a:pt x="1365123" y="396295"/>
                  </a:lnTo>
                  <a:lnTo>
                    <a:pt x="1349217" y="396295"/>
                  </a:lnTo>
                  <a:lnTo>
                    <a:pt x="1348267" y="384893"/>
                  </a:lnTo>
                  <a:close/>
                </a:path>
                <a:path w="3155950" h="1021079">
                  <a:moveTo>
                    <a:pt x="1389654" y="394015"/>
                  </a:moveTo>
                  <a:lnTo>
                    <a:pt x="1372464" y="394015"/>
                  </a:lnTo>
                  <a:lnTo>
                    <a:pt x="1382503" y="402059"/>
                  </a:lnTo>
                  <a:lnTo>
                    <a:pt x="1383992" y="457863"/>
                  </a:lnTo>
                  <a:lnTo>
                    <a:pt x="1395203" y="457863"/>
                  </a:lnTo>
                  <a:lnTo>
                    <a:pt x="1395203" y="405289"/>
                  </a:lnTo>
                  <a:lnTo>
                    <a:pt x="1389654" y="394015"/>
                  </a:lnTo>
                  <a:close/>
                </a:path>
                <a:path w="3155950" h="1021079">
                  <a:moveTo>
                    <a:pt x="1364989" y="383943"/>
                  </a:moveTo>
                  <a:lnTo>
                    <a:pt x="1349217" y="396295"/>
                  </a:lnTo>
                  <a:lnTo>
                    <a:pt x="1365123" y="396295"/>
                  </a:lnTo>
                  <a:lnTo>
                    <a:pt x="1372464" y="394015"/>
                  </a:lnTo>
                  <a:lnTo>
                    <a:pt x="1389654" y="394015"/>
                  </a:lnTo>
                  <a:lnTo>
                    <a:pt x="1387175" y="388979"/>
                  </a:lnTo>
                  <a:lnTo>
                    <a:pt x="1364989" y="383943"/>
                  </a:lnTo>
                  <a:close/>
                </a:path>
                <a:path w="3155950" h="1021079">
                  <a:moveTo>
                    <a:pt x="1426522" y="384893"/>
                  </a:moveTo>
                  <a:lnTo>
                    <a:pt x="1415691" y="384893"/>
                  </a:lnTo>
                  <a:lnTo>
                    <a:pt x="1415691" y="457863"/>
                  </a:lnTo>
                  <a:lnTo>
                    <a:pt x="1426902" y="457863"/>
                  </a:lnTo>
                  <a:lnTo>
                    <a:pt x="1426902" y="413967"/>
                  </a:lnTo>
                  <a:lnTo>
                    <a:pt x="1430940" y="400159"/>
                  </a:lnTo>
                  <a:lnTo>
                    <a:pt x="1443378" y="396295"/>
                  </a:lnTo>
                  <a:lnTo>
                    <a:pt x="1427472" y="396295"/>
                  </a:lnTo>
                  <a:lnTo>
                    <a:pt x="1426522" y="384893"/>
                  </a:lnTo>
                  <a:close/>
                </a:path>
                <a:path w="3155950" h="1021079">
                  <a:moveTo>
                    <a:pt x="1467908" y="394015"/>
                  </a:moveTo>
                  <a:lnTo>
                    <a:pt x="1450719" y="394015"/>
                  </a:lnTo>
                  <a:lnTo>
                    <a:pt x="1460758" y="402059"/>
                  </a:lnTo>
                  <a:lnTo>
                    <a:pt x="1462247" y="457863"/>
                  </a:lnTo>
                  <a:lnTo>
                    <a:pt x="1473458" y="457863"/>
                  </a:lnTo>
                  <a:lnTo>
                    <a:pt x="1473458" y="405289"/>
                  </a:lnTo>
                  <a:lnTo>
                    <a:pt x="1467908" y="394015"/>
                  </a:lnTo>
                  <a:close/>
                </a:path>
                <a:path w="3155950" h="1021079">
                  <a:moveTo>
                    <a:pt x="1443244" y="383943"/>
                  </a:moveTo>
                  <a:lnTo>
                    <a:pt x="1427472" y="396295"/>
                  </a:lnTo>
                  <a:lnTo>
                    <a:pt x="1443378" y="396295"/>
                  </a:lnTo>
                  <a:lnTo>
                    <a:pt x="1450719" y="394015"/>
                  </a:lnTo>
                  <a:lnTo>
                    <a:pt x="1467908" y="394015"/>
                  </a:lnTo>
                  <a:lnTo>
                    <a:pt x="1465430" y="388979"/>
                  </a:lnTo>
                  <a:lnTo>
                    <a:pt x="1443244" y="383943"/>
                  </a:lnTo>
                  <a:close/>
                </a:path>
                <a:path w="3155950" h="1021079">
                  <a:moveTo>
                    <a:pt x="1505157" y="384893"/>
                  </a:moveTo>
                  <a:lnTo>
                    <a:pt x="1493945" y="384893"/>
                  </a:lnTo>
                  <a:lnTo>
                    <a:pt x="1493945" y="457863"/>
                  </a:lnTo>
                  <a:lnTo>
                    <a:pt x="1505157" y="457863"/>
                  </a:lnTo>
                  <a:lnTo>
                    <a:pt x="1505157" y="384893"/>
                  </a:lnTo>
                  <a:close/>
                </a:path>
                <a:path w="3155950" h="1021079">
                  <a:moveTo>
                    <a:pt x="1497461" y="357530"/>
                  </a:moveTo>
                  <a:lnTo>
                    <a:pt x="1499646" y="372732"/>
                  </a:lnTo>
                  <a:lnTo>
                    <a:pt x="1501831" y="372732"/>
                  </a:lnTo>
                  <a:lnTo>
                    <a:pt x="1497461" y="357530"/>
                  </a:lnTo>
                  <a:close/>
                </a:path>
                <a:path w="3155950" h="1021079">
                  <a:moveTo>
                    <a:pt x="1536523" y="384893"/>
                  </a:moveTo>
                  <a:lnTo>
                    <a:pt x="1525691" y="384893"/>
                  </a:lnTo>
                  <a:lnTo>
                    <a:pt x="1525691" y="457863"/>
                  </a:lnTo>
                  <a:lnTo>
                    <a:pt x="1536903" y="457863"/>
                  </a:lnTo>
                  <a:lnTo>
                    <a:pt x="1536903" y="413967"/>
                  </a:lnTo>
                  <a:lnTo>
                    <a:pt x="1540941" y="400159"/>
                  </a:lnTo>
                  <a:lnTo>
                    <a:pt x="1553379" y="396295"/>
                  </a:lnTo>
                  <a:lnTo>
                    <a:pt x="1537473" y="396295"/>
                  </a:lnTo>
                  <a:lnTo>
                    <a:pt x="1536523" y="384893"/>
                  </a:lnTo>
                  <a:close/>
                </a:path>
                <a:path w="3155950" h="1021079">
                  <a:moveTo>
                    <a:pt x="1577909" y="394015"/>
                  </a:moveTo>
                  <a:lnTo>
                    <a:pt x="1560719" y="394015"/>
                  </a:lnTo>
                  <a:lnTo>
                    <a:pt x="1570759" y="402059"/>
                  </a:lnTo>
                  <a:lnTo>
                    <a:pt x="1572248" y="457863"/>
                  </a:lnTo>
                  <a:lnTo>
                    <a:pt x="1583459" y="457863"/>
                  </a:lnTo>
                  <a:lnTo>
                    <a:pt x="1583459" y="405289"/>
                  </a:lnTo>
                  <a:lnTo>
                    <a:pt x="1577909" y="394015"/>
                  </a:lnTo>
                  <a:close/>
                </a:path>
                <a:path w="3155950" h="1021079">
                  <a:moveTo>
                    <a:pt x="1553245" y="383943"/>
                  </a:moveTo>
                  <a:lnTo>
                    <a:pt x="1537473" y="396295"/>
                  </a:lnTo>
                  <a:lnTo>
                    <a:pt x="1553379" y="396295"/>
                  </a:lnTo>
                  <a:lnTo>
                    <a:pt x="1560719" y="394015"/>
                  </a:lnTo>
                  <a:lnTo>
                    <a:pt x="1577909" y="394015"/>
                  </a:lnTo>
                  <a:lnTo>
                    <a:pt x="1575431" y="388979"/>
                  </a:lnTo>
                  <a:lnTo>
                    <a:pt x="1553245" y="383943"/>
                  </a:lnTo>
                  <a:close/>
                </a:path>
                <a:path w="3155950" h="1021079">
                  <a:moveTo>
                    <a:pt x="1603566" y="472115"/>
                  </a:moveTo>
                  <a:lnTo>
                    <a:pt x="1633400" y="486747"/>
                  </a:lnTo>
                  <a:lnTo>
                    <a:pt x="1644517" y="485813"/>
                  </a:lnTo>
                  <a:lnTo>
                    <a:pt x="1658119" y="475440"/>
                  </a:lnTo>
                  <a:lnTo>
                    <a:pt x="1644152" y="475440"/>
                  </a:lnTo>
                  <a:lnTo>
                    <a:pt x="1603566" y="472115"/>
                  </a:lnTo>
                  <a:close/>
                </a:path>
                <a:path w="3155950" h="1021079">
                  <a:moveTo>
                    <a:pt x="1663914" y="447348"/>
                  </a:moveTo>
                  <a:lnTo>
                    <a:pt x="1650787" y="447348"/>
                  </a:lnTo>
                  <a:lnTo>
                    <a:pt x="1653733" y="465274"/>
                  </a:lnTo>
                  <a:lnTo>
                    <a:pt x="1644152" y="475440"/>
                  </a:lnTo>
                  <a:lnTo>
                    <a:pt x="1658119" y="475440"/>
                  </a:lnTo>
                  <a:lnTo>
                    <a:pt x="1663519" y="471323"/>
                  </a:lnTo>
                  <a:lnTo>
                    <a:pt x="1663760" y="456723"/>
                  </a:lnTo>
                  <a:lnTo>
                    <a:pt x="1663875" y="449755"/>
                  </a:lnTo>
                  <a:lnTo>
                    <a:pt x="1663914" y="447348"/>
                  </a:lnTo>
                  <a:close/>
                </a:path>
                <a:path w="3155950" h="1021079">
                  <a:moveTo>
                    <a:pt x="1625546" y="383943"/>
                  </a:moveTo>
                  <a:lnTo>
                    <a:pt x="1607097" y="395899"/>
                  </a:lnTo>
                  <a:lnTo>
                    <a:pt x="1600526" y="428599"/>
                  </a:lnTo>
                  <a:lnTo>
                    <a:pt x="1610977" y="449755"/>
                  </a:lnTo>
                  <a:lnTo>
                    <a:pt x="1636250" y="456723"/>
                  </a:lnTo>
                  <a:lnTo>
                    <a:pt x="1650787" y="447348"/>
                  </a:lnTo>
                  <a:lnTo>
                    <a:pt x="1663914" y="447348"/>
                  </a:lnTo>
                  <a:lnTo>
                    <a:pt x="1663926" y="446652"/>
                  </a:lnTo>
                  <a:lnTo>
                    <a:pt x="1633020" y="446652"/>
                  </a:lnTo>
                  <a:lnTo>
                    <a:pt x="1624406" y="445559"/>
                  </a:lnTo>
                  <a:lnTo>
                    <a:pt x="1612529" y="430357"/>
                  </a:lnTo>
                  <a:lnTo>
                    <a:pt x="1618008" y="400032"/>
                  </a:lnTo>
                  <a:lnTo>
                    <a:pt x="1637581" y="394015"/>
                  </a:lnTo>
                  <a:lnTo>
                    <a:pt x="1648486" y="394015"/>
                  </a:lnTo>
                  <a:lnTo>
                    <a:pt x="1625546" y="383943"/>
                  </a:lnTo>
                  <a:close/>
                </a:path>
                <a:path w="3155950" h="1021079">
                  <a:moveTo>
                    <a:pt x="1648486" y="394015"/>
                  </a:moveTo>
                  <a:lnTo>
                    <a:pt x="1637581" y="394015"/>
                  </a:lnTo>
                  <a:lnTo>
                    <a:pt x="1649964" y="402867"/>
                  </a:lnTo>
                  <a:lnTo>
                    <a:pt x="1649885" y="438544"/>
                  </a:lnTo>
                  <a:lnTo>
                    <a:pt x="1633020" y="446652"/>
                  </a:lnTo>
                  <a:lnTo>
                    <a:pt x="1663926" y="446652"/>
                  </a:lnTo>
                  <a:lnTo>
                    <a:pt x="1664648" y="402867"/>
                  </a:lnTo>
                  <a:lnTo>
                    <a:pt x="1664753" y="396485"/>
                  </a:lnTo>
                  <a:lnTo>
                    <a:pt x="1654113" y="396485"/>
                  </a:lnTo>
                  <a:lnTo>
                    <a:pt x="1648486" y="394015"/>
                  </a:lnTo>
                  <a:close/>
                </a:path>
                <a:path w="3155950" h="1021079">
                  <a:moveTo>
                    <a:pt x="1664944" y="384893"/>
                  </a:moveTo>
                  <a:lnTo>
                    <a:pt x="1654113" y="384893"/>
                  </a:lnTo>
                  <a:lnTo>
                    <a:pt x="1654113" y="396485"/>
                  </a:lnTo>
                  <a:lnTo>
                    <a:pt x="1664753" y="396485"/>
                  </a:lnTo>
                  <a:lnTo>
                    <a:pt x="1664944" y="384893"/>
                  </a:lnTo>
                  <a:close/>
                </a:path>
                <a:path w="3155950" h="1021079">
                  <a:moveTo>
                    <a:pt x="1744691" y="383943"/>
                  </a:moveTo>
                  <a:lnTo>
                    <a:pt x="1726243" y="395978"/>
                  </a:lnTo>
                  <a:lnTo>
                    <a:pt x="1719671" y="429296"/>
                  </a:lnTo>
                  <a:lnTo>
                    <a:pt x="1729885" y="451671"/>
                  </a:lnTo>
                  <a:lnTo>
                    <a:pt x="1750645" y="459383"/>
                  </a:lnTo>
                  <a:lnTo>
                    <a:pt x="1755333" y="459383"/>
                  </a:lnTo>
                  <a:lnTo>
                    <a:pt x="1769933" y="449660"/>
                  </a:lnTo>
                  <a:lnTo>
                    <a:pt x="1784090" y="449660"/>
                  </a:lnTo>
                  <a:lnTo>
                    <a:pt x="1784090" y="449312"/>
                  </a:lnTo>
                  <a:lnTo>
                    <a:pt x="1752166" y="449312"/>
                  </a:lnTo>
                  <a:lnTo>
                    <a:pt x="1743551" y="448077"/>
                  </a:lnTo>
                  <a:lnTo>
                    <a:pt x="1731675" y="431291"/>
                  </a:lnTo>
                  <a:lnTo>
                    <a:pt x="1737154" y="400080"/>
                  </a:lnTo>
                  <a:lnTo>
                    <a:pt x="1756726" y="394015"/>
                  </a:lnTo>
                  <a:lnTo>
                    <a:pt x="1767326" y="394015"/>
                  </a:lnTo>
                  <a:lnTo>
                    <a:pt x="1744691" y="383943"/>
                  </a:lnTo>
                  <a:close/>
                </a:path>
                <a:path w="3155950" h="1021079">
                  <a:moveTo>
                    <a:pt x="1784090" y="449660"/>
                  </a:moveTo>
                  <a:lnTo>
                    <a:pt x="1769933" y="449660"/>
                  </a:lnTo>
                  <a:lnTo>
                    <a:pt x="1773258" y="457863"/>
                  </a:lnTo>
                  <a:lnTo>
                    <a:pt x="1784090" y="457863"/>
                  </a:lnTo>
                  <a:lnTo>
                    <a:pt x="1784090" y="449660"/>
                  </a:lnTo>
                  <a:close/>
                </a:path>
                <a:path w="3155950" h="1021079">
                  <a:moveTo>
                    <a:pt x="1767326" y="394015"/>
                  </a:moveTo>
                  <a:lnTo>
                    <a:pt x="1756726" y="394015"/>
                  </a:lnTo>
                  <a:lnTo>
                    <a:pt x="1769109" y="402962"/>
                  </a:lnTo>
                  <a:lnTo>
                    <a:pt x="1769030" y="440143"/>
                  </a:lnTo>
                  <a:lnTo>
                    <a:pt x="1752166" y="449312"/>
                  </a:lnTo>
                  <a:lnTo>
                    <a:pt x="1784090" y="449312"/>
                  </a:lnTo>
                  <a:lnTo>
                    <a:pt x="1784090" y="396485"/>
                  </a:lnTo>
                  <a:lnTo>
                    <a:pt x="1772878" y="396485"/>
                  </a:lnTo>
                  <a:lnTo>
                    <a:pt x="1767326" y="394015"/>
                  </a:lnTo>
                  <a:close/>
                </a:path>
                <a:path w="3155950" h="1021079">
                  <a:moveTo>
                    <a:pt x="1784090" y="360570"/>
                  </a:moveTo>
                  <a:lnTo>
                    <a:pt x="1772878" y="360570"/>
                  </a:lnTo>
                  <a:lnTo>
                    <a:pt x="1772878" y="396485"/>
                  </a:lnTo>
                  <a:lnTo>
                    <a:pt x="1784090" y="396485"/>
                  </a:lnTo>
                  <a:lnTo>
                    <a:pt x="1784090" y="360570"/>
                  </a:lnTo>
                  <a:close/>
                </a:path>
                <a:path w="3155950" h="1021079">
                  <a:moveTo>
                    <a:pt x="1855645" y="395123"/>
                  </a:moveTo>
                  <a:lnTo>
                    <a:pt x="1843504" y="395123"/>
                  </a:lnTo>
                  <a:lnTo>
                    <a:pt x="1849886" y="408647"/>
                  </a:lnTo>
                  <a:lnTo>
                    <a:pt x="1803583" y="429581"/>
                  </a:lnTo>
                  <a:lnTo>
                    <a:pt x="1808302" y="452637"/>
                  </a:lnTo>
                  <a:lnTo>
                    <a:pt x="1827653" y="459573"/>
                  </a:lnTo>
                  <a:lnTo>
                    <a:pt x="1843742" y="454870"/>
                  </a:lnTo>
                  <a:lnTo>
                    <a:pt x="1861049" y="454870"/>
                  </a:lnTo>
                  <a:lnTo>
                    <a:pt x="1860962" y="449502"/>
                  </a:lnTo>
                  <a:lnTo>
                    <a:pt x="1829363" y="449502"/>
                  </a:lnTo>
                  <a:lnTo>
                    <a:pt x="1815412" y="444561"/>
                  </a:lnTo>
                  <a:lnTo>
                    <a:pt x="1814838" y="434490"/>
                  </a:lnTo>
                  <a:lnTo>
                    <a:pt x="1814731" y="432621"/>
                  </a:lnTo>
                  <a:lnTo>
                    <a:pt x="1860688" y="432621"/>
                  </a:lnTo>
                  <a:lnTo>
                    <a:pt x="1860298" y="408647"/>
                  </a:lnTo>
                  <a:lnTo>
                    <a:pt x="1860175" y="401046"/>
                  </a:lnTo>
                  <a:lnTo>
                    <a:pt x="1860147" y="399367"/>
                  </a:lnTo>
                  <a:lnTo>
                    <a:pt x="1855645" y="395123"/>
                  </a:lnTo>
                  <a:close/>
                </a:path>
                <a:path w="3155950" h="1021079">
                  <a:moveTo>
                    <a:pt x="1861049" y="454870"/>
                  </a:moveTo>
                  <a:lnTo>
                    <a:pt x="1843742" y="454870"/>
                  </a:lnTo>
                  <a:lnTo>
                    <a:pt x="1849886" y="457863"/>
                  </a:lnTo>
                  <a:lnTo>
                    <a:pt x="1861098" y="457863"/>
                  </a:lnTo>
                  <a:lnTo>
                    <a:pt x="1861049" y="454870"/>
                  </a:lnTo>
                  <a:close/>
                </a:path>
                <a:path w="3155950" h="1021079">
                  <a:moveTo>
                    <a:pt x="1860688" y="432621"/>
                  </a:moveTo>
                  <a:lnTo>
                    <a:pt x="1814731" y="432621"/>
                  </a:lnTo>
                  <a:lnTo>
                    <a:pt x="1849886" y="434490"/>
                  </a:lnTo>
                  <a:lnTo>
                    <a:pt x="1829363" y="449502"/>
                  </a:lnTo>
                  <a:lnTo>
                    <a:pt x="1860962" y="449502"/>
                  </a:lnTo>
                  <a:lnTo>
                    <a:pt x="1860718" y="434490"/>
                  </a:lnTo>
                  <a:lnTo>
                    <a:pt x="1860688" y="432621"/>
                  </a:lnTo>
                  <a:close/>
                </a:path>
                <a:path w="3155950" h="1021079">
                  <a:moveTo>
                    <a:pt x="1845262" y="385337"/>
                  </a:moveTo>
                  <a:lnTo>
                    <a:pt x="1804850" y="401046"/>
                  </a:lnTo>
                  <a:lnTo>
                    <a:pt x="1815491" y="404846"/>
                  </a:lnTo>
                  <a:lnTo>
                    <a:pt x="1824824" y="395123"/>
                  </a:lnTo>
                  <a:lnTo>
                    <a:pt x="1855645" y="395123"/>
                  </a:lnTo>
                  <a:lnTo>
                    <a:pt x="1845262" y="385337"/>
                  </a:lnTo>
                  <a:close/>
                </a:path>
                <a:path w="3155950" h="1021079">
                  <a:moveTo>
                    <a:pt x="1888972" y="437720"/>
                  </a:moveTo>
                  <a:lnTo>
                    <a:pt x="1878330" y="440381"/>
                  </a:lnTo>
                  <a:lnTo>
                    <a:pt x="1879629" y="446588"/>
                  </a:lnTo>
                  <a:lnTo>
                    <a:pt x="1892472" y="457768"/>
                  </a:lnTo>
                  <a:lnTo>
                    <a:pt x="1911743" y="459383"/>
                  </a:lnTo>
                  <a:lnTo>
                    <a:pt x="1927082" y="449502"/>
                  </a:lnTo>
                  <a:lnTo>
                    <a:pt x="1901292" y="449502"/>
                  </a:lnTo>
                  <a:lnTo>
                    <a:pt x="1888972" y="437720"/>
                  </a:lnTo>
                  <a:close/>
                </a:path>
                <a:path w="3155950" h="1021079">
                  <a:moveTo>
                    <a:pt x="1914625" y="383943"/>
                  </a:moveTo>
                  <a:lnTo>
                    <a:pt x="1886422" y="390943"/>
                  </a:lnTo>
                  <a:lnTo>
                    <a:pt x="1880611" y="410072"/>
                  </a:lnTo>
                  <a:lnTo>
                    <a:pt x="1888402" y="420951"/>
                  </a:lnTo>
                  <a:lnTo>
                    <a:pt x="1918552" y="429993"/>
                  </a:lnTo>
                  <a:lnTo>
                    <a:pt x="1921435" y="443928"/>
                  </a:lnTo>
                  <a:lnTo>
                    <a:pt x="1901292" y="449502"/>
                  </a:lnTo>
                  <a:lnTo>
                    <a:pt x="1927082" y="449502"/>
                  </a:lnTo>
                  <a:lnTo>
                    <a:pt x="1933374" y="445448"/>
                  </a:lnTo>
                  <a:lnTo>
                    <a:pt x="1933018" y="429993"/>
                  </a:lnTo>
                  <a:lnTo>
                    <a:pt x="1932979" y="428267"/>
                  </a:lnTo>
                  <a:lnTo>
                    <a:pt x="1892836" y="409454"/>
                  </a:lnTo>
                  <a:lnTo>
                    <a:pt x="1899217" y="394664"/>
                  </a:lnTo>
                  <a:lnTo>
                    <a:pt x="1929584" y="394664"/>
                  </a:lnTo>
                  <a:lnTo>
                    <a:pt x="1914625" y="383943"/>
                  </a:lnTo>
                  <a:close/>
                </a:path>
                <a:path w="3155950" h="1021079">
                  <a:moveTo>
                    <a:pt x="1929584" y="394664"/>
                  </a:moveTo>
                  <a:lnTo>
                    <a:pt x="1899217" y="394664"/>
                  </a:lnTo>
                  <a:lnTo>
                    <a:pt x="1933248" y="401236"/>
                  </a:lnTo>
                  <a:lnTo>
                    <a:pt x="1931506" y="396042"/>
                  </a:lnTo>
                  <a:lnTo>
                    <a:pt x="1929584" y="394664"/>
                  </a:lnTo>
                  <a:close/>
                </a:path>
                <a:path w="3155950" h="1021079">
                  <a:moveTo>
                    <a:pt x="1962666" y="360570"/>
                  </a:moveTo>
                  <a:lnTo>
                    <a:pt x="1951455" y="360570"/>
                  </a:lnTo>
                  <a:lnTo>
                    <a:pt x="1951455" y="457863"/>
                  </a:lnTo>
                  <a:lnTo>
                    <a:pt x="1962666" y="457863"/>
                  </a:lnTo>
                  <a:lnTo>
                    <a:pt x="1962666" y="413967"/>
                  </a:lnTo>
                  <a:lnTo>
                    <a:pt x="1966815" y="400159"/>
                  </a:lnTo>
                  <a:lnTo>
                    <a:pt x="1979601" y="396295"/>
                  </a:lnTo>
                  <a:lnTo>
                    <a:pt x="1963616" y="396295"/>
                  </a:lnTo>
                  <a:lnTo>
                    <a:pt x="1962666" y="360570"/>
                  </a:lnTo>
                  <a:close/>
                </a:path>
                <a:path w="3155950" h="1021079">
                  <a:moveTo>
                    <a:pt x="2004426" y="394015"/>
                  </a:moveTo>
                  <a:lnTo>
                    <a:pt x="1987148" y="394015"/>
                  </a:lnTo>
                  <a:lnTo>
                    <a:pt x="1997266" y="401980"/>
                  </a:lnTo>
                  <a:lnTo>
                    <a:pt x="1998771" y="457863"/>
                  </a:lnTo>
                  <a:lnTo>
                    <a:pt x="2009982" y="457863"/>
                  </a:lnTo>
                  <a:lnTo>
                    <a:pt x="2009982" y="405226"/>
                  </a:lnTo>
                  <a:lnTo>
                    <a:pt x="2004426" y="394015"/>
                  </a:lnTo>
                  <a:close/>
                </a:path>
                <a:path w="3155950" h="1021079">
                  <a:moveTo>
                    <a:pt x="1974764" y="385068"/>
                  </a:moveTo>
                  <a:lnTo>
                    <a:pt x="1963616" y="396295"/>
                  </a:lnTo>
                  <a:lnTo>
                    <a:pt x="1979601" y="396295"/>
                  </a:lnTo>
                  <a:lnTo>
                    <a:pt x="1987148" y="394015"/>
                  </a:lnTo>
                  <a:lnTo>
                    <a:pt x="2004426" y="394015"/>
                  </a:lnTo>
                  <a:lnTo>
                    <a:pt x="2001890" y="388900"/>
                  </a:lnTo>
                  <a:lnTo>
                    <a:pt x="1974764" y="385068"/>
                  </a:lnTo>
                  <a:close/>
                </a:path>
                <a:path w="3155950" h="1021079">
                  <a:moveTo>
                    <a:pt x="2059957" y="446652"/>
                  </a:moveTo>
                  <a:lnTo>
                    <a:pt x="2042845" y="446652"/>
                  </a:lnTo>
                  <a:lnTo>
                    <a:pt x="2071538" y="459383"/>
                  </a:lnTo>
                  <a:lnTo>
                    <a:pt x="2086810" y="449312"/>
                  </a:lnTo>
                  <a:lnTo>
                    <a:pt x="2068625" y="449312"/>
                  </a:lnTo>
                  <a:lnTo>
                    <a:pt x="2059957" y="446652"/>
                  </a:lnTo>
                  <a:close/>
                </a:path>
                <a:path w="3155950" h="1021079">
                  <a:moveTo>
                    <a:pt x="2043225" y="360570"/>
                  </a:moveTo>
                  <a:lnTo>
                    <a:pt x="2032013" y="360570"/>
                  </a:lnTo>
                  <a:lnTo>
                    <a:pt x="2032013" y="457863"/>
                  </a:lnTo>
                  <a:lnTo>
                    <a:pt x="2042845" y="457863"/>
                  </a:lnTo>
                  <a:lnTo>
                    <a:pt x="2042845" y="446652"/>
                  </a:lnTo>
                  <a:lnTo>
                    <a:pt x="2059957" y="446652"/>
                  </a:lnTo>
                  <a:lnTo>
                    <a:pt x="2049432" y="443421"/>
                  </a:lnTo>
                  <a:lnTo>
                    <a:pt x="2043035" y="421378"/>
                  </a:lnTo>
                  <a:lnTo>
                    <a:pt x="2049337" y="399763"/>
                  </a:lnTo>
                  <a:lnTo>
                    <a:pt x="2068688" y="394015"/>
                  </a:lnTo>
                  <a:lnTo>
                    <a:pt x="2086850" y="394015"/>
                  </a:lnTo>
                  <a:lnTo>
                    <a:pt x="2080150" y="389644"/>
                  </a:lnTo>
                  <a:lnTo>
                    <a:pt x="2049084" y="389644"/>
                  </a:lnTo>
                  <a:lnTo>
                    <a:pt x="2043225" y="360570"/>
                  </a:lnTo>
                  <a:close/>
                </a:path>
                <a:path w="3155950" h="1021079">
                  <a:moveTo>
                    <a:pt x="2086850" y="394015"/>
                  </a:moveTo>
                  <a:lnTo>
                    <a:pt x="2068688" y="394015"/>
                  </a:lnTo>
                  <a:lnTo>
                    <a:pt x="2081293" y="403358"/>
                  </a:lnTo>
                  <a:lnTo>
                    <a:pt x="2081214" y="439747"/>
                  </a:lnTo>
                  <a:lnTo>
                    <a:pt x="2068625" y="449312"/>
                  </a:lnTo>
                  <a:lnTo>
                    <a:pt x="2086810" y="449312"/>
                  </a:lnTo>
                  <a:lnTo>
                    <a:pt x="2089860" y="447301"/>
                  </a:lnTo>
                  <a:lnTo>
                    <a:pt x="2096432" y="413904"/>
                  </a:lnTo>
                  <a:lnTo>
                    <a:pt x="2089860" y="395978"/>
                  </a:lnTo>
                  <a:lnTo>
                    <a:pt x="2086850" y="394015"/>
                  </a:lnTo>
                  <a:close/>
                </a:path>
                <a:path w="3155950" h="1021079">
                  <a:moveTo>
                    <a:pt x="2071412" y="383943"/>
                  </a:moveTo>
                  <a:lnTo>
                    <a:pt x="2049084" y="389644"/>
                  </a:lnTo>
                  <a:lnTo>
                    <a:pt x="2080150" y="389644"/>
                  </a:lnTo>
                  <a:lnTo>
                    <a:pt x="2071412" y="383943"/>
                  </a:lnTo>
                  <a:close/>
                </a:path>
                <a:path w="3155950" h="1021079">
                  <a:moveTo>
                    <a:pt x="2136638" y="383943"/>
                  </a:moveTo>
                  <a:lnTo>
                    <a:pt x="2117081" y="396184"/>
                  </a:lnTo>
                  <a:lnTo>
                    <a:pt x="2110161" y="429296"/>
                  </a:lnTo>
                  <a:lnTo>
                    <a:pt x="2120945" y="451545"/>
                  </a:lnTo>
                  <a:lnTo>
                    <a:pt x="2143225" y="459383"/>
                  </a:lnTo>
                  <a:lnTo>
                    <a:pt x="2149813" y="459383"/>
                  </a:lnTo>
                  <a:lnTo>
                    <a:pt x="2165911" y="449312"/>
                  </a:lnTo>
                  <a:lnTo>
                    <a:pt x="2143225" y="449312"/>
                  </a:lnTo>
                  <a:lnTo>
                    <a:pt x="2134104" y="448029"/>
                  </a:lnTo>
                  <a:lnTo>
                    <a:pt x="2122148" y="431165"/>
                  </a:lnTo>
                  <a:lnTo>
                    <a:pt x="2127643" y="400507"/>
                  </a:lnTo>
                  <a:lnTo>
                    <a:pt x="2148229" y="394015"/>
                  </a:lnTo>
                  <a:lnTo>
                    <a:pt x="2166554" y="394015"/>
                  </a:lnTo>
                  <a:lnTo>
                    <a:pt x="2155577" y="385511"/>
                  </a:lnTo>
                  <a:lnTo>
                    <a:pt x="2136638" y="383943"/>
                  </a:lnTo>
                  <a:close/>
                </a:path>
                <a:path w="3155950" h="1021079">
                  <a:moveTo>
                    <a:pt x="2166554" y="394015"/>
                  </a:moveTo>
                  <a:lnTo>
                    <a:pt x="2148229" y="394015"/>
                  </a:lnTo>
                  <a:lnTo>
                    <a:pt x="2161199" y="403912"/>
                  </a:lnTo>
                  <a:lnTo>
                    <a:pt x="2161199" y="439526"/>
                  </a:lnTo>
                  <a:lnTo>
                    <a:pt x="2143225" y="449312"/>
                  </a:lnTo>
                  <a:lnTo>
                    <a:pt x="2165911" y="449312"/>
                  </a:lnTo>
                  <a:lnTo>
                    <a:pt x="2169354" y="447158"/>
                  </a:lnTo>
                  <a:lnTo>
                    <a:pt x="2176290" y="414157"/>
                  </a:lnTo>
                  <a:lnTo>
                    <a:pt x="2169354" y="396184"/>
                  </a:lnTo>
                  <a:lnTo>
                    <a:pt x="2166554" y="394015"/>
                  </a:lnTo>
                  <a:close/>
                </a:path>
                <a:path w="3155950" h="1021079">
                  <a:moveTo>
                    <a:pt x="2242869" y="395123"/>
                  </a:moveTo>
                  <a:lnTo>
                    <a:pt x="2230728" y="395123"/>
                  </a:lnTo>
                  <a:lnTo>
                    <a:pt x="2237110" y="408647"/>
                  </a:lnTo>
                  <a:lnTo>
                    <a:pt x="2190807" y="429581"/>
                  </a:lnTo>
                  <a:lnTo>
                    <a:pt x="2195526" y="452637"/>
                  </a:lnTo>
                  <a:lnTo>
                    <a:pt x="2214877" y="459573"/>
                  </a:lnTo>
                  <a:lnTo>
                    <a:pt x="2230966" y="454870"/>
                  </a:lnTo>
                  <a:lnTo>
                    <a:pt x="2248273" y="454870"/>
                  </a:lnTo>
                  <a:lnTo>
                    <a:pt x="2248185" y="449502"/>
                  </a:lnTo>
                  <a:lnTo>
                    <a:pt x="2216587" y="449502"/>
                  </a:lnTo>
                  <a:lnTo>
                    <a:pt x="2202636" y="444561"/>
                  </a:lnTo>
                  <a:lnTo>
                    <a:pt x="2202062" y="434490"/>
                  </a:lnTo>
                  <a:lnTo>
                    <a:pt x="2201955" y="432621"/>
                  </a:lnTo>
                  <a:lnTo>
                    <a:pt x="2247911" y="432621"/>
                  </a:lnTo>
                  <a:lnTo>
                    <a:pt x="2247522" y="408647"/>
                  </a:lnTo>
                  <a:lnTo>
                    <a:pt x="2247398" y="401046"/>
                  </a:lnTo>
                  <a:lnTo>
                    <a:pt x="2247371" y="399367"/>
                  </a:lnTo>
                  <a:lnTo>
                    <a:pt x="2242869" y="395123"/>
                  </a:lnTo>
                  <a:close/>
                </a:path>
                <a:path w="3155950" h="1021079">
                  <a:moveTo>
                    <a:pt x="2248273" y="454870"/>
                  </a:moveTo>
                  <a:lnTo>
                    <a:pt x="2230966" y="454870"/>
                  </a:lnTo>
                  <a:lnTo>
                    <a:pt x="2237110" y="457863"/>
                  </a:lnTo>
                  <a:lnTo>
                    <a:pt x="2248321" y="457863"/>
                  </a:lnTo>
                  <a:lnTo>
                    <a:pt x="2248273" y="454870"/>
                  </a:lnTo>
                  <a:close/>
                </a:path>
                <a:path w="3155950" h="1021079">
                  <a:moveTo>
                    <a:pt x="2247911" y="432621"/>
                  </a:moveTo>
                  <a:lnTo>
                    <a:pt x="2201955" y="432621"/>
                  </a:lnTo>
                  <a:lnTo>
                    <a:pt x="2237110" y="434490"/>
                  </a:lnTo>
                  <a:lnTo>
                    <a:pt x="2216587" y="449502"/>
                  </a:lnTo>
                  <a:lnTo>
                    <a:pt x="2248185" y="449502"/>
                  </a:lnTo>
                  <a:lnTo>
                    <a:pt x="2247942" y="434490"/>
                  </a:lnTo>
                  <a:lnTo>
                    <a:pt x="2247911" y="432621"/>
                  </a:lnTo>
                  <a:close/>
                </a:path>
                <a:path w="3155950" h="1021079">
                  <a:moveTo>
                    <a:pt x="2232486" y="385337"/>
                  </a:moveTo>
                  <a:lnTo>
                    <a:pt x="2192074" y="401046"/>
                  </a:lnTo>
                  <a:lnTo>
                    <a:pt x="2202715" y="404846"/>
                  </a:lnTo>
                  <a:lnTo>
                    <a:pt x="2212047" y="395123"/>
                  </a:lnTo>
                  <a:lnTo>
                    <a:pt x="2242869" y="395123"/>
                  </a:lnTo>
                  <a:lnTo>
                    <a:pt x="2232486" y="385337"/>
                  </a:lnTo>
                  <a:close/>
                </a:path>
                <a:path w="3155950" h="1021079">
                  <a:moveTo>
                    <a:pt x="2279616" y="384893"/>
                  </a:moveTo>
                  <a:lnTo>
                    <a:pt x="2268785" y="384893"/>
                  </a:lnTo>
                  <a:lnTo>
                    <a:pt x="2268785" y="457863"/>
                  </a:lnTo>
                  <a:lnTo>
                    <a:pt x="2279996" y="457863"/>
                  </a:lnTo>
                  <a:lnTo>
                    <a:pt x="2279996" y="408393"/>
                  </a:lnTo>
                  <a:lnTo>
                    <a:pt x="2296653" y="395915"/>
                  </a:lnTo>
                  <a:lnTo>
                    <a:pt x="2280376" y="395915"/>
                  </a:lnTo>
                  <a:lnTo>
                    <a:pt x="2279616" y="384893"/>
                  </a:lnTo>
                  <a:close/>
                </a:path>
                <a:path w="3155950" h="1021079">
                  <a:moveTo>
                    <a:pt x="2295008" y="383753"/>
                  </a:moveTo>
                  <a:lnTo>
                    <a:pt x="2280376" y="395915"/>
                  </a:lnTo>
                  <a:lnTo>
                    <a:pt x="2296653" y="395915"/>
                  </a:lnTo>
                  <a:lnTo>
                    <a:pt x="2298428" y="394585"/>
                  </a:lnTo>
                  <a:lnTo>
                    <a:pt x="2305269" y="383943"/>
                  </a:lnTo>
                  <a:lnTo>
                    <a:pt x="2295008" y="383753"/>
                  </a:lnTo>
                  <a:close/>
                </a:path>
                <a:path w="3155950" h="1021079">
                  <a:moveTo>
                    <a:pt x="2337938" y="383943"/>
                  </a:moveTo>
                  <a:lnTo>
                    <a:pt x="2319490" y="395978"/>
                  </a:lnTo>
                  <a:lnTo>
                    <a:pt x="2312918" y="429296"/>
                  </a:lnTo>
                  <a:lnTo>
                    <a:pt x="2323132" y="451671"/>
                  </a:lnTo>
                  <a:lnTo>
                    <a:pt x="2343892" y="459383"/>
                  </a:lnTo>
                  <a:lnTo>
                    <a:pt x="2348579" y="459383"/>
                  </a:lnTo>
                  <a:lnTo>
                    <a:pt x="2363179" y="449660"/>
                  </a:lnTo>
                  <a:lnTo>
                    <a:pt x="2377336" y="449660"/>
                  </a:lnTo>
                  <a:lnTo>
                    <a:pt x="2377336" y="449312"/>
                  </a:lnTo>
                  <a:lnTo>
                    <a:pt x="2345412" y="449312"/>
                  </a:lnTo>
                  <a:lnTo>
                    <a:pt x="2336798" y="448077"/>
                  </a:lnTo>
                  <a:lnTo>
                    <a:pt x="2324921" y="431291"/>
                  </a:lnTo>
                  <a:lnTo>
                    <a:pt x="2330400" y="400080"/>
                  </a:lnTo>
                  <a:lnTo>
                    <a:pt x="2349973" y="394015"/>
                  </a:lnTo>
                  <a:lnTo>
                    <a:pt x="2360573" y="394015"/>
                  </a:lnTo>
                  <a:lnTo>
                    <a:pt x="2337938" y="383943"/>
                  </a:lnTo>
                  <a:close/>
                </a:path>
                <a:path w="3155950" h="1021079">
                  <a:moveTo>
                    <a:pt x="2377336" y="449660"/>
                  </a:moveTo>
                  <a:lnTo>
                    <a:pt x="2363179" y="449660"/>
                  </a:lnTo>
                  <a:lnTo>
                    <a:pt x="2366505" y="457863"/>
                  </a:lnTo>
                  <a:lnTo>
                    <a:pt x="2377336" y="457863"/>
                  </a:lnTo>
                  <a:lnTo>
                    <a:pt x="2377336" y="449660"/>
                  </a:lnTo>
                  <a:close/>
                </a:path>
                <a:path w="3155950" h="1021079">
                  <a:moveTo>
                    <a:pt x="2360573" y="394015"/>
                  </a:moveTo>
                  <a:lnTo>
                    <a:pt x="2349973" y="394015"/>
                  </a:lnTo>
                  <a:lnTo>
                    <a:pt x="2362356" y="402962"/>
                  </a:lnTo>
                  <a:lnTo>
                    <a:pt x="2362277" y="440143"/>
                  </a:lnTo>
                  <a:lnTo>
                    <a:pt x="2345412" y="449312"/>
                  </a:lnTo>
                  <a:lnTo>
                    <a:pt x="2377336" y="449312"/>
                  </a:lnTo>
                  <a:lnTo>
                    <a:pt x="2377336" y="396485"/>
                  </a:lnTo>
                  <a:lnTo>
                    <a:pt x="2366125" y="396485"/>
                  </a:lnTo>
                  <a:lnTo>
                    <a:pt x="2360573" y="394015"/>
                  </a:lnTo>
                  <a:close/>
                </a:path>
                <a:path w="3155950" h="1021079">
                  <a:moveTo>
                    <a:pt x="2377336" y="360570"/>
                  </a:moveTo>
                  <a:lnTo>
                    <a:pt x="2366125" y="360570"/>
                  </a:lnTo>
                  <a:lnTo>
                    <a:pt x="2366125" y="396485"/>
                  </a:lnTo>
                  <a:lnTo>
                    <a:pt x="2377336" y="396485"/>
                  </a:lnTo>
                  <a:lnTo>
                    <a:pt x="2377336" y="360570"/>
                  </a:lnTo>
                  <a:close/>
                </a:path>
                <a:path w="3155950" h="1021079">
                  <a:moveTo>
                    <a:pt x="2468976" y="356010"/>
                  </a:moveTo>
                  <a:lnTo>
                    <a:pt x="2459095" y="356010"/>
                  </a:lnTo>
                  <a:lnTo>
                    <a:pt x="2454997" y="362503"/>
                  </a:lnTo>
                  <a:lnTo>
                    <a:pt x="2441042" y="416818"/>
                  </a:lnTo>
                  <a:lnTo>
                    <a:pt x="2441292" y="424355"/>
                  </a:lnTo>
                  <a:lnTo>
                    <a:pt x="2441333" y="425618"/>
                  </a:lnTo>
                  <a:lnTo>
                    <a:pt x="2459095" y="477626"/>
                  </a:lnTo>
                  <a:lnTo>
                    <a:pt x="2468976" y="477626"/>
                  </a:lnTo>
                  <a:lnTo>
                    <a:pt x="2452634" y="424355"/>
                  </a:lnTo>
                  <a:lnTo>
                    <a:pt x="2468976" y="356010"/>
                  </a:lnTo>
                  <a:close/>
                </a:path>
                <a:path w="3155950" h="1021079">
                  <a:moveTo>
                    <a:pt x="2492931" y="437720"/>
                  </a:moveTo>
                  <a:lnTo>
                    <a:pt x="2482290" y="440381"/>
                  </a:lnTo>
                  <a:lnTo>
                    <a:pt x="2483588" y="446588"/>
                  </a:lnTo>
                  <a:lnTo>
                    <a:pt x="2496431" y="457768"/>
                  </a:lnTo>
                  <a:lnTo>
                    <a:pt x="2515702" y="459383"/>
                  </a:lnTo>
                  <a:lnTo>
                    <a:pt x="2531041" y="449502"/>
                  </a:lnTo>
                  <a:lnTo>
                    <a:pt x="2505251" y="449502"/>
                  </a:lnTo>
                  <a:lnTo>
                    <a:pt x="2492931" y="437720"/>
                  </a:lnTo>
                  <a:close/>
                </a:path>
                <a:path w="3155950" h="1021079">
                  <a:moveTo>
                    <a:pt x="2518584" y="383943"/>
                  </a:moveTo>
                  <a:lnTo>
                    <a:pt x="2490382" y="390943"/>
                  </a:lnTo>
                  <a:lnTo>
                    <a:pt x="2484570" y="410072"/>
                  </a:lnTo>
                  <a:lnTo>
                    <a:pt x="2492361" y="420951"/>
                  </a:lnTo>
                  <a:lnTo>
                    <a:pt x="2522512" y="429993"/>
                  </a:lnTo>
                  <a:lnTo>
                    <a:pt x="2525394" y="443928"/>
                  </a:lnTo>
                  <a:lnTo>
                    <a:pt x="2505251" y="449502"/>
                  </a:lnTo>
                  <a:lnTo>
                    <a:pt x="2531041" y="449502"/>
                  </a:lnTo>
                  <a:lnTo>
                    <a:pt x="2537334" y="445448"/>
                  </a:lnTo>
                  <a:lnTo>
                    <a:pt x="2536978" y="429993"/>
                  </a:lnTo>
                  <a:lnTo>
                    <a:pt x="2536938" y="428267"/>
                  </a:lnTo>
                  <a:lnTo>
                    <a:pt x="2496795" y="409454"/>
                  </a:lnTo>
                  <a:lnTo>
                    <a:pt x="2503176" y="394664"/>
                  </a:lnTo>
                  <a:lnTo>
                    <a:pt x="2533543" y="394664"/>
                  </a:lnTo>
                  <a:lnTo>
                    <a:pt x="2518584" y="383943"/>
                  </a:lnTo>
                  <a:close/>
                </a:path>
                <a:path w="3155950" h="1021079">
                  <a:moveTo>
                    <a:pt x="2533543" y="394664"/>
                  </a:moveTo>
                  <a:lnTo>
                    <a:pt x="2503176" y="394664"/>
                  </a:lnTo>
                  <a:lnTo>
                    <a:pt x="2537207" y="401236"/>
                  </a:lnTo>
                  <a:lnTo>
                    <a:pt x="2535465" y="396042"/>
                  </a:lnTo>
                  <a:lnTo>
                    <a:pt x="2533543" y="394664"/>
                  </a:lnTo>
                  <a:close/>
                </a:path>
                <a:path w="3155950" h="1021079">
                  <a:moveTo>
                    <a:pt x="2566245" y="384893"/>
                  </a:moveTo>
                  <a:lnTo>
                    <a:pt x="2555414" y="384893"/>
                  </a:lnTo>
                  <a:lnTo>
                    <a:pt x="2555414" y="485227"/>
                  </a:lnTo>
                  <a:lnTo>
                    <a:pt x="2566625" y="485227"/>
                  </a:lnTo>
                  <a:lnTo>
                    <a:pt x="2566625" y="446652"/>
                  </a:lnTo>
                  <a:lnTo>
                    <a:pt x="2583358" y="446652"/>
                  </a:lnTo>
                  <a:lnTo>
                    <a:pt x="2572833" y="443421"/>
                  </a:lnTo>
                  <a:lnTo>
                    <a:pt x="2566435" y="421378"/>
                  </a:lnTo>
                  <a:lnTo>
                    <a:pt x="2572738" y="399763"/>
                  </a:lnTo>
                  <a:lnTo>
                    <a:pt x="2592089" y="394015"/>
                  </a:lnTo>
                  <a:lnTo>
                    <a:pt x="2610823" y="394015"/>
                  </a:lnTo>
                  <a:lnTo>
                    <a:pt x="2610312" y="393603"/>
                  </a:lnTo>
                  <a:lnTo>
                    <a:pt x="2569539" y="393603"/>
                  </a:lnTo>
                  <a:lnTo>
                    <a:pt x="2566245" y="384893"/>
                  </a:lnTo>
                  <a:close/>
                </a:path>
                <a:path w="3155950" h="1021079">
                  <a:moveTo>
                    <a:pt x="2583358" y="446652"/>
                  </a:moveTo>
                  <a:lnTo>
                    <a:pt x="2566625" y="446652"/>
                  </a:lnTo>
                  <a:lnTo>
                    <a:pt x="2594939" y="459383"/>
                  </a:lnTo>
                  <a:lnTo>
                    <a:pt x="2610211" y="449312"/>
                  </a:lnTo>
                  <a:lnTo>
                    <a:pt x="2592025" y="449312"/>
                  </a:lnTo>
                  <a:lnTo>
                    <a:pt x="2583358" y="446652"/>
                  </a:lnTo>
                  <a:close/>
                </a:path>
                <a:path w="3155950" h="1021079">
                  <a:moveTo>
                    <a:pt x="2610823" y="394015"/>
                  </a:moveTo>
                  <a:lnTo>
                    <a:pt x="2592089" y="394015"/>
                  </a:lnTo>
                  <a:lnTo>
                    <a:pt x="2604693" y="403358"/>
                  </a:lnTo>
                  <a:lnTo>
                    <a:pt x="2604614" y="439747"/>
                  </a:lnTo>
                  <a:lnTo>
                    <a:pt x="2592025" y="449312"/>
                  </a:lnTo>
                  <a:lnTo>
                    <a:pt x="2610211" y="449312"/>
                  </a:lnTo>
                  <a:lnTo>
                    <a:pt x="2613260" y="447301"/>
                  </a:lnTo>
                  <a:lnTo>
                    <a:pt x="2619832" y="413904"/>
                  </a:lnTo>
                  <a:lnTo>
                    <a:pt x="2613260" y="395978"/>
                  </a:lnTo>
                  <a:lnTo>
                    <a:pt x="2610823" y="394015"/>
                  </a:lnTo>
                  <a:close/>
                </a:path>
                <a:path w="3155950" h="1021079">
                  <a:moveTo>
                    <a:pt x="2583917" y="383943"/>
                  </a:moveTo>
                  <a:lnTo>
                    <a:pt x="2569539" y="393603"/>
                  </a:lnTo>
                  <a:lnTo>
                    <a:pt x="2610312" y="393603"/>
                  </a:lnTo>
                  <a:lnTo>
                    <a:pt x="2600228" y="385479"/>
                  </a:lnTo>
                  <a:lnTo>
                    <a:pt x="2583917" y="383943"/>
                  </a:lnTo>
                  <a:close/>
                </a:path>
                <a:path w="3155950" h="1021079">
                  <a:moveTo>
                    <a:pt x="2659801" y="383943"/>
                  </a:moveTo>
                  <a:lnTo>
                    <a:pt x="2640355" y="396453"/>
                  </a:lnTo>
                  <a:lnTo>
                    <a:pt x="2633514" y="429423"/>
                  </a:lnTo>
                  <a:lnTo>
                    <a:pt x="2644266" y="451592"/>
                  </a:lnTo>
                  <a:lnTo>
                    <a:pt x="2667529" y="459383"/>
                  </a:lnTo>
                  <a:lnTo>
                    <a:pt x="2676919" y="458623"/>
                  </a:lnTo>
                  <a:lnTo>
                    <a:pt x="2688383" y="448330"/>
                  </a:lnTo>
                  <a:lnTo>
                    <a:pt x="2659025" y="448330"/>
                  </a:lnTo>
                  <a:lnTo>
                    <a:pt x="2645675" y="433841"/>
                  </a:lnTo>
                  <a:lnTo>
                    <a:pt x="2647162" y="425179"/>
                  </a:lnTo>
                  <a:lnTo>
                    <a:pt x="2641495" y="425179"/>
                  </a:lnTo>
                  <a:lnTo>
                    <a:pt x="2641495" y="415487"/>
                  </a:lnTo>
                  <a:lnTo>
                    <a:pt x="2648826" y="415487"/>
                  </a:lnTo>
                  <a:lnTo>
                    <a:pt x="2651566" y="399525"/>
                  </a:lnTo>
                  <a:lnTo>
                    <a:pt x="2673958" y="394949"/>
                  </a:lnTo>
                  <a:lnTo>
                    <a:pt x="2691122" y="394949"/>
                  </a:lnTo>
                  <a:lnTo>
                    <a:pt x="2659801" y="383943"/>
                  </a:lnTo>
                  <a:close/>
                </a:path>
                <a:path w="3155950" h="1021079">
                  <a:moveTo>
                    <a:pt x="2685771" y="437910"/>
                  </a:moveTo>
                  <a:lnTo>
                    <a:pt x="2684821" y="440444"/>
                  </a:lnTo>
                  <a:lnTo>
                    <a:pt x="2659025" y="448330"/>
                  </a:lnTo>
                  <a:lnTo>
                    <a:pt x="2688383" y="448330"/>
                  </a:lnTo>
                  <a:lnTo>
                    <a:pt x="2696602" y="440951"/>
                  </a:lnTo>
                  <a:lnTo>
                    <a:pt x="2685771" y="437910"/>
                  </a:lnTo>
                  <a:close/>
                </a:path>
                <a:path w="3155950" h="1021079">
                  <a:moveTo>
                    <a:pt x="2648826" y="415487"/>
                  </a:moveTo>
                  <a:lnTo>
                    <a:pt x="2641495" y="415487"/>
                  </a:lnTo>
                  <a:lnTo>
                    <a:pt x="2641495" y="425179"/>
                  </a:lnTo>
                  <a:lnTo>
                    <a:pt x="2647162" y="425179"/>
                  </a:lnTo>
                  <a:lnTo>
                    <a:pt x="2648826" y="415487"/>
                  </a:lnTo>
                  <a:close/>
                </a:path>
                <a:path w="3155950" h="1021079">
                  <a:moveTo>
                    <a:pt x="2690832" y="394949"/>
                  </a:moveTo>
                  <a:lnTo>
                    <a:pt x="2673958" y="394949"/>
                  </a:lnTo>
                  <a:lnTo>
                    <a:pt x="2686341" y="415487"/>
                  </a:lnTo>
                  <a:lnTo>
                    <a:pt x="2648826" y="415487"/>
                  </a:lnTo>
                  <a:lnTo>
                    <a:pt x="2647162" y="425179"/>
                  </a:lnTo>
                  <a:lnTo>
                    <a:pt x="2697742" y="425179"/>
                  </a:lnTo>
                  <a:lnTo>
                    <a:pt x="2690832" y="394949"/>
                  </a:lnTo>
                  <a:close/>
                </a:path>
                <a:path w="3155950" h="1021079">
                  <a:moveTo>
                    <a:pt x="2737664" y="383943"/>
                  </a:moveTo>
                  <a:lnTo>
                    <a:pt x="2718218" y="396437"/>
                  </a:lnTo>
                  <a:lnTo>
                    <a:pt x="2711377" y="429043"/>
                  </a:lnTo>
                  <a:lnTo>
                    <a:pt x="2721828" y="451307"/>
                  </a:lnTo>
                  <a:lnTo>
                    <a:pt x="2744441" y="459383"/>
                  </a:lnTo>
                  <a:lnTo>
                    <a:pt x="2762683" y="454363"/>
                  </a:lnTo>
                  <a:lnTo>
                    <a:pt x="2766332" y="448156"/>
                  </a:lnTo>
                  <a:lnTo>
                    <a:pt x="2736143" y="448156"/>
                  </a:lnTo>
                  <a:lnTo>
                    <a:pt x="2723475" y="431925"/>
                  </a:lnTo>
                  <a:lnTo>
                    <a:pt x="2729683" y="399684"/>
                  </a:lnTo>
                  <a:lnTo>
                    <a:pt x="2749382" y="394015"/>
                  </a:lnTo>
                  <a:lnTo>
                    <a:pt x="2766913" y="394015"/>
                  </a:lnTo>
                  <a:lnTo>
                    <a:pt x="2765613" y="391354"/>
                  </a:lnTo>
                  <a:lnTo>
                    <a:pt x="2737664" y="383943"/>
                  </a:lnTo>
                  <a:close/>
                </a:path>
                <a:path w="3155950" h="1021079">
                  <a:moveTo>
                    <a:pt x="2773135" y="436580"/>
                  </a:moveTo>
                  <a:lnTo>
                    <a:pt x="2761923" y="436580"/>
                  </a:lnTo>
                  <a:lnTo>
                    <a:pt x="2761227" y="439241"/>
                  </a:lnTo>
                  <a:lnTo>
                    <a:pt x="2736143" y="448156"/>
                  </a:lnTo>
                  <a:lnTo>
                    <a:pt x="2766332" y="448156"/>
                  </a:lnTo>
                  <a:lnTo>
                    <a:pt x="2773135" y="436580"/>
                  </a:lnTo>
                  <a:close/>
                </a:path>
                <a:path w="3155950" h="1021079">
                  <a:moveTo>
                    <a:pt x="2766913" y="394015"/>
                  </a:moveTo>
                  <a:lnTo>
                    <a:pt x="2749382" y="394015"/>
                  </a:lnTo>
                  <a:lnTo>
                    <a:pt x="2761923" y="406746"/>
                  </a:lnTo>
                  <a:lnTo>
                    <a:pt x="2773135" y="406746"/>
                  </a:lnTo>
                  <a:lnTo>
                    <a:pt x="2766913" y="394015"/>
                  </a:lnTo>
                  <a:close/>
                </a:path>
                <a:path w="3155950" h="1021079">
                  <a:moveTo>
                    <a:pt x="2800736" y="384893"/>
                  </a:moveTo>
                  <a:lnTo>
                    <a:pt x="2789525" y="384893"/>
                  </a:lnTo>
                  <a:lnTo>
                    <a:pt x="2789525" y="457863"/>
                  </a:lnTo>
                  <a:lnTo>
                    <a:pt x="2800736" y="457863"/>
                  </a:lnTo>
                  <a:lnTo>
                    <a:pt x="2800736" y="384893"/>
                  </a:lnTo>
                  <a:close/>
                </a:path>
                <a:path w="3155950" h="1021079">
                  <a:moveTo>
                    <a:pt x="2793040" y="357530"/>
                  </a:moveTo>
                  <a:lnTo>
                    <a:pt x="2795225" y="372732"/>
                  </a:lnTo>
                  <a:lnTo>
                    <a:pt x="2797411" y="372732"/>
                  </a:lnTo>
                  <a:lnTo>
                    <a:pt x="2793040" y="357530"/>
                  </a:lnTo>
                  <a:close/>
                </a:path>
                <a:path w="3155950" h="1021079">
                  <a:moveTo>
                    <a:pt x="2844137" y="383943"/>
                  </a:moveTo>
                  <a:lnTo>
                    <a:pt x="2824691" y="396453"/>
                  </a:lnTo>
                  <a:lnTo>
                    <a:pt x="2817850" y="429423"/>
                  </a:lnTo>
                  <a:lnTo>
                    <a:pt x="2828602" y="451592"/>
                  </a:lnTo>
                  <a:lnTo>
                    <a:pt x="2851865" y="459383"/>
                  </a:lnTo>
                  <a:lnTo>
                    <a:pt x="2861255" y="458623"/>
                  </a:lnTo>
                  <a:lnTo>
                    <a:pt x="2872719" y="448330"/>
                  </a:lnTo>
                  <a:lnTo>
                    <a:pt x="2843361" y="448330"/>
                  </a:lnTo>
                  <a:lnTo>
                    <a:pt x="2830012" y="433841"/>
                  </a:lnTo>
                  <a:lnTo>
                    <a:pt x="2831499" y="425179"/>
                  </a:lnTo>
                  <a:lnTo>
                    <a:pt x="2825831" y="425179"/>
                  </a:lnTo>
                  <a:lnTo>
                    <a:pt x="2825831" y="415487"/>
                  </a:lnTo>
                  <a:lnTo>
                    <a:pt x="2833162" y="415487"/>
                  </a:lnTo>
                  <a:lnTo>
                    <a:pt x="2835903" y="399525"/>
                  </a:lnTo>
                  <a:lnTo>
                    <a:pt x="2858294" y="394949"/>
                  </a:lnTo>
                  <a:lnTo>
                    <a:pt x="2875458" y="394949"/>
                  </a:lnTo>
                  <a:lnTo>
                    <a:pt x="2844137" y="383943"/>
                  </a:lnTo>
                  <a:close/>
                </a:path>
                <a:path w="3155950" h="1021079">
                  <a:moveTo>
                    <a:pt x="2870107" y="437910"/>
                  </a:moveTo>
                  <a:lnTo>
                    <a:pt x="2869157" y="440444"/>
                  </a:lnTo>
                  <a:lnTo>
                    <a:pt x="2843361" y="448330"/>
                  </a:lnTo>
                  <a:lnTo>
                    <a:pt x="2872719" y="448330"/>
                  </a:lnTo>
                  <a:lnTo>
                    <a:pt x="2880938" y="440951"/>
                  </a:lnTo>
                  <a:lnTo>
                    <a:pt x="2870107" y="437910"/>
                  </a:lnTo>
                  <a:close/>
                </a:path>
                <a:path w="3155950" h="1021079">
                  <a:moveTo>
                    <a:pt x="2833162" y="415487"/>
                  </a:moveTo>
                  <a:lnTo>
                    <a:pt x="2825831" y="415487"/>
                  </a:lnTo>
                  <a:lnTo>
                    <a:pt x="2825831" y="425179"/>
                  </a:lnTo>
                  <a:lnTo>
                    <a:pt x="2831499" y="425179"/>
                  </a:lnTo>
                  <a:lnTo>
                    <a:pt x="2833162" y="415487"/>
                  </a:lnTo>
                  <a:close/>
                </a:path>
                <a:path w="3155950" h="1021079">
                  <a:moveTo>
                    <a:pt x="2875168" y="394949"/>
                  </a:moveTo>
                  <a:lnTo>
                    <a:pt x="2858294" y="394949"/>
                  </a:lnTo>
                  <a:lnTo>
                    <a:pt x="2870677" y="415487"/>
                  </a:lnTo>
                  <a:lnTo>
                    <a:pt x="2833162" y="415487"/>
                  </a:lnTo>
                  <a:lnTo>
                    <a:pt x="2831499" y="425179"/>
                  </a:lnTo>
                  <a:lnTo>
                    <a:pt x="2882079" y="425179"/>
                  </a:lnTo>
                  <a:lnTo>
                    <a:pt x="2875168" y="394949"/>
                  </a:lnTo>
                  <a:close/>
                </a:path>
                <a:path w="3155950" h="1021079">
                  <a:moveTo>
                    <a:pt x="2906545" y="437720"/>
                  </a:moveTo>
                  <a:lnTo>
                    <a:pt x="2895903" y="440381"/>
                  </a:lnTo>
                  <a:lnTo>
                    <a:pt x="2897201" y="446588"/>
                  </a:lnTo>
                  <a:lnTo>
                    <a:pt x="2910044" y="457768"/>
                  </a:lnTo>
                  <a:lnTo>
                    <a:pt x="2929316" y="459383"/>
                  </a:lnTo>
                  <a:lnTo>
                    <a:pt x="2944654" y="449502"/>
                  </a:lnTo>
                  <a:lnTo>
                    <a:pt x="2918864" y="449502"/>
                  </a:lnTo>
                  <a:lnTo>
                    <a:pt x="2906545" y="437720"/>
                  </a:lnTo>
                  <a:close/>
                </a:path>
                <a:path w="3155950" h="1021079">
                  <a:moveTo>
                    <a:pt x="2932198" y="383943"/>
                  </a:moveTo>
                  <a:lnTo>
                    <a:pt x="2903995" y="390943"/>
                  </a:lnTo>
                  <a:lnTo>
                    <a:pt x="2898183" y="410072"/>
                  </a:lnTo>
                  <a:lnTo>
                    <a:pt x="2905974" y="420951"/>
                  </a:lnTo>
                  <a:lnTo>
                    <a:pt x="2936125" y="429993"/>
                  </a:lnTo>
                  <a:lnTo>
                    <a:pt x="2939007" y="443928"/>
                  </a:lnTo>
                  <a:lnTo>
                    <a:pt x="2918864" y="449502"/>
                  </a:lnTo>
                  <a:lnTo>
                    <a:pt x="2944654" y="449502"/>
                  </a:lnTo>
                  <a:lnTo>
                    <a:pt x="2950947" y="445448"/>
                  </a:lnTo>
                  <a:lnTo>
                    <a:pt x="2950591" y="429993"/>
                  </a:lnTo>
                  <a:lnTo>
                    <a:pt x="2950551" y="428267"/>
                  </a:lnTo>
                  <a:lnTo>
                    <a:pt x="2910408" y="409454"/>
                  </a:lnTo>
                  <a:lnTo>
                    <a:pt x="2916790" y="394664"/>
                  </a:lnTo>
                  <a:lnTo>
                    <a:pt x="2947156" y="394664"/>
                  </a:lnTo>
                  <a:lnTo>
                    <a:pt x="2932198" y="383943"/>
                  </a:lnTo>
                  <a:close/>
                </a:path>
                <a:path w="3155950" h="1021079">
                  <a:moveTo>
                    <a:pt x="2947156" y="394664"/>
                  </a:moveTo>
                  <a:lnTo>
                    <a:pt x="2916790" y="394664"/>
                  </a:lnTo>
                  <a:lnTo>
                    <a:pt x="2950820" y="401236"/>
                  </a:lnTo>
                  <a:lnTo>
                    <a:pt x="2949078" y="396042"/>
                  </a:lnTo>
                  <a:lnTo>
                    <a:pt x="2947156" y="394664"/>
                  </a:lnTo>
                  <a:close/>
                </a:path>
                <a:path w="3155950" h="1021079">
                  <a:moveTo>
                    <a:pt x="141774" y="538575"/>
                  </a:moveTo>
                  <a:lnTo>
                    <a:pt x="130563" y="538575"/>
                  </a:lnTo>
                  <a:lnTo>
                    <a:pt x="130563" y="635868"/>
                  </a:lnTo>
                  <a:lnTo>
                    <a:pt x="141774" y="635868"/>
                  </a:lnTo>
                  <a:lnTo>
                    <a:pt x="141774" y="538575"/>
                  </a:lnTo>
                  <a:close/>
                </a:path>
                <a:path w="3155950" h="1021079">
                  <a:moveTo>
                    <a:pt x="173520" y="562898"/>
                  </a:moveTo>
                  <a:lnTo>
                    <a:pt x="162309" y="562898"/>
                  </a:lnTo>
                  <a:lnTo>
                    <a:pt x="162309" y="635868"/>
                  </a:lnTo>
                  <a:lnTo>
                    <a:pt x="173520" y="635868"/>
                  </a:lnTo>
                  <a:lnTo>
                    <a:pt x="173520" y="562898"/>
                  </a:lnTo>
                  <a:close/>
                </a:path>
                <a:path w="3155950" h="1021079">
                  <a:moveTo>
                    <a:pt x="165824" y="535535"/>
                  </a:moveTo>
                  <a:lnTo>
                    <a:pt x="168009" y="550737"/>
                  </a:lnTo>
                  <a:lnTo>
                    <a:pt x="170195" y="550737"/>
                  </a:lnTo>
                  <a:lnTo>
                    <a:pt x="165824" y="535535"/>
                  </a:lnTo>
                  <a:close/>
                </a:path>
                <a:path w="3155950" h="1021079">
                  <a:moveTo>
                    <a:pt x="205266" y="538575"/>
                  </a:moveTo>
                  <a:lnTo>
                    <a:pt x="194055" y="538575"/>
                  </a:lnTo>
                  <a:lnTo>
                    <a:pt x="194055" y="635868"/>
                  </a:lnTo>
                  <a:lnTo>
                    <a:pt x="205266" y="635868"/>
                  </a:lnTo>
                  <a:lnTo>
                    <a:pt x="205266" y="609265"/>
                  </a:lnTo>
                  <a:lnTo>
                    <a:pt x="204506" y="609265"/>
                  </a:lnTo>
                  <a:lnTo>
                    <a:pt x="204394" y="601081"/>
                  </a:lnTo>
                  <a:lnTo>
                    <a:pt x="204316" y="595393"/>
                  </a:lnTo>
                  <a:lnTo>
                    <a:pt x="205266" y="594490"/>
                  </a:lnTo>
                  <a:lnTo>
                    <a:pt x="205266" y="538575"/>
                  </a:lnTo>
                  <a:close/>
                </a:path>
                <a:path w="3155950" h="1021079">
                  <a:moveTo>
                    <a:pt x="220969" y="593324"/>
                  </a:moveTo>
                  <a:lnTo>
                    <a:pt x="212958" y="601081"/>
                  </a:lnTo>
                  <a:lnTo>
                    <a:pt x="240421" y="635868"/>
                  </a:lnTo>
                  <a:lnTo>
                    <a:pt x="254673" y="635868"/>
                  </a:lnTo>
                  <a:lnTo>
                    <a:pt x="220969" y="593324"/>
                  </a:lnTo>
                  <a:close/>
                </a:path>
                <a:path w="3155950" h="1021079">
                  <a:moveTo>
                    <a:pt x="205266" y="594490"/>
                  </a:moveTo>
                  <a:lnTo>
                    <a:pt x="204316" y="595393"/>
                  </a:lnTo>
                  <a:lnTo>
                    <a:pt x="204394" y="601081"/>
                  </a:lnTo>
                  <a:lnTo>
                    <a:pt x="204506" y="609265"/>
                  </a:lnTo>
                  <a:lnTo>
                    <a:pt x="205266" y="608529"/>
                  </a:lnTo>
                  <a:lnTo>
                    <a:pt x="205266" y="594490"/>
                  </a:lnTo>
                  <a:close/>
                </a:path>
                <a:path w="3155950" h="1021079">
                  <a:moveTo>
                    <a:pt x="205266" y="608529"/>
                  </a:moveTo>
                  <a:lnTo>
                    <a:pt x="204506" y="609265"/>
                  </a:lnTo>
                  <a:lnTo>
                    <a:pt x="205266" y="609265"/>
                  </a:lnTo>
                  <a:lnTo>
                    <a:pt x="205266" y="608529"/>
                  </a:lnTo>
                  <a:close/>
                </a:path>
                <a:path w="3155950" h="1021079">
                  <a:moveTo>
                    <a:pt x="252392" y="562898"/>
                  </a:moveTo>
                  <a:lnTo>
                    <a:pt x="238521" y="562898"/>
                  </a:lnTo>
                  <a:lnTo>
                    <a:pt x="205266" y="594490"/>
                  </a:lnTo>
                  <a:lnTo>
                    <a:pt x="205266" y="608529"/>
                  </a:lnTo>
                  <a:lnTo>
                    <a:pt x="212958" y="601081"/>
                  </a:lnTo>
                  <a:lnTo>
                    <a:pt x="211917" y="599763"/>
                  </a:lnTo>
                  <a:lnTo>
                    <a:pt x="219898" y="591972"/>
                  </a:lnTo>
                  <a:lnTo>
                    <a:pt x="222365" y="591972"/>
                  </a:lnTo>
                  <a:lnTo>
                    <a:pt x="252392" y="562898"/>
                  </a:lnTo>
                  <a:close/>
                </a:path>
                <a:path w="3155950" h="1021079">
                  <a:moveTo>
                    <a:pt x="219898" y="591972"/>
                  </a:moveTo>
                  <a:lnTo>
                    <a:pt x="211917" y="599763"/>
                  </a:lnTo>
                  <a:lnTo>
                    <a:pt x="212958" y="601081"/>
                  </a:lnTo>
                  <a:lnTo>
                    <a:pt x="220969" y="593324"/>
                  </a:lnTo>
                  <a:lnTo>
                    <a:pt x="219898" y="591972"/>
                  </a:lnTo>
                  <a:close/>
                </a:path>
                <a:path w="3155950" h="1021079">
                  <a:moveTo>
                    <a:pt x="222365" y="591972"/>
                  </a:moveTo>
                  <a:lnTo>
                    <a:pt x="219898" y="591972"/>
                  </a:lnTo>
                  <a:lnTo>
                    <a:pt x="220969" y="593324"/>
                  </a:lnTo>
                  <a:lnTo>
                    <a:pt x="222365" y="591972"/>
                  </a:lnTo>
                  <a:close/>
                </a:path>
                <a:path w="3155950" h="1021079">
                  <a:moveTo>
                    <a:pt x="286684" y="561948"/>
                  </a:moveTo>
                  <a:lnTo>
                    <a:pt x="267238" y="574458"/>
                  </a:lnTo>
                  <a:lnTo>
                    <a:pt x="260397" y="607428"/>
                  </a:lnTo>
                  <a:lnTo>
                    <a:pt x="271150" y="629597"/>
                  </a:lnTo>
                  <a:lnTo>
                    <a:pt x="294412" y="637388"/>
                  </a:lnTo>
                  <a:lnTo>
                    <a:pt x="303802" y="636628"/>
                  </a:lnTo>
                  <a:lnTo>
                    <a:pt x="315267" y="626335"/>
                  </a:lnTo>
                  <a:lnTo>
                    <a:pt x="285908" y="626335"/>
                  </a:lnTo>
                  <a:lnTo>
                    <a:pt x="272559" y="611846"/>
                  </a:lnTo>
                  <a:lnTo>
                    <a:pt x="274046" y="603184"/>
                  </a:lnTo>
                  <a:lnTo>
                    <a:pt x="268378" y="603184"/>
                  </a:lnTo>
                  <a:lnTo>
                    <a:pt x="268378" y="593493"/>
                  </a:lnTo>
                  <a:lnTo>
                    <a:pt x="275710" y="593493"/>
                  </a:lnTo>
                  <a:lnTo>
                    <a:pt x="278450" y="577530"/>
                  </a:lnTo>
                  <a:lnTo>
                    <a:pt x="300841" y="572954"/>
                  </a:lnTo>
                  <a:lnTo>
                    <a:pt x="318005" y="572954"/>
                  </a:lnTo>
                  <a:lnTo>
                    <a:pt x="286684" y="561948"/>
                  </a:lnTo>
                  <a:close/>
                </a:path>
                <a:path w="3155950" h="1021079">
                  <a:moveTo>
                    <a:pt x="312654" y="615915"/>
                  </a:moveTo>
                  <a:lnTo>
                    <a:pt x="311704" y="618449"/>
                  </a:lnTo>
                  <a:lnTo>
                    <a:pt x="285908" y="626335"/>
                  </a:lnTo>
                  <a:lnTo>
                    <a:pt x="315267" y="626335"/>
                  </a:lnTo>
                  <a:lnTo>
                    <a:pt x="323486" y="618956"/>
                  </a:lnTo>
                  <a:lnTo>
                    <a:pt x="312654" y="615915"/>
                  </a:lnTo>
                  <a:close/>
                </a:path>
                <a:path w="3155950" h="1021079">
                  <a:moveTo>
                    <a:pt x="275710" y="593493"/>
                  </a:moveTo>
                  <a:lnTo>
                    <a:pt x="268378" y="593493"/>
                  </a:lnTo>
                  <a:lnTo>
                    <a:pt x="268378" y="603184"/>
                  </a:lnTo>
                  <a:lnTo>
                    <a:pt x="274046" y="603184"/>
                  </a:lnTo>
                  <a:lnTo>
                    <a:pt x="275710" y="593493"/>
                  </a:lnTo>
                  <a:close/>
                </a:path>
                <a:path w="3155950" h="1021079">
                  <a:moveTo>
                    <a:pt x="317715" y="572954"/>
                  </a:moveTo>
                  <a:lnTo>
                    <a:pt x="300841" y="572954"/>
                  </a:lnTo>
                  <a:lnTo>
                    <a:pt x="313224" y="593493"/>
                  </a:lnTo>
                  <a:lnTo>
                    <a:pt x="275710" y="593493"/>
                  </a:lnTo>
                  <a:lnTo>
                    <a:pt x="274046" y="603184"/>
                  </a:lnTo>
                  <a:lnTo>
                    <a:pt x="324626" y="603184"/>
                  </a:lnTo>
                  <a:lnTo>
                    <a:pt x="317715" y="572954"/>
                  </a:lnTo>
                  <a:close/>
                </a:path>
                <a:path w="3155950" h="1021079">
                  <a:moveTo>
                    <a:pt x="352892" y="538575"/>
                  </a:moveTo>
                  <a:lnTo>
                    <a:pt x="341680" y="538575"/>
                  </a:lnTo>
                  <a:lnTo>
                    <a:pt x="341680" y="635868"/>
                  </a:lnTo>
                  <a:lnTo>
                    <a:pt x="352892" y="635868"/>
                  </a:lnTo>
                  <a:lnTo>
                    <a:pt x="352892" y="538575"/>
                  </a:lnTo>
                  <a:close/>
                </a:path>
                <a:path w="3155950" h="1021079">
                  <a:moveTo>
                    <a:pt x="384638" y="562898"/>
                  </a:moveTo>
                  <a:lnTo>
                    <a:pt x="373427" y="562898"/>
                  </a:lnTo>
                  <a:lnTo>
                    <a:pt x="373427" y="635868"/>
                  </a:lnTo>
                  <a:lnTo>
                    <a:pt x="384638" y="635868"/>
                  </a:lnTo>
                  <a:lnTo>
                    <a:pt x="384638" y="562898"/>
                  </a:lnTo>
                  <a:close/>
                </a:path>
                <a:path w="3155950" h="1021079">
                  <a:moveTo>
                    <a:pt x="376942" y="535535"/>
                  </a:moveTo>
                  <a:lnTo>
                    <a:pt x="379127" y="550737"/>
                  </a:lnTo>
                  <a:lnTo>
                    <a:pt x="381313" y="550737"/>
                  </a:lnTo>
                  <a:lnTo>
                    <a:pt x="376942" y="535535"/>
                  </a:lnTo>
                  <a:close/>
                </a:path>
                <a:path w="3155950" h="1021079">
                  <a:moveTo>
                    <a:pt x="416384" y="538575"/>
                  </a:moveTo>
                  <a:lnTo>
                    <a:pt x="405173" y="538575"/>
                  </a:lnTo>
                  <a:lnTo>
                    <a:pt x="405173" y="635868"/>
                  </a:lnTo>
                  <a:lnTo>
                    <a:pt x="416384" y="635868"/>
                  </a:lnTo>
                  <a:lnTo>
                    <a:pt x="416384" y="591972"/>
                  </a:lnTo>
                  <a:lnTo>
                    <a:pt x="420533" y="578164"/>
                  </a:lnTo>
                  <a:lnTo>
                    <a:pt x="433319" y="574300"/>
                  </a:lnTo>
                  <a:lnTo>
                    <a:pt x="417334" y="574300"/>
                  </a:lnTo>
                  <a:lnTo>
                    <a:pt x="416384" y="538575"/>
                  </a:lnTo>
                  <a:close/>
                </a:path>
                <a:path w="3155950" h="1021079">
                  <a:moveTo>
                    <a:pt x="458144" y="572020"/>
                  </a:moveTo>
                  <a:lnTo>
                    <a:pt x="440866" y="572020"/>
                  </a:lnTo>
                  <a:lnTo>
                    <a:pt x="450984" y="579985"/>
                  </a:lnTo>
                  <a:lnTo>
                    <a:pt x="452489" y="635868"/>
                  </a:lnTo>
                  <a:lnTo>
                    <a:pt x="463700" y="635868"/>
                  </a:lnTo>
                  <a:lnTo>
                    <a:pt x="463700" y="583231"/>
                  </a:lnTo>
                  <a:lnTo>
                    <a:pt x="458144" y="572020"/>
                  </a:lnTo>
                  <a:close/>
                </a:path>
                <a:path w="3155950" h="1021079">
                  <a:moveTo>
                    <a:pt x="428482" y="563073"/>
                  </a:moveTo>
                  <a:lnTo>
                    <a:pt x="417334" y="574300"/>
                  </a:lnTo>
                  <a:lnTo>
                    <a:pt x="433319" y="574300"/>
                  </a:lnTo>
                  <a:lnTo>
                    <a:pt x="440866" y="572020"/>
                  </a:lnTo>
                  <a:lnTo>
                    <a:pt x="458144" y="572020"/>
                  </a:lnTo>
                  <a:lnTo>
                    <a:pt x="455608" y="566905"/>
                  </a:lnTo>
                  <a:lnTo>
                    <a:pt x="428482" y="563073"/>
                  </a:lnTo>
                  <a:close/>
                </a:path>
                <a:path w="3155950" h="1021079">
                  <a:moveTo>
                    <a:pt x="507268" y="561948"/>
                  </a:moveTo>
                  <a:lnTo>
                    <a:pt x="487711" y="574189"/>
                  </a:lnTo>
                  <a:lnTo>
                    <a:pt x="480791" y="607301"/>
                  </a:lnTo>
                  <a:lnTo>
                    <a:pt x="491575" y="629550"/>
                  </a:lnTo>
                  <a:lnTo>
                    <a:pt x="513855" y="637388"/>
                  </a:lnTo>
                  <a:lnTo>
                    <a:pt x="520443" y="637388"/>
                  </a:lnTo>
                  <a:lnTo>
                    <a:pt x="536541" y="627317"/>
                  </a:lnTo>
                  <a:lnTo>
                    <a:pt x="513855" y="627317"/>
                  </a:lnTo>
                  <a:lnTo>
                    <a:pt x="504734" y="626034"/>
                  </a:lnTo>
                  <a:lnTo>
                    <a:pt x="492778" y="609170"/>
                  </a:lnTo>
                  <a:lnTo>
                    <a:pt x="498273" y="578512"/>
                  </a:lnTo>
                  <a:lnTo>
                    <a:pt x="518859" y="572020"/>
                  </a:lnTo>
                  <a:lnTo>
                    <a:pt x="537183" y="572020"/>
                  </a:lnTo>
                  <a:lnTo>
                    <a:pt x="526207" y="563516"/>
                  </a:lnTo>
                  <a:lnTo>
                    <a:pt x="507268" y="561948"/>
                  </a:lnTo>
                  <a:close/>
                </a:path>
                <a:path w="3155950" h="1021079">
                  <a:moveTo>
                    <a:pt x="537183" y="572020"/>
                  </a:moveTo>
                  <a:lnTo>
                    <a:pt x="518859" y="572020"/>
                  </a:lnTo>
                  <a:lnTo>
                    <a:pt x="531828" y="581917"/>
                  </a:lnTo>
                  <a:lnTo>
                    <a:pt x="531828" y="617531"/>
                  </a:lnTo>
                  <a:lnTo>
                    <a:pt x="513855" y="627317"/>
                  </a:lnTo>
                  <a:lnTo>
                    <a:pt x="536541" y="627317"/>
                  </a:lnTo>
                  <a:lnTo>
                    <a:pt x="539984" y="625163"/>
                  </a:lnTo>
                  <a:lnTo>
                    <a:pt x="546919" y="592162"/>
                  </a:lnTo>
                  <a:lnTo>
                    <a:pt x="539984" y="574189"/>
                  </a:lnTo>
                  <a:lnTo>
                    <a:pt x="537183" y="572020"/>
                  </a:lnTo>
                  <a:close/>
                </a:path>
                <a:path w="3155950" h="1021079">
                  <a:moveTo>
                    <a:pt x="587090" y="561948"/>
                  </a:moveTo>
                  <a:lnTo>
                    <a:pt x="567533" y="574189"/>
                  </a:lnTo>
                  <a:lnTo>
                    <a:pt x="560613" y="607301"/>
                  </a:lnTo>
                  <a:lnTo>
                    <a:pt x="571397" y="629550"/>
                  </a:lnTo>
                  <a:lnTo>
                    <a:pt x="593678" y="637388"/>
                  </a:lnTo>
                  <a:lnTo>
                    <a:pt x="600265" y="637388"/>
                  </a:lnTo>
                  <a:lnTo>
                    <a:pt x="616364" y="627317"/>
                  </a:lnTo>
                  <a:lnTo>
                    <a:pt x="593678" y="627317"/>
                  </a:lnTo>
                  <a:lnTo>
                    <a:pt x="584556" y="626034"/>
                  </a:lnTo>
                  <a:lnTo>
                    <a:pt x="572601" y="609170"/>
                  </a:lnTo>
                  <a:lnTo>
                    <a:pt x="578096" y="578512"/>
                  </a:lnTo>
                  <a:lnTo>
                    <a:pt x="598682" y="572020"/>
                  </a:lnTo>
                  <a:lnTo>
                    <a:pt x="617006" y="572020"/>
                  </a:lnTo>
                  <a:lnTo>
                    <a:pt x="606029" y="563516"/>
                  </a:lnTo>
                  <a:lnTo>
                    <a:pt x="587090" y="561948"/>
                  </a:lnTo>
                  <a:close/>
                </a:path>
                <a:path w="3155950" h="1021079">
                  <a:moveTo>
                    <a:pt x="617006" y="572020"/>
                  </a:moveTo>
                  <a:lnTo>
                    <a:pt x="598682" y="572020"/>
                  </a:lnTo>
                  <a:lnTo>
                    <a:pt x="611651" y="581917"/>
                  </a:lnTo>
                  <a:lnTo>
                    <a:pt x="611651" y="617531"/>
                  </a:lnTo>
                  <a:lnTo>
                    <a:pt x="593678" y="627317"/>
                  </a:lnTo>
                  <a:lnTo>
                    <a:pt x="616364" y="627317"/>
                  </a:lnTo>
                  <a:lnTo>
                    <a:pt x="619806" y="625163"/>
                  </a:lnTo>
                  <a:lnTo>
                    <a:pt x="626742" y="592162"/>
                  </a:lnTo>
                  <a:lnTo>
                    <a:pt x="619806" y="574189"/>
                  </a:lnTo>
                  <a:lnTo>
                    <a:pt x="617006" y="572020"/>
                  </a:lnTo>
                  <a:close/>
                </a:path>
                <a:path w="3155950" h="1021079">
                  <a:moveTo>
                    <a:pt x="665456" y="561948"/>
                  </a:moveTo>
                  <a:lnTo>
                    <a:pt x="647007" y="573983"/>
                  </a:lnTo>
                  <a:lnTo>
                    <a:pt x="640436" y="607301"/>
                  </a:lnTo>
                  <a:lnTo>
                    <a:pt x="650649" y="629676"/>
                  </a:lnTo>
                  <a:lnTo>
                    <a:pt x="671410" y="637388"/>
                  </a:lnTo>
                  <a:lnTo>
                    <a:pt x="676097" y="637388"/>
                  </a:lnTo>
                  <a:lnTo>
                    <a:pt x="690697" y="627665"/>
                  </a:lnTo>
                  <a:lnTo>
                    <a:pt x="704854" y="627665"/>
                  </a:lnTo>
                  <a:lnTo>
                    <a:pt x="704854" y="627317"/>
                  </a:lnTo>
                  <a:lnTo>
                    <a:pt x="672930" y="627317"/>
                  </a:lnTo>
                  <a:lnTo>
                    <a:pt x="664315" y="626082"/>
                  </a:lnTo>
                  <a:lnTo>
                    <a:pt x="652439" y="609296"/>
                  </a:lnTo>
                  <a:lnTo>
                    <a:pt x="657918" y="578085"/>
                  </a:lnTo>
                  <a:lnTo>
                    <a:pt x="677491" y="572020"/>
                  </a:lnTo>
                  <a:lnTo>
                    <a:pt x="688091" y="572020"/>
                  </a:lnTo>
                  <a:lnTo>
                    <a:pt x="665456" y="561948"/>
                  </a:lnTo>
                  <a:close/>
                </a:path>
                <a:path w="3155950" h="1021079">
                  <a:moveTo>
                    <a:pt x="704854" y="627665"/>
                  </a:moveTo>
                  <a:lnTo>
                    <a:pt x="690697" y="627665"/>
                  </a:lnTo>
                  <a:lnTo>
                    <a:pt x="694023" y="635868"/>
                  </a:lnTo>
                  <a:lnTo>
                    <a:pt x="704854" y="635868"/>
                  </a:lnTo>
                  <a:lnTo>
                    <a:pt x="704854" y="627665"/>
                  </a:lnTo>
                  <a:close/>
                </a:path>
                <a:path w="3155950" h="1021079">
                  <a:moveTo>
                    <a:pt x="688091" y="572020"/>
                  </a:moveTo>
                  <a:lnTo>
                    <a:pt x="677491" y="572020"/>
                  </a:lnTo>
                  <a:lnTo>
                    <a:pt x="689874" y="580967"/>
                  </a:lnTo>
                  <a:lnTo>
                    <a:pt x="689795" y="618148"/>
                  </a:lnTo>
                  <a:lnTo>
                    <a:pt x="672930" y="627317"/>
                  </a:lnTo>
                  <a:lnTo>
                    <a:pt x="704854" y="627317"/>
                  </a:lnTo>
                  <a:lnTo>
                    <a:pt x="704854" y="574490"/>
                  </a:lnTo>
                  <a:lnTo>
                    <a:pt x="693643" y="574490"/>
                  </a:lnTo>
                  <a:lnTo>
                    <a:pt x="688091" y="572020"/>
                  </a:lnTo>
                  <a:close/>
                </a:path>
                <a:path w="3155950" h="1021079">
                  <a:moveTo>
                    <a:pt x="704854" y="538575"/>
                  </a:moveTo>
                  <a:lnTo>
                    <a:pt x="693643" y="538575"/>
                  </a:lnTo>
                  <a:lnTo>
                    <a:pt x="693643" y="574490"/>
                  </a:lnTo>
                  <a:lnTo>
                    <a:pt x="704854" y="574490"/>
                  </a:lnTo>
                  <a:lnTo>
                    <a:pt x="704854" y="538575"/>
                  </a:lnTo>
                  <a:close/>
                </a:path>
                <a:path w="3155950" h="1021079">
                  <a:moveTo>
                    <a:pt x="743667" y="622566"/>
                  </a:moveTo>
                  <a:lnTo>
                    <a:pt x="731505" y="622566"/>
                  </a:lnTo>
                  <a:lnTo>
                    <a:pt x="725614" y="659621"/>
                  </a:lnTo>
                  <a:lnTo>
                    <a:pt x="734165" y="659621"/>
                  </a:lnTo>
                  <a:lnTo>
                    <a:pt x="743667" y="622566"/>
                  </a:lnTo>
                  <a:close/>
                </a:path>
                <a:path w="3155950" h="1021079">
                  <a:moveTo>
                    <a:pt x="818216" y="545416"/>
                  </a:moveTo>
                  <a:lnTo>
                    <a:pt x="807004" y="545416"/>
                  </a:lnTo>
                  <a:lnTo>
                    <a:pt x="807986" y="625765"/>
                  </a:lnTo>
                  <a:lnTo>
                    <a:pt x="828857" y="636818"/>
                  </a:lnTo>
                  <a:lnTo>
                    <a:pt x="818216" y="545416"/>
                  </a:lnTo>
                  <a:close/>
                </a:path>
                <a:path w="3155950" h="1021079">
                  <a:moveTo>
                    <a:pt x="807218" y="562898"/>
                  </a:moveTo>
                  <a:lnTo>
                    <a:pt x="795983" y="562898"/>
                  </a:lnTo>
                  <a:lnTo>
                    <a:pt x="795983" y="572400"/>
                  </a:lnTo>
                  <a:lnTo>
                    <a:pt x="807334" y="572400"/>
                  </a:lnTo>
                  <a:lnTo>
                    <a:pt x="807218" y="562898"/>
                  </a:lnTo>
                  <a:close/>
                </a:path>
                <a:path w="3155950" h="1021079">
                  <a:moveTo>
                    <a:pt x="833798" y="562898"/>
                  </a:moveTo>
                  <a:lnTo>
                    <a:pt x="820251" y="562898"/>
                  </a:lnTo>
                  <a:lnTo>
                    <a:pt x="821357" y="572400"/>
                  </a:lnTo>
                  <a:lnTo>
                    <a:pt x="833798" y="572400"/>
                  </a:lnTo>
                  <a:lnTo>
                    <a:pt x="833798" y="562898"/>
                  </a:lnTo>
                  <a:close/>
                </a:path>
                <a:path w="3155950" h="1021079">
                  <a:moveTo>
                    <a:pt x="861494" y="562898"/>
                  </a:moveTo>
                  <a:lnTo>
                    <a:pt x="850663" y="562898"/>
                  </a:lnTo>
                  <a:lnTo>
                    <a:pt x="850663" y="635868"/>
                  </a:lnTo>
                  <a:lnTo>
                    <a:pt x="861874" y="635868"/>
                  </a:lnTo>
                  <a:lnTo>
                    <a:pt x="861874" y="586398"/>
                  </a:lnTo>
                  <a:lnTo>
                    <a:pt x="878531" y="573920"/>
                  </a:lnTo>
                  <a:lnTo>
                    <a:pt x="862254" y="573920"/>
                  </a:lnTo>
                  <a:lnTo>
                    <a:pt x="861494" y="562898"/>
                  </a:lnTo>
                  <a:close/>
                </a:path>
                <a:path w="3155950" h="1021079">
                  <a:moveTo>
                    <a:pt x="876886" y="561758"/>
                  </a:moveTo>
                  <a:lnTo>
                    <a:pt x="862254" y="573920"/>
                  </a:lnTo>
                  <a:lnTo>
                    <a:pt x="878531" y="573920"/>
                  </a:lnTo>
                  <a:lnTo>
                    <a:pt x="880307" y="572590"/>
                  </a:lnTo>
                  <a:lnTo>
                    <a:pt x="887148" y="561948"/>
                  </a:lnTo>
                  <a:lnTo>
                    <a:pt x="876886" y="561758"/>
                  </a:lnTo>
                  <a:close/>
                </a:path>
                <a:path w="3155950" h="1021079">
                  <a:moveTo>
                    <a:pt x="911649" y="562898"/>
                  </a:moveTo>
                  <a:lnTo>
                    <a:pt x="900437" y="562898"/>
                  </a:lnTo>
                  <a:lnTo>
                    <a:pt x="900437" y="635868"/>
                  </a:lnTo>
                  <a:lnTo>
                    <a:pt x="911649" y="635868"/>
                  </a:lnTo>
                  <a:lnTo>
                    <a:pt x="911649" y="562898"/>
                  </a:lnTo>
                  <a:close/>
                </a:path>
                <a:path w="3155950" h="1021079">
                  <a:moveTo>
                    <a:pt x="903953" y="535535"/>
                  </a:moveTo>
                  <a:lnTo>
                    <a:pt x="906138" y="550737"/>
                  </a:lnTo>
                  <a:lnTo>
                    <a:pt x="908323" y="550737"/>
                  </a:lnTo>
                  <a:lnTo>
                    <a:pt x="903953" y="535535"/>
                  </a:lnTo>
                  <a:close/>
                </a:path>
                <a:path w="3155950" h="1021079">
                  <a:moveTo>
                    <a:pt x="943015" y="562898"/>
                  </a:moveTo>
                  <a:lnTo>
                    <a:pt x="932184" y="562898"/>
                  </a:lnTo>
                  <a:lnTo>
                    <a:pt x="932184" y="663232"/>
                  </a:lnTo>
                  <a:lnTo>
                    <a:pt x="943395" y="663232"/>
                  </a:lnTo>
                  <a:lnTo>
                    <a:pt x="943395" y="624657"/>
                  </a:lnTo>
                  <a:lnTo>
                    <a:pt x="960127" y="624657"/>
                  </a:lnTo>
                  <a:lnTo>
                    <a:pt x="949603" y="621426"/>
                  </a:lnTo>
                  <a:lnTo>
                    <a:pt x="943205" y="599383"/>
                  </a:lnTo>
                  <a:lnTo>
                    <a:pt x="949507" y="577768"/>
                  </a:lnTo>
                  <a:lnTo>
                    <a:pt x="968858" y="572020"/>
                  </a:lnTo>
                  <a:lnTo>
                    <a:pt x="987593" y="572020"/>
                  </a:lnTo>
                  <a:lnTo>
                    <a:pt x="987082" y="571608"/>
                  </a:lnTo>
                  <a:lnTo>
                    <a:pt x="946309" y="571608"/>
                  </a:lnTo>
                  <a:lnTo>
                    <a:pt x="943015" y="562898"/>
                  </a:lnTo>
                  <a:close/>
                </a:path>
                <a:path w="3155950" h="1021079">
                  <a:moveTo>
                    <a:pt x="960127" y="624657"/>
                  </a:moveTo>
                  <a:lnTo>
                    <a:pt x="943395" y="624657"/>
                  </a:lnTo>
                  <a:lnTo>
                    <a:pt x="971709" y="637388"/>
                  </a:lnTo>
                  <a:lnTo>
                    <a:pt x="986981" y="627317"/>
                  </a:lnTo>
                  <a:lnTo>
                    <a:pt x="968795" y="627317"/>
                  </a:lnTo>
                  <a:lnTo>
                    <a:pt x="960127" y="624657"/>
                  </a:lnTo>
                  <a:close/>
                </a:path>
                <a:path w="3155950" h="1021079">
                  <a:moveTo>
                    <a:pt x="987593" y="572020"/>
                  </a:moveTo>
                  <a:lnTo>
                    <a:pt x="968858" y="572020"/>
                  </a:lnTo>
                  <a:lnTo>
                    <a:pt x="981463" y="581363"/>
                  </a:lnTo>
                  <a:lnTo>
                    <a:pt x="981384" y="617752"/>
                  </a:lnTo>
                  <a:lnTo>
                    <a:pt x="968795" y="627317"/>
                  </a:lnTo>
                  <a:lnTo>
                    <a:pt x="986981" y="627317"/>
                  </a:lnTo>
                  <a:lnTo>
                    <a:pt x="990030" y="625306"/>
                  </a:lnTo>
                  <a:lnTo>
                    <a:pt x="996602" y="591909"/>
                  </a:lnTo>
                  <a:lnTo>
                    <a:pt x="990030" y="573983"/>
                  </a:lnTo>
                  <a:lnTo>
                    <a:pt x="987593" y="572020"/>
                  </a:lnTo>
                  <a:close/>
                </a:path>
                <a:path w="3155950" h="1021079">
                  <a:moveTo>
                    <a:pt x="960687" y="561948"/>
                  </a:moveTo>
                  <a:lnTo>
                    <a:pt x="946309" y="571608"/>
                  </a:lnTo>
                  <a:lnTo>
                    <a:pt x="987082" y="571608"/>
                  </a:lnTo>
                  <a:lnTo>
                    <a:pt x="976998" y="563484"/>
                  </a:lnTo>
                  <a:lnTo>
                    <a:pt x="960687" y="561948"/>
                  </a:lnTo>
                  <a:close/>
                </a:path>
                <a:path w="3155950" h="1021079">
                  <a:moveTo>
                    <a:pt x="1074386" y="561948"/>
                  </a:moveTo>
                  <a:lnTo>
                    <a:pt x="1054829" y="574189"/>
                  </a:lnTo>
                  <a:lnTo>
                    <a:pt x="1047909" y="607301"/>
                  </a:lnTo>
                  <a:lnTo>
                    <a:pt x="1058693" y="629550"/>
                  </a:lnTo>
                  <a:lnTo>
                    <a:pt x="1080973" y="637388"/>
                  </a:lnTo>
                  <a:lnTo>
                    <a:pt x="1087561" y="637388"/>
                  </a:lnTo>
                  <a:lnTo>
                    <a:pt x="1103659" y="627317"/>
                  </a:lnTo>
                  <a:lnTo>
                    <a:pt x="1080973" y="627317"/>
                  </a:lnTo>
                  <a:lnTo>
                    <a:pt x="1071852" y="626034"/>
                  </a:lnTo>
                  <a:lnTo>
                    <a:pt x="1059896" y="609170"/>
                  </a:lnTo>
                  <a:lnTo>
                    <a:pt x="1065391" y="578512"/>
                  </a:lnTo>
                  <a:lnTo>
                    <a:pt x="1085977" y="572020"/>
                  </a:lnTo>
                  <a:lnTo>
                    <a:pt x="1104301" y="572020"/>
                  </a:lnTo>
                  <a:lnTo>
                    <a:pt x="1093325" y="563516"/>
                  </a:lnTo>
                  <a:lnTo>
                    <a:pt x="1074386" y="561948"/>
                  </a:lnTo>
                  <a:close/>
                </a:path>
                <a:path w="3155950" h="1021079">
                  <a:moveTo>
                    <a:pt x="1104301" y="572020"/>
                  </a:moveTo>
                  <a:lnTo>
                    <a:pt x="1085977" y="572020"/>
                  </a:lnTo>
                  <a:lnTo>
                    <a:pt x="1098946" y="581917"/>
                  </a:lnTo>
                  <a:lnTo>
                    <a:pt x="1098946" y="617531"/>
                  </a:lnTo>
                  <a:lnTo>
                    <a:pt x="1080973" y="627317"/>
                  </a:lnTo>
                  <a:lnTo>
                    <a:pt x="1103659" y="627317"/>
                  </a:lnTo>
                  <a:lnTo>
                    <a:pt x="1107102" y="625163"/>
                  </a:lnTo>
                  <a:lnTo>
                    <a:pt x="1114037" y="592162"/>
                  </a:lnTo>
                  <a:lnTo>
                    <a:pt x="1107102" y="574189"/>
                  </a:lnTo>
                  <a:lnTo>
                    <a:pt x="1104301" y="572020"/>
                  </a:lnTo>
                  <a:close/>
                </a:path>
                <a:path w="3155950" h="1021079">
                  <a:moveTo>
                    <a:pt x="1141983" y="562898"/>
                  </a:moveTo>
                  <a:lnTo>
                    <a:pt x="1131152" y="562898"/>
                  </a:lnTo>
                  <a:lnTo>
                    <a:pt x="1131152" y="663232"/>
                  </a:lnTo>
                  <a:lnTo>
                    <a:pt x="1142363" y="663232"/>
                  </a:lnTo>
                  <a:lnTo>
                    <a:pt x="1142363" y="624657"/>
                  </a:lnTo>
                  <a:lnTo>
                    <a:pt x="1159096" y="624657"/>
                  </a:lnTo>
                  <a:lnTo>
                    <a:pt x="1148571" y="621426"/>
                  </a:lnTo>
                  <a:lnTo>
                    <a:pt x="1142173" y="599383"/>
                  </a:lnTo>
                  <a:lnTo>
                    <a:pt x="1148476" y="577768"/>
                  </a:lnTo>
                  <a:lnTo>
                    <a:pt x="1167827" y="572020"/>
                  </a:lnTo>
                  <a:lnTo>
                    <a:pt x="1186561" y="572020"/>
                  </a:lnTo>
                  <a:lnTo>
                    <a:pt x="1186050" y="571608"/>
                  </a:lnTo>
                  <a:lnTo>
                    <a:pt x="1145277" y="571608"/>
                  </a:lnTo>
                  <a:lnTo>
                    <a:pt x="1141983" y="562898"/>
                  </a:lnTo>
                  <a:close/>
                </a:path>
                <a:path w="3155950" h="1021079">
                  <a:moveTo>
                    <a:pt x="1159096" y="624657"/>
                  </a:moveTo>
                  <a:lnTo>
                    <a:pt x="1142363" y="624657"/>
                  </a:lnTo>
                  <a:lnTo>
                    <a:pt x="1170677" y="637388"/>
                  </a:lnTo>
                  <a:lnTo>
                    <a:pt x="1185949" y="627317"/>
                  </a:lnTo>
                  <a:lnTo>
                    <a:pt x="1167763" y="627317"/>
                  </a:lnTo>
                  <a:lnTo>
                    <a:pt x="1159096" y="624657"/>
                  </a:lnTo>
                  <a:close/>
                </a:path>
                <a:path w="3155950" h="1021079">
                  <a:moveTo>
                    <a:pt x="1186561" y="572020"/>
                  </a:moveTo>
                  <a:lnTo>
                    <a:pt x="1167827" y="572020"/>
                  </a:lnTo>
                  <a:lnTo>
                    <a:pt x="1180432" y="581363"/>
                  </a:lnTo>
                  <a:lnTo>
                    <a:pt x="1180352" y="617752"/>
                  </a:lnTo>
                  <a:lnTo>
                    <a:pt x="1167763" y="627317"/>
                  </a:lnTo>
                  <a:lnTo>
                    <a:pt x="1185949" y="627317"/>
                  </a:lnTo>
                  <a:lnTo>
                    <a:pt x="1188999" y="625306"/>
                  </a:lnTo>
                  <a:lnTo>
                    <a:pt x="1195570" y="591909"/>
                  </a:lnTo>
                  <a:lnTo>
                    <a:pt x="1188999" y="573983"/>
                  </a:lnTo>
                  <a:lnTo>
                    <a:pt x="1186561" y="572020"/>
                  </a:lnTo>
                  <a:close/>
                </a:path>
                <a:path w="3155950" h="1021079">
                  <a:moveTo>
                    <a:pt x="1159655" y="561948"/>
                  </a:moveTo>
                  <a:lnTo>
                    <a:pt x="1145277" y="571608"/>
                  </a:lnTo>
                  <a:lnTo>
                    <a:pt x="1186050" y="571608"/>
                  </a:lnTo>
                  <a:lnTo>
                    <a:pt x="1175966" y="563484"/>
                  </a:lnTo>
                  <a:lnTo>
                    <a:pt x="1159655" y="561948"/>
                  </a:lnTo>
                  <a:close/>
                </a:path>
                <a:path w="3155950" h="1021079">
                  <a:moveTo>
                    <a:pt x="1228825" y="545416"/>
                  </a:moveTo>
                  <a:lnTo>
                    <a:pt x="1217613" y="545416"/>
                  </a:lnTo>
                  <a:lnTo>
                    <a:pt x="1218595" y="625765"/>
                  </a:lnTo>
                  <a:lnTo>
                    <a:pt x="1239466" y="636818"/>
                  </a:lnTo>
                  <a:lnTo>
                    <a:pt x="1228825" y="545416"/>
                  </a:lnTo>
                  <a:close/>
                </a:path>
                <a:path w="3155950" h="1021079">
                  <a:moveTo>
                    <a:pt x="1217827" y="562898"/>
                  </a:moveTo>
                  <a:lnTo>
                    <a:pt x="1206592" y="562898"/>
                  </a:lnTo>
                  <a:lnTo>
                    <a:pt x="1206592" y="572400"/>
                  </a:lnTo>
                  <a:lnTo>
                    <a:pt x="1217943" y="572400"/>
                  </a:lnTo>
                  <a:lnTo>
                    <a:pt x="1217827" y="562898"/>
                  </a:lnTo>
                  <a:close/>
                </a:path>
                <a:path w="3155950" h="1021079">
                  <a:moveTo>
                    <a:pt x="1244407" y="562898"/>
                  </a:moveTo>
                  <a:lnTo>
                    <a:pt x="1230860" y="562898"/>
                  </a:lnTo>
                  <a:lnTo>
                    <a:pt x="1231966" y="572400"/>
                  </a:lnTo>
                  <a:lnTo>
                    <a:pt x="1244407" y="572400"/>
                  </a:lnTo>
                  <a:lnTo>
                    <a:pt x="1244407" y="562898"/>
                  </a:lnTo>
                  <a:close/>
                </a:path>
                <a:path w="3155950" h="1021079">
                  <a:moveTo>
                    <a:pt x="1272483" y="562898"/>
                  </a:moveTo>
                  <a:lnTo>
                    <a:pt x="1261271" y="562898"/>
                  </a:lnTo>
                  <a:lnTo>
                    <a:pt x="1261271" y="635868"/>
                  </a:lnTo>
                  <a:lnTo>
                    <a:pt x="1272483" y="635868"/>
                  </a:lnTo>
                  <a:lnTo>
                    <a:pt x="1272483" y="562898"/>
                  </a:lnTo>
                  <a:close/>
                </a:path>
                <a:path w="3155950" h="1021079">
                  <a:moveTo>
                    <a:pt x="1264787" y="535535"/>
                  </a:moveTo>
                  <a:lnTo>
                    <a:pt x="1266972" y="550737"/>
                  </a:lnTo>
                  <a:lnTo>
                    <a:pt x="1269157" y="550737"/>
                  </a:lnTo>
                  <a:lnTo>
                    <a:pt x="1264787" y="535535"/>
                  </a:lnTo>
                  <a:close/>
                </a:path>
                <a:path w="3155950" h="1021079">
                  <a:moveTo>
                    <a:pt x="1303849" y="562898"/>
                  </a:moveTo>
                  <a:lnTo>
                    <a:pt x="1293017" y="562898"/>
                  </a:lnTo>
                  <a:lnTo>
                    <a:pt x="1293017" y="635868"/>
                  </a:lnTo>
                  <a:lnTo>
                    <a:pt x="1304229" y="635868"/>
                  </a:lnTo>
                  <a:lnTo>
                    <a:pt x="1304229" y="590262"/>
                  </a:lnTo>
                  <a:lnTo>
                    <a:pt x="1314185" y="574300"/>
                  </a:lnTo>
                  <a:lnTo>
                    <a:pt x="1304799" y="574300"/>
                  </a:lnTo>
                  <a:lnTo>
                    <a:pt x="1303940" y="563991"/>
                  </a:lnTo>
                  <a:lnTo>
                    <a:pt x="1303849" y="562898"/>
                  </a:lnTo>
                  <a:close/>
                </a:path>
                <a:path w="3155950" h="1021079">
                  <a:moveTo>
                    <a:pt x="1343599" y="572796"/>
                  </a:moveTo>
                  <a:lnTo>
                    <a:pt x="1315124" y="572796"/>
                  </a:lnTo>
                  <a:lnTo>
                    <a:pt x="1333857" y="578401"/>
                  </a:lnTo>
                  <a:lnTo>
                    <a:pt x="1335203" y="635868"/>
                  </a:lnTo>
                  <a:lnTo>
                    <a:pt x="1346605" y="635868"/>
                  </a:lnTo>
                  <a:lnTo>
                    <a:pt x="1346605" y="583643"/>
                  </a:lnTo>
                  <a:lnTo>
                    <a:pt x="1355464" y="574300"/>
                  </a:lnTo>
                  <a:lnTo>
                    <a:pt x="1344704" y="574300"/>
                  </a:lnTo>
                  <a:lnTo>
                    <a:pt x="1343599" y="572796"/>
                  </a:lnTo>
                  <a:close/>
                </a:path>
                <a:path w="3155950" h="1021079">
                  <a:moveTo>
                    <a:pt x="1386716" y="572131"/>
                  </a:moveTo>
                  <a:lnTo>
                    <a:pt x="1357980" y="572131"/>
                  </a:lnTo>
                  <a:lnTo>
                    <a:pt x="1376106" y="577800"/>
                  </a:lnTo>
                  <a:lnTo>
                    <a:pt x="1377579" y="635868"/>
                  </a:lnTo>
                  <a:lnTo>
                    <a:pt x="1388790" y="635868"/>
                  </a:lnTo>
                  <a:lnTo>
                    <a:pt x="1386920" y="578401"/>
                  </a:lnTo>
                  <a:lnTo>
                    <a:pt x="1386900" y="577800"/>
                  </a:lnTo>
                  <a:lnTo>
                    <a:pt x="1386786" y="574300"/>
                  </a:lnTo>
                  <a:lnTo>
                    <a:pt x="1386716" y="572131"/>
                  </a:lnTo>
                  <a:close/>
                </a:path>
                <a:path w="3155950" h="1021079">
                  <a:moveTo>
                    <a:pt x="1319621" y="561948"/>
                  </a:moveTo>
                  <a:lnTo>
                    <a:pt x="1304799" y="574300"/>
                  </a:lnTo>
                  <a:lnTo>
                    <a:pt x="1314185" y="574300"/>
                  </a:lnTo>
                  <a:lnTo>
                    <a:pt x="1315124" y="572796"/>
                  </a:lnTo>
                  <a:lnTo>
                    <a:pt x="1343599" y="572796"/>
                  </a:lnTo>
                  <a:lnTo>
                    <a:pt x="1339621" y="567380"/>
                  </a:lnTo>
                  <a:lnTo>
                    <a:pt x="1319621" y="561948"/>
                  </a:lnTo>
                  <a:close/>
                </a:path>
                <a:path w="3155950" h="1021079">
                  <a:moveTo>
                    <a:pt x="1361331" y="561948"/>
                  </a:moveTo>
                  <a:lnTo>
                    <a:pt x="1344704" y="574300"/>
                  </a:lnTo>
                  <a:lnTo>
                    <a:pt x="1355464" y="574300"/>
                  </a:lnTo>
                  <a:lnTo>
                    <a:pt x="1357521" y="572131"/>
                  </a:lnTo>
                  <a:lnTo>
                    <a:pt x="1386716" y="572131"/>
                  </a:lnTo>
                  <a:lnTo>
                    <a:pt x="1378418" y="563991"/>
                  </a:lnTo>
                  <a:lnTo>
                    <a:pt x="1361331" y="561948"/>
                  </a:lnTo>
                  <a:close/>
                </a:path>
                <a:path w="3155950" h="1021079">
                  <a:moveTo>
                    <a:pt x="1420501" y="562898"/>
                  </a:moveTo>
                  <a:lnTo>
                    <a:pt x="1409289" y="562898"/>
                  </a:lnTo>
                  <a:lnTo>
                    <a:pt x="1409289" y="635868"/>
                  </a:lnTo>
                  <a:lnTo>
                    <a:pt x="1420501" y="635868"/>
                  </a:lnTo>
                  <a:lnTo>
                    <a:pt x="1420501" y="562898"/>
                  </a:lnTo>
                  <a:close/>
                </a:path>
                <a:path w="3155950" h="1021079">
                  <a:moveTo>
                    <a:pt x="1412805" y="535535"/>
                  </a:moveTo>
                  <a:lnTo>
                    <a:pt x="1414990" y="550737"/>
                  </a:lnTo>
                  <a:lnTo>
                    <a:pt x="1417175" y="550737"/>
                  </a:lnTo>
                  <a:lnTo>
                    <a:pt x="1412805" y="535535"/>
                  </a:lnTo>
                  <a:close/>
                </a:path>
                <a:path w="3155950" h="1021079">
                  <a:moveTo>
                    <a:pt x="1494812" y="562898"/>
                  </a:moveTo>
                  <a:lnTo>
                    <a:pt x="1440275" y="562898"/>
                  </a:lnTo>
                  <a:lnTo>
                    <a:pt x="1440275" y="573350"/>
                  </a:lnTo>
                  <a:lnTo>
                    <a:pt x="1480370" y="573350"/>
                  </a:lnTo>
                  <a:lnTo>
                    <a:pt x="1438945" y="627317"/>
                  </a:lnTo>
                  <a:lnTo>
                    <a:pt x="1438945" y="635868"/>
                  </a:lnTo>
                  <a:lnTo>
                    <a:pt x="1496142" y="635868"/>
                  </a:lnTo>
                  <a:lnTo>
                    <a:pt x="1496142" y="625417"/>
                  </a:lnTo>
                  <a:lnTo>
                    <a:pt x="1454527" y="625417"/>
                  </a:lnTo>
                  <a:lnTo>
                    <a:pt x="1494812" y="571830"/>
                  </a:lnTo>
                  <a:lnTo>
                    <a:pt x="1494812" y="562898"/>
                  </a:lnTo>
                  <a:close/>
                </a:path>
                <a:path w="3155950" h="1021079">
                  <a:moveTo>
                    <a:pt x="1562875" y="573128"/>
                  </a:moveTo>
                  <a:lnTo>
                    <a:pt x="1550735" y="573128"/>
                  </a:lnTo>
                  <a:lnTo>
                    <a:pt x="1557117" y="586652"/>
                  </a:lnTo>
                  <a:lnTo>
                    <a:pt x="1510814" y="607586"/>
                  </a:lnTo>
                  <a:lnTo>
                    <a:pt x="1515533" y="630642"/>
                  </a:lnTo>
                  <a:lnTo>
                    <a:pt x="1534884" y="637578"/>
                  </a:lnTo>
                  <a:lnTo>
                    <a:pt x="1550972" y="632875"/>
                  </a:lnTo>
                  <a:lnTo>
                    <a:pt x="1568280" y="632875"/>
                  </a:lnTo>
                  <a:lnTo>
                    <a:pt x="1568192" y="627507"/>
                  </a:lnTo>
                  <a:lnTo>
                    <a:pt x="1536594" y="627507"/>
                  </a:lnTo>
                  <a:lnTo>
                    <a:pt x="1522643" y="622566"/>
                  </a:lnTo>
                  <a:lnTo>
                    <a:pt x="1522069" y="612495"/>
                  </a:lnTo>
                  <a:lnTo>
                    <a:pt x="1521962" y="610626"/>
                  </a:lnTo>
                  <a:lnTo>
                    <a:pt x="1567918" y="610626"/>
                  </a:lnTo>
                  <a:lnTo>
                    <a:pt x="1567529" y="586652"/>
                  </a:lnTo>
                  <a:lnTo>
                    <a:pt x="1567405" y="579051"/>
                  </a:lnTo>
                  <a:lnTo>
                    <a:pt x="1567378" y="577372"/>
                  </a:lnTo>
                  <a:lnTo>
                    <a:pt x="1562875" y="573128"/>
                  </a:lnTo>
                  <a:close/>
                </a:path>
                <a:path w="3155950" h="1021079">
                  <a:moveTo>
                    <a:pt x="1568280" y="632875"/>
                  </a:moveTo>
                  <a:lnTo>
                    <a:pt x="1550972" y="632875"/>
                  </a:lnTo>
                  <a:lnTo>
                    <a:pt x="1557117" y="635868"/>
                  </a:lnTo>
                  <a:lnTo>
                    <a:pt x="1568328" y="635868"/>
                  </a:lnTo>
                  <a:lnTo>
                    <a:pt x="1568280" y="632875"/>
                  </a:lnTo>
                  <a:close/>
                </a:path>
                <a:path w="3155950" h="1021079">
                  <a:moveTo>
                    <a:pt x="1567918" y="610626"/>
                  </a:moveTo>
                  <a:lnTo>
                    <a:pt x="1521962" y="610626"/>
                  </a:lnTo>
                  <a:lnTo>
                    <a:pt x="1557117" y="612495"/>
                  </a:lnTo>
                  <a:lnTo>
                    <a:pt x="1536594" y="627507"/>
                  </a:lnTo>
                  <a:lnTo>
                    <a:pt x="1568192" y="627507"/>
                  </a:lnTo>
                  <a:lnTo>
                    <a:pt x="1567948" y="612495"/>
                  </a:lnTo>
                  <a:lnTo>
                    <a:pt x="1567918" y="610626"/>
                  </a:lnTo>
                  <a:close/>
                </a:path>
                <a:path w="3155950" h="1021079">
                  <a:moveTo>
                    <a:pt x="1552493" y="563342"/>
                  </a:moveTo>
                  <a:lnTo>
                    <a:pt x="1512081" y="579051"/>
                  </a:lnTo>
                  <a:lnTo>
                    <a:pt x="1522722" y="582851"/>
                  </a:lnTo>
                  <a:lnTo>
                    <a:pt x="1532054" y="573128"/>
                  </a:lnTo>
                  <a:lnTo>
                    <a:pt x="1562875" y="573128"/>
                  </a:lnTo>
                  <a:lnTo>
                    <a:pt x="1552493" y="563342"/>
                  </a:lnTo>
                  <a:close/>
                </a:path>
                <a:path w="3155950" h="1021079">
                  <a:moveTo>
                    <a:pt x="1604944" y="545416"/>
                  </a:moveTo>
                  <a:lnTo>
                    <a:pt x="1593732" y="545416"/>
                  </a:lnTo>
                  <a:lnTo>
                    <a:pt x="1594714" y="625765"/>
                  </a:lnTo>
                  <a:lnTo>
                    <a:pt x="1615585" y="636818"/>
                  </a:lnTo>
                  <a:lnTo>
                    <a:pt x="1604944" y="545416"/>
                  </a:lnTo>
                  <a:close/>
                </a:path>
                <a:path w="3155950" h="1021079">
                  <a:moveTo>
                    <a:pt x="1593946" y="562898"/>
                  </a:moveTo>
                  <a:lnTo>
                    <a:pt x="1582711" y="562898"/>
                  </a:lnTo>
                  <a:lnTo>
                    <a:pt x="1582711" y="572400"/>
                  </a:lnTo>
                  <a:lnTo>
                    <a:pt x="1594062" y="572400"/>
                  </a:lnTo>
                  <a:lnTo>
                    <a:pt x="1593946" y="562898"/>
                  </a:lnTo>
                  <a:close/>
                </a:path>
                <a:path w="3155950" h="1021079">
                  <a:moveTo>
                    <a:pt x="1620526" y="562898"/>
                  </a:moveTo>
                  <a:lnTo>
                    <a:pt x="1606979" y="562898"/>
                  </a:lnTo>
                  <a:lnTo>
                    <a:pt x="1608085" y="572400"/>
                  </a:lnTo>
                  <a:lnTo>
                    <a:pt x="1620526" y="572400"/>
                  </a:lnTo>
                  <a:lnTo>
                    <a:pt x="1620526" y="562898"/>
                  </a:lnTo>
                  <a:close/>
                </a:path>
                <a:path w="3155950" h="1021079">
                  <a:moveTo>
                    <a:pt x="1648602" y="562898"/>
                  </a:moveTo>
                  <a:lnTo>
                    <a:pt x="1637391" y="562898"/>
                  </a:lnTo>
                  <a:lnTo>
                    <a:pt x="1637391" y="635868"/>
                  </a:lnTo>
                  <a:lnTo>
                    <a:pt x="1648602" y="635868"/>
                  </a:lnTo>
                  <a:lnTo>
                    <a:pt x="1648602" y="562898"/>
                  </a:lnTo>
                  <a:close/>
                </a:path>
                <a:path w="3155950" h="1021079">
                  <a:moveTo>
                    <a:pt x="1640906" y="535535"/>
                  </a:moveTo>
                  <a:lnTo>
                    <a:pt x="1643091" y="550737"/>
                  </a:lnTo>
                  <a:lnTo>
                    <a:pt x="1645276" y="550737"/>
                  </a:lnTo>
                  <a:lnTo>
                    <a:pt x="1640906" y="535535"/>
                  </a:lnTo>
                  <a:close/>
                </a:path>
                <a:path w="3155950" h="1021079">
                  <a:moveTo>
                    <a:pt x="1692193" y="561948"/>
                  </a:moveTo>
                  <a:lnTo>
                    <a:pt x="1672636" y="574189"/>
                  </a:lnTo>
                  <a:lnTo>
                    <a:pt x="1665716" y="607301"/>
                  </a:lnTo>
                  <a:lnTo>
                    <a:pt x="1676500" y="629550"/>
                  </a:lnTo>
                  <a:lnTo>
                    <a:pt x="1698780" y="637388"/>
                  </a:lnTo>
                  <a:lnTo>
                    <a:pt x="1705368" y="637388"/>
                  </a:lnTo>
                  <a:lnTo>
                    <a:pt x="1721466" y="627317"/>
                  </a:lnTo>
                  <a:lnTo>
                    <a:pt x="1698780" y="627317"/>
                  </a:lnTo>
                  <a:lnTo>
                    <a:pt x="1689659" y="626034"/>
                  </a:lnTo>
                  <a:lnTo>
                    <a:pt x="1677703" y="609170"/>
                  </a:lnTo>
                  <a:lnTo>
                    <a:pt x="1683198" y="578512"/>
                  </a:lnTo>
                  <a:lnTo>
                    <a:pt x="1703784" y="572020"/>
                  </a:lnTo>
                  <a:lnTo>
                    <a:pt x="1722109" y="572020"/>
                  </a:lnTo>
                  <a:lnTo>
                    <a:pt x="1711132" y="563516"/>
                  </a:lnTo>
                  <a:lnTo>
                    <a:pt x="1692193" y="561948"/>
                  </a:lnTo>
                  <a:close/>
                </a:path>
                <a:path w="3155950" h="1021079">
                  <a:moveTo>
                    <a:pt x="1722109" y="572020"/>
                  </a:moveTo>
                  <a:lnTo>
                    <a:pt x="1703784" y="572020"/>
                  </a:lnTo>
                  <a:lnTo>
                    <a:pt x="1716754" y="581917"/>
                  </a:lnTo>
                  <a:lnTo>
                    <a:pt x="1716754" y="617531"/>
                  </a:lnTo>
                  <a:lnTo>
                    <a:pt x="1698780" y="627317"/>
                  </a:lnTo>
                  <a:lnTo>
                    <a:pt x="1721466" y="627317"/>
                  </a:lnTo>
                  <a:lnTo>
                    <a:pt x="1724909" y="625163"/>
                  </a:lnTo>
                  <a:lnTo>
                    <a:pt x="1731845" y="592162"/>
                  </a:lnTo>
                  <a:lnTo>
                    <a:pt x="1724909" y="574189"/>
                  </a:lnTo>
                  <a:lnTo>
                    <a:pt x="1722109" y="572020"/>
                  </a:lnTo>
                  <a:close/>
                </a:path>
                <a:path w="3155950" h="1021079">
                  <a:moveTo>
                    <a:pt x="1759790" y="562898"/>
                  </a:moveTo>
                  <a:lnTo>
                    <a:pt x="1748959" y="562898"/>
                  </a:lnTo>
                  <a:lnTo>
                    <a:pt x="1748959" y="635868"/>
                  </a:lnTo>
                  <a:lnTo>
                    <a:pt x="1760171" y="635868"/>
                  </a:lnTo>
                  <a:lnTo>
                    <a:pt x="1760171" y="591972"/>
                  </a:lnTo>
                  <a:lnTo>
                    <a:pt x="1764208" y="578164"/>
                  </a:lnTo>
                  <a:lnTo>
                    <a:pt x="1776646" y="574300"/>
                  </a:lnTo>
                  <a:lnTo>
                    <a:pt x="1760741" y="574300"/>
                  </a:lnTo>
                  <a:lnTo>
                    <a:pt x="1759790" y="562898"/>
                  </a:lnTo>
                  <a:close/>
                </a:path>
                <a:path w="3155950" h="1021079">
                  <a:moveTo>
                    <a:pt x="1801177" y="572020"/>
                  </a:moveTo>
                  <a:lnTo>
                    <a:pt x="1783987" y="572020"/>
                  </a:lnTo>
                  <a:lnTo>
                    <a:pt x="1794027" y="580064"/>
                  </a:lnTo>
                  <a:lnTo>
                    <a:pt x="1795515" y="635868"/>
                  </a:lnTo>
                  <a:lnTo>
                    <a:pt x="1806727" y="635868"/>
                  </a:lnTo>
                  <a:lnTo>
                    <a:pt x="1806727" y="583295"/>
                  </a:lnTo>
                  <a:lnTo>
                    <a:pt x="1801177" y="572020"/>
                  </a:lnTo>
                  <a:close/>
                </a:path>
                <a:path w="3155950" h="1021079">
                  <a:moveTo>
                    <a:pt x="1776513" y="561948"/>
                  </a:moveTo>
                  <a:lnTo>
                    <a:pt x="1760741" y="574300"/>
                  </a:lnTo>
                  <a:lnTo>
                    <a:pt x="1776646" y="574300"/>
                  </a:lnTo>
                  <a:lnTo>
                    <a:pt x="1783987" y="572020"/>
                  </a:lnTo>
                  <a:lnTo>
                    <a:pt x="1801177" y="572020"/>
                  </a:lnTo>
                  <a:lnTo>
                    <a:pt x="1798698" y="566984"/>
                  </a:lnTo>
                  <a:lnTo>
                    <a:pt x="1776513" y="561948"/>
                  </a:lnTo>
                  <a:close/>
                </a:path>
                <a:path w="3155950" h="1021079">
                  <a:moveTo>
                    <a:pt x="1833104" y="534015"/>
                  </a:moveTo>
                  <a:lnTo>
                    <a:pt x="1823223" y="534015"/>
                  </a:lnTo>
                  <a:lnTo>
                    <a:pt x="1839565" y="587285"/>
                  </a:lnTo>
                  <a:lnTo>
                    <a:pt x="1823223" y="655631"/>
                  </a:lnTo>
                  <a:lnTo>
                    <a:pt x="1833104" y="655631"/>
                  </a:lnTo>
                  <a:lnTo>
                    <a:pt x="1837199" y="649140"/>
                  </a:lnTo>
                  <a:lnTo>
                    <a:pt x="1851157" y="594823"/>
                  </a:lnTo>
                  <a:lnTo>
                    <a:pt x="1850905" y="587285"/>
                  </a:lnTo>
                  <a:lnTo>
                    <a:pt x="1850863" y="586025"/>
                  </a:lnTo>
                  <a:lnTo>
                    <a:pt x="1833104" y="534015"/>
                  </a:lnTo>
                  <a:close/>
                </a:path>
                <a:path w="3155950" h="1021079">
                  <a:moveTo>
                    <a:pt x="1879498" y="620365"/>
                  </a:moveTo>
                  <a:lnTo>
                    <a:pt x="1883853" y="636628"/>
                  </a:lnTo>
                  <a:lnTo>
                    <a:pt x="1892404" y="625733"/>
                  </a:lnTo>
                  <a:lnTo>
                    <a:pt x="1879498" y="620365"/>
                  </a:lnTo>
                  <a:close/>
                </a:path>
                <a:path w="3155950" h="1021079">
                  <a:moveTo>
                    <a:pt x="27331" y="755155"/>
                  </a:moveTo>
                  <a:lnTo>
                    <a:pt x="6302" y="758924"/>
                  </a:lnTo>
                  <a:lnTo>
                    <a:pt x="0" y="782440"/>
                  </a:lnTo>
                  <a:lnTo>
                    <a:pt x="19968" y="796011"/>
                  </a:lnTo>
                  <a:lnTo>
                    <a:pt x="33634" y="791308"/>
                  </a:lnTo>
                  <a:lnTo>
                    <a:pt x="40871" y="771244"/>
                  </a:lnTo>
                  <a:lnTo>
                    <a:pt x="27331" y="755155"/>
                  </a:lnTo>
                  <a:close/>
                </a:path>
                <a:path w="3155950" h="1021079">
                  <a:moveTo>
                    <a:pt x="190801" y="716580"/>
                  </a:moveTo>
                  <a:lnTo>
                    <a:pt x="132083" y="716580"/>
                  </a:lnTo>
                  <a:lnTo>
                    <a:pt x="132083" y="813873"/>
                  </a:lnTo>
                  <a:lnTo>
                    <a:pt x="191561" y="813873"/>
                  </a:lnTo>
                  <a:lnTo>
                    <a:pt x="191561" y="803422"/>
                  </a:lnTo>
                  <a:lnTo>
                    <a:pt x="143864" y="803422"/>
                  </a:lnTo>
                  <a:lnTo>
                    <a:pt x="143864" y="770357"/>
                  </a:lnTo>
                  <a:lnTo>
                    <a:pt x="187760" y="770357"/>
                  </a:lnTo>
                  <a:lnTo>
                    <a:pt x="187760" y="759906"/>
                  </a:lnTo>
                  <a:lnTo>
                    <a:pt x="143864" y="759906"/>
                  </a:lnTo>
                  <a:lnTo>
                    <a:pt x="143864" y="727032"/>
                  </a:lnTo>
                  <a:lnTo>
                    <a:pt x="190801" y="727032"/>
                  </a:lnTo>
                  <a:lnTo>
                    <a:pt x="190801" y="716580"/>
                  </a:lnTo>
                  <a:close/>
                </a:path>
                <a:path w="3155950" h="1021079">
                  <a:moveTo>
                    <a:pt x="221347" y="740904"/>
                  </a:moveTo>
                  <a:lnTo>
                    <a:pt x="210516" y="740904"/>
                  </a:lnTo>
                  <a:lnTo>
                    <a:pt x="210516" y="813873"/>
                  </a:lnTo>
                  <a:lnTo>
                    <a:pt x="221727" y="813873"/>
                  </a:lnTo>
                  <a:lnTo>
                    <a:pt x="221727" y="769977"/>
                  </a:lnTo>
                  <a:lnTo>
                    <a:pt x="225765" y="756169"/>
                  </a:lnTo>
                  <a:lnTo>
                    <a:pt x="238203" y="752305"/>
                  </a:lnTo>
                  <a:lnTo>
                    <a:pt x="222297" y="752305"/>
                  </a:lnTo>
                  <a:lnTo>
                    <a:pt x="221347" y="740904"/>
                  </a:lnTo>
                  <a:close/>
                </a:path>
                <a:path w="3155950" h="1021079">
                  <a:moveTo>
                    <a:pt x="262733" y="750025"/>
                  </a:moveTo>
                  <a:lnTo>
                    <a:pt x="245544" y="750025"/>
                  </a:lnTo>
                  <a:lnTo>
                    <a:pt x="255583" y="758069"/>
                  </a:lnTo>
                  <a:lnTo>
                    <a:pt x="257072" y="813873"/>
                  </a:lnTo>
                  <a:lnTo>
                    <a:pt x="268283" y="813873"/>
                  </a:lnTo>
                  <a:lnTo>
                    <a:pt x="268283" y="761300"/>
                  </a:lnTo>
                  <a:lnTo>
                    <a:pt x="262733" y="750025"/>
                  </a:lnTo>
                  <a:close/>
                </a:path>
                <a:path w="3155950" h="1021079">
                  <a:moveTo>
                    <a:pt x="238069" y="739953"/>
                  </a:moveTo>
                  <a:lnTo>
                    <a:pt x="222297" y="752305"/>
                  </a:lnTo>
                  <a:lnTo>
                    <a:pt x="238203" y="752305"/>
                  </a:lnTo>
                  <a:lnTo>
                    <a:pt x="245544" y="750025"/>
                  </a:lnTo>
                  <a:lnTo>
                    <a:pt x="262733" y="750025"/>
                  </a:lnTo>
                  <a:lnTo>
                    <a:pt x="260255" y="744989"/>
                  </a:lnTo>
                  <a:lnTo>
                    <a:pt x="238069" y="739953"/>
                  </a:lnTo>
                  <a:close/>
                </a:path>
                <a:path w="3155950" h="1021079">
                  <a:moveTo>
                    <a:pt x="338235" y="751133"/>
                  </a:moveTo>
                  <a:lnTo>
                    <a:pt x="326095" y="751133"/>
                  </a:lnTo>
                  <a:lnTo>
                    <a:pt x="332476" y="764657"/>
                  </a:lnTo>
                  <a:lnTo>
                    <a:pt x="286173" y="785591"/>
                  </a:lnTo>
                  <a:lnTo>
                    <a:pt x="290892" y="808647"/>
                  </a:lnTo>
                  <a:lnTo>
                    <a:pt x="310243" y="815583"/>
                  </a:lnTo>
                  <a:lnTo>
                    <a:pt x="326332" y="810880"/>
                  </a:lnTo>
                  <a:lnTo>
                    <a:pt x="343639" y="810880"/>
                  </a:lnTo>
                  <a:lnTo>
                    <a:pt x="343552" y="805512"/>
                  </a:lnTo>
                  <a:lnTo>
                    <a:pt x="311953" y="805512"/>
                  </a:lnTo>
                  <a:lnTo>
                    <a:pt x="298002" y="800571"/>
                  </a:lnTo>
                  <a:lnTo>
                    <a:pt x="297428" y="790500"/>
                  </a:lnTo>
                  <a:lnTo>
                    <a:pt x="297322" y="788632"/>
                  </a:lnTo>
                  <a:lnTo>
                    <a:pt x="343278" y="788632"/>
                  </a:lnTo>
                  <a:lnTo>
                    <a:pt x="342888" y="764657"/>
                  </a:lnTo>
                  <a:lnTo>
                    <a:pt x="342765" y="757056"/>
                  </a:lnTo>
                  <a:lnTo>
                    <a:pt x="342738" y="755377"/>
                  </a:lnTo>
                  <a:lnTo>
                    <a:pt x="338235" y="751133"/>
                  </a:lnTo>
                  <a:close/>
                </a:path>
                <a:path w="3155950" h="1021079">
                  <a:moveTo>
                    <a:pt x="343639" y="810880"/>
                  </a:moveTo>
                  <a:lnTo>
                    <a:pt x="326332" y="810880"/>
                  </a:lnTo>
                  <a:lnTo>
                    <a:pt x="332476" y="813873"/>
                  </a:lnTo>
                  <a:lnTo>
                    <a:pt x="343688" y="813873"/>
                  </a:lnTo>
                  <a:lnTo>
                    <a:pt x="343639" y="810880"/>
                  </a:lnTo>
                  <a:close/>
                </a:path>
                <a:path w="3155950" h="1021079">
                  <a:moveTo>
                    <a:pt x="343278" y="788632"/>
                  </a:moveTo>
                  <a:lnTo>
                    <a:pt x="297322" y="788632"/>
                  </a:lnTo>
                  <a:lnTo>
                    <a:pt x="332476" y="790500"/>
                  </a:lnTo>
                  <a:lnTo>
                    <a:pt x="311953" y="805512"/>
                  </a:lnTo>
                  <a:lnTo>
                    <a:pt x="343552" y="805512"/>
                  </a:lnTo>
                  <a:lnTo>
                    <a:pt x="343308" y="790500"/>
                  </a:lnTo>
                  <a:lnTo>
                    <a:pt x="343278" y="788632"/>
                  </a:lnTo>
                  <a:close/>
                </a:path>
                <a:path w="3155950" h="1021079">
                  <a:moveTo>
                    <a:pt x="327852" y="741347"/>
                  </a:moveTo>
                  <a:lnTo>
                    <a:pt x="287440" y="757056"/>
                  </a:lnTo>
                  <a:lnTo>
                    <a:pt x="298082" y="760856"/>
                  </a:lnTo>
                  <a:lnTo>
                    <a:pt x="307414" y="751133"/>
                  </a:lnTo>
                  <a:lnTo>
                    <a:pt x="338235" y="751133"/>
                  </a:lnTo>
                  <a:lnTo>
                    <a:pt x="327852" y="741347"/>
                  </a:lnTo>
                  <a:close/>
                </a:path>
                <a:path w="3155950" h="1021079">
                  <a:moveTo>
                    <a:pt x="393615" y="802662"/>
                  </a:moveTo>
                  <a:lnTo>
                    <a:pt x="376503" y="802662"/>
                  </a:lnTo>
                  <a:lnTo>
                    <a:pt x="405196" y="815393"/>
                  </a:lnTo>
                  <a:lnTo>
                    <a:pt x="420468" y="805322"/>
                  </a:lnTo>
                  <a:lnTo>
                    <a:pt x="402283" y="805322"/>
                  </a:lnTo>
                  <a:lnTo>
                    <a:pt x="393615" y="802662"/>
                  </a:lnTo>
                  <a:close/>
                </a:path>
                <a:path w="3155950" h="1021079">
                  <a:moveTo>
                    <a:pt x="376883" y="716580"/>
                  </a:moveTo>
                  <a:lnTo>
                    <a:pt x="365671" y="716580"/>
                  </a:lnTo>
                  <a:lnTo>
                    <a:pt x="365671" y="813873"/>
                  </a:lnTo>
                  <a:lnTo>
                    <a:pt x="376503" y="813873"/>
                  </a:lnTo>
                  <a:lnTo>
                    <a:pt x="376503" y="802662"/>
                  </a:lnTo>
                  <a:lnTo>
                    <a:pt x="393615" y="802662"/>
                  </a:lnTo>
                  <a:lnTo>
                    <a:pt x="383090" y="799431"/>
                  </a:lnTo>
                  <a:lnTo>
                    <a:pt x="376693" y="777388"/>
                  </a:lnTo>
                  <a:lnTo>
                    <a:pt x="382995" y="755773"/>
                  </a:lnTo>
                  <a:lnTo>
                    <a:pt x="402346" y="750025"/>
                  </a:lnTo>
                  <a:lnTo>
                    <a:pt x="420508" y="750025"/>
                  </a:lnTo>
                  <a:lnTo>
                    <a:pt x="413808" y="745654"/>
                  </a:lnTo>
                  <a:lnTo>
                    <a:pt x="382742" y="745654"/>
                  </a:lnTo>
                  <a:lnTo>
                    <a:pt x="376883" y="716580"/>
                  </a:lnTo>
                  <a:close/>
                </a:path>
                <a:path w="3155950" h="1021079">
                  <a:moveTo>
                    <a:pt x="420508" y="750025"/>
                  </a:moveTo>
                  <a:lnTo>
                    <a:pt x="402346" y="750025"/>
                  </a:lnTo>
                  <a:lnTo>
                    <a:pt x="414951" y="759368"/>
                  </a:lnTo>
                  <a:lnTo>
                    <a:pt x="414872" y="795757"/>
                  </a:lnTo>
                  <a:lnTo>
                    <a:pt x="402283" y="805322"/>
                  </a:lnTo>
                  <a:lnTo>
                    <a:pt x="420468" y="805322"/>
                  </a:lnTo>
                  <a:lnTo>
                    <a:pt x="423518" y="803311"/>
                  </a:lnTo>
                  <a:lnTo>
                    <a:pt x="430090" y="769914"/>
                  </a:lnTo>
                  <a:lnTo>
                    <a:pt x="423518" y="751988"/>
                  </a:lnTo>
                  <a:lnTo>
                    <a:pt x="420508" y="750025"/>
                  </a:lnTo>
                  <a:close/>
                </a:path>
                <a:path w="3155950" h="1021079">
                  <a:moveTo>
                    <a:pt x="405070" y="739953"/>
                  </a:moveTo>
                  <a:lnTo>
                    <a:pt x="382742" y="745654"/>
                  </a:lnTo>
                  <a:lnTo>
                    <a:pt x="413808" y="745654"/>
                  </a:lnTo>
                  <a:lnTo>
                    <a:pt x="405070" y="739953"/>
                  </a:lnTo>
                  <a:close/>
                </a:path>
                <a:path w="3155950" h="1021079">
                  <a:moveTo>
                    <a:pt x="458451" y="716580"/>
                  </a:moveTo>
                  <a:lnTo>
                    <a:pt x="447239" y="716580"/>
                  </a:lnTo>
                  <a:lnTo>
                    <a:pt x="447239" y="813873"/>
                  </a:lnTo>
                  <a:lnTo>
                    <a:pt x="458451" y="813873"/>
                  </a:lnTo>
                  <a:lnTo>
                    <a:pt x="458451" y="716580"/>
                  </a:lnTo>
                  <a:close/>
                </a:path>
                <a:path w="3155950" h="1021079">
                  <a:moveTo>
                    <a:pt x="501852" y="739953"/>
                  </a:moveTo>
                  <a:lnTo>
                    <a:pt x="482406" y="752463"/>
                  </a:lnTo>
                  <a:lnTo>
                    <a:pt x="475565" y="785433"/>
                  </a:lnTo>
                  <a:lnTo>
                    <a:pt x="486317" y="807602"/>
                  </a:lnTo>
                  <a:lnTo>
                    <a:pt x="509580" y="815393"/>
                  </a:lnTo>
                  <a:lnTo>
                    <a:pt x="518970" y="814633"/>
                  </a:lnTo>
                  <a:lnTo>
                    <a:pt x="530434" y="804340"/>
                  </a:lnTo>
                  <a:lnTo>
                    <a:pt x="501076" y="804340"/>
                  </a:lnTo>
                  <a:lnTo>
                    <a:pt x="487727" y="789851"/>
                  </a:lnTo>
                  <a:lnTo>
                    <a:pt x="489214" y="781189"/>
                  </a:lnTo>
                  <a:lnTo>
                    <a:pt x="483546" y="781189"/>
                  </a:lnTo>
                  <a:lnTo>
                    <a:pt x="483546" y="771498"/>
                  </a:lnTo>
                  <a:lnTo>
                    <a:pt x="490877" y="771498"/>
                  </a:lnTo>
                  <a:lnTo>
                    <a:pt x="493617" y="755535"/>
                  </a:lnTo>
                  <a:lnTo>
                    <a:pt x="516009" y="750959"/>
                  </a:lnTo>
                  <a:lnTo>
                    <a:pt x="533173" y="750959"/>
                  </a:lnTo>
                  <a:lnTo>
                    <a:pt x="501852" y="739953"/>
                  </a:lnTo>
                  <a:close/>
                </a:path>
                <a:path w="3155950" h="1021079">
                  <a:moveTo>
                    <a:pt x="527822" y="793921"/>
                  </a:moveTo>
                  <a:lnTo>
                    <a:pt x="526872" y="796454"/>
                  </a:lnTo>
                  <a:lnTo>
                    <a:pt x="501076" y="804340"/>
                  </a:lnTo>
                  <a:lnTo>
                    <a:pt x="530434" y="804340"/>
                  </a:lnTo>
                  <a:lnTo>
                    <a:pt x="538653" y="796961"/>
                  </a:lnTo>
                  <a:lnTo>
                    <a:pt x="527822" y="793921"/>
                  </a:lnTo>
                  <a:close/>
                </a:path>
                <a:path w="3155950" h="1021079">
                  <a:moveTo>
                    <a:pt x="490877" y="771498"/>
                  </a:moveTo>
                  <a:lnTo>
                    <a:pt x="483546" y="771498"/>
                  </a:lnTo>
                  <a:lnTo>
                    <a:pt x="483546" y="781189"/>
                  </a:lnTo>
                  <a:lnTo>
                    <a:pt x="489214" y="781189"/>
                  </a:lnTo>
                  <a:lnTo>
                    <a:pt x="490877" y="771498"/>
                  </a:lnTo>
                  <a:close/>
                </a:path>
                <a:path w="3155950" h="1021079">
                  <a:moveTo>
                    <a:pt x="532883" y="750959"/>
                  </a:moveTo>
                  <a:lnTo>
                    <a:pt x="516009" y="750959"/>
                  </a:lnTo>
                  <a:lnTo>
                    <a:pt x="528392" y="771498"/>
                  </a:lnTo>
                  <a:lnTo>
                    <a:pt x="490877" y="771498"/>
                  </a:lnTo>
                  <a:lnTo>
                    <a:pt x="489214" y="781189"/>
                  </a:lnTo>
                  <a:lnTo>
                    <a:pt x="539794" y="781189"/>
                  </a:lnTo>
                  <a:lnTo>
                    <a:pt x="532883" y="750959"/>
                  </a:lnTo>
                  <a:close/>
                </a:path>
                <a:path w="3155950" h="1021079">
                  <a:moveTo>
                    <a:pt x="616073" y="739953"/>
                  </a:moveTo>
                  <a:lnTo>
                    <a:pt x="597625" y="751988"/>
                  </a:lnTo>
                  <a:lnTo>
                    <a:pt x="591053" y="785306"/>
                  </a:lnTo>
                  <a:lnTo>
                    <a:pt x="601267" y="807681"/>
                  </a:lnTo>
                  <a:lnTo>
                    <a:pt x="622027" y="815393"/>
                  </a:lnTo>
                  <a:lnTo>
                    <a:pt x="626714" y="815393"/>
                  </a:lnTo>
                  <a:lnTo>
                    <a:pt x="641314" y="805670"/>
                  </a:lnTo>
                  <a:lnTo>
                    <a:pt x="655471" y="805670"/>
                  </a:lnTo>
                  <a:lnTo>
                    <a:pt x="655471" y="805322"/>
                  </a:lnTo>
                  <a:lnTo>
                    <a:pt x="623547" y="805322"/>
                  </a:lnTo>
                  <a:lnTo>
                    <a:pt x="614933" y="804087"/>
                  </a:lnTo>
                  <a:lnTo>
                    <a:pt x="603056" y="787301"/>
                  </a:lnTo>
                  <a:lnTo>
                    <a:pt x="608535" y="756090"/>
                  </a:lnTo>
                  <a:lnTo>
                    <a:pt x="628108" y="750025"/>
                  </a:lnTo>
                  <a:lnTo>
                    <a:pt x="638708" y="750025"/>
                  </a:lnTo>
                  <a:lnTo>
                    <a:pt x="616073" y="739953"/>
                  </a:lnTo>
                  <a:close/>
                </a:path>
                <a:path w="3155950" h="1021079">
                  <a:moveTo>
                    <a:pt x="655471" y="805670"/>
                  </a:moveTo>
                  <a:lnTo>
                    <a:pt x="641314" y="805670"/>
                  </a:lnTo>
                  <a:lnTo>
                    <a:pt x="644640" y="813873"/>
                  </a:lnTo>
                  <a:lnTo>
                    <a:pt x="655471" y="813873"/>
                  </a:lnTo>
                  <a:lnTo>
                    <a:pt x="655471" y="805670"/>
                  </a:lnTo>
                  <a:close/>
                </a:path>
                <a:path w="3155950" h="1021079">
                  <a:moveTo>
                    <a:pt x="638708" y="750025"/>
                  </a:moveTo>
                  <a:lnTo>
                    <a:pt x="628108" y="750025"/>
                  </a:lnTo>
                  <a:lnTo>
                    <a:pt x="640491" y="758972"/>
                  </a:lnTo>
                  <a:lnTo>
                    <a:pt x="640412" y="796153"/>
                  </a:lnTo>
                  <a:lnTo>
                    <a:pt x="623547" y="805322"/>
                  </a:lnTo>
                  <a:lnTo>
                    <a:pt x="655471" y="805322"/>
                  </a:lnTo>
                  <a:lnTo>
                    <a:pt x="655471" y="752495"/>
                  </a:lnTo>
                  <a:lnTo>
                    <a:pt x="644260" y="752495"/>
                  </a:lnTo>
                  <a:lnTo>
                    <a:pt x="638708" y="750025"/>
                  </a:lnTo>
                  <a:close/>
                </a:path>
                <a:path w="3155950" h="1021079">
                  <a:moveTo>
                    <a:pt x="655471" y="716580"/>
                  </a:moveTo>
                  <a:lnTo>
                    <a:pt x="644260" y="716580"/>
                  </a:lnTo>
                  <a:lnTo>
                    <a:pt x="644260" y="752495"/>
                  </a:lnTo>
                  <a:lnTo>
                    <a:pt x="655471" y="752495"/>
                  </a:lnTo>
                  <a:lnTo>
                    <a:pt x="655471" y="716580"/>
                  </a:lnTo>
                  <a:close/>
                </a:path>
                <a:path w="3155950" h="1021079">
                  <a:moveTo>
                    <a:pt x="727026" y="751133"/>
                  </a:moveTo>
                  <a:lnTo>
                    <a:pt x="714886" y="751133"/>
                  </a:lnTo>
                  <a:lnTo>
                    <a:pt x="721267" y="764657"/>
                  </a:lnTo>
                  <a:lnTo>
                    <a:pt x="674965" y="785591"/>
                  </a:lnTo>
                  <a:lnTo>
                    <a:pt x="679684" y="808647"/>
                  </a:lnTo>
                  <a:lnTo>
                    <a:pt x="699035" y="815583"/>
                  </a:lnTo>
                  <a:lnTo>
                    <a:pt x="715123" y="810880"/>
                  </a:lnTo>
                  <a:lnTo>
                    <a:pt x="732430" y="810880"/>
                  </a:lnTo>
                  <a:lnTo>
                    <a:pt x="732343" y="805512"/>
                  </a:lnTo>
                  <a:lnTo>
                    <a:pt x="700745" y="805512"/>
                  </a:lnTo>
                  <a:lnTo>
                    <a:pt x="686794" y="800571"/>
                  </a:lnTo>
                  <a:lnTo>
                    <a:pt x="686219" y="790500"/>
                  </a:lnTo>
                  <a:lnTo>
                    <a:pt x="686113" y="788632"/>
                  </a:lnTo>
                  <a:lnTo>
                    <a:pt x="732069" y="788632"/>
                  </a:lnTo>
                  <a:lnTo>
                    <a:pt x="731680" y="764657"/>
                  </a:lnTo>
                  <a:lnTo>
                    <a:pt x="731556" y="757056"/>
                  </a:lnTo>
                  <a:lnTo>
                    <a:pt x="731529" y="755377"/>
                  </a:lnTo>
                  <a:lnTo>
                    <a:pt x="727026" y="751133"/>
                  </a:lnTo>
                  <a:close/>
                </a:path>
                <a:path w="3155950" h="1021079">
                  <a:moveTo>
                    <a:pt x="732430" y="810880"/>
                  </a:moveTo>
                  <a:lnTo>
                    <a:pt x="715123" y="810880"/>
                  </a:lnTo>
                  <a:lnTo>
                    <a:pt x="721267" y="813873"/>
                  </a:lnTo>
                  <a:lnTo>
                    <a:pt x="732479" y="813873"/>
                  </a:lnTo>
                  <a:lnTo>
                    <a:pt x="732430" y="810880"/>
                  </a:lnTo>
                  <a:close/>
                </a:path>
                <a:path w="3155950" h="1021079">
                  <a:moveTo>
                    <a:pt x="732069" y="788632"/>
                  </a:moveTo>
                  <a:lnTo>
                    <a:pt x="686113" y="788632"/>
                  </a:lnTo>
                  <a:lnTo>
                    <a:pt x="721267" y="790500"/>
                  </a:lnTo>
                  <a:lnTo>
                    <a:pt x="700745" y="805512"/>
                  </a:lnTo>
                  <a:lnTo>
                    <a:pt x="732343" y="805512"/>
                  </a:lnTo>
                  <a:lnTo>
                    <a:pt x="732099" y="790500"/>
                  </a:lnTo>
                  <a:lnTo>
                    <a:pt x="732069" y="788632"/>
                  </a:lnTo>
                  <a:close/>
                </a:path>
                <a:path w="3155950" h="1021079">
                  <a:moveTo>
                    <a:pt x="716644" y="741347"/>
                  </a:moveTo>
                  <a:lnTo>
                    <a:pt x="676232" y="757056"/>
                  </a:lnTo>
                  <a:lnTo>
                    <a:pt x="686873" y="760856"/>
                  </a:lnTo>
                  <a:lnTo>
                    <a:pt x="696205" y="751133"/>
                  </a:lnTo>
                  <a:lnTo>
                    <a:pt x="727026" y="751133"/>
                  </a:lnTo>
                  <a:lnTo>
                    <a:pt x="716644" y="741347"/>
                  </a:lnTo>
                  <a:close/>
                </a:path>
                <a:path w="3155950" h="1021079">
                  <a:moveTo>
                    <a:pt x="769094" y="723421"/>
                  </a:moveTo>
                  <a:lnTo>
                    <a:pt x="757883" y="723421"/>
                  </a:lnTo>
                  <a:lnTo>
                    <a:pt x="758865" y="803770"/>
                  </a:lnTo>
                  <a:lnTo>
                    <a:pt x="779736" y="814823"/>
                  </a:lnTo>
                  <a:lnTo>
                    <a:pt x="769094" y="723421"/>
                  </a:lnTo>
                  <a:close/>
                </a:path>
                <a:path w="3155950" h="1021079">
                  <a:moveTo>
                    <a:pt x="758097" y="740904"/>
                  </a:moveTo>
                  <a:lnTo>
                    <a:pt x="746861" y="740904"/>
                  </a:lnTo>
                  <a:lnTo>
                    <a:pt x="746861" y="750405"/>
                  </a:lnTo>
                  <a:lnTo>
                    <a:pt x="758213" y="750405"/>
                  </a:lnTo>
                  <a:lnTo>
                    <a:pt x="758097" y="740904"/>
                  </a:lnTo>
                  <a:close/>
                </a:path>
                <a:path w="3155950" h="1021079">
                  <a:moveTo>
                    <a:pt x="784676" y="740904"/>
                  </a:moveTo>
                  <a:lnTo>
                    <a:pt x="771130" y="740904"/>
                  </a:lnTo>
                  <a:lnTo>
                    <a:pt x="772236" y="750405"/>
                  </a:lnTo>
                  <a:lnTo>
                    <a:pt x="784676" y="750405"/>
                  </a:lnTo>
                  <a:lnTo>
                    <a:pt x="784676" y="740904"/>
                  </a:lnTo>
                  <a:close/>
                </a:path>
                <a:path w="3155950" h="1021079">
                  <a:moveTo>
                    <a:pt x="851006" y="751133"/>
                  </a:moveTo>
                  <a:lnTo>
                    <a:pt x="838865" y="751133"/>
                  </a:lnTo>
                  <a:lnTo>
                    <a:pt x="845247" y="764657"/>
                  </a:lnTo>
                  <a:lnTo>
                    <a:pt x="798944" y="785591"/>
                  </a:lnTo>
                  <a:lnTo>
                    <a:pt x="803663" y="808647"/>
                  </a:lnTo>
                  <a:lnTo>
                    <a:pt x="823014" y="815583"/>
                  </a:lnTo>
                  <a:lnTo>
                    <a:pt x="839103" y="810880"/>
                  </a:lnTo>
                  <a:lnTo>
                    <a:pt x="856410" y="810880"/>
                  </a:lnTo>
                  <a:lnTo>
                    <a:pt x="856323" y="805512"/>
                  </a:lnTo>
                  <a:lnTo>
                    <a:pt x="824724" y="805512"/>
                  </a:lnTo>
                  <a:lnTo>
                    <a:pt x="810773" y="800571"/>
                  </a:lnTo>
                  <a:lnTo>
                    <a:pt x="810199" y="790500"/>
                  </a:lnTo>
                  <a:lnTo>
                    <a:pt x="810092" y="788632"/>
                  </a:lnTo>
                  <a:lnTo>
                    <a:pt x="856049" y="788632"/>
                  </a:lnTo>
                  <a:lnTo>
                    <a:pt x="855659" y="764657"/>
                  </a:lnTo>
                  <a:lnTo>
                    <a:pt x="855536" y="757056"/>
                  </a:lnTo>
                  <a:lnTo>
                    <a:pt x="855508" y="755377"/>
                  </a:lnTo>
                  <a:lnTo>
                    <a:pt x="851006" y="751133"/>
                  </a:lnTo>
                  <a:close/>
                </a:path>
                <a:path w="3155950" h="1021079">
                  <a:moveTo>
                    <a:pt x="856410" y="810880"/>
                  </a:moveTo>
                  <a:lnTo>
                    <a:pt x="839103" y="810880"/>
                  </a:lnTo>
                  <a:lnTo>
                    <a:pt x="845247" y="813873"/>
                  </a:lnTo>
                  <a:lnTo>
                    <a:pt x="856459" y="813873"/>
                  </a:lnTo>
                  <a:lnTo>
                    <a:pt x="856410" y="810880"/>
                  </a:lnTo>
                  <a:close/>
                </a:path>
                <a:path w="3155950" h="1021079">
                  <a:moveTo>
                    <a:pt x="856049" y="788632"/>
                  </a:moveTo>
                  <a:lnTo>
                    <a:pt x="810092" y="788632"/>
                  </a:lnTo>
                  <a:lnTo>
                    <a:pt x="845247" y="790500"/>
                  </a:lnTo>
                  <a:lnTo>
                    <a:pt x="824724" y="805512"/>
                  </a:lnTo>
                  <a:lnTo>
                    <a:pt x="856323" y="805512"/>
                  </a:lnTo>
                  <a:lnTo>
                    <a:pt x="856079" y="790500"/>
                  </a:lnTo>
                  <a:lnTo>
                    <a:pt x="856049" y="788632"/>
                  </a:lnTo>
                  <a:close/>
                </a:path>
                <a:path w="3155950" h="1021079">
                  <a:moveTo>
                    <a:pt x="840623" y="741347"/>
                  </a:moveTo>
                  <a:lnTo>
                    <a:pt x="800211" y="757056"/>
                  </a:lnTo>
                  <a:lnTo>
                    <a:pt x="810853" y="760856"/>
                  </a:lnTo>
                  <a:lnTo>
                    <a:pt x="820185" y="751133"/>
                  </a:lnTo>
                  <a:lnTo>
                    <a:pt x="851006" y="751133"/>
                  </a:lnTo>
                  <a:lnTo>
                    <a:pt x="840623" y="741347"/>
                  </a:lnTo>
                  <a:close/>
                </a:path>
                <a:path w="3155950" h="1021079">
                  <a:moveTo>
                    <a:pt x="921958" y="793731"/>
                  </a:moveTo>
                  <a:lnTo>
                    <a:pt x="911316" y="796391"/>
                  </a:lnTo>
                  <a:lnTo>
                    <a:pt x="912615" y="802598"/>
                  </a:lnTo>
                  <a:lnTo>
                    <a:pt x="925457" y="813778"/>
                  </a:lnTo>
                  <a:lnTo>
                    <a:pt x="944729" y="815393"/>
                  </a:lnTo>
                  <a:lnTo>
                    <a:pt x="960068" y="805512"/>
                  </a:lnTo>
                  <a:lnTo>
                    <a:pt x="934278" y="805512"/>
                  </a:lnTo>
                  <a:lnTo>
                    <a:pt x="921958" y="793731"/>
                  </a:lnTo>
                  <a:close/>
                </a:path>
                <a:path w="3155950" h="1021079">
                  <a:moveTo>
                    <a:pt x="947611" y="739953"/>
                  </a:moveTo>
                  <a:lnTo>
                    <a:pt x="919408" y="746953"/>
                  </a:lnTo>
                  <a:lnTo>
                    <a:pt x="913597" y="766082"/>
                  </a:lnTo>
                  <a:lnTo>
                    <a:pt x="921388" y="776961"/>
                  </a:lnTo>
                  <a:lnTo>
                    <a:pt x="951538" y="786003"/>
                  </a:lnTo>
                  <a:lnTo>
                    <a:pt x="954420" y="799938"/>
                  </a:lnTo>
                  <a:lnTo>
                    <a:pt x="934278" y="805512"/>
                  </a:lnTo>
                  <a:lnTo>
                    <a:pt x="960068" y="805512"/>
                  </a:lnTo>
                  <a:lnTo>
                    <a:pt x="966360" y="801458"/>
                  </a:lnTo>
                  <a:lnTo>
                    <a:pt x="966004" y="786003"/>
                  </a:lnTo>
                  <a:lnTo>
                    <a:pt x="965964" y="784277"/>
                  </a:lnTo>
                  <a:lnTo>
                    <a:pt x="925822" y="765464"/>
                  </a:lnTo>
                  <a:lnTo>
                    <a:pt x="932203" y="750674"/>
                  </a:lnTo>
                  <a:lnTo>
                    <a:pt x="962569" y="750674"/>
                  </a:lnTo>
                  <a:lnTo>
                    <a:pt x="947611" y="739953"/>
                  </a:lnTo>
                  <a:close/>
                </a:path>
                <a:path w="3155950" h="1021079">
                  <a:moveTo>
                    <a:pt x="962569" y="750674"/>
                  </a:moveTo>
                  <a:lnTo>
                    <a:pt x="932203" y="750674"/>
                  </a:lnTo>
                  <a:lnTo>
                    <a:pt x="966234" y="757246"/>
                  </a:lnTo>
                  <a:lnTo>
                    <a:pt x="964492" y="752052"/>
                  </a:lnTo>
                  <a:lnTo>
                    <a:pt x="962569" y="750674"/>
                  </a:lnTo>
                  <a:close/>
                </a:path>
                <a:path w="3155950" h="1021079">
                  <a:moveTo>
                    <a:pt x="990901" y="740904"/>
                  </a:moveTo>
                  <a:lnTo>
                    <a:pt x="978740" y="740904"/>
                  </a:lnTo>
                  <a:lnTo>
                    <a:pt x="1005723" y="814253"/>
                  </a:lnTo>
                  <a:lnTo>
                    <a:pt x="1000767" y="826336"/>
                  </a:lnTo>
                  <a:lnTo>
                    <a:pt x="986341" y="830025"/>
                  </a:lnTo>
                  <a:lnTo>
                    <a:pt x="983490" y="839907"/>
                  </a:lnTo>
                  <a:lnTo>
                    <a:pt x="991661" y="841237"/>
                  </a:lnTo>
                  <a:lnTo>
                    <a:pt x="1003506" y="838228"/>
                  </a:lnTo>
                  <a:lnTo>
                    <a:pt x="1019850" y="799051"/>
                  </a:lnTo>
                  <a:lnTo>
                    <a:pt x="1011804" y="799051"/>
                  </a:lnTo>
                  <a:lnTo>
                    <a:pt x="990901" y="740904"/>
                  </a:lnTo>
                  <a:close/>
                </a:path>
                <a:path w="3155950" h="1021079">
                  <a:moveTo>
                    <a:pt x="1044108" y="740904"/>
                  </a:moveTo>
                  <a:lnTo>
                    <a:pt x="1031947" y="740904"/>
                  </a:lnTo>
                  <a:lnTo>
                    <a:pt x="1011804" y="799051"/>
                  </a:lnTo>
                  <a:lnTo>
                    <a:pt x="1019850" y="799051"/>
                  </a:lnTo>
                  <a:lnTo>
                    <a:pt x="1044108" y="740904"/>
                  </a:lnTo>
                  <a:close/>
                </a:path>
                <a:path w="3155950" h="1021079">
                  <a:moveTo>
                    <a:pt x="1069738" y="740904"/>
                  </a:moveTo>
                  <a:lnTo>
                    <a:pt x="1058907" y="740904"/>
                  </a:lnTo>
                  <a:lnTo>
                    <a:pt x="1058907" y="813873"/>
                  </a:lnTo>
                  <a:lnTo>
                    <a:pt x="1070118" y="813873"/>
                  </a:lnTo>
                  <a:lnTo>
                    <a:pt x="1070118" y="769977"/>
                  </a:lnTo>
                  <a:lnTo>
                    <a:pt x="1074156" y="756169"/>
                  </a:lnTo>
                  <a:lnTo>
                    <a:pt x="1086594" y="752305"/>
                  </a:lnTo>
                  <a:lnTo>
                    <a:pt x="1070688" y="752305"/>
                  </a:lnTo>
                  <a:lnTo>
                    <a:pt x="1069738" y="740904"/>
                  </a:lnTo>
                  <a:close/>
                </a:path>
                <a:path w="3155950" h="1021079">
                  <a:moveTo>
                    <a:pt x="1111124" y="750025"/>
                  </a:moveTo>
                  <a:lnTo>
                    <a:pt x="1093934" y="750025"/>
                  </a:lnTo>
                  <a:lnTo>
                    <a:pt x="1103974" y="758069"/>
                  </a:lnTo>
                  <a:lnTo>
                    <a:pt x="1105463" y="813873"/>
                  </a:lnTo>
                  <a:lnTo>
                    <a:pt x="1116674" y="813873"/>
                  </a:lnTo>
                  <a:lnTo>
                    <a:pt x="1116674" y="761300"/>
                  </a:lnTo>
                  <a:lnTo>
                    <a:pt x="1111124" y="750025"/>
                  </a:lnTo>
                  <a:close/>
                </a:path>
                <a:path w="3155950" h="1021079">
                  <a:moveTo>
                    <a:pt x="1086460" y="739953"/>
                  </a:moveTo>
                  <a:lnTo>
                    <a:pt x="1070688" y="752305"/>
                  </a:lnTo>
                  <a:lnTo>
                    <a:pt x="1086594" y="752305"/>
                  </a:lnTo>
                  <a:lnTo>
                    <a:pt x="1093934" y="750025"/>
                  </a:lnTo>
                  <a:lnTo>
                    <a:pt x="1111124" y="750025"/>
                  </a:lnTo>
                  <a:lnTo>
                    <a:pt x="1108646" y="744989"/>
                  </a:lnTo>
                  <a:lnTo>
                    <a:pt x="1086460" y="739953"/>
                  </a:lnTo>
                  <a:close/>
                </a:path>
                <a:path w="3155950" h="1021079">
                  <a:moveTo>
                    <a:pt x="1160028" y="739953"/>
                  </a:moveTo>
                  <a:lnTo>
                    <a:pt x="1140582" y="752448"/>
                  </a:lnTo>
                  <a:lnTo>
                    <a:pt x="1133741" y="785053"/>
                  </a:lnTo>
                  <a:lnTo>
                    <a:pt x="1144192" y="807317"/>
                  </a:lnTo>
                  <a:lnTo>
                    <a:pt x="1166805" y="815393"/>
                  </a:lnTo>
                  <a:lnTo>
                    <a:pt x="1185048" y="810374"/>
                  </a:lnTo>
                  <a:lnTo>
                    <a:pt x="1188696" y="804166"/>
                  </a:lnTo>
                  <a:lnTo>
                    <a:pt x="1158507" y="804166"/>
                  </a:lnTo>
                  <a:lnTo>
                    <a:pt x="1145839" y="787935"/>
                  </a:lnTo>
                  <a:lnTo>
                    <a:pt x="1152047" y="755694"/>
                  </a:lnTo>
                  <a:lnTo>
                    <a:pt x="1171746" y="750025"/>
                  </a:lnTo>
                  <a:lnTo>
                    <a:pt x="1189277" y="750025"/>
                  </a:lnTo>
                  <a:lnTo>
                    <a:pt x="1187977" y="747364"/>
                  </a:lnTo>
                  <a:lnTo>
                    <a:pt x="1160028" y="739953"/>
                  </a:lnTo>
                  <a:close/>
                </a:path>
                <a:path w="3155950" h="1021079">
                  <a:moveTo>
                    <a:pt x="1195499" y="792590"/>
                  </a:moveTo>
                  <a:lnTo>
                    <a:pt x="1184287" y="792590"/>
                  </a:lnTo>
                  <a:lnTo>
                    <a:pt x="1183591" y="795251"/>
                  </a:lnTo>
                  <a:lnTo>
                    <a:pt x="1158507" y="804166"/>
                  </a:lnTo>
                  <a:lnTo>
                    <a:pt x="1188696" y="804166"/>
                  </a:lnTo>
                  <a:lnTo>
                    <a:pt x="1195499" y="792590"/>
                  </a:lnTo>
                  <a:close/>
                </a:path>
                <a:path w="3155950" h="1021079">
                  <a:moveTo>
                    <a:pt x="1189277" y="750025"/>
                  </a:moveTo>
                  <a:lnTo>
                    <a:pt x="1171746" y="750025"/>
                  </a:lnTo>
                  <a:lnTo>
                    <a:pt x="1184287" y="762756"/>
                  </a:lnTo>
                  <a:lnTo>
                    <a:pt x="1195499" y="762756"/>
                  </a:lnTo>
                  <a:lnTo>
                    <a:pt x="1189277" y="750025"/>
                  </a:lnTo>
                  <a:close/>
                </a:path>
                <a:path w="3155950" h="1021079">
                  <a:moveTo>
                    <a:pt x="1278978" y="802662"/>
                  </a:moveTo>
                  <a:lnTo>
                    <a:pt x="1261865" y="802662"/>
                  </a:lnTo>
                  <a:lnTo>
                    <a:pt x="1290559" y="815393"/>
                  </a:lnTo>
                  <a:lnTo>
                    <a:pt x="1305831" y="805322"/>
                  </a:lnTo>
                  <a:lnTo>
                    <a:pt x="1287645" y="805322"/>
                  </a:lnTo>
                  <a:lnTo>
                    <a:pt x="1278978" y="802662"/>
                  </a:lnTo>
                  <a:close/>
                </a:path>
                <a:path w="3155950" h="1021079">
                  <a:moveTo>
                    <a:pt x="1262245" y="716580"/>
                  </a:moveTo>
                  <a:lnTo>
                    <a:pt x="1251034" y="716580"/>
                  </a:lnTo>
                  <a:lnTo>
                    <a:pt x="1251034" y="813873"/>
                  </a:lnTo>
                  <a:lnTo>
                    <a:pt x="1261865" y="813873"/>
                  </a:lnTo>
                  <a:lnTo>
                    <a:pt x="1261865" y="802662"/>
                  </a:lnTo>
                  <a:lnTo>
                    <a:pt x="1278978" y="802662"/>
                  </a:lnTo>
                  <a:lnTo>
                    <a:pt x="1268453" y="799431"/>
                  </a:lnTo>
                  <a:lnTo>
                    <a:pt x="1262055" y="777388"/>
                  </a:lnTo>
                  <a:lnTo>
                    <a:pt x="1268358" y="755773"/>
                  </a:lnTo>
                  <a:lnTo>
                    <a:pt x="1287709" y="750025"/>
                  </a:lnTo>
                  <a:lnTo>
                    <a:pt x="1305871" y="750025"/>
                  </a:lnTo>
                  <a:lnTo>
                    <a:pt x="1299171" y="745654"/>
                  </a:lnTo>
                  <a:lnTo>
                    <a:pt x="1268104" y="745654"/>
                  </a:lnTo>
                  <a:lnTo>
                    <a:pt x="1262245" y="716580"/>
                  </a:lnTo>
                  <a:close/>
                </a:path>
                <a:path w="3155950" h="1021079">
                  <a:moveTo>
                    <a:pt x="1305871" y="750025"/>
                  </a:moveTo>
                  <a:lnTo>
                    <a:pt x="1287709" y="750025"/>
                  </a:lnTo>
                  <a:lnTo>
                    <a:pt x="1300314" y="759368"/>
                  </a:lnTo>
                  <a:lnTo>
                    <a:pt x="1300235" y="795757"/>
                  </a:lnTo>
                  <a:lnTo>
                    <a:pt x="1287645" y="805322"/>
                  </a:lnTo>
                  <a:lnTo>
                    <a:pt x="1305831" y="805322"/>
                  </a:lnTo>
                  <a:lnTo>
                    <a:pt x="1308881" y="803311"/>
                  </a:lnTo>
                  <a:lnTo>
                    <a:pt x="1315452" y="769914"/>
                  </a:lnTo>
                  <a:lnTo>
                    <a:pt x="1308881" y="751988"/>
                  </a:lnTo>
                  <a:lnTo>
                    <a:pt x="1305871" y="750025"/>
                  </a:lnTo>
                  <a:close/>
                </a:path>
                <a:path w="3155950" h="1021079">
                  <a:moveTo>
                    <a:pt x="1290432" y="739953"/>
                  </a:moveTo>
                  <a:lnTo>
                    <a:pt x="1268104" y="745654"/>
                  </a:lnTo>
                  <a:lnTo>
                    <a:pt x="1299171" y="745654"/>
                  </a:lnTo>
                  <a:lnTo>
                    <a:pt x="1290432" y="739953"/>
                  </a:lnTo>
                  <a:close/>
                </a:path>
                <a:path w="3155950" h="1021079">
                  <a:moveTo>
                    <a:pt x="1355468" y="739953"/>
                  </a:moveTo>
                  <a:lnTo>
                    <a:pt x="1336023" y="752463"/>
                  </a:lnTo>
                  <a:lnTo>
                    <a:pt x="1329182" y="785433"/>
                  </a:lnTo>
                  <a:lnTo>
                    <a:pt x="1339934" y="807602"/>
                  </a:lnTo>
                  <a:lnTo>
                    <a:pt x="1363196" y="815393"/>
                  </a:lnTo>
                  <a:lnTo>
                    <a:pt x="1372587" y="814633"/>
                  </a:lnTo>
                  <a:lnTo>
                    <a:pt x="1384051" y="804340"/>
                  </a:lnTo>
                  <a:lnTo>
                    <a:pt x="1354693" y="804340"/>
                  </a:lnTo>
                  <a:lnTo>
                    <a:pt x="1341343" y="789851"/>
                  </a:lnTo>
                  <a:lnTo>
                    <a:pt x="1342830" y="781189"/>
                  </a:lnTo>
                  <a:lnTo>
                    <a:pt x="1337163" y="781189"/>
                  </a:lnTo>
                  <a:lnTo>
                    <a:pt x="1337163" y="771498"/>
                  </a:lnTo>
                  <a:lnTo>
                    <a:pt x="1344494" y="771498"/>
                  </a:lnTo>
                  <a:lnTo>
                    <a:pt x="1347234" y="755535"/>
                  </a:lnTo>
                  <a:lnTo>
                    <a:pt x="1369625" y="750959"/>
                  </a:lnTo>
                  <a:lnTo>
                    <a:pt x="1386790" y="750959"/>
                  </a:lnTo>
                  <a:lnTo>
                    <a:pt x="1355468" y="739953"/>
                  </a:lnTo>
                  <a:close/>
                </a:path>
                <a:path w="3155950" h="1021079">
                  <a:moveTo>
                    <a:pt x="1381439" y="793921"/>
                  </a:moveTo>
                  <a:lnTo>
                    <a:pt x="1380488" y="796454"/>
                  </a:lnTo>
                  <a:lnTo>
                    <a:pt x="1354693" y="804340"/>
                  </a:lnTo>
                  <a:lnTo>
                    <a:pt x="1384051" y="804340"/>
                  </a:lnTo>
                  <a:lnTo>
                    <a:pt x="1392270" y="796961"/>
                  </a:lnTo>
                  <a:lnTo>
                    <a:pt x="1381439" y="793921"/>
                  </a:lnTo>
                  <a:close/>
                </a:path>
                <a:path w="3155950" h="1021079">
                  <a:moveTo>
                    <a:pt x="1344494" y="771498"/>
                  </a:moveTo>
                  <a:lnTo>
                    <a:pt x="1337163" y="771498"/>
                  </a:lnTo>
                  <a:lnTo>
                    <a:pt x="1337163" y="781189"/>
                  </a:lnTo>
                  <a:lnTo>
                    <a:pt x="1342830" y="781189"/>
                  </a:lnTo>
                  <a:lnTo>
                    <a:pt x="1344494" y="771498"/>
                  </a:lnTo>
                  <a:close/>
                </a:path>
                <a:path w="3155950" h="1021079">
                  <a:moveTo>
                    <a:pt x="1386500" y="750959"/>
                  </a:moveTo>
                  <a:lnTo>
                    <a:pt x="1369625" y="750959"/>
                  </a:lnTo>
                  <a:lnTo>
                    <a:pt x="1382009" y="771498"/>
                  </a:lnTo>
                  <a:lnTo>
                    <a:pt x="1344494" y="771498"/>
                  </a:lnTo>
                  <a:lnTo>
                    <a:pt x="1342830" y="781189"/>
                  </a:lnTo>
                  <a:lnTo>
                    <a:pt x="1393410" y="781189"/>
                  </a:lnTo>
                  <a:lnTo>
                    <a:pt x="1386500" y="750959"/>
                  </a:lnTo>
                  <a:close/>
                </a:path>
                <a:path w="3155950" h="1021079">
                  <a:moveTo>
                    <a:pt x="1426617" y="723421"/>
                  </a:moveTo>
                  <a:lnTo>
                    <a:pt x="1415406" y="723421"/>
                  </a:lnTo>
                  <a:lnTo>
                    <a:pt x="1416387" y="803770"/>
                  </a:lnTo>
                  <a:lnTo>
                    <a:pt x="1437258" y="814823"/>
                  </a:lnTo>
                  <a:lnTo>
                    <a:pt x="1426617" y="723421"/>
                  </a:lnTo>
                  <a:close/>
                </a:path>
                <a:path w="3155950" h="1021079">
                  <a:moveTo>
                    <a:pt x="1415619" y="740904"/>
                  </a:moveTo>
                  <a:lnTo>
                    <a:pt x="1404384" y="740904"/>
                  </a:lnTo>
                  <a:lnTo>
                    <a:pt x="1404384" y="750405"/>
                  </a:lnTo>
                  <a:lnTo>
                    <a:pt x="1415735" y="750405"/>
                  </a:lnTo>
                  <a:lnTo>
                    <a:pt x="1415619" y="740904"/>
                  </a:lnTo>
                  <a:close/>
                </a:path>
                <a:path w="3155950" h="1021079">
                  <a:moveTo>
                    <a:pt x="1442199" y="740904"/>
                  </a:moveTo>
                  <a:lnTo>
                    <a:pt x="1428652" y="740904"/>
                  </a:lnTo>
                  <a:lnTo>
                    <a:pt x="1429759" y="750405"/>
                  </a:lnTo>
                  <a:lnTo>
                    <a:pt x="1442199" y="750405"/>
                  </a:lnTo>
                  <a:lnTo>
                    <a:pt x="1442199" y="740904"/>
                  </a:lnTo>
                  <a:close/>
                </a:path>
                <a:path w="3155950" h="1021079">
                  <a:moveTo>
                    <a:pt x="1465145" y="740904"/>
                  </a:moveTo>
                  <a:lnTo>
                    <a:pt x="1453363" y="740904"/>
                  </a:lnTo>
                  <a:lnTo>
                    <a:pt x="1475596" y="813873"/>
                  </a:lnTo>
                  <a:lnTo>
                    <a:pt x="1486617" y="813873"/>
                  </a:lnTo>
                  <a:lnTo>
                    <a:pt x="1491487" y="796771"/>
                  </a:lnTo>
                  <a:lnTo>
                    <a:pt x="1481677" y="796771"/>
                  </a:lnTo>
                  <a:lnTo>
                    <a:pt x="1465145" y="740904"/>
                  </a:lnTo>
                  <a:close/>
                </a:path>
                <a:path w="3155950" h="1021079">
                  <a:moveTo>
                    <a:pt x="1514137" y="757816"/>
                  </a:moveTo>
                  <a:lnTo>
                    <a:pt x="1502579" y="757816"/>
                  </a:lnTo>
                  <a:lnTo>
                    <a:pt x="1519682" y="813873"/>
                  </a:lnTo>
                  <a:lnTo>
                    <a:pt x="1530703" y="813873"/>
                  </a:lnTo>
                  <a:lnTo>
                    <a:pt x="1535914" y="796771"/>
                  </a:lnTo>
                  <a:lnTo>
                    <a:pt x="1535972" y="796581"/>
                  </a:lnTo>
                  <a:lnTo>
                    <a:pt x="1525383" y="796581"/>
                  </a:lnTo>
                  <a:lnTo>
                    <a:pt x="1514137" y="757816"/>
                  </a:lnTo>
                  <a:close/>
                </a:path>
                <a:path w="3155950" h="1021079">
                  <a:moveTo>
                    <a:pt x="1509230" y="740904"/>
                  </a:moveTo>
                  <a:lnTo>
                    <a:pt x="1497259" y="740904"/>
                  </a:lnTo>
                  <a:lnTo>
                    <a:pt x="1481730" y="796581"/>
                  </a:lnTo>
                  <a:lnTo>
                    <a:pt x="1481677" y="796771"/>
                  </a:lnTo>
                  <a:lnTo>
                    <a:pt x="1491487" y="796771"/>
                  </a:lnTo>
                  <a:lnTo>
                    <a:pt x="1502579" y="757816"/>
                  </a:lnTo>
                  <a:lnTo>
                    <a:pt x="1514137" y="757816"/>
                  </a:lnTo>
                  <a:lnTo>
                    <a:pt x="1509230" y="740904"/>
                  </a:lnTo>
                  <a:close/>
                </a:path>
                <a:path w="3155950" h="1021079">
                  <a:moveTo>
                    <a:pt x="1552936" y="740904"/>
                  </a:moveTo>
                  <a:lnTo>
                    <a:pt x="1541155" y="740904"/>
                  </a:lnTo>
                  <a:lnTo>
                    <a:pt x="1525383" y="796581"/>
                  </a:lnTo>
                  <a:lnTo>
                    <a:pt x="1535972" y="796581"/>
                  </a:lnTo>
                  <a:lnTo>
                    <a:pt x="1552936" y="740904"/>
                  </a:lnTo>
                  <a:close/>
                </a:path>
                <a:path w="3155950" h="1021079">
                  <a:moveTo>
                    <a:pt x="1588142" y="739953"/>
                  </a:moveTo>
                  <a:lnTo>
                    <a:pt x="1568696" y="752463"/>
                  </a:lnTo>
                  <a:lnTo>
                    <a:pt x="1561855" y="785433"/>
                  </a:lnTo>
                  <a:lnTo>
                    <a:pt x="1572608" y="807602"/>
                  </a:lnTo>
                  <a:lnTo>
                    <a:pt x="1595870" y="815393"/>
                  </a:lnTo>
                  <a:lnTo>
                    <a:pt x="1605260" y="814633"/>
                  </a:lnTo>
                  <a:lnTo>
                    <a:pt x="1616725" y="804340"/>
                  </a:lnTo>
                  <a:lnTo>
                    <a:pt x="1587366" y="804340"/>
                  </a:lnTo>
                  <a:lnTo>
                    <a:pt x="1574017" y="789851"/>
                  </a:lnTo>
                  <a:lnTo>
                    <a:pt x="1575504" y="781189"/>
                  </a:lnTo>
                  <a:lnTo>
                    <a:pt x="1569837" y="781189"/>
                  </a:lnTo>
                  <a:lnTo>
                    <a:pt x="1569837" y="771498"/>
                  </a:lnTo>
                  <a:lnTo>
                    <a:pt x="1577168" y="771498"/>
                  </a:lnTo>
                  <a:lnTo>
                    <a:pt x="1579908" y="755535"/>
                  </a:lnTo>
                  <a:lnTo>
                    <a:pt x="1602299" y="750959"/>
                  </a:lnTo>
                  <a:lnTo>
                    <a:pt x="1619463" y="750959"/>
                  </a:lnTo>
                  <a:lnTo>
                    <a:pt x="1588142" y="739953"/>
                  </a:lnTo>
                  <a:close/>
                </a:path>
                <a:path w="3155950" h="1021079">
                  <a:moveTo>
                    <a:pt x="1614112" y="793921"/>
                  </a:moveTo>
                  <a:lnTo>
                    <a:pt x="1613162" y="796454"/>
                  </a:lnTo>
                  <a:lnTo>
                    <a:pt x="1587366" y="804340"/>
                  </a:lnTo>
                  <a:lnTo>
                    <a:pt x="1616725" y="804340"/>
                  </a:lnTo>
                  <a:lnTo>
                    <a:pt x="1624944" y="796961"/>
                  </a:lnTo>
                  <a:lnTo>
                    <a:pt x="1614112" y="793921"/>
                  </a:lnTo>
                  <a:close/>
                </a:path>
                <a:path w="3155950" h="1021079">
                  <a:moveTo>
                    <a:pt x="1577168" y="771498"/>
                  </a:moveTo>
                  <a:lnTo>
                    <a:pt x="1569837" y="771498"/>
                  </a:lnTo>
                  <a:lnTo>
                    <a:pt x="1569837" y="781189"/>
                  </a:lnTo>
                  <a:lnTo>
                    <a:pt x="1575504" y="781189"/>
                  </a:lnTo>
                  <a:lnTo>
                    <a:pt x="1577168" y="771498"/>
                  </a:lnTo>
                  <a:close/>
                </a:path>
                <a:path w="3155950" h="1021079">
                  <a:moveTo>
                    <a:pt x="1619173" y="750959"/>
                  </a:moveTo>
                  <a:lnTo>
                    <a:pt x="1602299" y="750959"/>
                  </a:lnTo>
                  <a:lnTo>
                    <a:pt x="1614682" y="771498"/>
                  </a:lnTo>
                  <a:lnTo>
                    <a:pt x="1577168" y="771498"/>
                  </a:lnTo>
                  <a:lnTo>
                    <a:pt x="1575504" y="781189"/>
                  </a:lnTo>
                  <a:lnTo>
                    <a:pt x="1626084" y="781189"/>
                  </a:lnTo>
                  <a:lnTo>
                    <a:pt x="1619173" y="750959"/>
                  </a:lnTo>
                  <a:close/>
                </a:path>
                <a:path w="3155950" h="1021079">
                  <a:moveTo>
                    <a:pt x="1666005" y="739953"/>
                  </a:moveTo>
                  <a:lnTo>
                    <a:pt x="1646559" y="752463"/>
                  </a:lnTo>
                  <a:lnTo>
                    <a:pt x="1639718" y="785433"/>
                  </a:lnTo>
                  <a:lnTo>
                    <a:pt x="1650471" y="807602"/>
                  </a:lnTo>
                  <a:lnTo>
                    <a:pt x="1673733" y="815393"/>
                  </a:lnTo>
                  <a:lnTo>
                    <a:pt x="1683123" y="814633"/>
                  </a:lnTo>
                  <a:lnTo>
                    <a:pt x="1694588" y="804340"/>
                  </a:lnTo>
                  <a:lnTo>
                    <a:pt x="1665229" y="804340"/>
                  </a:lnTo>
                  <a:lnTo>
                    <a:pt x="1651880" y="789851"/>
                  </a:lnTo>
                  <a:lnTo>
                    <a:pt x="1653367" y="781189"/>
                  </a:lnTo>
                  <a:lnTo>
                    <a:pt x="1647699" y="781189"/>
                  </a:lnTo>
                  <a:lnTo>
                    <a:pt x="1647699" y="771498"/>
                  </a:lnTo>
                  <a:lnTo>
                    <a:pt x="1655031" y="771498"/>
                  </a:lnTo>
                  <a:lnTo>
                    <a:pt x="1657771" y="755535"/>
                  </a:lnTo>
                  <a:lnTo>
                    <a:pt x="1680162" y="750959"/>
                  </a:lnTo>
                  <a:lnTo>
                    <a:pt x="1697326" y="750959"/>
                  </a:lnTo>
                  <a:lnTo>
                    <a:pt x="1666005" y="739953"/>
                  </a:lnTo>
                  <a:close/>
                </a:path>
                <a:path w="3155950" h="1021079">
                  <a:moveTo>
                    <a:pt x="1691975" y="793921"/>
                  </a:moveTo>
                  <a:lnTo>
                    <a:pt x="1691025" y="796454"/>
                  </a:lnTo>
                  <a:lnTo>
                    <a:pt x="1665229" y="804340"/>
                  </a:lnTo>
                  <a:lnTo>
                    <a:pt x="1694588" y="804340"/>
                  </a:lnTo>
                  <a:lnTo>
                    <a:pt x="1702807" y="796961"/>
                  </a:lnTo>
                  <a:lnTo>
                    <a:pt x="1691975" y="793921"/>
                  </a:lnTo>
                  <a:close/>
                </a:path>
                <a:path w="3155950" h="1021079">
                  <a:moveTo>
                    <a:pt x="1655031" y="771498"/>
                  </a:moveTo>
                  <a:lnTo>
                    <a:pt x="1647699" y="771498"/>
                  </a:lnTo>
                  <a:lnTo>
                    <a:pt x="1647699" y="781189"/>
                  </a:lnTo>
                  <a:lnTo>
                    <a:pt x="1653367" y="781189"/>
                  </a:lnTo>
                  <a:lnTo>
                    <a:pt x="1655031" y="771498"/>
                  </a:lnTo>
                  <a:close/>
                </a:path>
                <a:path w="3155950" h="1021079">
                  <a:moveTo>
                    <a:pt x="1697036" y="750959"/>
                  </a:moveTo>
                  <a:lnTo>
                    <a:pt x="1680162" y="750959"/>
                  </a:lnTo>
                  <a:lnTo>
                    <a:pt x="1692545" y="771498"/>
                  </a:lnTo>
                  <a:lnTo>
                    <a:pt x="1655031" y="771498"/>
                  </a:lnTo>
                  <a:lnTo>
                    <a:pt x="1653367" y="781189"/>
                  </a:lnTo>
                  <a:lnTo>
                    <a:pt x="1703947" y="781189"/>
                  </a:lnTo>
                  <a:lnTo>
                    <a:pt x="1697036" y="750959"/>
                  </a:lnTo>
                  <a:close/>
                </a:path>
                <a:path w="3155950" h="1021079">
                  <a:moveTo>
                    <a:pt x="1731833" y="740904"/>
                  </a:moveTo>
                  <a:lnTo>
                    <a:pt x="1721002" y="740904"/>
                  </a:lnTo>
                  <a:lnTo>
                    <a:pt x="1721002" y="813873"/>
                  </a:lnTo>
                  <a:lnTo>
                    <a:pt x="1732213" y="813873"/>
                  </a:lnTo>
                  <a:lnTo>
                    <a:pt x="1732213" y="769977"/>
                  </a:lnTo>
                  <a:lnTo>
                    <a:pt x="1736251" y="756169"/>
                  </a:lnTo>
                  <a:lnTo>
                    <a:pt x="1748689" y="752305"/>
                  </a:lnTo>
                  <a:lnTo>
                    <a:pt x="1732783" y="752305"/>
                  </a:lnTo>
                  <a:lnTo>
                    <a:pt x="1731833" y="740904"/>
                  </a:lnTo>
                  <a:close/>
                </a:path>
                <a:path w="3155950" h="1021079">
                  <a:moveTo>
                    <a:pt x="1773219" y="750025"/>
                  </a:moveTo>
                  <a:lnTo>
                    <a:pt x="1756030" y="750025"/>
                  </a:lnTo>
                  <a:lnTo>
                    <a:pt x="1766069" y="758069"/>
                  </a:lnTo>
                  <a:lnTo>
                    <a:pt x="1767558" y="813873"/>
                  </a:lnTo>
                  <a:lnTo>
                    <a:pt x="1778769" y="813873"/>
                  </a:lnTo>
                  <a:lnTo>
                    <a:pt x="1778769" y="761300"/>
                  </a:lnTo>
                  <a:lnTo>
                    <a:pt x="1773219" y="750025"/>
                  </a:lnTo>
                  <a:close/>
                </a:path>
                <a:path w="3155950" h="1021079">
                  <a:moveTo>
                    <a:pt x="1748555" y="739953"/>
                  </a:moveTo>
                  <a:lnTo>
                    <a:pt x="1732783" y="752305"/>
                  </a:lnTo>
                  <a:lnTo>
                    <a:pt x="1748689" y="752305"/>
                  </a:lnTo>
                  <a:lnTo>
                    <a:pt x="1756030" y="750025"/>
                  </a:lnTo>
                  <a:lnTo>
                    <a:pt x="1773219" y="750025"/>
                  </a:lnTo>
                  <a:lnTo>
                    <a:pt x="1770741" y="744989"/>
                  </a:lnTo>
                  <a:lnTo>
                    <a:pt x="1748555" y="739953"/>
                  </a:lnTo>
                  <a:close/>
                </a:path>
                <a:path w="3155950" h="1021079">
                  <a:moveTo>
                    <a:pt x="1848093" y="740904"/>
                  </a:moveTo>
                  <a:lnTo>
                    <a:pt x="1836881" y="740904"/>
                  </a:lnTo>
                  <a:lnTo>
                    <a:pt x="1836881" y="813873"/>
                  </a:lnTo>
                  <a:lnTo>
                    <a:pt x="1848093" y="813873"/>
                  </a:lnTo>
                  <a:lnTo>
                    <a:pt x="1848093" y="740904"/>
                  </a:lnTo>
                  <a:close/>
                </a:path>
                <a:path w="3155950" h="1021079">
                  <a:moveTo>
                    <a:pt x="1840397" y="713540"/>
                  </a:moveTo>
                  <a:lnTo>
                    <a:pt x="1842582" y="728742"/>
                  </a:lnTo>
                  <a:lnTo>
                    <a:pt x="1844767" y="728742"/>
                  </a:lnTo>
                  <a:lnTo>
                    <a:pt x="1840397" y="713540"/>
                  </a:lnTo>
                  <a:close/>
                </a:path>
                <a:path w="3155950" h="1021079">
                  <a:moveTo>
                    <a:pt x="1890227" y="739953"/>
                  </a:moveTo>
                  <a:lnTo>
                    <a:pt x="1871779" y="751988"/>
                  </a:lnTo>
                  <a:lnTo>
                    <a:pt x="1865207" y="785306"/>
                  </a:lnTo>
                  <a:lnTo>
                    <a:pt x="1875421" y="807681"/>
                  </a:lnTo>
                  <a:lnTo>
                    <a:pt x="1896181" y="815393"/>
                  </a:lnTo>
                  <a:lnTo>
                    <a:pt x="1900868" y="815393"/>
                  </a:lnTo>
                  <a:lnTo>
                    <a:pt x="1915468" y="805670"/>
                  </a:lnTo>
                  <a:lnTo>
                    <a:pt x="1929625" y="805670"/>
                  </a:lnTo>
                  <a:lnTo>
                    <a:pt x="1929625" y="805322"/>
                  </a:lnTo>
                  <a:lnTo>
                    <a:pt x="1897701" y="805322"/>
                  </a:lnTo>
                  <a:lnTo>
                    <a:pt x="1889087" y="804087"/>
                  </a:lnTo>
                  <a:lnTo>
                    <a:pt x="1877210" y="787301"/>
                  </a:lnTo>
                  <a:lnTo>
                    <a:pt x="1882689" y="756090"/>
                  </a:lnTo>
                  <a:lnTo>
                    <a:pt x="1902262" y="750025"/>
                  </a:lnTo>
                  <a:lnTo>
                    <a:pt x="1912862" y="750025"/>
                  </a:lnTo>
                  <a:lnTo>
                    <a:pt x="1890227" y="739953"/>
                  </a:lnTo>
                  <a:close/>
                </a:path>
                <a:path w="3155950" h="1021079">
                  <a:moveTo>
                    <a:pt x="1929625" y="805670"/>
                  </a:moveTo>
                  <a:lnTo>
                    <a:pt x="1915468" y="805670"/>
                  </a:lnTo>
                  <a:lnTo>
                    <a:pt x="1918794" y="813873"/>
                  </a:lnTo>
                  <a:lnTo>
                    <a:pt x="1929625" y="813873"/>
                  </a:lnTo>
                  <a:lnTo>
                    <a:pt x="1929625" y="805670"/>
                  </a:lnTo>
                  <a:close/>
                </a:path>
                <a:path w="3155950" h="1021079">
                  <a:moveTo>
                    <a:pt x="1912862" y="750025"/>
                  </a:moveTo>
                  <a:lnTo>
                    <a:pt x="1902262" y="750025"/>
                  </a:lnTo>
                  <a:lnTo>
                    <a:pt x="1914645" y="758972"/>
                  </a:lnTo>
                  <a:lnTo>
                    <a:pt x="1914566" y="796153"/>
                  </a:lnTo>
                  <a:lnTo>
                    <a:pt x="1897701" y="805322"/>
                  </a:lnTo>
                  <a:lnTo>
                    <a:pt x="1929625" y="805322"/>
                  </a:lnTo>
                  <a:lnTo>
                    <a:pt x="1929625" y="752495"/>
                  </a:lnTo>
                  <a:lnTo>
                    <a:pt x="1918414" y="752495"/>
                  </a:lnTo>
                  <a:lnTo>
                    <a:pt x="1912862" y="750025"/>
                  </a:lnTo>
                  <a:close/>
                </a:path>
                <a:path w="3155950" h="1021079">
                  <a:moveTo>
                    <a:pt x="1929625" y="716580"/>
                  </a:moveTo>
                  <a:lnTo>
                    <a:pt x="1918414" y="716580"/>
                  </a:lnTo>
                  <a:lnTo>
                    <a:pt x="1918414" y="752495"/>
                  </a:lnTo>
                  <a:lnTo>
                    <a:pt x="1929625" y="752495"/>
                  </a:lnTo>
                  <a:lnTo>
                    <a:pt x="1929625" y="716580"/>
                  </a:lnTo>
                  <a:close/>
                </a:path>
                <a:path w="3155950" h="1021079">
                  <a:moveTo>
                    <a:pt x="1974582" y="739953"/>
                  </a:moveTo>
                  <a:lnTo>
                    <a:pt x="1955136" y="752463"/>
                  </a:lnTo>
                  <a:lnTo>
                    <a:pt x="1948295" y="785433"/>
                  </a:lnTo>
                  <a:lnTo>
                    <a:pt x="1959048" y="807602"/>
                  </a:lnTo>
                  <a:lnTo>
                    <a:pt x="1982310" y="815393"/>
                  </a:lnTo>
                  <a:lnTo>
                    <a:pt x="1991700" y="814633"/>
                  </a:lnTo>
                  <a:lnTo>
                    <a:pt x="2003165" y="804340"/>
                  </a:lnTo>
                  <a:lnTo>
                    <a:pt x="1973806" y="804340"/>
                  </a:lnTo>
                  <a:lnTo>
                    <a:pt x="1960457" y="789851"/>
                  </a:lnTo>
                  <a:lnTo>
                    <a:pt x="1961944" y="781189"/>
                  </a:lnTo>
                  <a:lnTo>
                    <a:pt x="1956276" y="781189"/>
                  </a:lnTo>
                  <a:lnTo>
                    <a:pt x="1956276" y="771498"/>
                  </a:lnTo>
                  <a:lnTo>
                    <a:pt x="1963608" y="771498"/>
                  </a:lnTo>
                  <a:lnTo>
                    <a:pt x="1966348" y="755535"/>
                  </a:lnTo>
                  <a:lnTo>
                    <a:pt x="1988739" y="750959"/>
                  </a:lnTo>
                  <a:lnTo>
                    <a:pt x="2005903" y="750959"/>
                  </a:lnTo>
                  <a:lnTo>
                    <a:pt x="1974582" y="739953"/>
                  </a:lnTo>
                  <a:close/>
                </a:path>
                <a:path w="3155950" h="1021079">
                  <a:moveTo>
                    <a:pt x="2000552" y="793921"/>
                  </a:moveTo>
                  <a:lnTo>
                    <a:pt x="1999602" y="796454"/>
                  </a:lnTo>
                  <a:lnTo>
                    <a:pt x="1973806" y="804340"/>
                  </a:lnTo>
                  <a:lnTo>
                    <a:pt x="2003165" y="804340"/>
                  </a:lnTo>
                  <a:lnTo>
                    <a:pt x="2011384" y="796961"/>
                  </a:lnTo>
                  <a:lnTo>
                    <a:pt x="2000552" y="793921"/>
                  </a:lnTo>
                  <a:close/>
                </a:path>
                <a:path w="3155950" h="1021079">
                  <a:moveTo>
                    <a:pt x="1963608" y="771498"/>
                  </a:moveTo>
                  <a:lnTo>
                    <a:pt x="1956276" y="771498"/>
                  </a:lnTo>
                  <a:lnTo>
                    <a:pt x="1956276" y="781189"/>
                  </a:lnTo>
                  <a:lnTo>
                    <a:pt x="1961944" y="781189"/>
                  </a:lnTo>
                  <a:lnTo>
                    <a:pt x="1963608" y="771498"/>
                  </a:lnTo>
                  <a:close/>
                </a:path>
                <a:path w="3155950" h="1021079">
                  <a:moveTo>
                    <a:pt x="2005613" y="750959"/>
                  </a:moveTo>
                  <a:lnTo>
                    <a:pt x="1988739" y="750959"/>
                  </a:lnTo>
                  <a:lnTo>
                    <a:pt x="2001122" y="771498"/>
                  </a:lnTo>
                  <a:lnTo>
                    <a:pt x="1963608" y="771498"/>
                  </a:lnTo>
                  <a:lnTo>
                    <a:pt x="1961944" y="781189"/>
                  </a:lnTo>
                  <a:lnTo>
                    <a:pt x="2012524" y="781189"/>
                  </a:lnTo>
                  <a:lnTo>
                    <a:pt x="2005613" y="750959"/>
                  </a:lnTo>
                  <a:close/>
                </a:path>
                <a:path w="3155950" h="1021079">
                  <a:moveTo>
                    <a:pt x="2040410" y="740904"/>
                  </a:moveTo>
                  <a:lnTo>
                    <a:pt x="2029579" y="740904"/>
                  </a:lnTo>
                  <a:lnTo>
                    <a:pt x="2029579" y="813873"/>
                  </a:lnTo>
                  <a:lnTo>
                    <a:pt x="2040790" y="813873"/>
                  </a:lnTo>
                  <a:lnTo>
                    <a:pt x="2040790" y="769977"/>
                  </a:lnTo>
                  <a:lnTo>
                    <a:pt x="2044828" y="756169"/>
                  </a:lnTo>
                  <a:lnTo>
                    <a:pt x="2057266" y="752305"/>
                  </a:lnTo>
                  <a:lnTo>
                    <a:pt x="2041360" y="752305"/>
                  </a:lnTo>
                  <a:lnTo>
                    <a:pt x="2040410" y="740904"/>
                  </a:lnTo>
                  <a:close/>
                </a:path>
                <a:path w="3155950" h="1021079">
                  <a:moveTo>
                    <a:pt x="2081796" y="750025"/>
                  </a:moveTo>
                  <a:lnTo>
                    <a:pt x="2064607" y="750025"/>
                  </a:lnTo>
                  <a:lnTo>
                    <a:pt x="2074646" y="758069"/>
                  </a:lnTo>
                  <a:lnTo>
                    <a:pt x="2076135" y="813873"/>
                  </a:lnTo>
                  <a:lnTo>
                    <a:pt x="2087346" y="813873"/>
                  </a:lnTo>
                  <a:lnTo>
                    <a:pt x="2087346" y="761300"/>
                  </a:lnTo>
                  <a:lnTo>
                    <a:pt x="2081796" y="750025"/>
                  </a:lnTo>
                  <a:close/>
                </a:path>
                <a:path w="3155950" h="1021079">
                  <a:moveTo>
                    <a:pt x="2057132" y="739953"/>
                  </a:moveTo>
                  <a:lnTo>
                    <a:pt x="2041360" y="752305"/>
                  </a:lnTo>
                  <a:lnTo>
                    <a:pt x="2057266" y="752305"/>
                  </a:lnTo>
                  <a:lnTo>
                    <a:pt x="2064607" y="750025"/>
                  </a:lnTo>
                  <a:lnTo>
                    <a:pt x="2081796" y="750025"/>
                  </a:lnTo>
                  <a:lnTo>
                    <a:pt x="2079318" y="744989"/>
                  </a:lnTo>
                  <a:lnTo>
                    <a:pt x="2057132" y="739953"/>
                  </a:lnTo>
                  <a:close/>
                </a:path>
                <a:path w="3155950" h="1021079">
                  <a:moveTo>
                    <a:pt x="2123985" y="723421"/>
                  </a:moveTo>
                  <a:lnTo>
                    <a:pt x="2112774" y="723421"/>
                  </a:lnTo>
                  <a:lnTo>
                    <a:pt x="2113756" y="803770"/>
                  </a:lnTo>
                  <a:lnTo>
                    <a:pt x="2134627" y="814823"/>
                  </a:lnTo>
                  <a:lnTo>
                    <a:pt x="2123985" y="723421"/>
                  </a:lnTo>
                  <a:close/>
                </a:path>
                <a:path w="3155950" h="1021079">
                  <a:moveTo>
                    <a:pt x="2112988" y="740904"/>
                  </a:moveTo>
                  <a:lnTo>
                    <a:pt x="2101752" y="740904"/>
                  </a:lnTo>
                  <a:lnTo>
                    <a:pt x="2101752" y="750405"/>
                  </a:lnTo>
                  <a:lnTo>
                    <a:pt x="2113104" y="750405"/>
                  </a:lnTo>
                  <a:lnTo>
                    <a:pt x="2112988" y="740904"/>
                  </a:lnTo>
                  <a:close/>
                </a:path>
                <a:path w="3155950" h="1021079">
                  <a:moveTo>
                    <a:pt x="2139567" y="740904"/>
                  </a:moveTo>
                  <a:lnTo>
                    <a:pt x="2126021" y="740904"/>
                  </a:lnTo>
                  <a:lnTo>
                    <a:pt x="2127127" y="750405"/>
                  </a:lnTo>
                  <a:lnTo>
                    <a:pt x="2139567" y="750405"/>
                  </a:lnTo>
                  <a:lnTo>
                    <a:pt x="2139567" y="740904"/>
                  </a:lnTo>
                  <a:close/>
                </a:path>
                <a:path w="3155950" h="1021079">
                  <a:moveTo>
                    <a:pt x="2167644" y="740904"/>
                  </a:moveTo>
                  <a:lnTo>
                    <a:pt x="2156432" y="740904"/>
                  </a:lnTo>
                  <a:lnTo>
                    <a:pt x="2156432" y="813873"/>
                  </a:lnTo>
                  <a:lnTo>
                    <a:pt x="2167644" y="813873"/>
                  </a:lnTo>
                  <a:lnTo>
                    <a:pt x="2167644" y="740904"/>
                  </a:lnTo>
                  <a:close/>
                </a:path>
                <a:path w="3155950" h="1021079">
                  <a:moveTo>
                    <a:pt x="2159948" y="713540"/>
                  </a:moveTo>
                  <a:lnTo>
                    <a:pt x="2162133" y="728742"/>
                  </a:lnTo>
                  <a:lnTo>
                    <a:pt x="2164318" y="728742"/>
                  </a:lnTo>
                  <a:lnTo>
                    <a:pt x="2159948" y="713540"/>
                  </a:lnTo>
                  <a:close/>
                </a:path>
                <a:path w="3155950" h="1021079">
                  <a:moveTo>
                    <a:pt x="2224283" y="713920"/>
                  </a:moveTo>
                  <a:lnTo>
                    <a:pt x="2198028" y="717594"/>
                  </a:lnTo>
                  <a:lnTo>
                    <a:pt x="2193119" y="813873"/>
                  </a:lnTo>
                  <a:lnTo>
                    <a:pt x="2204330" y="813873"/>
                  </a:lnTo>
                  <a:lnTo>
                    <a:pt x="2204330" y="729882"/>
                  </a:lnTo>
                  <a:lnTo>
                    <a:pt x="2214782" y="722471"/>
                  </a:lnTo>
                  <a:lnTo>
                    <a:pt x="2224283" y="713920"/>
                  </a:lnTo>
                  <a:close/>
                </a:path>
                <a:path w="3155950" h="1021079">
                  <a:moveTo>
                    <a:pt x="2196839" y="740904"/>
                  </a:moveTo>
                  <a:lnTo>
                    <a:pt x="2181337" y="740904"/>
                  </a:lnTo>
                  <a:lnTo>
                    <a:pt x="2181337" y="750405"/>
                  </a:lnTo>
                  <a:lnTo>
                    <a:pt x="2196355" y="750405"/>
                  </a:lnTo>
                  <a:lnTo>
                    <a:pt x="2196839" y="740904"/>
                  </a:lnTo>
                  <a:close/>
                </a:path>
                <a:path w="3155950" h="1021079">
                  <a:moveTo>
                    <a:pt x="2220672" y="740904"/>
                  </a:moveTo>
                  <a:lnTo>
                    <a:pt x="2204330" y="740904"/>
                  </a:lnTo>
                  <a:lnTo>
                    <a:pt x="2204330" y="750405"/>
                  </a:lnTo>
                  <a:lnTo>
                    <a:pt x="2220672" y="750405"/>
                  </a:lnTo>
                  <a:lnTo>
                    <a:pt x="2220672" y="740904"/>
                  </a:lnTo>
                  <a:close/>
                </a:path>
                <a:path w="3155950" h="1021079">
                  <a:moveTo>
                    <a:pt x="2247597" y="740904"/>
                  </a:moveTo>
                  <a:lnTo>
                    <a:pt x="2236385" y="740904"/>
                  </a:lnTo>
                  <a:lnTo>
                    <a:pt x="2236385" y="813873"/>
                  </a:lnTo>
                  <a:lnTo>
                    <a:pt x="2247597" y="813873"/>
                  </a:lnTo>
                  <a:lnTo>
                    <a:pt x="2247597" y="740904"/>
                  </a:lnTo>
                  <a:close/>
                </a:path>
                <a:path w="3155950" h="1021079">
                  <a:moveTo>
                    <a:pt x="2239901" y="713540"/>
                  </a:moveTo>
                  <a:lnTo>
                    <a:pt x="2242086" y="728742"/>
                  </a:lnTo>
                  <a:lnTo>
                    <a:pt x="2244271" y="728742"/>
                  </a:lnTo>
                  <a:lnTo>
                    <a:pt x="2239901" y="713540"/>
                  </a:lnTo>
                  <a:close/>
                </a:path>
                <a:path w="3155950" h="1021079">
                  <a:moveTo>
                    <a:pt x="2290998" y="739953"/>
                  </a:moveTo>
                  <a:lnTo>
                    <a:pt x="2271552" y="752448"/>
                  </a:lnTo>
                  <a:lnTo>
                    <a:pt x="2264711" y="785053"/>
                  </a:lnTo>
                  <a:lnTo>
                    <a:pt x="2275162" y="807317"/>
                  </a:lnTo>
                  <a:lnTo>
                    <a:pt x="2297775" y="815393"/>
                  </a:lnTo>
                  <a:lnTo>
                    <a:pt x="2316018" y="810374"/>
                  </a:lnTo>
                  <a:lnTo>
                    <a:pt x="2319666" y="804166"/>
                  </a:lnTo>
                  <a:lnTo>
                    <a:pt x="2289477" y="804166"/>
                  </a:lnTo>
                  <a:lnTo>
                    <a:pt x="2276809" y="787935"/>
                  </a:lnTo>
                  <a:lnTo>
                    <a:pt x="2283017" y="755694"/>
                  </a:lnTo>
                  <a:lnTo>
                    <a:pt x="2302716" y="750025"/>
                  </a:lnTo>
                  <a:lnTo>
                    <a:pt x="2320247" y="750025"/>
                  </a:lnTo>
                  <a:lnTo>
                    <a:pt x="2318947" y="747364"/>
                  </a:lnTo>
                  <a:lnTo>
                    <a:pt x="2290998" y="739953"/>
                  </a:lnTo>
                  <a:close/>
                </a:path>
                <a:path w="3155950" h="1021079">
                  <a:moveTo>
                    <a:pt x="2326469" y="792590"/>
                  </a:moveTo>
                  <a:lnTo>
                    <a:pt x="2315258" y="792590"/>
                  </a:lnTo>
                  <a:lnTo>
                    <a:pt x="2314561" y="795251"/>
                  </a:lnTo>
                  <a:lnTo>
                    <a:pt x="2289477" y="804166"/>
                  </a:lnTo>
                  <a:lnTo>
                    <a:pt x="2319666" y="804166"/>
                  </a:lnTo>
                  <a:lnTo>
                    <a:pt x="2326469" y="792590"/>
                  </a:lnTo>
                  <a:close/>
                </a:path>
                <a:path w="3155950" h="1021079">
                  <a:moveTo>
                    <a:pt x="2320247" y="750025"/>
                  </a:moveTo>
                  <a:lnTo>
                    <a:pt x="2302716" y="750025"/>
                  </a:lnTo>
                  <a:lnTo>
                    <a:pt x="2315258" y="762756"/>
                  </a:lnTo>
                  <a:lnTo>
                    <a:pt x="2326469" y="762756"/>
                  </a:lnTo>
                  <a:lnTo>
                    <a:pt x="2320247" y="750025"/>
                  </a:lnTo>
                  <a:close/>
                </a:path>
                <a:path w="3155950" h="1021079">
                  <a:moveTo>
                    <a:pt x="2392323" y="751133"/>
                  </a:moveTo>
                  <a:lnTo>
                    <a:pt x="2380183" y="751133"/>
                  </a:lnTo>
                  <a:lnTo>
                    <a:pt x="2386565" y="764657"/>
                  </a:lnTo>
                  <a:lnTo>
                    <a:pt x="2340262" y="785591"/>
                  </a:lnTo>
                  <a:lnTo>
                    <a:pt x="2344981" y="808647"/>
                  </a:lnTo>
                  <a:lnTo>
                    <a:pt x="2364331" y="815583"/>
                  </a:lnTo>
                  <a:lnTo>
                    <a:pt x="2380420" y="810880"/>
                  </a:lnTo>
                  <a:lnTo>
                    <a:pt x="2397727" y="810880"/>
                  </a:lnTo>
                  <a:lnTo>
                    <a:pt x="2397640" y="805512"/>
                  </a:lnTo>
                  <a:lnTo>
                    <a:pt x="2366042" y="805512"/>
                  </a:lnTo>
                  <a:lnTo>
                    <a:pt x="2352091" y="800571"/>
                  </a:lnTo>
                  <a:lnTo>
                    <a:pt x="2351516" y="790500"/>
                  </a:lnTo>
                  <a:lnTo>
                    <a:pt x="2351410" y="788632"/>
                  </a:lnTo>
                  <a:lnTo>
                    <a:pt x="2397366" y="788632"/>
                  </a:lnTo>
                  <a:lnTo>
                    <a:pt x="2396976" y="764657"/>
                  </a:lnTo>
                  <a:lnTo>
                    <a:pt x="2396853" y="757056"/>
                  </a:lnTo>
                  <a:lnTo>
                    <a:pt x="2396826" y="755377"/>
                  </a:lnTo>
                  <a:lnTo>
                    <a:pt x="2392323" y="751133"/>
                  </a:lnTo>
                  <a:close/>
                </a:path>
                <a:path w="3155950" h="1021079">
                  <a:moveTo>
                    <a:pt x="2397727" y="810880"/>
                  </a:moveTo>
                  <a:lnTo>
                    <a:pt x="2380420" y="810880"/>
                  </a:lnTo>
                  <a:lnTo>
                    <a:pt x="2386565" y="813873"/>
                  </a:lnTo>
                  <a:lnTo>
                    <a:pt x="2397776" y="813873"/>
                  </a:lnTo>
                  <a:lnTo>
                    <a:pt x="2397727" y="810880"/>
                  </a:lnTo>
                  <a:close/>
                </a:path>
                <a:path w="3155950" h="1021079">
                  <a:moveTo>
                    <a:pt x="2397366" y="788632"/>
                  </a:moveTo>
                  <a:lnTo>
                    <a:pt x="2351410" y="788632"/>
                  </a:lnTo>
                  <a:lnTo>
                    <a:pt x="2386565" y="790500"/>
                  </a:lnTo>
                  <a:lnTo>
                    <a:pt x="2366042" y="805512"/>
                  </a:lnTo>
                  <a:lnTo>
                    <a:pt x="2397640" y="805512"/>
                  </a:lnTo>
                  <a:lnTo>
                    <a:pt x="2397396" y="790500"/>
                  </a:lnTo>
                  <a:lnTo>
                    <a:pt x="2397366" y="788632"/>
                  </a:lnTo>
                  <a:close/>
                </a:path>
                <a:path w="3155950" h="1021079">
                  <a:moveTo>
                    <a:pt x="2381941" y="741347"/>
                  </a:moveTo>
                  <a:lnTo>
                    <a:pt x="2341528" y="757056"/>
                  </a:lnTo>
                  <a:lnTo>
                    <a:pt x="2352170" y="760856"/>
                  </a:lnTo>
                  <a:lnTo>
                    <a:pt x="2361502" y="751133"/>
                  </a:lnTo>
                  <a:lnTo>
                    <a:pt x="2392323" y="751133"/>
                  </a:lnTo>
                  <a:lnTo>
                    <a:pt x="2381941" y="741347"/>
                  </a:lnTo>
                  <a:close/>
                </a:path>
                <a:path w="3155950" h="1021079">
                  <a:moveTo>
                    <a:pt x="2434391" y="723421"/>
                  </a:moveTo>
                  <a:lnTo>
                    <a:pt x="2423180" y="723421"/>
                  </a:lnTo>
                  <a:lnTo>
                    <a:pt x="2424162" y="803770"/>
                  </a:lnTo>
                  <a:lnTo>
                    <a:pt x="2445033" y="814823"/>
                  </a:lnTo>
                  <a:lnTo>
                    <a:pt x="2434391" y="723421"/>
                  </a:lnTo>
                  <a:close/>
                </a:path>
                <a:path w="3155950" h="1021079">
                  <a:moveTo>
                    <a:pt x="2423394" y="740904"/>
                  </a:moveTo>
                  <a:lnTo>
                    <a:pt x="2412159" y="740904"/>
                  </a:lnTo>
                  <a:lnTo>
                    <a:pt x="2412159" y="750405"/>
                  </a:lnTo>
                  <a:lnTo>
                    <a:pt x="2423510" y="750405"/>
                  </a:lnTo>
                  <a:lnTo>
                    <a:pt x="2423394" y="740904"/>
                  </a:lnTo>
                  <a:close/>
                </a:path>
                <a:path w="3155950" h="1021079">
                  <a:moveTo>
                    <a:pt x="2449973" y="740904"/>
                  </a:moveTo>
                  <a:lnTo>
                    <a:pt x="2436427" y="740904"/>
                  </a:lnTo>
                  <a:lnTo>
                    <a:pt x="2437533" y="750405"/>
                  </a:lnTo>
                  <a:lnTo>
                    <a:pt x="2449973" y="750405"/>
                  </a:lnTo>
                  <a:lnTo>
                    <a:pt x="2449973" y="740904"/>
                  </a:lnTo>
                  <a:close/>
                </a:path>
                <a:path w="3155950" h="1021079">
                  <a:moveTo>
                    <a:pt x="2478050" y="740904"/>
                  </a:moveTo>
                  <a:lnTo>
                    <a:pt x="2466838" y="740904"/>
                  </a:lnTo>
                  <a:lnTo>
                    <a:pt x="2466838" y="813873"/>
                  </a:lnTo>
                  <a:lnTo>
                    <a:pt x="2478050" y="813873"/>
                  </a:lnTo>
                  <a:lnTo>
                    <a:pt x="2478050" y="740904"/>
                  </a:lnTo>
                  <a:close/>
                </a:path>
                <a:path w="3155950" h="1021079">
                  <a:moveTo>
                    <a:pt x="2470354" y="713540"/>
                  </a:moveTo>
                  <a:lnTo>
                    <a:pt x="2472539" y="728742"/>
                  </a:lnTo>
                  <a:lnTo>
                    <a:pt x="2474724" y="728742"/>
                  </a:lnTo>
                  <a:lnTo>
                    <a:pt x="2470354" y="713540"/>
                  </a:lnTo>
                  <a:close/>
                </a:path>
                <a:path w="3155950" h="1021079">
                  <a:moveTo>
                    <a:pt x="2521641" y="739953"/>
                  </a:moveTo>
                  <a:lnTo>
                    <a:pt x="2502084" y="752194"/>
                  </a:lnTo>
                  <a:lnTo>
                    <a:pt x="2495164" y="785306"/>
                  </a:lnTo>
                  <a:lnTo>
                    <a:pt x="2505948" y="807555"/>
                  </a:lnTo>
                  <a:lnTo>
                    <a:pt x="2528228" y="815393"/>
                  </a:lnTo>
                  <a:lnTo>
                    <a:pt x="2534816" y="815393"/>
                  </a:lnTo>
                  <a:lnTo>
                    <a:pt x="2550914" y="805322"/>
                  </a:lnTo>
                  <a:lnTo>
                    <a:pt x="2528228" y="805322"/>
                  </a:lnTo>
                  <a:lnTo>
                    <a:pt x="2519107" y="804039"/>
                  </a:lnTo>
                  <a:lnTo>
                    <a:pt x="2507151" y="787175"/>
                  </a:lnTo>
                  <a:lnTo>
                    <a:pt x="2512646" y="756517"/>
                  </a:lnTo>
                  <a:lnTo>
                    <a:pt x="2533232" y="750025"/>
                  </a:lnTo>
                  <a:lnTo>
                    <a:pt x="2551556" y="750025"/>
                  </a:lnTo>
                  <a:lnTo>
                    <a:pt x="2540580" y="741521"/>
                  </a:lnTo>
                  <a:lnTo>
                    <a:pt x="2521641" y="739953"/>
                  </a:lnTo>
                  <a:close/>
                </a:path>
                <a:path w="3155950" h="1021079">
                  <a:moveTo>
                    <a:pt x="2551556" y="750025"/>
                  </a:moveTo>
                  <a:lnTo>
                    <a:pt x="2533232" y="750025"/>
                  </a:lnTo>
                  <a:lnTo>
                    <a:pt x="2546201" y="759922"/>
                  </a:lnTo>
                  <a:lnTo>
                    <a:pt x="2546201" y="795536"/>
                  </a:lnTo>
                  <a:lnTo>
                    <a:pt x="2528228" y="805322"/>
                  </a:lnTo>
                  <a:lnTo>
                    <a:pt x="2550914" y="805322"/>
                  </a:lnTo>
                  <a:lnTo>
                    <a:pt x="2554357" y="803168"/>
                  </a:lnTo>
                  <a:lnTo>
                    <a:pt x="2561293" y="770167"/>
                  </a:lnTo>
                  <a:lnTo>
                    <a:pt x="2554357" y="752194"/>
                  </a:lnTo>
                  <a:lnTo>
                    <a:pt x="2551556" y="750025"/>
                  </a:lnTo>
                  <a:close/>
                </a:path>
                <a:path w="3155950" h="1021079">
                  <a:moveTo>
                    <a:pt x="2589238" y="740904"/>
                  </a:moveTo>
                  <a:lnTo>
                    <a:pt x="2578407" y="740904"/>
                  </a:lnTo>
                  <a:lnTo>
                    <a:pt x="2578407" y="813873"/>
                  </a:lnTo>
                  <a:lnTo>
                    <a:pt x="2589618" y="813873"/>
                  </a:lnTo>
                  <a:lnTo>
                    <a:pt x="2589618" y="769977"/>
                  </a:lnTo>
                  <a:lnTo>
                    <a:pt x="2593656" y="756169"/>
                  </a:lnTo>
                  <a:lnTo>
                    <a:pt x="2606094" y="752305"/>
                  </a:lnTo>
                  <a:lnTo>
                    <a:pt x="2590188" y="752305"/>
                  </a:lnTo>
                  <a:lnTo>
                    <a:pt x="2589238" y="740904"/>
                  </a:lnTo>
                  <a:close/>
                </a:path>
                <a:path w="3155950" h="1021079">
                  <a:moveTo>
                    <a:pt x="2630625" y="750025"/>
                  </a:moveTo>
                  <a:lnTo>
                    <a:pt x="2613435" y="750025"/>
                  </a:lnTo>
                  <a:lnTo>
                    <a:pt x="2623474" y="758069"/>
                  </a:lnTo>
                  <a:lnTo>
                    <a:pt x="2624963" y="813873"/>
                  </a:lnTo>
                  <a:lnTo>
                    <a:pt x="2636174" y="813873"/>
                  </a:lnTo>
                  <a:lnTo>
                    <a:pt x="2636174" y="761300"/>
                  </a:lnTo>
                  <a:lnTo>
                    <a:pt x="2630625" y="750025"/>
                  </a:lnTo>
                  <a:close/>
                </a:path>
                <a:path w="3155950" h="1021079">
                  <a:moveTo>
                    <a:pt x="2605960" y="739953"/>
                  </a:moveTo>
                  <a:lnTo>
                    <a:pt x="2590188" y="752305"/>
                  </a:lnTo>
                  <a:lnTo>
                    <a:pt x="2606094" y="752305"/>
                  </a:lnTo>
                  <a:lnTo>
                    <a:pt x="2613435" y="750025"/>
                  </a:lnTo>
                  <a:lnTo>
                    <a:pt x="2630625" y="750025"/>
                  </a:lnTo>
                  <a:lnTo>
                    <a:pt x="2628146" y="744989"/>
                  </a:lnTo>
                  <a:lnTo>
                    <a:pt x="2605960" y="739953"/>
                  </a:lnTo>
                  <a:close/>
                </a:path>
                <a:path w="3155950" h="1021079">
                  <a:moveTo>
                    <a:pt x="2726211" y="704419"/>
                  </a:moveTo>
                  <a:lnTo>
                    <a:pt x="2716329" y="704419"/>
                  </a:lnTo>
                  <a:lnTo>
                    <a:pt x="2712232" y="710912"/>
                  </a:lnTo>
                  <a:lnTo>
                    <a:pt x="2698277" y="765227"/>
                  </a:lnTo>
                  <a:lnTo>
                    <a:pt x="2698526" y="772764"/>
                  </a:lnTo>
                  <a:lnTo>
                    <a:pt x="2698568" y="774027"/>
                  </a:lnTo>
                  <a:lnTo>
                    <a:pt x="2716329" y="826035"/>
                  </a:lnTo>
                  <a:lnTo>
                    <a:pt x="2726211" y="826035"/>
                  </a:lnTo>
                  <a:lnTo>
                    <a:pt x="2709868" y="772764"/>
                  </a:lnTo>
                  <a:lnTo>
                    <a:pt x="2726211" y="704419"/>
                  </a:lnTo>
                  <a:close/>
                </a:path>
                <a:path w="3155950" h="1021079">
                  <a:moveTo>
                    <a:pt x="2758337" y="716580"/>
                  </a:moveTo>
                  <a:lnTo>
                    <a:pt x="2744275" y="716580"/>
                  </a:lnTo>
                  <a:lnTo>
                    <a:pt x="2744275" y="813873"/>
                  </a:lnTo>
                  <a:lnTo>
                    <a:pt x="2755296" y="813873"/>
                  </a:lnTo>
                  <a:lnTo>
                    <a:pt x="2755296" y="739953"/>
                  </a:lnTo>
                  <a:lnTo>
                    <a:pt x="2768236" y="739953"/>
                  </a:lnTo>
                  <a:lnTo>
                    <a:pt x="2758337" y="716580"/>
                  </a:lnTo>
                  <a:close/>
                </a:path>
                <a:path w="3155950" h="1021079">
                  <a:moveTo>
                    <a:pt x="2768236" y="739953"/>
                  </a:moveTo>
                  <a:lnTo>
                    <a:pt x="2755296" y="739953"/>
                  </a:lnTo>
                  <a:lnTo>
                    <a:pt x="2786651" y="813873"/>
                  </a:lnTo>
                  <a:lnTo>
                    <a:pt x="2797292" y="813873"/>
                  </a:lnTo>
                  <a:lnTo>
                    <a:pt x="2804092" y="797341"/>
                  </a:lnTo>
                  <a:lnTo>
                    <a:pt x="2792541" y="797341"/>
                  </a:lnTo>
                  <a:lnTo>
                    <a:pt x="2768236" y="739953"/>
                  </a:lnTo>
                  <a:close/>
                </a:path>
                <a:path w="3155950" h="1021079">
                  <a:moveTo>
                    <a:pt x="2839667" y="739953"/>
                  </a:moveTo>
                  <a:lnTo>
                    <a:pt x="2827696" y="739953"/>
                  </a:lnTo>
                  <a:lnTo>
                    <a:pt x="2828646" y="813873"/>
                  </a:lnTo>
                  <a:lnTo>
                    <a:pt x="2839667" y="813873"/>
                  </a:lnTo>
                  <a:lnTo>
                    <a:pt x="2839667" y="739953"/>
                  </a:lnTo>
                  <a:close/>
                </a:path>
                <a:path w="3155950" h="1021079">
                  <a:moveTo>
                    <a:pt x="2839667" y="716580"/>
                  </a:moveTo>
                  <a:lnTo>
                    <a:pt x="2825605" y="716580"/>
                  </a:lnTo>
                  <a:lnTo>
                    <a:pt x="2792541" y="797341"/>
                  </a:lnTo>
                  <a:lnTo>
                    <a:pt x="2804092" y="797341"/>
                  </a:lnTo>
                  <a:lnTo>
                    <a:pt x="2827696" y="739953"/>
                  </a:lnTo>
                  <a:lnTo>
                    <a:pt x="2839667" y="739953"/>
                  </a:lnTo>
                  <a:lnTo>
                    <a:pt x="2839667" y="716580"/>
                  </a:lnTo>
                  <a:close/>
                </a:path>
                <a:path w="3155950" h="1021079">
                  <a:moveTo>
                    <a:pt x="2884636" y="739953"/>
                  </a:moveTo>
                  <a:lnTo>
                    <a:pt x="2865191" y="752463"/>
                  </a:lnTo>
                  <a:lnTo>
                    <a:pt x="2858349" y="785433"/>
                  </a:lnTo>
                  <a:lnTo>
                    <a:pt x="2869102" y="807602"/>
                  </a:lnTo>
                  <a:lnTo>
                    <a:pt x="2892364" y="815393"/>
                  </a:lnTo>
                  <a:lnTo>
                    <a:pt x="2901754" y="814633"/>
                  </a:lnTo>
                  <a:lnTo>
                    <a:pt x="2913219" y="804340"/>
                  </a:lnTo>
                  <a:lnTo>
                    <a:pt x="2883860" y="804340"/>
                  </a:lnTo>
                  <a:lnTo>
                    <a:pt x="2870511" y="789851"/>
                  </a:lnTo>
                  <a:lnTo>
                    <a:pt x="2871998" y="781189"/>
                  </a:lnTo>
                  <a:lnTo>
                    <a:pt x="2866330" y="781189"/>
                  </a:lnTo>
                  <a:lnTo>
                    <a:pt x="2866330" y="771498"/>
                  </a:lnTo>
                  <a:lnTo>
                    <a:pt x="2873662" y="771498"/>
                  </a:lnTo>
                  <a:lnTo>
                    <a:pt x="2876402" y="755535"/>
                  </a:lnTo>
                  <a:lnTo>
                    <a:pt x="2898793" y="750959"/>
                  </a:lnTo>
                  <a:lnTo>
                    <a:pt x="2915958" y="750959"/>
                  </a:lnTo>
                  <a:lnTo>
                    <a:pt x="2884636" y="739953"/>
                  </a:lnTo>
                  <a:close/>
                </a:path>
                <a:path w="3155950" h="1021079">
                  <a:moveTo>
                    <a:pt x="2910606" y="793921"/>
                  </a:moveTo>
                  <a:lnTo>
                    <a:pt x="2909656" y="796454"/>
                  </a:lnTo>
                  <a:lnTo>
                    <a:pt x="2883860" y="804340"/>
                  </a:lnTo>
                  <a:lnTo>
                    <a:pt x="2913219" y="804340"/>
                  </a:lnTo>
                  <a:lnTo>
                    <a:pt x="2921438" y="796961"/>
                  </a:lnTo>
                  <a:lnTo>
                    <a:pt x="2910606" y="793921"/>
                  </a:lnTo>
                  <a:close/>
                </a:path>
                <a:path w="3155950" h="1021079">
                  <a:moveTo>
                    <a:pt x="2873662" y="771498"/>
                  </a:moveTo>
                  <a:lnTo>
                    <a:pt x="2866330" y="771498"/>
                  </a:lnTo>
                  <a:lnTo>
                    <a:pt x="2866330" y="781189"/>
                  </a:lnTo>
                  <a:lnTo>
                    <a:pt x="2871998" y="781189"/>
                  </a:lnTo>
                  <a:lnTo>
                    <a:pt x="2873662" y="771498"/>
                  </a:lnTo>
                  <a:close/>
                </a:path>
                <a:path w="3155950" h="1021079">
                  <a:moveTo>
                    <a:pt x="2915667" y="750959"/>
                  </a:moveTo>
                  <a:lnTo>
                    <a:pt x="2898793" y="750959"/>
                  </a:lnTo>
                  <a:lnTo>
                    <a:pt x="2911176" y="771498"/>
                  </a:lnTo>
                  <a:lnTo>
                    <a:pt x="2873662" y="771498"/>
                  </a:lnTo>
                  <a:lnTo>
                    <a:pt x="2871998" y="781189"/>
                  </a:lnTo>
                  <a:lnTo>
                    <a:pt x="2922578" y="781189"/>
                  </a:lnTo>
                  <a:lnTo>
                    <a:pt x="2915667" y="750959"/>
                  </a:lnTo>
                  <a:close/>
                </a:path>
                <a:path w="3155950" h="1021079">
                  <a:moveTo>
                    <a:pt x="2950464" y="740904"/>
                  </a:moveTo>
                  <a:lnTo>
                    <a:pt x="2939633" y="740904"/>
                  </a:lnTo>
                  <a:lnTo>
                    <a:pt x="2939633" y="813873"/>
                  </a:lnTo>
                  <a:lnTo>
                    <a:pt x="2950844" y="813873"/>
                  </a:lnTo>
                  <a:lnTo>
                    <a:pt x="2950844" y="764403"/>
                  </a:lnTo>
                  <a:lnTo>
                    <a:pt x="2967501" y="751925"/>
                  </a:lnTo>
                  <a:lnTo>
                    <a:pt x="2951224" y="751925"/>
                  </a:lnTo>
                  <a:lnTo>
                    <a:pt x="2950464" y="740904"/>
                  </a:lnTo>
                  <a:close/>
                </a:path>
                <a:path w="3155950" h="1021079">
                  <a:moveTo>
                    <a:pt x="2965856" y="739763"/>
                  </a:moveTo>
                  <a:lnTo>
                    <a:pt x="2951224" y="751925"/>
                  </a:lnTo>
                  <a:lnTo>
                    <a:pt x="2967501" y="751925"/>
                  </a:lnTo>
                  <a:lnTo>
                    <a:pt x="2969277" y="750595"/>
                  </a:lnTo>
                  <a:lnTo>
                    <a:pt x="2976117" y="739953"/>
                  </a:lnTo>
                  <a:lnTo>
                    <a:pt x="2965856" y="739763"/>
                  </a:lnTo>
                  <a:close/>
                </a:path>
                <a:path w="3155950" h="1021079">
                  <a:moveTo>
                    <a:pt x="3000619" y="716580"/>
                  </a:moveTo>
                  <a:lnTo>
                    <a:pt x="2989407" y="716580"/>
                  </a:lnTo>
                  <a:lnTo>
                    <a:pt x="2989407" y="813873"/>
                  </a:lnTo>
                  <a:lnTo>
                    <a:pt x="3000619" y="813873"/>
                  </a:lnTo>
                  <a:lnTo>
                    <a:pt x="3000619" y="716580"/>
                  </a:lnTo>
                  <a:close/>
                </a:path>
                <a:path w="3155950" h="1021079">
                  <a:moveTo>
                    <a:pt x="3032365" y="740904"/>
                  </a:moveTo>
                  <a:lnTo>
                    <a:pt x="3021153" y="740904"/>
                  </a:lnTo>
                  <a:lnTo>
                    <a:pt x="3021153" y="813873"/>
                  </a:lnTo>
                  <a:lnTo>
                    <a:pt x="3032365" y="813873"/>
                  </a:lnTo>
                  <a:lnTo>
                    <a:pt x="3032365" y="740904"/>
                  </a:lnTo>
                  <a:close/>
                </a:path>
                <a:path w="3155950" h="1021079">
                  <a:moveTo>
                    <a:pt x="3024669" y="713540"/>
                  </a:moveTo>
                  <a:lnTo>
                    <a:pt x="3026854" y="728742"/>
                  </a:lnTo>
                  <a:lnTo>
                    <a:pt x="3029039" y="728742"/>
                  </a:lnTo>
                  <a:lnTo>
                    <a:pt x="3024669" y="713540"/>
                  </a:lnTo>
                  <a:close/>
                </a:path>
                <a:path w="3155950" h="1021079">
                  <a:moveTo>
                    <a:pt x="3063731" y="740904"/>
                  </a:moveTo>
                  <a:lnTo>
                    <a:pt x="3052899" y="740904"/>
                  </a:lnTo>
                  <a:lnTo>
                    <a:pt x="3052899" y="813873"/>
                  </a:lnTo>
                  <a:lnTo>
                    <a:pt x="3064111" y="813873"/>
                  </a:lnTo>
                  <a:lnTo>
                    <a:pt x="3064111" y="769977"/>
                  </a:lnTo>
                  <a:lnTo>
                    <a:pt x="3068149" y="756169"/>
                  </a:lnTo>
                  <a:lnTo>
                    <a:pt x="3080587" y="752305"/>
                  </a:lnTo>
                  <a:lnTo>
                    <a:pt x="3064681" y="752305"/>
                  </a:lnTo>
                  <a:lnTo>
                    <a:pt x="3063731" y="740904"/>
                  </a:lnTo>
                  <a:close/>
                </a:path>
                <a:path w="3155950" h="1021079">
                  <a:moveTo>
                    <a:pt x="3105117" y="750025"/>
                  </a:moveTo>
                  <a:lnTo>
                    <a:pt x="3087927" y="750025"/>
                  </a:lnTo>
                  <a:lnTo>
                    <a:pt x="3097967" y="758069"/>
                  </a:lnTo>
                  <a:lnTo>
                    <a:pt x="3099455" y="813873"/>
                  </a:lnTo>
                  <a:lnTo>
                    <a:pt x="3110667" y="813873"/>
                  </a:lnTo>
                  <a:lnTo>
                    <a:pt x="3110667" y="761300"/>
                  </a:lnTo>
                  <a:lnTo>
                    <a:pt x="3105117" y="750025"/>
                  </a:lnTo>
                  <a:close/>
                </a:path>
                <a:path w="3155950" h="1021079">
                  <a:moveTo>
                    <a:pt x="3080453" y="739953"/>
                  </a:moveTo>
                  <a:lnTo>
                    <a:pt x="3064681" y="752305"/>
                  </a:lnTo>
                  <a:lnTo>
                    <a:pt x="3080587" y="752305"/>
                  </a:lnTo>
                  <a:lnTo>
                    <a:pt x="3087927" y="750025"/>
                  </a:lnTo>
                  <a:lnTo>
                    <a:pt x="3105117" y="750025"/>
                  </a:lnTo>
                  <a:lnTo>
                    <a:pt x="3102638" y="744989"/>
                  </a:lnTo>
                  <a:lnTo>
                    <a:pt x="3080453" y="739953"/>
                  </a:lnTo>
                  <a:close/>
                </a:path>
                <a:path w="3155950" h="1021079">
                  <a:moveTo>
                    <a:pt x="3137045" y="712020"/>
                  </a:moveTo>
                  <a:lnTo>
                    <a:pt x="3127164" y="712020"/>
                  </a:lnTo>
                  <a:lnTo>
                    <a:pt x="3143506" y="765290"/>
                  </a:lnTo>
                  <a:lnTo>
                    <a:pt x="3127164" y="833636"/>
                  </a:lnTo>
                  <a:lnTo>
                    <a:pt x="3137045" y="833636"/>
                  </a:lnTo>
                  <a:lnTo>
                    <a:pt x="3141139" y="827145"/>
                  </a:lnTo>
                  <a:lnTo>
                    <a:pt x="3155097" y="772828"/>
                  </a:lnTo>
                  <a:lnTo>
                    <a:pt x="3154846" y="765290"/>
                  </a:lnTo>
                  <a:lnTo>
                    <a:pt x="3154803" y="764030"/>
                  </a:lnTo>
                  <a:lnTo>
                    <a:pt x="3137045" y="712020"/>
                  </a:lnTo>
                  <a:close/>
                </a:path>
                <a:path w="3155950" h="1021079">
                  <a:moveTo>
                    <a:pt x="180027" y="929138"/>
                  </a:moveTo>
                  <a:lnTo>
                    <a:pt x="167887" y="929138"/>
                  </a:lnTo>
                  <a:lnTo>
                    <a:pt x="174268" y="942662"/>
                  </a:lnTo>
                  <a:lnTo>
                    <a:pt x="127966" y="963596"/>
                  </a:lnTo>
                  <a:lnTo>
                    <a:pt x="132685" y="986653"/>
                  </a:lnTo>
                  <a:lnTo>
                    <a:pt x="152035" y="993588"/>
                  </a:lnTo>
                  <a:lnTo>
                    <a:pt x="168124" y="988885"/>
                  </a:lnTo>
                  <a:lnTo>
                    <a:pt x="185431" y="988885"/>
                  </a:lnTo>
                  <a:lnTo>
                    <a:pt x="185344" y="983517"/>
                  </a:lnTo>
                  <a:lnTo>
                    <a:pt x="153746" y="983517"/>
                  </a:lnTo>
                  <a:lnTo>
                    <a:pt x="139795" y="978576"/>
                  </a:lnTo>
                  <a:lnTo>
                    <a:pt x="139220" y="968505"/>
                  </a:lnTo>
                  <a:lnTo>
                    <a:pt x="139114" y="966637"/>
                  </a:lnTo>
                  <a:lnTo>
                    <a:pt x="185070" y="966637"/>
                  </a:lnTo>
                  <a:lnTo>
                    <a:pt x="184680" y="942662"/>
                  </a:lnTo>
                  <a:lnTo>
                    <a:pt x="184557" y="935061"/>
                  </a:lnTo>
                  <a:lnTo>
                    <a:pt x="184530" y="933382"/>
                  </a:lnTo>
                  <a:lnTo>
                    <a:pt x="180027" y="929138"/>
                  </a:lnTo>
                  <a:close/>
                </a:path>
                <a:path w="3155950" h="1021079">
                  <a:moveTo>
                    <a:pt x="185431" y="988885"/>
                  </a:moveTo>
                  <a:lnTo>
                    <a:pt x="168124" y="988885"/>
                  </a:lnTo>
                  <a:lnTo>
                    <a:pt x="174268" y="991878"/>
                  </a:lnTo>
                  <a:lnTo>
                    <a:pt x="185480" y="991878"/>
                  </a:lnTo>
                  <a:lnTo>
                    <a:pt x="185431" y="988885"/>
                  </a:lnTo>
                  <a:close/>
                </a:path>
                <a:path w="3155950" h="1021079">
                  <a:moveTo>
                    <a:pt x="185070" y="966637"/>
                  </a:moveTo>
                  <a:lnTo>
                    <a:pt x="139114" y="966637"/>
                  </a:lnTo>
                  <a:lnTo>
                    <a:pt x="174268" y="968505"/>
                  </a:lnTo>
                  <a:lnTo>
                    <a:pt x="153746" y="983517"/>
                  </a:lnTo>
                  <a:lnTo>
                    <a:pt x="185344" y="983517"/>
                  </a:lnTo>
                  <a:lnTo>
                    <a:pt x="185100" y="968505"/>
                  </a:lnTo>
                  <a:lnTo>
                    <a:pt x="185070" y="966637"/>
                  </a:lnTo>
                  <a:close/>
                </a:path>
                <a:path w="3155950" h="1021079">
                  <a:moveTo>
                    <a:pt x="169644" y="919352"/>
                  </a:moveTo>
                  <a:lnTo>
                    <a:pt x="129232" y="935061"/>
                  </a:lnTo>
                  <a:lnTo>
                    <a:pt x="139874" y="938861"/>
                  </a:lnTo>
                  <a:lnTo>
                    <a:pt x="149206" y="929138"/>
                  </a:lnTo>
                  <a:lnTo>
                    <a:pt x="180027" y="929138"/>
                  </a:lnTo>
                  <a:lnTo>
                    <a:pt x="169644" y="919352"/>
                  </a:lnTo>
                  <a:close/>
                </a:path>
                <a:path w="3155950" h="1021079">
                  <a:moveTo>
                    <a:pt x="216775" y="918909"/>
                  </a:moveTo>
                  <a:lnTo>
                    <a:pt x="205943" y="918909"/>
                  </a:lnTo>
                  <a:lnTo>
                    <a:pt x="205943" y="991878"/>
                  </a:lnTo>
                  <a:lnTo>
                    <a:pt x="217155" y="991878"/>
                  </a:lnTo>
                  <a:lnTo>
                    <a:pt x="217155" y="947982"/>
                  </a:lnTo>
                  <a:lnTo>
                    <a:pt x="221193" y="934174"/>
                  </a:lnTo>
                  <a:lnTo>
                    <a:pt x="233631" y="930310"/>
                  </a:lnTo>
                  <a:lnTo>
                    <a:pt x="217725" y="930310"/>
                  </a:lnTo>
                  <a:lnTo>
                    <a:pt x="216775" y="918909"/>
                  </a:lnTo>
                  <a:close/>
                </a:path>
                <a:path w="3155950" h="1021079">
                  <a:moveTo>
                    <a:pt x="258161" y="928030"/>
                  </a:moveTo>
                  <a:lnTo>
                    <a:pt x="240971" y="928030"/>
                  </a:lnTo>
                  <a:lnTo>
                    <a:pt x="251011" y="936074"/>
                  </a:lnTo>
                  <a:lnTo>
                    <a:pt x="252499" y="991878"/>
                  </a:lnTo>
                  <a:lnTo>
                    <a:pt x="263711" y="991878"/>
                  </a:lnTo>
                  <a:lnTo>
                    <a:pt x="263711" y="939305"/>
                  </a:lnTo>
                  <a:lnTo>
                    <a:pt x="258161" y="928030"/>
                  </a:lnTo>
                  <a:close/>
                </a:path>
                <a:path w="3155950" h="1021079">
                  <a:moveTo>
                    <a:pt x="233497" y="917958"/>
                  </a:moveTo>
                  <a:lnTo>
                    <a:pt x="217725" y="930310"/>
                  </a:lnTo>
                  <a:lnTo>
                    <a:pt x="233631" y="930310"/>
                  </a:lnTo>
                  <a:lnTo>
                    <a:pt x="240971" y="928030"/>
                  </a:lnTo>
                  <a:lnTo>
                    <a:pt x="258161" y="928030"/>
                  </a:lnTo>
                  <a:lnTo>
                    <a:pt x="255682" y="922994"/>
                  </a:lnTo>
                  <a:lnTo>
                    <a:pt x="233497" y="917958"/>
                  </a:lnTo>
                  <a:close/>
                </a:path>
                <a:path w="3155950" h="1021079">
                  <a:moveTo>
                    <a:pt x="305797" y="917958"/>
                  </a:moveTo>
                  <a:lnTo>
                    <a:pt x="287349" y="929993"/>
                  </a:lnTo>
                  <a:lnTo>
                    <a:pt x="280777" y="963311"/>
                  </a:lnTo>
                  <a:lnTo>
                    <a:pt x="290991" y="985687"/>
                  </a:lnTo>
                  <a:lnTo>
                    <a:pt x="311752" y="993398"/>
                  </a:lnTo>
                  <a:lnTo>
                    <a:pt x="316439" y="993398"/>
                  </a:lnTo>
                  <a:lnTo>
                    <a:pt x="331039" y="983675"/>
                  </a:lnTo>
                  <a:lnTo>
                    <a:pt x="345196" y="983675"/>
                  </a:lnTo>
                  <a:lnTo>
                    <a:pt x="345196" y="983327"/>
                  </a:lnTo>
                  <a:lnTo>
                    <a:pt x="313272" y="983327"/>
                  </a:lnTo>
                  <a:lnTo>
                    <a:pt x="304657" y="982092"/>
                  </a:lnTo>
                  <a:lnTo>
                    <a:pt x="292781" y="965306"/>
                  </a:lnTo>
                  <a:lnTo>
                    <a:pt x="298260" y="934095"/>
                  </a:lnTo>
                  <a:lnTo>
                    <a:pt x="317832" y="928030"/>
                  </a:lnTo>
                  <a:lnTo>
                    <a:pt x="328432" y="928030"/>
                  </a:lnTo>
                  <a:lnTo>
                    <a:pt x="305797" y="917958"/>
                  </a:lnTo>
                  <a:close/>
                </a:path>
                <a:path w="3155950" h="1021079">
                  <a:moveTo>
                    <a:pt x="345196" y="983675"/>
                  </a:moveTo>
                  <a:lnTo>
                    <a:pt x="331039" y="983675"/>
                  </a:lnTo>
                  <a:lnTo>
                    <a:pt x="334365" y="991878"/>
                  </a:lnTo>
                  <a:lnTo>
                    <a:pt x="345196" y="991878"/>
                  </a:lnTo>
                  <a:lnTo>
                    <a:pt x="345196" y="983675"/>
                  </a:lnTo>
                  <a:close/>
                </a:path>
                <a:path w="3155950" h="1021079">
                  <a:moveTo>
                    <a:pt x="328432" y="928030"/>
                  </a:moveTo>
                  <a:lnTo>
                    <a:pt x="317832" y="928030"/>
                  </a:lnTo>
                  <a:lnTo>
                    <a:pt x="330216" y="936977"/>
                  </a:lnTo>
                  <a:lnTo>
                    <a:pt x="330136" y="974158"/>
                  </a:lnTo>
                  <a:lnTo>
                    <a:pt x="313272" y="983327"/>
                  </a:lnTo>
                  <a:lnTo>
                    <a:pt x="345196" y="983327"/>
                  </a:lnTo>
                  <a:lnTo>
                    <a:pt x="345196" y="930500"/>
                  </a:lnTo>
                  <a:lnTo>
                    <a:pt x="333984" y="930500"/>
                  </a:lnTo>
                  <a:lnTo>
                    <a:pt x="328432" y="928030"/>
                  </a:lnTo>
                  <a:close/>
                </a:path>
                <a:path w="3155950" h="1021079">
                  <a:moveTo>
                    <a:pt x="345196" y="894585"/>
                  </a:moveTo>
                  <a:lnTo>
                    <a:pt x="333984" y="894585"/>
                  </a:lnTo>
                  <a:lnTo>
                    <a:pt x="333984" y="930500"/>
                  </a:lnTo>
                  <a:lnTo>
                    <a:pt x="345196" y="930500"/>
                  </a:lnTo>
                  <a:lnTo>
                    <a:pt x="345196" y="894585"/>
                  </a:lnTo>
                  <a:close/>
                </a:path>
                <a:path w="3155950" h="1021079">
                  <a:moveTo>
                    <a:pt x="415743" y="918909"/>
                  </a:moveTo>
                  <a:lnTo>
                    <a:pt x="404911" y="918909"/>
                  </a:lnTo>
                  <a:lnTo>
                    <a:pt x="404911" y="991878"/>
                  </a:lnTo>
                  <a:lnTo>
                    <a:pt x="416123" y="991878"/>
                  </a:lnTo>
                  <a:lnTo>
                    <a:pt x="416123" y="942408"/>
                  </a:lnTo>
                  <a:lnTo>
                    <a:pt x="432780" y="929930"/>
                  </a:lnTo>
                  <a:lnTo>
                    <a:pt x="416503" y="929930"/>
                  </a:lnTo>
                  <a:lnTo>
                    <a:pt x="415743" y="918909"/>
                  </a:lnTo>
                  <a:close/>
                </a:path>
                <a:path w="3155950" h="1021079">
                  <a:moveTo>
                    <a:pt x="431135" y="917768"/>
                  </a:moveTo>
                  <a:lnTo>
                    <a:pt x="416503" y="929930"/>
                  </a:lnTo>
                  <a:lnTo>
                    <a:pt x="432780" y="929930"/>
                  </a:lnTo>
                  <a:lnTo>
                    <a:pt x="434555" y="928600"/>
                  </a:lnTo>
                  <a:lnTo>
                    <a:pt x="441396" y="917958"/>
                  </a:lnTo>
                  <a:lnTo>
                    <a:pt x="431135" y="917768"/>
                  </a:lnTo>
                  <a:close/>
                </a:path>
                <a:path w="3155950" h="1021079">
                  <a:moveTo>
                    <a:pt x="475331" y="917958"/>
                  </a:moveTo>
                  <a:lnTo>
                    <a:pt x="455886" y="930468"/>
                  </a:lnTo>
                  <a:lnTo>
                    <a:pt x="449045" y="963438"/>
                  </a:lnTo>
                  <a:lnTo>
                    <a:pt x="459797" y="985607"/>
                  </a:lnTo>
                  <a:lnTo>
                    <a:pt x="483059" y="993398"/>
                  </a:lnTo>
                  <a:lnTo>
                    <a:pt x="492450" y="992638"/>
                  </a:lnTo>
                  <a:lnTo>
                    <a:pt x="503914" y="982345"/>
                  </a:lnTo>
                  <a:lnTo>
                    <a:pt x="474556" y="982345"/>
                  </a:lnTo>
                  <a:lnTo>
                    <a:pt x="461206" y="967856"/>
                  </a:lnTo>
                  <a:lnTo>
                    <a:pt x="462693" y="959194"/>
                  </a:lnTo>
                  <a:lnTo>
                    <a:pt x="457026" y="959194"/>
                  </a:lnTo>
                  <a:lnTo>
                    <a:pt x="457026" y="949503"/>
                  </a:lnTo>
                  <a:lnTo>
                    <a:pt x="464357" y="949503"/>
                  </a:lnTo>
                  <a:lnTo>
                    <a:pt x="467097" y="933541"/>
                  </a:lnTo>
                  <a:lnTo>
                    <a:pt x="489488" y="928964"/>
                  </a:lnTo>
                  <a:lnTo>
                    <a:pt x="506653" y="928964"/>
                  </a:lnTo>
                  <a:lnTo>
                    <a:pt x="475331" y="917958"/>
                  </a:lnTo>
                  <a:close/>
                </a:path>
                <a:path w="3155950" h="1021079">
                  <a:moveTo>
                    <a:pt x="501302" y="971926"/>
                  </a:moveTo>
                  <a:lnTo>
                    <a:pt x="500351" y="974459"/>
                  </a:lnTo>
                  <a:lnTo>
                    <a:pt x="474556" y="982345"/>
                  </a:lnTo>
                  <a:lnTo>
                    <a:pt x="503914" y="982345"/>
                  </a:lnTo>
                  <a:lnTo>
                    <a:pt x="512133" y="974966"/>
                  </a:lnTo>
                  <a:lnTo>
                    <a:pt x="501302" y="971926"/>
                  </a:lnTo>
                  <a:close/>
                </a:path>
                <a:path w="3155950" h="1021079">
                  <a:moveTo>
                    <a:pt x="464357" y="949503"/>
                  </a:moveTo>
                  <a:lnTo>
                    <a:pt x="457026" y="949503"/>
                  </a:lnTo>
                  <a:lnTo>
                    <a:pt x="457026" y="959194"/>
                  </a:lnTo>
                  <a:lnTo>
                    <a:pt x="462693" y="959194"/>
                  </a:lnTo>
                  <a:lnTo>
                    <a:pt x="464357" y="949503"/>
                  </a:lnTo>
                  <a:close/>
                </a:path>
                <a:path w="3155950" h="1021079">
                  <a:moveTo>
                    <a:pt x="506363" y="928964"/>
                  </a:moveTo>
                  <a:lnTo>
                    <a:pt x="489488" y="928964"/>
                  </a:lnTo>
                  <a:lnTo>
                    <a:pt x="501872" y="949503"/>
                  </a:lnTo>
                  <a:lnTo>
                    <a:pt x="464357" y="949503"/>
                  </a:lnTo>
                  <a:lnTo>
                    <a:pt x="462693" y="959194"/>
                  </a:lnTo>
                  <a:lnTo>
                    <a:pt x="513273" y="959194"/>
                  </a:lnTo>
                  <a:lnTo>
                    <a:pt x="506363" y="928964"/>
                  </a:lnTo>
                  <a:close/>
                </a:path>
                <a:path w="3155950" h="1021079">
                  <a:moveTo>
                    <a:pt x="553194" y="917958"/>
                  </a:moveTo>
                  <a:lnTo>
                    <a:pt x="533748" y="930453"/>
                  </a:lnTo>
                  <a:lnTo>
                    <a:pt x="526907" y="963058"/>
                  </a:lnTo>
                  <a:lnTo>
                    <a:pt x="537359" y="985322"/>
                  </a:lnTo>
                  <a:lnTo>
                    <a:pt x="559972" y="993398"/>
                  </a:lnTo>
                  <a:lnTo>
                    <a:pt x="578214" y="988379"/>
                  </a:lnTo>
                  <a:lnTo>
                    <a:pt x="581862" y="982171"/>
                  </a:lnTo>
                  <a:lnTo>
                    <a:pt x="551674" y="982171"/>
                  </a:lnTo>
                  <a:lnTo>
                    <a:pt x="539006" y="965940"/>
                  </a:lnTo>
                  <a:lnTo>
                    <a:pt x="545213" y="933699"/>
                  </a:lnTo>
                  <a:lnTo>
                    <a:pt x="564912" y="928030"/>
                  </a:lnTo>
                  <a:lnTo>
                    <a:pt x="582444" y="928030"/>
                  </a:lnTo>
                  <a:lnTo>
                    <a:pt x="581144" y="925369"/>
                  </a:lnTo>
                  <a:lnTo>
                    <a:pt x="553194" y="917958"/>
                  </a:lnTo>
                  <a:close/>
                </a:path>
                <a:path w="3155950" h="1021079">
                  <a:moveTo>
                    <a:pt x="588666" y="970595"/>
                  </a:moveTo>
                  <a:lnTo>
                    <a:pt x="577454" y="970595"/>
                  </a:lnTo>
                  <a:lnTo>
                    <a:pt x="576757" y="973256"/>
                  </a:lnTo>
                  <a:lnTo>
                    <a:pt x="551674" y="982171"/>
                  </a:lnTo>
                  <a:lnTo>
                    <a:pt x="581862" y="982171"/>
                  </a:lnTo>
                  <a:lnTo>
                    <a:pt x="588666" y="970595"/>
                  </a:lnTo>
                  <a:close/>
                </a:path>
                <a:path w="3155950" h="1021079">
                  <a:moveTo>
                    <a:pt x="582444" y="928030"/>
                  </a:moveTo>
                  <a:lnTo>
                    <a:pt x="564912" y="928030"/>
                  </a:lnTo>
                  <a:lnTo>
                    <a:pt x="577454" y="940761"/>
                  </a:lnTo>
                  <a:lnTo>
                    <a:pt x="588666" y="940761"/>
                  </a:lnTo>
                  <a:lnTo>
                    <a:pt x="582444" y="928030"/>
                  </a:lnTo>
                  <a:close/>
                </a:path>
                <a:path w="3155950" h="1021079">
                  <a:moveTo>
                    <a:pt x="628112" y="917958"/>
                  </a:moveTo>
                  <a:lnTo>
                    <a:pt x="608555" y="930199"/>
                  </a:lnTo>
                  <a:lnTo>
                    <a:pt x="601635" y="963311"/>
                  </a:lnTo>
                  <a:lnTo>
                    <a:pt x="612419" y="985560"/>
                  </a:lnTo>
                  <a:lnTo>
                    <a:pt x="634699" y="993398"/>
                  </a:lnTo>
                  <a:lnTo>
                    <a:pt x="641287" y="993398"/>
                  </a:lnTo>
                  <a:lnTo>
                    <a:pt x="657385" y="983327"/>
                  </a:lnTo>
                  <a:lnTo>
                    <a:pt x="634699" y="983327"/>
                  </a:lnTo>
                  <a:lnTo>
                    <a:pt x="625578" y="982044"/>
                  </a:lnTo>
                  <a:lnTo>
                    <a:pt x="613622" y="965180"/>
                  </a:lnTo>
                  <a:lnTo>
                    <a:pt x="619117" y="934522"/>
                  </a:lnTo>
                  <a:lnTo>
                    <a:pt x="639703" y="928030"/>
                  </a:lnTo>
                  <a:lnTo>
                    <a:pt x="658027" y="928030"/>
                  </a:lnTo>
                  <a:lnTo>
                    <a:pt x="647051" y="919526"/>
                  </a:lnTo>
                  <a:lnTo>
                    <a:pt x="628112" y="917958"/>
                  </a:lnTo>
                  <a:close/>
                </a:path>
                <a:path w="3155950" h="1021079">
                  <a:moveTo>
                    <a:pt x="658027" y="928030"/>
                  </a:moveTo>
                  <a:lnTo>
                    <a:pt x="639703" y="928030"/>
                  </a:lnTo>
                  <a:lnTo>
                    <a:pt x="652672" y="937927"/>
                  </a:lnTo>
                  <a:lnTo>
                    <a:pt x="652672" y="973541"/>
                  </a:lnTo>
                  <a:lnTo>
                    <a:pt x="634699" y="983327"/>
                  </a:lnTo>
                  <a:lnTo>
                    <a:pt x="657385" y="983327"/>
                  </a:lnTo>
                  <a:lnTo>
                    <a:pt x="660828" y="981173"/>
                  </a:lnTo>
                  <a:lnTo>
                    <a:pt x="667764" y="948172"/>
                  </a:lnTo>
                  <a:lnTo>
                    <a:pt x="660828" y="930199"/>
                  </a:lnTo>
                  <a:lnTo>
                    <a:pt x="658027" y="928030"/>
                  </a:lnTo>
                  <a:close/>
                </a:path>
                <a:path w="3155950" h="1021079">
                  <a:moveTo>
                    <a:pt x="695709" y="918909"/>
                  </a:moveTo>
                  <a:lnTo>
                    <a:pt x="684878" y="918909"/>
                  </a:lnTo>
                  <a:lnTo>
                    <a:pt x="684878" y="991878"/>
                  </a:lnTo>
                  <a:lnTo>
                    <a:pt x="696089" y="991878"/>
                  </a:lnTo>
                  <a:lnTo>
                    <a:pt x="696089" y="942408"/>
                  </a:lnTo>
                  <a:lnTo>
                    <a:pt x="712746" y="929930"/>
                  </a:lnTo>
                  <a:lnTo>
                    <a:pt x="696469" y="929930"/>
                  </a:lnTo>
                  <a:lnTo>
                    <a:pt x="695709" y="918909"/>
                  </a:lnTo>
                  <a:close/>
                </a:path>
                <a:path w="3155950" h="1021079">
                  <a:moveTo>
                    <a:pt x="711101" y="917768"/>
                  </a:moveTo>
                  <a:lnTo>
                    <a:pt x="696469" y="929930"/>
                  </a:lnTo>
                  <a:lnTo>
                    <a:pt x="712746" y="929930"/>
                  </a:lnTo>
                  <a:lnTo>
                    <a:pt x="714522" y="928600"/>
                  </a:lnTo>
                  <a:lnTo>
                    <a:pt x="721363" y="917958"/>
                  </a:lnTo>
                  <a:lnTo>
                    <a:pt x="711101" y="917768"/>
                  </a:lnTo>
                  <a:close/>
                </a:path>
                <a:path w="3155950" h="1021079">
                  <a:moveTo>
                    <a:pt x="754031" y="917958"/>
                  </a:moveTo>
                  <a:lnTo>
                    <a:pt x="735583" y="929993"/>
                  </a:lnTo>
                  <a:lnTo>
                    <a:pt x="729011" y="963311"/>
                  </a:lnTo>
                  <a:lnTo>
                    <a:pt x="739225" y="985687"/>
                  </a:lnTo>
                  <a:lnTo>
                    <a:pt x="759985" y="993398"/>
                  </a:lnTo>
                  <a:lnTo>
                    <a:pt x="764672" y="993398"/>
                  </a:lnTo>
                  <a:lnTo>
                    <a:pt x="779273" y="983675"/>
                  </a:lnTo>
                  <a:lnTo>
                    <a:pt x="793430" y="983675"/>
                  </a:lnTo>
                  <a:lnTo>
                    <a:pt x="793430" y="983327"/>
                  </a:lnTo>
                  <a:lnTo>
                    <a:pt x="761505" y="983327"/>
                  </a:lnTo>
                  <a:lnTo>
                    <a:pt x="752891" y="982092"/>
                  </a:lnTo>
                  <a:lnTo>
                    <a:pt x="741014" y="965306"/>
                  </a:lnTo>
                  <a:lnTo>
                    <a:pt x="746493" y="934095"/>
                  </a:lnTo>
                  <a:lnTo>
                    <a:pt x="766066" y="928030"/>
                  </a:lnTo>
                  <a:lnTo>
                    <a:pt x="776666" y="928030"/>
                  </a:lnTo>
                  <a:lnTo>
                    <a:pt x="754031" y="917958"/>
                  </a:lnTo>
                  <a:close/>
                </a:path>
                <a:path w="3155950" h="1021079">
                  <a:moveTo>
                    <a:pt x="793430" y="983675"/>
                  </a:moveTo>
                  <a:lnTo>
                    <a:pt x="779273" y="983675"/>
                  </a:lnTo>
                  <a:lnTo>
                    <a:pt x="782598" y="991878"/>
                  </a:lnTo>
                  <a:lnTo>
                    <a:pt x="793430" y="991878"/>
                  </a:lnTo>
                  <a:lnTo>
                    <a:pt x="793430" y="983675"/>
                  </a:lnTo>
                  <a:close/>
                </a:path>
                <a:path w="3155950" h="1021079">
                  <a:moveTo>
                    <a:pt x="776666" y="928030"/>
                  </a:moveTo>
                  <a:lnTo>
                    <a:pt x="766066" y="928030"/>
                  </a:lnTo>
                  <a:lnTo>
                    <a:pt x="778449" y="936977"/>
                  </a:lnTo>
                  <a:lnTo>
                    <a:pt x="778370" y="974158"/>
                  </a:lnTo>
                  <a:lnTo>
                    <a:pt x="761505" y="983327"/>
                  </a:lnTo>
                  <a:lnTo>
                    <a:pt x="793430" y="983327"/>
                  </a:lnTo>
                  <a:lnTo>
                    <a:pt x="793430" y="930500"/>
                  </a:lnTo>
                  <a:lnTo>
                    <a:pt x="782218" y="930500"/>
                  </a:lnTo>
                  <a:lnTo>
                    <a:pt x="776666" y="928030"/>
                  </a:lnTo>
                  <a:close/>
                </a:path>
                <a:path w="3155950" h="1021079">
                  <a:moveTo>
                    <a:pt x="793430" y="894585"/>
                  </a:moveTo>
                  <a:lnTo>
                    <a:pt x="782218" y="894585"/>
                  </a:lnTo>
                  <a:lnTo>
                    <a:pt x="782218" y="930500"/>
                  </a:lnTo>
                  <a:lnTo>
                    <a:pt x="793430" y="930500"/>
                  </a:lnTo>
                  <a:lnTo>
                    <a:pt x="793430" y="894585"/>
                  </a:lnTo>
                  <a:close/>
                </a:path>
                <a:path w="3155950" h="1021079">
                  <a:moveTo>
                    <a:pt x="826731" y="918909"/>
                  </a:moveTo>
                  <a:lnTo>
                    <a:pt x="815520" y="918909"/>
                  </a:lnTo>
                  <a:lnTo>
                    <a:pt x="815520" y="991878"/>
                  </a:lnTo>
                  <a:lnTo>
                    <a:pt x="826731" y="991878"/>
                  </a:lnTo>
                  <a:lnTo>
                    <a:pt x="826731" y="918909"/>
                  </a:lnTo>
                  <a:close/>
                </a:path>
                <a:path w="3155950" h="1021079">
                  <a:moveTo>
                    <a:pt x="819035" y="891545"/>
                  </a:moveTo>
                  <a:lnTo>
                    <a:pt x="821221" y="906747"/>
                  </a:lnTo>
                  <a:lnTo>
                    <a:pt x="823406" y="906747"/>
                  </a:lnTo>
                  <a:lnTo>
                    <a:pt x="819035" y="891545"/>
                  </a:lnTo>
                  <a:close/>
                </a:path>
                <a:path w="3155950" h="1021079">
                  <a:moveTo>
                    <a:pt x="858097" y="918909"/>
                  </a:moveTo>
                  <a:lnTo>
                    <a:pt x="847266" y="918909"/>
                  </a:lnTo>
                  <a:lnTo>
                    <a:pt x="847266" y="991878"/>
                  </a:lnTo>
                  <a:lnTo>
                    <a:pt x="858478" y="991878"/>
                  </a:lnTo>
                  <a:lnTo>
                    <a:pt x="858478" y="947982"/>
                  </a:lnTo>
                  <a:lnTo>
                    <a:pt x="862516" y="934174"/>
                  </a:lnTo>
                  <a:lnTo>
                    <a:pt x="874954" y="930310"/>
                  </a:lnTo>
                  <a:lnTo>
                    <a:pt x="859048" y="930310"/>
                  </a:lnTo>
                  <a:lnTo>
                    <a:pt x="858097" y="918909"/>
                  </a:lnTo>
                  <a:close/>
                </a:path>
                <a:path w="3155950" h="1021079">
                  <a:moveTo>
                    <a:pt x="899484" y="928030"/>
                  </a:moveTo>
                  <a:lnTo>
                    <a:pt x="882294" y="928030"/>
                  </a:lnTo>
                  <a:lnTo>
                    <a:pt x="892334" y="936074"/>
                  </a:lnTo>
                  <a:lnTo>
                    <a:pt x="893822" y="991878"/>
                  </a:lnTo>
                  <a:lnTo>
                    <a:pt x="905034" y="991878"/>
                  </a:lnTo>
                  <a:lnTo>
                    <a:pt x="905034" y="939305"/>
                  </a:lnTo>
                  <a:lnTo>
                    <a:pt x="899484" y="928030"/>
                  </a:lnTo>
                  <a:close/>
                </a:path>
                <a:path w="3155950" h="1021079">
                  <a:moveTo>
                    <a:pt x="874820" y="917958"/>
                  </a:moveTo>
                  <a:lnTo>
                    <a:pt x="859048" y="930310"/>
                  </a:lnTo>
                  <a:lnTo>
                    <a:pt x="874954" y="930310"/>
                  </a:lnTo>
                  <a:lnTo>
                    <a:pt x="882294" y="928030"/>
                  </a:lnTo>
                  <a:lnTo>
                    <a:pt x="899484" y="928030"/>
                  </a:lnTo>
                  <a:lnTo>
                    <a:pt x="897005" y="922994"/>
                  </a:lnTo>
                  <a:lnTo>
                    <a:pt x="874820" y="917958"/>
                  </a:lnTo>
                  <a:close/>
                </a:path>
                <a:path w="3155950" h="1021079">
                  <a:moveTo>
                    <a:pt x="925141" y="1006130"/>
                  </a:moveTo>
                  <a:lnTo>
                    <a:pt x="954975" y="1020762"/>
                  </a:lnTo>
                  <a:lnTo>
                    <a:pt x="966091" y="1019828"/>
                  </a:lnTo>
                  <a:lnTo>
                    <a:pt x="979694" y="1009456"/>
                  </a:lnTo>
                  <a:lnTo>
                    <a:pt x="965727" y="1009456"/>
                  </a:lnTo>
                  <a:lnTo>
                    <a:pt x="925141" y="1006130"/>
                  </a:lnTo>
                  <a:close/>
                </a:path>
                <a:path w="3155950" h="1021079">
                  <a:moveTo>
                    <a:pt x="985489" y="981363"/>
                  </a:moveTo>
                  <a:lnTo>
                    <a:pt x="972362" y="981363"/>
                  </a:lnTo>
                  <a:lnTo>
                    <a:pt x="975307" y="999289"/>
                  </a:lnTo>
                  <a:lnTo>
                    <a:pt x="965727" y="1009456"/>
                  </a:lnTo>
                  <a:lnTo>
                    <a:pt x="979694" y="1009456"/>
                  </a:lnTo>
                  <a:lnTo>
                    <a:pt x="985094" y="1005338"/>
                  </a:lnTo>
                  <a:lnTo>
                    <a:pt x="985334" y="990738"/>
                  </a:lnTo>
                  <a:lnTo>
                    <a:pt x="985449" y="983771"/>
                  </a:lnTo>
                  <a:lnTo>
                    <a:pt x="985489" y="981363"/>
                  </a:lnTo>
                  <a:close/>
                </a:path>
                <a:path w="3155950" h="1021079">
                  <a:moveTo>
                    <a:pt x="947120" y="917958"/>
                  </a:moveTo>
                  <a:lnTo>
                    <a:pt x="928672" y="929914"/>
                  </a:lnTo>
                  <a:lnTo>
                    <a:pt x="922100" y="962614"/>
                  </a:lnTo>
                  <a:lnTo>
                    <a:pt x="932552" y="983771"/>
                  </a:lnTo>
                  <a:lnTo>
                    <a:pt x="957825" y="990738"/>
                  </a:lnTo>
                  <a:lnTo>
                    <a:pt x="972362" y="981363"/>
                  </a:lnTo>
                  <a:lnTo>
                    <a:pt x="985489" y="981363"/>
                  </a:lnTo>
                  <a:lnTo>
                    <a:pt x="985500" y="980667"/>
                  </a:lnTo>
                  <a:lnTo>
                    <a:pt x="954595" y="980667"/>
                  </a:lnTo>
                  <a:lnTo>
                    <a:pt x="945980" y="979574"/>
                  </a:lnTo>
                  <a:lnTo>
                    <a:pt x="934104" y="964372"/>
                  </a:lnTo>
                  <a:lnTo>
                    <a:pt x="939583" y="934047"/>
                  </a:lnTo>
                  <a:lnTo>
                    <a:pt x="959155" y="928030"/>
                  </a:lnTo>
                  <a:lnTo>
                    <a:pt x="970061" y="928030"/>
                  </a:lnTo>
                  <a:lnTo>
                    <a:pt x="947120" y="917958"/>
                  </a:lnTo>
                  <a:close/>
                </a:path>
                <a:path w="3155950" h="1021079">
                  <a:moveTo>
                    <a:pt x="970061" y="928030"/>
                  </a:moveTo>
                  <a:lnTo>
                    <a:pt x="959155" y="928030"/>
                  </a:lnTo>
                  <a:lnTo>
                    <a:pt x="971538" y="936882"/>
                  </a:lnTo>
                  <a:lnTo>
                    <a:pt x="971459" y="972559"/>
                  </a:lnTo>
                  <a:lnTo>
                    <a:pt x="954595" y="980667"/>
                  </a:lnTo>
                  <a:lnTo>
                    <a:pt x="985500" y="980667"/>
                  </a:lnTo>
                  <a:lnTo>
                    <a:pt x="986222" y="936882"/>
                  </a:lnTo>
                  <a:lnTo>
                    <a:pt x="986328" y="930500"/>
                  </a:lnTo>
                  <a:lnTo>
                    <a:pt x="975687" y="930500"/>
                  </a:lnTo>
                  <a:lnTo>
                    <a:pt x="970061" y="928030"/>
                  </a:lnTo>
                  <a:close/>
                </a:path>
                <a:path w="3155950" h="1021079">
                  <a:moveTo>
                    <a:pt x="986519" y="918909"/>
                  </a:moveTo>
                  <a:lnTo>
                    <a:pt x="975687" y="918909"/>
                  </a:lnTo>
                  <a:lnTo>
                    <a:pt x="975687" y="930500"/>
                  </a:lnTo>
                  <a:lnTo>
                    <a:pt x="986328" y="930500"/>
                  </a:lnTo>
                  <a:lnTo>
                    <a:pt x="986519" y="918909"/>
                  </a:lnTo>
                  <a:close/>
                </a:path>
                <a:path w="3155950" h="1021079">
                  <a:moveTo>
                    <a:pt x="1076591" y="890025"/>
                  </a:moveTo>
                  <a:lnTo>
                    <a:pt x="1066709" y="890025"/>
                  </a:lnTo>
                  <a:lnTo>
                    <a:pt x="1062612" y="896518"/>
                  </a:lnTo>
                  <a:lnTo>
                    <a:pt x="1048657" y="950833"/>
                  </a:lnTo>
                  <a:lnTo>
                    <a:pt x="1048906" y="958370"/>
                  </a:lnTo>
                  <a:lnTo>
                    <a:pt x="1048948" y="959633"/>
                  </a:lnTo>
                  <a:lnTo>
                    <a:pt x="1066709" y="1011641"/>
                  </a:lnTo>
                  <a:lnTo>
                    <a:pt x="1076591" y="1011641"/>
                  </a:lnTo>
                  <a:lnTo>
                    <a:pt x="1060249" y="958370"/>
                  </a:lnTo>
                  <a:lnTo>
                    <a:pt x="1076591" y="890025"/>
                  </a:lnTo>
                  <a:close/>
                </a:path>
                <a:path w="3155950" h="1021079">
                  <a:moveTo>
                    <a:pt x="1114433" y="917958"/>
                  </a:moveTo>
                  <a:lnTo>
                    <a:pt x="1094988" y="930468"/>
                  </a:lnTo>
                  <a:lnTo>
                    <a:pt x="1088147" y="963438"/>
                  </a:lnTo>
                  <a:lnTo>
                    <a:pt x="1098899" y="985607"/>
                  </a:lnTo>
                  <a:lnTo>
                    <a:pt x="1122161" y="993398"/>
                  </a:lnTo>
                  <a:lnTo>
                    <a:pt x="1131552" y="992638"/>
                  </a:lnTo>
                  <a:lnTo>
                    <a:pt x="1143016" y="982345"/>
                  </a:lnTo>
                  <a:lnTo>
                    <a:pt x="1113658" y="982345"/>
                  </a:lnTo>
                  <a:lnTo>
                    <a:pt x="1100308" y="967856"/>
                  </a:lnTo>
                  <a:lnTo>
                    <a:pt x="1101795" y="959194"/>
                  </a:lnTo>
                  <a:lnTo>
                    <a:pt x="1096128" y="959194"/>
                  </a:lnTo>
                  <a:lnTo>
                    <a:pt x="1096128" y="949503"/>
                  </a:lnTo>
                  <a:lnTo>
                    <a:pt x="1103459" y="949503"/>
                  </a:lnTo>
                  <a:lnTo>
                    <a:pt x="1106199" y="933541"/>
                  </a:lnTo>
                  <a:lnTo>
                    <a:pt x="1128590" y="928964"/>
                  </a:lnTo>
                  <a:lnTo>
                    <a:pt x="1145755" y="928964"/>
                  </a:lnTo>
                  <a:lnTo>
                    <a:pt x="1114433" y="917958"/>
                  </a:lnTo>
                  <a:close/>
                </a:path>
                <a:path w="3155950" h="1021079">
                  <a:moveTo>
                    <a:pt x="1140404" y="971926"/>
                  </a:moveTo>
                  <a:lnTo>
                    <a:pt x="1139453" y="974459"/>
                  </a:lnTo>
                  <a:lnTo>
                    <a:pt x="1113658" y="982345"/>
                  </a:lnTo>
                  <a:lnTo>
                    <a:pt x="1143016" y="982345"/>
                  </a:lnTo>
                  <a:lnTo>
                    <a:pt x="1151235" y="974966"/>
                  </a:lnTo>
                  <a:lnTo>
                    <a:pt x="1140404" y="971926"/>
                  </a:lnTo>
                  <a:close/>
                </a:path>
                <a:path w="3155950" h="1021079">
                  <a:moveTo>
                    <a:pt x="1103459" y="949503"/>
                  </a:moveTo>
                  <a:lnTo>
                    <a:pt x="1096128" y="949503"/>
                  </a:lnTo>
                  <a:lnTo>
                    <a:pt x="1096128" y="959194"/>
                  </a:lnTo>
                  <a:lnTo>
                    <a:pt x="1101795" y="959194"/>
                  </a:lnTo>
                  <a:lnTo>
                    <a:pt x="1103459" y="949503"/>
                  </a:lnTo>
                  <a:close/>
                </a:path>
                <a:path w="3155950" h="1021079">
                  <a:moveTo>
                    <a:pt x="1145465" y="928964"/>
                  </a:moveTo>
                  <a:lnTo>
                    <a:pt x="1128590" y="928964"/>
                  </a:lnTo>
                  <a:lnTo>
                    <a:pt x="1140974" y="949503"/>
                  </a:lnTo>
                  <a:lnTo>
                    <a:pt x="1103459" y="949503"/>
                  </a:lnTo>
                  <a:lnTo>
                    <a:pt x="1101795" y="959194"/>
                  </a:lnTo>
                  <a:lnTo>
                    <a:pt x="1152375" y="959194"/>
                  </a:lnTo>
                  <a:lnTo>
                    <a:pt x="1145465" y="928964"/>
                  </a:lnTo>
                  <a:close/>
                </a:path>
                <a:path w="3155950" h="1021079">
                  <a:moveTo>
                    <a:pt x="1170950" y="894585"/>
                  </a:moveTo>
                  <a:lnTo>
                    <a:pt x="1170950" y="991878"/>
                  </a:lnTo>
                  <a:lnTo>
                    <a:pt x="1213769" y="991878"/>
                  </a:lnTo>
                  <a:lnTo>
                    <a:pt x="1233057" y="983090"/>
                  </a:lnTo>
                  <a:lnTo>
                    <a:pt x="1233341" y="981427"/>
                  </a:lnTo>
                  <a:lnTo>
                    <a:pt x="1182732" y="981427"/>
                  </a:lnTo>
                  <a:lnTo>
                    <a:pt x="1182732" y="947602"/>
                  </a:lnTo>
                  <a:lnTo>
                    <a:pt x="1226387" y="947602"/>
                  </a:lnTo>
                  <a:lnTo>
                    <a:pt x="1219026" y="941712"/>
                  </a:lnTo>
                  <a:lnTo>
                    <a:pt x="1226360" y="937341"/>
                  </a:lnTo>
                  <a:lnTo>
                    <a:pt x="1182732" y="937341"/>
                  </a:lnTo>
                  <a:lnTo>
                    <a:pt x="1182732" y="905037"/>
                  </a:lnTo>
                  <a:lnTo>
                    <a:pt x="1227083" y="905037"/>
                  </a:lnTo>
                  <a:lnTo>
                    <a:pt x="1217332" y="895757"/>
                  </a:lnTo>
                  <a:lnTo>
                    <a:pt x="1170950" y="894585"/>
                  </a:lnTo>
                  <a:close/>
                </a:path>
                <a:path w="3155950" h="1021079">
                  <a:moveTo>
                    <a:pt x="1226387" y="947602"/>
                  </a:moveTo>
                  <a:lnTo>
                    <a:pt x="1206675" y="947602"/>
                  </a:lnTo>
                  <a:lnTo>
                    <a:pt x="1220800" y="951846"/>
                  </a:lnTo>
                  <a:lnTo>
                    <a:pt x="1227388" y="970310"/>
                  </a:lnTo>
                  <a:lnTo>
                    <a:pt x="1219264" y="979938"/>
                  </a:lnTo>
                  <a:lnTo>
                    <a:pt x="1182732" y="981427"/>
                  </a:lnTo>
                  <a:lnTo>
                    <a:pt x="1233341" y="981427"/>
                  </a:lnTo>
                  <a:lnTo>
                    <a:pt x="1237586" y="956565"/>
                  </a:lnTo>
                  <a:lnTo>
                    <a:pt x="1226387" y="947602"/>
                  </a:lnTo>
                  <a:close/>
                </a:path>
                <a:path w="3155950" h="1021079">
                  <a:moveTo>
                    <a:pt x="1227083" y="905037"/>
                  </a:moveTo>
                  <a:lnTo>
                    <a:pt x="1182732" y="905037"/>
                  </a:lnTo>
                  <a:lnTo>
                    <a:pt x="1216144" y="906541"/>
                  </a:lnTo>
                  <a:lnTo>
                    <a:pt x="1223587" y="916153"/>
                  </a:lnTo>
                  <a:lnTo>
                    <a:pt x="1219343" y="931894"/>
                  </a:lnTo>
                  <a:lnTo>
                    <a:pt x="1182732" y="937341"/>
                  </a:lnTo>
                  <a:lnTo>
                    <a:pt x="1226360" y="937341"/>
                  </a:lnTo>
                  <a:lnTo>
                    <a:pt x="1229177" y="935662"/>
                  </a:lnTo>
                  <a:lnTo>
                    <a:pt x="1233722" y="911355"/>
                  </a:lnTo>
                  <a:lnTo>
                    <a:pt x="1227083" y="905037"/>
                  </a:lnTo>
                  <a:close/>
                </a:path>
                <a:path w="3155950" h="1021079">
                  <a:moveTo>
                    <a:pt x="1267649" y="918909"/>
                  </a:moveTo>
                  <a:lnTo>
                    <a:pt x="1256438" y="918909"/>
                  </a:lnTo>
                  <a:lnTo>
                    <a:pt x="1256438" y="991878"/>
                  </a:lnTo>
                  <a:lnTo>
                    <a:pt x="1267649" y="991878"/>
                  </a:lnTo>
                  <a:lnTo>
                    <a:pt x="1267649" y="918909"/>
                  </a:lnTo>
                  <a:close/>
                </a:path>
                <a:path w="3155950" h="1021079">
                  <a:moveTo>
                    <a:pt x="1259953" y="891545"/>
                  </a:moveTo>
                  <a:lnTo>
                    <a:pt x="1262138" y="906747"/>
                  </a:lnTo>
                  <a:lnTo>
                    <a:pt x="1264324" y="906747"/>
                  </a:lnTo>
                  <a:lnTo>
                    <a:pt x="1259953" y="891545"/>
                  </a:lnTo>
                  <a:close/>
                </a:path>
                <a:path w="3155950" h="1021079">
                  <a:moveTo>
                    <a:pt x="1299015" y="918909"/>
                  </a:moveTo>
                  <a:lnTo>
                    <a:pt x="1288184" y="918909"/>
                  </a:lnTo>
                  <a:lnTo>
                    <a:pt x="1288184" y="991878"/>
                  </a:lnTo>
                  <a:lnTo>
                    <a:pt x="1299395" y="991878"/>
                  </a:lnTo>
                  <a:lnTo>
                    <a:pt x="1299395" y="942408"/>
                  </a:lnTo>
                  <a:lnTo>
                    <a:pt x="1316052" y="929930"/>
                  </a:lnTo>
                  <a:lnTo>
                    <a:pt x="1299775" y="929930"/>
                  </a:lnTo>
                  <a:lnTo>
                    <a:pt x="1299015" y="918909"/>
                  </a:lnTo>
                  <a:close/>
                </a:path>
                <a:path w="3155950" h="1021079">
                  <a:moveTo>
                    <a:pt x="1314407" y="917768"/>
                  </a:moveTo>
                  <a:lnTo>
                    <a:pt x="1299775" y="929930"/>
                  </a:lnTo>
                  <a:lnTo>
                    <a:pt x="1316052" y="929930"/>
                  </a:lnTo>
                  <a:lnTo>
                    <a:pt x="1317828" y="928600"/>
                  </a:lnTo>
                  <a:lnTo>
                    <a:pt x="1324669" y="917958"/>
                  </a:lnTo>
                  <a:lnTo>
                    <a:pt x="1314407" y="917768"/>
                  </a:lnTo>
                  <a:close/>
                </a:path>
                <a:path w="3155950" h="1021079">
                  <a:moveTo>
                    <a:pt x="1357337" y="917958"/>
                  </a:moveTo>
                  <a:lnTo>
                    <a:pt x="1338889" y="929993"/>
                  </a:lnTo>
                  <a:lnTo>
                    <a:pt x="1332317" y="963311"/>
                  </a:lnTo>
                  <a:lnTo>
                    <a:pt x="1342531" y="985687"/>
                  </a:lnTo>
                  <a:lnTo>
                    <a:pt x="1363291" y="993398"/>
                  </a:lnTo>
                  <a:lnTo>
                    <a:pt x="1367978" y="993398"/>
                  </a:lnTo>
                  <a:lnTo>
                    <a:pt x="1382579" y="983675"/>
                  </a:lnTo>
                  <a:lnTo>
                    <a:pt x="1396736" y="983675"/>
                  </a:lnTo>
                  <a:lnTo>
                    <a:pt x="1396736" y="983327"/>
                  </a:lnTo>
                  <a:lnTo>
                    <a:pt x="1364811" y="983327"/>
                  </a:lnTo>
                  <a:lnTo>
                    <a:pt x="1356197" y="982092"/>
                  </a:lnTo>
                  <a:lnTo>
                    <a:pt x="1344320" y="965306"/>
                  </a:lnTo>
                  <a:lnTo>
                    <a:pt x="1349799" y="934095"/>
                  </a:lnTo>
                  <a:lnTo>
                    <a:pt x="1369372" y="928030"/>
                  </a:lnTo>
                  <a:lnTo>
                    <a:pt x="1379972" y="928030"/>
                  </a:lnTo>
                  <a:lnTo>
                    <a:pt x="1357337" y="917958"/>
                  </a:lnTo>
                  <a:close/>
                </a:path>
                <a:path w="3155950" h="1021079">
                  <a:moveTo>
                    <a:pt x="1396736" y="983675"/>
                  </a:moveTo>
                  <a:lnTo>
                    <a:pt x="1382579" y="983675"/>
                  </a:lnTo>
                  <a:lnTo>
                    <a:pt x="1385904" y="991878"/>
                  </a:lnTo>
                  <a:lnTo>
                    <a:pt x="1396736" y="991878"/>
                  </a:lnTo>
                  <a:lnTo>
                    <a:pt x="1396736" y="983675"/>
                  </a:lnTo>
                  <a:close/>
                </a:path>
                <a:path w="3155950" h="1021079">
                  <a:moveTo>
                    <a:pt x="1379972" y="928030"/>
                  </a:moveTo>
                  <a:lnTo>
                    <a:pt x="1369372" y="928030"/>
                  </a:lnTo>
                  <a:lnTo>
                    <a:pt x="1381755" y="936977"/>
                  </a:lnTo>
                  <a:lnTo>
                    <a:pt x="1381676" y="974158"/>
                  </a:lnTo>
                  <a:lnTo>
                    <a:pt x="1364811" y="983327"/>
                  </a:lnTo>
                  <a:lnTo>
                    <a:pt x="1396736" y="983327"/>
                  </a:lnTo>
                  <a:lnTo>
                    <a:pt x="1396736" y="930500"/>
                  </a:lnTo>
                  <a:lnTo>
                    <a:pt x="1385524" y="930500"/>
                  </a:lnTo>
                  <a:lnTo>
                    <a:pt x="1379972" y="928030"/>
                  </a:lnTo>
                  <a:close/>
                </a:path>
                <a:path w="3155950" h="1021079">
                  <a:moveTo>
                    <a:pt x="1396736" y="894585"/>
                  </a:moveTo>
                  <a:lnTo>
                    <a:pt x="1385524" y="894585"/>
                  </a:lnTo>
                  <a:lnTo>
                    <a:pt x="1385524" y="930500"/>
                  </a:lnTo>
                  <a:lnTo>
                    <a:pt x="1396736" y="930500"/>
                  </a:lnTo>
                  <a:lnTo>
                    <a:pt x="1396736" y="894585"/>
                  </a:lnTo>
                  <a:close/>
                </a:path>
                <a:path w="3155950" h="1021079">
                  <a:moveTo>
                    <a:pt x="1424717" y="890025"/>
                  </a:moveTo>
                  <a:lnTo>
                    <a:pt x="1414835" y="890025"/>
                  </a:lnTo>
                  <a:lnTo>
                    <a:pt x="1431178" y="943295"/>
                  </a:lnTo>
                  <a:lnTo>
                    <a:pt x="1414835" y="1011641"/>
                  </a:lnTo>
                  <a:lnTo>
                    <a:pt x="1424717" y="1011641"/>
                  </a:lnTo>
                  <a:lnTo>
                    <a:pt x="1428811" y="1005150"/>
                  </a:lnTo>
                  <a:lnTo>
                    <a:pt x="1442769" y="950833"/>
                  </a:lnTo>
                  <a:lnTo>
                    <a:pt x="1442517" y="943295"/>
                  </a:lnTo>
                  <a:lnTo>
                    <a:pt x="1442475" y="942035"/>
                  </a:lnTo>
                  <a:lnTo>
                    <a:pt x="1424717" y="890025"/>
                  </a:lnTo>
                  <a:close/>
                </a:path>
                <a:path w="3155950" h="1021079">
                  <a:moveTo>
                    <a:pt x="1471111" y="976375"/>
                  </a:moveTo>
                  <a:lnTo>
                    <a:pt x="1475465" y="992638"/>
                  </a:lnTo>
                  <a:lnTo>
                    <a:pt x="1484017" y="981744"/>
                  </a:lnTo>
                  <a:lnTo>
                    <a:pt x="1471111" y="976375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6" name="object 146"/>
          <p:cNvGrpSpPr/>
          <p:nvPr/>
        </p:nvGrpSpPr>
        <p:grpSpPr>
          <a:xfrm>
            <a:off x="8811055" y="9581943"/>
            <a:ext cx="4176395" cy="1727200"/>
            <a:chOff x="8811055" y="9581943"/>
            <a:chExt cx="4176395" cy="1727200"/>
          </a:xfrm>
        </p:grpSpPr>
        <p:sp>
          <p:nvSpPr>
            <p:cNvPr id="147" name="object 147"/>
            <p:cNvSpPr/>
            <p:nvPr/>
          </p:nvSpPr>
          <p:spPr>
            <a:xfrm>
              <a:off x="8811055" y="9581943"/>
              <a:ext cx="4176395" cy="1727200"/>
            </a:xfrm>
            <a:custGeom>
              <a:avLst/>
              <a:gdLst/>
              <a:ahLst/>
              <a:cxnLst/>
              <a:rect l="l" t="t" r="r" b="b"/>
              <a:pathLst>
                <a:path w="4176395" h="1727200">
                  <a:moveTo>
                    <a:pt x="4175774" y="0"/>
                  </a:moveTo>
                  <a:lnTo>
                    <a:pt x="0" y="0"/>
                  </a:lnTo>
                  <a:lnTo>
                    <a:pt x="0" y="1726612"/>
                  </a:lnTo>
                  <a:lnTo>
                    <a:pt x="4175774" y="1726612"/>
                  </a:lnTo>
                  <a:lnTo>
                    <a:pt x="41757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9082535" y="9808846"/>
              <a:ext cx="3615690" cy="1196340"/>
            </a:xfrm>
            <a:custGeom>
              <a:avLst/>
              <a:gdLst/>
              <a:ahLst/>
              <a:cxnLst/>
              <a:rect l="l" t="t" r="r" b="b"/>
              <a:pathLst>
                <a:path w="3615690" h="1196340">
                  <a:moveTo>
                    <a:pt x="27331" y="41615"/>
                  </a:moveTo>
                  <a:lnTo>
                    <a:pt x="6302" y="45384"/>
                  </a:lnTo>
                  <a:lnTo>
                    <a:pt x="0" y="68899"/>
                  </a:lnTo>
                  <a:lnTo>
                    <a:pt x="19968" y="82470"/>
                  </a:lnTo>
                  <a:lnTo>
                    <a:pt x="33634" y="77767"/>
                  </a:lnTo>
                  <a:lnTo>
                    <a:pt x="40871" y="57704"/>
                  </a:lnTo>
                  <a:lnTo>
                    <a:pt x="27331" y="41615"/>
                  </a:lnTo>
                  <a:close/>
                </a:path>
                <a:path w="3615690" h="1196340">
                  <a:moveTo>
                    <a:pt x="143864" y="3040"/>
                  </a:moveTo>
                  <a:lnTo>
                    <a:pt x="132083" y="3040"/>
                  </a:lnTo>
                  <a:lnTo>
                    <a:pt x="132083" y="100333"/>
                  </a:lnTo>
                  <a:lnTo>
                    <a:pt x="143864" y="100333"/>
                  </a:lnTo>
                  <a:lnTo>
                    <a:pt x="143864" y="3040"/>
                  </a:lnTo>
                  <a:close/>
                </a:path>
                <a:path w="3615690" h="1196340">
                  <a:moveTo>
                    <a:pt x="176798" y="27363"/>
                  </a:moveTo>
                  <a:lnTo>
                    <a:pt x="165967" y="27363"/>
                  </a:lnTo>
                  <a:lnTo>
                    <a:pt x="165967" y="100333"/>
                  </a:lnTo>
                  <a:lnTo>
                    <a:pt x="177178" y="100333"/>
                  </a:lnTo>
                  <a:lnTo>
                    <a:pt x="177178" y="54727"/>
                  </a:lnTo>
                  <a:lnTo>
                    <a:pt x="187135" y="38765"/>
                  </a:lnTo>
                  <a:lnTo>
                    <a:pt x="177748" y="38765"/>
                  </a:lnTo>
                  <a:lnTo>
                    <a:pt x="176889" y="28456"/>
                  </a:lnTo>
                  <a:lnTo>
                    <a:pt x="176798" y="27363"/>
                  </a:lnTo>
                  <a:close/>
                </a:path>
                <a:path w="3615690" h="1196340">
                  <a:moveTo>
                    <a:pt x="216548" y="37260"/>
                  </a:moveTo>
                  <a:lnTo>
                    <a:pt x="188073" y="37260"/>
                  </a:lnTo>
                  <a:lnTo>
                    <a:pt x="206806" y="42866"/>
                  </a:lnTo>
                  <a:lnTo>
                    <a:pt x="208152" y="100333"/>
                  </a:lnTo>
                  <a:lnTo>
                    <a:pt x="219554" y="100333"/>
                  </a:lnTo>
                  <a:lnTo>
                    <a:pt x="219554" y="48107"/>
                  </a:lnTo>
                  <a:lnTo>
                    <a:pt x="228413" y="38765"/>
                  </a:lnTo>
                  <a:lnTo>
                    <a:pt x="217653" y="38765"/>
                  </a:lnTo>
                  <a:lnTo>
                    <a:pt x="216548" y="37260"/>
                  </a:lnTo>
                  <a:close/>
                </a:path>
                <a:path w="3615690" h="1196340">
                  <a:moveTo>
                    <a:pt x="259665" y="36595"/>
                  </a:moveTo>
                  <a:lnTo>
                    <a:pt x="230929" y="36595"/>
                  </a:lnTo>
                  <a:lnTo>
                    <a:pt x="249055" y="42264"/>
                  </a:lnTo>
                  <a:lnTo>
                    <a:pt x="250528" y="100333"/>
                  </a:lnTo>
                  <a:lnTo>
                    <a:pt x="261739" y="100333"/>
                  </a:lnTo>
                  <a:lnTo>
                    <a:pt x="259869" y="42866"/>
                  </a:lnTo>
                  <a:lnTo>
                    <a:pt x="259849" y="42264"/>
                  </a:lnTo>
                  <a:lnTo>
                    <a:pt x="259735" y="38765"/>
                  </a:lnTo>
                  <a:lnTo>
                    <a:pt x="259665" y="36595"/>
                  </a:lnTo>
                  <a:close/>
                </a:path>
                <a:path w="3615690" h="1196340">
                  <a:moveTo>
                    <a:pt x="192570" y="26413"/>
                  </a:moveTo>
                  <a:lnTo>
                    <a:pt x="177748" y="38765"/>
                  </a:lnTo>
                  <a:lnTo>
                    <a:pt x="187135" y="38765"/>
                  </a:lnTo>
                  <a:lnTo>
                    <a:pt x="188073" y="37260"/>
                  </a:lnTo>
                  <a:lnTo>
                    <a:pt x="216548" y="37260"/>
                  </a:lnTo>
                  <a:lnTo>
                    <a:pt x="212570" y="31845"/>
                  </a:lnTo>
                  <a:lnTo>
                    <a:pt x="192570" y="26413"/>
                  </a:lnTo>
                  <a:close/>
                </a:path>
                <a:path w="3615690" h="1196340">
                  <a:moveTo>
                    <a:pt x="234281" y="26413"/>
                  </a:moveTo>
                  <a:lnTo>
                    <a:pt x="217653" y="38765"/>
                  </a:lnTo>
                  <a:lnTo>
                    <a:pt x="228413" y="38765"/>
                  </a:lnTo>
                  <a:lnTo>
                    <a:pt x="230470" y="36595"/>
                  </a:lnTo>
                  <a:lnTo>
                    <a:pt x="259665" y="36595"/>
                  </a:lnTo>
                  <a:lnTo>
                    <a:pt x="251367" y="28456"/>
                  </a:lnTo>
                  <a:lnTo>
                    <a:pt x="234281" y="26413"/>
                  </a:lnTo>
                  <a:close/>
                </a:path>
                <a:path w="3615690" h="1196340">
                  <a:moveTo>
                    <a:pt x="293070" y="27363"/>
                  </a:moveTo>
                  <a:lnTo>
                    <a:pt x="282238" y="27363"/>
                  </a:lnTo>
                  <a:lnTo>
                    <a:pt x="282238" y="127696"/>
                  </a:lnTo>
                  <a:lnTo>
                    <a:pt x="293450" y="127696"/>
                  </a:lnTo>
                  <a:lnTo>
                    <a:pt x="293450" y="89121"/>
                  </a:lnTo>
                  <a:lnTo>
                    <a:pt x="310182" y="89121"/>
                  </a:lnTo>
                  <a:lnTo>
                    <a:pt x="299657" y="85891"/>
                  </a:lnTo>
                  <a:lnTo>
                    <a:pt x="293260" y="63848"/>
                  </a:lnTo>
                  <a:lnTo>
                    <a:pt x="299562" y="42233"/>
                  </a:lnTo>
                  <a:lnTo>
                    <a:pt x="318913" y="36484"/>
                  </a:lnTo>
                  <a:lnTo>
                    <a:pt x="337648" y="36484"/>
                  </a:lnTo>
                  <a:lnTo>
                    <a:pt x="337137" y="36073"/>
                  </a:lnTo>
                  <a:lnTo>
                    <a:pt x="296363" y="36073"/>
                  </a:lnTo>
                  <a:lnTo>
                    <a:pt x="293070" y="27363"/>
                  </a:lnTo>
                  <a:close/>
                </a:path>
                <a:path w="3615690" h="1196340">
                  <a:moveTo>
                    <a:pt x="310182" y="89121"/>
                  </a:moveTo>
                  <a:lnTo>
                    <a:pt x="293450" y="89121"/>
                  </a:lnTo>
                  <a:lnTo>
                    <a:pt x="321764" y="101853"/>
                  </a:lnTo>
                  <a:lnTo>
                    <a:pt x="337036" y="91782"/>
                  </a:lnTo>
                  <a:lnTo>
                    <a:pt x="318850" y="91782"/>
                  </a:lnTo>
                  <a:lnTo>
                    <a:pt x="310182" y="89121"/>
                  </a:lnTo>
                  <a:close/>
                </a:path>
                <a:path w="3615690" h="1196340">
                  <a:moveTo>
                    <a:pt x="337648" y="36484"/>
                  </a:moveTo>
                  <a:lnTo>
                    <a:pt x="318913" y="36484"/>
                  </a:lnTo>
                  <a:lnTo>
                    <a:pt x="331518" y="45827"/>
                  </a:lnTo>
                  <a:lnTo>
                    <a:pt x="331439" y="82217"/>
                  </a:lnTo>
                  <a:lnTo>
                    <a:pt x="318850" y="91782"/>
                  </a:lnTo>
                  <a:lnTo>
                    <a:pt x="337036" y="91782"/>
                  </a:lnTo>
                  <a:lnTo>
                    <a:pt x="340085" y="89771"/>
                  </a:lnTo>
                  <a:lnTo>
                    <a:pt x="346657" y="56374"/>
                  </a:lnTo>
                  <a:lnTo>
                    <a:pt x="340085" y="38448"/>
                  </a:lnTo>
                  <a:lnTo>
                    <a:pt x="337648" y="36484"/>
                  </a:lnTo>
                  <a:close/>
                </a:path>
                <a:path w="3615690" h="1196340">
                  <a:moveTo>
                    <a:pt x="310742" y="26413"/>
                  </a:moveTo>
                  <a:lnTo>
                    <a:pt x="296363" y="36073"/>
                  </a:lnTo>
                  <a:lnTo>
                    <a:pt x="337137" y="36073"/>
                  </a:lnTo>
                  <a:lnTo>
                    <a:pt x="327053" y="27949"/>
                  </a:lnTo>
                  <a:lnTo>
                    <a:pt x="310742" y="26413"/>
                  </a:lnTo>
                  <a:close/>
                </a:path>
                <a:path w="3615690" h="1196340">
                  <a:moveTo>
                    <a:pt x="374590" y="27363"/>
                  </a:moveTo>
                  <a:lnTo>
                    <a:pt x="363759" y="27363"/>
                  </a:lnTo>
                  <a:lnTo>
                    <a:pt x="363759" y="100333"/>
                  </a:lnTo>
                  <a:lnTo>
                    <a:pt x="374971" y="100333"/>
                  </a:lnTo>
                  <a:lnTo>
                    <a:pt x="374971" y="50863"/>
                  </a:lnTo>
                  <a:lnTo>
                    <a:pt x="391627" y="38385"/>
                  </a:lnTo>
                  <a:lnTo>
                    <a:pt x="375351" y="38385"/>
                  </a:lnTo>
                  <a:lnTo>
                    <a:pt x="374590" y="27363"/>
                  </a:lnTo>
                  <a:close/>
                </a:path>
                <a:path w="3615690" h="1196340">
                  <a:moveTo>
                    <a:pt x="389982" y="26223"/>
                  </a:moveTo>
                  <a:lnTo>
                    <a:pt x="375351" y="38385"/>
                  </a:lnTo>
                  <a:lnTo>
                    <a:pt x="391627" y="38385"/>
                  </a:lnTo>
                  <a:lnTo>
                    <a:pt x="393403" y="37054"/>
                  </a:lnTo>
                  <a:lnTo>
                    <a:pt x="400244" y="26413"/>
                  </a:lnTo>
                  <a:lnTo>
                    <a:pt x="389982" y="26223"/>
                  </a:lnTo>
                  <a:close/>
                </a:path>
                <a:path w="3615690" h="1196340">
                  <a:moveTo>
                    <a:pt x="434369" y="26413"/>
                  </a:moveTo>
                  <a:lnTo>
                    <a:pt x="414812" y="38654"/>
                  </a:lnTo>
                  <a:lnTo>
                    <a:pt x="407892" y="71766"/>
                  </a:lnTo>
                  <a:lnTo>
                    <a:pt x="418676" y="94014"/>
                  </a:lnTo>
                  <a:lnTo>
                    <a:pt x="440957" y="101853"/>
                  </a:lnTo>
                  <a:lnTo>
                    <a:pt x="447544" y="101853"/>
                  </a:lnTo>
                  <a:lnTo>
                    <a:pt x="463643" y="91782"/>
                  </a:lnTo>
                  <a:lnTo>
                    <a:pt x="440957" y="91782"/>
                  </a:lnTo>
                  <a:lnTo>
                    <a:pt x="431836" y="90499"/>
                  </a:lnTo>
                  <a:lnTo>
                    <a:pt x="419880" y="73634"/>
                  </a:lnTo>
                  <a:lnTo>
                    <a:pt x="425375" y="42977"/>
                  </a:lnTo>
                  <a:lnTo>
                    <a:pt x="445961" y="36484"/>
                  </a:lnTo>
                  <a:lnTo>
                    <a:pt x="464285" y="36484"/>
                  </a:lnTo>
                  <a:lnTo>
                    <a:pt x="453308" y="27981"/>
                  </a:lnTo>
                  <a:lnTo>
                    <a:pt x="434369" y="26413"/>
                  </a:lnTo>
                  <a:close/>
                </a:path>
                <a:path w="3615690" h="1196340">
                  <a:moveTo>
                    <a:pt x="464285" y="36484"/>
                  </a:moveTo>
                  <a:lnTo>
                    <a:pt x="445961" y="36484"/>
                  </a:lnTo>
                  <a:lnTo>
                    <a:pt x="458930" y="46381"/>
                  </a:lnTo>
                  <a:lnTo>
                    <a:pt x="458930" y="81995"/>
                  </a:lnTo>
                  <a:lnTo>
                    <a:pt x="440957" y="91782"/>
                  </a:lnTo>
                  <a:lnTo>
                    <a:pt x="463643" y="91782"/>
                  </a:lnTo>
                  <a:lnTo>
                    <a:pt x="467085" y="89628"/>
                  </a:lnTo>
                  <a:lnTo>
                    <a:pt x="474021" y="56627"/>
                  </a:lnTo>
                  <a:lnTo>
                    <a:pt x="467085" y="38654"/>
                  </a:lnTo>
                  <a:lnTo>
                    <a:pt x="464285" y="36484"/>
                  </a:lnTo>
                  <a:close/>
                </a:path>
                <a:path w="3615690" h="1196340">
                  <a:moveTo>
                    <a:pt x="494983" y="27363"/>
                  </a:moveTo>
                  <a:lnTo>
                    <a:pt x="482822" y="27363"/>
                  </a:lnTo>
                  <a:lnTo>
                    <a:pt x="509805" y="100333"/>
                  </a:lnTo>
                  <a:lnTo>
                    <a:pt x="521207" y="100333"/>
                  </a:lnTo>
                  <a:lnTo>
                    <a:pt x="526688" y="85511"/>
                  </a:lnTo>
                  <a:lnTo>
                    <a:pt x="515886" y="85511"/>
                  </a:lnTo>
                  <a:lnTo>
                    <a:pt x="494983" y="27363"/>
                  </a:lnTo>
                  <a:close/>
                </a:path>
                <a:path w="3615690" h="1196340">
                  <a:moveTo>
                    <a:pt x="548190" y="27363"/>
                  </a:moveTo>
                  <a:lnTo>
                    <a:pt x="536029" y="27363"/>
                  </a:lnTo>
                  <a:lnTo>
                    <a:pt x="515886" y="85511"/>
                  </a:lnTo>
                  <a:lnTo>
                    <a:pt x="526688" y="85511"/>
                  </a:lnTo>
                  <a:lnTo>
                    <a:pt x="548190" y="27363"/>
                  </a:lnTo>
                  <a:close/>
                </a:path>
                <a:path w="3615690" h="1196340">
                  <a:moveTo>
                    <a:pt x="583242" y="26413"/>
                  </a:moveTo>
                  <a:lnTo>
                    <a:pt x="563796" y="38923"/>
                  </a:lnTo>
                  <a:lnTo>
                    <a:pt x="556955" y="71892"/>
                  </a:lnTo>
                  <a:lnTo>
                    <a:pt x="567707" y="94062"/>
                  </a:lnTo>
                  <a:lnTo>
                    <a:pt x="590970" y="101853"/>
                  </a:lnTo>
                  <a:lnTo>
                    <a:pt x="600360" y="101093"/>
                  </a:lnTo>
                  <a:lnTo>
                    <a:pt x="611824" y="90800"/>
                  </a:lnTo>
                  <a:lnTo>
                    <a:pt x="582466" y="90800"/>
                  </a:lnTo>
                  <a:lnTo>
                    <a:pt x="569117" y="76310"/>
                  </a:lnTo>
                  <a:lnTo>
                    <a:pt x="570604" y="67648"/>
                  </a:lnTo>
                  <a:lnTo>
                    <a:pt x="564936" y="67648"/>
                  </a:lnTo>
                  <a:lnTo>
                    <a:pt x="564936" y="57957"/>
                  </a:lnTo>
                  <a:lnTo>
                    <a:pt x="572267" y="57957"/>
                  </a:lnTo>
                  <a:lnTo>
                    <a:pt x="575008" y="41995"/>
                  </a:lnTo>
                  <a:lnTo>
                    <a:pt x="597399" y="37419"/>
                  </a:lnTo>
                  <a:lnTo>
                    <a:pt x="614563" y="37419"/>
                  </a:lnTo>
                  <a:lnTo>
                    <a:pt x="583242" y="26413"/>
                  </a:lnTo>
                  <a:close/>
                </a:path>
                <a:path w="3615690" h="1196340">
                  <a:moveTo>
                    <a:pt x="609212" y="80380"/>
                  </a:moveTo>
                  <a:lnTo>
                    <a:pt x="608262" y="82914"/>
                  </a:lnTo>
                  <a:lnTo>
                    <a:pt x="582466" y="90800"/>
                  </a:lnTo>
                  <a:lnTo>
                    <a:pt x="611824" y="90800"/>
                  </a:lnTo>
                  <a:lnTo>
                    <a:pt x="620043" y="83421"/>
                  </a:lnTo>
                  <a:lnTo>
                    <a:pt x="609212" y="80380"/>
                  </a:lnTo>
                  <a:close/>
                </a:path>
                <a:path w="3615690" h="1196340">
                  <a:moveTo>
                    <a:pt x="572267" y="57957"/>
                  </a:moveTo>
                  <a:lnTo>
                    <a:pt x="564936" y="57957"/>
                  </a:lnTo>
                  <a:lnTo>
                    <a:pt x="564936" y="67648"/>
                  </a:lnTo>
                  <a:lnTo>
                    <a:pt x="570604" y="67648"/>
                  </a:lnTo>
                  <a:lnTo>
                    <a:pt x="572267" y="57957"/>
                  </a:lnTo>
                  <a:close/>
                </a:path>
                <a:path w="3615690" h="1196340">
                  <a:moveTo>
                    <a:pt x="614273" y="37419"/>
                  </a:moveTo>
                  <a:lnTo>
                    <a:pt x="597399" y="37419"/>
                  </a:lnTo>
                  <a:lnTo>
                    <a:pt x="609782" y="57957"/>
                  </a:lnTo>
                  <a:lnTo>
                    <a:pt x="572267" y="57957"/>
                  </a:lnTo>
                  <a:lnTo>
                    <a:pt x="570604" y="67648"/>
                  </a:lnTo>
                  <a:lnTo>
                    <a:pt x="621184" y="67648"/>
                  </a:lnTo>
                  <a:lnTo>
                    <a:pt x="614273" y="37419"/>
                  </a:lnTo>
                  <a:close/>
                </a:path>
                <a:path w="3615690" h="1196340">
                  <a:moveTo>
                    <a:pt x="691446" y="3040"/>
                  </a:moveTo>
                  <a:lnTo>
                    <a:pt x="677384" y="3040"/>
                  </a:lnTo>
                  <a:lnTo>
                    <a:pt x="677384" y="100333"/>
                  </a:lnTo>
                  <a:lnTo>
                    <a:pt x="688405" y="100333"/>
                  </a:lnTo>
                  <a:lnTo>
                    <a:pt x="688405" y="26413"/>
                  </a:lnTo>
                  <a:lnTo>
                    <a:pt x="701345" y="26413"/>
                  </a:lnTo>
                  <a:lnTo>
                    <a:pt x="691446" y="3040"/>
                  </a:lnTo>
                  <a:close/>
                </a:path>
                <a:path w="3615690" h="1196340">
                  <a:moveTo>
                    <a:pt x="701345" y="26413"/>
                  </a:moveTo>
                  <a:lnTo>
                    <a:pt x="688405" y="26413"/>
                  </a:lnTo>
                  <a:lnTo>
                    <a:pt x="719759" y="100333"/>
                  </a:lnTo>
                  <a:lnTo>
                    <a:pt x="730401" y="100333"/>
                  </a:lnTo>
                  <a:lnTo>
                    <a:pt x="737201" y="83801"/>
                  </a:lnTo>
                  <a:lnTo>
                    <a:pt x="725650" y="83801"/>
                  </a:lnTo>
                  <a:lnTo>
                    <a:pt x="701345" y="26413"/>
                  </a:lnTo>
                  <a:close/>
                </a:path>
                <a:path w="3615690" h="1196340">
                  <a:moveTo>
                    <a:pt x="772776" y="26413"/>
                  </a:moveTo>
                  <a:lnTo>
                    <a:pt x="760805" y="26413"/>
                  </a:lnTo>
                  <a:lnTo>
                    <a:pt x="761755" y="100333"/>
                  </a:lnTo>
                  <a:lnTo>
                    <a:pt x="772776" y="100333"/>
                  </a:lnTo>
                  <a:lnTo>
                    <a:pt x="772776" y="26413"/>
                  </a:lnTo>
                  <a:close/>
                </a:path>
                <a:path w="3615690" h="1196340">
                  <a:moveTo>
                    <a:pt x="772776" y="3040"/>
                  </a:moveTo>
                  <a:lnTo>
                    <a:pt x="758714" y="3040"/>
                  </a:lnTo>
                  <a:lnTo>
                    <a:pt x="725650" y="83801"/>
                  </a:lnTo>
                  <a:lnTo>
                    <a:pt x="737201" y="83801"/>
                  </a:lnTo>
                  <a:lnTo>
                    <a:pt x="760805" y="26413"/>
                  </a:lnTo>
                  <a:lnTo>
                    <a:pt x="772776" y="26413"/>
                  </a:lnTo>
                  <a:lnTo>
                    <a:pt x="772776" y="3040"/>
                  </a:lnTo>
                  <a:close/>
                </a:path>
                <a:path w="3615690" h="1196340">
                  <a:moveTo>
                    <a:pt x="817745" y="26413"/>
                  </a:moveTo>
                  <a:lnTo>
                    <a:pt x="798299" y="38923"/>
                  </a:lnTo>
                  <a:lnTo>
                    <a:pt x="791458" y="71892"/>
                  </a:lnTo>
                  <a:lnTo>
                    <a:pt x="802210" y="94062"/>
                  </a:lnTo>
                  <a:lnTo>
                    <a:pt x="825473" y="101853"/>
                  </a:lnTo>
                  <a:lnTo>
                    <a:pt x="834863" y="101093"/>
                  </a:lnTo>
                  <a:lnTo>
                    <a:pt x="846327" y="90800"/>
                  </a:lnTo>
                  <a:lnTo>
                    <a:pt x="816969" y="90800"/>
                  </a:lnTo>
                  <a:lnTo>
                    <a:pt x="803620" y="76310"/>
                  </a:lnTo>
                  <a:lnTo>
                    <a:pt x="805107" y="67648"/>
                  </a:lnTo>
                  <a:lnTo>
                    <a:pt x="799439" y="67648"/>
                  </a:lnTo>
                  <a:lnTo>
                    <a:pt x="799439" y="57957"/>
                  </a:lnTo>
                  <a:lnTo>
                    <a:pt x="806770" y="57957"/>
                  </a:lnTo>
                  <a:lnTo>
                    <a:pt x="809510" y="41995"/>
                  </a:lnTo>
                  <a:lnTo>
                    <a:pt x="831902" y="37419"/>
                  </a:lnTo>
                  <a:lnTo>
                    <a:pt x="849066" y="37419"/>
                  </a:lnTo>
                  <a:lnTo>
                    <a:pt x="817745" y="26413"/>
                  </a:lnTo>
                  <a:close/>
                </a:path>
                <a:path w="3615690" h="1196340">
                  <a:moveTo>
                    <a:pt x="843715" y="80380"/>
                  </a:moveTo>
                  <a:lnTo>
                    <a:pt x="842765" y="82914"/>
                  </a:lnTo>
                  <a:lnTo>
                    <a:pt x="816969" y="90800"/>
                  </a:lnTo>
                  <a:lnTo>
                    <a:pt x="846327" y="90800"/>
                  </a:lnTo>
                  <a:lnTo>
                    <a:pt x="854546" y="83421"/>
                  </a:lnTo>
                  <a:lnTo>
                    <a:pt x="843715" y="80380"/>
                  </a:lnTo>
                  <a:close/>
                </a:path>
                <a:path w="3615690" h="1196340">
                  <a:moveTo>
                    <a:pt x="806770" y="57957"/>
                  </a:moveTo>
                  <a:lnTo>
                    <a:pt x="799439" y="57957"/>
                  </a:lnTo>
                  <a:lnTo>
                    <a:pt x="799439" y="67648"/>
                  </a:lnTo>
                  <a:lnTo>
                    <a:pt x="805107" y="67648"/>
                  </a:lnTo>
                  <a:lnTo>
                    <a:pt x="806770" y="57957"/>
                  </a:lnTo>
                  <a:close/>
                </a:path>
                <a:path w="3615690" h="1196340">
                  <a:moveTo>
                    <a:pt x="848776" y="37419"/>
                  </a:moveTo>
                  <a:lnTo>
                    <a:pt x="831902" y="37419"/>
                  </a:lnTo>
                  <a:lnTo>
                    <a:pt x="844285" y="57957"/>
                  </a:lnTo>
                  <a:lnTo>
                    <a:pt x="806770" y="57957"/>
                  </a:lnTo>
                  <a:lnTo>
                    <a:pt x="805107" y="67648"/>
                  </a:lnTo>
                  <a:lnTo>
                    <a:pt x="855687" y="67648"/>
                  </a:lnTo>
                  <a:lnTo>
                    <a:pt x="848776" y="37419"/>
                  </a:lnTo>
                  <a:close/>
                </a:path>
                <a:path w="3615690" h="1196340">
                  <a:moveTo>
                    <a:pt x="883573" y="27363"/>
                  </a:moveTo>
                  <a:lnTo>
                    <a:pt x="872741" y="27363"/>
                  </a:lnTo>
                  <a:lnTo>
                    <a:pt x="872741" y="100333"/>
                  </a:lnTo>
                  <a:lnTo>
                    <a:pt x="883953" y="100333"/>
                  </a:lnTo>
                  <a:lnTo>
                    <a:pt x="883953" y="50863"/>
                  </a:lnTo>
                  <a:lnTo>
                    <a:pt x="900610" y="38385"/>
                  </a:lnTo>
                  <a:lnTo>
                    <a:pt x="884333" y="38385"/>
                  </a:lnTo>
                  <a:lnTo>
                    <a:pt x="883573" y="27363"/>
                  </a:lnTo>
                  <a:close/>
                </a:path>
                <a:path w="3615690" h="1196340">
                  <a:moveTo>
                    <a:pt x="898965" y="26223"/>
                  </a:moveTo>
                  <a:lnTo>
                    <a:pt x="884333" y="38385"/>
                  </a:lnTo>
                  <a:lnTo>
                    <a:pt x="900610" y="38385"/>
                  </a:lnTo>
                  <a:lnTo>
                    <a:pt x="902385" y="37054"/>
                  </a:lnTo>
                  <a:lnTo>
                    <a:pt x="909226" y="26413"/>
                  </a:lnTo>
                  <a:lnTo>
                    <a:pt x="898965" y="26223"/>
                  </a:lnTo>
                  <a:close/>
                </a:path>
                <a:path w="3615690" h="1196340">
                  <a:moveTo>
                    <a:pt x="933727" y="3040"/>
                  </a:moveTo>
                  <a:lnTo>
                    <a:pt x="922516" y="3040"/>
                  </a:lnTo>
                  <a:lnTo>
                    <a:pt x="922516" y="100333"/>
                  </a:lnTo>
                  <a:lnTo>
                    <a:pt x="933727" y="100333"/>
                  </a:lnTo>
                  <a:lnTo>
                    <a:pt x="933727" y="3040"/>
                  </a:lnTo>
                  <a:close/>
                </a:path>
                <a:path w="3615690" h="1196340">
                  <a:moveTo>
                    <a:pt x="965474" y="27363"/>
                  </a:moveTo>
                  <a:lnTo>
                    <a:pt x="954262" y="27363"/>
                  </a:lnTo>
                  <a:lnTo>
                    <a:pt x="954262" y="100333"/>
                  </a:lnTo>
                  <a:lnTo>
                    <a:pt x="965474" y="100333"/>
                  </a:lnTo>
                  <a:lnTo>
                    <a:pt x="965474" y="27363"/>
                  </a:lnTo>
                  <a:close/>
                </a:path>
                <a:path w="3615690" h="1196340">
                  <a:moveTo>
                    <a:pt x="957778" y="0"/>
                  </a:moveTo>
                  <a:lnTo>
                    <a:pt x="959963" y="15202"/>
                  </a:lnTo>
                  <a:lnTo>
                    <a:pt x="962148" y="15202"/>
                  </a:lnTo>
                  <a:lnTo>
                    <a:pt x="957778" y="0"/>
                  </a:lnTo>
                  <a:close/>
                </a:path>
                <a:path w="3615690" h="1196340">
                  <a:moveTo>
                    <a:pt x="996840" y="27363"/>
                  </a:moveTo>
                  <a:lnTo>
                    <a:pt x="986008" y="27363"/>
                  </a:lnTo>
                  <a:lnTo>
                    <a:pt x="986008" y="100333"/>
                  </a:lnTo>
                  <a:lnTo>
                    <a:pt x="997220" y="100333"/>
                  </a:lnTo>
                  <a:lnTo>
                    <a:pt x="997220" y="56437"/>
                  </a:lnTo>
                  <a:lnTo>
                    <a:pt x="1001258" y="42628"/>
                  </a:lnTo>
                  <a:lnTo>
                    <a:pt x="1013696" y="38765"/>
                  </a:lnTo>
                  <a:lnTo>
                    <a:pt x="997790" y="38765"/>
                  </a:lnTo>
                  <a:lnTo>
                    <a:pt x="996840" y="27363"/>
                  </a:lnTo>
                  <a:close/>
                </a:path>
                <a:path w="3615690" h="1196340">
                  <a:moveTo>
                    <a:pt x="1038226" y="36484"/>
                  </a:moveTo>
                  <a:lnTo>
                    <a:pt x="1021036" y="36484"/>
                  </a:lnTo>
                  <a:lnTo>
                    <a:pt x="1031076" y="44529"/>
                  </a:lnTo>
                  <a:lnTo>
                    <a:pt x="1032564" y="100333"/>
                  </a:lnTo>
                  <a:lnTo>
                    <a:pt x="1043776" y="100333"/>
                  </a:lnTo>
                  <a:lnTo>
                    <a:pt x="1043776" y="47759"/>
                  </a:lnTo>
                  <a:lnTo>
                    <a:pt x="1038226" y="36484"/>
                  </a:lnTo>
                  <a:close/>
                </a:path>
                <a:path w="3615690" h="1196340">
                  <a:moveTo>
                    <a:pt x="1013562" y="26413"/>
                  </a:moveTo>
                  <a:lnTo>
                    <a:pt x="997790" y="38765"/>
                  </a:lnTo>
                  <a:lnTo>
                    <a:pt x="1013696" y="38765"/>
                  </a:lnTo>
                  <a:lnTo>
                    <a:pt x="1021036" y="36484"/>
                  </a:lnTo>
                  <a:lnTo>
                    <a:pt x="1038226" y="36484"/>
                  </a:lnTo>
                  <a:lnTo>
                    <a:pt x="1035747" y="31449"/>
                  </a:lnTo>
                  <a:lnTo>
                    <a:pt x="1013562" y="26413"/>
                  </a:lnTo>
                  <a:close/>
                </a:path>
                <a:path w="3615690" h="1196340">
                  <a:moveTo>
                    <a:pt x="1151352" y="37593"/>
                  </a:moveTo>
                  <a:lnTo>
                    <a:pt x="1139212" y="37593"/>
                  </a:lnTo>
                  <a:lnTo>
                    <a:pt x="1145594" y="51116"/>
                  </a:lnTo>
                  <a:lnTo>
                    <a:pt x="1099291" y="72051"/>
                  </a:lnTo>
                  <a:lnTo>
                    <a:pt x="1104010" y="95107"/>
                  </a:lnTo>
                  <a:lnTo>
                    <a:pt x="1123361" y="102043"/>
                  </a:lnTo>
                  <a:lnTo>
                    <a:pt x="1139449" y="97340"/>
                  </a:lnTo>
                  <a:lnTo>
                    <a:pt x="1156756" y="97340"/>
                  </a:lnTo>
                  <a:lnTo>
                    <a:pt x="1156669" y="91972"/>
                  </a:lnTo>
                  <a:lnTo>
                    <a:pt x="1125071" y="91972"/>
                  </a:lnTo>
                  <a:lnTo>
                    <a:pt x="1111120" y="87031"/>
                  </a:lnTo>
                  <a:lnTo>
                    <a:pt x="1110545" y="76960"/>
                  </a:lnTo>
                  <a:lnTo>
                    <a:pt x="1110439" y="75091"/>
                  </a:lnTo>
                  <a:lnTo>
                    <a:pt x="1156395" y="75091"/>
                  </a:lnTo>
                  <a:lnTo>
                    <a:pt x="1156006" y="51116"/>
                  </a:lnTo>
                  <a:lnTo>
                    <a:pt x="1155882" y="43515"/>
                  </a:lnTo>
                  <a:lnTo>
                    <a:pt x="1155855" y="41837"/>
                  </a:lnTo>
                  <a:lnTo>
                    <a:pt x="1151352" y="37593"/>
                  </a:lnTo>
                  <a:close/>
                </a:path>
                <a:path w="3615690" h="1196340">
                  <a:moveTo>
                    <a:pt x="1156756" y="97340"/>
                  </a:moveTo>
                  <a:lnTo>
                    <a:pt x="1139449" y="97340"/>
                  </a:lnTo>
                  <a:lnTo>
                    <a:pt x="1145594" y="100333"/>
                  </a:lnTo>
                  <a:lnTo>
                    <a:pt x="1156805" y="100333"/>
                  </a:lnTo>
                  <a:lnTo>
                    <a:pt x="1156756" y="97340"/>
                  </a:lnTo>
                  <a:close/>
                </a:path>
                <a:path w="3615690" h="1196340">
                  <a:moveTo>
                    <a:pt x="1156395" y="75091"/>
                  </a:moveTo>
                  <a:lnTo>
                    <a:pt x="1110439" y="75091"/>
                  </a:lnTo>
                  <a:lnTo>
                    <a:pt x="1145594" y="76960"/>
                  </a:lnTo>
                  <a:lnTo>
                    <a:pt x="1125071" y="91972"/>
                  </a:lnTo>
                  <a:lnTo>
                    <a:pt x="1156669" y="91972"/>
                  </a:lnTo>
                  <a:lnTo>
                    <a:pt x="1156425" y="76960"/>
                  </a:lnTo>
                  <a:lnTo>
                    <a:pt x="1156395" y="75091"/>
                  </a:lnTo>
                  <a:close/>
                </a:path>
                <a:path w="3615690" h="1196340">
                  <a:moveTo>
                    <a:pt x="1140970" y="27806"/>
                  </a:moveTo>
                  <a:lnTo>
                    <a:pt x="1100558" y="43515"/>
                  </a:lnTo>
                  <a:lnTo>
                    <a:pt x="1111199" y="47316"/>
                  </a:lnTo>
                  <a:lnTo>
                    <a:pt x="1120531" y="37593"/>
                  </a:lnTo>
                  <a:lnTo>
                    <a:pt x="1151352" y="37593"/>
                  </a:lnTo>
                  <a:lnTo>
                    <a:pt x="1140970" y="27806"/>
                  </a:lnTo>
                  <a:close/>
                </a:path>
                <a:path w="3615690" h="1196340">
                  <a:moveTo>
                    <a:pt x="1200135" y="26413"/>
                  </a:moveTo>
                  <a:lnTo>
                    <a:pt x="1180689" y="38907"/>
                  </a:lnTo>
                  <a:lnTo>
                    <a:pt x="1173848" y="71512"/>
                  </a:lnTo>
                  <a:lnTo>
                    <a:pt x="1184299" y="93777"/>
                  </a:lnTo>
                  <a:lnTo>
                    <a:pt x="1206912" y="101853"/>
                  </a:lnTo>
                  <a:lnTo>
                    <a:pt x="1225155" y="96833"/>
                  </a:lnTo>
                  <a:lnTo>
                    <a:pt x="1228803" y="90626"/>
                  </a:lnTo>
                  <a:lnTo>
                    <a:pt x="1198615" y="90626"/>
                  </a:lnTo>
                  <a:lnTo>
                    <a:pt x="1185946" y="74394"/>
                  </a:lnTo>
                  <a:lnTo>
                    <a:pt x="1192154" y="42153"/>
                  </a:lnTo>
                  <a:lnTo>
                    <a:pt x="1211853" y="36484"/>
                  </a:lnTo>
                  <a:lnTo>
                    <a:pt x="1229384" y="36484"/>
                  </a:lnTo>
                  <a:lnTo>
                    <a:pt x="1228084" y="33824"/>
                  </a:lnTo>
                  <a:lnTo>
                    <a:pt x="1200135" y="26413"/>
                  </a:lnTo>
                  <a:close/>
                </a:path>
                <a:path w="3615690" h="1196340">
                  <a:moveTo>
                    <a:pt x="1235606" y="79050"/>
                  </a:moveTo>
                  <a:lnTo>
                    <a:pt x="1224395" y="79050"/>
                  </a:lnTo>
                  <a:lnTo>
                    <a:pt x="1223698" y="81710"/>
                  </a:lnTo>
                  <a:lnTo>
                    <a:pt x="1198615" y="90626"/>
                  </a:lnTo>
                  <a:lnTo>
                    <a:pt x="1228803" y="90626"/>
                  </a:lnTo>
                  <a:lnTo>
                    <a:pt x="1235606" y="79050"/>
                  </a:lnTo>
                  <a:close/>
                </a:path>
                <a:path w="3615690" h="1196340">
                  <a:moveTo>
                    <a:pt x="1229384" y="36484"/>
                  </a:moveTo>
                  <a:lnTo>
                    <a:pt x="1211853" y="36484"/>
                  </a:lnTo>
                  <a:lnTo>
                    <a:pt x="1224395" y="49216"/>
                  </a:lnTo>
                  <a:lnTo>
                    <a:pt x="1235606" y="49216"/>
                  </a:lnTo>
                  <a:lnTo>
                    <a:pt x="1229384" y="36484"/>
                  </a:lnTo>
                  <a:close/>
                </a:path>
                <a:path w="3615690" h="1196340">
                  <a:moveTo>
                    <a:pt x="1274862" y="26413"/>
                  </a:moveTo>
                  <a:lnTo>
                    <a:pt x="1255416" y="38907"/>
                  </a:lnTo>
                  <a:lnTo>
                    <a:pt x="1248575" y="71512"/>
                  </a:lnTo>
                  <a:lnTo>
                    <a:pt x="1259027" y="93777"/>
                  </a:lnTo>
                  <a:lnTo>
                    <a:pt x="1281640" y="101853"/>
                  </a:lnTo>
                  <a:lnTo>
                    <a:pt x="1299882" y="96833"/>
                  </a:lnTo>
                  <a:lnTo>
                    <a:pt x="1303530" y="90626"/>
                  </a:lnTo>
                  <a:lnTo>
                    <a:pt x="1273342" y="90626"/>
                  </a:lnTo>
                  <a:lnTo>
                    <a:pt x="1260674" y="74394"/>
                  </a:lnTo>
                  <a:lnTo>
                    <a:pt x="1266881" y="42153"/>
                  </a:lnTo>
                  <a:lnTo>
                    <a:pt x="1286580" y="36484"/>
                  </a:lnTo>
                  <a:lnTo>
                    <a:pt x="1304112" y="36484"/>
                  </a:lnTo>
                  <a:lnTo>
                    <a:pt x="1302812" y="33824"/>
                  </a:lnTo>
                  <a:lnTo>
                    <a:pt x="1274862" y="26413"/>
                  </a:lnTo>
                  <a:close/>
                </a:path>
                <a:path w="3615690" h="1196340">
                  <a:moveTo>
                    <a:pt x="1310334" y="79050"/>
                  </a:moveTo>
                  <a:lnTo>
                    <a:pt x="1299122" y="79050"/>
                  </a:lnTo>
                  <a:lnTo>
                    <a:pt x="1298425" y="81710"/>
                  </a:lnTo>
                  <a:lnTo>
                    <a:pt x="1273342" y="90626"/>
                  </a:lnTo>
                  <a:lnTo>
                    <a:pt x="1303530" y="90626"/>
                  </a:lnTo>
                  <a:lnTo>
                    <a:pt x="1310334" y="79050"/>
                  </a:lnTo>
                  <a:close/>
                </a:path>
                <a:path w="3615690" h="1196340">
                  <a:moveTo>
                    <a:pt x="1304112" y="36484"/>
                  </a:moveTo>
                  <a:lnTo>
                    <a:pt x="1286580" y="36484"/>
                  </a:lnTo>
                  <a:lnTo>
                    <a:pt x="1299122" y="49216"/>
                  </a:lnTo>
                  <a:lnTo>
                    <a:pt x="1310334" y="49216"/>
                  </a:lnTo>
                  <a:lnTo>
                    <a:pt x="1304112" y="36484"/>
                  </a:lnTo>
                  <a:close/>
                </a:path>
                <a:path w="3615690" h="1196340">
                  <a:moveTo>
                    <a:pt x="1383921" y="87981"/>
                  </a:moveTo>
                  <a:lnTo>
                    <a:pt x="1371949" y="87981"/>
                  </a:lnTo>
                  <a:lnTo>
                    <a:pt x="1372689" y="100000"/>
                  </a:lnTo>
                  <a:lnTo>
                    <a:pt x="1372709" y="100333"/>
                  </a:lnTo>
                  <a:lnTo>
                    <a:pt x="1383921" y="100333"/>
                  </a:lnTo>
                  <a:lnTo>
                    <a:pt x="1383921" y="87981"/>
                  </a:lnTo>
                  <a:close/>
                </a:path>
                <a:path w="3615690" h="1196340">
                  <a:moveTo>
                    <a:pt x="1337935" y="27363"/>
                  </a:moveTo>
                  <a:lnTo>
                    <a:pt x="1326723" y="27363"/>
                  </a:lnTo>
                  <a:lnTo>
                    <a:pt x="1326723" y="79937"/>
                  </a:lnTo>
                  <a:lnTo>
                    <a:pt x="1334577" y="96263"/>
                  </a:lnTo>
                  <a:lnTo>
                    <a:pt x="1360358" y="100000"/>
                  </a:lnTo>
                  <a:lnTo>
                    <a:pt x="1369567" y="90451"/>
                  </a:lnTo>
                  <a:lnTo>
                    <a:pt x="1349241" y="90451"/>
                  </a:lnTo>
                  <a:lnTo>
                    <a:pt x="1339423" y="82534"/>
                  </a:lnTo>
                  <a:lnTo>
                    <a:pt x="1337935" y="27363"/>
                  </a:lnTo>
                  <a:close/>
                </a:path>
                <a:path w="3615690" h="1196340">
                  <a:moveTo>
                    <a:pt x="1383921" y="27363"/>
                  </a:moveTo>
                  <a:lnTo>
                    <a:pt x="1372709" y="27363"/>
                  </a:lnTo>
                  <a:lnTo>
                    <a:pt x="1372709" y="70499"/>
                  </a:lnTo>
                  <a:lnTo>
                    <a:pt x="1367753" y="84703"/>
                  </a:lnTo>
                  <a:lnTo>
                    <a:pt x="1349241" y="90451"/>
                  </a:lnTo>
                  <a:lnTo>
                    <a:pt x="1369567" y="90451"/>
                  </a:lnTo>
                  <a:lnTo>
                    <a:pt x="1371949" y="87981"/>
                  </a:lnTo>
                  <a:lnTo>
                    <a:pt x="1383921" y="87981"/>
                  </a:lnTo>
                  <a:lnTo>
                    <a:pt x="1383921" y="27363"/>
                  </a:lnTo>
                  <a:close/>
                </a:path>
                <a:path w="3615690" h="1196340">
                  <a:moveTo>
                    <a:pt x="1415287" y="27363"/>
                  </a:moveTo>
                  <a:lnTo>
                    <a:pt x="1404455" y="27363"/>
                  </a:lnTo>
                  <a:lnTo>
                    <a:pt x="1404455" y="100333"/>
                  </a:lnTo>
                  <a:lnTo>
                    <a:pt x="1415667" y="100333"/>
                  </a:lnTo>
                  <a:lnTo>
                    <a:pt x="1415667" y="50863"/>
                  </a:lnTo>
                  <a:lnTo>
                    <a:pt x="1432324" y="38385"/>
                  </a:lnTo>
                  <a:lnTo>
                    <a:pt x="1416047" y="38385"/>
                  </a:lnTo>
                  <a:lnTo>
                    <a:pt x="1415287" y="27363"/>
                  </a:lnTo>
                  <a:close/>
                </a:path>
                <a:path w="3615690" h="1196340">
                  <a:moveTo>
                    <a:pt x="1430679" y="26223"/>
                  </a:moveTo>
                  <a:lnTo>
                    <a:pt x="1416047" y="38385"/>
                  </a:lnTo>
                  <a:lnTo>
                    <a:pt x="1432324" y="38385"/>
                  </a:lnTo>
                  <a:lnTo>
                    <a:pt x="1434099" y="37054"/>
                  </a:lnTo>
                  <a:lnTo>
                    <a:pt x="1440940" y="26413"/>
                  </a:lnTo>
                  <a:lnTo>
                    <a:pt x="1430679" y="26223"/>
                  </a:lnTo>
                  <a:close/>
                </a:path>
                <a:path w="3615690" h="1196340">
                  <a:moveTo>
                    <a:pt x="1503695" y="37593"/>
                  </a:moveTo>
                  <a:lnTo>
                    <a:pt x="1491554" y="37593"/>
                  </a:lnTo>
                  <a:lnTo>
                    <a:pt x="1497936" y="51116"/>
                  </a:lnTo>
                  <a:lnTo>
                    <a:pt x="1451633" y="72051"/>
                  </a:lnTo>
                  <a:lnTo>
                    <a:pt x="1456352" y="95107"/>
                  </a:lnTo>
                  <a:lnTo>
                    <a:pt x="1475703" y="102043"/>
                  </a:lnTo>
                  <a:lnTo>
                    <a:pt x="1491792" y="97340"/>
                  </a:lnTo>
                  <a:lnTo>
                    <a:pt x="1509099" y="97340"/>
                  </a:lnTo>
                  <a:lnTo>
                    <a:pt x="1509011" y="91972"/>
                  </a:lnTo>
                  <a:lnTo>
                    <a:pt x="1477413" y="91972"/>
                  </a:lnTo>
                  <a:lnTo>
                    <a:pt x="1463462" y="87031"/>
                  </a:lnTo>
                  <a:lnTo>
                    <a:pt x="1462888" y="76960"/>
                  </a:lnTo>
                  <a:lnTo>
                    <a:pt x="1462781" y="75091"/>
                  </a:lnTo>
                  <a:lnTo>
                    <a:pt x="1508737" y="75091"/>
                  </a:lnTo>
                  <a:lnTo>
                    <a:pt x="1508348" y="51116"/>
                  </a:lnTo>
                  <a:lnTo>
                    <a:pt x="1508224" y="43515"/>
                  </a:lnTo>
                  <a:lnTo>
                    <a:pt x="1508197" y="41837"/>
                  </a:lnTo>
                  <a:lnTo>
                    <a:pt x="1503695" y="37593"/>
                  </a:lnTo>
                  <a:close/>
                </a:path>
                <a:path w="3615690" h="1196340">
                  <a:moveTo>
                    <a:pt x="1509099" y="97340"/>
                  </a:moveTo>
                  <a:lnTo>
                    <a:pt x="1491792" y="97340"/>
                  </a:lnTo>
                  <a:lnTo>
                    <a:pt x="1497936" y="100333"/>
                  </a:lnTo>
                  <a:lnTo>
                    <a:pt x="1509147" y="100333"/>
                  </a:lnTo>
                  <a:lnTo>
                    <a:pt x="1509099" y="97340"/>
                  </a:lnTo>
                  <a:close/>
                </a:path>
                <a:path w="3615690" h="1196340">
                  <a:moveTo>
                    <a:pt x="1508737" y="75091"/>
                  </a:moveTo>
                  <a:lnTo>
                    <a:pt x="1462781" y="75091"/>
                  </a:lnTo>
                  <a:lnTo>
                    <a:pt x="1497936" y="76960"/>
                  </a:lnTo>
                  <a:lnTo>
                    <a:pt x="1477413" y="91972"/>
                  </a:lnTo>
                  <a:lnTo>
                    <a:pt x="1509011" y="91972"/>
                  </a:lnTo>
                  <a:lnTo>
                    <a:pt x="1508768" y="76960"/>
                  </a:lnTo>
                  <a:lnTo>
                    <a:pt x="1508737" y="75091"/>
                  </a:lnTo>
                  <a:close/>
                </a:path>
                <a:path w="3615690" h="1196340">
                  <a:moveTo>
                    <a:pt x="1493312" y="27806"/>
                  </a:moveTo>
                  <a:lnTo>
                    <a:pt x="1452900" y="43515"/>
                  </a:lnTo>
                  <a:lnTo>
                    <a:pt x="1463541" y="47316"/>
                  </a:lnTo>
                  <a:lnTo>
                    <a:pt x="1472873" y="37593"/>
                  </a:lnTo>
                  <a:lnTo>
                    <a:pt x="1503695" y="37593"/>
                  </a:lnTo>
                  <a:lnTo>
                    <a:pt x="1493312" y="27806"/>
                  </a:lnTo>
                  <a:close/>
                </a:path>
                <a:path w="3615690" h="1196340">
                  <a:moveTo>
                    <a:pt x="1552477" y="26413"/>
                  </a:moveTo>
                  <a:lnTo>
                    <a:pt x="1533031" y="38907"/>
                  </a:lnTo>
                  <a:lnTo>
                    <a:pt x="1526190" y="71512"/>
                  </a:lnTo>
                  <a:lnTo>
                    <a:pt x="1536641" y="93777"/>
                  </a:lnTo>
                  <a:lnTo>
                    <a:pt x="1559254" y="101853"/>
                  </a:lnTo>
                  <a:lnTo>
                    <a:pt x="1577497" y="96833"/>
                  </a:lnTo>
                  <a:lnTo>
                    <a:pt x="1581145" y="90626"/>
                  </a:lnTo>
                  <a:lnTo>
                    <a:pt x="1550957" y="90626"/>
                  </a:lnTo>
                  <a:lnTo>
                    <a:pt x="1538288" y="74394"/>
                  </a:lnTo>
                  <a:lnTo>
                    <a:pt x="1544496" y="42153"/>
                  </a:lnTo>
                  <a:lnTo>
                    <a:pt x="1564195" y="36484"/>
                  </a:lnTo>
                  <a:lnTo>
                    <a:pt x="1581727" y="36484"/>
                  </a:lnTo>
                  <a:lnTo>
                    <a:pt x="1580426" y="33824"/>
                  </a:lnTo>
                  <a:lnTo>
                    <a:pt x="1552477" y="26413"/>
                  </a:lnTo>
                  <a:close/>
                </a:path>
                <a:path w="3615690" h="1196340">
                  <a:moveTo>
                    <a:pt x="1587948" y="79050"/>
                  </a:moveTo>
                  <a:lnTo>
                    <a:pt x="1576737" y="79050"/>
                  </a:lnTo>
                  <a:lnTo>
                    <a:pt x="1576040" y="81710"/>
                  </a:lnTo>
                  <a:lnTo>
                    <a:pt x="1550957" y="90626"/>
                  </a:lnTo>
                  <a:lnTo>
                    <a:pt x="1581145" y="90626"/>
                  </a:lnTo>
                  <a:lnTo>
                    <a:pt x="1587948" y="79050"/>
                  </a:lnTo>
                  <a:close/>
                </a:path>
                <a:path w="3615690" h="1196340">
                  <a:moveTo>
                    <a:pt x="1581727" y="36484"/>
                  </a:moveTo>
                  <a:lnTo>
                    <a:pt x="1564195" y="36484"/>
                  </a:lnTo>
                  <a:lnTo>
                    <a:pt x="1576737" y="49216"/>
                  </a:lnTo>
                  <a:lnTo>
                    <a:pt x="1587948" y="49216"/>
                  </a:lnTo>
                  <a:lnTo>
                    <a:pt x="1581727" y="36484"/>
                  </a:lnTo>
                  <a:close/>
                </a:path>
                <a:path w="3615690" h="1196340">
                  <a:moveTo>
                    <a:pt x="1610799" y="27363"/>
                  </a:moveTo>
                  <a:lnTo>
                    <a:pt x="1598637" y="27363"/>
                  </a:lnTo>
                  <a:lnTo>
                    <a:pt x="1625621" y="100713"/>
                  </a:lnTo>
                  <a:lnTo>
                    <a:pt x="1620664" y="112795"/>
                  </a:lnTo>
                  <a:lnTo>
                    <a:pt x="1606238" y="116485"/>
                  </a:lnTo>
                  <a:lnTo>
                    <a:pt x="1603388" y="126366"/>
                  </a:lnTo>
                  <a:lnTo>
                    <a:pt x="1611559" y="127696"/>
                  </a:lnTo>
                  <a:lnTo>
                    <a:pt x="1623404" y="124688"/>
                  </a:lnTo>
                  <a:lnTo>
                    <a:pt x="1639748" y="85511"/>
                  </a:lnTo>
                  <a:lnTo>
                    <a:pt x="1631702" y="85511"/>
                  </a:lnTo>
                  <a:lnTo>
                    <a:pt x="1610799" y="27363"/>
                  </a:lnTo>
                  <a:close/>
                </a:path>
                <a:path w="3615690" h="1196340">
                  <a:moveTo>
                    <a:pt x="1664006" y="27363"/>
                  </a:moveTo>
                  <a:lnTo>
                    <a:pt x="1651844" y="27363"/>
                  </a:lnTo>
                  <a:lnTo>
                    <a:pt x="1631702" y="85511"/>
                  </a:lnTo>
                  <a:lnTo>
                    <a:pt x="1639748" y="85511"/>
                  </a:lnTo>
                  <a:lnTo>
                    <a:pt x="1664006" y="27363"/>
                  </a:lnTo>
                  <a:close/>
                </a:path>
                <a:path w="3615690" h="1196340">
                  <a:moveTo>
                    <a:pt x="1739485" y="26413"/>
                  </a:moveTo>
                  <a:lnTo>
                    <a:pt x="1719929" y="38654"/>
                  </a:lnTo>
                  <a:lnTo>
                    <a:pt x="1713009" y="71766"/>
                  </a:lnTo>
                  <a:lnTo>
                    <a:pt x="1723793" y="94014"/>
                  </a:lnTo>
                  <a:lnTo>
                    <a:pt x="1746073" y="101853"/>
                  </a:lnTo>
                  <a:lnTo>
                    <a:pt x="1752661" y="101853"/>
                  </a:lnTo>
                  <a:lnTo>
                    <a:pt x="1768759" y="91782"/>
                  </a:lnTo>
                  <a:lnTo>
                    <a:pt x="1746073" y="91782"/>
                  </a:lnTo>
                  <a:lnTo>
                    <a:pt x="1736952" y="90499"/>
                  </a:lnTo>
                  <a:lnTo>
                    <a:pt x="1724996" y="73634"/>
                  </a:lnTo>
                  <a:lnTo>
                    <a:pt x="1730491" y="42977"/>
                  </a:lnTo>
                  <a:lnTo>
                    <a:pt x="1751077" y="36484"/>
                  </a:lnTo>
                  <a:lnTo>
                    <a:pt x="1769401" y="36484"/>
                  </a:lnTo>
                  <a:lnTo>
                    <a:pt x="1758425" y="27981"/>
                  </a:lnTo>
                  <a:lnTo>
                    <a:pt x="1739485" y="26413"/>
                  </a:lnTo>
                  <a:close/>
                </a:path>
                <a:path w="3615690" h="1196340">
                  <a:moveTo>
                    <a:pt x="1769401" y="36484"/>
                  </a:moveTo>
                  <a:lnTo>
                    <a:pt x="1751077" y="36484"/>
                  </a:lnTo>
                  <a:lnTo>
                    <a:pt x="1764046" y="46381"/>
                  </a:lnTo>
                  <a:lnTo>
                    <a:pt x="1764046" y="81995"/>
                  </a:lnTo>
                  <a:lnTo>
                    <a:pt x="1746073" y="91782"/>
                  </a:lnTo>
                  <a:lnTo>
                    <a:pt x="1768759" y="91782"/>
                  </a:lnTo>
                  <a:lnTo>
                    <a:pt x="1772201" y="89628"/>
                  </a:lnTo>
                  <a:lnTo>
                    <a:pt x="1779137" y="56627"/>
                  </a:lnTo>
                  <a:lnTo>
                    <a:pt x="1772201" y="38654"/>
                  </a:lnTo>
                  <a:lnTo>
                    <a:pt x="1769401" y="36484"/>
                  </a:lnTo>
                  <a:close/>
                </a:path>
                <a:path w="3615690" h="1196340">
                  <a:moveTo>
                    <a:pt x="1807083" y="27363"/>
                  </a:moveTo>
                  <a:lnTo>
                    <a:pt x="1796252" y="27363"/>
                  </a:lnTo>
                  <a:lnTo>
                    <a:pt x="1796252" y="100333"/>
                  </a:lnTo>
                  <a:lnTo>
                    <a:pt x="1807463" y="100333"/>
                  </a:lnTo>
                  <a:lnTo>
                    <a:pt x="1807463" y="56437"/>
                  </a:lnTo>
                  <a:lnTo>
                    <a:pt x="1811501" y="42628"/>
                  </a:lnTo>
                  <a:lnTo>
                    <a:pt x="1823939" y="38765"/>
                  </a:lnTo>
                  <a:lnTo>
                    <a:pt x="1808033" y="38765"/>
                  </a:lnTo>
                  <a:lnTo>
                    <a:pt x="1807083" y="27363"/>
                  </a:lnTo>
                  <a:close/>
                </a:path>
                <a:path w="3615690" h="1196340">
                  <a:moveTo>
                    <a:pt x="1848469" y="36484"/>
                  </a:moveTo>
                  <a:lnTo>
                    <a:pt x="1831280" y="36484"/>
                  </a:lnTo>
                  <a:lnTo>
                    <a:pt x="1841319" y="44529"/>
                  </a:lnTo>
                  <a:lnTo>
                    <a:pt x="1842808" y="100333"/>
                  </a:lnTo>
                  <a:lnTo>
                    <a:pt x="1854019" y="100333"/>
                  </a:lnTo>
                  <a:lnTo>
                    <a:pt x="1854019" y="47759"/>
                  </a:lnTo>
                  <a:lnTo>
                    <a:pt x="1848469" y="36484"/>
                  </a:lnTo>
                  <a:close/>
                </a:path>
                <a:path w="3615690" h="1196340">
                  <a:moveTo>
                    <a:pt x="1823805" y="26413"/>
                  </a:moveTo>
                  <a:lnTo>
                    <a:pt x="1808033" y="38765"/>
                  </a:lnTo>
                  <a:lnTo>
                    <a:pt x="1823939" y="38765"/>
                  </a:lnTo>
                  <a:lnTo>
                    <a:pt x="1831280" y="36484"/>
                  </a:lnTo>
                  <a:lnTo>
                    <a:pt x="1848469" y="36484"/>
                  </a:lnTo>
                  <a:lnTo>
                    <a:pt x="1845991" y="31449"/>
                  </a:lnTo>
                  <a:lnTo>
                    <a:pt x="1823805" y="26413"/>
                  </a:lnTo>
                  <a:close/>
                </a:path>
                <a:path w="3615690" h="1196340">
                  <a:moveTo>
                    <a:pt x="1919542" y="80190"/>
                  </a:moveTo>
                  <a:lnTo>
                    <a:pt x="1908901" y="82850"/>
                  </a:lnTo>
                  <a:lnTo>
                    <a:pt x="1910199" y="89058"/>
                  </a:lnTo>
                  <a:lnTo>
                    <a:pt x="1923042" y="100238"/>
                  </a:lnTo>
                  <a:lnTo>
                    <a:pt x="1942314" y="101853"/>
                  </a:lnTo>
                  <a:lnTo>
                    <a:pt x="1957652" y="91972"/>
                  </a:lnTo>
                  <a:lnTo>
                    <a:pt x="1931862" y="91972"/>
                  </a:lnTo>
                  <a:lnTo>
                    <a:pt x="1919542" y="80190"/>
                  </a:lnTo>
                  <a:close/>
                </a:path>
                <a:path w="3615690" h="1196340">
                  <a:moveTo>
                    <a:pt x="1945195" y="26413"/>
                  </a:moveTo>
                  <a:lnTo>
                    <a:pt x="1916993" y="33412"/>
                  </a:lnTo>
                  <a:lnTo>
                    <a:pt x="1911181" y="52541"/>
                  </a:lnTo>
                  <a:lnTo>
                    <a:pt x="1918972" y="63420"/>
                  </a:lnTo>
                  <a:lnTo>
                    <a:pt x="1949123" y="72462"/>
                  </a:lnTo>
                  <a:lnTo>
                    <a:pt x="1952005" y="86398"/>
                  </a:lnTo>
                  <a:lnTo>
                    <a:pt x="1931862" y="91972"/>
                  </a:lnTo>
                  <a:lnTo>
                    <a:pt x="1957652" y="91972"/>
                  </a:lnTo>
                  <a:lnTo>
                    <a:pt x="1963945" y="87918"/>
                  </a:lnTo>
                  <a:lnTo>
                    <a:pt x="1963589" y="72462"/>
                  </a:lnTo>
                  <a:lnTo>
                    <a:pt x="1963549" y="70736"/>
                  </a:lnTo>
                  <a:lnTo>
                    <a:pt x="1923406" y="51924"/>
                  </a:lnTo>
                  <a:lnTo>
                    <a:pt x="1929788" y="37134"/>
                  </a:lnTo>
                  <a:lnTo>
                    <a:pt x="1960154" y="37134"/>
                  </a:lnTo>
                  <a:lnTo>
                    <a:pt x="1945195" y="26413"/>
                  </a:lnTo>
                  <a:close/>
                </a:path>
                <a:path w="3615690" h="1196340">
                  <a:moveTo>
                    <a:pt x="1960154" y="37134"/>
                  </a:moveTo>
                  <a:lnTo>
                    <a:pt x="1929788" y="37134"/>
                  </a:lnTo>
                  <a:lnTo>
                    <a:pt x="1963818" y="43705"/>
                  </a:lnTo>
                  <a:lnTo>
                    <a:pt x="1962076" y="38511"/>
                  </a:lnTo>
                  <a:lnTo>
                    <a:pt x="1960154" y="37134"/>
                  </a:lnTo>
                  <a:close/>
                </a:path>
                <a:path w="3615690" h="1196340">
                  <a:moveTo>
                    <a:pt x="1993236" y="27363"/>
                  </a:moveTo>
                  <a:lnTo>
                    <a:pt x="1982025" y="27363"/>
                  </a:lnTo>
                  <a:lnTo>
                    <a:pt x="1982025" y="100333"/>
                  </a:lnTo>
                  <a:lnTo>
                    <a:pt x="1993236" y="100333"/>
                  </a:lnTo>
                  <a:lnTo>
                    <a:pt x="1993236" y="27363"/>
                  </a:lnTo>
                  <a:close/>
                </a:path>
                <a:path w="3615690" h="1196340">
                  <a:moveTo>
                    <a:pt x="1985540" y="0"/>
                  </a:moveTo>
                  <a:lnTo>
                    <a:pt x="1987725" y="15202"/>
                  </a:lnTo>
                  <a:lnTo>
                    <a:pt x="1989911" y="15202"/>
                  </a:lnTo>
                  <a:lnTo>
                    <a:pt x="1985540" y="0"/>
                  </a:lnTo>
                  <a:close/>
                </a:path>
                <a:path w="3615690" h="1196340">
                  <a:moveTo>
                    <a:pt x="2024602" y="27363"/>
                  </a:moveTo>
                  <a:lnTo>
                    <a:pt x="2013771" y="27363"/>
                  </a:lnTo>
                  <a:lnTo>
                    <a:pt x="2013771" y="100333"/>
                  </a:lnTo>
                  <a:lnTo>
                    <a:pt x="2024982" y="100333"/>
                  </a:lnTo>
                  <a:lnTo>
                    <a:pt x="2024982" y="54727"/>
                  </a:lnTo>
                  <a:lnTo>
                    <a:pt x="2034939" y="38765"/>
                  </a:lnTo>
                  <a:lnTo>
                    <a:pt x="2025552" y="38765"/>
                  </a:lnTo>
                  <a:lnTo>
                    <a:pt x="2024693" y="28456"/>
                  </a:lnTo>
                  <a:lnTo>
                    <a:pt x="2024602" y="27363"/>
                  </a:lnTo>
                  <a:close/>
                </a:path>
                <a:path w="3615690" h="1196340">
                  <a:moveTo>
                    <a:pt x="2064353" y="37260"/>
                  </a:moveTo>
                  <a:lnTo>
                    <a:pt x="2035877" y="37260"/>
                  </a:lnTo>
                  <a:lnTo>
                    <a:pt x="2054610" y="42866"/>
                  </a:lnTo>
                  <a:lnTo>
                    <a:pt x="2055956" y="100333"/>
                  </a:lnTo>
                  <a:lnTo>
                    <a:pt x="2067358" y="100333"/>
                  </a:lnTo>
                  <a:lnTo>
                    <a:pt x="2067358" y="48107"/>
                  </a:lnTo>
                  <a:lnTo>
                    <a:pt x="2076217" y="38765"/>
                  </a:lnTo>
                  <a:lnTo>
                    <a:pt x="2065458" y="38765"/>
                  </a:lnTo>
                  <a:lnTo>
                    <a:pt x="2064353" y="37260"/>
                  </a:lnTo>
                  <a:close/>
                </a:path>
                <a:path w="3615690" h="1196340">
                  <a:moveTo>
                    <a:pt x="2107469" y="36595"/>
                  </a:moveTo>
                  <a:lnTo>
                    <a:pt x="2078734" y="36595"/>
                  </a:lnTo>
                  <a:lnTo>
                    <a:pt x="2096859" y="42264"/>
                  </a:lnTo>
                  <a:lnTo>
                    <a:pt x="2098332" y="100333"/>
                  </a:lnTo>
                  <a:lnTo>
                    <a:pt x="2109543" y="100333"/>
                  </a:lnTo>
                  <a:lnTo>
                    <a:pt x="2107673" y="42866"/>
                  </a:lnTo>
                  <a:lnTo>
                    <a:pt x="2107653" y="42264"/>
                  </a:lnTo>
                  <a:lnTo>
                    <a:pt x="2107540" y="38765"/>
                  </a:lnTo>
                  <a:lnTo>
                    <a:pt x="2107469" y="36595"/>
                  </a:lnTo>
                  <a:close/>
                </a:path>
                <a:path w="3615690" h="1196340">
                  <a:moveTo>
                    <a:pt x="2040374" y="26413"/>
                  </a:moveTo>
                  <a:lnTo>
                    <a:pt x="2025552" y="38765"/>
                  </a:lnTo>
                  <a:lnTo>
                    <a:pt x="2034939" y="38765"/>
                  </a:lnTo>
                  <a:lnTo>
                    <a:pt x="2035877" y="37260"/>
                  </a:lnTo>
                  <a:lnTo>
                    <a:pt x="2064353" y="37260"/>
                  </a:lnTo>
                  <a:lnTo>
                    <a:pt x="2060374" y="31845"/>
                  </a:lnTo>
                  <a:lnTo>
                    <a:pt x="2040374" y="26413"/>
                  </a:lnTo>
                  <a:close/>
                </a:path>
                <a:path w="3615690" h="1196340">
                  <a:moveTo>
                    <a:pt x="2082085" y="26413"/>
                  </a:moveTo>
                  <a:lnTo>
                    <a:pt x="2065458" y="38765"/>
                  </a:lnTo>
                  <a:lnTo>
                    <a:pt x="2076217" y="38765"/>
                  </a:lnTo>
                  <a:lnTo>
                    <a:pt x="2078274" y="36595"/>
                  </a:lnTo>
                  <a:lnTo>
                    <a:pt x="2107469" y="36595"/>
                  </a:lnTo>
                  <a:lnTo>
                    <a:pt x="2099171" y="28456"/>
                  </a:lnTo>
                  <a:lnTo>
                    <a:pt x="2082085" y="26413"/>
                  </a:lnTo>
                  <a:close/>
                </a:path>
                <a:path w="3615690" h="1196340">
                  <a:moveTo>
                    <a:pt x="2141254" y="27363"/>
                  </a:moveTo>
                  <a:lnTo>
                    <a:pt x="2130043" y="27363"/>
                  </a:lnTo>
                  <a:lnTo>
                    <a:pt x="2130043" y="100333"/>
                  </a:lnTo>
                  <a:lnTo>
                    <a:pt x="2141254" y="100333"/>
                  </a:lnTo>
                  <a:lnTo>
                    <a:pt x="2141254" y="27363"/>
                  </a:lnTo>
                  <a:close/>
                </a:path>
                <a:path w="3615690" h="1196340">
                  <a:moveTo>
                    <a:pt x="2133558" y="0"/>
                  </a:moveTo>
                  <a:lnTo>
                    <a:pt x="2135743" y="15202"/>
                  </a:lnTo>
                  <a:lnTo>
                    <a:pt x="2137928" y="15202"/>
                  </a:lnTo>
                  <a:lnTo>
                    <a:pt x="2133558" y="0"/>
                  </a:lnTo>
                  <a:close/>
                </a:path>
                <a:path w="3615690" h="1196340">
                  <a:moveTo>
                    <a:pt x="2173000" y="3040"/>
                  </a:moveTo>
                  <a:lnTo>
                    <a:pt x="2161789" y="3040"/>
                  </a:lnTo>
                  <a:lnTo>
                    <a:pt x="2161789" y="100333"/>
                  </a:lnTo>
                  <a:lnTo>
                    <a:pt x="2173000" y="100333"/>
                  </a:lnTo>
                  <a:lnTo>
                    <a:pt x="2173000" y="3040"/>
                  </a:lnTo>
                  <a:close/>
                </a:path>
                <a:path w="3615690" h="1196340">
                  <a:moveTo>
                    <a:pt x="2242999" y="37593"/>
                  </a:moveTo>
                  <a:lnTo>
                    <a:pt x="2230859" y="37593"/>
                  </a:lnTo>
                  <a:lnTo>
                    <a:pt x="2237240" y="51116"/>
                  </a:lnTo>
                  <a:lnTo>
                    <a:pt x="2190938" y="72051"/>
                  </a:lnTo>
                  <a:lnTo>
                    <a:pt x="2195656" y="95107"/>
                  </a:lnTo>
                  <a:lnTo>
                    <a:pt x="2215007" y="102043"/>
                  </a:lnTo>
                  <a:lnTo>
                    <a:pt x="2231096" y="97340"/>
                  </a:lnTo>
                  <a:lnTo>
                    <a:pt x="2248403" y="97340"/>
                  </a:lnTo>
                  <a:lnTo>
                    <a:pt x="2248316" y="91972"/>
                  </a:lnTo>
                  <a:lnTo>
                    <a:pt x="2216718" y="91972"/>
                  </a:lnTo>
                  <a:lnTo>
                    <a:pt x="2202767" y="87031"/>
                  </a:lnTo>
                  <a:lnTo>
                    <a:pt x="2202192" y="76960"/>
                  </a:lnTo>
                  <a:lnTo>
                    <a:pt x="2202086" y="75091"/>
                  </a:lnTo>
                  <a:lnTo>
                    <a:pt x="2248042" y="75091"/>
                  </a:lnTo>
                  <a:lnTo>
                    <a:pt x="2247652" y="51116"/>
                  </a:lnTo>
                  <a:lnTo>
                    <a:pt x="2247529" y="43515"/>
                  </a:lnTo>
                  <a:lnTo>
                    <a:pt x="2247502" y="41837"/>
                  </a:lnTo>
                  <a:lnTo>
                    <a:pt x="2242999" y="37593"/>
                  </a:lnTo>
                  <a:close/>
                </a:path>
                <a:path w="3615690" h="1196340">
                  <a:moveTo>
                    <a:pt x="2248403" y="97340"/>
                  </a:moveTo>
                  <a:lnTo>
                    <a:pt x="2231096" y="97340"/>
                  </a:lnTo>
                  <a:lnTo>
                    <a:pt x="2237240" y="100333"/>
                  </a:lnTo>
                  <a:lnTo>
                    <a:pt x="2248452" y="100333"/>
                  </a:lnTo>
                  <a:lnTo>
                    <a:pt x="2248403" y="97340"/>
                  </a:lnTo>
                  <a:close/>
                </a:path>
                <a:path w="3615690" h="1196340">
                  <a:moveTo>
                    <a:pt x="2248042" y="75091"/>
                  </a:moveTo>
                  <a:lnTo>
                    <a:pt x="2202086" y="75091"/>
                  </a:lnTo>
                  <a:lnTo>
                    <a:pt x="2237240" y="76960"/>
                  </a:lnTo>
                  <a:lnTo>
                    <a:pt x="2216718" y="91972"/>
                  </a:lnTo>
                  <a:lnTo>
                    <a:pt x="2248316" y="91972"/>
                  </a:lnTo>
                  <a:lnTo>
                    <a:pt x="2248072" y="76960"/>
                  </a:lnTo>
                  <a:lnTo>
                    <a:pt x="2248042" y="75091"/>
                  </a:lnTo>
                  <a:close/>
                </a:path>
                <a:path w="3615690" h="1196340">
                  <a:moveTo>
                    <a:pt x="2232616" y="27806"/>
                  </a:moveTo>
                  <a:lnTo>
                    <a:pt x="2192204" y="43515"/>
                  </a:lnTo>
                  <a:lnTo>
                    <a:pt x="2202846" y="47316"/>
                  </a:lnTo>
                  <a:lnTo>
                    <a:pt x="2212178" y="37593"/>
                  </a:lnTo>
                  <a:lnTo>
                    <a:pt x="2242999" y="37593"/>
                  </a:lnTo>
                  <a:lnTo>
                    <a:pt x="2232616" y="27806"/>
                  </a:lnTo>
                  <a:close/>
                </a:path>
                <a:path w="3615690" h="1196340">
                  <a:moveTo>
                    <a:pt x="2279747" y="27363"/>
                  </a:moveTo>
                  <a:lnTo>
                    <a:pt x="2268915" y="27363"/>
                  </a:lnTo>
                  <a:lnTo>
                    <a:pt x="2268915" y="100333"/>
                  </a:lnTo>
                  <a:lnTo>
                    <a:pt x="2280127" y="100333"/>
                  </a:lnTo>
                  <a:lnTo>
                    <a:pt x="2280127" y="50863"/>
                  </a:lnTo>
                  <a:lnTo>
                    <a:pt x="2296784" y="38385"/>
                  </a:lnTo>
                  <a:lnTo>
                    <a:pt x="2280507" y="38385"/>
                  </a:lnTo>
                  <a:lnTo>
                    <a:pt x="2279747" y="27363"/>
                  </a:lnTo>
                  <a:close/>
                </a:path>
                <a:path w="3615690" h="1196340">
                  <a:moveTo>
                    <a:pt x="2295139" y="26223"/>
                  </a:moveTo>
                  <a:lnTo>
                    <a:pt x="2280507" y="38385"/>
                  </a:lnTo>
                  <a:lnTo>
                    <a:pt x="2296784" y="38385"/>
                  </a:lnTo>
                  <a:lnTo>
                    <a:pt x="2298559" y="37054"/>
                  </a:lnTo>
                  <a:lnTo>
                    <a:pt x="2305400" y="26413"/>
                  </a:lnTo>
                  <a:lnTo>
                    <a:pt x="2295139" y="26223"/>
                  </a:lnTo>
                  <a:close/>
                </a:path>
                <a:path w="3615690" h="1196340">
                  <a:moveTo>
                    <a:pt x="2355139" y="53397"/>
                  </a:moveTo>
                  <a:lnTo>
                    <a:pt x="2312573" y="53397"/>
                  </a:lnTo>
                  <a:lnTo>
                    <a:pt x="2312573" y="63848"/>
                  </a:lnTo>
                  <a:lnTo>
                    <a:pt x="2355139" y="63848"/>
                  </a:lnTo>
                  <a:lnTo>
                    <a:pt x="2355139" y="53397"/>
                  </a:lnTo>
                  <a:close/>
                </a:path>
                <a:path w="3615690" h="1196340">
                  <a:moveTo>
                    <a:pt x="2382277" y="80190"/>
                  </a:moveTo>
                  <a:lnTo>
                    <a:pt x="2371636" y="82850"/>
                  </a:lnTo>
                  <a:lnTo>
                    <a:pt x="2372934" y="89058"/>
                  </a:lnTo>
                  <a:lnTo>
                    <a:pt x="2385777" y="100238"/>
                  </a:lnTo>
                  <a:lnTo>
                    <a:pt x="2405048" y="101853"/>
                  </a:lnTo>
                  <a:lnTo>
                    <a:pt x="2420387" y="91972"/>
                  </a:lnTo>
                  <a:lnTo>
                    <a:pt x="2394597" y="91972"/>
                  </a:lnTo>
                  <a:lnTo>
                    <a:pt x="2382277" y="80190"/>
                  </a:lnTo>
                  <a:close/>
                </a:path>
                <a:path w="3615690" h="1196340">
                  <a:moveTo>
                    <a:pt x="2407930" y="26413"/>
                  </a:moveTo>
                  <a:lnTo>
                    <a:pt x="2379727" y="33412"/>
                  </a:lnTo>
                  <a:lnTo>
                    <a:pt x="2373916" y="52541"/>
                  </a:lnTo>
                  <a:lnTo>
                    <a:pt x="2381707" y="63420"/>
                  </a:lnTo>
                  <a:lnTo>
                    <a:pt x="2411858" y="72462"/>
                  </a:lnTo>
                  <a:lnTo>
                    <a:pt x="2414740" y="86398"/>
                  </a:lnTo>
                  <a:lnTo>
                    <a:pt x="2394597" y="91972"/>
                  </a:lnTo>
                  <a:lnTo>
                    <a:pt x="2420387" y="91972"/>
                  </a:lnTo>
                  <a:lnTo>
                    <a:pt x="2426680" y="87918"/>
                  </a:lnTo>
                  <a:lnTo>
                    <a:pt x="2426324" y="72462"/>
                  </a:lnTo>
                  <a:lnTo>
                    <a:pt x="2426284" y="70736"/>
                  </a:lnTo>
                  <a:lnTo>
                    <a:pt x="2386141" y="51924"/>
                  </a:lnTo>
                  <a:lnTo>
                    <a:pt x="2392522" y="37134"/>
                  </a:lnTo>
                  <a:lnTo>
                    <a:pt x="2422889" y="37134"/>
                  </a:lnTo>
                  <a:lnTo>
                    <a:pt x="2407930" y="26413"/>
                  </a:lnTo>
                  <a:close/>
                </a:path>
                <a:path w="3615690" h="1196340">
                  <a:moveTo>
                    <a:pt x="2422889" y="37134"/>
                  </a:moveTo>
                  <a:lnTo>
                    <a:pt x="2392522" y="37134"/>
                  </a:lnTo>
                  <a:lnTo>
                    <a:pt x="2426553" y="43705"/>
                  </a:lnTo>
                  <a:lnTo>
                    <a:pt x="2424811" y="38511"/>
                  </a:lnTo>
                  <a:lnTo>
                    <a:pt x="2422889" y="37134"/>
                  </a:lnTo>
                  <a:close/>
                </a:path>
                <a:path w="3615690" h="1196340">
                  <a:moveTo>
                    <a:pt x="2467816" y="26413"/>
                  </a:moveTo>
                  <a:lnTo>
                    <a:pt x="2448259" y="38654"/>
                  </a:lnTo>
                  <a:lnTo>
                    <a:pt x="2441339" y="71766"/>
                  </a:lnTo>
                  <a:lnTo>
                    <a:pt x="2452123" y="94014"/>
                  </a:lnTo>
                  <a:lnTo>
                    <a:pt x="2474404" y="101853"/>
                  </a:lnTo>
                  <a:lnTo>
                    <a:pt x="2480991" y="101853"/>
                  </a:lnTo>
                  <a:lnTo>
                    <a:pt x="2497090" y="91782"/>
                  </a:lnTo>
                  <a:lnTo>
                    <a:pt x="2474404" y="91782"/>
                  </a:lnTo>
                  <a:lnTo>
                    <a:pt x="2465282" y="90499"/>
                  </a:lnTo>
                  <a:lnTo>
                    <a:pt x="2453327" y="73634"/>
                  </a:lnTo>
                  <a:lnTo>
                    <a:pt x="2458822" y="42977"/>
                  </a:lnTo>
                  <a:lnTo>
                    <a:pt x="2479407" y="36484"/>
                  </a:lnTo>
                  <a:lnTo>
                    <a:pt x="2497732" y="36484"/>
                  </a:lnTo>
                  <a:lnTo>
                    <a:pt x="2486755" y="27981"/>
                  </a:lnTo>
                  <a:lnTo>
                    <a:pt x="2467816" y="26413"/>
                  </a:lnTo>
                  <a:close/>
                </a:path>
                <a:path w="3615690" h="1196340">
                  <a:moveTo>
                    <a:pt x="2497732" y="36484"/>
                  </a:moveTo>
                  <a:lnTo>
                    <a:pt x="2479407" y="36484"/>
                  </a:lnTo>
                  <a:lnTo>
                    <a:pt x="2492377" y="46381"/>
                  </a:lnTo>
                  <a:lnTo>
                    <a:pt x="2492377" y="81995"/>
                  </a:lnTo>
                  <a:lnTo>
                    <a:pt x="2474404" y="91782"/>
                  </a:lnTo>
                  <a:lnTo>
                    <a:pt x="2497090" y="91782"/>
                  </a:lnTo>
                  <a:lnTo>
                    <a:pt x="2500532" y="89628"/>
                  </a:lnTo>
                  <a:lnTo>
                    <a:pt x="2507468" y="56627"/>
                  </a:lnTo>
                  <a:lnTo>
                    <a:pt x="2500532" y="38654"/>
                  </a:lnTo>
                  <a:lnTo>
                    <a:pt x="2497732" y="36484"/>
                  </a:lnTo>
                  <a:close/>
                </a:path>
                <a:path w="3615690" h="1196340">
                  <a:moveTo>
                    <a:pt x="2581780" y="87981"/>
                  </a:moveTo>
                  <a:lnTo>
                    <a:pt x="2569808" y="87981"/>
                  </a:lnTo>
                  <a:lnTo>
                    <a:pt x="2570548" y="100000"/>
                  </a:lnTo>
                  <a:lnTo>
                    <a:pt x="2570568" y="100333"/>
                  </a:lnTo>
                  <a:lnTo>
                    <a:pt x="2581780" y="100333"/>
                  </a:lnTo>
                  <a:lnTo>
                    <a:pt x="2581780" y="87981"/>
                  </a:lnTo>
                  <a:close/>
                </a:path>
                <a:path w="3615690" h="1196340">
                  <a:moveTo>
                    <a:pt x="2535794" y="27363"/>
                  </a:moveTo>
                  <a:lnTo>
                    <a:pt x="2524582" y="27363"/>
                  </a:lnTo>
                  <a:lnTo>
                    <a:pt x="2524582" y="79937"/>
                  </a:lnTo>
                  <a:lnTo>
                    <a:pt x="2532436" y="96263"/>
                  </a:lnTo>
                  <a:lnTo>
                    <a:pt x="2558217" y="100000"/>
                  </a:lnTo>
                  <a:lnTo>
                    <a:pt x="2567426" y="90451"/>
                  </a:lnTo>
                  <a:lnTo>
                    <a:pt x="2547100" y="90451"/>
                  </a:lnTo>
                  <a:lnTo>
                    <a:pt x="2537282" y="82534"/>
                  </a:lnTo>
                  <a:lnTo>
                    <a:pt x="2535794" y="27363"/>
                  </a:lnTo>
                  <a:close/>
                </a:path>
                <a:path w="3615690" h="1196340">
                  <a:moveTo>
                    <a:pt x="2581780" y="27363"/>
                  </a:moveTo>
                  <a:lnTo>
                    <a:pt x="2570568" y="27363"/>
                  </a:lnTo>
                  <a:lnTo>
                    <a:pt x="2570568" y="70499"/>
                  </a:lnTo>
                  <a:lnTo>
                    <a:pt x="2565612" y="84703"/>
                  </a:lnTo>
                  <a:lnTo>
                    <a:pt x="2547100" y="90451"/>
                  </a:lnTo>
                  <a:lnTo>
                    <a:pt x="2567426" y="90451"/>
                  </a:lnTo>
                  <a:lnTo>
                    <a:pt x="2569808" y="87981"/>
                  </a:lnTo>
                  <a:lnTo>
                    <a:pt x="2581780" y="87981"/>
                  </a:lnTo>
                  <a:lnTo>
                    <a:pt x="2581780" y="27363"/>
                  </a:lnTo>
                  <a:close/>
                </a:path>
                <a:path w="3615690" h="1196340">
                  <a:moveTo>
                    <a:pt x="2613146" y="27363"/>
                  </a:moveTo>
                  <a:lnTo>
                    <a:pt x="2602314" y="27363"/>
                  </a:lnTo>
                  <a:lnTo>
                    <a:pt x="2602314" y="100333"/>
                  </a:lnTo>
                  <a:lnTo>
                    <a:pt x="2613526" y="100333"/>
                  </a:lnTo>
                  <a:lnTo>
                    <a:pt x="2613526" y="56437"/>
                  </a:lnTo>
                  <a:lnTo>
                    <a:pt x="2617564" y="42628"/>
                  </a:lnTo>
                  <a:lnTo>
                    <a:pt x="2630002" y="38765"/>
                  </a:lnTo>
                  <a:lnTo>
                    <a:pt x="2614096" y="38765"/>
                  </a:lnTo>
                  <a:lnTo>
                    <a:pt x="2613146" y="27363"/>
                  </a:lnTo>
                  <a:close/>
                </a:path>
                <a:path w="3615690" h="1196340">
                  <a:moveTo>
                    <a:pt x="2654532" y="36484"/>
                  </a:moveTo>
                  <a:lnTo>
                    <a:pt x="2637342" y="36484"/>
                  </a:lnTo>
                  <a:lnTo>
                    <a:pt x="2647382" y="44529"/>
                  </a:lnTo>
                  <a:lnTo>
                    <a:pt x="2648870" y="100333"/>
                  </a:lnTo>
                  <a:lnTo>
                    <a:pt x="2660082" y="100333"/>
                  </a:lnTo>
                  <a:lnTo>
                    <a:pt x="2660082" y="47759"/>
                  </a:lnTo>
                  <a:lnTo>
                    <a:pt x="2654532" y="36484"/>
                  </a:lnTo>
                  <a:close/>
                </a:path>
                <a:path w="3615690" h="1196340">
                  <a:moveTo>
                    <a:pt x="2629868" y="26413"/>
                  </a:moveTo>
                  <a:lnTo>
                    <a:pt x="2614096" y="38765"/>
                  </a:lnTo>
                  <a:lnTo>
                    <a:pt x="2630002" y="38765"/>
                  </a:lnTo>
                  <a:lnTo>
                    <a:pt x="2637342" y="36484"/>
                  </a:lnTo>
                  <a:lnTo>
                    <a:pt x="2654532" y="36484"/>
                  </a:lnTo>
                  <a:lnTo>
                    <a:pt x="2652053" y="31449"/>
                  </a:lnTo>
                  <a:lnTo>
                    <a:pt x="2629868" y="26413"/>
                  </a:lnTo>
                  <a:close/>
                </a:path>
                <a:path w="3615690" h="1196340">
                  <a:moveTo>
                    <a:pt x="2702169" y="26413"/>
                  </a:moveTo>
                  <a:lnTo>
                    <a:pt x="2683720" y="38448"/>
                  </a:lnTo>
                  <a:lnTo>
                    <a:pt x="2677149" y="71766"/>
                  </a:lnTo>
                  <a:lnTo>
                    <a:pt x="2687362" y="94141"/>
                  </a:lnTo>
                  <a:lnTo>
                    <a:pt x="2708123" y="101853"/>
                  </a:lnTo>
                  <a:lnTo>
                    <a:pt x="2712810" y="101853"/>
                  </a:lnTo>
                  <a:lnTo>
                    <a:pt x="2727410" y="92130"/>
                  </a:lnTo>
                  <a:lnTo>
                    <a:pt x="2741567" y="92130"/>
                  </a:lnTo>
                  <a:lnTo>
                    <a:pt x="2741567" y="91782"/>
                  </a:lnTo>
                  <a:lnTo>
                    <a:pt x="2709643" y="91782"/>
                  </a:lnTo>
                  <a:lnTo>
                    <a:pt x="2701028" y="90546"/>
                  </a:lnTo>
                  <a:lnTo>
                    <a:pt x="2689152" y="73761"/>
                  </a:lnTo>
                  <a:lnTo>
                    <a:pt x="2694631" y="42549"/>
                  </a:lnTo>
                  <a:lnTo>
                    <a:pt x="2714203" y="36484"/>
                  </a:lnTo>
                  <a:lnTo>
                    <a:pt x="2724804" y="36484"/>
                  </a:lnTo>
                  <a:lnTo>
                    <a:pt x="2702169" y="26413"/>
                  </a:lnTo>
                  <a:close/>
                </a:path>
                <a:path w="3615690" h="1196340">
                  <a:moveTo>
                    <a:pt x="2741567" y="92130"/>
                  </a:moveTo>
                  <a:lnTo>
                    <a:pt x="2727410" y="92130"/>
                  </a:lnTo>
                  <a:lnTo>
                    <a:pt x="2730736" y="100333"/>
                  </a:lnTo>
                  <a:lnTo>
                    <a:pt x="2741567" y="100333"/>
                  </a:lnTo>
                  <a:lnTo>
                    <a:pt x="2741567" y="92130"/>
                  </a:lnTo>
                  <a:close/>
                </a:path>
                <a:path w="3615690" h="1196340">
                  <a:moveTo>
                    <a:pt x="2724804" y="36484"/>
                  </a:moveTo>
                  <a:lnTo>
                    <a:pt x="2714203" y="36484"/>
                  </a:lnTo>
                  <a:lnTo>
                    <a:pt x="2726587" y="45431"/>
                  </a:lnTo>
                  <a:lnTo>
                    <a:pt x="2726508" y="82613"/>
                  </a:lnTo>
                  <a:lnTo>
                    <a:pt x="2709643" y="91782"/>
                  </a:lnTo>
                  <a:lnTo>
                    <a:pt x="2741567" y="91782"/>
                  </a:lnTo>
                  <a:lnTo>
                    <a:pt x="2741567" y="38955"/>
                  </a:lnTo>
                  <a:lnTo>
                    <a:pt x="2730355" y="38955"/>
                  </a:lnTo>
                  <a:lnTo>
                    <a:pt x="2724804" y="36484"/>
                  </a:lnTo>
                  <a:close/>
                </a:path>
                <a:path w="3615690" h="1196340">
                  <a:moveTo>
                    <a:pt x="2741567" y="3040"/>
                  </a:moveTo>
                  <a:lnTo>
                    <a:pt x="2730355" y="3040"/>
                  </a:lnTo>
                  <a:lnTo>
                    <a:pt x="2730355" y="38955"/>
                  </a:lnTo>
                  <a:lnTo>
                    <a:pt x="2741567" y="38955"/>
                  </a:lnTo>
                  <a:lnTo>
                    <a:pt x="2741567" y="3040"/>
                  </a:lnTo>
                  <a:close/>
                </a:path>
                <a:path w="3615690" h="1196340">
                  <a:moveTo>
                    <a:pt x="2774869" y="27363"/>
                  </a:moveTo>
                  <a:lnTo>
                    <a:pt x="2763657" y="27363"/>
                  </a:lnTo>
                  <a:lnTo>
                    <a:pt x="2763657" y="100333"/>
                  </a:lnTo>
                  <a:lnTo>
                    <a:pt x="2774869" y="100333"/>
                  </a:lnTo>
                  <a:lnTo>
                    <a:pt x="2774869" y="27363"/>
                  </a:lnTo>
                  <a:close/>
                </a:path>
                <a:path w="3615690" h="1196340">
                  <a:moveTo>
                    <a:pt x="2767173" y="0"/>
                  </a:moveTo>
                  <a:lnTo>
                    <a:pt x="2769358" y="15202"/>
                  </a:lnTo>
                  <a:lnTo>
                    <a:pt x="2771543" y="15202"/>
                  </a:lnTo>
                  <a:lnTo>
                    <a:pt x="2767173" y="0"/>
                  </a:lnTo>
                  <a:close/>
                </a:path>
                <a:path w="3615690" h="1196340">
                  <a:moveTo>
                    <a:pt x="2806235" y="27363"/>
                  </a:moveTo>
                  <a:lnTo>
                    <a:pt x="2795404" y="27363"/>
                  </a:lnTo>
                  <a:lnTo>
                    <a:pt x="2795404" y="100333"/>
                  </a:lnTo>
                  <a:lnTo>
                    <a:pt x="2806615" y="100333"/>
                  </a:lnTo>
                  <a:lnTo>
                    <a:pt x="2806615" y="56437"/>
                  </a:lnTo>
                  <a:lnTo>
                    <a:pt x="2810653" y="42628"/>
                  </a:lnTo>
                  <a:lnTo>
                    <a:pt x="2823091" y="38765"/>
                  </a:lnTo>
                  <a:lnTo>
                    <a:pt x="2807185" y="38765"/>
                  </a:lnTo>
                  <a:lnTo>
                    <a:pt x="2806235" y="27363"/>
                  </a:lnTo>
                  <a:close/>
                </a:path>
                <a:path w="3615690" h="1196340">
                  <a:moveTo>
                    <a:pt x="2847622" y="36484"/>
                  </a:moveTo>
                  <a:lnTo>
                    <a:pt x="2830432" y="36484"/>
                  </a:lnTo>
                  <a:lnTo>
                    <a:pt x="2840471" y="44529"/>
                  </a:lnTo>
                  <a:lnTo>
                    <a:pt x="2841960" y="100333"/>
                  </a:lnTo>
                  <a:lnTo>
                    <a:pt x="2853171" y="100333"/>
                  </a:lnTo>
                  <a:lnTo>
                    <a:pt x="2853171" y="47759"/>
                  </a:lnTo>
                  <a:lnTo>
                    <a:pt x="2847622" y="36484"/>
                  </a:lnTo>
                  <a:close/>
                </a:path>
                <a:path w="3615690" h="1196340">
                  <a:moveTo>
                    <a:pt x="2822957" y="26413"/>
                  </a:moveTo>
                  <a:lnTo>
                    <a:pt x="2807185" y="38765"/>
                  </a:lnTo>
                  <a:lnTo>
                    <a:pt x="2823091" y="38765"/>
                  </a:lnTo>
                  <a:lnTo>
                    <a:pt x="2830432" y="36484"/>
                  </a:lnTo>
                  <a:lnTo>
                    <a:pt x="2847622" y="36484"/>
                  </a:lnTo>
                  <a:lnTo>
                    <a:pt x="2845143" y="31449"/>
                  </a:lnTo>
                  <a:lnTo>
                    <a:pt x="2822957" y="26413"/>
                  </a:lnTo>
                  <a:close/>
                </a:path>
                <a:path w="3615690" h="1196340">
                  <a:moveTo>
                    <a:pt x="2873278" y="114585"/>
                  </a:moveTo>
                  <a:lnTo>
                    <a:pt x="2903112" y="129217"/>
                  </a:lnTo>
                  <a:lnTo>
                    <a:pt x="2914229" y="128282"/>
                  </a:lnTo>
                  <a:lnTo>
                    <a:pt x="2927831" y="117910"/>
                  </a:lnTo>
                  <a:lnTo>
                    <a:pt x="2913864" y="117910"/>
                  </a:lnTo>
                  <a:lnTo>
                    <a:pt x="2873278" y="114585"/>
                  </a:lnTo>
                  <a:close/>
                </a:path>
                <a:path w="3615690" h="1196340">
                  <a:moveTo>
                    <a:pt x="2933626" y="89818"/>
                  </a:moveTo>
                  <a:lnTo>
                    <a:pt x="2920499" y="89818"/>
                  </a:lnTo>
                  <a:lnTo>
                    <a:pt x="2923445" y="107744"/>
                  </a:lnTo>
                  <a:lnTo>
                    <a:pt x="2913864" y="117910"/>
                  </a:lnTo>
                  <a:lnTo>
                    <a:pt x="2927831" y="117910"/>
                  </a:lnTo>
                  <a:lnTo>
                    <a:pt x="2933231" y="113793"/>
                  </a:lnTo>
                  <a:lnTo>
                    <a:pt x="2933472" y="99193"/>
                  </a:lnTo>
                  <a:lnTo>
                    <a:pt x="2933587" y="92225"/>
                  </a:lnTo>
                  <a:lnTo>
                    <a:pt x="2933626" y="89818"/>
                  </a:lnTo>
                  <a:close/>
                </a:path>
                <a:path w="3615690" h="1196340">
                  <a:moveTo>
                    <a:pt x="2895258" y="26413"/>
                  </a:moveTo>
                  <a:lnTo>
                    <a:pt x="2876810" y="38369"/>
                  </a:lnTo>
                  <a:lnTo>
                    <a:pt x="2870238" y="71069"/>
                  </a:lnTo>
                  <a:lnTo>
                    <a:pt x="2880689" y="92225"/>
                  </a:lnTo>
                  <a:lnTo>
                    <a:pt x="2905963" y="99193"/>
                  </a:lnTo>
                  <a:lnTo>
                    <a:pt x="2920499" y="89818"/>
                  </a:lnTo>
                  <a:lnTo>
                    <a:pt x="2933626" y="89818"/>
                  </a:lnTo>
                  <a:lnTo>
                    <a:pt x="2933638" y="89121"/>
                  </a:lnTo>
                  <a:lnTo>
                    <a:pt x="2902732" y="89121"/>
                  </a:lnTo>
                  <a:lnTo>
                    <a:pt x="2894117" y="88029"/>
                  </a:lnTo>
                  <a:lnTo>
                    <a:pt x="2882241" y="72827"/>
                  </a:lnTo>
                  <a:lnTo>
                    <a:pt x="2887720" y="42502"/>
                  </a:lnTo>
                  <a:lnTo>
                    <a:pt x="2907293" y="36484"/>
                  </a:lnTo>
                  <a:lnTo>
                    <a:pt x="2918198" y="36484"/>
                  </a:lnTo>
                  <a:lnTo>
                    <a:pt x="2895258" y="26413"/>
                  </a:lnTo>
                  <a:close/>
                </a:path>
                <a:path w="3615690" h="1196340">
                  <a:moveTo>
                    <a:pt x="2918198" y="36484"/>
                  </a:moveTo>
                  <a:lnTo>
                    <a:pt x="2907293" y="36484"/>
                  </a:lnTo>
                  <a:lnTo>
                    <a:pt x="2919676" y="45336"/>
                  </a:lnTo>
                  <a:lnTo>
                    <a:pt x="2919597" y="81014"/>
                  </a:lnTo>
                  <a:lnTo>
                    <a:pt x="2902732" y="89121"/>
                  </a:lnTo>
                  <a:lnTo>
                    <a:pt x="2933638" y="89121"/>
                  </a:lnTo>
                  <a:lnTo>
                    <a:pt x="2934360" y="45336"/>
                  </a:lnTo>
                  <a:lnTo>
                    <a:pt x="2934465" y="38955"/>
                  </a:lnTo>
                  <a:lnTo>
                    <a:pt x="2923825" y="38955"/>
                  </a:lnTo>
                  <a:lnTo>
                    <a:pt x="2918198" y="36484"/>
                  </a:lnTo>
                  <a:close/>
                </a:path>
                <a:path w="3615690" h="1196340">
                  <a:moveTo>
                    <a:pt x="2934656" y="27363"/>
                  </a:moveTo>
                  <a:lnTo>
                    <a:pt x="2923825" y="27363"/>
                  </a:lnTo>
                  <a:lnTo>
                    <a:pt x="2923825" y="38955"/>
                  </a:lnTo>
                  <a:lnTo>
                    <a:pt x="2934465" y="38955"/>
                  </a:lnTo>
                  <a:lnTo>
                    <a:pt x="2934656" y="27363"/>
                  </a:lnTo>
                  <a:close/>
                </a:path>
                <a:path w="3615690" h="1196340">
                  <a:moveTo>
                    <a:pt x="3000215" y="80190"/>
                  </a:moveTo>
                  <a:lnTo>
                    <a:pt x="2989573" y="82850"/>
                  </a:lnTo>
                  <a:lnTo>
                    <a:pt x="2990872" y="89058"/>
                  </a:lnTo>
                  <a:lnTo>
                    <a:pt x="3003714" y="100238"/>
                  </a:lnTo>
                  <a:lnTo>
                    <a:pt x="3022986" y="101853"/>
                  </a:lnTo>
                  <a:lnTo>
                    <a:pt x="3038325" y="91972"/>
                  </a:lnTo>
                  <a:lnTo>
                    <a:pt x="3012535" y="91972"/>
                  </a:lnTo>
                  <a:lnTo>
                    <a:pt x="3000215" y="80190"/>
                  </a:lnTo>
                  <a:close/>
                </a:path>
                <a:path w="3615690" h="1196340">
                  <a:moveTo>
                    <a:pt x="3025868" y="26413"/>
                  </a:moveTo>
                  <a:lnTo>
                    <a:pt x="2997665" y="33412"/>
                  </a:lnTo>
                  <a:lnTo>
                    <a:pt x="2991854" y="52541"/>
                  </a:lnTo>
                  <a:lnTo>
                    <a:pt x="2999645" y="63420"/>
                  </a:lnTo>
                  <a:lnTo>
                    <a:pt x="3029795" y="72462"/>
                  </a:lnTo>
                  <a:lnTo>
                    <a:pt x="3032677" y="86398"/>
                  </a:lnTo>
                  <a:lnTo>
                    <a:pt x="3012535" y="91972"/>
                  </a:lnTo>
                  <a:lnTo>
                    <a:pt x="3038325" y="91972"/>
                  </a:lnTo>
                  <a:lnTo>
                    <a:pt x="3044618" y="87918"/>
                  </a:lnTo>
                  <a:lnTo>
                    <a:pt x="3044261" y="72462"/>
                  </a:lnTo>
                  <a:lnTo>
                    <a:pt x="3044222" y="70736"/>
                  </a:lnTo>
                  <a:lnTo>
                    <a:pt x="3004079" y="51924"/>
                  </a:lnTo>
                  <a:lnTo>
                    <a:pt x="3010461" y="37134"/>
                  </a:lnTo>
                  <a:lnTo>
                    <a:pt x="3040827" y="37134"/>
                  </a:lnTo>
                  <a:lnTo>
                    <a:pt x="3025868" y="26413"/>
                  </a:lnTo>
                  <a:close/>
                </a:path>
                <a:path w="3615690" h="1196340">
                  <a:moveTo>
                    <a:pt x="3040827" y="37134"/>
                  </a:moveTo>
                  <a:lnTo>
                    <a:pt x="3010461" y="37134"/>
                  </a:lnTo>
                  <a:lnTo>
                    <a:pt x="3044491" y="43705"/>
                  </a:lnTo>
                  <a:lnTo>
                    <a:pt x="3042749" y="38511"/>
                  </a:lnTo>
                  <a:lnTo>
                    <a:pt x="3040827" y="37134"/>
                  </a:lnTo>
                  <a:close/>
                </a:path>
                <a:path w="3615690" h="1196340">
                  <a:moveTo>
                    <a:pt x="3073529" y="27363"/>
                  </a:moveTo>
                  <a:lnTo>
                    <a:pt x="3062697" y="27363"/>
                  </a:lnTo>
                  <a:lnTo>
                    <a:pt x="3062697" y="127696"/>
                  </a:lnTo>
                  <a:lnTo>
                    <a:pt x="3073909" y="127696"/>
                  </a:lnTo>
                  <a:lnTo>
                    <a:pt x="3073909" y="89121"/>
                  </a:lnTo>
                  <a:lnTo>
                    <a:pt x="3090641" y="89121"/>
                  </a:lnTo>
                  <a:lnTo>
                    <a:pt x="3080117" y="85891"/>
                  </a:lnTo>
                  <a:lnTo>
                    <a:pt x="3073719" y="63848"/>
                  </a:lnTo>
                  <a:lnTo>
                    <a:pt x="3080022" y="42233"/>
                  </a:lnTo>
                  <a:lnTo>
                    <a:pt x="3099372" y="36484"/>
                  </a:lnTo>
                  <a:lnTo>
                    <a:pt x="3118107" y="36484"/>
                  </a:lnTo>
                  <a:lnTo>
                    <a:pt x="3117596" y="36073"/>
                  </a:lnTo>
                  <a:lnTo>
                    <a:pt x="3076823" y="36073"/>
                  </a:lnTo>
                  <a:lnTo>
                    <a:pt x="3073529" y="27363"/>
                  </a:lnTo>
                  <a:close/>
                </a:path>
                <a:path w="3615690" h="1196340">
                  <a:moveTo>
                    <a:pt x="3090641" y="89121"/>
                  </a:moveTo>
                  <a:lnTo>
                    <a:pt x="3073909" y="89121"/>
                  </a:lnTo>
                  <a:lnTo>
                    <a:pt x="3102223" y="101853"/>
                  </a:lnTo>
                  <a:lnTo>
                    <a:pt x="3117495" y="91782"/>
                  </a:lnTo>
                  <a:lnTo>
                    <a:pt x="3099309" y="91782"/>
                  </a:lnTo>
                  <a:lnTo>
                    <a:pt x="3090641" y="89121"/>
                  </a:lnTo>
                  <a:close/>
                </a:path>
                <a:path w="3615690" h="1196340">
                  <a:moveTo>
                    <a:pt x="3118107" y="36484"/>
                  </a:moveTo>
                  <a:lnTo>
                    <a:pt x="3099372" y="36484"/>
                  </a:lnTo>
                  <a:lnTo>
                    <a:pt x="3111977" y="45827"/>
                  </a:lnTo>
                  <a:lnTo>
                    <a:pt x="3111898" y="82217"/>
                  </a:lnTo>
                  <a:lnTo>
                    <a:pt x="3099309" y="91782"/>
                  </a:lnTo>
                  <a:lnTo>
                    <a:pt x="3117495" y="91782"/>
                  </a:lnTo>
                  <a:lnTo>
                    <a:pt x="3120544" y="89771"/>
                  </a:lnTo>
                  <a:lnTo>
                    <a:pt x="3127116" y="56374"/>
                  </a:lnTo>
                  <a:lnTo>
                    <a:pt x="3120544" y="38448"/>
                  </a:lnTo>
                  <a:lnTo>
                    <a:pt x="3118107" y="36484"/>
                  </a:lnTo>
                  <a:close/>
                </a:path>
                <a:path w="3615690" h="1196340">
                  <a:moveTo>
                    <a:pt x="3091201" y="26413"/>
                  </a:moveTo>
                  <a:lnTo>
                    <a:pt x="3076823" y="36073"/>
                  </a:lnTo>
                  <a:lnTo>
                    <a:pt x="3117596" y="36073"/>
                  </a:lnTo>
                  <a:lnTo>
                    <a:pt x="3107512" y="27949"/>
                  </a:lnTo>
                  <a:lnTo>
                    <a:pt x="3091201" y="26413"/>
                  </a:lnTo>
                  <a:close/>
                </a:path>
                <a:path w="3615690" h="1196340">
                  <a:moveTo>
                    <a:pt x="3167085" y="26413"/>
                  </a:moveTo>
                  <a:lnTo>
                    <a:pt x="3147639" y="38923"/>
                  </a:lnTo>
                  <a:lnTo>
                    <a:pt x="3140798" y="71892"/>
                  </a:lnTo>
                  <a:lnTo>
                    <a:pt x="3151550" y="94062"/>
                  </a:lnTo>
                  <a:lnTo>
                    <a:pt x="3174812" y="101853"/>
                  </a:lnTo>
                  <a:lnTo>
                    <a:pt x="3184203" y="101093"/>
                  </a:lnTo>
                  <a:lnTo>
                    <a:pt x="3195667" y="90800"/>
                  </a:lnTo>
                  <a:lnTo>
                    <a:pt x="3166309" y="90800"/>
                  </a:lnTo>
                  <a:lnTo>
                    <a:pt x="3152959" y="76310"/>
                  </a:lnTo>
                  <a:lnTo>
                    <a:pt x="3154446" y="67648"/>
                  </a:lnTo>
                  <a:lnTo>
                    <a:pt x="3148779" y="67648"/>
                  </a:lnTo>
                  <a:lnTo>
                    <a:pt x="3148779" y="57957"/>
                  </a:lnTo>
                  <a:lnTo>
                    <a:pt x="3156110" y="57957"/>
                  </a:lnTo>
                  <a:lnTo>
                    <a:pt x="3158850" y="41995"/>
                  </a:lnTo>
                  <a:lnTo>
                    <a:pt x="3181241" y="37419"/>
                  </a:lnTo>
                  <a:lnTo>
                    <a:pt x="3198406" y="37419"/>
                  </a:lnTo>
                  <a:lnTo>
                    <a:pt x="3167085" y="26413"/>
                  </a:lnTo>
                  <a:close/>
                </a:path>
                <a:path w="3615690" h="1196340">
                  <a:moveTo>
                    <a:pt x="3193055" y="80380"/>
                  </a:moveTo>
                  <a:lnTo>
                    <a:pt x="3192105" y="82914"/>
                  </a:lnTo>
                  <a:lnTo>
                    <a:pt x="3166309" y="90800"/>
                  </a:lnTo>
                  <a:lnTo>
                    <a:pt x="3195667" y="90800"/>
                  </a:lnTo>
                  <a:lnTo>
                    <a:pt x="3203886" y="83421"/>
                  </a:lnTo>
                  <a:lnTo>
                    <a:pt x="3193055" y="80380"/>
                  </a:lnTo>
                  <a:close/>
                </a:path>
                <a:path w="3615690" h="1196340">
                  <a:moveTo>
                    <a:pt x="3156110" y="57957"/>
                  </a:moveTo>
                  <a:lnTo>
                    <a:pt x="3148779" y="57957"/>
                  </a:lnTo>
                  <a:lnTo>
                    <a:pt x="3148779" y="67648"/>
                  </a:lnTo>
                  <a:lnTo>
                    <a:pt x="3154446" y="67648"/>
                  </a:lnTo>
                  <a:lnTo>
                    <a:pt x="3156110" y="57957"/>
                  </a:lnTo>
                  <a:close/>
                </a:path>
                <a:path w="3615690" h="1196340">
                  <a:moveTo>
                    <a:pt x="3198116" y="37419"/>
                  </a:moveTo>
                  <a:lnTo>
                    <a:pt x="3181241" y="37419"/>
                  </a:lnTo>
                  <a:lnTo>
                    <a:pt x="3193625" y="57957"/>
                  </a:lnTo>
                  <a:lnTo>
                    <a:pt x="3156110" y="57957"/>
                  </a:lnTo>
                  <a:lnTo>
                    <a:pt x="3154446" y="67648"/>
                  </a:lnTo>
                  <a:lnTo>
                    <a:pt x="3205026" y="67648"/>
                  </a:lnTo>
                  <a:lnTo>
                    <a:pt x="3198116" y="37419"/>
                  </a:lnTo>
                  <a:close/>
                </a:path>
                <a:path w="3615690" h="1196340">
                  <a:moveTo>
                    <a:pt x="3244947" y="26413"/>
                  </a:moveTo>
                  <a:lnTo>
                    <a:pt x="3225502" y="38907"/>
                  </a:lnTo>
                  <a:lnTo>
                    <a:pt x="3218661" y="71512"/>
                  </a:lnTo>
                  <a:lnTo>
                    <a:pt x="3229112" y="93777"/>
                  </a:lnTo>
                  <a:lnTo>
                    <a:pt x="3251725" y="101853"/>
                  </a:lnTo>
                  <a:lnTo>
                    <a:pt x="3269967" y="96833"/>
                  </a:lnTo>
                  <a:lnTo>
                    <a:pt x="3273615" y="90626"/>
                  </a:lnTo>
                  <a:lnTo>
                    <a:pt x="3243427" y="90626"/>
                  </a:lnTo>
                  <a:lnTo>
                    <a:pt x="3230759" y="74394"/>
                  </a:lnTo>
                  <a:lnTo>
                    <a:pt x="3236966" y="42153"/>
                  </a:lnTo>
                  <a:lnTo>
                    <a:pt x="3256665" y="36484"/>
                  </a:lnTo>
                  <a:lnTo>
                    <a:pt x="3274197" y="36484"/>
                  </a:lnTo>
                  <a:lnTo>
                    <a:pt x="3272897" y="33824"/>
                  </a:lnTo>
                  <a:lnTo>
                    <a:pt x="3244947" y="26413"/>
                  </a:lnTo>
                  <a:close/>
                </a:path>
                <a:path w="3615690" h="1196340">
                  <a:moveTo>
                    <a:pt x="3280419" y="79050"/>
                  </a:moveTo>
                  <a:lnTo>
                    <a:pt x="3269207" y="79050"/>
                  </a:lnTo>
                  <a:lnTo>
                    <a:pt x="3268510" y="81710"/>
                  </a:lnTo>
                  <a:lnTo>
                    <a:pt x="3243427" y="90626"/>
                  </a:lnTo>
                  <a:lnTo>
                    <a:pt x="3273615" y="90626"/>
                  </a:lnTo>
                  <a:lnTo>
                    <a:pt x="3280419" y="79050"/>
                  </a:lnTo>
                  <a:close/>
                </a:path>
                <a:path w="3615690" h="1196340">
                  <a:moveTo>
                    <a:pt x="3274197" y="36484"/>
                  </a:moveTo>
                  <a:lnTo>
                    <a:pt x="3256665" y="36484"/>
                  </a:lnTo>
                  <a:lnTo>
                    <a:pt x="3269207" y="49216"/>
                  </a:lnTo>
                  <a:lnTo>
                    <a:pt x="3280419" y="49216"/>
                  </a:lnTo>
                  <a:lnTo>
                    <a:pt x="3274197" y="36484"/>
                  </a:lnTo>
                  <a:close/>
                </a:path>
                <a:path w="3615690" h="1196340">
                  <a:moveTo>
                    <a:pt x="3308020" y="27363"/>
                  </a:moveTo>
                  <a:lnTo>
                    <a:pt x="3296808" y="27363"/>
                  </a:lnTo>
                  <a:lnTo>
                    <a:pt x="3296808" y="100333"/>
                  </a:lnTo>
                  <a:lnTo>
                    <a:pt x="3308020" y="100333"/>
                  </a:lnTo>
                  <a:lnTo>
                    <a:pt x="3308020" y="27363"/>
                  </a:lnTo>
                  <a:close/>
                </a:path>
                <a:path w="3615690" h="1196340">
                  <a:moveTo>
                    <a:pt x="3300324" y="0"/>
                  </a:moveTo>
                  <a:lnTo>
                    <a:pt x="3302509" y="15202"/>
                  </a:lnTo>
                  <a:lnTo>
                    <a:pt x="3304694" y="15202"/>
                  </a:lnTo>
                  <a:lnTo>
                    <a:pt x="3300324" y="0"/>
                  </a:lnTo>
                  <a:close/>
                </a:path>
                <a:path w="3615690" h="1196340">
                  <a:moveTo>
                    <a:pt x="3351421" y="26413"/>
                  </a:moveTo>
                  <a:lnTo>
                    <a:pt x="3331975" y="38923"/>
                  </a:lnTo>
                  <a:lnTo>
                    <a:pt x="3325134" y="71892"/>
                  </a:lnTo>
                  <a:lnTo>
                    <a:pt x="3335886" y="94062"/>
                  </a:lnTo>
                  <a:lnTo>
                    <a:pt x="3359149" y="101853"/>
                  </a:lnTo>
                  <a:lnTo>
                    <a:pt x="3368539" y="101093"/>
                  </a:lnTo>
                  <a:lnTo>
                    <a:pt x="3380003" y="90800"/>
                  </a:lnTo>
                  <a:lnTo>
                    <a:pt x="3350645" y="90800"/>
                  </a:lnTo>
                  <a:lnTo>
                    <a:pt x="3337296" y="76310"/>
                  </a:lnTo>
                  <a:lnTo>
                    <a:pt x="3338782" y="67648"/>
                  </a:lnTo>
                  <a:lnTo>
                    <a:pt x="3333115" y="67648"/>
                  </a:lnTo>
                  <a:lnTo>
                    <a:pt x="3333115" y="57957"/>
                  </a:lnTo>
                  <a:lnTo>
                    <a:pt x="3340446" y="57957"/>
                  </a:lnTo>
                  <a:lnTo>
                    <a:pt x="3343186" y="41995"/>
                  </a:lnTo>
                  <a:lnTo>
                    <a:pt x="3365578" y="37419"/>
                  </a:lnTo>
                  <a:lnTo>
                    <a:pt x="3382742" y="37419"/>
                  </a:lnTo>
                  <a:lnTo>
                    <a:pt x="3351421" y="26413"/>
                  </a:lnTo>
                  <a:close/>
                </a:path>
                <a:path w="3615690" h="1196340">
                  <a:moveTo>
                    <a:pt x="3377391" y="80380"/>
                  </a:moveTo>
                  <a:lnTo>
                    <a:pt x="3376441" y="82914"/>
                  </a:lnTo>
                  <a:lnTo>
                    <a:pt x="3350645" y="90800"/>
                  </a:lnTo>
                  <a:lnTo>
                    <a:pt x="3380003" y="90800"/>
                  </a:lnTo>
                  <a:lnTo>
                    <a:pt x="3388222" y="83421"/>
                  </a:lnTo>
                  <a:lnTo>
                    <a:pt x="3377391" y="80380"/>
                  </a:lnTo>
                  <a:close/>
                </a:path>
                <a:path w="3615690" h="1196340">
                  <a:moveTo>
                    <a:pt x="3340446" y="57957"/>
                  </a:moveTo>
                  <a:lnTo>
                    <a:pt x="3333115" y="57957"/>
                  </a:lnTo>
                  <a:lnTo>
                    <a:pt x="3333115" y="67648"/>
                  </a:lnTo>
                  <a:lnTo>
                    <a:pt x="3338782" y="67648"/>
                  </a:lnTo>
                  <a:lnTo>
                    <a:pt x="3340446" y="57957"/>
                  </a:lnTo>
                  <a:close/>
                </a:path>
                <a:path w="3615690" h="1196340">
                  <a:moveTo>
                    <a:pt x="3382452" y="37419"/>
                  </a:moveTo>
                  <a:lnTo>
                    <a:pt x="3365578" y="37419"/>
                  </a:lnTo>
                  <a:lnTo>
                    <a:pt x="3377961" y="57957"/>
                  </a:lnTo>
                  <a:lnTo>
                    <a:pt x="3340446" y="57957"/>
                  </a:lnTo>
                  <a:lnTo>
                    <a:pt x="3338782" y="67648"/>
                  </a:lnTo>
                  <a:lnTo>
                    <a:pt x="3389362" y="67648"/>
                  </a:lnTo>
                  <a:lnTo>
                    <a:pt x="3382452" y="37419"/>
                  </a:lnTo>
                  <a:close/>
                </a:path>
                <a:path w="3615690" h="1196340">
                  <a:moveTo>
                    <a:pt x="3413828" y="80190"/>
                  </a:moveTo>
                  <a:lnTo>
                    <a:pt x="3403187" y="82850"/>
                  </a:lnTo>
                  <a:lnTo>
                    <a:pt x="3404485" y="89058"/>
                  </a:lnTo>
                  <a:lnTo>
                    <a:pt x="3417328" y="100238"/>
                  </a:lnTo>
                  <a:lnTo>
                    <a:pt x="3436600" y="101853"/>
                  </a:lnTo>
                  <a:lnTo>
                    <a:pt x="3451938" y="91972"/>
                  </a:lnTo>
                  <a:lnTo>
                    <a:pt x="3426148" y="91972"/>
                  </a:lnTo>
                  <a:lnTo>
                    <a:pt x="3413828" y="80190"/>
                  </a:lnTo>
                  <a:close/>
                </a:path>
                <a:path w="3615690" h="1196340">
                  <a:moveTo>
                    <a:pt x="3439482" y="26413"/>
                  </a:moveTo>
                  <a:lnTo>
                    <a:pt x="3411279" y="33412"/>
                  </a:lnTo>
                  <a:lnTo>
                    <a:pt x="3405467" y="52541"/>
                  </a:lnTo>
                  <a:lnTo>
                    <a:pt x="3413258" y="63420"/>
                  </a:lnTo>
                  <a:lnTo>
                    <a:pt x="3443409" y="72462"/>
                  </a:lnTo>
                  <a:lnTo>
                    <a:pt x="3446291" y="86398"/>
                  </a:lnTo>
                  <a:lnTo>
                    <a:pt x="3426148" y="91972"/>
                  </a:lnTo>
                  <a:lnTo>
                    <a:pt x="3451938" y="91972"/>
                  </a:lnTo>
                  <a:lnTo>
                    <a:pt x="3458231" y="87918"/>
                  </a:lnTo>
                  <a:lnTo>
                    <a:pt x="3457875" y="72462"/>
                  </a:lnTo>
                  <a:lnTo>
                    <a:pt x="3457835" y="70736"/>
                  </a:lnTo>
                  <a:lnTo>
                    <a:pt x="3417692" y="51924"/>
                  </a:lnTo>
                  <a:lnTo>
                    <a:pt x="3424074" y="37134"/>
                  </a:lnTo>
                  <a:lnTo>
                    <a:pt x="3454440" y="37134"/>
                  </a:lnTo>
                  <a:lnTo>
                    <a:pt x="3439482" y="26413"/>
                  </a:lnTo>
                  <a:close/>
                </a:path>
                <a:path w="3615690" h="1196340">
                  <a:moveTo>
                    <a:pt x="3454440" y="37134"/>
                  </a:moveTo>
                  <a:lnTo>
                    <a:pt x="3424074" y="37134"/>
                  </a:lnTo>
                  <a:lnTo>
                    <a:pt x="3458104" y="43705"/>
                  </a:lnTo>
                  <a:lnTo>
                    <a:pt x="3456362" y="38511"/>
                  </a:lnTo>
                  <a:lnTo>
                    <a:pt x="3454440" y="37134"/>
                  </a:lnTo>
                  <a:close/>
                </a:path>
                <a:path w="3615690" h="1196340">
                  <a:moveTo>
                    <a:pt x="3480127" y="84830"/>
                  </a:moveTo>
                  <a:lnTo>
                    <a:pt x="3484482" y="101093"/>
                  </a:lnTo>
                  <a:lnTo>
                    <a:pt x="3493033" y="90198"/>
                  </a:lnTo>
                  <a:lnTo>
                    <a:pt x="3480127" y="84830"/>
                  </a:lnTo>
                  <a:close/>
                </a:path>
                <a:path w="3615690" h="1196340">
                  <a:moveTo>
                    <a:pt x="27331" y="219620"/>
                  </a:moveTo>
                  <a:lnTo>
                    <a:pt x="6302" y="223389"/>
                  </a:lnTo>
                  <a:lnTo>
                    <a:pt x="0" y="246904"/>
                  </a:lnTo>
                  <a:lnTo>
                    <a:pt x="19968" y="260475"/>
                  </a:lnTo>
                  <a:lnTo>
                    <a:pt x="33634" y="255772"/>
                  </a:lnTo>
                  <a:lnTo>
                    <a:pt x="40871" y="235709"/>
                  </a:lnTo>
                  <a:lnTo>
                    <a:pt x="27331" y="219620"/>
                  </a:lnTo>
                  <a:close/>
                </a:path>
                <a:path w="3615690" h="1196340">
                  <a:moveTo>
                    <a:pt x="171608" y="181045"/>
                  </a:moveTo>
                  <a:lnTo>
                    <a:pt x="159446" y="181045"/>
                  </a:lnTo>
                  <a:lnTo>
                    <a:pt x="123722" y="278338"/>
                  </a:lnTo>
                  <a:lnTo>
                    <a:pt x="136073" y="278338"/>
                  </a:lnTo>
                  <a:lnTo>
                    <a:pt x="145855" y="250784"/>
                  </a:lnTo>
                  <a:lnTo>
                    <a:pt x="140634" y="250784"/>
                  </a:lnTo>
                  <a:lnTo>
                    <a:pt x="140634" y="240333"/>
                  </a:lnTo>
                  <a:lnTo>
                    <a:pt x="149565" y="240333"/>
                  </a:lnTo>
                  <a:lnTo>
                    <a:pt x="165147" y="196437"/>
                  </a:lnTo>
                  <a:lnTo>
                    <a:pt x="177260" y="196437"/>
                  </a:lnTo>
                  <a:lnTo>
                    <a:pt x="171608" y="181045"/>
                  </a:lnTo>
                  <a:close/>
                </a:path>
                <a:path w="3615690" h="1196340">
                  <a:moveTo>
                    <a:pt x="177260" y="196437"/>
                  </a:moveTo>
                  <a:lnTo>
                    <a:pt x="165147" y="196437"/>
                  </a:lnTo>
                  <a:lnTo>
                    <a:pt x="194981" y="278338"/>
                  </a:lnTo>
                  <a:lnTo>
                    <a:pt x="207333" y="278338"/>
                  </a:lnTo>
                  <a:lnTo>
                    <a:pt x="197215" y="250784"/>
                  </a:lnTo>
                  <a:lnTo>
                    <a:pt x="190420" y="250784"/>
                  </a:lnTo>
                  <a:lnTo>
                    <a:pt x="190420" y="240333"/>
                  </a:lnTo>
                  <a:lnTo>
                    <a:pt x="193378" y="240333"/>
                  </a:lnTo>
                  <a:lnTo>
                    <a:pt x="177260" y="196437"/>
                  </a:lnTo>
                  <a:close/>
                </a:path>
                <a:path w="3615690" h="1196340">
                  <a:moveTo>
                    <a:pt x="149565" y="240333"/>
                  </a:moveTo>
                  <a:lnTo>
                    <a:pt x="140634" y="240333"/>
                  </a:lnTo>
                  <a:lnTo>
                    <a:pt x="140634" y="250784"/>
                  </a:lnTo>
                  <a:lnTo>
                    <a:pt x="145855" y="250784"/>
                  </a:lnTo>
                  <a:lnTo>
                    <a:pt x="149565" y="240333"/>
                  </a:lnTo>
                  <a:close/>
                </a:path>
                <a:path w="3615690" h="1196340">
                  <a:moveTo>
                    <a:pt x="181137" y="240333"/>
                  </a:moveTo>
                  <a:lnTo>
                    <a:pt x="149565" y="240333"/>
                  </a:lnTo>
                  <a:lnTo>
                    <a:pt x="145855" y="250784"/>
                  </a:lnTo>
                  <a:lnTo>
                    <a:pt x="184944" y="250784"/>
                  </a:lnTo>
                  <a:lnTo>
                    <a:pt x="181137" y="240333"/>
                  </a:lnTo>
                  <a:close/>
                </a:path>
                <a:path w="3615690" h="1196340">
                  <a:moveTo>
                    <a:pt x="193378" y="240333"/>
                  </a:moveTo>
                  <a:lnTo>
                    <a:pt x="190420" y="240333"/>
                  </a:lnTo>
                  <a:lnTo>
                    <a:pt x="190420" y="250784"/>
                  </a:lnTo>
                  <a:lnTo>
                    <a:pt x="197215" y="250784"/>
                  </a:lnTo>
                  <a:lnTo>
                    <a:pt x="193378" y="240333"/>
                  </a:lnTo>
                  <a:close/>
                </a:path>
                <a:path w="3615690" h="1196340">
                  <a:moveTo>
                    <a:pt x="232179" y="181045"/>
                  </a:moveTo>
                  <a:lnTo>
                    <a:pt x="220967" y="181045"/>
                  </a:lnTo>
                  <a:lnTo>
                    <a:pt x="220967" y="278338"/>
                  </a:lnTo>
                  <a:lnTo>
                    <a:pt x="232179" y="278338"/>
                  </a:lnTo>
                  <a:lnTo>
                    <a:pt x="232179" y="181045"/>
                  </a:lnTo>
                  <a:close/>
                </a:path>
                <a:path w="3615690" h="1196340">
                  <a:moveTo>
                    <a:pt x="263925" y="181045"/>
                  </a:moveTo>
                  <a:lnTo>
                    <a:pt x="252713" y="181045"/>
                  </a:lnTo>
                  <a:lnTo>
                    <a:pt x="252713" y="278338"/>
                  </a:lnTo>
                  <a:lnTo>
                    <a:pt x="263925" y="278338"/>
                  </a:lnTo>
                  <a:lnTo>
                    <a:pt x="263925" y="181045"/>
                  </a:lnTo>
                  <a:close/>
                </a:path>
                <a:path w="3615690" h="1196340">
                  <a:moveTo>
                    <a:pt x="307516" y="204418"/>
                  </a:moveTo>
                  <a:lnTo>
                    <a:pt x="287959" y="216659"/>
                  </a:lnTo>
                  <a:lnTo>
                    <a:pt x="281039" y="249771"/>
                  </a:lnTo>
                  <a:lnTo>
                    <a:pt x="291823" y="272019"/>
                  </a:lnTo>
                  <a:lnTo>
                    <a:pt x="314103" y="279858"/>
                  </a:lnTo>
                  <a:lnTo>
                    <a:pt x="320691" y="279858"/>
                  </a:lnTo>
                  <a:lnTo>
                    <a:pt x="336789" y="269787"/>
                  </a:lnTo>
                  <a:lnTo>
                    <a:pt x="314103" y="269787"/>
                  </a:lnTo>
                  <a:lnTo>
                    <a:pt x="304982" y="268504"/>
                  </a:lnTo>
                  <a:lnTo>
                    <a:pt x="293026" y="251639"/>
                  </a:lnTo>
                  <a:lnTo>
                    <a:pt x="298521" y="220982"/>
                  </a:lnTo>
                  <a:lnTo>
                    <a:pt x="319107" y="214489"/>
                  </a:lnTo>
                  <a:lnTo>
                    <a:pt x="337431" y="214489"/>
                  </a:lnTo>
                  <a:lnTo>
                    <a:pt x="326455" y="205986"/>
                  </a:lnTo>
                  <a:lnTo>
                    <a:pt x="307516" y="204418"/>
                  </a:lnTo>
                  <a:close/>
                </a:path>
                <a:path w="3615690" h="1196340">
                  <a:moveTo>
                    <a:pt x="337431" y="214489"/>
                  </a:moveTo>
                  <a:lnTo>
                    <a:pt x="319107" y="214489"/>
                  </a:lnTo>
                  <a:lnTo>
                    <a:pt x="332076" y="224387"/>
                  </a:lnTo>
                  <a:lnTo>
                    <a:pt x="332076" y="260000"/>
                  </a:lnTo>
                  <a:lnTo>
                    <a:pt x="314103" y="269787"/>
                  </a:lnTo>
                  <a:lnTo>
                    <a:pt x="336789" y="269787"/>
                  </a:lnTo>
                  <a:lnTo>
                    <a:pt x="340232" y="267633"/>
                  </a:lnTo>
                  <a:lnTo>
                    <a:pt x="347167" y="234632"/>
                  </a:lnTo>
                  <a:lnTo>
                    <a:pt x="340232" y="216659"/>
                  </a:lnTo>
                  <a:lnTo>
                    <a:pt x="337431" y="214489"/>
                  </a:lnTo>
                  <a:close/>
                </a:path>
                <a:path w="3615690" h="1196340">
                  <a:moveTo>
                    <a:pt x="367880" y="205368"/>
                  </a:moveTo>
                  <a:lnTo>
                    <a:pt x="356099" y="205368"/>
                  </a:lnTo>
                  <a:lnTo>
                    <a:pt x="378332" y="278338"/>
                  </a:lnTo>
                  <a:lnTo>
                    <a:pt x="389353" y="278338"/>
                  </a:lnTo>
                  <a:lnTo>
                    <a:pt x="394223" y="261236"/>
                  </a:lnTo>
                  <a:lnTo>
                    <a:pt x="384412" y="261236"/>
                  </a:lnTo>
                  <a:lnTo>
                    <a:pt x="367880" y="205368"/>
                  </a:lnTo>
                  <a:close/>
                </a:path>
                <a:path w="3615690" h="1196340">
                  <a:moveTo>
                    <a:pt x="416872" y="222280"/>
                  </a:moveTo>
                  <a:lnTo>
                    <a:pt x="405315" y="222280"/>
                  </a:lnTo>
                  <a:lnTo>
                    <a:pt x="422417" y="278338"/>
                  </a:lnTo>
                  <a:lnTo>
                    <a:pt x="433439" y="278338"/>
                  </a:lnTo>
                  <a:lnTo>
                    <a:pt x="438650" y="261236"/>
                  </a:lnTo>
                  <a:lnTo>
                    <a:pt x="438708" y="261045"/>
                  </a:lnTo>
                  <a:lnTo>
                    <a:pt x="428118" y="261045"/>
                  </a:lnTo>
                  <a:lnTo>
                    <a:pt x="416872" y="222280"/>
                  </a:lnTo>
                  <a:close/>
                </a:path>
                <a:path w="3615690" h="1196340">
                  <a:moveTo>
                    <a:pt x="411966" y="205368"/>
                  </a:moveTo>
                  <a:lnTo>
                    <a:pt x="399994" y="205368"/>
                  </a:lnTo>
                  <a:lnTo>
                    <a:pt x="384465" y="261045"/>
                  </a:lnTo>
                  <a:lnTo>
                    <a:pt x="384412" y="261236"/>
                  </a:lnTo>
                  <a:lnTo>
                    <a:pt x="394223" y="261236"/>
                  </a:lnTo>
                  <a:lnTo>
                    <a:pt x="405315" y="222280"/>
                  </a:lnTo>
                  <a:lnTo>
                    <a:pt x="416872" y="222280"/>
                  </a:lnTo>
                  <a:lnTo>
                    <a:pt x="411966" y="205368"/>
                  </a:lnTo>
                  <a:close/>
                </a:path>
                <a:path w="3615690" h="1196340">
                  <a:moveTo>
                    <a:pt x="455672" y="205368"/>
                  </a:moveTo>
                  <a:lnTo>
                    <a:pt x="443890" y="205368"/>
                  </a:lnTo>
                  <a:lnTo>
                    <a:pt x="428118" y="261045"/>
                  </a:lnTo>
                  <a:lnTo>
                    <a:pt x="438708" y="261045"/>
                  </a:lnTo>
                  <a:lnTo>
                    <a:pt x="455672" y="205368"/>
                  </a:lnTo>
                  <a:close/>
                </a:path>
                <a:path w="3615690" h="1196340">
                  <a:moveTo>
                    <a:pt x="544224" y="178385"/>
                  </a:moveTo>
                  <a:lnTo>
                    <a:pt x="517968" y="182058"/>
                  </a:lnTo>
                  <a:lnTo>
                    <a:pt x="513059" y="278338"/>
                  </a:lnTo>
                  <a:lnTo>
                    <a:pt x="524271" y="278338"/>
                  </a:lnTo>
                  <a:lnTo>
                    <a:pt x="524271" y="194347"/>
                  </a:lnTo>
                  <a:lnTo>
                    <a:pt x="534722" y="186936"/>
                  </a:lnTo>
                  <a:lnTo>
                    <a:pt x="544224" y="178385"/>
                  </a:lnTo>
                  <a:close/>
                </a:path>
                <a:path w="3615690" h="1196340">
                  <a:moveTo>
                    <a:pt x="516780" y="205368"/>
                  </a:moveTo>
                  <a:lnTo>
                    <a:pt x="501278" y="205368"/>
                  </a:lnTo>
                  <a:lnTo>
                    <a:pt x="501278" y="214869"/>
                  </a:lnTo>
                  <a:lnTo>
                    <a:pt x="516295" y="214869"/>
                  </a:lnTo>
                  <a:lnTo>
                    <a:pt x="516780" y="205368"/>
                  </a:lnTo>
                  <a:close/>
                </a:path>
                <a:path w="3615690" h="1196340">
                  <a:moveTo>
                    <a:pt x="540613" y="205368"/>
                  </a:moveTo>
                  <a:lnTo>
                    <a:pt x="524271" y="205368"/>
                  </a:lnTo>
                  <a:lnTo>
                    <a:pt x="524271" y="214869"/>
                  </a:lnTo>
                  <a:lnTo>
                    <a:pt x="540613" y="214869"/>
                  </a:lnTo>
                  <a:lnTo>
                    <a:pt x="540613" y="205368"/>
                  </a:lnTo>
                  <a:close/>
                </a:path>
                <a:path w="3615690" h="1196340">
                  <a:moveTo>
                    <a:pt x="567537" y="205368"/>
                  </a:moveTo>
                  <a:lnTo>
                    <a:pt x="556326" y="205368"/>
                  </a:lnTo>
                  <a:lnTo>
                    <a:pt x="556326" y="278338"/>
                  </a:lnTo>
                  <a:lnTo>
                    <a:pt x="567537" y="278338"/>
                  </a:lnTo>
                  <a:lnTo>
                    <a:pt x="567537" y="205368"/>
                  </a:lnTo>
                  <a:close/>
                </a:path>
                <a:path w="3615690" h="1196340">
                  <a:moveTo>
                    <a:pt x="559841" y="178004"/>
                  </a:moveTo>
                  <a:lnTo>
                    <a:pt x="562026" y="193207"/>
                  </a:lnTo>
                  <a:lnTo>
                    <a:pt x="564212" y="193207"/>
                  </a:lnTo>
                  <a:lnTo>
                    <a:pt x="559841" y="178004"/>
                  </a:lnTo>
                  <a:close/>
                </a:path>
                <a:path w="3615690" h="1196340">
                  <a:moveTo>
                    <a:pt x="599283" y="181045"/>
                  </a:moveTo>
                  <a:lnTo>
                    <a:pt x="588072" y="181045"/>
                  </a:lnTo>
                  <a:lnTo>
                    <a:pt x="588072" y="278338"/>
                  </a:lnTo>
                  <a:lnTo>
                    <a:pt x="599283" y="278338"/>
                  </a:lnTo>
                  <a:lnTo>
                    <a:pt x="599283" y="181045"/>
                  </a:lnTo>
                  <a:close/>
                </a:path>
                <a:path w="3615690" h="1196340">
                  <a:moveTo>
                    <a:pt x="635970" y="187886"/>
                  </a:moveTo>
                  <a:lnTo>
                    <a:pt x="624758" y="187886"/>
                  </a:lnTo>
                  <a:lnTo>
                    <a:pt x="625740" y="268235"/>
                  </a:lnTo>
                  <a:lnTo>
                    <a:pt x="646611" y="279288"/>
                  </a:lnTo>
                  <a:lnTo>
                    <a:pt x="635970" y="187886"/>
                  </a:lnTo>
                  <a:close/>
                </a:path>
                <a:path w="3615690" h="1196340">
                  <a:moveTo>
                    <a:pt x="624972" y="205368"/>
                  </a:moveTo>
                  <a:lnTo>
                    <a:pt x="613737" y="205368"/>
                  </a:lnTo>
                  <a:lnTo>
                    <a:pt x="613737" y="214869"/>
                  </a:lnTo>
                  <a:lnTo>
                    <a:pt x="625088" y="214869"/>
                  </a:lnTo>
                  <a:lnTo>
                    <a:pt x="624972" y="205368"/>
                  </a:lnTo>
                  <a:close/>
                </a:path>
                <a:path w="3615690" h="1196340">
                  <a:moveTo>
                    <a:pt x="651552" y="205368"/>
                  </a:moveTo>
                  <a:lnTo>
                    <a:pt x="638005" y="205368"/>
                  </a:lnTo>
                  <a:lnTo>
                    <a:pt x="639112" y="214869"/>
                  </a:lnTo>
                  <a:lnTo>
                    <a:pt x="651552" y="214869"/>
                  </a:lnTo>
                  <a:lnTo>
                    <a:pt x="651552" y="205368"/>
                  </a:lnTo>
                  <a:close/>
                </a:path>
                <a:path w="3615690" h="1196340">
                  <a:moveTo>
                    <a:pt x="690499" y="204418"/>
                  </a:moveTo>
                  <a:lnTo>
                    <a:pt x="671053" y="216928"/>
                  </a:lnTo>
                  <a:lnTo>
                    <a:pt x="664213" y="249897"/>
                  </a:lnTo>
                  <a:lnTo>
                    <a:pt x="674965" y="272067"/>
                  </a:lnTo>
                  <a:lnTo>
                    <a:pt x="698227" y="279858"/>
                  </a:lnTo>
                  <a:lnTo>
                    <a:pt x="707617" y="279098"/>
                  </a:lnTo>
                  <a:lnTo>
                    <a:pt x="719082" y="268805"/>
                  </a:lnTo>
                  <a:lnTo>
                    <a:pt x="689723" y="268805"/>
                  </a:lnTo>
                  <a:lnTo>
                    <a:pt x="676374" y="254315"/>
                  </a:lnTo>
                  <a:lnTo>
                    <a:pt x="677861" y="245653"/>
                  </a:lnTo>
                  <a:lnTo>
                    <a:pt x="672194" y="245653"/>
                  </a:lnTo>
                  <a:lnTo>
                    <a:pt x="672194" y="235962"/>
                  </a:lnTo>
                  <a:lnTo>
                    <a:pt x="679525" y="235962"/>
                  </a:lnTo>
                  <a:lnTo>
                    <a:pt x="682265" y="220000"/>
                  </a:lnTo>
                  <a:lnTo>
                    <a:pt x="704656" y="215424"/>
                  </a:lnTo>
                  <a:lnTo>
                    <a:pt x="721821" y="215424"/>
                  </a:lnTo>
                  <a:lnTo>
                    <a:pt x="690499" y="204418"/>
                  </a:lnTo>
                  <a:close/>
                </a:path>
                <a:path w="3615690" h="1196340">
                  <a:moveTo>
                    <a:pt x="716469" y="258385"/>
                  </a:moveTo>
                  <a:lnTo>
                    <a:pt x="715519" y="260919"/>
                  </a:lnTo>
                  <a:lnTo>
                    <a:pt x="689723" y="268805"/>
                  </a:lnTo>
                  <a:lnTo>
                    <a:pt x="719082" y="268805"/>
                  </a:lnTo>
                  <a:lnTo>
                    <a:pt x="727301" y="261426"/>
                  </a:lnTo>
                  <a:lnTo>
                    <a:pt x="716469" y="258385"/>
                  </a:lnTo>
                  <a:close/>
                </a:path>
                <a:path w="3615690" h="1196340">
                  <a:moveTo>
                    <a:pt x="679525" y="235962"/>
                  </a:moveTo>
                  <a:lnTo>
                    <a:pt x="672194" y="235962"/>
                  </a:lnTo>
                  <a:lnTo>
                    <a:pt x="672194" y="245653"/>
                  </a:lnTo>
                  <a:lnTo>
                    <a:pt x="677861" y="245653"/>
                  </a:lnTo>
                  <a:lnTo>
                    <a:pt x="679525" y="235962"/>
                  </a:lnTo>
                  <a:close/>
                </a:path>
                <a:path w="3615690" h="1196340">
                  <a:moveTo>
                    <a:pt x="721530" y="215424"/>
                  </a:moveTo>
                  <a:lnTo>
                    <a:pt x="704656" y="215424"/>
                  </a:lnTo>
                  <a:lnTo>
                    <a:pt x="717039" y="235962"/>
                  </a:lnTo>
                  <a:lnTo>
                    <a:pt x="679525" y="235962"/>
                  </a:lnTo>
                  <a:lnTo>
                    <a:pt x="677861" y="245653"/>
                  </a:lnTo>
                  <a:lnTo>
                    <a:pt x="728441" y="245653"/>
                  </a:lnTo>
                  <a:lnTo>
                    <a:pt x="721530" y="215424"/>
                  </a:lnTo>
                  <a:close/>
                </a:path>
                <a:path w="3615690" h="1196340">
                  <a:moveTo>
                    <a:pt x="756327" y="205368"/>
                  </a:moveTo>
                  <a:lnTo>
                    <a:pt x="745496" y="205368"/>
                  </a:lnTo>
                  <a:lnTo>
                    <a:pt x="745496" y="278338"/>
                  </a:lnTo>
                  <a:lnTo>
                    <a:pt x="756707" y="278338"/>
                  </a:lnTo>
                  <a:lnTo>
                    <a:pt x="756707" y="228868"/>
                  </a:lnTo>
                  <a:lnTo>
                    <a:pt x="773364" y="216390"/>
                  </a:lnTo>
                  <a:lnTo>
                    <a:pt x="757087" y="216390"/>
                  </a:lnTo>
                  <a:lnTo>
                    <a:pt x="756327" y="205368"/>
                  </a:lnTo>
                  <a:close/>
                </a:path>
                <a:path w="3615690" h="1196340">
                  <a:moveTo>
                    <a:pt x="771719" y="204228"/>
                  </a:moveTo>
                  <a:lnTo>
                    <a:pt x="757087" y="216390"/>
                  </a:lnTo>
                  <a:lnTo>
                    <a:pt x="773364" y="216390"/>
                  </a:lnTo>
                  <a:lnTo>
                    <a:pt x="775140" y="215059"/>
                  </a:lnTo>
                  <a:lnTo>
                    <a:pt x="781980" y="204418"/>
                  </a:lnTo>
                  <a:lnTo>
                    <a:pt x="771719" y="204228"/>
                  </a:lnTo>
                  <a:close/>
                </a:path>
                <a:path w="3615690" h="1196340">
                  <a:moveTo>
                    <a:pt x="806482" y="205368"/>
                  </a:moveTo>
                  <a:lnTo>
                    <a:pt x="795270" y="205368"/>
                  </a:lnTo>
                  <a:lnTo>
                    <a:pt x="795270" y="278338"/>
                  </a:lnTo>
                  <a:lnTo>
                    <a:pt x="806482" y="278338"/>
                  </a:lnTo>
                  <a:lnTo>
                    <a:pt x="806482" y="205368"/>
                  </a:lnTo>
                  <a:close/>
                </a:path>
                <a:path w="3615690" h="1196340">
                  <a:moveTo>
                    <a:pt x="798786" y="178004"/>
                  </a:moveTo>
                  <a:lnTo>
                    <a:pt x="800971" y="193207"/>
                  </a:lnTo>
                  <a:lnTo>
                    <a:pt x="803156" y="193207"/>
                  </a:lnTo>
                  <a:lnTo>
                    <a:pt x="798786" y="178004"/>
                  </a:lnTo>
                  <a:close/>
                </a:path>
                <a:path w="3615690" h="1196340">
                  <a:moveTo>
                    <a:pt x="837848" y="205368"/>
                  </a:moveTo>
                  <a:lnTo>
                    <a:pt x="827017" y="205368"/>
                  </a:lnTo>
                  <a:lnTo>
                    <a:pt x="827017" y="278338"/>
                  </a:lnTo>
                  <a:lnTo>
                    <a:pt x="838228" y="278338"/>
                  </a:lnTo>
                  <a:lnTo>
                    <a:pt x="838228" y="234442"/>
                  </a:lnTo>
                  <a:lnTo>
                    <a:pt x="842266" y="220634"/>
                  </a:lnTo>
                  <a:lnTo>
                    <a:pt x="854704" y="216770"/>
                  </a:lnTo>
                  <a:lnTo>
                    <a:pt x="838798" y="216770"/>
                  </a:lnTo>
                  <a:lnTo>
                    <a:pt x="837848" y="205368"/>
                  </a:lnTo>
                  <a:close/>
                </a:path>
                <a:path w="3615690" h="1196340">
                  <a:moveTo>
                    <a:pt x="879234" y="214489"/>
                  </a:moveTo>
                  <a:lnTo>
                    <a:pt x="862044" y="214489"/>
                  </a:lnTo>
                  <a:lnTo>
                    <a:pt x="872084" y="222534"/>
                  </a:lnTo>
                  <a:lnTo>
                    <a:pt x="873573" y="278338"/>
                  </a:lnTo>
                  <a:lnTo>
                    <a:pt x="884784" y="278338"/>
                  </a:lnTo>
                  <a:lnTo>
                    <a:pt x="884784" y="225764"/>
                  </a:lnTo>
                  <a:lnTo>
                    <a:pt x="879234" y="214489"/>
                  </a:lnTo>
                  <a:close/>
                </a:path>
                <a:path w="3615690" h="1196340">
                  <a:moveTo>
                    <a:pt x="854570" y="204418"/>
                  </a:moveTo>
                  <a:lnTo>
                    <a:pt x="838798" y="216770"/>
                  </a:lnTo>
                  <a:lnTo>
                    <a:pt x="854704" y="216770"/>
                  </a:lnTo>
                  <a:lnTo>
                    <a:pt x="862044" y="214489"/>
                  </a:lnTo>
                  <a:lnTo>
                    <a:pt x="879234" y="214489"/>
                  </a:lnTo>
                  <a:lnTo>
                    <a:pt x="876756" y="209454"/>
                  </a:lnTo>
                  <a:lnTo>
                    <a:pt x="854570" y="204418"/>
                  </a:lnTo>
                  <a:close/>
                </a:path>
                <a:path w="3615690" h="1196340">
                  <a:moveTo>
                    <a:pt x="904891" y="292590"/>
                  </a:moveTo>
                  <a:lnTo>
                    <a:pt x="934725" y="307222"/>
                  </a:lnTo>
                  <a:lnTo>
                    <a:pt x="945842" y="306287"/>
                  </a:lnTo>
                  <a:lnTo>
                    <a:pt x="959445" y="295915"/>
                  </a:lnTo>
                  <a:lnTo>
                    <a:pt x="945477" y="295915"/>
                  </a:lnTo>
                  <a:lnTo>
                    <a:pt x="904891" y="292590"/>
                  </a:lnTo>
                  <a:close/>
                </a:path>
                <a:path w="3615690" h="1196340">
                  <a:moveTo>
                    <a:pt x="965239" y="267823"/>
                  </a:moveTo>
                  <a:lnTo>
                    <a:pt x="952112" y="267823"/>
                  </a:lnTo>
                  <a:lnTo>
                    <a:pt x="955058" y="285749"/>
                  </a:lnTo>
                  <a:lnTo>
                    <a:pt x="945477" y="295915"/>
                  </a:lnTo>
                  <a:lnTo>
                    <a:pt x="959445" y="295915"/>
                  </a:lnTo>
                  <a:lnTo>
                    <a:pt x="964844" y="291798"/>
                  </a:lnTo>
                  <a:lnTo>
                    <a:pt x="965085" y="277198"/>
                  </a:lnTo>
                  <a:lnTo>
                    <a:pt x="965200" y="270230"/>
                  </a:lnTo>
                  <a:lnTo>
                    <a:pt x="965239" y="267823"/>
                  </a:lnTo>
                  <a:close/>
                </a:path>
                <a:path w="3615690" h="1196340">
                  <a:moveTo>
                    <a:pt x="926871" y="204418"/>
                  </a:moveTo>
                  <a:lnTo>
                    <a:pt x="908422" y="216374"/>
                  </a:lnTo>
                  <a:lnTo>
                    <a:pt x="901851" y="249074"/>
                  </a:lnTo>
                  <a:lnTo>
                    <a:pt x="912302" y="270230"/>
                  </a:lnTo>
                  <a:lnTo>
                    <a:pt x="937575" y="277198"/>
                  </a:lnTo>
                  <a:lnTo>
                    <a:pt x="952112" y="267823"/>
                  </a:lnTo>
                  <a:lnTo>
                    <a:pt x="965239" y="267823"/>
                  </a:lnTo>
                  <a:lnTo>
                    <a:pt x="965251" y="267126"/>
                  </a:lnTo>
                  <a:lnTo>
                    <a:pt x="934345" y="267126"/>
                  </a:lnTo>
                  <a:lnTo>
                    <a:pt x="925731" y="266034"/>
                  </a:lnTo>
                  <a:lnTo>
                    <a:pt x="913854" y="250832"/>
                  </a:lnTo>
                  <a:lnTo>
                    <a:pt x="919333" y="220507"/>
                  </a:lnTo>
                  <a:lnTo>
                    <a:pt x="938906" y="214489"/>
                  </a:lnTo>
                  <a:lnTo>
                    <a:pt x="949811" y="214489"/>
                  </a:lnTo>
                  <a:lnTo>
                    <a:pt x="926871" y="204418"/>
                  </a:lnTo>
                  <a:close/>
                </a:path>
                <a:path w="3615690" h="1196340">
                  <a:moveTo>
                    <a:pt x="949811" y="214489"/>
                  </a:moveTo>
                  <a:lnTo>
                    <a:pt x="938906" y="214489"/>
                  </a:lnTo>
                  <a:lnTo>
                    <a:pt x="951289" y="223341"/>
                  </a:lnTo>
                  <a:lnTo>
                    <a:pt x="951210" y="259019"/>
                  </a:lnTo>
                  <a:lnTo>
                    <a:pt x="934345" y="267126"/>
                  </a:lnTo>
                  <a:lnTo>
                    <a:pt x="965251" y="267126"/>
                  </a:lnTo>
                  <a:lnTo>
                    <a:pt x="965973" y="223341"/>
                  </a:lnTo>
                  <a:lnTo>
                    <a:pt x="966078" y="216960"/>
                  </a:lnTo>
                  <a:lnTo>
                    <a:pt x="955438" y="216960"/>
                  </a:lnTo>
                  <a:lnTo>
                    <a:pt x="949811" y="214489"/>
                  </a:lnTo>
                  <a:close/>
                </a:path>
                <a:path w="3615690" h="1196340">
                  <a:moveTo>
                    <a:pt x="966269" y="205368"/>
                  </a:moveTo>
                  <a:lnTo>
                    <a:pt x="955438" y="205368"/>
                  </a:lnTo>
                  <a:lnTo>
                    <a:pt x="955438" y="216960"/>
                  </a:lnTo>
                  <a:lnTo>
                    <a:pt x="966078" y="216960"/>
                  </a:lnTo>
                  <a:lnTo>
                    <a:pt x="966269" y="205368"/>
                  </a:lnTo>
                  <a:close/>
                </a:path>
                <a:path w="3615690" h="1196340">
                  <a:moveTo>
                    <a:pt x="1056341" y="176484"/>
                  </a:moveTo>
                  <a:lnTo>
                    <a:pt x="1046460" y="176484"/>
                  </a:lnTo>
                  <a:lnTo>
                    <a:pt x="1042362" y="182978"/>
                  </a:lnTo>
                  <a:lnTo>
                    <a:pt x="1028408" y="237292"/>
                  </a:lnTo>
                  <a:lnTo>
                    <a:pt x="1028657" y="244830"/>
                  </a:lnTo>
                  <a:lnTo>
                    <a:pt x="1028699" y="246093"/>
                  </a:lnTo>
                  <a:lnTo>
                    <a:pt x="1046460" y="298100"/>
                  </a:lnTo>
                  <a:lnTo>
                    <a:pt x="1056341" y="298100"/>
                  </a:lnTo>
                  <a:lnTo>
                    <a:pt x="1039999" y="244830"/>
                  </a:lnTo>
                  <a:lnTo>
                    <a:pt x="1056341" y="176484"/>
                  </a:lnTo>
                  <a:close/>
                </a:path>
                <a:path w="3615690" h="1196340">
                  <a:moveTo>
                    <a:pt x="1102350" y="267126"/>
                  </a:moveTo>
                  <a:lnTo>
                    <a:pt x="1085237" y="267126"/>
                  </a:lnTo>
                  <a:lnTo>
                    <a:pt x="1113931" y="279858"/>
                  </a:lnTo>
                  <a:lnTo>
                    <a:pt x="1129203" y="269787"/>
                  </a:lnTo>
                  <a:lnTo>
                    <a:pt x="1111017" y="269787"/>
                  </a:lnTo>
                  <a:lnTo>
                    <a:pt x="1102350" y="267126"/>
                  </a:lnTo>
                  <a:close/>
                </a:path>
                <a:path w="3615690" h="1196340">
                  <a:moveTo>
                    <a:pt x="1085617" y="181045"/>
                  </a:moveTo>
                  <a:lnTo>
                    <a:pt x="1074405" y="181045"/>
                  </a:lnTo>
                  <a:lnTo>
                    <a:pt x="1074405" y="278338"/>
                  </a:lnTo>
                  <a:lnTo>
                    <a:pt x="1085237" y="278338"/>
                  </a:lnTo>
                  <a:lnTo>
                    <a:pt x="1085237" y="267126"/>
                  </a:lnTo>
                  <a:lnTo>
                    <a:pt x="1102350" y="267126"/>
                  </a:lnTo>
                  <a:lnTo>
                    <a:pt x="1091824" y="263896"/>
                  </a:lnTo>
                  <a:lnTo>
                    <a:pt x="1085427" y="241853"/>
                  </a:lnTo>
                  <a:lnTo>
                    <a:pt x="1091729" y="220238"/>
                  </a:lnTo>
                  <a:lnTo>
                    <a:pt x="1111080" y="214489"/>
                  </a:lnTo>
                  <a:lnTo>
                    <a:pt x="1129242" y="214489"/>
                  </a:lnTo>
                  <a:lnTo>
                    <a:pt x="1122543" y="210119"/>
                  </a:lnTo>
                  <a:lnTo>
                    <a:pt x="1091476" y="210119"/>
                  </a:lnTo>
                  <a:lnTo>
                    <a:pt x="1085617" y="181045"/>
                  </a:lnTo>
                  <a:close/>
                </a:path>
                <a:path w="3615690" h="1196340">
                  <a:moveTo>
                    <a:pt x="1129242" y="214489"/>
                  </a:moveTo>
                  <a:lnTo>
                    <a:pt x="1111080" y="214489"/>
                  </a:lnTo>
                  <a:lnTo>
                    <a:pt x="1123685" y="223832"/>
                  </a:lnTo>
                  <a:lnTo>
                    <a:pt x="1123606" y="260222"/>
                  </a:lnTo>
                  <a:lnTo>
                    <a:pt x="1111017" y="269787"/>
                  </a:lnTo>
                  <a:lnTo>
                    <a:pt x="1129203" y="269787"/>
                  </a:lnTo>
                  <a:lnTo>
                    <a:pt x="1132252" y="267776"/>
                  </a:lnTo>
                  <a:lnTo>
                    <a:pt x="1138824" y="234379"/>
                  </a:lnTo>
                  <a:lnTo>
                    <a:pt x="1132252" y="216453"/>
                  </a:lnTo>
                  <a:lnTo>
                    <a:pt x="1129242" y="214489"/>
                  </a:lnTo>
                  <a:close/>
                </a:path>
                <a:path w="3615690" h="1196340">
                  <a:moveTo>
                    <a:pt x="1113804" y="204418"/>
                  </a:moveTo>
                  <a:lnTo>
                    <a:pt x="1091476" y="210119"/>
                  </a:lnTo>
                  <a:lnTo>
                    <a:pt x="1122543" y="210119"/>
                  </a:lnTo>
                  <a:lnTo>
                    <a:pt x="1113804" y="204418"/>
                  </a:lnTo>
                  <a:close/>
                </a:path>
                <a:path w="3615690" h="1196340">
                  <a:moveTo>
                    <a:pt x="1159822" y="205368"/>
                  </a:moveTo>
                  <a:lnTo>
                    <a:pt x="1147660" y="205368"/>
                  </a:lnTo>
                  <a:lnTo>
                    <a:pt x="1174644" y="278718"/>
                  </a:lnTo>
                  <a:lnTo>
                    <a:pt x="1169687" y="290800"/>
                  </a:lnTo>
                  <a:lnTo>
                    <a:pt x="1155261" y="294490"/>
                  </a:lnTo>
                  <a:lnTo>
                    <a:pt x="1152411" y="304371"/>
                  </a:lnTo>
                  <a:lnTo>
                    <a:pt x="1160582" y="305701"/>
                  </a:lnTo>
                  <a:lnTo>
                    <a:pt x="1172427" y="302693"/>
                  </a:lnTo>
                  <a:lnTo>
                    <a:pt x="1188771" y="263516"/>
                  </a:lnTo>
                  <a:lnTo>
                    <a:pt x="1180724" y="263516"/>
                  </a:lnTo>
                  <a:lnTo>
                    <a:pt x="1159822" y="205368"/>
                  </a:lnTo>
                  <a:close/>
                </a:path>
                <a:path w="3615690" h="1196340">
                  <a:moveTo>
                    <a:pt x="1213029" y="205368"/>
                  </a:moveTo>
                  <a:lnTo>
                    <a:pt x="1200867" y="205368"/>
                  </a:lnTo>
                  <a:lnTo>
                    <a:pt x="1180724" y="263516"/>
                  </a:lnTo>
                  <a:lnTo>
                    <a:pt x="1188771" y="263516"/>
                  </a:lnTo>
                  <a:lnTo>
                    <a:pt x="1213029" y="205368"/>
                  </a:lnTo>
                  <a:close/>
                </a:path>
                <a:path w="3615690" h="1196340">
                  <a:moveTo>
                    <a:pt x="1276283" y="205368"/>
                  </a:moveTo>
                  <a:lnTo>
                    <a:pt x="1265452" y="205368"/>
                  </a:lnTo>
                  <a:lnTo>
                    <a:pt x="1265452" y="278338"/>
                  </a:lnTo>
                  <a:lnTo>
                    <a:pt x="1276663" y="278338"/>
                  </a:lnTo>
                  <a:lnTo>
                    <a:pt x="1276663" y="228868"/>
                  </a:lnTo>
                  <a:lnTo>
                    <a:pt x="1293320" y="216390"/>
                  </a:lnTo>
                  <a:lnTo>
                    <a:pt x="1277044" y="216390"/>
                  </a:lnTo>
                  <a:lnTo>
                    <a:pt x="1276283" y="205368"/>
                  </a:lnTo>
                  <a:close/>
                </a:path>
                <a:path w="3615690" h="1196340">
                  <a:moveTo>
                    <a:pt x="1291675" y="204228"/>
                  </a:moveTo>
                  <a:lnTo>
                    <a:pt x="1277044" y="216390"/>
                  </a:lnTo>
                  <a:lnTo>
                    <a:pt x="1293320" y="216390"/>
                  </a:lnTo>
                  <a:lnTo>
                    <a:pt x="1295096" y="215059"/>
                  </a:lnTo>
                  <a:lnTo>
                    <a:pt x="1301937" y="204418"/>
                  </a:lnTo>
                  <a:lnTo>
                    <a:pt x="1291675" y="204228"/>
                  </a:lnTo>
                  <a:close/>
                </a:path>
                <a:path w="3615690" h="1196340">
                  <a:moveTo>
                    <a:pt x="1335872" y="204418"/>
                  </a:moveTo>
                  <a:lnTo>
                    <a:pt x="1316426" y="216928"/>
                  </a:lnTo>
                  <a:lnTo>
                    <a:pt x="1309585" y="249897"/>
                  </a:lnTo>
                  <a:lnTo>
                    <a:pt x="1320338" y="272067"/>
                  </a:lnTo>
                  <a:lnTo>
                    <a:pt x="1343600" y="279858"/>
                  </a:lnTo>
                  <a:lnTo>
                    <a:pt x="1352990" y="279098"/>
                  </a:lnTo>
                  <a:lnTo>
                    <a:pt x="1364455" y="268805"/>
                  </a:lnTo>
                  <a:lnTo>
                    <a:pt x="1335096" y="268805"/>
                  </a:lnTo>
                  <a:lnTo>
                    <a:pt x="1321747" y="254315"/>
                  </a:lnTo>
                  <a:lnTo>
                    <a:pt x="1323234" y="245653"/>
                  </a:lnTo>
                  <a:lnTo>
                    <a:pt x="1317566" y="245653"/>
                  </a:lnTo>
                  <a:lnTo>
                    <a:pt x="1317566" y="235962"/>
                  </a:lnTo>
                  <a:lnTo>
                    <a:pt x="1324897" y="235962"/>
                  </a:lnTo>
                  <a:lnTo>
                    <a:pt x="1327638" y="220000"/>
                  </a:lnTo>
                  <a:lnTo>
                    <a:pt x="1350029" y="215424"/>
                  </a:lnTo>
                  <a:lnTo>
                    <a:pt x="1367193" y="215424"/>
                  </a:lnTo>
                  <a:lnTo>
                    <a:pt x="1335872" y="204418"/>
                  </a:lnTo>
                  <a:close/>
                </a:path>
                <a:path w="3615690" h="1196340">
                  <a:moveTo>
                    <a:pt x="1361842" y="258385"/>
                  </a:moveTo>
                  <a:lnTo>
                    <a:pt x="1360892" y="260919"/>
                  </a:lnTo>
                  <a:lnTo>
                    <a:pt x="1335096" y="268805"/>
                  </a:lnTo>
                  <a:lnTo>
                    <a:pt x="1364455" y="268805"/>
                  </a:lnTo>
                  <a:lnTo>
                    <a:pt x="1372674" y="261426"/>
                  </a:lnTo>
                  <a:lnTo>
                    <a:pt x="1361842" y="258385"/>
                  </a:lnTo>
                  <a:close/>
                </a:path>
                <a:path w="3615690" h="1196340">
                  <a:moveTo>
                    <a:pt x="1324897" y="235962"/>
                  </a:moveTo>
                  <a:lnTo>
                    <a:pt x="1317566" y="235962"/>
                  </a:lnTo>
                  <a:lnTo>
                    <a:pt x="1317566" y="245653"/>
                  </a:lnTo>
                  <a:lnTo>
                    <a:pt x="1323234" y="245653"/>
                  </a:lnTo>
                  <a:lnTo>
                    <a:pt x="1324897" y="235962"/>
                  </a:lnTo>
                  <a:close/>
                </a:path>
                <a:path w="3615690" h="1196340">
                  <a:moveTo>
                    <a:pt x="1366903" y="215424"/>
                  </a:moveTo>
                  <a:lnTo>
                    <a:pt x="1350029" y="215424"/>
                  </a:lnTo>
                  <a:lnTo>
                    <a:pt x="1362412" y="235962"/>
                  </a:lnTo>
                  <a:lnTo>
                    <a:pt x="1324897" y="235962"/>
                  </a:lnTo>
                  <a:lnTo>
                    <a:pt x="1323234" y="245653"/>
                  </a:lnTo>
                  <a:lnTo>
                    <a:pt x="1373814" y="245653"/>
                  </a:lnTo>
                  <a:lnTo>
                    <a:pt x="1366903" y="215424"/>
                  </a:lnTo>
                  <a:close/>
                </a:path>
                <a:path w="3615690" h="1196340">
                  <a:moveTo>
                    <a:pt x="1390488" y="292590"/>
                  </a:moveTo>
                  <a:lnTo>
                    <a:pt x="1420322" y="307222"/>
                  </a:lnTo>
                  <a:lnTo>
                    <a:pt x="1431439" y="306287"/>
                  </a:lnTo>
                  <a:lnTo>
                    <a:pt x="1445042" y="295915"/>
                  </a:lnTo>
                  <a:lnTo>
                    <a:pt x="1431075" y="295915"/>
                  </a:lnTo>
                  <a:lnTo>
                    <a:pt x="1390488" y="292590"/>
                  </a:lnTo>
                  <a:close/>
                </a:path>
                <a:path w="3615690" h="1196340">
                  <a:moveTo>
                    <a:pt x="1450837" y="267823"/>
                  </a:moveTo>
                  <a:lnTo>
                    <a:pt x="1437710" y="267823"/>
                  </a:lnTo>
                  <a:lnTo>
                    <a:pt x="1440655" y="285749"/>
                  </a:lnTo>
                  <a:lnTo>
                    <a:pt x="1431075" y="295915"/>
                  </a:lnTo>
                  <a:lnTo>
                    <a:pt x="1445042" y="295915"/>
                  </a:lnTo>
                  <a:lnTo>
                    <a:pt x="1450441" y="291798"/>
                  </a:lnTo>
                  <a:lnTo>
                    <a:pt x="1450682" y="277198"/>
                  </a:lnTo>
                  <a:lnTo>
                    <a:pt x="1450797" y="270230"/>
                  </a:lnTo>
                  <a:lnTo>
                    <a:pt x="1450837" y="267823"/>
                  </a:lnTo>
                  <a:close/>
                </a:path>
                <a:path w="3615690" h="1196340">
                  <a:moveTo>
                    <a:pt x="1412468" y="204418"/>
                  </a:moveTo>
                  <a:lnTo>
                    <a:pt x="1394020" y="216374"/>
                  </a:lnTo>
                  <a:lnTo>
                    <a:pt x="1387448" y="249074"/>
                  </a:lnTo>
                  <a:lnTo>
                    <a:pt x="1397899" y="270230"/>
                  </a:lnTo>
                  <a:lnTo>
                    <a:pt x="1423173" y="277198"/>
                  </a:lnTo>
                  <a:lnTo>
                    <a:pt x="1437710" y="267823"/>
                  </a:lnTo>
                  <a:lnTo>
                    <a:pt x="1450837" y="267823"/>
                  </a:lnTo>
                  <a:lnTo>
                    <a:pt x="1450848" y="267126"/>
                  </a:lnTo>
                  <a:lnTo>
                    <a:pt x="1419942" y="267126"/>
                  </a:lnTo>
                  <a:lnTo>
                    <a:pt x="1411328" y="266034"/>
                  </a:lnTo>
                  <a:lnTo>
                    <a:pt x="1399451" y="250832"/>
                  </a:lnTo>
                  <a:lnTo>
                    <a:pt x="1404930" y="220507"/>
                  </a:lnTo>
                  <a:lnTo>
                    <a:pt x="1424503" y="214489"/>
                  </a:lnTo>
                  <a:lnTo>
                    <a:pt x="1435408" y="214489"/>
                  </a:lnTo>
                  <a:lnTo>
                    <a:pt x="1412468" y="204418"/>
                  </a:lnTo>
                  <a:close/>
                </a:path>
                <a:path w="3615690" h="1196340">
                  <a:moveTo>
                    <a:pt x="1435408" y="214489"/>
                  </a:moveTo>
                  <a:lnTo>
                    <a:pt x="1424503" y="214489"/>
                  </a:lnTo>
                  <a:lnTo>
                    <a:pt x="1436886" y="223341"/>
                  </a:lnTo>
                  <a:lnTo>
                    <a:pt x="1436807" y="259019"/>
                  </a:lnTo>
                  <a:lnTo>
                    <a:pt x="1419942" y="267126"/>
                  </a:lnTo>
                  <a:lnTo>
                    <a:pt x="1450848" y="267126"/>
                  </a:lnTo>
                  <a:lnTo>
                    <a:pt x="1451570" y="223341"/>
                  </a:lnTo>
                  <a:lnTo>
                    <a:pt x="1451675" y="216960"/>
                  </a:lnTo>
                  <a:lnTo>
                    <a:pt x="1441035" y="216960"/>
                  </a:lnTo>
                  <a:lnTo>
                    <a:pt x="1435408" y="214489"/>
                  </a:lnTo>
                  <a:close/>
                </a:path>
                <a:path w="3615690" h="1196340">
                  <a:moveTo>
                    <a:pt x="1451867" y="205368"/>
                  </a:moveTo>
                  <a:lnTo>
                    <a:pt x="1441035" y="205368"/>
                  </a:lnTo>
                  <a:lnTo>
                    <a:pt x="1441035" y="216960"/>
                  </a:lnTo>
                  <a:lnTo>
                    <a:pt x="1451675" y="216960"/>
                  </a:lnTo>
                  <a:lnTo>
                    <a:pt x="1451867" y="205368"/>
                  </a:lnTo>
                  <a:close/>
                </a:path>
                <a:path w="3615690" h="1196340">
                  <a:moveTo>
                    <a:pt x="1483601" y="205368"/>
                  </a:moveTo>
                  <a:lnTo>
                    <a:pt x="1472389" y="205368"/>
                  </a:lnTo>
                  <a:lnTo>
                    <a:pt x="1472389" y="278338"/>
                  </a:lnTo>
                  <a:lnTo>
                    <a:pt x="1483601" y="278338"/>
                  </a:lnTo>
                  <a:lnTo>
                    <a:pt x="1483601" y="205368"/>
                  </a:lnTo>
                  <a:close/>
                </a:path>
                <a:path w="3615690" h="1196340">
                  <a:moveTo>
                    <a:pt x="1475905" y="178004"/>
                  </a:moveTo>
                  <a:lnTo>
                    <a:pt x="1478090" y="193207"/>
                  </a:lnTo>
                  <a:lnTo>
                    <a:pt x="1480275" y="193207"/>
                  </a:lnTo>
                  <a:lnTo>
                    <a:pt x="1475905" y="178004"/>
                  </a:lnTo>
                  <a:close/>
                </a:path>
                <a:path w="3615690" h="1196340">
                  <a:moveTo>
                    <a:pt x="1527192" y="204418"/>
                  </a:moveTo>
                  <a:lnTo>
                    <a:pt x="1507635" y="216659"/>
                  </a:lnTo>
                  <a:lnTo>
                    <a:pt x="1500715" y="249771"/>
                  </a:lnTo>
                  <a:lnTo>
                    <a:pt x="1511499" y="272019"/>
                  </a:lnTo>
                  <a:lnTo>
                    <a:pt x="1533779" y="279858"/>
                  </a:lnTo>
                  <a:lnTo>
                    <a:pt x="1540367" y="279858"/>
                  </a:lnTo>
                  <a:lnTo>
                    <a:pt x="1556465" y="269787"/>
                  </a:lnTo>
                  <a:lnTo>
                    <a:pt x="1533779" y="269787"/>
                  </a:lnTo>
                  <a:lnTo>
                    <a:pt x="1524658" y="268504"/>
                  </a:lnTo>
                  <a:lnTo>
                    <a:pt x="1512702" y="251639"/>
                  </a:lnTo>
                  <a:lnTo>
                    <a:pt x="1518197" y="220982"/>
                  </a:lnTo>
                  <a:lnTo>
                    <a:pt x="1538783" y="214489"/>
                  </a:lnTo>
                  <a:lnTo>
                    <a:pt x="1557108" y="214489"/>
                  </a:lnTo>
                  <a:lnTo>
                    <a:pt x="1546131" y="205986"/>
                  </a:lnTo>
                  <a:lnTo>
                    <a:pt x="1527192" y="204418"/>
                  </a:lnTo>
                  <a:close/>
                </a:path>
                <a:path w="3615690" h="1196340">
                  <a:moveTo>
                    <a:pt x="1557108" y="214489"/>
                  </a:moveTo>
                  <a:lnTo>
                    <a:pt x="1538783" y="214489"/>
                  </a:lnTo>
                  <a:lnTo>
                    <a:pt x="1551752" y="224387"/>
                  </a:lnTo>
                  <a:lnTo>
                    <a:pt x="1551752" y="260000"/>
                  </a:lnTo>
                  <a:lnTo>
                    <a:pt x="1533779" y="269787"/>
                  </a:lnTo>
                  <a:lnTo>
                    <a:pt x="1556465" y="269787"/>
                  </a:lnTo>
                  <a:lnTo>
                    <a:pt x="1559908" y="267633"/>
                  </a:lnTo>
                  <a:lnTo>
                    <a:pt x="1566844" y="234632"/>
                  </a:lnTo>
                  <a:lnTo>
                    <a:pt x="1559908" y="216659"/>
                  </a:lnTo>
                  <a:lnTo>
                    <a:pt x="1557108" y="214489"/>
                  </a:lnTo>
                  <a:close/>
                </a:path>
                <a:path w="3615690" h="1196340">
                  <a:moveTo>
                    <a:pt x="1594789" y="205368"/>
                  </a:moveTo>
                  <a:lnTo>
                    <a:pt x="1583958" y="205368"/>
                  </a:lnTo>
                  <a:lnTo>
                    <a:pt x="1583958" y="278338"/>
                  </a:lnTo>
                  <a:lnTo>
                    <a:pt x="1595169" y="278338"/>
                  </a:lnTo>
                  <a:lnTo>
                    <a:pt x="1595169" y="234442"/>
                  </a:lnTo>
                  <a:lnTo>
                    <a:pt x="1599207" y="220634"/>
                  </a:lnTo>
                  <a:lnTo>
                    <a:pt x="1611645" y="216770"/>
                  </a:lnTo>
                  <a:lnTo>
                    <a:pt x="1595739" y="216770"/>
                  </a:lnTo>
                  <a:lnTo>
                    <a:pt x="1594789" y="205368"/>
                  </a:lnTo>
                  <a:close/>
                </a:path>
                <a:path w="3615690" h="1196340">
                  <a:moveTo>
                    <a:pt x="1636176" y="214489"/>
                  </a:moveTo>
                  <a:lnTo>
                    <a:pt x="1618986" y="214489"/>
                  </a:lnTo>
                  <a:lnTo>
                    <a:pt x="1629025" y="222534"/>
                  </a:lnTo>
                  <a:lnTo>
                    <a:pt x="1630514" y="278338"/>
                  </a:lnTo>
                  <a:lnTo>
                    <a:pt x="1641725" y="278338"/>
                  </a:lnTo>
                  <a:lnTo>
                    <a:pt x="1641725" y="225764"/>
                  </a:lnTo>
                  <a:lnTo>
                    <a:pt x="1636176" y="214489"/>
                  </a:lnTo>
                  <a:close/>
                </a:path>
                <a:path w="3615690" h="1196340">
                  <a:moveTo>
                    <a:pt x="1611511" y="204418"/>
                  </a:moveTo>
                  <a:lnTo>
                    <a:pt x="1595739" y="216770"/>
                  </a:lnTo>
                  <a:lnTo>
                    <a:pt x="1611645" y="216770"/>
                  </a:lnTo>
                  <a:lnTo>
                    <a:pt x="1618986" y="214489"/>
                  </a:lnTo>
                  <a:lnTo>
                    <a:pt x="1636176" y="214489"/>
                  </a:lnTo>
                  <a:lnTo>
                    <a:pt x="1633697" y="209454"/>
                  </a:lnTo>
                  <a:lnTo>
                    <a:pt x="1611511" y="204418"/>
                  </a:lnTo>
                  <a:close/>
                </a:path>
                <a:path w="3615690" h="1196340">
                  <a:moveTo>
                    <a:pt x="1696607" y="176484"/>
                  </a:moveTo>
                  <a:lnTo>
                    <a:pt x="1686346" y="176484"/>
                  </a:lnTo>
                  <a:lnTo>
                    <a:pt x="1654992" y="292970"/>
                  </a:lnTo>
                  <a:lnTo>
                    <a:pt x="1665253" y="292970"/>
                  </a:lnTo>
                  <a:lnTo>
                    <a:pt x="1696607" y="176484"/>
                  </a:lnTo>
                  <a:close/>
                </a:path>
                <a:path w="3615690" h="1196340">
                  <a:moveTo>
                    <a:pt x="1717308" y="258195"/>
                  </a:moveTo>
                  <a:lnTo>
                    <a:pt x="1706667" y="260855"/>
                  </a:lnTo>
                  <a:lnTo>
                    <a:pt x="1707965" y="267063"/>
                  </a:lnTo>
                  <a:lnTo>
                    <a:pt x="1720808" y="278243"/>
                  </a:lnTo>
                  <a:lnTo>
                    <a:pt x="1740079" y="279858"/>
                  </a:lnTo>
                  <a:lnTo>
                    <a:pt x="1755418" y="269977"/>
                  </a:lnTo>
                  <a:lnTo>
                    <a:pt x="1729628" y="269977"/>
                  </a:lnTo>
                  <a:lnTo>
                    <a:pt x="1717308" y="258195"/>
                  </a:lnTo>
                  <a:close/>
                </a:path>
                <a:path w="3615690" h="1196340">
                  <a:moveTo>
                    <a:pt x="1742961" y="204418"/>
                  </a:moveTo>
                  <a:lnTo>
                    <a:pt x="1714758" y="211417"/>
                  </a:lnTo>
                  <a:lnTo>
                    <a:pt x="1708947" y="230546"/>
                  </a:lnTo>
                  <a:lnTo>
                    <a:pt x="1716738" y="241425"/>
                  </a:lnTo>
                  <a:lnTo>
                    <a:pt x="1746888" y="250467"/>
                  </a:lnTo>
                  <a:lnTo>
                    <a:pt x="1749771" y="264403"/>
                  </a:lnTo>
                  <a:lnTo>
                    <a:pt x="1729628" y="269977"/>
                  </a:lnTo>
                  <a:lnTo>
                    <a:pt x="1755418" y="269977"/>
                  </a:lnTo>
                  <a:lnTo>
                    <a:pt x="1761710" y="265923"/>
                  </a:lnTo>
                  <a:lnTo>
                    <a:pt x="1761354" y="250467"/>
                  </a:lnTo>
                  <a:lnTo>
                    <a:pt x="1761315" y="248741"/>
                  </a:lnTo>
                  <a:lnTo>
                    <a:pt x="1721172" y="229929"/>
                  </a:lnTo>
                  <a:lnTo>
                    <a:pt x="1727553" y="215139"/>
                  </a:lnTo>
                  <a:lnTo>
                    <a:pt x="1757920" y="215139"/>
                  </a:lnTo>
                  <a:lnTo>
                    <a:pt x="1742961" y="204418"/>
                  </a:lnTo>
                  <a:close/>
                </a:path>
                <a:path w="3615690" h="1196340">
                  <a:moveTo>
                    <a:pt x="1757920" y="215139"/>
                  </a:moveTo>
                  <a:lnTo>
                    <a:pt x="1727553" y="215139"/>
                  </a:lnTo>
                  <a:lnTo>
                    <a:pt x="1761584" y="221710"/>
                  </a:lnTo>
                  <a:lnTo>
                    <a:pt x="1759842" y="216516"/>
                  </a:lnTo>
                  <a:lnTo>
                    <a:pt x="1757920" y="215139"/>
                  </a:lnTo>
                  <a:close/>
                </a:path>
                <a:path w="3615690" h="1196340">
                  <a:moveTo>
                    <a:pt x="1802657" y="204418"/>
                  </a:moveTo>
                  <a:lnTo>
                    <a:pt x="1783211" y="216928"/>
                  </a:lnTo>
                  <a:lnTo>
                    <a:pt x="1776370" y="249897"/>
                  </a:lnTo>
                  <a:lnTo>
                    <a:pt x="1787122" y="272067"/>
                  </a:lnTo>
                  <a:lnTo>
                    <a:pt x="1810385" y="279858"/>
                  </a:lnTo>
                  <a:lnTo>
                    <a:pt x="1819775" y="279098"/>
                  </a:lnTo>
                  <a:lnTo>
                    <a:pt x="1831239" y="268805"/>
                  </a:lnTo>
                  <a:lnTo>
                    <a:pt x="1801881" y="268805"/>
                  </a:lnTo>
                  <a:lnTo>
                    <a:pt x="1788532" y="254315"/>
                  </a:lnTo>
                  <a:lnTo>
                    <a:pt x="1790019" y="245653"/>
                  </a:lnTo>
                  <a:lnTo>
                    <a:pt x="1784351" y="245653"/>
                  </a:lnTo>
                  <a:lnTo>
                    <a:pt x="1784351" y="235962"/>
                  </a:lnTo>
                  <a:lnTo>
                    <a:pt x="1791682" y="235962"/>
                  </a:lnTo>
                  <a:lnTo>
                    <a:pt x="1794422" y="220000"/>
                  </a:lnTo>
                  <a:lnTo>
                    <a:pt x="1816814" y="215424"/>
                  </a:lnTo>
                  <a:lnTo>
                    <a:pt x="1833978" y="215424"/>
                  </a:lnTo>
                  <a:lnTo>
                    <a:pt x="1802657" y="204418"/>
                  </a:lnTo>
                  <a:close/>
                </a:path>
                <a:path w="3615690" h="1196340">
                  <a:moveTo>
                    <a:pt x="1828627" y="258385"/>
                  </a:moveTo>
                  <a:lnTo>
                    <a:pt x="1827677" y="260919"/>
                  </a:lnTo>
                  <a:lnTo>
                    <a:pt x="1801881" y="268805"/>
                  </a:lnTo>
                  <a:lnTo>
                    <a:pt x="1831239" y="268805"/>
                  </a:lnTo>
                  <a:lnTo>
                    <a:pt x="1839459" y="261426"/>
                  </a:lnTo>
                  <a:lnTo>
                    <a:pt x="1828627" y="258385"/>
                  </a:lnTo>
                  <a:close/>
                </a:path>
                <a:path w="3615690" h="1196340">
                  <a:moveTo>
                    <a:pt x="1791682" y="235962"/>
                  </a:moveTo>
                  <a:lnTo>
                    <a:pt x="1784351" y="235962"/>
                  </a:lnTo>
                  <a:lnTo>
                    <a:pt x="1784351" y="245653"/>
                  </a:lnTo>
                  <a:lnTo>
                    <a:pt x="1790019" y="245653"/>
                  </a:lnTo>
                  <a:lnTo>
                    <a:pt x="1791682" y="235962"/>
                  </a:lnTo>
                  <a:close/>
                </a:path>
                <a:path w="3615690" h="1196340">
                  <a:moveTo>
                    <a:pt x="1833688" y="215424"/>
                  </a:moveTo>
                  <a:lnTo>
                    <a:pt x="1816814" y="215424"/>
                  </a:lnTo>
                  <a:lnTo>
                    <a:pt x="1829197" y="235962"/>
                  </a:lnTo>
                  <a:lnTo>
                    <a:pt x="1791682" y="235962"/>
                  </a:lnTo>
                  <a:lnTo>
                    <a:pt x="1790019" y="245653"/>
                  </a:lnTo>
                  <a:lnTo>
                    <a:pt x="1840599" y="245653"/>
                  </a:lnTo>
                  <a:lnTo>
                    <a:pt x="1833688" y="215424"/>
                  </a:lnTo>
                  <a:close/>
                </a:path>
                <a:path w="3615690" h="1196340">
                  <a:moveTo>
                    <a:pt x="1907118" y="215598"/>
                  </a:moveTo>
                  <a:lnTo>
                    <a:pt x="1894978" y="215598"/>
                  </a:lnTo>
                  <a:lnTo>
                    <a:pt x="1901359" y="229121"/>
                  </a:lnTo>
                  <a:lnTo>
                    <a:pt x="1855056" y="250056"/>
                  </a:lnTo>
                  <a:lnTo>
                    <a:pt x="1859775" y="273112"/>
                  </a:lnTo>
                  <a:lnTo>
                    <a:pt x="1879126" y="280048"/>
                  </a:lnTo>
                  <a:lnTo>
                    <a:pt x="1895215" y="275345"/>
                  </a:lnTo>
                  <a:lnTo>
                    <a:pt x="1912522" y="275345"/>
                  </a:lnTo>
                  <a:lnTo>
                    <a:pt x="1912435" y="269977"/>
                  </a:lnTo>
                  <a:lnTo>
                    <a:pt x="1880837" y="269977"/>
                  </a:lnTo>
                  <a:lnTo>
                    <a:pt x="1866885" y="265036"/>
                  </a:lnTo>
                  <a:lnTo>
                    <a:pt x="1866311" y="254965"/>
                  </a:lnTo>
                  <a:lnTo>
                    <a:pt x="1866205" y="253096"/>
                  </a:lnTo>
                  <a:lnTo>
                    <a:pt x="1912161" y="253096"/>
                  </a:lnTo>
                  <a:lnTo>
                    <a:pt x="1911771" y="229121"/>
                  </a:lnTo>
                  <a:lnTo>
                    <a:pt x="1911648" y="221520"/>
                  </a:lnTo>
                  <a:lnTo>
                    <a:pt x="1911620" y="219842"/>
                  </a:lnTo>
                  <a:lnTo>
                    <a:pt x="1907118" y="215598"/>
                  </a:lnTo>
                  <a:close/>
                </a:path>
                <a:path w="3615690" h="1196340">
                  <a:moveTo>
                    <a:pt x="1912522" y="275345"/>
                  </a:moveTo>
                  <a:lnTo>
                    <a:pt x="1895215" y="275345"/>
                  </a:lnTo>
                  <a:lnTo>
                    <a:pt x="1901359" y="278338"/>
                  </a:lnTo>
                  <a:lnTo>
                    <a:pt x="1912571" y="278338"/>
                  </a:lnTo>
                  <a:lnTo>
                    <a:pt x="1912522" y="275345"/>
                  </a:lnTo>
                  <a:close/>
                </a:path>
                <a:path w="3615690" h="1196340">
                  <a:moveTo>
                    <a:pt x="1912161" y="253096"/>
                  </a:moveTo>
                  <a:lnTo>
                    <a:pt x="1866205" y="253096"/>
                  </a:lnTo>
                  <a:lnTo>
                    <a:pt x="1901359" y="254965"/>
                  </a:lnTo>
                  <a:lnTo>
                    <a:pt x="1880837" y="269977"/>
                  </a:lnTo>
                  <a:lnTo>
                    <a:pt x="1912435" y="269977"/>
                  </a:lnTo>
                  <a:lnTo>
                    <a:pt x="1912191" y="254965"/>
                  </a:lnTo>
                  <a:lnTo>
                    <a:pt x="1912161" y="253096"/>
                  </a:lnTo>
                  <a:close/>
                </a:path>
                <a:path w="3615690" h="1196340">
                  <a:moveTo>
                    <a:pt x="1896735" y="205812"/>
                  </a:moveTo>
                  <a:lnTo>
                    <a:pt x="1856323" y="221520"/>
                  </a:lnTo>
                  <a:lnTo>
                    <a:pt x="1866965" y="225321"/>
                  </a:lnTo>
                  <a:lnTo>
                    <a:pt x="1876297" y="215598"/>
                  </a:lnTo>
                  <a:lnTo>
                    <a:pt x="1907118" y="215598"/>
                  </a:lnTo>
                  <a:lnTo>
                    <a:pt x="1896735" y="205812"/>
                  </a:lnTo>
                  <a:close/>
                </a:path>
                <a:path w="3615690" h="1196340">
                  <a:moveTo>
                    <a:pt x="1940445" y="258195"/>
                  </a:moveTo>
                  <a:lnTo>
                    <a:pt x="1929803" y="260855"/>
                  </a:lnTo>
                  <a:lnTo>
                    <a:pt x="1931102" y="267063"/>
                  </a:lnTo>
                  <a:lnTo>
                    <a:pt x="1943944" y="278243"/>
                  </a:lnTo>
                  <a:lnTo>
                    <a:pt x="1963216" y="279858"/>
                  </a:lnTo>
                  <a:lnTo>
                    <a:pt x="1978555" y="269977"/>
                  </a:lnTo>
                  <a:lnTo>
                    <a:pt x="1952765" y="269977"/>
                  </a:lnTo>
                  <a:lnTo>
                    <a:pt x="1940445" y="258195"/>
                  </a:lnTo>
                  <a:close/>
                </a:path>
                <a:path w="3615690" h="1196340">
                  <a:moveTo>
                    <a:pt x="1966098" y="204418"/>
                  </a:moveTo>
                  <a:lnTo>
                    <a:pt x="1937895" y="211417"/>
                  </a:lnTo>
                  <a:lnTo>
                    <a:pt x="1932084" y="230546"/>
                  </a:lnTo>
                  <a:lnTo>
                    <a:pt x="1939875" y="241425"/>
                  </a:lnTo>
                  <a:lnTo>
                    <a:pt x="1970025" y="250467"/>
                  </a:lnTo>
                  <a:lnTo>
                    <a:pt x="1972907" y="264403"/>
                  </a:lnTo>
                  <a:lnTo>
                    <a:pt x="1952765" y="269977"/>
                  </a:lnTo>
                  <a:lnTo>
                    <a:pt x="1978555" y="269977"/>
                  </a:lnTo>
                  <a:lnTo>
                    <a:pt x="1984847" y="265923"/>
                  </a:lnTo>
                  <a:lnTo>
                    <a:pt x="1984491" y="250467"/>
                  </a:lnTo>
                  <a:lnTo>
                    <a:pt x="1984452" y="248741"/>
                  </a:lnTo>
                  <a:lnTo>
                    <a:pt x="1944309" y="229929"/>
                  </a:lnTo>
                  <a:lnTo>
                    <a:pt x="1950690" y="215139"/>
                  </a:lnTo>
                  <a:lnTo>
                    <a:pt x="1981056" y="215139"/>
                  </a:lnTo>
                  <a:lnTo>
                    <a:pt x="1966098" y="204418"/>
                  </a:lnTo>
                  <a:close/>
                </a:path>
                <a:path w="3615690" h="1196340">
                  <a:moveTo>
                    <a:pt x="1981056" y="215139"/>
                  </a:moveTo>
                  <a:lnTo>
                    <a:pt x="1950690" y="215139"/>
                  </a:lnTo>
                  <a:lnTo>
                    <a:pt x="1984721" y="221710"/>
                  </a:lnTo>
                  <a:lnTo>
                    <a:pt x="1982979" y="216516"/>
                  </a:lnTo>
                  <a:lnTo>
                    <a:pt x="1981056" y="215139"/>
                  </a:lnTo>
                  <a:close/>
                </a:path>
                <a:path w="3615690" h="1196340">
                  <a:moveTo>
                    <a:pt x="2025984" y="204418"/>
                  </a:moveTo>
                  <a:lnTo>
                    <a:pt x="2006427" y="216659"/>
                  </a:lnTo>
                  <a:lnTo>
                    <a:pt x="1999507" y="249771"/>
                  </a:lnTo>
                  <a:lnTo>
                    <a:pt x="2010291" y="272019"/>
                  </a:lnTo>
                  <a:lnTo>
                    <a:pt x="2032571" y="279858"/>
                  </a:lnTo>
                  <a:lnTo>
                    <a:pt x="2039159" y="279858"/>
                  </a:lnTo>
                  <a:lnTo>
                    <a:pt x="2055257" y="269787"/>
                  </a:lnTo>
                  <a:lnTo>
                    <a:pt x="2032571" y="269787"/>
                  </a:lnTo>
                  <a:lnTo>
                    <a:pt x="2023450" y="268504"/>
                  </a:lnTo>
                  <a:lnTo>
                    <a:pt x="2011494" y="251639"/>
                  </a:lnTo>
                  <a:lnTo>
                    <a:pt x="2016989" y="220982"/>
                  </a:lnTo>
                  <a:lnTo>
                    <a:pt x="2037575" y="214489"/>
                  </a:lnTo>
                  <a:lnTo>
                    <a:pt x="2055900" y="214489"/>
                  </a:lnTo>
                  <a:lnTo>
                    <a:pt x="2044923" y="205986"/>
                  </a:lnTo>
                  <a:lnTo>
                    <a:pt x="2025984" y="204418"/>
                  </a:lnTo>
                  <a:close/>
                </a:path>
                <a:path w="3615690" h="1196340">
                  <a:moveTo>
                    <a:pt x="2055900" y="214489"/>
                  </a:moveTo>
                  <a:lnTo>
                    <a:pt x="2037575" y="214489"/>
                  </a:lnTo>
                  <a:lnTo>
                    <a:pt x="2050545" y="224387"/>
                  </a:lnTo>
                  <a:lnTo>
                    <a:pt x="2050545" y="260000"/>
                  </a:lnTo>
                  <a:lnTo>
                    <a:pt x="2032571" y="269787"/>
                  </a:lnTo>
                  <a:lnTo>
                    <a:pt x="2055257" y="269787"/>
                  </a:lnTo>
                  <a:lnTo>
                    <a:pt x="2058700" y="267633"/>
                  </a:lnTo>
                  <a:lnTo>
                    <a:pt x="2065636" y="234632"/>
                  </a:lnTo>
                  <a:lnTo>
                    <a:pt x="2058700" y="216659"/>
                  </a:lnTo>
                  <a:lnTo>
                    <a:pt x="2055900" y="214489"/>
                  </a:lnTo>
                  <a:close/>
                </a:path>
                <a:path w="3615690" h="1196340">
                  <a:moveTo>
                    <a:pt x="2093581" y="205368"/>
                  </a:moveTo>
                  <a:lnTo>
                    <a:pt x="2082750" y="205368"/>
                  </a:lnTo>
                  <a:lnTo>
                    <a:pt x="2082750" y="278338"/>
                  </a:lnTo>
                  <a:lnTo>
                    <a:pt x="2093961" y="278338"/>
                  </a:lnTo>
                  <a:lnTo>
                    <a:pt x="2093961" y="234442"/>
                  </a:lnTo>
                  <a:lnTo>
                    <a:pt x="2097999" y="220634"/>
                  </a:lnTo>
                  <a:lnTo>
                    <a:pt x="2110438" y="216770"/>
                  </a:lnTo>
                  <a:lnTo>
                    <a:pt x="2094532" y="216770"/>
                  </a:lnTo>
                  <a:lnTo>
                    <a:pt x="2093581" y="205368"/>
                  </a:lnTo>
                  <a:close/>
                </a:path>
                <a:path w="3615690" h="1196340">
                  <a:moveTo>
                    <a:pt x="2134968" y="214489"/>
                  </a:moveTo>
                  <a:lnTo>
                    <a:pt x="2117778" y="214489"/>
                  </a:lnTo>
                  <a:lnTo>
                    <a:pt x="2127818" y="222534"/>
                  </a:lnTo>
                  <a:lnTo>
                    <a:pt x="2129306" y="278338"/>
                  </a:lnTo>
                  <a:lnTo>
                    <a:pt x="2140518" y="278338"/>
                  </a:lnTo>
                  <a:lnTo>
                    <a:pt x="2140518" y="225764"/>
                  </a:lnTo>
                  <a:lnTo>
                    <a:pt x="2134968" y="214489"/>
                  </a:lnTo>
                  <a:close/>
                </a:path>
                <a:path w="3615690" h="1196340">
                  <a:moveTo>
                    <a:pt x="2110304" y="204418"/>
                  </a:moveTo>
                  <a:lnTo>
                    <a:pt x="2094532" y="216770"/>
                  </a:lnTo>
                  <a:lnTo>
                    <a:pt x="2110438" y="216770"/>
                  </a:lnTo>
                  <a:lnTo>
                    <a:pt x="2117778" y="214489"/>
                  </a:lnTo>
                  <a:lnTo>
                    <a:pt x="2134968" y="214489"/>
                  </a:lnTo>
                  <a:lnTo>
                    <a:pt x="2132489" y="209454"/>
                  </a:lnTo>
                  <a:lnTo>
                    <a:pt x="2110304" y="204418"/>
                  </a:lnTo>
                  <a:close/>
                </a:path>
                <a:path w="3615690" h="1196340">
                  <a:moveTo>
                    <a:pt x="2166895" y="176484"/>
                  </a:moveTo>
                  <a:lnTo>
                    <a:pt x="2157014" y="176484"/>
                  </a:lnTo>
                  <a:lnTo>
                    <a:pt x="2173356" y="229755"/>
                  </a:lnTo>
                  <a:lnTo>
                    <a:pt x="2157014" y="298100"/>
                  </a:lnTo>
                  <a:lnTo>
                    <a:pt x="2166895" y="298100"/>
                  </a:lnTo>
                  <a:lnTo>
                    <a:pt x="2170990" y="291610"/>
                  </a:lnTo>
                  <a:lnTo>
                    <a:pt x="2184948" y="237292"/>
                  </a:lnTo>
                  <a:lnTo>
                    <a:pt x="2184696" y="229755"/>
                  </a:lnTo>
                  <a:lnTo>
                    <a:pt x="2184654" y="228495"/>
                  </a:lnTo>
                  <a:lnTo>
                    <a:pt x="2166895" y="176484"/>
                  </a:lnTo>
                  <a:close/>
                </a:path>
                <a:path w="3615690" h="1196340">
                  <a:moveTo>
                    <a:pt x="2263250" y="187886"/>
                  </a:moveTo>
                  <a:lnTo>
                    <a:pt x="2252039" y="187886"/>
                  </a:lnTo>
                  <a:lnTo>
                    <a:pt x="2253020" y="268235"/>
                  </a:lnTo>
                  <a:lnTo>
                    <a:pt x="2273891" y="279288"/>
                  </a:lnTo>
                  <a:lnTo>
                    <a:pt x="2263250" y="187886"/>
                  </a:lnTo>
                  <a:close/>
                </a:path>
                <a:path w="3615690" h="1196340">
                  <a:moveTo>
                    <a:pt x="2252252" y="205368"/>
                  </a:moveTo>
                  <a:lnTo>
                    <a:pt x="2241017" y="205368"/>
                  </a:lnTo>
                  <a:lnTo>
                    <a:pt x="2241017" y="214869"/>
                  </a:lnTo>
                  <a:lnTo>
                    <a:pt x="2252368" y="214869"/>
                  </a:lnTo>
                  <a:lnTo>
                    <a:pt x="2252252" y="205368"/>
                  </a:lnTo>
                  <a:close/>
                </a:path>
                <a:path w="3615690" h="1196340">
                  <a:moveTo>
                    <a:pt x="2278832" y="205368"/>
                  </a:moveTo>
                  <a:lnTo>
                    <a:pt x="2265285" y="205368"/>
                  </a:lnTo>
                  <a:lnTo>
                    <a:pt x="2266392" y="214869"/>
                  </a:lnTo>
                  <a:lnTo>
                    <a:pt x="2278832" y="214869"/>
                  </a:lnTo>
                  <a:lnTo>
                    <a:pt x="2278832" y="205368"/>
                  </a:lnTo>
                  <a:close/>
                </a:path>
                <a:path w="3615690" h="1196340">
                  <a:moveTo>
                    <a:pt x="2317969" y="204418"/>
                  </a:moveTo>
                  <a:lnTo>
                    <a:pt x="2298413" y="216659"/>
                  </a:lnTo>
                  <a:lnTo>
                    <a:pt x="2291493" y="249771"/>
                  </a:lnTo>
                  <a:lnTo>
                    <a:pt x="2302277" y="272019"/>
                  </a:lnTo>
                  <a:lnTo>
                    <a:pt x="2324557" y="279858"/>
                  </a:lnTo>
                  <a:lnTo>
                    <a:pt x="2331145" y="279858"/>
                  </a:lnTo>
                  <a:lnTo>
                    <a:pt x="2347243" y="269787"/>
                  </a:lnTo>
                  <a:lnTo>
                    <a:pt x="2324557" y="269787"/>
                  </a:lnTo>
                  <a:lnTo>
                    <a:pt x="2315436" y="268504"/>
                  </a:lnTo>
                  <a:lnTo>
                    <a:pt x="2303480" y="251639"/>
                  </a:lnTo>
                  <a:lnTo>
                    <a:pt x="2308975" y="220982"/>
                  </a:lnTo>
                  <a:lnTo>
                    <a:pt x="2329561" y="214489"/>
                  </a:lnTo>
                  <a:lnTo>
                    <a:pt x="2347885" y="214489"/>
                  </a:lnTo>
                  <a:lnTo>
                    <a:pt x="2336909" y="205986"/>
                  </a:lnTo>
                  <a:lnTo>
                    <a:pt x="2317969" y="204418"/>
                  </a:lnTo>
                  <a:close/>
                </a:path>
                <a:path w="3615690" h="1196340">
                  <a:moveTo>
                    <a:pt x="2347885" y="214489"/>
                  </a:moveTo>
                  <a:lnTo>
                    <a:pt x="2329561" y="214489"/>
                  </a:lnTo>
                  <a:lnTo>
                    <a:pt x="2342530" y="224387"/>
                  </a:lnTo>
                  <a:lnTo>
                    <a:pt x="2342530" y="260000"/>
                  </a:lnTo>
                  <a:lnTo>
                    <a:pt x="2324557" y="269787"/>
                  </a:lnTo>
                  <a:lnTo>
                    <a:pt x="2347243" y="269787"/>
                  </a:lnTo>
                  <a:lnTo>
                    <a:pt x="2350685" y="267633"/>
                  </a:lnTo>
                  <a:lnTo>
                    <a:pt x="2357621" y="234632"/>
                  </a:lnTo>
                  <a:lnTo>
                    <a:pt x="2350685" y="216659"/>
                  </a:lnTo>
                  <a:lnTo>
                    <a:pt x="2347885" y="214489"/>
                  </a:lnTo>
                  <a:close/>
                </a:path>
                <a:path w="3615690" h="1196340">
                  <a:moveTo>
                    <a:pt x="2423192" y="205368"/>
                  </a:moveTo>
                  <a:lnTo>
                    <a:pt x="2412360" y="205368"/>
                  </a:lnTo>
                  <a:lnTo>
                    <a:pt x="2412360" y="278338"/>
                  </a:lnTo>
                  <a:lnTo>
                    <a:pt x="2423572" y="278338"/>
                  </a:lnTo>
                  <a:lnTo>
                    <a:pt x="2423572" y="228868"/>
                  </a:lnTo>
                  <a:lnTo>
                    <a:pt x="2440229" y="216390"/>
                  </a:lnTo>
                  <a:lnTo>
                    <a:pt x="2423952" y="216390"/>
                  </a:lnTo>
                  <a:lnTo>
                    <a:pt x="2423192" y="205368"/>
                  </a:lnTo>
                  <a:close/>
                </a:path>
                <a:path w="3615690" h="1196340">
                  <a:moveTo>
                    <a:pt x="2438584" y="204228"/>
                  </a:moveTo>
                  <a:lnTo>
                    <a:pt x="2423952" y="216390"/>
                  </a:lnTo>
                  <a:lnTo>
                    <a:pt x="2440229" y="216390"/>
                  </a:lnTo>
                  <a:lnTo>
                    <a:pt x="2442004" y="215059"/>
                  </a:lnTo>
                  <a:lnTo>
                    <a:pt x="2448845" y="204418"/>
                  </a:lnTo>
                  <a:lnTo>
                    <a:pt x="2438584" y="204228"/>
                  </a:lnTo>
                  <a:close/>
                </a:path>
                <a:path w="3615690" h="1196340">
                  <a:moveTo>
                    <a:pt x="2482780" y="204418"/>
                  </a:moveTo>
                  <a:lnTo>
                    <a:pt x="2463335" y="216928"/>
                  </a:lnTo>
                  <a:lnTo>
                    <a:pt x="2456494" y="249897"/>
                  </a:lnTo>
                  <a:lnTo>
                    <a:pt x="2467246" y="272067"/>
                  </a:lnTo>
                  <a:lnTo>
                    <a:pt x="2490508" y="279858"/>
                  </a:lnTo>
                  <a:lnTo>
                    <a:pt x="2499899" y="279098"/>
                  </a:lnTo>
                  <a:lnTo>
                    <a:pt x="2511363" y="268805"/>
                  </a:lnTo>
                  <a:lnTo>
                    <a:pt x="2482005" y="268805"/>
                  </a:lnTo>
                  <a:lnTo>
                    <a:pt x="2468655" y="254315"/>
                  </a:lnTo>
                  <a:lnTo>
                    <a:pt x="2470142" y="245653"/>
                  </a:lnTo>
                  <a:lnTo>
                    <a:pt x="2464475" y="245653"/>
                  </a:lnTo>
                  <a:lnTo>
                    <a:pt x="2464475" y="235962"/>
                  </a:lnTo>
                  <a:lnTo>
                    <a:pt x="2471806" y="235962"/>
                  </a:lnTo>
                  <a:lnTo>
                    <a:pt x="2474546" y="220000"/>
                  </a:lnTo>
                  <a:lnTo>
                    <a:pt x="2496937" y="215424"/>
                  </a:lnTo>
                  <a:lnTo>
                    <a:pt x="2514102" y="215424"/>
                  </a:lnTo>
                  <a:lnTo>
                    <a:pt x="2482780" y="204418"/>
                  </a:lnTo>
                  <a:close/>
                </a:path>
                <a:path w="3615690" h="1196340">
                  <a:moveTo>
                    <a:pt x="2508751" y="258385"/>
                  </a:moveTo>
                  <a:lnTo>
                    <a:pt x="2507800" y="260919"/>
                  </a:lnTo>
                  <a:lnTo>
                    <a:pt x="2482005" y="268805"/>
                  </a:lnTo>
                  <a:lnTo>
                    <a:pt x="2511363" y="268805"/>
                  </a:lnTo>
                  <a:lnTo>
                    <a:pt x="2519582" y="261426"/>
                  </a:lnTo>
                  <a:lnTo>
                    <a:pt x="2508751" y="258385"/>
                  </a:lnTo>
                  <a:close/>
                </a:path>
                <a:path w="3615690" h="1196340">
                  <a:moveTo>
                    <a:pt x="2471806" y="235962"/>
                  </a:moveTo>
                  <a:lnTo>
                    <a:pt x="2464475" y="235962"/>
                  </a:lnTo>
                  <a:lnTo>
                    <a:pt x="2464475" y="245653"/>
                  </a:lnTo>
                  <a:lnTo>
                    <a:pt x="2470142" y="245653"/>
                  </a:lnTo>
                  <a:lnTo>
                    <a:pt x="2471806" y="235962"/>
                  </a:lnTo>
                  <a:close/>
                </a:path>
                <a:path w="3615690" h="1196340">
                  <a:moveTo>
                    <a:pt x="2513812" y="215424"/>
                  </a:moveTo>
                  <a:lnTo>
                    <a:pt x="2496937" y="215424"/>
                  </a:lnTo>
                  <a:lnTo>
                    <a:pt x="2509321" y="235962"/>
                  </a:lnTo>
                  <a:lnTo>
                    <a:pt x="2471806" y="235962"/>
                  </a:lnTo>
                  <a:lnTo>
                    <a:pt x="2470142" y="245653"/>
                  </a:lnTo>
                  <a:lnTo>
                    <a:pt x="2520722" y="245653"/>
                  </a:lnTo>
                  <a:lnTo>
                    <a:pt x="2513812" y="215424"/>
                  </a:lnTo>
                  <a:close/>
                </a:path>
                <a:path w="3615690" h="1196340">
                  <a:moveTo>
                    <a:pt x="2559377" y="204418"/>
                  </a:moveTo>
                  <a:lnTo>
                    <a:pt x="2540928" y="216453"/>
                  </a:lnTo>
                  <a:lnTo>
                    <a:pt x="2534356" y="249771"/>
                  </a:lnTo>
                  <a:lnTo>
                    <a:pt x="2544570" y="272146"/>
                  </a:lnTo>
                  <a:lnTo>
                    <a:pt x="2565331" y="279858"/>
                  </a:lnTo>
                  <a:lnTo>
                    <a:pt x="2570018" y="279858"/>
                  </a:lnTo>
                  <a:lnTo>
                    <a:pt x="2584618" y="270135"/>
                  </a:lnTo>
                  <a:lnTo>
                    <a:pt x="2598775" y="270135"/>
                  </a:lnTo>
                  <a:lnTo>
                    <a:pt x="2598775" y="269787"/>
                  </a:lnTo>
                  <a:lnTo>
                    <a:pt x="2566851" y="269787"/>
                  </a:lnTo>
                  <a:lnTo>
                    <a:pt x="2558236" y="268552"/>
                  </a:lnTo>
                  <a:lnTo>
                    <a:pt x="2546360" y="251766"/>
                  </a:lnTo>
                  <a:lnTo>
                    <a:pt x="2551839" y="220554"/>
                  </a:lnTo>
                  <a:lnTo>
                    <a:pt x="2571412" y="214489"/>
                  </a:lnTo>
                  <a:lnTo>
                    <a:pt x="2582012" y="214489"/>
                  </a:lnTo>
                  <a:lnTo>
                    <a:pt x="2559377" y="204418"/>
                  </a:lnTo>
                  <a:close/>
                </a:path>
                <a:path w="3615690" h="1196340">
                  <a:moveTo>
                    <a:pt x="2598775" y="270135"/>
                  </a:moveTo>
                  <a:lnTo>
                    <a:pt x="2584618" y="270135"/>
                  </a:lnTo>
                  <a:lnTo>
                    <a:pt x="2587944" y="278338"/>
                  </a:lnTo>
                  <a:lnTo>
                    <a:pt x="2598775" y="278338"/>
                  </a:lnTo>
                  <a:lnTo>
                    <a:pt x="2598775" y="270135"/>
                  </a:lnTo>
                  <a:close/>
                </a:path>
                <a:path w="3615690" h="1196340">
                  <a:moveTo>
                    <a:pt x="2582012" y="214489"/>
                  </a:moveTo>
                  <a:lnTo>
                    <a:pt x="2571412" y="214489"/>
                  </a:lnTo>
                  <a:lnTo>
                    <a:pt x="2583795" y="223436"/>
                  </a:lnTo>
                  <a:lnTo>
                    <a:pt x="2583716" y="260618"/>
                  </a:lnTo>
                  <a:lnTo>
                    <a:pt x="2566851" y="269787"/>
                  </a:lnTo>
                  <a:lnTo>
                    <a:pt x="2598775" y="269787"/>
                  </a:lnTo>
                  <a:lnTo>
                    <a:pt x="2598775" y="216960"/>
                  </a:lnTo>
                  <a:lnTo>
                    <a:pt x="2587564" y="216960"/>
                  </a:lnTo>
                  <a:lnTo>
                    <a:pt x="2582012" y="214489"/>
                  </a:lnTo>
                  <a:close/>
                </a:path>
                <a:path w="3615690" h="1196340">
                  <a:moveTo>
                    <a:pt x="2598775" y="181045"/>
                  </a:moveTo>
                  <a:lnTo>
                    <a:pt x="2587564" y="181045"/>
                  </a:lnTo>
                  <a:lnTo>
                    <a:pt x="2587564" y="216960"/>
                  </a:lnTo>
                  <a:lnTo>
                    <a:pt x="2598775" y="216960"/>
                  </a:lnTo>
                  <a:lnTo>
                    <a:pt x="2598775" y="181045"/>
                  </a:lnTo>
                  <a:close/>
                </a:path>
                <a:path w="3615690" h="1196340">
                  <a:moveTo>
                    <a:pt x="2678063" y="265986"/>
                  </a:moveTo>
                  <a:lnTo>
                    <a:pt x="2666091" y="265986"/>
                  </a:lnTo>
                  <a:lnTo>
                    <a:pt x="2666831" y="278005"/>
                  </a:lnTo>
                  <a:lnTo>
                    <a:pt x="2666851" y="278338"/>
                  </a:lnTo>
                  <a:lnTo>
                    <a:pt x="2678063" y="278338"/>
                  </a:lnTo>
                  <a:lnTo>
                    <a:pt x="2678063" y="265986"/>
                  </a:lnTo>
                  <a:close/>
                </a:path>
                <a:path w="3615690" h="1196340">
                  <a:moveTo>
                    <a:pt x="2632077" y="205368"/>
                  </a:moveTo>
                  <a:lnTo>
                    <a:pt x="2620865" y="205368"/>
                  </a:lnTo>
                  <a:lnTo>
                    <a:pt x="2620865" y="257942"/>
                  </a:lnTo>
                  <a:lnTo>
                    <a:pt x="2628720" y="274268"/>
                  </a:lnTo>
                  <a:lnTo>
                    <a:pt x="2654500" y="278005"/>
                  </a:lnTo>
                  <a:lnTo>
                    <a:pt x="2663709" y="268456"/>
                  </a:lnTo>
                  <a:lnTo>
                    <a:pt x="2643383" y="268456"/>
                  </a:lnTo>
                  <a:lnTo>
                    <a:pt x="2633565" y="260539"/>
                  </a:lnTo>
                  <a:lnTo>
                    <a:pt x="2632077" y="205368"/>
                  </a:lnTo>
                  <a:close/>
                </a:path>
                <a:path w="3615690" h="1196340">
                  <a:moveTo>
                    <a:pt x="2678063" y="205368"/>
                  </a:moveTo>
                  <a:lnTo>
                    <a:pt x="2666851" y="205368"/>
                  </a:lnTo>
                  <a:lnTo>
                    <a:pt x="2666851" y="248504"/>
                  </a:lnTo>
                  <a:lnTo>
                    <a:pt x="2661895" y="262708"/>
                  </a:lnTo>
                  <a:lnTo>
                    <a:pt x="2643383" y="268456"/>
                  </a:lnTo>
                  <a:lnTo>
                    <a:pt x="2663709" y="268456"/>
                  </a:lnTo>
                  <a:lnTo>
                    <a:pt x="2666091" y="265986"/>
                  </a:lnTo>
                  <a:lnTo>
                    <a:pt x="2678063" y="265986"/>
                  </a:lnTo>
                  <a:lnTo>
                    <a:pt x="2678063" y="205368"/>
                  </a:lnTo>
                  <a:close/>
                </a:path>
                <a:path w="3615690" h="1196340">
                  <a:moveTo>
                    <a:pt x="2721464" y="204418"/>
                  </a:moveTo>
                  <a:lnTo>
                    <a:pt x="2702018" y="216912"/>
                  </a:lnTo>
                  <a:lnTo>
                    <a:pt x="2695177" y="249517"/>
                  </a:lnTo>
                  <a:lnTo>
                    <a:pt x="2705628" y="271782"/>
                  </a:lnTo>
                  <a:lnTo>
                    <a:pt x="2728241" y="279858"/>
                  </a:lnTo>
                  <a:lnTo>
                    <a:pt x="2746484" y="274838"/>
                  </a:lnTo>
                  <a:lnTo>
                    <a:pt x="2750132" y="268631"/>
                  </a:lnTo>
                  <a:lnTo>
                    <a:pt x="2719944" y="268631"/>
                  </a:lnTo>
                  <a:lnTo>
                    <a:pt x="2707275" y="252399"/>
                  </a:lnTo>
                  <a:lnTo>
                    <a:pt x="2713483" y="220158"/>
                  </a:lnTo>
                  <a:lnTo>
                    <a:pt x="2733182" y="214489"/>
                  </a:lnTo>
                  <a:lnTo>
                    <a:pt x="2750713" y="214489"/>
                  </a:lnTo>
                  <a:lnTo>
                    <a:pt x="2749413" y="211829"/>
                  </a:lnTo>
                  <a:lnTo>
                    <a:pt x="2721464" y="204418"/>
                  </a:lnTo>
                  <a:close/>
                </a:path>
                <a:path w="3615690" h="1196340">
                  <a:moveTo>
                    <a:pt x="2756935" y="257055"/>
                  </a:moveTo>
                  <a:lnTo>
                    <a:pt x="2745724" y="257055"/>
                  </a:lnTo>
                  <a:lnTo>
                    <a:pt x="2745027" y="259715"/>
                  </a:lnTo>
                  <a:lnTo>
                    <a:pt x="2719944" y="268631"/>
                  </a:lnTo>
                  <a:lnTo>
                    <a:pt x="2750132" y="268631"/>
                  </a:lnTo>
                  <a:lnTo>
                    <a:pt x="2756935" y="257055"/>
                  </a:lnTo>
                  <a:close/>
                </a:path>
                <a:path w="3615690" h="1196340">
                  <a:moveTo>
                    <a:pt x="2750713" y="214489"/>
                  </a:moveTo>
                  <a:lnTo>
                    <a:pt x="2733182" y="214489"/>
                  </a:lnTo>
                  <a:lnTo>
                    <a:pt x="2745724" y="227221"/>
                  </a:lnTo>
                  <a:lnTo>
                    <a:pt x="2756935" y="227221"/>
                  </a:lnTo>
                  <a:lnTo>
                    <a:pt x="2750713" y="214489"/>
                  </a:lnTo>
                  <a:close/>
                </a:path>
                <a:path w="3615690" h="1196340">
                  <a:moveTo>
                    <a:pt x="2796191" y="204418"/>
                  </a:moveTo>
                  <a:lnTo>
                    <a:pt x="2776746" y="216928"/>
                  </a:lnTo>
                  <a:lnTo>
                    <a:pt x="2769904" y="249897"/>
                  </a:lnTo>
                  <a:lnTo>
                    <a:pt x="2780657" y="272067"/>
                  </a:lnTo>
                  <a:lnTo>
                    <a:pt x="2803919" y="279858"/>
                  </a:lnTo>
                  <a:lnTo>
                    <a:pt x="2813309" y="279098"/>
                  </a:lnTo>
                  <a:lnTo>
                    <a:pt x="2824774" y="268805"/>
                  </a:lnTo>
                  <a:lnTo>
                    <a:pt x="2795415" y="268805"/>
                  </a:lnTo>
                  <a:lnTo>
                    <a:pt x="2782066" y="254315"/>
                  </a:lnTo>
                  <a:lnTo>
                    <a:pt x="2783553" y="245653"/>
                  </a:lnTo>
                  <a:lnTo>
                    <a:pt x="2777885" y="245653"/>
                  </a:lnTo>
                  <a:lnTo>
                    <a:pt x="2777885" y="235962"/>
                  </a:lnTo>
                  <a:lnTo>
                    <a:pt x="2785217" y="235962"/>
                  </a:lnTo>
                  <a:lnTo>
                    <a:pt x="2787957" y="220000"/>
                  </a:lnTo>
                  <a:lnTo>
                    <a:pt x="2810348" y="215424"/>
                  </a:lnTo>
                  <a:lnTo>
                    <a:pt x="2827513" y="215424"/>
                  </a:lnTo>
                  <a:lnTo>
                    <a:pt x="2796191" y="204418"/>
                  </a:lnTo>
                  <a:close/>
                </a:path>
                <a:path w="3615690" h="1196340">
                  <a:moveTo>
                    <a:pt x="2822161" y="258385"/>
                  </a:moveTo>
                  <a:lnTo>
                    <a:pt x="2821211" y="260919"/>
                  </a:lnTo>
                  <a:lnTo>
                    <a:pt x="2795415" y="268805"/>
                  </a:lnTo>
                  <a:lnTo>
                    <a:pt x="2824774" y="268805"/>
                  </a:lnTo>
                  <a:lnTo>
                    <a:pt x="2832993" y="261426"/>
                  </a:lnTo>
                  <a:lnTo>
                    <a:pt x="2822161" y="258385"/>
                  </a:lnTo>
                  <a:close/>
                </a:path>
                <a:path w="3615690" h="1196340">
                  <a:moveTo>
                    <a:pt x="2785217" y="235962"/>
                  </a:moveTo>
                  <a:lnTo>
                    <a:pt x="2777885" y="235962"/>
                  </a:lnTo>
                  <a:lnTo>
                    <a:pt x="2777885" y="245653"/>
                  </a:lnTo>
                  <a:lnTo>
                    <a:pt x="2783553" y="245653"/>
                  </a:lnTo>
                  <a:lnTo>
                    <a:pt x="2785217" y="235962"/>
                  </a:lnTo>
                  <a:close/>
                </a:path>
                <a:path w="3615690" h="1196340">
                  <a:moveTo>
                    <a:pt x="2827222" y="215424"/>
                  </a:moveTo>
                  <a:lnTo>
                    <a:pt x="2810348" y="215424"/>
                  </a:lnTo>
                  <a:lnTo>
                    <a:pt x="2822731" y="235962"/>
                  </a:lnTo>
                  <a:lnTo>
                    <a:pt x="2785217" y="235962"/>
                  </a:lnTo>
                  <a:lnTo>
                    <a:pt x="2783553" y="245653"/>
                  </a:lnTo>
                  <a:lnTo>
                    <a:pt x="2834133" y="245653"/>
                  </a:lnTo>
                  <a:lnTo>
                    <a:pt x="2827222" y="215424"/>
                  </a:lnTo>
                  <a:close/>
                </a:path>
                <a:path w="3615690" h="1196340">
                  <a:moveTo>
                    <a:pt x="2900024" y="205368"/>
                  </a:moveTo>
                  <a:lnTo>
                    <a:pt x="2888813" y="205368"/>
                  </a:lnTo>
                  <a:lnTo>
                    <a:pt x="2888813" y="278338"/>
                  </a:lnTo>
                  <a:lnTo>
                    <a:pt x="2900024" y="278338"/>
                  </a:lnTo>
                  <a:lnTo>
                    <a:pt x="2900024" y="205368"/>
                  </a:lnTo>
                  <a:close/>
                </a:path>
                <a:path w="3615690" h="1196340">
                  <a:moveTo>
                    <a:pt x="2892328" y="178004"/>
                  </a:moveTo>
                  <a:lnTo>
                    <a:pt x="2894513" y="193207"/>
                  </a:lnTo>
                  <a:lnTo>
                    <a:pt x="2896699" y="193207"/>
                  </a:lnTo>
                  <a:lnTo>
                    <a:pt x="2892328" y="178004"/>
                  </a:lnTo>
                  <a:close/>
                </a:path>
                <a:path w="3615690" h="1196340">
                  <a:moveTo>
                    <a:pt x="2931390" y="205368"/>
                  </a:moveTo>
                  <a:lnTo>
                    <a:pt x="2920559" y="205368"/>
                  </a:lnTo>
                  <a:lnTo>
                    <a:pt x="2920559" y="278338"/>
                  </a:lnTo>
                  <a:lnTo>
                    <a:pt x="2931770" y="278338"/>
                  </a:lnTo>
                  <a:lnTo>
                    <a:pt x="2931770" y="228868"/>
                  </a:lnTo>
                  <a:lnTo>
                    <a:pt x="2948427" y="216390"/>
                  </a:lnTo>
                  <a:lnTo>
                    <a:pt x="2932150" y="216390"/>
                  </a:lnTo>
                  <a:lnTo>
                    <a:pt x="2931390" y="205368"/>
                  </a:lnTo>
                  <a:close/>
                </a:path>
                <a:path w="3615690" h="1196340">
                  <a:moveTo>
                    <a:pt x="2946782" y="204228"/>
                  </a:moveTo>
                  <a:lnTo>
                    <a:pt x="2932150" y="216390"/>
                  </a:lnTo>
                  <a:lnTo>
                    <a:pt x="2948427" y="216390"/>
                  </a:lnTo>
                  <a:lnTo>
                    <a:pt x="2950203" y="215059"/>
                  </a:lnTo>
                  <a:lnTo>
                    <a:pt x="2957043" y="204418"/>
                  </a:lnTo>
                  <a:lnTo>
                    <a:pt x="2946782" y="204228"/>
                  </a:lnTo>
                  <a:close/>
                </a:path>
                <a:path w="3615690" h="1196340">
                  <a:moveTo>
                    <a:pt x="2981165" y="205368"/>
                  </a:moveTo>
                  <a:lnTo>
                    <a:pt x="2970333" y="205368"/>
                  </a:lnTo>
                  <a:lnTo>
                    <a:pt x="2970333" y="278338"/>
                  </a:lnTo>
                  <a:lnTo>
                    <a:pt x="2981545" y="278338"/>
                  </a:lnTo>
                  <a:lnTo>
                    <a:pt x="2981545" y="228868"/>
                  </a:lnTo>
                  <a:lnTo>
                    <a:pt x="2998202" y="216390"/>
                  </a:lnTo>
                  <a:lnTo>
                    <a:pt x="2981925" y="216390"/>
                  </a:lnTo>
                  <a:lnTo>
                    <a:pt x="2981165" y="205368"/>
                  </a:lnTo>
                  <a:close/>
                </a:path>
                <a:path w="3615690" h="1196340">
                  <a:moveTo>
                    <a:pt x="2996557" y="204228"/>
                  </a:moveTo>
                  <a:lnTo>
                    <a:pt x="2981925" y="216390"/>
                  </a:lnTo>
                  <a:lnTo>
                    <a:pt x="2998202" y="216390"/>
                  </a:lnTo>
                  <a:lnTo>
                    <a:pt x="2999977" y="215059"/>
                  </a:lnTo>
                  <a:lnTo>
                    <a:pt x="3006818" y="204418"/>
                  </a:lnTo>
                  <a:lnTo>
                    <a:pt x="2996557" y="204228"/>
                  </a:lnTo>
                  <a:close/>
                </a:path>
                <a:path w="3615690" h="1196340">
                  <a:moveTo>
                    <a:pt x="3040754" y="204418"/>
                  </a:moveTo>
                  <a:lnTo>
                    <a:pt x="3021308" y="216928"/>
                  </a:lnTo>
                  <a:lnTo>
                    <a:pt x="3014467" y="249897"/>
                  </a:lnTo>
                  <a:lnTo>
                    <a:pt x="3025219" y="272067"/>
                  </a:lnTo>
                  <a:lnTo>
                    <a:pt x="3048481" y="279858"/>
                  </a:lnTo>
                  <a:lnTo>
                    <a:pt x="3057872" y="279098"/>
                  </a:lnTo>
                  <a:lnTo>
                    <a:pt x="3069336" y="268805"/>
                  </a:lnTo>
                  <a:lnTo>
                    <a:pt x="3039978" y="268805"/>
                  </a:lnTo>
                  <a:lnTo>
                    <a:pt x="3026628" y="254315"/>
                  </a:lnTo>
                  <a:lnTo>
                    <a:pt x="3028115" y="245653"/>
                  </a:lnTo>
                  <a:lnTo>
                    <a:pt x="3022448" y="245653"/>
                  </a:lnTo>
                  <a:lnTo>
                    <a:pt x="3022448" y="235962"/>
                  </a:lnTo>
                  <a:lnTo>
                    <a:pt x="3029779" y="235962"/>
                  </a:lnTo>
                  <a:lnTo>
                    <a:pt x="3032519" y="220000"/>
                  </a:lnTo>
                  <a:lnTo>
                    <a:pt x="3054910" y="215424"/>
                  </a:lnTo>
                  <a:lnTo>
                    <a:pt x="3072075" y="215424"/>
                  </a:lnTo>
                  <a:lnTo>
                    <a:pt x="3040754" y="204418"/>
                  </a:lnTo>
                  <a:close/>
                </a:path>
                <a:path w="3615690" h="1196340">
                  <a:moveTo>
                    <a:pt x="3066724" y="258385"/>
                  </a:moveTo>
                  <a:lnTo>
                    <a:pt x="3065774" y="260919"/>
                  </a:lnTo>
                  <a:lnTo>
                    <a:pt x="3039978" y="268805"/>
                  </a:lnTo>
                  <a:lnTo>
                    <a:pt x="3069336" y="268805"/>
                  </a:lnTo>
                  <a:lnTo>
                    <a:pt x="3077555" y="261426"/>
                  </a:lnTo>
                  <a:lnTo>
                    <a:pt x="3066724" y="258385"/>
                  </a:lnTo>
                  <a:close/>
                </a:path>
                <a:path w="3615690" h="1196340">
                  <a:moveTo>
                    <a:pt x="3029779" y="235962"/>
                  </a:moveTo>
                  <a:lnTo>
                    <a:pt x="3022448" y="235962"/>
                  </a:lnTo>
                  <a:lnTo>
                    <a:pt x="3022448" y="245653"/>
                  </a:lnTo>
                  <a:lnTo>
                    <a:pt x="3028115" y="245653"/>
                  </a:lnTo>
                  <a:lnTo>
                    <a:pt x="3029779" y="235962"/>
                  </a:lnTo>
                  <a:close/>
                </a:path>
                <a:path w="3615690" h="1196340">
                  <a:moveTo>
                    <a:pt x="3071785" y="215424"/>
                  </a:moveTo>
                  <a:lnTo>
                    <a:pt x="3054910" y="215424"/>
                  </a:lnTo>
                  <a:lnTo>
                    <a:pt x="3067294" y="235962"/>
                  </a:lnTo>
                  <a:lnTo>
                    <a:pt x="3029779" y="235962"/>
                  </a:lnTo>
                  <a:lnTo>
                    <a:pt x="3028115" y="245653"/>
                  </a:lnTo>
                  <a:lnTo>
                    <a:pt x="3078695" y="245653"/>
                  </a:lnTo>
                  <a:lnTo>
                    <a:pt x="3071785" y="215424"/>
                  </a:lnTo>
                  <a:close/>
                </a:path>
                <a:path w="3615690" h="1196340">
                  <a:moveTo>
                    <a:pt x="3106962" y="181045"/>
                  </a:moveTo>
                  <a:lnTo>
                    <a:pt x="3095750" y="181045"/>
                  </a:lnTo>
                  <a:lnTo>
                    <a:pt x="3095750" y="278338"/>
                  </a:lnTo>
                  <a:lnTo>
                    <a:pt x="3106962" y="278338"/>
                  </a:lnTo>
                  <a:lnTo>
                    <a:pt x="3106962" y="181045"/>
                  </a:lnTo>
                  <a:close/>
                </a:path>
                <a:path w="3615690" h="1196340">
                  <a:moveTo>
                    <a:pt x="3150362" y="204418"/>
                  </a:moveTo>
                  <a:lnTo>
                    <a:pt x="3130917" y="216928"/>
                  </a:lnTo>
                  <a:lnTo>
                    <a:pt x="3124076" y="249897"/>
                  </a:lnTo>
                  <a:lnTo>
                    <a:pt x="3134828" y="272067"/>
                  </a:lnTo>
                  <a:lnTo>
                    <a:pt x="3158090" y="279858"/>
                  </a:lnTo>
                  <a:lnTo>
                    <a:pt x="3167480" y="279098"/>
                  </a:lnTo>
                  <a:lnTo>
                    <a:pt x="3178945" y="268805"/>
                  </a:lnTo>
                  <a:lnTo>
                    <a:pt x="3149587" y="268805"/>
                  </a:lnTo>
                  <a:lnTo>
                    <a:pt x="3136237" y="254315"/>
                  </a:lnTo>
                  <a:lnTo>
                    <a:pt x="3137724" y="245653"/>
                  </a:lnTo>
                  <a:lnTo>
                    <a:pt x="3132057" y="245653"/>
                  </a:lnTo>
                  <a:lnTo>
                    <a:pt x="3132057" y="235962"/>
                  </a:lnTo>
                  <a:lnTo>
                    <a:pt x="3139388" y="235962"/>
                  </a:lnTo>
                  <a:lnTo>
                    <a:pt x="3142128" y="220000"/>
                  </a:lnTo>
                  <a:lnTo>
                    <a:pt x="3164519" y="215424"/>
                  </a:lnTo>
                  <a:lnTo>
                    <a:pt x="3181684" y="215424"/>
                  </a:lnTo>
                  <a:lnTo>
                    <a:pt x="3150362" y="204418"/>
                  </a:lnTo>
                  <a:close/>
                </a:path>
                <a:path w="3615690" h="1196340">
                  <a:moveTo>
                    <a:pt x="3176333" y="258385"/>
                  </a:moveTo>
                  <a:lnTo>
                    <a:pt x="3175382" y="260919"/>
                  </a:lnTo>
                  <a:lnTo>
                    <a:pt x="3149587" y="268805"/>
                  </a:lnTo>
                  <a:lnTo>
                    <a:pt x="3178945" y="268805"/>
                  </a:lnTo>
                  <a:lnTo>
                    <a:pt x="3187164" y="261426"/>
                  </a:lnTo>
                  <a:lnTo>
                    <a:pt x="3176333" y="258385"/>
                  </a:lnTo>
                  <a:close/>
                </a:path>
                <a:path w="3615690" h="1196340">
                  <a:moveTo>
                    <a:pt x="3139388" y="235962"/>
                  </a:moveTo>
                  <a:lnTo>
                    <a:pt x="3132057" y="235962"/>
                  </a:lnTo>
                  <a:lnTo>
                    <a:pt x="3132057" y="245653"/>
                  </a:lnTo>
                  <a:lnTo>
                    <a:pt x="3137724" y="245653"/>
                  </a:lnTo>
                  <a:lnTo>
                    <a:pt x="3139388" y="235962"/>
                  </a:lnTo>
                  <a:close/>
                </a:path>
                <a:path w="3615690" h="1196340">
                  <a:moveTo>
                    <a:pt x="3181394" y="215424"/>
                  </a:moveTo>
                  <a:lnTo>
                    <a:pt x="3164519" y="215424"/>
                  </a:lnTo>
                  <a:lnTo>
                    <a:pt x="3176903" y="235962"/>
                  </a:lnTo>
                  <a:lnTo>
                    <a:pt x="3139388" y="235962"/>
                  </a:lnTo>
                  <a:lnTo>
                    <a:pt x="3137724" y="245653"/>
                  </a:lnTo>
                  <a:lnTo>
                    <a:pt x="3188304" y="245653"/>
                  </a:lnTo>
                  <a:lnTo>
                    <a:pt x="3181394" y="215424"/>
                  </a:lnTo>
                  <a:close/>
                </a:path>
                <a:path w="3615690" h="1196340">
                  <a:moveTo>
                    <a:pt x="3209599" y="205368"/>
                  </a:moveTo>
                  <a:lnTo>
                    <a:pt x="3197437" y="205368"/>
                  </a:lnTo>
                  <a:lnTo>
                    <a:pt x="3224421" y="278338"/>
                  </a:lnTo>
                  <a:lnTo>
                    <a:pt x="3235822" y="278338"/>
                  </a:lnTo>
                  <a:lnTo>
                    <a:pt x="3241303" y="263516"/>
                  </a:lnTo>
                  <a:lnTo>
                    <a:pt x="3230502" y="263516"/>
                  </a:lnTo>
                  <a:lnTo>
                    <a:pt x="3209599" y="205368"/>
                  </a:lnTo>
                  <a:close/>
                </a:path>
                <a:path w="3615690" h="1196340">
                  <a:moveTo>
                    <a:pt x="3262806" y="205368"/>
                  </a:moveTo>
                  <a:lnTo>
                    <a:pt x="3250644" y="205368"/>
                  </a:lnTo>
                  <a:lnTo>
                    <a:pt x="3230502" y="263516"/>
                  </a:lnTo>
                  <a:lnTo>
                    <a:pt x="3241303" y="263516"/>
                  </a:lnTo>
                  <a:lnTo>
                    <a:pt x="3262806" y="205368"/>
                  </a:lnTo>
                  <a:close/>
                </a:path>
                <a:path w="3615690" h="1196340">
                  <a:moveTo>
                    <a:pt x="3324848" y="215598"/>
                  </a:moveTo>
                  <a:lnTo>
                    <a:pt x="3312707" y="215598"/>
                  </a:lnTo>
                  <a:lnTo>
                    <a:pt x="3319089" y="229121"/>
                  </a:lnTo>
                  <a:lnTo>
                    <a:pt x="3272786" y="250056"/>
                  </a:lnTo>
                  <a:lnTo>
                    <a:pt x="3277505" y="273112"/>
                  </a:lnTo>
                  <a:lnTo>
                    <a:pt x="3296856" y="280048"/>
                  </a:lnTo>
                  <a:lnTo>
                    <a:pt x="3312945" y="275345"/>
                  </a:lnTo>
                  <a:lnTo>
                    <a:pt x="3330252" y="275345"/>
                  </a:lnTo>
                  <a:lnTo>
                    <a:pt x="3330165" y="269977"/>
                  </a:lnTo>
                  <a:lnTo>
                    <a:pt x="3298566" y="269977"/>
                  </a:lnTo>
                  <a:lnTo>
                    <a:pt x="3284615" y="265036"/>
                  </a:lnTo>
                  <a:lnTo>
                    <a:pt x="3284041" y="254965"/>
                  </a:lnTo>
                  <a:lnTo>
                    <a:pt x="3283935" y="253096"/>
                  </a:lnTo>
                  <a:lnTo>
                    <a:pt x="3329891" y="253096"/>
                  </a:lnTo>
                  <a:lnTo>
                    <a:pt x="3329501" y="229121"/>
                  </a:lnTo>
                  <a:lnTo>
                    <a:pt x="3329378" y="221520"/>
                  </a:lnTo>
                  <a:lnTo>
                    <a:pt x="3329350" y="219842"/>
                  </a:lnTo>
                  <a:lnTo>
                    <a:pt x="3324848" y="215598"/>
                  </a:lnTo>
                  <a:close/>
                </a:path>
                <a:path w="3615690" h="1196340">
                  <a:moveTo>
                    <a:pt x="3330252" y="275345"/>
                  </a:moveTo>
                  <a:lnTo>
                    <a:pt x="3312945" y="275345"/>
                  </a:lnTo>
                  <a:lnTo>
                    <a:pt x="3319089" y="278338"/>
                  </a:lnTo>
                  <a:lnTo>
                    <a:pt x="3330301" y="278338"/>
                  </a:lnTo>
                  <a:lnTo>
                    <a:pt x="3330252" y="275345"/>
                  </a:lnTo>
                  <a:close/>
                </a:path>
                <a:path w="3615690" h="1196340">
                  <a:moveTo>
                    <a:pt x="3329891" y="253096"/>
                  </a:moveTo>
                  <a:lnTo>
                    <a:pt x="3283935" y="253096"/>
                  </a:lnTo>
                  <a:lnTo>
                    <a:pt x="3319089" y="254965"/>
                  </a:lnTo>
                  <a:lnTo>
                    <a:pt x="3298566" y="269977"/>
                  </a:lnTo>
                  <a:lnTo>
                    <a:pt x="3330165" y="269977"/>
                  </a:lnTo>
                  <a:lnTo>
                    <a:pt x="3329921" y="254965"/>
                  </a:lnTo>
                  <a:lnTo>
                    <a:pt x="3329891" y="253096"/>
                  </a:lnTo>
                  <a:close/>
                </a:path>
                <a:path w="3615690" h="1196340">
                  <a:moveTo>
                    <a:pt x="3314465" y="205812"/>
                  </a:moveTo>
                  <a:lnTo>
                    <a:pt x="3274053" y="221520"/>
                  </a:lnTo>
                  <a:lnTo>
                    <a:pt x="3284694" y="225321"/>
                  </a:lnTo>
                  <a:lnTo>
                    <a:pt x="3294027" y="215598"/>
                  </a:lnTo>
                  <a:lnTo>
                    <a:pt x="3324848" y="215598"/>
                  </a:lnTo>
                  <a:lnTo>
                    <a:pt x="3314465" y="205812"/>
                  </a:lnTo>
                  <a:close/>
                </a:path>
                <a:path w="3615690" h="1196340">
                  <a:moveTo>
                    <a:pt x="3361595" y="205368"/>
                  </a:moveTo>
                  <a:lnTo>
                    <a:pt x="3350764" y="205368"/>
                  </a:lnTo>
                  <a:lnTo>
                    <a:pt x="3350764" y="278338"/>
                  </a:lnTo>
                  <a:lnTo>
                    <a:pt x="3361975" y="278338"/>
                  </a:lnTo>
                  <a:lnTo>
                    <a:pt x="3361975" y="234442"/>
                  </a:lnTo>
                  <a:lnTo>
                    <a:pt x="3366013" y="220634"/>
                  </a:lnTo>
                  <a:lnTo>
                    <a:pt x="3378451" y="216770"/>
                  </a:lnTo>
                  <a:lnTo>
                    <a:pt x="3362545" y="216770"/>
                  </a:lnTo>
                  <a:lnTo>
                    <a:pt x="3361595" y="205368"/>
                  </a:lnTo>
                  <a:close/>
                </a:path>
                <a:path w="3615690" h="1196340">
                  <a:moveTo>
                    <a:pt x="3402982" y="214489"/>
                  </a:moveTo>
                  <a:lnTo>
                    <a:pt x="3385792" y="214489"/>
                  </a:lnTo>
                  <a:lnTo>
                    <a:pt x="3395832" y="222534"/>
                  </a:lnTo>
                  <a:lnTo>
                    <a:pt x="3397320" y="278338"/>
                  </a:lnTo>
                  <a:lnTo>
                    <a:pt x="3408532" y="278338"/>
                  </a:lnTo>
                  <a:lnTo>
                    <a:pt x="3408532" y="225764"/>
                  </a:lnTo>
                  <a:lnTo>
                    <a:pt x="3402982" y="214489"/>
                  </a:lnTo>
                  <a:close/>
                </a:path>
                <a:path w="3615690" h="1196340">
                  <a:moveTo>
                    <a:pt x="3378318" y="204418"/>
                  </a:moveTo>
                  <a:lnTo>
                    <a:pt x="3362545" y="216770"/>
                  </a:lnTo>
                  <a:lnTo>
                    <a:pt x="3378451" y="216770"/>
                  </a:lnTo>
                  <a:lnTo>
                    <a:pt x="3385792" y="214489"/>
                  </a:lnTo>
                  <a:lnTo>
                    <a:pt x="3402982" y="214489"/>
                  </a:lnTo>
                  <a:lnTo>
                    <a:pt x="3400503" y="209454"/>
                  </a:lnTo>
                  <a:lnTo>
                    <a:pt x="3378318" y="204418"/>
                  </a:lnTo>
                  <a:close/>
                </a:path>
                <a:path w="3615690" h="1196340">
                  <a:moveTo>
                    <a:pt x="3445170" y="187886"/>
                  </a:moveTo>
                  <a:lnTo>
                    <a:pt x="3433959" y="187886"/>
                  </a:lnTo>
                  <a:lnTo>
                    <a:pt x="3434941" y="268235"/>
                  </a:lnTo>
                  <a:lnTo>
                    <a:pt x="3455812" y="279288"/>
                  </a:lnTo>
                  <a:lnTo>
                    <a:pt x="3445170" y="187886"/>
                  </a:lnTo>
                  <a:close/>
                </a:path>
                <a:path w="3615690" h="1196340">
                  <a:moveTo>
                    <a:pt x="3434173" y="205368"/>
                  </a:moveTo>
                  <a:lnTo>
                    <a:pt x="3422938" y="205368"/>
                  </a:lnTo>
                  <a:lnTo>
                    <a:pt x="3422938" y="214869"/>
                  </a:lnTo>
                  <a:lnTo>
                    <a:pt x="3434289" y="214869"/>
                  </a:lnTo>
                  <a:lnTo>
                    <a:pt x="3434173" y="205368"/>
                  </a:lnTo>
                  <a:close/>
                </a:path>
                <a:path w="3615690" h="1196340">
                  <a:moveTo>
                    <a:pt x="3460753" y="205368"/>
                  </a:moveTo>
                  <a:lnTo>
                    <a:pt x="3447206" y="205368"/>
                  </a:lnTo>
                  <a:lnTo>
                    <a:pt x="3448312" y="214869"/>
                  </a:lnTo>
                  <a:lnTo>
                    <a:pt x="3460753" y="214869"/>
                  </a:lnTo>
                  <a:lnTo>
                    <a:pt x="3460753" y="205368"/>
                  </a:lnTo>
                  <a:close/>
                </a:path>
                <a:path w="3615690" h="1196340">
                  <a:moveTo>
                    <a:pt x="137974" y="436200"/>
                  </a:moveTo>
                  <a:lnTo>
                    <a:pt x="127332" y="438860"/>
                  </a:lnTo>
                  <a:lnTo>
                    <a:pt x="128631" y="445068"/>
                  </a:lnTo>
                  <a:lnTo>
                    <a:pt x="141473" y="456248"/>
                  </a:lnTo>
                  <a:lnTo>
                    <a:pt x="160745" y="457863"/>
                  </a:lnTo>
                  <a:lnTo>
                    <a:pt x="176083" y="447982"/>
                  </a:lnTo>
                  <a:lnTo>
                    <a:pt x="150294" y="447982"/>
                  </a:lnTo>
                  <a:lnTo>
                    <a:pt x="137974" y="436200"/>
                  </a:lnTo>
                  <a:close/>
                </a:path>
                <a:path w="3615690" h="1196340">
                  <a:moveTo>
                    <a:pt x="163627" y="382423"/>
                  </a:moveTo>
                  <a:lnTo>
                    <a:pt x="135424" y="389422"/>
                  </a:lnTo>
                  <a:lnTo>
                    <a:pt x="129612" y="408552"/>
                  </a:lnTo>
                  <a:lnTo>
                    <a:pt x="137403" y="419430"/>
                  </a:lnTo>
                  <a:lnTo>
                    <a:pt x="167554" y="428473"/>
                  </a:lnTo>
                  <a:lnTo>
                    <a:pt x="170436" y="442408"/>
                  </a:lnTo>
                  <a:lnTo>
                    <a:pt x="150294" y="447982"/>
                  </a:lnTo>
                  <a:lnTo>
                    <a:pt x="176083" y="447982"/>
                  </a:lnTo>
                  <a:lnTo>
                    <a:pt x="182376" y="443928"/>
                  </a:lnTo>
                  <a:lnTo>
                    <a:pt x="182020" y="428473"/>
                  </a:lnTo>
                  <a:lnTo>
                    <a:pt x="181980" y="426746"/>
                  </a:lnTo>
                  <a:lnTo>
                    <a:pt x="141837" y="407934"/>
                  </a:lnTo>
                  <a:lnTo>
                    <a:pt x="148219" y="393144"/>
                  </a:lnTo>
                  <a:lnTo>
                    <a:pt x="178585" y="393144"/>
                  </a:lnTo>
                  <a:lnTo>
                    <a:pt x="163627" y="382423"/>
                  </a:lnTo>
                  <a:close/>
                </a:path>
                <a:path w="3615690" h="1196340">
                  <a:moveTo>
                    <a:pt x="178585" y="393144"/>
                  </a:moveTo>
                  <a:lnTo>
                    <a:pt x="148219" y="393144"/>
                  </a:lnTo>
                  <a:lnTo>
                    <a:pt x="182249" y="399715"/>
                  </a:lnTo>
                  <a:lnTo>
                    <a:pt x="180508" y="394521"/>
                  </a:lnTo>
                  <a:lnTo>
                    <a:pt x="178585" y="393144"/>
                  </a:lnTo>
                  <a:close/>
                </a:path>
                <a:path w="3615690" h="1196340">
                  <a:moveTo>
                    <a:pt x="257654" y="443991"/>
                  </a:moveTo>
                  <a:lnTo>
                    <a:pt x="245682" y="443991"/>
                  </a:lnTo>
                  <a:lnTo>
                    <a:pt x="246422" y="456010"/>
                  </a:lnTo>
                  <a:lnTo>
                    <a:pt x="246442" y="456343"/>
                  </a:lnTo>
                  <a:lnTo>
                    <a:pt x="257654" y="456343"/>
                  </a:lnTo>
                  <a:lnTo>
                    <a:pt x="257654" y="443991"/>
                  </a:lnTo>
                  <a:close/>
                </a:path>
                <a:path w="3615690" h="1196340">
                  <a:moveTo>
                    <a:pt x="211668" y="383373"/>
                  </a:moveTo>
                  <a:lnTo>
                    <a:pt x="200456" y="383373"/>
                  </a:lnTo>
                  <a:lnTo>
                    <a:pt x="200456" y="435947"/>
                  </a:lnTo>
                  <a:lnTo>
                    <a:pt x="208311" y="452273"/>
                  </a:lnTo>
                  <a:lnTo>
                    <a:pt x="234091" y="456010"/>
                  </a:lnTo>
                  <a:lnTo>
                    <a:pt x="243300" y="446462"/>
                  </a:lnTo>
                  <a:lnTo>
                    <a:pt x="222974" y="446462"/>
                  </a:lnTo>
                  <a:lnTo>
                    <a:pt x="213156" y="438544"/>
                  </a:lnTo>
                  <a:lnTo>
                    <a:pt x="211668" y="383373"/>
                  </a:lnTo>
                  <a:close/>
                </a:path>
                <a:path w="3615690" h="1196340">
                  <a:moveTo>
                    <a:pt x="257654" y="383373"/>
                  </a:moveTo>
                  <a:lnTo>
                    <a:pt x="246442" y="383373"/>
                  </a:lnTo>
                  <a:lnTo>
                    <a:pt x="246442" y="426509"/>
                  </a:lnTo>
                  <a:lnTo>
                    <a:pt x="241486" y="440713"/>
                  </a:lnTo>
                  <a:lnTo>
                    <a:pt x="222974" y="446462"/>
                  </a:lnTo>
                  <a:lnTo>
                    <a:pt x="243300" y="446462"/>
                  </a:lnTo>
                  <a:lnTo>
                    <a:pt x="245682" y="443991"/>
                  </a:lnTo>
                  <a:lnTo>
                    <a:pt x="257654" y="443991"/>
                  </a:lnTo>
                  <a:lnTo>
                    <a:pt x="257654" y="383373"/>
                  </a:lnTo>
                  <a:close/>
                </a:path>
                <a:path w="3615690" h="1196340">
                  <a:moveTo>
                    <a:pt x="277808" y="470595"/>
                  </a:moveTo>
                  <a:lnTo>
                    <a:pt x="307642" y="485227"/>
                  </a:lnTo>
                  <a:lnTo>
                    <a:pt x="318759" y="484292"/>
                  </a:lnTo>
                  <a:lnTo>
                    <a:pt x="332362" y="473920"/>
                  </a:lnTo>
                  <a:lnTo>
                    <a:pt x="318394" y="473920"/>
                  </a:lnTo>
                  <a:lnTo>
                    <a:pt x="277808" y="470595"/>
                  </a:lnTo>
                  <a:close/>
                </a:path>
                <a:path w="3615690" h="1196340">
                  <a:moveTo>
                    <a:pt x="338157" y="445828"/>
                  </a:moveTo>
                  <a:lnTo>
                    <a:pt x="325030" y="445828"/>
                  </a:lnTo>
                  <a:lnTo>
                    <a:pt x="327975" y="463754"/>
                  </a:lnTo>
                  <a:lnTo>
                    <a:pt x="318394" y="473920"/>
                  </a:lnTo>
                  <a:lnTo>
                    <a:pt x="332362" y="473920"/>
                  </a:lnTo>
                  <a:lnTo>
                    <a:pt x="337761" y="469803"/>
                  </a:lnTo>
                  <a:lnTo>
                    <a:pt x="338002" y="455203"/>
                  </a:lnTo>
                  <a:lnTo>
                    <a:pt x="338117" y="448235"/>
                  </a:lnTo>
                  <a:lnTo>
                    <a:pt x="338157" y="445828"/>
                  </a:lnTo>
                  <a:close/>
                </a:path>
                <a:path w="3615690" h="1196340">
                  <a:moveTo>
                    <a:pt x="299788" y="382423"/>
                  </a:moveTo>
                  <a:lnTo>
                    <a:pt x="281340" y="394379"/>
                  </a:lnTo>
                  <a:lnTo>
                    <a:pt x="274768" y="427079"/>
                  </a:lnTo>
                  <a:lnTo>
                    <a:pt x="285219" y="448235"/>
                  </a:lnTo>
                  <a:lnTo>
                    <a:pt x="310493" y="455203"/>
                  </a:lnTo>
                  <a:lnTo>
                    <a:pt x="325030" y="445828"/>
                  </a:lnTo>
                  <a:lnTo>
                    <a:pt x="338157" y="445828"/>
                  </a:lnTo>
                  <a:lnTo>
                    <a:pt x="338168" y="445131"/>
                  </a:lnTo>
                  <a:lnTo>
                    <a:pt x="307262" y="445131"/>
                  </a:lnTo>
                  <a:lnTo>
                    <a:pt x="298648" y="444039"/>
                  </a:lnTo>
                  <a:lnTo>
                    <a:pt x="286771" y="428837"/>
                  </a:lnTo>
                  <a:lnTo>
                    <a:pt x="292250" y="398512"/>
                  </a:lnTo>
                  <a:lnTo>
                    <a:pt x="311823" y="392494"/>
                  </a:lnTo>
                  <a:lnTo>
                    <a:pt x="322728" y="392494"/>
                  </a:lnTo>
                  <a:lnTo>
                    <a:pt x="299788" y="382423"/>
                  </a:lnTo>
                  <a:close/>
                </a:path>
                <a:path w="3615690" h="1196340">
                  <a:moveTo>
                    <a:pt x="322728" y="392494"/>
                  </a:moveTo>
                  <a:lnTo>
                    <a:pt x="311823" y="392494"/>
                  </a:lnTo>
                  <a:lnTo>
                    <a:pt x="324206" y="401346"/>
                  </a:lnTo>
                  <a:lnTo>
                    <a:pt x="324127" y="437024"/>
                  </a:lnTo>
                  <a:lnTo>
                    <a:pt x="307262" y="445131"/>
                  </a:lnTo>
                  <a:lnTo>
                    <a:pt x="338168" y="445131"/>
                  </a:lnTo>
                  <a:lnTo>
                    <a:pt x="338890" y="401346"/>
                  </a:lnTo>
                  <a:lnTo>
                    <a:pt x="338995" y="394965"/>
                  </a:lnTo>
                  <a:lnTo>
                    <a:pt x="328355" y="394965"/>
                  </a:lnTo>
                  <a:lnTo>
                    <a:pt x="322728" y="392494"/>
                  </a:lnTo>
                  <a:close/>
                </a:path>
                <a:path w="3615690" h="1196340">
                  <a:moveTo>
                    <a:pt x="339186" y="383373"/>
                  </a:moveTo>
                  <a:lnTo>
                    <a:pt x="328355" y="383373"/>
                  </a:lnTo>
                  <a:lnTo>
                    <a:pt x="328355" y="394965"/>
                  </a:lnTo>
                  <a:lnTo>
                    <a:pt x="338995" y="394965"/>
                  </a:lnTo>
                  <a:lnTo>
                    <a:pt x="339186" y="383373"/>
                  </a:lnTo>
                  <a:close/>
                </a:path>
                <a:path w="3615690" h="1196340">
                  <a:moveTo>
                    <a:pt x="359329" y="470595"/>
                  </a:moveTo>
                  <a:lnTo>
                    <a:pt x="389163" y="485227"/>
                  </a:lnTo>
                  <a:lnTo>
                    <a:pt x="400279" y="484292"/>
                  </a:lnTo>
                  <a:lnTo>
                    <a:pt x="413882" y="473920"/>
                  </a:lnTo>
                  <a:lnTo>
                    <a:pt x="399915" y="473920"/>
                  </a:lnTo>
                  <a:lnTo>
                    <a:pt x="359329" y="470595"/>
                  </a:lnTo>
                  <a:close/>
                </a:path>
                <a:path w="3615690" h="1196340">
                  <a:moveTo>
                    <a:pt x="419677" y="445828"/>
                  </a:moveTo>
                  <a:lnTo>
                    <a:pt x="406550" y="445828"/>
                  </a:lnTo>
                  <a:lnTo>
                    <a:pt x="409496" y="463754"/>
                  </a:lnTo>
                  <a:lnTo>
                    <a:pt x="399915" y="473920"/>
                  </a:lnTo>
                  <a:lnTo>
                    <a:pt x="413882" y="473920"/>
                  </a:lnTo>
                  <a:lnTo>
                    <a:pt x="419282" y="469803"/>
                  </a:lnTo>
                  <a:lnTo>
                    <a:pt x="419523" y="455203"/>
                  </a:lnTo>
                  <a:lnTo>
                    <a:pt x="419638" y="448235"/>
                  </a:lnTo>
                  <a:lnTo>
                    <a:pt x="419677" y="445828"/>
                  </a:lnTo>
                  <a:close/>
                </a:path>
                <a:path w="3615690" h="1196340">
                  <a:moveTo>
                    <a:pt x="381309" y="382423"/>
                  </a:moveTo>
                  <a:lnTo>
                    <a:pt x="362860" y="394379"/>
                  </a:lnTo>
                  <a:lnTo>
                    <a:pt x="356289" y="427079"/>
                  </a:lnTo>
                  <a:lnTo>
                    <a:pt x="366740" y="448235"/>
                  </a:lnTo>
                  <a:lnTo>
                    <a:pt x="392013" y="455203"/>
                  </a:lnTo>
                  <a:lnTo>
                    <a:pt x="406550" y="445828"/>
                  </a:lnTo>
                  <a:lnTo>
                    <a:pt x="419677" y="445828"/>
                  </a:lnTo>
                  <a:lnTo>
                    <a:pt x="419689" y="445131"/>
                  </a:lnTo>
                  <a:lnTo>
                    <a:pt x="388783" y="445131"/>
                  </a:lnTo>
                  <a:lnTo>
                    <a:pt x="380168" y="444039"/>
                  </a:lnTo>
                  <a:lnTo>
                    <a:pt x="368292" y="428837"/>
                  </a:lnTo>
                  <a:lnTo>
                    <a:pt x="373771" y="398512"/>
                  </a:lnTo>
                  <a:lnTo>
                    <a:pt x="393344" y="392494"/>
                  </a:lnTo>
                  <a:lnTo>
                    <a:pt x="404249" y="392494"/>
                  </a:lnTo>
                  <a:lnTo>
                    <a:pt x="381309" y="382423"/>
                  </a:lnTo>
                  <a:close/>
                </a:path>
                <a:path w="3615690" h="1196340">
                  <a:moveTo>
                    <a:pt x="404249" y="392494"/>
                  </a:moveTo>
                  <a:lnTo>
                    <a:pt x="393344" y="392494"/>
                  </a:lnTo>
                  <a:lnTo>
                    <a:pt x="405727" y="401346"/>
                  </a:lnTo>
                  <a:lnTo>
                    <a:pt x="405648" y="437024"/>
                  </a:lnTo>
                  <a:lnTo>
                    <a:pt x="388783" y="445131"/>
                  </a:lnTo>
                  <a:lnTo>
                    <a:pt x="419689" y="445131"/>
                  </a:lnTo>
                  <a:lnTo>
                    <a:pt x="420411" y="401346"/>
                  </a:lnTo>
                  <a:lnTo>
                    <a:pt x="420516" y="394965"/>
                  </a:lnTo>
                  <a:lnTo>
                    <a:pt x="409876" y="394965"/>
                  </a:lnTo>
                  <a:lnTo>
                    <a:pt x="404249" y="392494"/>
                  </a:lnTo>
                  <a:close/>
                </a:path>
                <a:path w="3615690" h="1196340">
                  <a:moveTo>
                    <a:pt x="420707" y="383373"/>
                  </a:moveTo>
                  <a:lnTo>
                    <a:pt x="409876" y="383373"/>
                  </a:lnTo>
                  <a:lnTo>
                    <a:pt x="409876" y="394965"/>
                  </a:lnTo>
                  <a:lnTo>
                    <a:pt x="420516" y="394965"/>
                  </a:lnTo>
                  <a:lnTo>
                    <a:pt x="420707" y="383373"/>
                  </a:lnTo>
                  <a:close/>
                </a:path>
                <a:path w="3615690" h="1196340">
                  <a:moveTo>
                    <a:pt x="464096" y="382423"/>
                  </a:moveTo>
                  <a:lnTo>
                    <a:pt x="444650" y="394933"/>
                  </a:lnTo>
                  <a:lnTo>
                    <a:pt x="437809" y="427902"/>
                  </a:lnTo>
                  <a:lnTo>
                    <a:pt x="448562" y="450072"/>
                  </a:lnTo>
                  <a:lnTo>
                    <a:pt x="471824" y="457863"/>
                  </a:lnTo>
                  <a:lnTo>
                    <a:pt x="481214" y="457103"/>
                  </a:lnTo>
                  <a:lnTo>
                    <a:pt x="492679" y="446810"/>
                  </a:lnTo>
                  <a:lnTo>
                    <a:pt x="463320" y="446810"/>
                  </a:lnTo>
                  <a:lnTo>
                    <a:pt x="449971" y="432320"/>
                  </a:lnTo>
                  <a:lnTo>
                    <a:pt x="451458" y="423659"/>
                  </a:lnTo>
                  <a:lnTo>
                    <a:pt x="445790" y="423659"/>
                  </a:lnTo>
                  <a:lnTo>
                    <a:pt x="445790" y="413967"/>
                  </a:lnTo>
                  <a:lnTo>
                    <a:pt x="453122" y="413967"/>
                  </a:lnTo>
                  <a:lnTo>
                    <a:pt x="455862" y="398005"/>
                  </a:lnTo>
                  <a:lnTo>
                    <a:pt x="478253" y="393429"/>
                  </a:lnTo>
                  <a:lnTo>
                    <a:pt x="495418" y="393429"/>
                  </a:lnTo>
                  <a:lnTo>
                    <a:pt x="464096" y="382423"/>
                  </a:lnTo>
                  <a:close/>
                </a:path>
                <a:path w="3615690" h="1196340">
                  <a:moveTo>
                    <a:pt x="490066" y="436390"/>
                  </a:moveTo>
                  <a:lnTo>
                    <a:pt x="489116" y="438924"/>
                  </a:lnTo>
                  <a:lnTo>
                    <a:pt x="463320" y="446810"/>
                  </a:lnTo>
                  <a:lnTo>
                    <a:pt x="492679" y="446810"/>
                  </a:lnTo>
                  <a:lnTo>
                    <a:pt x="500898" y="439431"/>
                  </a:lnTo>
                  <a:lnTo>
                    <a:pt x="490066" y="436390"/>
                  </a:lnTo>
                  <a:close/>
                </a:path>
                <a:path w="3615690" h="1196340">
                  <a:moveTo>
                    <a:pt x="453122" y="413967"/>
                  </a:moveTo>
                  <a:lnTo>
                    <a:pt x="445790" y="413967"/>
                  </a:lnTo>
                  <a:lnTo>
                    <a:pt x="445790" y="423659"/>
                  </a:lnTo>
                  <a:lnTo>
                    <a:pt x="451458" y="423659"/>
                  </a:lnTo>
                  <a:lnTo>
                    <a:pt x="453122" y="413967"/>
                  </a:lnTo>
                  <a:close/>
                </a:path>
                <a:path w="3615690" h="1196340">
                  <a:moveTo>
                    <a:pt x="495127" y="393429"/>
                  </a:moveTo>
                  <a:lnTo>
                    <a:pt x="478253" y="393429"/>
                  </a:lnTo>
                  <a:lnTo>
                    <a:pt x="490636" y="413967"/>
                  </a:lnTo>
                  <a:lnTo>
                    <a:pt x="453122" y="413967"/>
                  </a:lnTo>
                  <a:lnTo>
                    <a:pt x="451458" y="423659"/>
                  </a:lnTo>
                  <a:lnTo>
                    <a:pt x="502038" y="423659"/>
                  </a:lnTo>
                  <a:lnTo>
                    <a:pt x="495127" y="393429"/>
                  </a:lnTo>
                  <a:close/>
                </a:path>
                <a:path w="3615690" h="1196340">
                  <a:moveTo>
                    <a:pt x="526504" y="436200"/>
                  </a:moveTo>
                  <a:lnTo>
                    <a:pt x="515862" y="438860"/>
                  </a:lnTo>
                  <a:lnTo>
                    <a:pt x="517161" y="445068"/>
                  </a:lnTo>
                  <a:lnTo>
                    <a:pt x="530003" y="456248"/>
                  </a:lnTo>
                  <a:lnTo>
                    <a:pt x="549275" y="457863"/>
                  </a:lnTo>
                  <a:lnTo>
                    <a:pt x="564613" y="447982"/>
                  </a:lnTo>
                  <a:lnTo>
                    <a:pt x="538824" y="447982"/>
                  </a:lnTo>
                  <a:lnTo>
                    <a:pt x="526504" y="436200"/>
                  </a:lnTo>
                  <a:close/>
                </a:path>
                <a:path w="3615690" h="1196340">
                  <a:moveTo>
                    <a:pt x="552157" y="382423"/>
                  </a:moveTo>
                  <a:lnTo>
                    <a:pt x="523954" y="389422"/>
                  </a:lnTo>
                  <a:lnTo>
                    <a:pt x="518143" y="408552"/>
                  </a:lnTo>
                  <a:lnTo>
                    <a:pt x="525934" y="419430"/>
                  </a:lnTo>
                  <a:lnTo>
                    <a:pt x="556084" y="428473"/>
                  </a:lnTo>
                  <a:lnTo>
                    <a:pt x="558966" y="442408"/>
                  </a:lnTo>
                  <a:lnTo>
                    <a:pt x="538824" y="447982"/>
                  </a:lnTo>
                  <a:lnTo>
                    <a:pt x="564613" y="447982"/>
                  </a:lnTo>
                  <a:lnTo>
                    <a:pt x="570906" y="443928"/>
                  </a:lnTo>
                  <a:lnTo>
                    <a:pt x="570550" y="428473"/>
                  </a:lnTo>
                  <a:lnTo>
                    <a:pt x="570510" y="426746"/>
                  </a:lnTo>
                  <a:lnTo>
                    <a:pt x="530368" y="407934"/>
                  </a:lnTo>
                  <a:lnTo>
                    <a:pt x="536749" y="393144"/>
                  </a:lnTo>
                  <a:lnTo>
                    <a:pt x="567115" y="393144"/>
                  </a:lnTo>
                  <a:lnTo>
                    <a:pt x="552157" y="382423"/>
                  </a:lnTo>
                  <a:close/>
                </a:path>
                <a:path w="3615690" h="1196340">
                  <a:moveTo>
                    <a:pt x="567115" y="393144"/>
                  </a:moveTo>
                  <a:lnTo>
                    <a:pt x="536749" y="393144"/>
                  </a:lnTo>
                  <a:lnTo>
                    <a:pt x="570780" y="399715"/>
                  </a:lnTo>
                  <a:lnTo>
                    <a:pt x="569038" y="394521"/>
                  </a:lnTo>
                  <a:lnTo>
                    <a:pt x="567115" y="393144"/>
                  </a:lnTo>
                  <a:close/>
                </a:path>
                <a:path w="3615690" h="1196340">
                  <a:moveTo>
                    <a:pt x="605138" y="365891"/>
                  </a:moveTo>
                  <a:lnTo>
                    <a:pt x="593927" y="365891"/>
                  </a:lnTo>
                  <a:lnTo>
                    <a:pt x="594909" y="446240"/>
                  </a:lnTo>
                  <a:lnTo>
                    <a:pt x="615780" y="457293"/>
                  </a:lnTo>
                  <a:lnTo>
                    <a:pt x="605138" y="365891"/>
                  </a:lnTo>
                  <a:close/>
                </a:path>
                <a:path w="3615690" h="1196340">
                  <a:moveTo>
                    <a:pt x="594141" y="383373"/>
                  </a:moveTo>
                  <a:lnTo>
                    <a:pt x="582905" y="383373"/>
                  </a:lnTo>
                  <a:lnTo>
                    <a:pt x="582905" y="392874"/>
                  </a:lnTo>
                  <a:lnTo>
                    <a:pt x="594257" y="392874"/>
                  </a:lnTo>
                  <a:lnTo>
                    <a:pt x="594141" y="383373"/>
                  </a:lnTo>
                  <a:close/>
                </a:path>
                <a:path w="3615690" h="1196340">
                  <a:moveTo>
                    <a:pt x="620721" y="383373"/>
                  </a:moveTo>
                  <a:lnTo>
                    <a:pt x="607174" y="383373"/>
                  </a:lnTo>
                  <a:lnTo>
                    <a:pt x="608280" y="392874"/>
                  </a:lnTo>
                  <a:lnTo>
                    <a:pt x="620721" y="392874"/>
                  </a:lnTo>
                  <a:lnTo>
                    <a:pt x="620721" y="383373"/>
                  </a:lnTo>
                  <a:close/>
                </a:path>
                <a:path w="3615690" h="1196340">
                  <a:moveTo>
                    <a:pt x="648797" y="383373"/>
                  </a:moveTo>
                  <a:lnTo>
                    <a:pt x="637585" y="383373"/>
                  </a:lnTo>
                  <a:lnTo>
                    <a:pt x="637585" y="456343"/>
                  </a:lnTo>
                  <a:lnTo>
                    <a:pt x="648797" y="456343"/>
                  </a:lnTo>
                  <a:lnTo>
                    <a:pt x="648797" y="383373"/>
                  </a:lnTo>
                  <a:close/>
                </a:path>
                <a:path w="3615690" h="1196340">
                  <a:moveTo>
                    <a:pt x="641101" y="356010"/>
                  </a:moveTo>
                  <a:lnTo>
                    <a:pt x="643286" y="371212"/>
                  </a:lnTo>
                  <a:lnTo>
                    <a:pt x="645471" y="371212"/>
                  </a:lnTo>
                  <a:lnTo>
                    <a:pt x="641101" y="356010"/>
                  </a:lnTo>
                  <a:close/>
                </a:path>
                <a:path w="3615690" h="1196340">
                  <a:moveTo>
                    <a:pt x="692388" y="382423"/>
                  </a:moveTo>
                  <a:lnTo>
                    <a:pt x="672831" y="394664"/>
                  </a:lnTo>
                  <a:lnTo>
                    <a:pt x="665911" y="427776"/>
                  </a:lnTo>
                  <a:lnTo>
                    <a:pt x="676695" y="450024"/>
                  </a:lnTo>
                  <a:lnTo>
                    <a:pt x="698975" y="457863"/>
                  </a:lnTo>
                  <a:lnTo>
                    <a:pt x="705563" y="457863"/>
                  </a:lnTo>
                  <a:lnTo>
                    <a:pt x="721661" y="447792"/>
                  </a:lnTo>
                  <a:lnTo>
                    <a:pt x="698975" y="447792"/>
                  </a:lnTo>
                  <a:lnTo>
                    <a:pt x="689854" y="446509"/>
                  </a:lnTo>
                  <a:lnTo>
                    <a:pt x="677898" y="429644"/>
                  </a:lnTo>
                  <a:lnTo>
                    <a:pt x="683393" y="398987"/>
                  </a:lnTo>
                  <a:lnTo>
                    <a:pt x="703979" y="392494"/>
                  </a:lnTo>
                  <a:lnTo>
                    <a:pt x="722303" y="392494"/>
                  </a:lnTo>
                  <a:lnTo>
                    <a:pt x="711327" y="383991"/>
                  </a:lnTo>
                  <a:lnTo>
                    <a:pt x="692388" y="382423"/>
                  </a:lnTo>
                  <a:close/>
                </a:path>
                <a:path w="3615690" h="1196340">
                  <a:moveTo>
                    <a:pt x="722303" y="392494"/>
                  </a:moveTo>
                  <a:lnTo>
                    <a:pt x="703979" y="392494"/>
                  </a:lnTo>
                  <a:lnTo>
                    <a:pt x="716948" y="402392"/>
                  </a:lnTo>
                  <a:lnTo>
                    <a:pt x="716948" y="438005"/>
                  </a:lnTo>
                  <a:lnTo>
                    <a:pt x="698975" y="447792"/>
                  </a:lnTo>
                  <a:lnTo>
                    <a:pt x="721661" y="447792"/>
                  </a:lnTo>
                  <a:lnTo>
                    <a:pt x="725104" y="445638"/>
                  </a:lnTo>
                  <a:lnTo>
                    <a:pt x="732040" y="412637"/>
                  </a:lnTo>
                  <a:lnTo>
                    <a:pt x="725104" y="394664"/>
                  </a:lnTo>
                  <a:lnTo>
                    <a:pt x="722303" y="392494"/>
                  </a:lnTo>
                  <a:close/>
                </a:path>
                <a:path w="3615690" h="1196340">
                  <a:moveTo>
                    <a:pt x="759985" y="383373"/>
                  </a:moveTo>
                  <a:lnTo>
                    <a:pt x="749154" y="383373"/>
                  </a:lnTo>
                  <a:lnTo>
                    <a:pt x="749154" y="456343"/>
                  </a:lnTo>
                  <a:lnTo>
                    <a:pt x="760365" y="456343"/>
                  </a:lnTo>
                  <a:lnTo>
                    <a:pt x="760365" y="412447"/>
                  </a:lnTo>
                  <a:lnTo>
                    <a:pt x="764403" y="398639"/>
                  </a:lnTo>
                  <a:lnTo>
                    <a:pt x="776841" y="394775"/>
                  </a:lnTo>
                  <a:lnTo>
                    <a:pt x="760935" y="394775"/>
                  </a:lnTo>
                  <a:lnTo>
                    <a:pt x="759985" y="383373"/>
                  </a:lnTo>
                  <a:close/>
                </a:path>
                <a:path w="3615690" h="1196340">
                  <a:moveTo>
                    <a:pt x="801371" y="392494"/>
                  </a:moveTo>
                  <a:lnTo>
                    <a:pt x="784182" y="392494"/>
                  </a:lnTo>
                  <a:lnTo>
                    <a:pt x="794221" y="400539"/>
                  </a:lnTo>
                  <a:lnTo>
                    <a:pt x="795710" y="456343"/>
                  </a:lnTo>
                  <a:lnTo>
                    <a:pt x="806921" y="456343"/>
                  </a:lnTo>
                  <a:lnTo>
                    <a:pt x="806921" y="403769"/>
                  </a:lnTo>
                  <a:lnTo>
                    <a:pt x="801371" y="392494"/>
                  </a:lnTo>
                  <a:close/>
                </a:path>
                <a:path w="3615690" h="1196340">
                  <a:moveTo>
                    <a:pt x="776707" y="382423"/>
                  </a:moveTo>
                  <a:lnTo>
                    <a:pt x="760935" y="394775"/>
                  </a:lnTo>
                  <a:lnTo>
                    <a:pt x="776841" y="394775"/>
                  </a:lnTo>
                  <a:lnTo>
                    <a:pt x="784182" y="392494"/>
                  </a:lnTo>
                  <a:lnTo>
                    <a:pt x="801371" y="392494"/>
                  </a:lnTo>
                  <a:lnTo>
                    <a:pt x="798893" y="387459"/>
                  </a:lnTo>
                  <a:lnTo>
                    <a:pt x="776707" y="382423"/>
                  </a:lnTo>
                  <a:close/>
                </a:path>
                <a:path w="3615690" h="1196340">
                  <a:moveTo>
                    <a:pt x="834819" y="436200"/>
                  </a:moveTo>
                  <a:lnTo>
                    <a:pt x="824178" y="438860"/>
                  </a:lnTo>
                  <a:lnTo>
                    <a:pt x="825477" y="445068"/>
                  </a:lnTo>
                  <a:lnTo>
                    <a:pt x="838319" y="456248"/>
                  </a:lnTo>
                  <a:lnTo>
                    <a:pt x="857591" y="457863"/>
                  </a:lnTo>
                  <a:lnTo>
                    <a:pt x="872929" y="447982"/>
                  </a:lnTo>
                  <a:lnTo>
                    <a:pt x="847139" y="447982"/>
                  </a:lnTo>
                  <a:lnTo>
                    <a:pt x="834819" y="436200"/>
                  </a:lnTo>
                  <a:close/>
                </a:path>
                <a:path w="3615690" h="1196340">
                  <a:moveTo>
                    <a:pt x="860473" y="382423"/>
                  </a:moveTo>
                  <a:lnTo>
                    <a:pt x="832270" y="389422"/>
                  </a:lnTo>
                  <a:lnTo>
                    <a:pt x="826458" y="408552"/>
                  </a:lnTo>
                  <a:lnTo>
                    <a:pt x="834249" y="419430"/>
                  </a:lnTo>
                  <a:lnTo>
                    <a:pt x="864400" y="428473"/>
                  </a:lnTo>
                  <a:lnTo>
                    <a:pt x="867282" y="442408"/>
                  </a:lnTo>
                  <a:lnTo>
                    <a:pt x="847139" y="447982"/>
                  </a:lnTo>
                  <a:lnTo>
                    <a:pt x="872929" y="447982"/>
                  </a:lnTo>
                  <a:lnTo>
                    <a:pt x="879222" y="443928"/>
                  </a:lnTo>
                  <a:lnTo>
                    <a:pt x="878866" y="428473"/>
                  </a:lnTo>
                  <a:lnTo>
                    <a:pt x="878826" y="426746"/>
                  </a:lnTo>
                  <a:lnTo>
                    <a:pt x="838683" y="407934"/>
                  </a:lnTo>
                  <a:lnTo>
                    <a:pt x="845065" y="393144"/>
                  </a:lnTo>
                  <a:lnTo>
                    <a:pt x="875431" y="393144"/>
                  </a:lnTo>
                  <a:lnTo>
                    <a:pt x="860473" y="382423"/>
                  </a:lnTo>
                  <a:close/>
                </a:path>
                <a:path w="3615690" h="1196340">
                  <a:moveTo>
                    <a:pt x="875431" y="393144"/>
                  </a:moveTo>
                  <a:lnTo>
                    <a:pt x="845065" y="393144"/>
                  </a:lnTo>
                  <a:lnTo>
                    <a:pt x="879095" y="399715"/>
                  </a:lnTo>
                  <a:lnTo>
                    <a:pt x="877353" y="394521"/>
                  </a:lnTo>
                  <a:lnTo>
                    <a:pt x="875431" y="393144"/>
                  </a:lnTo>
                  <a:close/>
                </a:path>
                <a:path w="3615690" h="1196340">
                  <a:moveTo>
                    <a:pt x="901118" y="440840"/>
                  </a:moveTo>
                  <a:lnTo>
                    <a:pt x="905473" y="457103"/>
                  </a:lnTo>
                  <a:lnTo>
                    <a:pt x="914024" y="446208"/>
                  </a:lnTo>
                  <a:lnTo>
                    <a:pt x="901118" y="440840"/>
                  </a:lnTo>
                  <a:close/>
                </a:path>
                <a:path w="3615690" h="1196340">
                  <a:moveTo>
                    <a:pt x="27331" y="575630"/>
                  </a:moveTo>
                  <a:lnTo>
                    <a:pt x="6302" y="579399"/>
                  </a:lnTo>
                  <a:lnTo>
                    <a:pt x="0" y="602915"/>
                  </a:lnTo>
                  <a:lnTo>
                    <a:pt x="19968" y="616486"/>
                  </a:lnTo>
                  <a:lnTo>
                    <a:pt x="33634" y="611782"/>
                  </a:lnTo>
                  <a:lnTo>
                    <a:pt x="40871" y="591719"/>
                  </a:lnTo>
                  <a:lnTo>
                    <a:pt x="27331" y="575630"/>
                  </a:lnTo>
                  <a:close/>
                </a:path>
                <a:path w="3615690" h="1196340">
                  <a:moveTo>
                    <a:pt x="140064" y="609265"/>
                  </a:moveTo>
                  <a:lnTo>
                    <a:pt x="127902" y="609265"/>
                  </a:lnTo>
                  <a:lnTo>
                    <a:pt x="135709" y="627301"/>
                  </a:lnTo>
                  <a:lnTo>
                    <a:pt x="155899" y="636058"/>
                  </a:lnTo>
                  <a:lnTo>
                    <a:pt x="187174" y="629803"/>
                  </a:lnTo>
                  <a:lnTo>
                    <a:pt x="190411" y="624847"/>
                  </a:lnTo>
                  <a:lnTo>
                    <a:pt x="155393" y="624847"/>
                  </a:lnTo>
                  <a:lnTo>
                    <a:pt x="140064" y="609265"/>
                  </a:lnTo>
                  <a:close/>
                </a:path>
                <a:path w="3615690" h="1196340">
                  <a:moveTo>
                    <a:pt x="151988" y="536865"/>
                  </a:moveTo>
                  <a:lnTo>
                    <a:pt x="131876" y="552827"/>
                  </a:lnTo>
                  <a:lnTo>
                    <a:pt x="132040" y="552827"/>
                  </a:lnTo>
                  <a:lnTo>
                    <a:pt x="132780" y="574759"/>
                  </a:lnTo>
                  <a:lnTo>
                    <a:pt x="185717" y="601885"/>
                  </a:lnTo>
                  <a:lnTo>
                    <a:pt x="181394" y="619684"/>
                  </a:lnTo>
                  <a:lnTo>
                    <a:pt x="155393" y="624847"/>
                  </a:lnTo>
                  <a:lnTo>
                    <a:pt x="190411" y="624847"/>
                  </a:lnTo>
                  <a:lnTo>
                    <a:pt x="198022" y="613192"/>
                  </a:lnTo>
                  <a:lnTo>
                    <a:pt x="193350" y="593255"/>
                  </a:lnTo>
                  <a:lnTo>
                    <a:pt x="160777" y="578480"/>
                  </a:lnTo>
                  <a:lnTo>
                    <a:pt x="142864" y="556469"/>
                  </a:lnTo>
                  <a:lnTo>
                    <a:pt x="169328" y="546176"/>
                  </a:lnTo>
                  <a:lnTo>
                    <a:pt x="188983" y="546176"/>
                  </a:lnTo>
                  <a:lnTo>
                    <a:pt x="185417" y="541315"/>
                  </a:lnTo>
                  <a:lnTo>
                    <a:pt x="151988" y="536865"/>
                  </a:lnTo>
                  <a:close/>
                </a:path>
                <a:path w="3615690" h="1196340">
                  <a:moveTo>
                    <a:pt x="188983" y="546176"/>
                  </a:moveTo>
                  <a:lnTo>
                    <a:pt x="169328" y="546176"/>
                  </a:lnTo>
                  <a:lnTo>
                    <a:pt x="182408" y="552827"/>
                  </a:lnTo>
                  <a:lnTo>
                    <a:pt x="185290" y="561378"/>
                  </a:lnTo>
                  <a:lnTo>
                    <a:pt x="196691" y="561378"/>
                  </a:lnTo>
                  <a:lnTo>
                    <a:pt x="196533" y="556469"/>
                  </a:lnTo>
                  <a:lnTo>
                    <a:pt x="188983" y="546176"/>
                  </a:lnTo>
                  <a:close/>
                </a:path>
                <a:path w="3615690" h="1196340">
                  <a:moveTo>
                    <a:pt x="232024" y="543896"/>
                  </a:moveTo>
                  <a:lnTo>
                    <a:pt x="220813" y="543896"/>
                  </a:lnTo>
                  <a:lnTo>
                    <a:pt x="221794" y="624245"/>
                  </a:lnTo>
                  <a:lnTo>
                    <a:pt x="242666" y="635298"/>
                  </a:lnTo>
                  <a:lnTo>
                    <a:pt x="232024" y="543896"/>
                  </a:lnTo>
                  <a:close/>
                </a:path>
                <a:path w="3615690" h="1196340">
                  <a:moveTo>
                    <a:pt x="221026" y="561378"/>
                  </a:moveTo>
                  <a:lnTo>
                    <a:pt x="209791" y="561378"/>
                  </a:lnTo>
                  <a:lnTo>
                    <a:pt x="209791" y="570879"/>
                  </a:lnTo>
                  <a:lnTo>
                    <a:pt x="221142" y="570879"/>
                  </a:lnTo>
                  <a:lnTo>
                    <a:pt x="221026" y="561378"/>
                  </a:lnTo>
                  <a:close/>
                </a:path>
                <a:path w="3615690" h="1196340">
                  <a:moveTo>
                    <a:pt x="247606" y="561378"/>
                  </a:moveTo>
                  <a:lnTo>
                    <a:pt x="234059" y="561378"/>
                  </a:lnTo>
                  <a:lnTo>
                    <a:pt x="235166" y="570879"/>
                  </a:lnTo>
                  <a:lnTo>
                    <a:pt x="247606" y="570879"/>
                  </a:lnTo>
                  <a:lnTo>
                    <a:pt x="247606" y="561378"/>
                  </a:lnTo>
                  <a:close/>
                </a:path>
                <a:path w="3615690" h="1196340">
                  <a:moveTo>
                    <a:pt x="275302" y="561378"/>
                  </a:moveTo>
                  <a:lnTo>
                    <a:pt x="264471" y="561378"/>
                  </a:lnTo>
                  <a:lnTo>
                    <a:pt x="264471" y="634348"/>
                  </a:lnTo>
                  <a:lnTo>
                    <a:pt x="275682" y="634348"/>
                  </a:lnTo>
                  <a:lnTo>
                    <a:pt x="275682" y="584878"/>
                  </a:lnTo>
                  <a:lnTo>
                    <a:pt x="292339" y="572400"/>
                  </a:lnTo>
                  <a:lnTo>
                    <a:pt x="276062" y="572400"/>
                  </a:lnTo>
                  <a:lnTo>
                    <a:pt x="275302" y="561378"/>
                  </a:lnTo>
                  <a:close/>
                </a:path>
                <a:path w="3615690" h="1196340">
                  <a:moveTo>
                    <a:pt x="290694" y="560238"/>
                  </a:moveTo>
                  <a:lnTo>
                    <a:pt x="276062" y="572400"/>
                  </a:lnTo>
                  <a:lnTo>
                    <a:pt x="292339" y="572400"/>
                  </a:lnTo>
                  <a:lnTo>
                    <a:pt x="294115" y="571070"/>
                  </a:lnTo>
                  <a:lnTo>
                    <a:pt x="300956" y="560428"/>
                  </a:lnTo>
                  <a:lnTo>
                    <a:pt x="290694" y="560238"/>
                  </a:lnTo>
                  <a:close/>
                </a:path>
                <a:path w="3615690" h="1196340">
                  <a:moveTo>
                    <a:pt x="334891" y="560428"/>
                  </a:moveTo>
                  <a:lnTo>
                    <a:pt x="315445" y="572938"/>
                  </a:lnTo>
                  <a:lnTo>
                    <a:pt x="308604" y="605907"/>
                  </a:lnTo>
                  <a:lnTo>
                    <a:pt x="319357" y="628077"/>
                  </a:lnTo>
                  <a:lnTo>
                    <a:pt x="342619" y="635868"/>
                  </a:lnTo>
                  <a:lnTo>
                    <a:pt x="352009" y="635108"/>
                  </a:lnTo>
                  <a:lnTo>
                    <a:pt x="363474" y="624815"/>
                  </a:lnTo>
                  <a:lnTo>
                    <a:pt x="334115" y="624815"/>
                  </a:lnTo>
                  <a:lnTo>
                    <a:pt x="320766" y="610326"/>
                  </a:lnTo>
                  <a:lnTo>
                    <a:pt x="322253" y="601664"/>
                  </a:lnTo>
                  <a:lnTo>
                    <a:pt x="316585" y="601664"/>
                  </a:lnTo>
                  <a:lnTo>
                    <a:pt x="316585" y="591972"/>
                  </a:lnTo>
                  <a:lnTo>
                    <a:pt x="323917" y="591972"/>
                  </a:lnTo>
                  <a:lnTo>
                    <a:pt x="326657" y="576010"/>
                  </a:lnTo>
                  <a:lnTo>
                    <a:pt x="349048" y="571434"/>
                  </a:lnTo>
                  <a:lnTo>
                    <a:pt x="366212" y="571434"/>
                  </a:lnTo>
                  <a:lnTo>
                    <a:pt x="334891" y="560428"/>
                  </a:lnTo>
                  <a:close/>
                </a:path>
                <a:path w="3615690" h="1196340">
                  <a:moveTo>
                    <a:pt x="360861" y="614395"/>
                  </a:moveTo>
                  <a:lnTo>
                    <a:pt x="359911" y="616929"/>
                  </a:lnTo>
                  <a:lnTo>
                    <a:pt x="334115" y="624815"/>
                  </a:lnTo>
                  <a:lnTo>
                    <a:pt x="363474" y="624815"/>
                  </a:lnTo>
                  <a:lnTo>
                    <a:pt x="371693" y="617436"/>
                  </a:lnTo>
                  <a:lnTo>
                    <a:pt x="360861" y="614395"/>
                  </a:lnTo>
                  <a:close/>
                </a:path>
                <a:path w="3615690" h="1196340">
                  <a:moveTo>
                    <a:pt x="323917" y="591972"/>
                  </a:moveTo>
                  <a:lnTo>
                    <a:pt x="316585" y="591972"/>
                  </a:lnTo>
                  <a:lnTo>
                    <a:pt x="316585" y="601664"/>
                  </a:lnTo>
                  <a:lnTo>
                    <a:pt x="322253" y="601664"/>
                  </a:lnTo>
                  <a:lnTo>
                    <a:pt x="323917" y="591972"/>
                  </a:lnTo>
                  <a:close/>
                </a:path>
                <a:path w="3615690" h="1196340">
                  <a:moveTo>
                    <a:pt x="365922" y="571434"/>
                  </a:moveTo>
                  <a:lnTo>
                    <a:pt x="349048" y="571434"/>
                  </a:lnTo>
                  <a:lnTo>
                    <a:pt x="361431" y="591972"/>
                  </a:lnTo>
                  <a:lnTo>
                    <a:pt x="323917" y="591972"/>
                  </a:lnTo>
                  <a:lnTo>
                    <a:pt x="322253" y="601664"/>
                  </a:lnTo>
                  <a:lnTo>
                    <a:pt x="372833" y="601664"/>
                  </a:lnTo>
                  <a:lnTo>
                    <a:pt x="365922" y="571434"/>
                  </a:lnTo>
                  <a:close/>
                </a:path>
                <a:path w="3615690" h="1196340">
                  <a:moveTo>
                    <a:pt x="439352" y="571608"/>
                  </a:moveTo>
                  <a:lnTo>
                    <a:pt x="427212" y="571608"/>
                  </a:lnTo>
                  <a:lnTo>
                    <a:pt x="433593" y="585131"/>
                  </a:lnTo>
                  <a:lnTo>
                    <a:pt x="387290" y="606066"/>
                  </a:lnTo>
                  <a:lnTo>
                    <a:pt x="392009" y="629122"/>
                  </a:lnTo>
                  <a:lnTo>
                    <a:pt x="411360" y="636058"/>
                  </a:lnTo>
                  <a:lnTo>
                    <a:pt x="427449" y="631355"/>
                  </a:lnTo>
                  <a:lnTo>
                    <a:pt x="444756" y="631355"/>
                  </a:lnTo>
                  <a:lnTo>
                    <a:pt x="444669" y="625987"/>
                  </a:lnTo>
                  <a:lnTo>
                    <a:pt x="413071" y="625987"/>
                  </a:lnTo>
                  <a:lnTo>
                    <a:pt x="399120" y="621046"/>
                  </a:lnTo>
                  <a:lnTo>
                    <a:pt x="398545" y="610975"/>
                  </a:lnTo>
                  <a:lnTo>
                    <a:pt x="398439" y="609106"/>
                  </a:lnTo>
                  <a:lnTo>
                    <a:pt x="444395" y="609106"/>
                  </a:lnTo>
                  <a:lnTo>
                    <a:pt x="444005" y="585131"/>
                  </a:lnTo>
                  <a:lnTo>
                    <a:pt x="443882" y="577530"/>
                  </a:lnTo>
                  <a:lnTo>
                    <a:pt x="443855" y="575852"/>
                  </a:lnTo>
                  <a:lnTo>
                    <a:pt x="439352" y="571608"/>
                  </a:lnTo>
                  <a:close/>
                </a:path>
                <a:path w="3615690" h="1196340">
                  <a:moveTo>
                    <a:pt x="444756" y="631355"/>
                  </a:moveTo>
                  <a:lnTo>
                    <a:pt x="427449" y="631355"/>
                  </a:lnTo>
                  <a:lnTo>
                    <a:pt x="433593" y="634348"/>
                  </a:lnTo>
                  <a:lnTo>
                    <a:pt x="444805" y="634348"/>
                  </a:lnTo>
                  <a:lnTo>
                    <a:pt x="444756" y="631355"/>
                  </a:lnTo>
                  <a:close/>
                </a:path>
                <a:path w="3615690" h="1196340">
                  <a:moveTo>
                    <a:pt x="444395" y="609106"/>
                  </a:moveTo>
                  <a:lnTo>
                    <a:pt x="398439" y="609106"/>
                  </a:lnTo>
                  <a:lnTo>
                    <a:pt x="433593" y="610975"/>
                  </a:lnTo>
                  <a:lnTo>
                    <a:pt x="413071" y="625987"/>
                  </a:lnTo>
                  <a:lnTo>
                    <a:pt x="444669" y="625987"/>
                  </a:lnTo>
                  <a:lnTo>
                    <a:pt x="444425" y="610975"/>
                  </a:lnTo>
                  <a:lnTo>
                    <a:pt x="444395" y="609106"/>
                  </a:lnTo>
                  <a:close/>
                </a:path>
                <a:path w="3615690" h="1196340">
                  <a:moveTo>
                    <a:pt x="428969" y="561822"/>
                  </a:moveTo>
                  <a:lnTo>
                    <a:pt x="388557" y="577530"/>
                  </a:lnTo>
                  <a:lnTo>
                    <a:pt x="399199" y="581331"/>
                  </a:lnTo>
                  <a:lnTo>
                    <a:pt x="408531" y="571608"/>
                  </a:lnTo>
                  <a:lnTo>
                    <a:pt x="439352" y="571608"/>
                  </a:lnTo>
                  <a:lnTo>
                    <a:pt x="428969" y="561822"/>
                  </a:lnTo>
                  <a:close/>
                </a:path>
                <a:path w="3615690" h="1196340">
                  <a:moveTo>
                    <a:pt x="476100" y="561378"/>
                  </a:moveTo>
                  <a:lnTo>
                    <a:pt x="465268" y="561378"/>
                  </a:lnTo>
                  <a:lnTo>
                    <a:pt x="465268" y="634348"/>
                  </a:lnTo>
                  <a:lnTo>
                    <a:pt x="476480" y="634348"/>
                  </a:lnTo>
                  <a:lnTo>
                    <a:pt x="476480" y="588742"/>
                  </a:lnTo>
                  <a:lnTo>
                    <a:pt x="486436" y="572780"/>
                  </a:lnTo>
                  <a:lnTo>
                    <a:pt x="477050" y="572780"/>
                  </a:lnTo>
                  <a:lnTo>
                    <a:pt x="476191" y="562471"/>
                  </a:lnTo>
                  <a:lnTo>
                    <a:pt x="476100" y="561378"/>
                  </a:lnTo>
                  <a:close/>
                </a:path>
                <a:path w="3615690" h="1196340">
                  <a:moveTo>
                    <a:pt x="515850" y="571275"/>
                  </a:moveTo>
                  <a:lnTo>
                    <a:pt x="487374" y="571275"/>
                  </a:lnTo>
                  <a:lnTo>
                    <a:pt x="506108" y="576881"/>
                  </a:lnTo>
                  <a:lnTo>
                    <a:pt x="507454" y="634348"/>
                  </a:lnTo>
                  <a:lnTo>
                    <a:pt x="518855" y="634348"/>
                  </a:lnTo>
                  <a:lnTo>
                    <a:pt x="518855" y="582123"/>
                  </a:lnTo>
                  <a:lnTo>
                    <a:pt x="527714" y="572780"/>
                  </a:lnTo>
                  <a:lnTo>
                    <a:pt x="516955" y="572780"/>
                  </a:lnTo>
                  <a:lnTo>
                    <a:pt x="515850" y="571275"/>
                  </a:lnTo>
                  <a:close/>
                </a:path>
                <a:path w="3615690" h="1196340">
                  <a:moveTo>
                    <a:pt x="558966" y="570610"/>
                  </a:moveTo>
                  <a:lnTo>
                    <a:pt x="530231" y="570610"/>
                  </a:lnTo>
                  <a:lnTo>
                    <a:pt x="548357" y="576279"/>
                  </a:lnTo>
                  <a:lnTo>
                    <a:pt x="549829" y="634348"/>
                  </a:lnTo>
                  <a:lnTo>
                    <a:pt x="561041" y="634348"/>
                  </a:lnTo>
                  <a:lnTo>
                    <a:pt x="559170" y="576881"/>
                  </a:lnTo>
                  <a:lnTo>
                    <a:pt x="559151" y="576279"/>
                  </a:lnTo>
                  <a:lnTo>
                    <a:pt x="559037" y="572780"/>
                  </a:lnTo>
                  <a:lnTo>
                    <a:pt x="558966" y="570610"/>
                  </a:lnTo>
                  <a:close/>
                </a:path>
                <a:path w="3615690" h="1196340">
                  <a:moveTo>
                    <a:pt x="491872" y="560428"/>
                  </a:moveTo>
                  <a:lnTo>
                    <a:pt x="477050" y="572780"/>
                  </a:lnTo>
                  <a:lnTo>
                    <a:pt x="486436" y="572780"/>
                  </a:lnTo>
                  <a:lnTo>
                    <a:pt x="487374" y="571275"/>
                  </a:lnTo>
                  <a:lnTo>
                    <a:pt x="515850" y="571275"/>
                  </a:lnTo>
                  <a:lnTo>
                    <a:pt x="511872" y="565860"/>
                  </a:lnTo>
                  <a:lnTo>
                    <a:pt x="491872" y="560428"/>
                  </a:lnTo>
                  <a:close/>
                </a:path>
                <a:path w="3615690" h="1196340">
                  <a:moveTo>
                    <a:pt x="533582" y="560428"/>
                  </a:moveTo>
                  <a:lnTo>
                    <a:pt x="516955" y="572780"/>
                  </a:lnTo>
                  <a:lnTo>
                    <a:pt x="527714" y="572780"/>
                  </a:lnTo>
                  <a:lnTo>
                    <a:pt x="529772" y="570610"/>
                  </a:lnTo>
                  <a:lnTo>
                    <a:pt x="558966" y="570610"/>
                  </a:lnTo>
                  <a:lnTo>
                    <a:pt x="550669" y="562471"/>
                  </a:lnTo>
                  <a:lnTo>
                    <a:pt x="533582" y="560428"/>
                  </a:lnTo>
                  <a:close/>
                </a:path>
                <a:path w="3615690" h="1196340">
                  <a:moveTo>
                    <a:pt x="592751" y="537055"/>
                  </a:moveTo>
                  <a:lnTo>
                    <a:pt x="581540" y="537055"/>
                  </a:lnTo>
                  <a:lnTo>
                    <a:pt x="581540" y="634348"/>
                  </a:lnTo>
                  <a:lnTo>
                    <a:pt x="592751" y="634348"/>
                  </a:lnTo>
                  <a:lnTo>
                    <a:pt x="592751" y="537055"/>
                  </a:lnTo>
                  <a:close/>
                </a:path>
                <a:path w="3615690" h="1196340">
                  <a:moveTo>
                    <a:pt x="624497" y="561378"/>
                  </a:moveTo>
                  <a:lnTo>
                    <a:pt x="613286" y="561378"/>
                  </a:lnTo>
                  <a:lnTo>
                    <a:pt x="613286" y="634348"/>
                  </a:lnTo>
                  <a:lnTo>
                    <a:pt x="624497" y="634348"/>
                  </a:lnTo>
                  <a:lnTo>
                    <a:pt x="624497" y="561378"/>
                  </a:lnTo>
                  <a:close/>
                </a:path>
                <a:path w="3615690" h="1196340">
                  <a:moveTo>
                    <a:pt x="616801" y="534015"/>
                  </a:moveTo>
                  <a:lnTo>
                    <a:pt x="618987" y="549217"/>
                  </a:lnTo>
                  <a:lnTo>
                    <a:pt x="621172" y="549217"/>
                  </a:lnTo>
                  <a:lnTo>
                    <a:pt x="616801" y="534015"/>
                  </a:lnTo>
                  <a:close/>
                </a:path>
                <a:path w="3615690" h="1196340">
                  <a:moveTo>
                    <a:pt x="655863" y="561378"/>
                  </a:moveTo>
                  <a:lnTo>
                    <a:pt x="645032" y="561378"/>
                  </a:lnTo>
                  <a:lnTo>
                    <a:pt x="645032" y="634348"/>
                  </a:lnTo>
                  <a:lnTo>
                    <a:pt x="656243" y="634348"/>
                  </a:lnTo>
                  <a:lnTo>
                    <a:pt x="656243" y="590452"/>
                  </a:lnTo>
                  <a:lnTo>
                    <a:pt x="660281" y="576644"/>
                  </a:lnTo>
                  <a:lnTo>
                    <a:pt x="672719" y="572780"/>
                  </a:lnTo>
                  <a:lnTo>
                    <a:pt x="656813" y="572780"/>
                  </a:lnTo>
                  <a:lnTo>
                    <a:pt x="655863" y="561378"/>
                  </a:lnTo>
                  <a:close/>
                </a:path>
                <a:path w="3615690" h="1196340">
                  <a:moveTo>
                    <a:pt x="697250" y="570499"/>
                  </a:moveTo>
                  <a:lnTo>
                    <a:pt x="680060" y="570499"/>
                  </a:lnTo>
                  <a:lnTo>
                    <a:pt x="690099" y="578544"/>
                  </a:lnTo>
                  <a:lnTo>
                    <a:pt x="691588" y="634348"/>
                  </a:lnTo>
                  <a:lnTo>
                    <a:pt x="702799" y="634348"/>
                  </a:lnTo>
                  <a:lnTo>
                    <a:pt x="702799" y="581774"/>
                  </a:lnTo>
                  <a:lnTo>
                    <a:pt x="697250" y="570499"/>
                  </a:lnTo>
                  <a:close/>
                </a:path>
                <a:path w="3615690" h="1196340">
                  <a:moveTo>
                    <a:pt x="672585" y="560428"/>
                  </a:moveTo>
                  <a:lnTo>
                    <a:pt x="656813" y="572780"/>
                  </a:lnTo>
                  <a:lnTo>
                    <a:pt x="672719" y="572780"/>
                  </a:lnTo>
                  <a:lnTo>
                    <a:pt x="680060" y="570499"/>
                  </a:lnTo>
                  <a:lnTo>
                    <a:pt x="697250" y="570499"/>
                  </a:lnTo>
                  <a:lnTo>
                    <a:pt x="694771" y="565464"/>
                  </a:lnTo>
                  <a:lnTo>
                    <a:pt x="672585" y="560428"/>
                  </a:lnTo>
                  <a:close/>
                </a:path>
                <a:path w="3615690" h="1196340">
                  <a:moveTo>
                    <a:pt x="746153" y="560428"/>
                  </a:moveTo>
                  <a:lnTo>
                    <a:pt x="726707" y="572938"/>
                  </a:lnTo>
                  <a:lnTo>
                    <a:pt x="719866" y="605907"/>
                  </a:lnTo>
                  <a:lnTo>
                    <a:pt x="730618" y="628077"/>
                  </a:lnTo>
                  <a:lnTo>
                    <a:pt x="753881" y="635868"/>
                  </a:lnTo>
                  <a:lnTo>
                    <a:pt x="763271" y="635108"/>
                  </a:lnTo>
                  <a:lnTo>
                    <a:pt x="774735" y="624815"/>
                  </a:lnTo>
                  <a:lnTo>
                    <a:pt x="745377" y="624815"/>
                  </a:lnTo>
                  <a:lnTo>
                    <a:pt x="732028" y="610326"/>
                  </a:lnTo>
                  <a:lnTo>
                    <a:pt x="733515" y="601664"/>
                  </a:lnTo>
                  <a:lnTo>
                    <a:pt x="727847" y="601664"/>
                  </a:lnTo>
                  <a:lnTo>
                    <a:pt x="727847" y="591972"/>
                  </a:lnTo>
                  <a:lnTo>
                    <a:pt x="735178" y="591972"/>
                  </a:lnTo>
                  <a:lnTo>
                    <a:pt x="737918" y="576010"/>
                  </a:lnTo>
                  <a:lnTo>
                    <a:pt x="760310" y="571434"/>
                  </a:lnTo>
                  <a:lnTo>
                    <a:pt x="777474" y="571434"/>
                  </a:lnTo>
                  <a:lnTo>
                    <a:pt x="746153" y="560428"/>
                  </a:lnTo>
                  <a:close/>
                </a:path>
                <a:path w="3615690" h="1196340">
                  <a:moveTo>
                    <a:pt x="772123" y="614395"/>
                  </a:moveTo>
                  <a:lnTo>
                    <a:pt x="771173" y="616929"/>
                  </a:lnTo>
                  <a:lnTo>
                    <a:pt x="745377" y="624815"/>
                  </a:lnTo>
                  <a:lnTo>
                    <a:pt x="774735" y="624815"/>
                  </a:lnTo>
                  <a:lnTo>
                    <a:pt x="782954" y="617436"/>
                  </a:lnTo>
                  <a:lnTo>
                    <a:pt x="772123" y="614395"/>
                  </a:lnTo>
                  <a:close/>
                </a:path>
                <a:path w="3615690" h="1196340">
                  <a:moveTo>
                    <a:pt x="735178" y="591972"/>
                  </a:moveTo>
                  <a:lnTo>
                    <a:pt x="727847" y="591972"/>
                  </a:lnTo>
                  <a:lnTo>
                    <a:pt x="727847" y="601664"/>
                  </a:lnTo>
                  <a:lnTo>
                    <a:pt x="733515" y="601664"/>
                  </a:lnTo>
                  <a:lnTo>
                    <a:pt x="735178" y="591972"/>
                  </a:lnTo>
                  <a:close/>
                </a:path>
                <a:path w="3615690" h="1196340">
                  <a:moveTo>
                    <a:pt x="777184" y="571434"/>
                  </a:moveTo>
                  <a:lnTo>
                    <a:pt x="760310" y="571434"/>
                  </a:lnTo>
                  <a:lnTo>
                    <a:pt x="772693" y="591972"/>
                  </a:lnTo>
                  <a:lnTo>
                    <a:pt x="735178" y="591972"/>
                  </a:lnTo>
                  <a:lnTo>
                    <a:pt x="733515" y="601664"/>
                  </a:lnTo>
                  <a:lnTo>
                    <a:pt x="784095" y="601664"/>
                  </a:lnTo>
                  <a:lnTo>
                    <a:pt x="777184" y="571434"/>
                  </a:lnTo>
                  <a:close/>
                </a:path>
                <a:path w="3615690" h="1196340">
                  <a:moveTo>
                    <a:pt x="854356" y="537055"/>
                  </a:moveTo>
                  <a:lnTo>
                    <a:pt x="840295" y="537055"/>
                  </a:lnTo>
                  <a:lnTo>
                    <a:pt x="840295" y="634348"/>
                  </a:lnTo>
                  <a:lnTo>
                    <a:pt x="851316" y="634348"/>
                  </a:lnTo>
                  <a:lnTo>
                    <a:pt x="851316" y="560428"/>
                  </a:lnTo>
                  <a:lnTo>
                    <a:pt x="864256" y="560428"/>
                  </a:lnTo>
                  <a:lnTo>
                    <a:pt x="854356" y="537055"/>
                  </a:lnTo>
                  <a:close/>
                </a:path>
                <a:path w="3615690" h="1196340">
                  <a:moveTo>
                    <a:pt x="864256" y="560428"/>
                  </a:moveTo>
                  <a:lnTo>
                    <a:pt x="851316" y="560428"/>
                  </a:lnTo>
                  <a:lnTo>
                    <a:pt x="882670" y="634348"/>
                  </a:lnTo>
                  <a:lnTo>
                    <a:pt x="893312" y="634348"/>
                  </a:lnTo>
                  <a:lnTo>
                    <a:pt x="900111" y="617816"/>
                  </a:lnTo>
                  <a:lnTo>
                    <a:pt x="888561" y="617816"/>
                  </a:lnTo>
                  <a:lnTo>
                    <a:pt x="864256" y="560428"/>
                  </a:lnTo>
                  <a:close/>
                </a:path>
                <a:path w="3615690" h="1196340">
                  <a:moveTo>
                    <a:pt x="935687" y="560428"/>
                  </a:moveTo>
                  <a:lnTo>
                    <a:pt x="923716" y="560428"/>
                  </a:lnTo>
                  <a:lnTo>
                    <a:pt x="924666" y="634348"/>
                  </a:lnTo>
                  <a:lnTo>
                    <a:pt x="935687" y="634348"/>
                  </a:lnTo>
                  <a:lnTo>
                    <a:pt x="935687" y="560428"/>
                  </a:lnTo>
                  <a:close/>
                </a:path>
                <a:path w="3615690" h="1196340">
                  <a:moveTo>
                    <a:pt x="935687" y="537055"/>
                  </a:moveTo>
                  <a:lnTo>
                    <a:pt x="921625" y="537055"/>
                  </a:lnTo>
                  <a:lnTo>
                    <a:pt x="888561" y="617816"/>
                  </a:lnTo>
                  <a:lnTo>
                    <a:pt x="900111" y="617816"/>
                  </a:lnTo>
                  <a:lnTo>
                    <a:pt x="923716" y="560428"/>
                  </a:lnTo>
                  <a:lnTo>
                    <a:pt x="935687" y="560428"/>
                  </a:lnTo>
                  <a:lnTo>
                    <a:pt x="935687" y="537055"/>
                  </a:lnTo>
                  <a:close/>
                </a:path>
                <a:path w="3615690" h="1196340">
                  <a:moveTo>
                    <a:pt x="980656" y="560428"/>
                  </a:moveTo>
                  <a:lnTo>
                    <a:pt x="961210" y="572938"/>
                  </a:lnTo>
                  <a:lnTo>
                    <a:pt x="954369" y="605907"/>
                  </a:lnTo>
                  <a:lnTo>
                    <a:pt x="965121" y="628077"/>
                  </a:lnTo>
                  <a:lnTo>
                    <a:pt x="988383" y="635868"/>
                  </a:lnTo>
                  <a:lnTo>
                    <a:pt x="997774" y="635108"/>
                  </a:lnTo>
                  <a:lnTo>
                    <a:pt x="1009238" y="624815"/>
                  </a:lnTo>
                  <a:lnTo>
                    <a:pt x="979880" y="624815"/>
                  </a:lnTo>
                  <a:lnTo>
                    <a:pt x="966531" y="610326"/>
                  </a:lnTo>
                  <a:lnTo>
                    <a:pt x="968018" y="601664"/>
                  </a:lnTo>
                  <a:lnTo>
                    <a:pt x="962350" y="601664"/>
                  </a:lnTo>
                  <a:lnTo>
                    <a:pt x="962350" y="591972"/>
                  </a:lnTo>
                  <a:lnTo>
                    <a:pt x="969681" y="591972"/>
                  </a:lnTo>
                  <a:lnTo>
                    <a:pt x="972421" y="576010"/>
                  </a:lnTo>
                  <a:lnTo>
                    <a:pt x="994813" y="571434"/>
                  </a:lnTo>
                  <a:lnTo>
                    <a:pt x="1011977" y="571434"/>
                  </a:lnTo>
                  <a:lnTo>
                    <a:pt x="980656" y="560428"/>
                  </a:lnTo>
                  <a:close/>
                </a:path>
                <a:path w="3615690" h="1196340">
                  <a:moveTo>
                    <a:pt x="1006626" y="614395"/>
                  </a:moveTo>
                  <a:lnTo>
                    <a:pt x="1005676" y="616929"/>
                  </a:lnTo>
                  <a:lnTo>
                    <a:pt x="979880" y="624815"/>
                  </a:lnTo>
                  <a:lnTo>
                    <a:pt x="1009238" y="624815"/>
                  </a:lnTo>
                  <a:lnTo>
                    <a:pt x="1017457" y="617436"/>
                  </a:lnTo>
                  <a:lnTo>
                    <a:pt x="1006626" y="614395"/>
                  </a:lnTo>
                  <a:close/>
                </a:path>
                <a:path w="3615690" h="1196340">
                  <a:moveTo>
                    <a:pt x="969681" y="591972"/>
                  </a:moveTo>
                  <a:lnTo>
                    <a:pt x="962350" y="591972"/>
                  </a:lnTo>
                  <a:lnTo>
                    <a:pt x="962350" y="601664"/>
                  </a:lnTo>
                  <a:lnTo>
                    <a:pt x="968018" y="601664"/>
                  </a:lnTo>
                  <a:lnTo>
                    <a:pt x="969681" y="591972"/>
                  </a:lnTo>
                  <a:close/>
                </a:path>
                <a:path w="3615690" h="1196340">
                  <a:moveTo>
                    <a:pt x="1011687" y="571434"/>
                  </a:moveTo>
                  <a:lnTo>
                    <a:pt x="994813" y="571434"/>
                  </a:lnTo>
                  <a:lnTo>
                    <a:pt x="1007196" y="591972"/>
                  </a:lnTo>
                  <a:lnTo>
                    <a:pt x="969681" y="591972"/>
                  </a:lnTo>
                  <a:lnTo>
                    <a:pt x="968018" y="601664"/>
                  </a:lnTo>
                  <a:lnTo>
                    <a:pt x="1018597" y="601664"/>
                  </a:lnTo>
                  <a:lnTo>
                    <a:pt x="1011687" y="571434"/>
                  </a:lnTo>
                  <a:close/>
                </a:path>
                <a:path w="3615690" h="1196340">
                  <a:moveTo>
                    <a:pt x="1046484" y="561378"/>
                  </a:moveTo>
                  <a:lnTo>
                    <a:pt x="1035652" y="561378"/>
                  </a:lnTo>
                  <a:lnTo>
                    <a:pt x="1035652" y="634348"/>
                  </a:lnTo>
                  <a:lnTo>
                    <a:pt x="1046864" y="634348"/>
                  </a:lnTo>
                  <a:lnTo>
                    <a:pt x="1046864" y="584878"/>
                  </a:lnTo>
                  <a:lnTo>
                    <a:pt x="1063521" y="572400"/>
                  </a:lnTo>
                  <a:lnTo>
                    <a:pt x="1047244" y="572400"/>
                  </a:lnTo>
                  <a:lnTo>
                    <a:pt x="1046484" y="561378"/>
                  </a:lnTo>
                  <a:close/>
                </a:path>
                <a:path w="3615690" h="1196340">
                  <a:moveTo>
                    <a:pt x="1061876" y="560238"/>
                  </a:moveTo>
                  <a:lnTo>
                    <a:pt x="1047244" y="572400"/>
                  </a:lnTo>
                  <a:lnTo>
                    <a:pt x="1063521" y="572400"/>
                  </a:lnTo>
                  <a:lnTo>
                    <a:pt x="1065296" y="571070"/>
                  </a:lnTo>
                  <a:lnTo>
                    <a:pt x="1072137" y="560428"/>
                  </a:lnTo>
                  <a:lnTo>
                    <a:pt x="1061876" y="560238"/>
                  </a:lnTo>
                  <a:close/>
                </a:path>
                <a:path w="3615690" h="1196340">
                  <a:moveTo>
                    <a:pt x="1096638" y="537055"/>
                  </a:moveTo>
                  <a:lnTo>
                    <a:pt x="1085427" y="537055"/>
                  </a:lnTo>
                  <a:lnTo>
                    <a:pt x="1085427" y="634348"/>
                  </a:lnTo>
                  <a:lnTo>
                    <a:pt x="1096638" y="634348"/>
                  </a:lnTo>
                  <a:lnTo>
                    <a:pt x="1096638" y="537055"/>
                  </a:lnTo>
                  <a:close/>
                </a:path>
                <a:path w="3615690" h="1196340">
                  <a:moveTo>
                    <a:pt x="1128384" y="561378"/>
                  </a:moveTo>
                  <a:lnTo>
                    <a:pt x="1117173" y="561378"/>
                  </a:lnTo>
                  <a:lnTo>
                    <a:pt x="1117173" y="634348"/>
                  </a:lnTo>
                  <a:lnTo>
                    <a:pt x="1128384" y="634348"/>
                  </a:lnTo>
                  <a:lnTo>
                    <a:pt x="1128384" y="561378"/>
                  </a:lnTo>
                  <a:close/>
                </a:path>
                <a:path w="3615690" h="1196340">
                  <a:moveTo>
                    <a:pt x="1120688" y="534015"/>
                  </a:moveTo>
                  <a:lnTo>
                    <a:pt x="1122874" y="549217"/>
                  </a:lnTo>
                  <a:lnTo>
                    <a:pt x="1125059" y="549217"/>
                  </a:lnTo>
                  <a:lnTo>
                    <a:pt x="1120688" y="534015"/>
                  </a:lnTo>
                  <a:close/>
                </a:path>
                <a:path w="3615690" h="1196340">
                  <a:moveTo>
                    <a:pt x="1159750" y="561378"/>
                  </a:moveTo>
                  <a:lnTo>
                    <a:pt x="1148919" y="561378"/>
                  </a:lnTo>
                  <a:lnTo>
                    <a:pt x="1148919" y="634348"/>
                  </a:lnTo>
                  <a:lnTo>
                    <a:pt x="1160131" y="634348"/>
                  </a:lnTo>
                  <a:lnTo>
                    <a:pt x="1160131" y="590452"/>
                  </a:lnTo>
                  <a:lnTo>
                    <a:pt x="1164169" y="576644"/>
                  </a:lnTo>
                  <a:lnTo>
                    <a:pt x="1176607" y="572780"/>
                  </a:lnTo>
                  <a:lnTo>
                    <a:pt x="1160701" y="572780"/>
                  </a:lnTo>
                  <a:lnTo>
                    <a:pt x="1159750" y="561378"/>
                  </a:lnTo>
                  <a:close/>
                </a:path>
                <a:path w="3615690" h="1196340">
                  <a:moveTo>
                    <a:pt x="1201137" y="570499"/>
                  </a:moveTo>
                  <a:lnTo>
                    <a:pt x="1183947" y="570499"/>
                  </a:lnTo>
                  <a:lnTo>
                    <a:pt x="1193987" y="578544"/>
                  </a:lnTo>
                  <a:lnTo>
                    <a:pt x="1195475" y="634348"/>
                  </a:lnTo>
                  <a:lnTo>
                    <a:pt x="1206687" y="634348"/>
                  </a:lnTo>
                  <a:lnTo>
                    <a:pt x="1206687" y="581774"/>
                  </a:lnTo>
                  <a:lnTo>
                    <a:pt x="1201137" y="570499"/>
                  </a:lnTo>
                  <a:close/>
                </a:path>
                <a:path w="3615690" h="1196340">
                  <a:moveTo>
                    <a:pt x="1176473" y="560428"/>
                  </a:moveTo>
                  <a:lnTo>
                    <a:pt x="1160701" y="572780"/>
                  </a:lnTo>
                  <a:lnTo>
                    <a:pt x="1176607" y="572780"/>
                  </a:lnTo>
                  <a:lnTo>
                    <a:pt x="1183947" y="570499"/>
                  </a:lnTo>
                  <a:lnTo>
                    <a:pt x="1201137" y="570499"/>
                  </a:lnTo>
                  <a:lnTo>
                    <a:pt x="1198658" y="565464"/>
                  </a:lnTo>
                  <a:lnTo>
                    <a:pt x="1176473" y="560428"/>
                  </a:lnTo>
                  <a:close/>
                </a:path>
                <a:path w="3615690" h="1196340">
                  <a:moveTo>
                    <a:pt x="1283801" y="587412"/>
                  </a:moveTo>
                  <a:lnTo>
                    <a:pt x="1216912" y="587412"/>
                  </a:lnTo>
                  <a:lnTo>
                    <a:pt x="1216912" y="597863"/>
                  </a:lnTo>
                  <a:lnTo>
                    <a:pt x="1283801" y="597863"/>
                  </a:lnTo>
                  <a:lnTo>
                    <a:pt x="1283801" y="587412"/>
                  </a:lnTo>
                  <a:close/>
                </a:path>
                <a:path w="3615690" h="1196340">
                  <a:moveTo>
                    <a:pt x="1316929" y="560428"/>
                  </a:moveTo>
                  <a:lnTo>
                    <a:pt x="1297483" y="572938"/>
                  </a:lnTo>
                  <a:lnTo>
                    <a:pt x="1290642" y="605907"/>
                  </a:lnTo>
                  <a:lnTo>
                    <a:pt x="1301395" y="628077"/>
                  </a:lnTo>
                  <a:lnTo>
                    <a:pt x="1324657" y="635868"/>
                  </a:lnTo>
                  <a:lnTo>
                    <a:pt x="1334047" y="635108"/>
                  </a:lnTo>
                  <a:lnTo>
                    <a:pt x="1345512" y="624815"/>
                  </a:lnTo>
                  <a:lnTo>
                    <a:pt x="1316153" y="624815"/>
                  </a:lnTo>
                  <a:lnTo>
                    <a:pt x="1302804" y="610326"/>
                  </a:lnTo>
                  <a:lnTo>
                    <a:pt x="1304291" y="601664"/>
                  </a:lnTo>
                  <a:lnTo>
                    <a:pt x="1298623" y="601664"/>
                  </a:lnTo>
                  <a:lnTo>
                    <a:pt x="1298623" y="591972"/>
                  </a:lnTo>
                  <a:lnTo>
                    <a:pt x="1305954" y="591972"/>
                  </a:lnTo>
                  <a:lnTo>
                    <a:pt x="1308695" y="576010"/>
                  </a:lnTo>
                  <a:lnTo>
                    <a:pt x="1331086" y="571434"/>
                  </a:lnTo>
                  <a:lnTo>
                    <a:pt x="1348250" y="571434"/>
                  </a:lnTo>
                  <a:lnTo>
                    <a:pt x="1316929" y="560428"/>
                  </a:lnTo>
                  <a:close/>
                </a:path>
                <a:path w="3615690" h="1196340">
                  <a:moveTo>
                    <a:pt x="1342899" y="614395"/>
                  </a:moveTo>
                  <a:lnTo>
                    <a:pt x="1341949" y="616929"/>
                  </a:lnTo>
                  <a:lnTo>
                    <a:pt x="1316153" y="624815"/>
                  </a:lnTo>
                  <a:lnTo>
                    <a:pt x="1345512" y="624815"/>
                  </a:lnTo>
                  <a:lnTo>
                    <a:pt x="1353731" y="617436"/>
                  </a:lnTo>
                  <a:lnTo>
                    <a:pt x="1342899" y="614395"/>
                  </a:lnTo>
                  <a:close/>
                </a:path>
                <a:path w="3615690" h="1196340">
                  <a:moveTo>
                    <a:pt x="1305954" y="591972"/>
                  </a:moveTo>
                  <a:lnTo>
                    <a:pt x="1298623" y="591972"/>
                  </a:lnTo>
                  <a:lnTo>
                    <a:pt x="1298623" y="601664"/>
                  </a:lnTo>
                  <a:lnTo>
                    <a:pt x="1304291" y="601664"/>
                  </a:lnTo>
                  <a:lnTo>
                    <a:pt x="1305954" y="591972"/>
                  </a:lnTo>
                  <a:close/>
                </a:path>
                <a:path w="3615690" h="1196340">
                  <a:moveTo>
                    <a:pt x="1347960" y="571434"/>
                  </a:moveTo>
                  <a:lnTo>
                    <a:pt x="1331086" y="571434"/>
                  </a:lnTo>
                  <a:lnTo>
                    <a:pt x="1343469" y="591972"/>
                  </a:lnTo>
                  <a:lnTo>
                    <a:pt x="1305954" y="591972"/>
                  </a:lnTo>
                  <a:lnTo>
                    <a:pt x="1304291" y="601664"/>
                  </a:lnTo>
                  <a:lnTo>
                    <a:pt x="1354871" y="601664"/>
                  </a:lnTo>
                  <a:lnTo>
                    <a:pt x="1347960" y="571434"/>
                  </a:lnTo>
                  <a:close/>
                </a:path>
                <a:path w="3615690" h="1196340">
                  <a:moveTo>
                    <a:pt x="1373445" y="537055"/>
                  </a:moveTo>
                  <a:lnTo>
                    <a:pt x="1373445" y="634348"/>
                  </a:lnTo>
                  <a:lnTo>
                    <a:pt x="1416264" y="634348"/>
                  </a:lnTo>
                  <a:lnTo>
                    <a:pt x="1435552" y="625559"/>
                  </a:lnTo>
                  <a:lnTo>
                    <a:pt x="1435836" y="623896"/>
                  </a:lnTo>
                  <a:lnTo>
                    <a:pt x="1385227" y="623896"/>
                  </a:lnTo>
                  <a:lnTo>
                    <a:pt x="1385227" y="590072"/>
                  </a:lnTo>
                  <a:lnTo>
                    <a:pt x="1428882" y="590072"/>
                  </a:lnTo>
                  <a:lnTo>
                    <a:pt x="1421522" y="584181"/>
                  </a:lnTo>
                  <a:lnTo>
                    <a:pt x="1428856" y="579811"/>
                  </a:lnTo>
                  <a:lnTo>
                    <a:pt x="1385227" y="579811"/>
                  </a:lnTo>
                  <a:lnTo>
                    <a:pt x="1385227" y="547506"/>
                  </a:lnTo>
                  <a:lnTo>
                    <a:pt x="1429578" y="547506"/>
                  </a:lnTo>
                  <a:lnTo>
                    <a:pt x="1419828" y="538227"/>
                  </a:lnTo>
                  <a:lnTo>
                    <a:pt x="1373445" y="537055"/>
                  </a:lnTo>
                  <a:close/>
                </a:path>
                <a:path w="3615690" h="1196340">
                  <a:moveTo>
                    <a:pt x="1428882" y="590072"/>
                  </a:moveTo>
                  <a:lnTo>
                    <a:pt x="1409170" y="590072"/>
                  </a:lnTo>
                  <a:lnTo>
                    <a:pt x="1423295" y="594316"/>
                  </a:lnTo>
                  <a:lnTo>
                    <a:pt x="1429883" y="612780"/>
                  </a:lnTo>
                  <a:lnTo>
                    <a:pt x="1421759" y="622408"/>
                  </a:lnTo>
                  <a:lnTo>
                    <a:pt x="1385227" y="623896"/>
                  </a:lnTo>
                  <a:lnTo>
                    <a:pt x="1435836" y="623896"/>
                  </a:lnTo>
                  <a:lnTo>
                    <a:pt x="1440081" y="599035"/>
                  </a:lnTo>
                  <a:lnTo>
                    <a:pt x="1428882" y="590072"/>
                  </a:lnTo>
                  <a:close/>
                </a:path>
                <a:path w="3615690" h="1196340">
                  <a:moveTo>
                    <a:pt x="1429578" y="547506"/>
                  </a:moveTo>
                  <a:lnTo>
                    <a:pt x="1385227" y="547506"/>
                  </a:lnTo>
                  <a:lnTo>
                    <a:pt x="1418640" y="549011"/>
                  </a:lnTo>
                  <a:lnTo>
                    <a:pt x="1426083" y="558623"/>
                  </a:lnTo>
                  <a:lnTo>
                    <a:pt x="1421839" y="574363"/>
                  </a:lnTo>
                  <a:lnTo>
                    <a:pt x="1385227" y="579811"/>
                  </a:lnTo>
                  <a:lnTo>
                    <a:pt x="1428856" y="579811"/>
                  </a:lnTo>
                  <a:lnTo>
                    <a:pt x="1431672" y="578132"/>
                  </a:lnTo>
                  <a:lnTo>
                    <a:pt x="1436217" y="553825"/>
                  </a:lnTo>
                  <a:lnTo>
                    <a:pt x="1429578" y="547506"/>
                  </a:lnTo>
                  <a:close/>
                </a:path>
                <a:path w="3615690" h="1196340">
                  <a:moveTo>
                    <a:pt x="1470145" y="561378"/>
                  </a:moveTo>
                  <a:lnTo>
                    <a:pt x="1458933" y="561378"/>
                  </a:lnTo>
                  <a:lnTo>
                    <a:pt x="1458933" y="634348"/>
                  </a:lnTo>
                  <a:lnTo>
                    <a:pt x="1470145" y="634348"/>
                  </a:lnTo>
                  <a:lnTo>
                    <a:pt x="1470145" y="561378"/>
                  </a:lnTo>
                  <a:close/>
                </a:path>
                <a:path w="3615690" h="1196340">
                  <a:moveTo>
                    <a:pt x="1462449" y="534015"/>
                  </a:moveTo>
                  <a:lnTo>
                    <a:pt x="1464634" y="549217"/>
                  </a:lnTo>
                  <a:lnTo>
                    <a:pt x="1466819" y="549217"/>
                  </a:lnTo>
                  <a:lnTo>
                    <a:pt x="1462449" y="534015"/>
                  </a:lnTo>
                  <a:close/>
                </a:path>
                <a:path w="3615690" h="1196340">
                  <a:moveTo>
                    <a:pt x="1501511" y="561378"/>
                  </a:moveTo>
                  <a:lnTo>
                    <a:pt x="1490679" y="561378"/>
                  </a:lnTo>
                  <a:lnTo>
                    <a:pt x="1490679" y="634348"/>
                  </a:lnTo>
                  <a:lnTo>
                    <a:pt x="1501891" y="634348"/>
                  </a:lnTo>
                  <a:lnTo>
                    <a:pt x="1501891" y="584878"/>
                  </a:lnTo>
                  <a:lnTo>
                    <a:pt x="1518548" y="572400"/>
                  </a:lnTo>
                  <a:lnTo>
                    <a:pt x="1502271" y="572400"/>
                  </a:lnTo>
                  <a:lnTo>
                    <a:pt x="1501511" y="561378"/>
                  </a:lnTo>
                  <a:close/>
                </a:path>
                <a:path w="3615690" h="1196340">
                  <a:moveTo>
                    <a:pt x="1516903" y="560238"/>
                  </a:moveTo>
                  <a:lnTo>
                    <a:pt x="1502271" y="572400"/>
                  </a:lnTo>
                  <a:lnTo>
                    <a:pt x="1518548" y="572400"/>
                  </a:lnTo>
                  <a:lnTo>
                    <a:pt x="1520323" y="571070"/>
                  </a:lnTo>
                  <a:lnTo>
                    <a:pt x="1527164" y="560428"/>
                  </a:lnTo>
                  <a:lnTo>
                    <a:pt x="1516903" y="560238"/>
                  </a:lnTo>
                  <a:close/>
                </a:path>
                <a:path w="3615690" h="1196340">
                  <a:moveTo>
                    <a:pt x="1559833" y="560428"/>
                  </a:moveTo>
                  <a:lnTo>
                    <a:pt x="1541384" y="572463"/>
                  </a:lnTo>
                  <a:lnTo>
                    <a:pt x="1534813" y="605781"/>
                  </a:lnTo>
                  <a:lnTo>
                    <a:pt x="1545027" y="628156"/>
                  </a:lnTo>
                  <a:lnTo>
                    <a:pt x="1565787" y="635868"/>
                  </a:lnTo>
                  <a:lnTo>
                    <a:pt x="1570474" y="635868"/>
                  </a:lnTo>
                  <a:lnTo>
                    <a:pt x="1585074" y="626145"/>
                  </a:lnTo>
                  <a:lnTo>
                    <a:pt x="1599231" y="626145"/>
                  </a:lnTo>
                  <a:lnTo>
                    <a:pt x="1599231" y="625797"/>
                  </a:lnTo>
                  <a:lnTo>
                    <a:pt x="1567307" y="625797"/>
                  </a:lnTo>
                  <a:lnTo>
                    <a:pt x="1558693" y="624562"/>
                  </a:lnTo>
                  <a:lnTo>
                    <a:pt x="1546816" y="607776"/>
                  </a:lnTo>
                  <a:lnTo>
                    <a:pt x="1552295" y="576564"/>
                  </a:lnTo>
                  <a:lnTo>
                    <a:pt x="1571868" y="570499"/>
                  </a:lnTo>
                  <a:lnTo>
                    <a:pt x="1582468" y="570499"/>
                  </a:lnTo>
                  <a:lnTo>
                    <a:pt x="1559833" y="560428"/>
                  </a:lnTo>
                  <a:close/>
                </a:path>
                <a:path w="3615690" h="1196340">
                  <a:moveTo>
                    <a:pt x="1599231" y="626145"/>
                  </a:moveTo>
                  <a:lnTo>
                    <a:pt x="1585074" y="626145"/>
                  </a:lnTo>
                  <a:lnTo>
                    <a:pt x="1588400" y="634348"/>
                  </a:lnTo>
                  <a:lnTo>
                    <a:pt x="1599231" y="634348"/>
                  </a:lnTo>
                  <a:lnTo>
                    <a:pt x="1599231" y="626145"/>
                  </a:lnTo>
                  <a:close/>
                </a:path>
                <a:path w="3615690" h="1196340">
                  <a:moveTo>
                    <a:pt x="1582468" y="570499"/>
                  </a:moveTo>
                  <a:lnTo>
                    <a:pt x="1571868" y="570499"/>
                  </a:lnTo>
                  <a:lnTo>
                    <a:pt x="1584251" y="579446"/>
                  </a:lnTo>
                  <a:lnTo>
                    <a:pt x="1584172" y="616628"/>
                  </a:lnTo>
                  <a:lnTo>
                    <a:pt x="1567307" y="625797"/>
                  </a:lnTo>
                  <a:lnTo>
                    <a:pt x="1599231" y="625797"/>
                  </a:lnTo>
                  <a:lnTo>
                    <a:pt x="1599231" y="572970"/>
                  </a:lnTo>
                  <a:lnTo>
                    <a:pt x="1588020" y="572970"/>
                  </a:lnTo>
                  <a:lnTo>
                    <a:pt x="1582468" y="570499"/>
                  </a:lnTo>
                  <a:close/>
                </a:path>
                <a:path w="3615690" h="1196340">
                  <a:moveTo>
                    <a:pt x="1599231" y="537055"/>
                  </a:moveTo>
                  <a:lnTo>
                    <a:pt x="1588020" y="537055"/>
                  </a:lnTo>
                  <a:lnTo>
                    <a:pt x="1588020" y="572970"/>
                  </a:lnTo>
                  <a:lnTo>
                    <a:pt x="1599231" y="572970"/>
                  </a:lnTo>
                  <a:lnTo>
                    <a:pt x="1599231" y="537055"/>
                  </a:lnTo>
                  <a:close/>
                </a:path>
                <a:path w="3615690" h="1196340">
                  <a:moveTo>
                    <a:pt x="1669778" y="561378"/>
                  </a:moveTo>
                  <a:lnTo>
                    <a:pt x="1658946" y="561378"/>
                  </a:lnTo>
                  <a:lnTo>
                    <a:pt x="1658946" y="634348"/>
                  </a:lnTo>
                  <a:lnTo>
                    <a:pt x="1670158" y="634348"/>
                  </a:lnTo>
                  <a:lnTo>
                    <a:pt x="1670158" y="584878"/>
                  </a:lnTo>
                  <a:lnTo>
                    <a:pt x="1686815" y="572400"/>
                  </a:lnTo>
                  <a:lnTo>
                    <a:pt x="1670538" y="572400"/>
                  </a:lnTo>
                  <a:lnTo>
                    <a:pt x="1669778" y="561378"/>
                  </a:lnTo>
                  <a:close/>
                </a:path>
                <a:path w="3615690" h="1196340">
                  <a:moveTo>
                    <a:pt x="1685170" y="560238"/>
                  </a:moveTo>
                  <a:lnTo>
                    <a:pt x="1670538" y="572400"/>
                  </a:lnTo>
                  <a:lnTo>
                    <a:pt x="1686815" y="572400"/>
                  </a:lnTo>
                  <a:lnTo>
                    <a:pt x="1688590" y="571070"/>
                  </a:lnTo>
                  <a:lnTo>
                    <a:pt x="1695431" y="560428"/>
                  </a:lnTo>
                  <a:lnTo>
                    <a:pt x="1685170" y="560238"/>
                  </a:lnTo>
                  <a:close/>
                </a:path>
                <a:path w="3615690" h="1196340">
                  <a:moveTo>
                    <a:pt x="1729367" y="560428"/>
                  </a:moveTo>
                  <a:lnTo>
                    <a:pt x="1709921" y="572938"/>
                  </a:lnTo>
                  <a:lnTo>
                    <a:pt x="1703080" y="605907"/>
                  </a:lnTo>
                  <a:lnTo>
                    <a:pt x="1713832" y="628077"/>
                  </a:lnTo>
                  <a:lnTo>
                    <a:pt x="1737094" y="635868"/>
                  </a:lnTo>
                  <a:lnTo>
                    <a:pt x="1746485" y="635108"/>
                  </a:lnTo>
                  <a:lnTo>
                    <a:pt x="1757949" y="624815"/>
                  </a:lnTo>
                  <a:lnTo>
                    <a:pt x="1728591" y="624815"/>
                  </a:lnTo>
                  <a:lnTo>
                    <a:pt x="1715242" y="610326"/>
                  </a:lnTo>
                  <a:lnTo>
                    <a:pt x="1716728" y="601664"/>
                  </a:lnTo>
                  <a:lnTo>
                    <a:pt x="1711061" y="601664"/>
                  </a:lnTo>
                  <a:lnTo>
                    <a:pt x="1711061" y="591972"/>
                  </a:lnTo>
                  <a:lnTo>
                    <a:pt x="1718392" y="591972"/>
                  </a:lnTo>
                  <a:lnTo>
                    <a:pt x="1721132" y="576010"/>
                  </a:lnTo>
                  <a:lnTo>
                    <a:pt x="1743524" y="571434"/>
                  </a:lnTo>
                  <a:lnTo>
                    <a:pt x="1760688" y="571434"/>
                  </a:lnTo>
                  <a:lnTo>
                    <a:pt x="1729367" y="560428"/>
                  </a:lnTo>
                  <a:close/>
                </a:path>
                <a:path w="3615690" h="1196340">
                  <a:moveTo>
                    <a:pt x="1755337" y="614395"/>
                  </a:moveTo>
                  <a:lnTo>
                    <a:pt x="1754387" y="616929"/>
                  </a:lnTo>
                  <a:lnTo>
                    <a:pt x="1728591" y="624815"/>
                  </a:lnTo>
                  <a:lnTo>
                    <a:pt x="1757949" y="624815"/>
                  </a:lnTo>
                  <a:lnTo>
                    <a:pt x="1766168" y="617436"/>
                  </a:lnTo>
                  <a:lnTo>
                    <a:pt x="1755337" y="614395"/>
                  </a:lnTo>
                  <a:close/>
                </a:path>
                <a:path w="3615690" h="1196340">
                  <a:moveTo>
                    <a:pt x="1718392" y="591972"/>
                  </a:moveTo>
                  <a:lnTo>
                    <a:pt x="1711061" y="591972"/>
                  </a:lnTo>
                  <a:lnTo>
                    <a:pt x="1711061" y="601664"/>
                  </a:lnTo>
                  <a:lnTo>
                    <a:pt x="1716728" y="601664"/>
                  </a:lnTo>
                  <a:lnTo>
                    <a:pt x="1718392" y="591972"/>
                  </a:lnTo>
                  <a:close/>
                </a:path>
                <a:path w="3615690" h="1196340">
                  <a:moveTo>
                    <a:pt x="1760398" y="571434"/>
                  </a:moveTo>
                  <a:lnTo>
                    <a:pt x="1743524" y="571434"/>
                  </a:lnTo>
                  <a:lnTo>
                    <a:pt x="1755907" y="591972"/>
                  </a:lnTo>
                  <a:lnTo>
                    <a:pt x="1718392" y="591972"/>
                  </a:lnTo>
                  <a:lnTo>
                    <a:pt x="1716728" y="601664"/>
                  </a:lnTo>
                  <a:lnTo>
                    <a:pt x="1767308" y="601664"/>
                  </a:lnTo>
                  <a:lnTo>
                    <a:pt x="1760398" y="571434"/>
                  </a:lnTo>
                  <a:close/>
                </a:path>
                <a:path w="3615690" h="1196340">
                  <a:moveTo>
                    <a:pt x="1833828" y="571608"/>
                  </a:moveTo>
                  <a:lnTo>
                    <a:pt x="1821687" y="571608"/>
                  </a:lnTo>
                  <a:lnTo>
                    <a:pt x="1828069" y="585131"/>
                  </a:lnTo>
                  <a:lnTo>
                    <a:pt x="1781766" y="606066"/>
                  </a:lnTo>
                  <a:lnTo>
                    <a:pt x="1786485" y="629122"/>
                  </a:lnTo>
                  <a:lnTo>
                    <a:pt x="1805836" y="636058"/>
                  </a:lnTo>
                  <a:lnTo>
                    <a:pt x="1821925" y="631355"/>
                  </a:lnTo>
                  <a:lnTo>
                    <a:pt x="1839232" y="631355"/>
                  </a:lnTo>
                  <a:lnTo>
                    <a:pt x="1839145" y="625987"/>
                  </a:lnTo>
                  <a:lnTo>
                    <a:pt x="1807546" y="625987"/>
                  </a:lnTo>
                  <a:lnTo>
                    <a:pt x="1793595" y="621046"/>
                  </a:lnTo>
                  <a:lnTo>
                    <a:pt x="1793021" y="610975"/>
                  </a:lnTo>
                  <a:lnTo>
                    <a:pt x="1792914" y="609106"/>
                  </a:lnTo>
                  <a:lnTo>
                    <a:pt x="1838870" y="609106"/>
                  </a:lnTo>
                  <a:lnTo>
                    <a:pt x="1838481" y="585131"/>
                  </a:lnTo>
                  <a:lnTo>
                    <a:pt x="1838357" y="577530"/>
                  </a:lnTo>
                  <a:lnTo>
                    <a:pt x="1838330" y="575852"/>
                  </a:lnTo>
                  <a:lnTo>
                    <a:pt x="1833828" y="571608"/>
                  </a:lnTo>
                  <a:close/>
                </a:path>
                <a:path w="3615690" h="1196340">
                  <a:moveTo>
                    <a:pt x="1839232" y="631355"/>
                  </a:moveTo>
                  <a:lnTo>
                    <a:pt x="1821925" y="631355"/>
                  </a:lnTo>
                  <a:lnTo>
                    <a:pt x="1828069" y="634348"/>
                  </a:lnTo>
                  <a:lnTo>
                    <a:pt x="1839280" y="634348"/>
                  </a:lnTo>
                  <a:lnTo>
                    <a:pt x="1839232" y="631355"/>
                  </a:lnTo>
                  <a:close/>
                </a:path>
                <a:path w="3615690" h="1196340">
                  <a:moveTo>
                    <a:pt x="1838870" y="609106"/>
                  </a:moveTo>
                  <a:lnTo>
                    <a:pt x="1792914" y="609106"/>
                  </a:lnTo>
                  <a:lnTo>
                    <a:pt x="1828069" y="610975"/>
                  </a:lnTo>
                  <a:lnTo>
                    <a:pt x="1807546" y="625987"/>
                  </a:lnTo>
                  <a:lnTo>
                    <a:pt x="1839145" y="625987"/>
                  </a:lnTo>
                  <a:lnTo>
                    <a:pt x="1838901" y="610975"/>
                  </a:lnTo>
                  <a:lnTo>
                    <a:pt x="1838870" y="609106"/>
                  </a:lnTo>
                  <a:close/>
                </a:path>
                <a:path w="3615690" h="1196340">
                  <a:moveTo>
                    <a:pt x="1823445" y="561822"/>
                  </a:moveTo>
                  <a:lnTo>
                    <a:pt x="1783033" y="577530"/>
                  </a:lnTo>
                  <a:lnTo>
                    <a:pt x="1793674" y="581331"/>
                  </a:lnTo>
                  <a:lnTo>
                    <a:pt x="1803006" y="571608"/>
                  </a:lnTo>
                  <a:lnTo>
                    <a:pt x="1833828" y="571608"/>
                  </a:lnTo>
                  <a:lnTo>
                    <a:pt x="1823445" y="561822"/>
                  </a:lnTo>
                  <a:close/>
                </a:path>
                <a:path w="3615690" h="1196340">
                  <a:moveTo>
                    <a:pt x="1870955" y="537055"/>
                  </a:moveTo>
                  <a:lnTo>
                    <a:pt x="1859744" y="537055"/>
                  </a:lnTo>
                  <a:lnTo>
                    <a:pt x="1859744" y="634348"/>
                  </a:lnTo>
                  <a:lnTo>
                    <a:pt x="1870955" y="634348"/>
                  </a:lnTo>
                  <a:lnTo>
                    <a:pt x="1870955" y="537055"/>
                  </a:lnTo>
                  <a:close/>
                </a:path>
                <a:path w="3615690" h="1196340">
                  <a:moveTo>
                    <a:pt x="1933295" y="587412"/>
                  </a:moveTo>
                  <a:lnTo>
                    <a:pt x="1890730" y="587412"/>
                  </a:lnTo>
                  <a:lnTo>
                    <a:pt x="1890730" y="597863"/>
                  </a:lnTo>
                  <a:lnTo>
                    <a:pt x="1933295" y="597863"/>
                  </a:lnTo>
                  <a:lnTo>
                    <a:pt x="1933295" y="587412"/>
                  </a:lnTo>
                  <a:close/>
                </a:path>
                <a:path w="3615690" h="1196340">
                  <a:moveTo>
                    <a:pt x="1969174" y="543896"/>
                  </a:moveTo>
                  <a:lnTo>
                    <a:pt x="1957963" y="543896"/>
                  </a:lnTo>
                  <a:lnTo>
                    <a:pt x="1958945" y="624245"/>
                  </a:lnTo>
                  <a:lnTo>
                    <a:pt x="1979816" y="635298"/>
                  </a:lnTo>
                  <a:lnTo>
                    <a:pt x="1969174" y="543896"/>
                  </a:lnTo>
                  <a:close/>
                </a:path>
                <a:path w="3615690" h="1196340">
                  <a:moveTo>
                    <a:pt x="1958177" y="561378"/>
                  </a:moveTo>
                  <a:lnTo>
                    <a:pt x="1946941" y="561378"/>
                  </a:lnTo>
                  <a:lnTo>
                    <a:pt x="1946941" y="570879"/>
                  </a:lnTo>
                  <a:lnTo>
                    <a:pt x="1958293" y="570879"/>
                  </a:lnTo>
                  <a:lnTo>
                    <a:pt x="1958177" y="561378"/>
                  </a:lnTo>
                  <a:close/>
                </a:path>
                <a:path w="3615690" h="1196340">
                  <a:moveTo>
                    <a:pt x="1984756" y="561378"/>
                  </a:moveTo>
                  <a:lnTo>
                    <a:pt x="1971210" y="561378"/>
                  </a:lnTo>
                  <a:lnTo>
                    <a:pt x="1972316" y="570879"/>
                  </a:lnTo>
                  <a:lnTo>
                    <a:pt x="1984756" y="570879"/>
                  </a:lnTo>
                  <a:lnTo>
                    <a:pt x="1984756" y="561378"/>
                  </a:lnTo>
                  <a:close/>
                </a:path>
                <a:path w="3615690" h="1196340">
                  <a:moveTo>
                    <a:pt x="2012833" y="561378"/>
                  </a:moveTo>
                  <a:lnTo>
                    <a:pt x="2001621" y="561378"/>
                  </a:lnTo>
                  <a:lnTo>
                    <a:pt x="2001621" y="634348"/>
                  </a:lnTo>
                  <a:lnTo>
                    <a:pt x="2012833" y="634348"/>
                  </a:lnTo>
                  <a:lnTo>
                    <a:pt x="2012833" y="561378"/>
                  </a:lnTo>
                  <a:close/>
                </a:path>
                <a:path w="3615690" h="1196340">
                  <a:moveTo>
                    <a:pt x="2005137" y="534015"/>
                  </a:moveTo>
                  <a:lnTo>
                    <a:pt x="2007322" y="549217"/>
                  </a:lnTo>
                  <a:lnTo>
                    <a:pt x="2009507" y="549217"/>
                  </a:lnTo>
                  <a:lnTo>
                    <a:pt x="2005137" y="534015"/>
                  </a:lnTo>
                  <a:close/>
                </a:path>
                <a:path w="3615690" h="1196340">
                  <a:moveTo>
                    <a:pt x="2044199" y="561378"/>
                  </a:moveTo>
                  <a:lnTo>
                    <a:pt x="2033367" y="561378"/>
                  </a:lnTo>
                  <a:lnTo>
                    <a:pt x="2033367" y="634348"/>
                  </a:lnTo>
                  <a:lnTo>
                    <a:pt x="2044579" y="634348"/>
                  </a:lnTo>
                  <a:lnTo>
                    <a:pt x="2044579" y="588742"/>
                  </a:lnTo>
                  <a:lnTo>
                    <a:pt x="2054535" y="572780"/>
                  </a:lnTo>
                  <a:lnTo>
                    <a:pt x="2045149" y="572780"/>
                  </a:lnTo>
                  <a:lnTo>
                    <a:pt x="2044290" y="562471"/>
                  </a:lnTo>
                  <a:lnTo>
                    <a:pt x="2044199" y="561378"/>
                  </a:lnTo>
                  <a:close/>
                </a:path>
                <a:path w="3615690" h="1196340">
                  <a:moveTo>
                    <a:pt x="2083949" y="571275"/>
                  </a:moveTo>
                  <a:lnTo>
                    <a:pt x="2055473" y="571275"/>
                  </a:lnTo>
                  <a:lnTo>
                    <a:pt x="2074207" y="576881"/>
                  </a:lnTo>
                  <a:lnTo>
                    <a:pt x="2075553" y="634348"/>
                  </a:lnTo>
                  <a:lnTo>
                    <a:pt x="2086954" y="634348"/>
                  </a:lnTo>
                  <a:lnTo>
                    <a:pt x="2086954" y="582123"/>
                  </a:lnTo>
                  <a:lnTo>
                    <a:pt x="2095813" y="572780"/>
                  </a:lnTo>
                  <a:lnTo>
                    <a:pt x="2085054" y="572780"/>
                  </a:lnTo>
                  <a:lnTo>
                    <a:pt x="2083949" y="571275"/>
                  </a:lnTo>
                  <a:close/>
                </a:path>
                <a:path w="3615690" h="1196340">
                  <a:moveTo>
                    <a:pt x="2127065" y="570610"/>
                  </a:moveTo>
                  <a:lnTo>
                    <a:pt x="2098330" y="570610"/>
                  </a:lnTo>
                  <a:lnTo>
                    <a:pt x="2116456" y="576279"/>
                  </a:lnTo>
                  <a:lnTo>
                    <a:pt x="2117928" y="634348"/>
                  </a:lnTo>
                  <a:lnTo>
                    <a:pt x="2129140" y="634348"/>
                  </a:lnTo>
                  <a:lnTo>
                    <a:pt x="2127269" y="576881"/>
                  </a:lnTo>
                  <a:lnTo>
                    <a:pt x="2127250" y="576279"/>
                  </a:lnTo>
                  <a:lnTo>
                    <a:pt x="2127136" y="572780"/>
                  </a:lnTo>
                  <a:lnTo>
                    <a:pt x="2127065" y="570610"/>
                  </a:lnTo>
                  <a:close/>
                </a:path>
                <a:path w="3615690" h="1196340">
                  <a:moveTo>
                    <a:pt x="2059971" y="560428"/>
                  </a:moveTo>
                  <a:lnTo>
                    <a:pt x="2045149" y="572780"/>
                  </a:lnTo>
                  <a:lnTo>
                    <a:pt x="2054535" y="572780"/>
                  </a:lnTo>
                  <a:lnTo>
                    <a:pt x="2055473" y="571275"/>
                  </a:lnTo>
                  <a:lnTo>
                    <a:pt x="2083949" y="571275"/>
                  </a:lnTo>
                  <a:lnTo>
                    <a:pt x="2079971" y="565860"/>
                  </a:lnTo>
                  <a:lnTo>
                    <a:pt x="2059971" y="560428"/>
                  </a:lnTo>
                  <a:close/>
                </a:path>
                <a:path w="3615690" h="1196340">
                  <a:moveTo>
                    <a:pt x="2101681" y="560428"/>
                  </a:moveTo>
                  <a:lnTo>
                    <a:pt x="2085054" y="572780"/>
                  </a:lnTo>
                  <a:lnTo>
                    <a:pt x="2095813" y="572780"/>
                  </a:lnTo>
                  <a:lnTo>
                    <a:pt x="2097870" y="570610"/>
                  </a:lnTo>
                  <a:lnTo>
                    <a:pt x="2127065" y="570610"/>
                  </a:lnTo>
                  <a:lnTo>
                    <a:pt x="2118768" y="562471"/>
                  </a:lnTo>
                  <a:lnTo>
                    <a:pt x="2101681" y="560428"/>
                  </a:lnTo>
                  <a:close/>
                </a:path>
                <a:path w="3615690" h="1196340">
                  <a:moveTo>
                    <a:pt x="2172505" y="560428"/>
                  </a:moveTo>
                  <a:lnTo>
                    <a:pt x="2153059" y="572938"/>
                  </a:lnTo>
                  <a:lnTo>
                    <a:pt x="2146218" y="605907"/>
                  </a:lnTo>
                  <a:lnTo>
                    <a:pt x="2156971" y="628077"/>
                  </a:lnTo>
                  <a:lnTo>
                    <a:pt x="2180233" y="635868"/>
                  </a:lnTo>
                  <a:lnTo>
                    <a:pt x="2189623" y="635108"/>
                  </a:lnTo>
                  <a:lnTo>
                    <a:pt x="2201088" y="624815"/>
                  </a:lnTo>
                  <a:lnTo>
                    <a:pt x="2171729" y="624815"/>
                  </a:lnTo>
                  <a:lnTo>
                    <a:pt x="2158380" y="610326"/>
                  </a:lnTo>
                  <a:lnTo>
                    <a:pt x="2159867" y="601664"/>
                  </a:lnTo>
                  <a:lnTo>
                    <a:pt x="2154199" y="601664"/>
                  </a:lnTo>
                  <a:lnTo>
                    <a:pt x="2154199" y="591972"/>
                  </a:lnTo>
                  <a:lnTo>
                    <a:pt x="2161531" y="591972"/>
                  </a:lnTo>
                  <a:lnTo>
                    <a:pt x="2164271" y="576010"/>
                  </a:lnTo>
                  <a:lnTo>
                    <a:pt x="2186662" y="571434"/>
                  </a:lnTo>
                  <a:lnTo>
                    <a:pt x="2203826" y="571434"/>
                  </a:lnTo>
                  <a:lnTo>
                    <a:pt x="2172505" y="560428"/>
                  </a:lnTo>
                  <a:close/>
                </a:path>
                <a:path w="3615690" h="1196340">
                  <a:moveTo>
                    <a:pt x="2198475" y="614395"/>
                  </a:moveTo>
                  <a:lnTo>
                    <a:pt x="2197525" y="616929"/>
                  </a:lnTo>
                  <a:lnTo>
                    <a:pt x="2171729" y="624815"/>
                  </a:lnTo>
                  <a:lnTo>
                    <a:pt x="2201088" y="624815"/>
                  </a:lnTo>
                  <a:lnTo>
                    <a:pt x="2209307" y="617436"/>
                  </a:lnTo>
                  <a:lnTo>
                    <a:pt x="2198475" y="614395"/>
                  </a:lnTo>
                  <a:close/>
                </a:path>
                <a:path w="3615690" h="1196340">
                  <a:moveTo>
                    <a:pt x="2161531" y="591972"/>
                  </a:moveTo>
                  <a:lnTo>
                    <a:pt x="2154199" y="591972"/>
                  </a:lnTo>
                  <a:lnTo>
                    <a:pt x="2154199" y="601664"/>
                  </a:lnTo>
                  <a:lnTo>
                    <a:pt x="2159867" y="601664"/>
                  </a:lnTo>
                  <a:lnTo>
                    <a:pt x="2161531" y="591972"/>
                  </a:lnTo>
                  <a:close/>
                </a:path>
                <a:path w="3615690" h="1196340">
                  <a:moveTo>
                    <a:pt x="2203536" y="571434"/>
                  </a:moveTo>
                  <a:lnTo>
                    <a:pt x="2186662" y="571434"/>
                  </a:lnTo>
                  <a:lnTo>
                    <a:pt x="2199045" y="591972"/>
                  </a:lnTo>
                  <a:lnTo>
                    <a:pt x="2161531" y="591972"/>
                  </a:lnTo>
                  <a:lnTo>
                    <a:pt x="2159867" y="601664"/>
                  </a:lnTo>
                  <a:lnTo>
                    <a:pt x="2210447" y="601664"/>
                  </a:lnTo>
                  <a:lnTo>
                    <a:pt x="2203536" y="571434"/>
                  </a:lnTo>
                  <a:close/>
                </a:path>
                <a:path w="3615690" h="1196340">
                  <a:moveTo>
                    <a:pt x="2272538" y="614205"/>
                  </a:moveTo>
                  <a:lnTo>
                    <a:pt x="2261896" y="616866"/>
                  </a:lnTo>
                  <a:lnTo>
                    <a:pt x="2263195" y="623073"/>
                  </a:lnTo>
                  <a:lnTo>
                    <a:pt x="2276037" y="634253"/>
                  </a:lnTo>
                  <a:lnTo>
                    <a:pt x="2295309" y="635868"/>
                  </a:lnTo>
                  <a:lnTo>
                    <a:pt x="2310647" y="625987"/>
                  </a:lnTo>
                  <a:lnTo>
                    <a:pt x="2284857" y="625987"/>
                  </a:lnTo>
                  <a:lnTo>
                    <a:pt x="2272538" y="614205"/>
                  </a:lnTo>
                  <a:close/>
                </a:path>
                <a:path w="3615690" h="1196340">
                  <a:moveTo>
                    <a:pt x="2298191" y="560428"/>
                  </a:moveTo>
                  <a:lnTo>
                    <a:pt x="2269988" y="567427"/>
                  </a:lnTo>
                  <a:lnTo>
                    <a:pt x="2264176" y="586557"/>
                  </a:lnTo>
                  <a:lnTo>
                    <a:pt x="2271967" y="597436"/>
                  </a:lnTo>
                  <a:lnTo>
                    <a:pt x="2302118" y="606478"/>
                  </a:lnTo>
                  <a:lnTo>
                    <a:pt x="2305000" y="620413"/>
                  </a:lnTo>
                  <a:lnTo>
                    <a:pt x="2284857" y="625987"/>
                  </a:lnTo>
                  <a:lnTo>
                    <a:pt x="2310647" y="625987"/>
                  </a:lnTo>
                  <a:lnTo>
                    <a:pt x="2316940" y="621933"/>
                  </a:lnTo>
                  <a:lnTo>
                    <a:pt x="2316584" y="606478"/>
                  </a:lnTo>
                  <a:lnTo>
                    <a:pt x="2316544" y="604751"/>
                  </a:lnTo>
                  <a:lnTo>
                    <a:pt x="2276401" y="585939"/>
                  </a:lnTo>
                  <a:lnTo>
                    <a:pt x="2282783" y="571149"/>
                  </a:lnTo>
                  <a:lnTo>
                    <a:pt x="2313149" y="571149"/>
                  </a:lnTo>
                  <a:lnTo>
                    <a:pt x="2298191" y="560428"/>
                  </a:lnTo>
                  <a:close/>
                </a:path>
                <a:path w="3615690" h="1196340">
                  <a:moveTo>
                    <a:pt x="2313149" y="571149"/>
                  </a:moveTo>
                  <a:lnTo>
                    <a:pt x="2282783" y="571149"/>
                  </a:lnTo>
                  <a:lnTo>
                    <a:pt x="2316813" y="577720"/>
                  </a:lnTo>
                  <a:lnTo>
                    <a:pt x="2315072" y="572526"/>
                  </a:lnTo>
                  <a:lnTo>
                    <a:pt x="2313149" y="571149"/>
                  </a:lnTo>
                  <a:close/>
                </a:path>
                <a:path w="3615690" h="1196340">
                  <a:moveTo>
                    <a:pt x="2341481" y="561378"/>
                  </a:moveTo>
                  <a:lnTo>
                    <a:pt x="2329319" y="561378"/>
                  </a:lnTo>
                  <a:lnTo>
                    <a:pt x="2356303" y="634728"/>
                  </a:lnTo>
                  <a:lnTo>
                    <a:pt x="2351347" y="646810"/>
                  </a:lnTo>
                  <a:lnTo>
                    <a:pt x="2336920" y="650500"/>
                  </a:lnTo>
                  <a:lnTo>
                    <a:pt x="2334070" y="660381"/>
                  </a:lnTo>
                  <a:lnTo>
                    <a:pt x="2342241" y="661711"/>
                  </a:lnTo>
                  <a:lnTo>
                    <a:pt x="2354086" y="658703"/>
                  </a:lnTo>
                  <a:lnTo>
                    <a:pt x="2370430" y="619526"/>
                  </a:lnTo>
                  <a:lnTo>
                    <a:pt x="2362384" y="619526"/>
                  </a:lnTo>
                  <a:lnTo>
                    <a:pt x="2341481" y="561378"/>
                  </a:lnTo>
                  <a:close/>
                </a:path>
                <a:path w="3615690" h="1196340">
                  <a:moveTo>
                    <a:pt x="2394688" y="561378"/>
                  </a:moveTo>
                  <a:lnTo>
                    <a:pt x="2382527" y="561378"/>
                  </a:lnTo>
                  <a:lnTo>
                    <a:pt x="2362384" y="619526"/>
                  </a:lnTo>
                  <a:lnTo>
                    <a:pt x="2370430" y="619526"/>
                  </a:lnTo>
                  <a:lnTo>
                    <a:pt x="2394688" y="561378"/>
                  </a:lnTo>
                  <a:close/>
                </a:path>
                <a:path w="3615690" h="1196340">
                  <a:moveTo>
                    <a:pt x="2420318" y="561378"/>
                  </a:moveTo>
                  <a:lnTo>
                    <a:pt x="2409486" y="561378"/>
                  </a:lnTo>
                  <a:lnTo>
                    <a:pt x="2409486" y="634348"/>
                  </a:lnTo>
                  <a:lnTo>
                    <a:pt x="2420698" y="634348"/>
                  </a:lnTo>
                  <a:lnTo>
                    <a:pt x="2420698" y="590452"/>
                  </a:lnTo>
                  <a:lnTo>
                    <a:pt x="2424736" y="576644"/>
                  </a:lnTo>
                  <a:lnTo>
                    <a:pt x="2437174" y="572780"/>
                  </a:lnTo>
                  <a:lnTo>
                    <a:pt x="2421268" y="572780"/>
                  </a:lnTo>
                  <a:lnTo>
                    <a:pt x="2420318" y="561378"/>
                  </a:lnTo>
                  <a:close/>
                </a:path>
                <a:path w="3615690" h="1196340">
                  <a:moveTo>
                    <a:pt x="2461704" y="570499"/>
                  </a:moveTo>
                  <a:lnTo>
                    <a:pt x="2444514" y="570499"/>
                  </a:lnTo>
                  <a:lnTo>
                    <a:pt x="2454554" y="578544"/>
                  </a:lnTo>
                  <a:lnTo>
                    <a:pt x="2456042" y="634348"/>
                  </a:lnTo>
                  <a:lnTo>
                    <a:pt x="2467254" y="634348"/>
                  </a:lnTo>
                  <a:lnTo>
                    <a:pt x="2467254" y="581774"/>
                  </a:lnTo>
                  <a:lnTo>
                    <a:pt x="2461704" y="570499"/>
                  </a:lnTo>
                  <a:close/>
                </a:path>
                <a:path w="3615690" h="1196340">
                  <a:moveTo>
                    <a:pt x="2437040" y="560428"/>
                  </a:moveTo>
                  <a:lnTo>
                    <a:pt x="2421268" y="572780"/>
                  </a:lnTo>
                  <a:lnTo>
                    <a:pt x="2437174" y="572780"/>
                  </a:lnTo>
                  <a:lnTo>
                    <a:pt x="2444514" y="570499"/>
                  </a:lnTo>
                  <a:lnTo>
                    <a:pt x="2461704" y="570499"/>
                  </a:lnTo>
                  <a:lnTo>
                    <a:pt x="2459225" y="565464"/>
                  </a:lnTo>
                  <a:lnTo>
                    <a:pt x="2437040" y="560428"/>
                  </a:lnTo>
                  <a:close/>
                </a:path>
                <a:path w="3615690" h="1196340">
                  <a:moveTo>
                    <a:pt x="2510607" y="560428"/>
                  </a:moveTo>
                  <a:lnTo>
                    <a:pt x="2491162" y="572922"/>
                  </a:lnTo>
                  <a:lnTo>
                    <a:pt x="2484321" y="605527"/>
                  </a:lnTo>
                  <a:lnTo>
                    <a:pt x="2494772" y="627792"/>
                  </a:lnTo>
                  <a:lnTo>
                    <a:pt x="2517385" y="635868"/>
                  </a:lnTo>
                  <a:lnTo>
                    <a:pt x="2535627" y="630848"/>
                  </a:lnTo>
                  <a:lnTo>
                    <a:pt x="2539276" y="624641"/>
                  </a:lnTo>
                  <a:lnTo>
                    <a:pt x="2509087" y="624641"/>
                  </a:lnTo>
                  <a:lnTo>
                    <a:pt x="2496419" y="608409"/>
                  </a:lnTo>
                  <a:lnTo>
                    <a:pt x="2502626" y="576169"/>
                  </a:lnTo>
                  <a:lnTo>
                    <a:pt x="2522326" y="570499"/>
                  </a:lnTo>
                  <a:lnTo>
                    <a:pt x="2539857" y="570499"/>
                  </a:lnTo>
                  <a:lnTo>
                    <a:pt x="2538557" y="567839"/>
                  </a:lnTo>
                  <a:lnTo>
                    <a:pt x="2510607" y="560428"/>
                  </a:lnTo>
                  <a:close/>
                </a:path>
                <a:path w="3615690" h="1196340">
                  <a:moveTo>
                    <a:pt x="2546079" y="613065"/>
                  </a:moveTo>
                  <a:lnTo>
                    <a:pt x="2534867" y="613065"/>
                  </a:lnTo>
                  <a:lnTo>
                    <a:pt x="2534170" y="615725"/>
                  </a:lnTo>
                  <a:lnTo>
                    <a:pt x="2509087" y="624641"/>
                  </a:lnTo>
                  <a:lnTo>
                    <a:pt x="2539276" y="624641"/>
                  </a:lnTo>
                  <a:lnTo>
                    <a:pt x="2546079" y="613065"/>
                  </a:lnTo>
                  <a:close/>
                </a:path>
                <a:path w="3615690" h="1196340">
                  <a:moveTo>
                    <a:pt x="2539857" y="570499"/>
                  </a:moveTo>
                  <a:lnTo>
                    <a:pt x="2522326" y="570499"/>
                  </a:lnTo>
                  <a:lnTo>
                    <a:pt x="2534867" y="583231"/>
                  </a:lnTo>
                  <a:lnTo>
                    <a:pt x="2546079" y="583231"/>
                  </a:lnTo>
                  <a:lnTo>
                    <a:pt x="2539857" y="570499"/>
                  </a:lnTo>
                  <a:close/>
                </a:path>
                <a:path w="3615690" h="1196340">
                  <a:moveTo>
                    <a:pt x="2632017" y="532494"/>
                  </a:moveTo>
                  <a:lnTo>
                    <a:pt x="2622136" y="532494"/>
                  </a:lnTo>
                  <a:lnTo>
                    <a:pt x="2618039" y="538988"/>
                  </a:lnTo>
                  <a:lnTo>
                    <a:pt x="2604084" y="593302"/>
                  </a:lnTo>
                  <a:lnTo>
                    <a:pt x="2604333" y="600840"/>
                  </a:lnTo>
                  <a:lnTo>
                    <a:pt x="2604375" y="602103"/>
                  </a:lnTo>
                  <a:lnTo>
                    <a:pt x="2622136" y="654111"/>
                  </a:lnTo>
                  <a:lnTo>
                    <a:pt x="2632017" y="654111"/>
                  </a:lnTo>
                  <a:lnTo>
                    <a:pt x="2615675" y="600840"/>
                  </a:lnTo>
                  <a:lnTo>
                    <a:pt x="2632017" y="532494"/>
                  </a:lnTo>
                  <a:close/>
                </a:path>
                <a:path w="3615690" h="1196340">
                  <a:moveTo>
                    <a:pt x="2698026" y="571608"/>
                  </a:moveTo>
                  <a:lnTo>
                    <a:pt x="2685886" y="571608"/>
                  </a:lnTo>
                  <a:lnTo>
                    <a:pt x="2692268" y="585131"/>
                  </a:lnTo>
                  <a:lnTo>
                    <a:pt x="2645965" y="606066"/>
                  </a:lnTo>
                  <a:lnTo>
                    <a:pt x="2650684" y="629122"/>
                  </a:lnTo>
                  <a:lnTo>
                    <a:pt x="2670034" y="636058"/>
                  </a:lnTo>
                  <a:lnTo>
                    <a:pt x="2686123" y="631355"/>
                  </a:lnTo>
                  <a:lnTo>
                    <a:pt x="2703430" y="631355"/>
                  </a:lnTo>
                  <a:lnTo>
                    <a:pt x="2703343" y="625987"/>
                  </a:lnTo>
                  <a:lnTo>
                    <a:pt x="2671745" y="625987"/>
                  </a:lnTo>
                  <a:lnTo>
                    <a:pt x="2657794" y="621046"/>
                  </a:lnTo>
                  <a:lnTo>
                    <a:pt x="2657220" y="610975"/>
                  </a:lnTo>
                  <a:lnTo>
                    <a:pt x="2657113" y="609106"/>
                  </a:lnTo>
                  <a:lnTo>
                    <a:pt x="2703069" y="609106"/>
                  </a:lnTo>
                  <a:lnTo>
                    <a:pt x="2702680" y="585131"/>
                  </a:lnTo>
                  <a:lnTo>
                    <a:pt x="2702556" y="577530"/>
                  </a:lnTo>
                  <a:lnTo>
                    <a:pt x="2702529" y="575852"/>
                  </a:lnTo>
                  <a:lnTo>
                    <a:pt x="2698026" y="571608"/>
                  </a:lnTo>
                  <a:close/>
                </a:path>
                <a:path w="3615690" h="1196340">
                  <a:moveTo>
                    <a:pt x="2703430" y="631355"/>
                  </a:moveTo>
                  <a:lnTo>
                    <a:pt x="2686123" y="631355"/>
                  </a:lnTo>
                  <a:lnTo>
                    <a:pt x="2692268" y="634348"/>
                  </a:lnTo>
                  <a:lnTo>
                    <a:pt x="2703479" y="634348"/>
                  </a:lnTo>
                  <a:lnTo>
                    <a:pt x="2703430" y="631355"/>
                  </a:lnTo>
                  <a:close/>
                </a:path>
                <a:path w="3615690" h="1196340">
                  <a:moveTo>
                    <a:pt x="2703069" y="609106"/>
                  </a:moveTo>
                  <a:lnTo>
                    <a:pt x="2657113" y="609106"/>
                  </a:lnTo>
                  <a:lnTo>
                    <a:pt x="2692268" y="610975"/>
                  </a:lnTo>
                  <a:lnTo>
                    <a:pt x="2671745" y="625987"/>
                  </a:lnTo>
                  <a:lnTo>
                    <a:pt x="2703343" y="625987"/>
                  </a:lnTo>
                  <a:lnTo>
                    <a:pt x="2703099" y="610975"/>
                  </a:lnTo>
                  <a:lnTo>
                    <a:pt x="2703069" y="609106"/>
                  </a:lnTo>
                  <a:close/>
                </a:path>
                <a:path w="3615690" h="1196340">
                  <a:moveTo>
                    <a:pt x="2687643" y="561822"/>
                  </a:moveTo>
                  <a:lnTo>
                    <a:pt x="2647232" y="577530"/>
                  </a:lnTo>
                  <a:lnTo>
                    <a:pt x="2657873" y="581331"/>
                  </a:lnTo>
                  <a:lnTo>
                    <a:pt x="2667205" y="571608"/>
                  </a:lnTo>
                  <a:lnTo>
                    <a:pt x="2698026" y="571608"/>
                  </a:lnTo>
                  <a:lnTo>
                    <a:pt x="2687643" y="561822"/>
                  </a:lnTo>
                  <a:close/>
                </a:path>
                <a:path w="3615690" h="1196340">
                  <a:moveTo>
                    <a:pt x="2781140" y="621996"/>
                  </a:moveTo>
                  <a:lnTo>
                    <a:pt x="2769168" y="621996"/>
                  </a:lnTo>
                  <a:lnTo>
                    <a:pt x="2769908" y="634015"/>
                  </a:lnTo>
                  <a:lnTo>
                    <a:pt x="2769928" y="634348"/>
                  </a:lnTo>
                  <a:lnTo>
                    <a:pt x="2781140" y="634348"/>
                  </a:lnTo>
                  <a:lnTo>
                    <a:pt x="2781140" y="621996"/>
                  </a:lnTo>
                  <a:close/>
                </a:path>
                <a:path w="3615690" h="1196340">
                  <a:moveTo>
                    <a:pt x="2735154" y="561378"/>
                  </a:moveTo>
                  <a:lnTo>
                    <a:pt x="2723942" y="561378"/>
                  </a:lnTo>
                  <a:lnTo>
                    <a:pt x="2723942" y="613952"/>
                  </a:lnTo>
                  <a:lnTo>
                    <a:pt x="2731797" y="630278"/>
                  </a:lnTo>
                  <a:lnTo>
                    <a:pt x="2757577" y="634015"/>
                  </a:lnTo>
                  <a:lnTo>
                    <a:pt x="2766786" y="624467"/>
                  </a:lnTo>
                  <a:lnTo>
                    <a:pt x="2746460" y="624467"/>
                  </a:lnTo>
                  <a:lnTo>
                    <a:pt x="2736642" y="616549"/>
                  </a:lnTo>
                  <a:lnTo>
                    <a:pt x="2735154" y="561378"/>
                  </a:lnTo>
                  <a:close/>
                </a:path>
                <a:path w="3615690" h="1196340">
                  <a:moveTo>
                    <a:pt x="2781140" y="561378"/>
                  </a:moveTo>
                  <a:lnTo>
                    <a:pt x="2769928" y="561378"/>
                  </a:lnTo>
                  <a:lnTo>
                    <a:pt x="2769928" y="604514"/>
                  </a:lnTo>
                  <a:lnTo>
                    <a:pt x="2764972" y="618718"/>
                  </a:lnTo>
                  <a:lnTo>
                    <a:pt x="2746460" y="624467"/>
                  </a:lnTo>
                  <a:lnTo>
                    <a:pt x="2766786" y="624467"/>
                  </a:lnTo>
                  <a:lnTo>
                    <a:pt x="2769168" y="621996"/>
                  </a:lnTo>
                  <a:lnTo>
                    <a:pt x="2781140" y="621996"/>
                  </a:lnTo>
                  <a:lnTo>
                    <a:pt x="2781140" y="561378"/>
                  </a:lnTo>
                  <a:close/>
                </a:path>
                <a:path w="3615690" h="1196340">
                  <a:moveTo>
                    <a:pt x="2817826" y="543896"/>
                  </a:moveTo>
                  <a:lnTo>
                    <a:pt x="2806615" y="543896"/>
                  </a:lnTo>
                  <a:lnTo>
                    <a:pt x="2807597" y="624245"/>
                  </a:lnTo>
                  <a:lnTo>
                    <a:pt x="2828468" y="635298"/>
                  </a:lnTo>
                  <a:lnTo>
                    <a:pt x="2817826" y="543896"/>
                  </a:lnTo>
                  <a:close/>
                </a:path>
                <a:path w="3615690" h="1196340">
                  <a:moveTo>
                    <a:pt x="2806829" y="561378"/>
                  </a:moveTo>
                  <a:lnTo>
                    <a:pt x="2795594" y="561378"/>
                  </a:lnTo>
                  <a:lnTo>
                    <a:pt x="2795594" y="570879"/>
                  </a:lnTo>
                  <a:lnTo>
                    <a:pt x="2806945" y="570879"/>
                  </a:lnTo>
                  <a:lnTo>
                    <a:pt x="2806829" y="561378"/>
                  </a:lnTo>
                  <a:close/>
                </a:path>
                <a:path w="3615690" h="1196340">
                  <a:moveTo>
                    <a:pt x="2833409" y="561378"/>
                  </a:moveTo>
                  <a:lnTo>
                    <a:pt x="2819862" y="561378"/>
                  </a:lnTo>
                  <a:lnTo>
                    <a:pt x="2820968" y="570879"/>
                  </a:lnTo>
                  <a:lnTo>
                    <a:pt x="2833409" y="570879"/>
                  </a:lnTo>
                  <a:lnTo>
                    <a:pt x="2833409" y="561378"/>
                  </a:lnTo>
                  <a:close/>
                </a:path>
                <a:path w="3615690" h="1196340">
                  <a:moveTo>
                    <a:pt x="2872546" y="560428"/>
                  </a:moveTo>
                  <a:lnTo>
                    <a:pt x="2852989" y="572669"/>
                  </a:lnTo>
                  <a:lnTo>
                    <a:pt x="2846069" y="605781"/>
                  </a:lnTo>
                  <a:lnTo>
                    <a:pt x="2856853" y="628030"/>
                  </a:lnTo>
                  <a:lnTo>
                    <a:pt x="2879133" y="635868"/>
                  </a:lnTo>
                  <a:lnTo>
                    <a:pt x="2885721" y="635868"/>
                  </a:lnTo>
                  <a:lnTo>
                    <a:pt x="2901819" y="625797"/>
                  </a:lnTo>
                  <a:lnTo>
                    <a:pt x="2879133" y="625797"/>
                  </a:lnTo>
                  <a:lnTo>
                    <a:pt x="2870012" y="624514"/>
                  </a:lnTo>
                  <a:lnTo>
                    <a:pt x="2858056" y="607649"/>
                  </a:lnTo>
                  <a:lnTo>
                    <a:pt x="2863551" y="576992"/>
                  </a:lnTo>
                  <a:lnTo>
                    <a:pt x="2884137" y="570499"/>
                  </a:lnTo>
                  <a:lnTo>
                    <a:pt x="2902461" y="570499"/>
                  </a:lnTo>
                  <a:lnTo>
                    <a:pt x="2891485" y="561996"/>
                  </a:lnTo>
                  <a:lnTo>
                    <a:pt x="2872546" y="560428"/>
                  </a:lnTo>
                  <a:close/>
                </a:path>
                <a:path w="3615690" h="1196340">
                  <a:moveTo>
                    <a:pt x="2902461" y="570499"/>
                  </a:moveTo>
                  <a:lnTo>
                    <a:pt x="2884137" y="570499"/>
                  </a:lnTo>
                  <a:lnTo>
                    <a:pt x="2897106" y="580397"/>
                  </a:lnTo>
                  <a:lnTo>
                    <a:pt x="2897106" y="616010"/>
                  </a:lnTo>
                  <a:lnTo>
                    <a:pt x="2879133" y="625797"/>
                  </a:lnTo>
                  <a:lnTo>
                    <a:pt x="2901819" y="625797"/>
                  </a:lnTo>
                  <a:lnTo>
                    <a:pt x="2905262" y="623643"/>
                  </a:lnTo>
                  <a:lnTo>
                    <a:pt x="2912198" y="590642"/>
                  </a:lnTo>
                  <a:lnTo>
                    <a:pt x="2905262" y="572669"/>
                  </a:lnTo>
                  <a:lnTo>
                    <a:pt x="2902461" y="570499"/>
                  </a:lnTo>
                  <a:close/>
                </a:path>
                <a:path w="3615690" h="1196340">
                  <a:moveTo>
                    <a:pt x="2983089" y="543896"/>
                  </a:moveTo>
                  <a:lnTo>
                    <a:pt x="2971878" y="543896"/>
                  </a:lnTo>
                  <a:lnTo>
                    <a:pt x="2972859" y="624245"/>
                  </a:lnTo>
                  <a:lnTo>
                    <a:pt x="2993730" y="635298"/>
                  </a:lnTo>
                  <a:lnTo>
                    <a:pt x="2983089" y="543896"/>
                  </a:lnTo>
                  <a:close/>
                </a:path>
                <a:path w="3615690" h="1196340">
                  <a:moveTo>
                    <a:pt x="2972091" y="561378"/>
                  </a:moveTo>
                  <a:lnTo>
                    <a:pt x="2960856" y="561378"/>
                  </a:lnTo>
                  <a:lnTo>
                    <a:pt x="2960856" y="570879"/>
                  </a:lnTo>
                  <a:lnTo>
                    <a:pt x="2972207" y="570879"/>
                  </a:lnTo>
                  <a:lnTo>
                    <a:pt x="2972091" y="561378"/>
                  </a:lnTo>
                  <a:close/>
                </a:path>
                <a:path w="3615690" h="1196340">
                  <a:moveTo>
                    <a:pt x="2998671" y="561378"/>
                  </a:moveTo>
                  <a:lnTo>
                    <a:pt x="2985124" y="561378"/>
                  </a:lnTo>
                  <a:lnTo>
                    <a:pt x="2986231" y="570879"/>
                  </a:lnTo>
                  <a:lnTo>
                    <a:pt x="2998671" y="570879"/>
                  </a:lnTo>
                  <a:lnTo>
                    <a:pt x="2998671" y="561378"/>
                  </a:lnTo>
                  <a:close/>
                </a:path>
                <a:path w="3615690" h="1196340">
                  <a:moveTo>
                    <a:pt x="3026367" y="561378"/>
                  </a:moveTo>
                  <a:lnTo>
                    <a:pt x="3015536" y="561378"/>
                  </a:lnTo>
                  <a:lnTo>
                    <a:pt x="3015536" y="634348"/>
                  </a:lnTo>
                  <a:lnTo>
                    <a:pt x="3026747" y="634348"/>
                  </a:lnTo>
                  <a:lnTo>
                    <a:pt x="3026747" y="584878"/>
                  </a:lnTo>
                  <a:lnTo>
                    <a:pt x="3043404" y="572400"/>
                  </a:lnTo>
                  <a:lnTo>
                    <a:pt x="3027127" y="572400"/>
                  </a:lnTo>
                  <a:lnTo>
                    <a:pt x="3026367" y="561378"/>
                  </a:lnTo>
                  <a:close/>
                </a:path>
                <a:path w="3615690" h="1196340">
                  <a:moveTo>
                    <a:pt x="3041759" y="560238"/>
                  </a:moveTo>
                  <a:lnTo>
                    <a:pt x="3027127" y="572400"/>
                  </a:lnTo>
                  <a:lnTo>
                    <a:pt x="3043404" y="572400"/>
                  </a:lnTo>
                  <a:lnTo>
                    <a:pt x="3045180" y="571070"/>
                  </a:lnTo>
                  <a:lnTo>
                    <a:pt x="3052020" y="560428"/>
                  </a:lnTo>
                  <a:lnTo>
                    <a:pt x="3041759" y="560238"/>
                  </a:lnTo>
                  <a:close/>
                </a:path>
                <a:path w="3615690" h="1196340">
                  <a:moveTo>
                    <a:pt x="3114775" y="571608"/>
                  </a:moveTo>
                  <a:lnTo>
                    <a:pt x="3102635" y="571608"/>
                  </a:lnTo>
                  <a:lnTo>
                    <a:pt x="3109016" y="585131"/>
                  </a:lnTo>
                  <a:lnTo>
                    <a:pt x="3062713" y="606066"/>
                  </a:lnTo>
                  <a:lnTo>
                    <a:pt x="3067432" y="629122"/>
                  </a:lnTo>
                  <a:lnTo>
                    <a:pt x="3086783" y="636058"/>
                  </a:lnTo>
                  <a:lnTo>
                    <a:pt x="3102872" y="631355"/>
                  </a:lnTo>
                  <a:lnTo>
                    <a:pt x="3120179" y="631355"/>
                  </a:lnTo>
                  <a:lnTo>
                    <a:pt x="3120092" y="625987"/>
                  </a:lnTo>
                  <a:lnTo>
                    <a:pt x="3088493" y="625987"/>
                  </a:lnTo>
                  <a:lnTo>
                    <a:pt x="3074543" y="621046"/>
                  </a:lnTo>
                  <a:lnTo>
                    <a:pt x="3073968" y="610975"/>
                  </a:lnTo>
                  <a:lnTo>
                    <a:pt x="3073862" y="609106"/>
                  </a:lnTo>
                  <a:lnTo>
                    <a:pt x="3119818" y="609106"/>
                  </a:lnTo>
                  <a:lnTo>
                    <a:pt x="3119428" y="585131"/>
                  </a:lnTo>
                  <a:lnTo>
                    <a:pt x="3119305" y="577530"/>
                  </a:lnTo>
                  <a:lnTo>
                    <a:pt x="3119278" y="575852"/>
                  </a:lnTo>
                  <a:lnTo>
                    <a:pt x="3114775" y="571608"/>
                  </a:lnTo>
                  <a:close/>
                </a:path>
                <a:path w="3615690" h="1196340">
                  <a:moveTo>
                    <a:pt x="3120179" y="631355"/>
                  </a:moveTo>
                  <a:lnTo>
                    <a:pt x="3102872" y="631355"/>
                  </a:lnTo>
                  <a:lnTo>
                    <a:pt x="3109016" y="634348"/>
                  </a:lnTo>
                  <a:lnTo>
                    <a:pt x="3120228" y="634348"/>
                  </a:lnTo>
                  <a:lnTo>
                    <a:pt x="3120179" y="631355"/>
                  </a:lnTo>
                  <a:close/>
                </a:path>
                <a:path w="3615690" h="1196340">
                  <a:moveTo>
                    <a:pt x="3119818" y="609106"/>
                  </a:moveTo>
                  <a:lnTo>
                    <a:pt x="3073862" y="609106"/>
                  </a:lnTo>
                  <a:lnTo>
                    <a:pt x="3109016" y="610975"/>
                  </a:lnTo>
                  <a:lnTo>
                    <a:pt x="3088493" y="625987"/>
                  </a:lnTo>
                  <a:lnTo>
                    <a:pt x="3120092" y="625987"/>
                  </a:lnTo>
                  <a:lnTo>
                    <a:pt x="3119848" y="610975"/>
                  </a:lnTo>
                  <a:lnTo>
                    <a:pt x="3119818" y="609106"/>
                  </a:lnTo>
                  <a:close/>
                </a:path>
                <a:path w="3615690" h="1196340">
                  <a:moveTo>
                    <a:pt x="3104392" y="561822"/>
                  </a:moveTo>
                  <a:lnTo>
                    <a:pt x="3063980" y="577530"/>
                  </a:lnTo>
                  <a:lnTo>
                    <a:pt x="3074622" y="581331"/>
                  </a:lnTo>
                  <a:lnTo>
                    <a:pt x="3083954" y="571608"/>
                  </a:lnTo>
                  <a:lnTo>
                    <a:pt x="3114775" y="571608"/>
                  </a:lnTo>
                  <a:lnTo>
                    <a:pt x="3104392" y="561822"/>
                  </a:lnTo>
                  <a:close/>
                </a:path>
                <a:path w="3615690" h="1196340">
                  <a:moveTo>
                    <a:pt x="3151523" y="561378"/>
                  </a:moveTo>
                  <a:lnTo>
                    <a:pt x="3140691" y="561378"/>
                  </a:lnTo>
                  <a:lnTo>
                    <a:pt x="3140691" y="634348"/>
                  </a:lnTo>
                  <a:lnTo>
                    <a:pt x="3151903" y="634348"/>
                  </a:lnTo>
                  <a:lnTo>
                    <a:pt x="3151903" y="590452"/>
                  </a:lnTo>
                  <a:lnTo>
                    <a:pt x="3155941" y="576644"/>
                  </a:lnTo>
                  <a:lnTo>
                    <a:pt x="3168379" y="572780"/>
                  </a:lnTo>
                  <a:lnTo>
                    <a:pt x="3152473" y="572780"/>
                  </a:lnTo>
                  <a:lnTo>
                    <a:pt x="3151523" y="561378"/>
                  </a:lnTo>
                  <a:close/>
                </a:path>
                <a:path w="3615690" h="1196340">
                  <a:moveTo>
                    <a:pt x="3192909" y="570499"/>
                  </a:moveTo>
                  <a:lnTo>
                    <a:pt x="3175719" y="570499"/>
                  </a:lnTo>
                  <a:lnTo>
                    <a:pt x="3185759" y="578544"/>
                  </a:lnTo>
                  <a:lnTo>
                    <a:pt x="3187247" y="634348"/>
                  </a:lnTo>
                  <a:lnTo>
                    <a:pt x="3198459" y="634348"/>
                  </a:lnTo>
                  <a:lnTo>
                    <a:pt x="3198459" y="581774"/>
                  </a:lnTo>
                  <a:lnTo>
                    <a:pt x="3192909" y="570499"/>
                  </a:lnTo>
                  <a:close/>
                </a:path>
                <a:path w="3615690" h="1196340">
                  <a:moveTo>
                    <a:pt x="3168245" y="560428"/>
                  </a:moveTo>
                  <a:lnTo>
                    <a:pt x="3152473" y="572780"/>
                  </a:lnTo>
                  <a:lnTo>
                    <a:pt x="3168379" y="572780"/>
                  </a:lnTo>
                  <a:lnTo>
                    <a:pt x="3175719" y="570499"/>
                  </a:lnTo>
                  <a:lnTo>
                    <a:pt x="3192909" y="570499"/>
                  </a:lnTo>
                  <a:lnTo>
                    <a:pt x="3190430" y="565464"/>
                  </a:lnTo>
                  <a:lnTo>
                    <a:pt x="3168245" y="560428"/>
                  </a:lnTo>
                  <a:close/>
                </a:path>
                <a:path w="3615690" h="1196340">
                  <a:moveTo>
                    <a:pt x="3226357" y="614205"/>
                  </a:moveTo>
                  <a:lnTo>
                    <a:pt x="3215715" y="616866"/>
                  </a:lnTo>
                  <a:lnTo>
                    <a:pt x="3217014" y="623073"/>
                  </a:lnTo>
                  <a:lnTo>
                    <a:pt x="3229856" y="634253"/>
                  </a:lnTo>
                  <a:lnTo>
                    <a:pt x="3249128" y="635868"/>
                  </a:lnTo>
                  <a:lnTo>
                    <a:pt x="3264467" y="625987"/>
                  </a:lnTo>
                  <a:lnTo>
                    <a:pt x="3238677" y="625987"/>
                  </a:lnTo>
                  <a:lnTo>
                    <a:pt x="3226357" y="614205"/>
                  </a:lnTo>
                  <a:close/>
                </a:path>
                <a:path w="3615690" h="1196340">
                  <a:moveTo>
                    <a:pt x="3252010" y="560428"/>
                  </a:moveTo>
                  <a:lnTo>
                    <a:pt x="3223807" y="567427"/>
                  </a:lnTo>
                  <a:lnTo>
                    <a:pt x="3217996" y="586557"/>
                  </a:lnTo>
                  <a:lnTo>
                    <a:pt x="3225787" y="597436"/>
                  </a:lnTo>
                  <a:lnTo>
                    <a:pt x="3255937" y="606478"/>
                  </a:lnTo>
                  <a:lnTo>
                    <a:pt x="3258819" y="620413"/>
                  </a:lnTo>
                  <a:lnTo>
                    <a:pt x="3238677" y="625987"/>
                  </a:lnTo>
                  <a:lnTo>
                    <a:pt x="3264467" y="625987"/>
                  </a:lnTo>
                  <a:lnTo>
                    <a:pt x="3270759" y="621933"/>
                  </a:lnTo>
                  <a:lnTo>
                    <a:pt x="3270403" y="606478"/>
                  </a:lnTo>
                  <a:lnTo>
                    <a:pt x="3270363" y="604751"/>
                  </a:lnTo>
                  <a:lnTo>
                    <a:pt x="3230220" y="585939"/>
                  </a:lnTo>
                  <a:lnTo>
                    <a:pt x="3236602" y="571149"/>
                  </a:lnTo>
                  <a:lnTo>
                    <a:pt x="3266968" y="571149"/>
                  </a:lnTo>
                  <a:lnTo>
                    <a:pt x="3252010" y="560428"/>
                  </a:lnTo>
                  <a:close/>
                </a:path>
                <a:path w="3615690" h="1196340">
                  <a:moveTo>
                    <a:pt x="3266968" y="571149"/>
                  </a:moveTo>
                  <a:lnTo>
                    <a:pt x="3236602" y="571149"/>
                  </a:lnTo>
                  <a:lnTo>
                    <a:pt x="3270632" y="577720"/>
                  </a:lnTo>
                  <a:lnTo>
                    <a:pt x="3268891" y="572526"/>
                  </a:lnTo>
                  <a:lnTo>
                    <a:pt x="3266968" y="571149"/>
                  </a:lnTo>
                  <a:close/>
                </a:path>
                <a:path w="3615690" h="1196340">
                  <a:moveTo>
                    <a:pt x="3324944" y="534395"/>
                  </a:moveTo>
                  <a:lnTo>
                    <a:pt x="3298689" y="538068"/>
                  </a:lnTo>
                  <a:lnTo>
                    <a:pt x="3293780" y="634348"/>
                  </a:lnTo>
                  <a:lnTo>
                    <a:pt x="3304991" y="634348"/>
                  </a:lnTo>
                  <a:lnTo>
                    <a:pt x="3304991" y="550357"/>
                  </a:lnTo>
                  <a:lnTo>
                    <a:pt x="3315443" y="542946"/>
                  </a:lnTo>
                  <a:lnTo>
                    <a:pt x="3324944" y="534395"/>
                  </a:lnTo>
                  <a:close/>
                </a:path>
                <a:path w="3615690" h="1196340">
                  <a:moveTo>
                    <a:pt x="3297500" y="561378"/>
                  </a:moveTo>
                  <a:lnTo>
                    <a:pt x="3281998" y="561378"/>
                  </a:lnTo>
                  <a:lnTo>
                    <a:pt x="3281998" y="570879"/>
                  </a:lnTo>
                  <a:lnTo>
                    <a:pt x="3297016" y="570879"/>
                  </a:lnTo>
                  <a:lnTo>
                    <a:pt x="3297500" y="561378"/>
                  </a:lnTo>
                  <a:close/>
                </a:path>
                <a:path w="3615690" h="1196340">
                  <a:moveTo>
                    <a:pt x="3321334" y="561378"/>
                  </a:moveTo>
                  <a:lnTo>
                    <a:pt x="3304991" y="561378"/>
                  </a:lnTo>
                  <a:lnTo>
                    <a:pt x="3304991" y="570879"/>
                  </a:lnTo>
                  <a:lnTo>
                    <a:pt x="3321334" y="570879"/>
                  </a:lnTo>
                  <a:lnTo>
                    <a:pt x="3321334" y="561378"/>
                  </a:lnTo>
                  <a:close/>
                </a:path>
                <a:path w="3615690" h="1196340">
                  <a:moveTo>
                    <a:pt x="3356908" y="560428"/>
                  </a:moveTo>
                  <a:lnTo>
                    <a:pt x="3337462" y="572938"/>
                  </a:lnTo>
                  <a:lnTo>
                    <a:pt x="3330621" y="605907"/>
                  </a:lnTo>
                  <a:lnTo>
                    <a:pt x="3341374" y="628077"/>
                  </a:lnTo>
                  <a:lnTo>
                    <a:pt x="3364636" y="635868"/>
                  </a:lnTo>
                  <a:lnTo>
                    <a:pt x="3374026" y="635108"/>
                  </a:lnTo>
                  <a:lnTo>
                    <a:pt x="3385490" y="624815"/>
                  </a:lnTo>
                  <a:lnTo>
                    <a:pt x="3356132" y="624815"/>
                  </a:lnTo>
                  <a:lnTo>
                    <a:pt x="3342783" y="610326"/>
                  </a:lnTo>
                  <a:lnTo>
                    <a:pt x="3344270" y="601664"/>
                  </a:lnTo>
                  <a:lnTo>
                    <a:pt x="3338602" y="601664"/>
                  </a:lnTo>
                  <a:lnTo>
                    <a:pt x="3338602" y="591972"/>
                  </a:lnTo>
                  <a:lnTo>
                    <a:pt x="3345933" y="591972"/>
                  </a:lnTo>
                  <a:lnTo>
                    <a:pt x="3348674" y="576010"/>
                  </a:lnTo>
                  <a:lnTo>
                    <a:pt x="3371065" y="571434"/>
                  </a:lnTo>
                  <a:lnTo>
                    <a:pt x="3388229" y="571434"/>
                  </a:lnTo>
                  <a:lnTo>
                    <a:pt x="3356908" y="560428"/>
                  </a:lnTo>
                  <a:close/>
                </a:path>
                <a:path w="3615690" h="1196340">
                  <a:moveTo>
                    <a:pt x="3382878" y="614395"/>
                  </a:moveTo>
                  <a:lnTo>
                    <a:pt x="3381928" y="616929"/>
                  </a:lnTo>
                  <a:lnTo>
                    <a:pt x="3356132" y="624815"/>
                  </a:lnTo>
                  <a:lnTo>
                    <a:pt x="3385490" y="624815"/>
                  </a:lnTo>
                  <a:lnTo>
                    <a:pt x="3393709" y="617436"/>
                  </a:lnTo>
                  <a:lnTo>
                    <a:pt x="3382878" y="614395"/>
                  </a:lnTo>
                  <a:close/>
                </a:path>
                <a:path w="3615690" h="1196340">
                  <a:moveTo>
                    <a:pt x="3345933" y="591972"/>
                  </a:moveTo>
                  <a:lnTo>
                    <a:pt x="3338602" y="591972"/>
                  </a:lnTo>
                  <a:lnTo>
                    <a:pt x="3338602" y="601664"/>
                  </a:lnTo>
                  <a:lnTo>
                    <a:pt x="3344270" y="601664"/>
                  </a:lnTo>
                  <a:lnTo>
                    <a:pt x="3345933" y="591972"/>
                  </a:lnTo>
                  <a:close/>
                </a:path>
                <a:path w="3615690" h="1196340">
                  <a:moveTo>
                    <a:pt x="3387939" y="571434"/>
                  </a:moveTo>
                  <a:lnTo>
                    <a:pt x="3371065" y="571434"/>
                  </a:lnTo>
                  <a:lnTo>
                    <a:pt x="3383448" y="591972"/>
                  </a:lnTo>
                  <a:lnTo>
                    <a:pt x="3345933" y="591972"/>
                  </a:lnTo>
                  <a:lnTo>
                    <a:pt x="3344270" y="601664"/>
                  </a:lnTo>
                  <a:lnTo>
                    <a:pt x="3394850" y="601664"/>
                  </a:lnTo>
                  <a:lnTo>
                    <a:pt x="3387939" y="571434"/>
                  </a:lnTo>
                  <a:close/>
                </a:path>
                <a:path w="3615690" h="1196340">
                  <a:moveTo>
                    <a:pt x="3422736" y="561378"/>
                  </a:moveTo>
                  <a:lnTo>
                    <a:pt x="3411904" y="561378"/>
                  </a:lnTo>
                  <a:lnTo>
                    <a:pt x="3411904" y="634348"/>
                  </a:lnTo>
                  <a:lnTo>
                    <a:pt x="3423116" y="634348"/>
                  </a:lnTo>
                  <a:lnTo>
                    <a:pt x="3423116" y="584878"/>
                  </a:lnTo>
                  <a:lnTo>
                    <a:pt x="3439773" y="572400"/>
                  </a:lnTo>
                  <a:lnTo>
                    <a:pt x="3423496" y="572400"/>
                  </a:lnTo>
                  <a:lnTo>
                    <a:pt x="3422736" y="561378"/>
                  </a:lnTo>
                  <a:close/>
                </a:path>
                <a:path w="3615690" h="1196340">
                  <a:moveTo>
                    <a:pt x="3438128" y="560238"/>
                  </a:moveTo>
                  <a:lnTo>
                    <a:pt x="3423496" y="572400"/>
                  </a:lnTo>
                  <a:lnTo>
                    <a:pt x="3439773" y="572400"/>
                  </a:lnTo>
                  <a:lnTo>
                    <a:pt x="3441548" y="571070"/>
                  </a:lnTo>
                  <a:lnTo>
                    <a:pt x="3448389" y="560428"/>
                  </a:lnTo>
                  <a:lnTo>
                    <a:pt x="3438128" y="560238"/>
                  </a:lnTo>
                  <a:close/>
                </a:path>
                <a:path w="3615690" h="1196340">
                  <a:moveTo>
                    <a:pt x="3522361" y="560428"/>
                  </a:moveTo>
                  <a:lnTo>
                    <a:pt x="3502804" y="572669"/>
                  </a:lnTo>
                  <a:lnTo>
                    <a:pt x="3495884" y="605781"/>
                  </a:lnTo>
                  <a:lnTo>
                    <a:pt x="3506668" y="628030"/>
                  </a:lnTo>
                  <a:lnTo>
                    <a:pt x="3528948" y="635868"/>
                  </a:lnTo>
                  <a:lnTo>
                    <a:pt x="3535536" y="635868"/>
                  </a:lnTo>
                  <a:lnTo>
                    <a:pt x="3551634" y="625797"/>
                  </a:lnTo>
                  <a:lnTo>
                    <a:pt x="3528948" y="625797"/>
                  </a:lnTo>
                  <a:lnTo>
                    <a:pt x="3519827" y="624514"/>
                  </a:lnTo>
                  <a:lnTo>
                    <a:pt x="3507871" y="607649"/>
                  </a:lnTo>
                  <a:lnTo>
                    <a:pt x="3513366" y="576992"/>
                  </a:lnTo>
                  <a:lnTo>
                    <a:pt x="3533952" y="570499"/>
                  </a:lnTo>
                  <a:lnTo>
                    <a:pt x="3552276" y="570499"/>
                  </a:lnTo>
                  <a:lnTo>
                    <a:pt x="3541300" y="561996"/>
                  </a:lnTo>
                  <a:lnTo>
                    <a:pt x="3522361" y="560428"/>
                  </a:lnTo>
                  <a:close/>
                </a:path>
                <a:path w="3615690" h="1196340">
                  <a:moveTo>
                    <a:pt x="3552276" y="570499"/>
                  </a:moveTo>
                  <a:lnTo>
                    <a:pt x="3533952" y="570499"/>
                  </a:lnTo>
                  <a:lnTo>
                    <a:pt x="3546921" y="580397"/>
                  </a:lnTo>
                  <a:lnTo>
                    <a:pt x="3546921" y="616010"/>
                  </a:lnTo>
                  <a:lnTo>
                    <a:pt x="3528948" y="625797"/>
                  </a:lnTo>
                  <a:lnTo>
                    <a:pt x="3551634" y="625797"/>
                  </a:lnTo>
                  <a:lnTo>
                    <a:pt x="3555076" y="623643"/>
                  </a:lnTo>
                  <a:lnTo>
                    <a:pt x="3562012" y="590642"/>
                  </a:lnTo>
                  <a:lnTo>
                    <a:pt x="3555076" y="572669"/>
                  </a:lnTo>
                  <a:lnTo>
                    <a:pt x="3552276" y="570499"/>
                  </a:lnTo>
                  <a:close/>
                </a:path>
                <a:path w="3615690" h="1196340">
                  <a:moveTo>
                    <a:pt x="3615231" y="534395"/>
                  </a:moveTo>
                  <a:lnTo>
                    <a:pt x="3588976" y="538068"/>
                  </a:lnTo>
                  <a:lnTo>
                    <a:pt x="3584067" y="634348"/>
                  </a:lnTo>
                  <a:lnTo>
                    <a:pt x="3595278" y="634348"/>
                  </a:lnTo>
                  <a:lnTo>
                    <a:pt x="3595278" y="550357"/>
                  </a:lnTo>
                  <a:lnTo>
                    <a:pt x="3605730" y="542946"/>
                  </a:lnTo>
                  <a:lnTo>
                    <a:pt x="3615231" y="534395"/>
                  </a:lnTo>
                  <a:close/>
                </a:path>
                <a:path w="3615690" h="1196340">
                  <a:moveTo>
                    <a:pt x="3587788" y="561378"/>
                  </a:moveTo>
                  <a:lnTo>
                    <a:pt x="3572286" y="561378"/>
                  </a:lnTo>
                  <a:lnTo>
                    <a:pt x="3572286" y="570879"/>
                  </a:lnTo>
                  <a:lnTo>
                    <a:pt x="3587303" y="570879"/>
                  </a:lnTo>
                  <a:lnTo>
                    <a:pt x="3587788" y="561378"/>
                  </a:lnTo>
                  <a:close/>
                </a:path>
                <a:path w="3615690" h="1196340">
                  <a:moveTo>
                    <a:pt x="3611621" y="561378"/>
                  </a:moveTo>
                  <a:lnTo>
                    <a:pt x="3595278" y="561378"/>
                  </a:lnTo>
                  <a:lnTo>
                    <a:pt x="3595278" y="570879"/>
                  </a:lnTo>
                  <a:lnTo>
                    <a:pt x="3611621" y="570879"/>
                  </a:lnTo>
                  <a:lnTo>
                    <a:pt x="3611621" y="561378"/>
                  </a:lnTo>
                  <a:close/>
                </a:path>
                <a:path w="3615690" h="1196340">
                  <a:moveTo>
                    <a:pt x="137974" y="792210"/>
                  </a:moveTo>
                  <a:lnTo>
                    <a:pt x="127332" y="794871"/>
                  </a:lnTo>
                  <a:lnTo>
                    <a:pt x="128631" y="801078"/>
                  </a:lnTo>
                  <a:lnTo>
                    <a:pt x="141473" y="812258"/>
                  </a:lnTo>
                  <a:lnTo>
                    <a:pt x="160745" y="813873"/>
                  </a:lnTo>
                  <a:lnTo>
                    <a:pt x="176083" y="803992"/>
                  </a:lnTo>
                  <a:lnTo>
                    <a:pt x="150294" y="803992"/>
                  </a:lnTo>
                  <a:lnTo>
                    <a:pt x="137974" y="792210"/>
                  </a:lnTo>
                  <a:close/>
                </a:path>
                <a:path w="3615690" h="1196340">
                  <a:moveTo>
                    <a:pt x="163627" y="738433"/>
                  </a:moveTo>
                  <a:lnTo>
                    <a:pt x="135424" y="745432"/>
                  </a:lnTo>
                  <a:lnTo>
                    <a:pt x="129612" y="764562"/>
                  </a:lnTo>
                  <a:lnTo>
                    <a:pt x="137403" y="775441"/>
                  </a:lnTo>
                  <a:lnTo>
                    <a:pt x="167554" y="784483"/>
                  </a:lnTo>
                  <a:lnTo>
                    <a:pt x="170436" y="798418"/>
                  </a:lnTo>
                  <a:lnTo>
                    <a:pt x="150294" y="803992"/>
                  </a:lnTo>
                  <a:lnTo>
                    <a:pt x="176083" y="803992"/>
                  </a:lnTo>
                  <a:lnTo>
                    <a:pt x="182376" y="799938"/>
                  </a:lnTo>
                  <a:lnTo>
                    <a:pt x="182020" y="784483"/>
                  </a:lnTo>
                  <a:lnTo>
                    <a:pt x="181980" y="782757"/>
                  </a:lnTo>
                  <a:lnTo>
                    <a:pt x="141837" y="763944"/>
                  </a:lnTo>
                  <a:lnTo>
                    <a:pt x="148219" y="749154"/>
                  </a:lnTo>
                  <a:lnTo>
                    <a:pt x="178585" y="749154"/>
                  </a:lnTo>
                  <a:lnTo>
                    <a:pt x="163627" y="738433"/>
                  </a:lnTo>
                  <a:close/>
                </a:path>
                <a:path w="3615690" h="1196340">
                  <a:moveTo>
                    <a:pt x="178585" y="749154"/>
                  </a:moveTo>
                  <a:lnTo>
                    <a:pt x="148219" y="749154"/>
                  </a:lnTo>
                  <a:lnTo>
                    <a:pt x="182249" y="755725"/>
                  </a:lnTo>
                  <a:lnTo>
                    <a:pt x="180508" y="750531"/>
                  </a:lnTo>
                  <a:lnTo>
                    <a:pt x="178585" y="749154"/>
                  </a:lnTo>
                  <a:close/>
                </a:path>
                <a:path w="3615690" h="1196340">
                  <a:moveTo>
                    <a:pt x="211668" y="739383"/>
                  </a:moveTo>
                  <a:lnTo>
                    <a:pt x="200456" y="739383"/>
                  </a:lnTo>
                  <a:lnTo>
                    <a:pt x="200456" y="812353"/>
                  </a:lnTo>
                  <a:lnTo>
                    <a:pt x="211668" y="812353"/>
                  </a:lnTo>
                  <a:lnTo>
                    <a:pt x="211668" y="739383"/>
                  </a:lnTo>
                  <a:close/>
                </a:path>
                <a:path w="3615690" h="1196340">
                  <a:moveTo>
                    <a:pt x="203972" y="712020"/>
                  </a:moveTo>
                  <a:lnTo>
                    <a:pt x="206157" y="727222"/>
                  </a:lnTo>
                  <a:lnTo>
                    <a:pt x="208342" y="727222"/>
                  </a:lnTo>
                  <a:lnTo>
                    <a:pt x="203972" y="712020"/>
                  </a:lnTo>
                  <a:close/>
                </a:path>
                <a:path w="3615690" h="1196340">
                  <a:moveTo>
                    <a:pt x="231822" y="826605"/>
                  </a:moveTo>
                  <a:lnTo>
                    <a:pt x="261656" y="841237"/>
                  </a:lnTo>
                  <a:lnTo>
                    <a:pt x="272773" y="840303"/>
                  </a:lnTo>
                  <a:lnTo>
                    <a:pt x="286376" y="829930"/>
                  </a:lnTo>
                  <a:lnTo>
                    <a:pt x="272408" y="829930"/>
                  </a:lnTo>
                  <a:lnTo>
                    <a:pt x="231822" y="826605"/>
                  </a:lnTo>
                  <a:close/>
                </a:path>
                <a:path w="3615690" h="1196340">
                  <a:moveTo>
                    <a:pt x="292170" y="801838"/>
                  </a:moveTo>
                  <a:lnTo>
                    <a:pt x="279043" y="801838"/>
                  </a:lnTo>
                  <a:lnTo>
                    <a:pt x="281989" y="819764"/>
                  </a:lnTo>
                  <a:lnTo>
                    <a:pt x="272408" y="829930"/>
                  </a:lnTo>
                  <a:lnTo>
                    <a:pt x="286376" y="829930"/>
                  </a:lnTo>
                  <a:lnTo>
                    <a:pt x="291775" y="825813"/>
                  </a:lnTo>
                  <a:lnTo>
                    <a:pt x="292016" y="811213"/>
                  </a:lnTo>
                  <a:lnTo>
                    <a:pt x="292131" y="804245"/>
                  </a:lnTo>
                  <a:lnTo>
                    <a:pt x="292170" y="801838"/>
                  </a:lnTo>
                  <a:close/>
                </a:path>
                <a:path w="3615690" h="1196340">
                  <a:moveTo>
                    <a:pt x="253802" y="738433"/>
                  </a:moveTo>
                  <a:lnTo>
                    <a:pt x="235354" y="750389"/>
                  </a:lnTo>
                  <a:lnTo>
                    <a:pt x="228782" y="783089"/>
                  </a:lnTo>
                  <a:lnTo>
                    <a:pt x="239233" y="804245"/>
                  </a:lnTo>
                  <a:lnTo>
                    <a:pt x="264507" y="811213"/>
                  </a:lnTo>
                  <a:lnTo>
                    <a:pt x="279043" y="801838"/>
                  </a:lnTo>
                  <a:lnTo>
                    <a:pt x="292170" y="801838"/>
                  </a:lnTo>
                  <a:lnTo>
                    <a:pt x="292182" y="801141"/>
                  </a:lnTo>
                  <a:lnTo>
                    <a:pt x="261276" y="801141"/>
                  </a:lnTo>
                  <a:lnTo>
                    <a:pt x="252662" y="800049"/>
                  </a:lnTo>
                  <a:lnTo>
                    <a:pt x="240785" y="784847"/>
                  </a:lnTo>
                  <a:lnTo>
                    <a:pt x="246264" y="754522"/>
                  </a:lnTo>
                  <a:lnTo>
                    <a:pt x="265837" y="748505"/>
                  </a:lnTo>
                  <a:lnTo>
                    <a:pt x="276742" y="748505"/>
                  </a:lnTo>
                  <a:lnTo>
                    <a:pt x="253802" y="738433"/>
                  </a:lnTo>
                  <a:close/>
                </a:path>
                <a:path w="3615690" h="1196340">
                  <a:moveTo>
                    <a:pt x="276742" y="748505"/>
                  </a:moveTo>
                  <a:lnTo>
                    <a:pt x="265837" y="748505"/>
                  </a:lnTo>
                  <a:lnTo>
                    <a:pt x="278220" y="757357"/>
                  </a:lnTo>
                  <a:lnTo>
                    <a:pt x="278141" y="793034"/>
                  </a:lnTo>
                  <a:lnTo>
                    <a:pt x="261276" y="801141"/>
                  </a:lnTo>
                  <a:lnTo>
                    <a:pt x="292182" y="801141"/>
                  </a:lnTo>
                  <a:lnTo>
                    <a:pt x="292904" y="757357"/>
                  </a:lnTo>
                  <a:lnTo>
                    <a:pt x="293009" y="750975"/>
                  </a:lnTo>
                  <a:lnTo>
                    <a:pt x="282369" y="750975"/>
                  </a:lnTo>
                  <a:lnTo>
                    <a:pt x="276742" y="748505"/>
                  </a:lnTo>
                  <a:close/>
                </a:path>
                <a:path w="3615690" h="1196340">
                  <a:moveTo>
                    <a:pt x="293200" y="739383"/>
                  </a:moveTo>
                  <a:lnTo>
                    <a:pt x="282369" y="739383"/>
                  </a:lnTo>
                  <a:lnTo>
                    <a:pt x="282369" y="750975"/>
                  </a:lnTo>
                  <a:lnTo>
                    <a:pt x="293009" y="750975"/>
                  </a:lnTo>
                  <a:lnTo>
                    <a:pt x="293200" y="739383"/>
                  </a:lnTo>
                  <a:close/>
                </a:path>
                <a:path w="3615690" h="1196340">
                  <a:moveTo>
                    <a:pt x="324935" y="715060"/>
                  </a:moveTo>
                  <a:lnTo>
                    <a:pt x="313723" y="715060"/>
                  </a:lnTo>
                  <a:lnTo>
                    <a:pt x="313723" y="812353"/>
                  </a:lnTo>
                  <a:lnTo>
                    <a:pt x="324935" y="812353"/>
                  </a:lnTo>
                  <a:lnTo>
                    <a:pt x="324935" y="768457"/>
                  </a:lnTo>
                  <a:lnTo>
                    <a:pt x="329083" y="754649"/>
                  </a:lnTo>
                  <a:lnTo>
                    <a:pt x="341870" y="750785"/>
                  </a:lnTo>
                  <a:lnTo>
                    <a:pt x="325885" y="750785"/>
                  </a:lnTo>
                  <a:lnTo>
                    <a:pt x="324935" y="715060"/>
                  </a:lnTo>
                  <a:close/>
                </a:path>
                <a:path w="3615690" h="1196340">
                  <a:moveTo>
                    <a:pt x="366694" y="748505"/>
                  </a:moveTo>
                  <a:lnTo>
                    <a:pt x="349416" y="748505"/>
                  </a:lnTo>
                  <a:lnTo>
                    <a:pt x="359535" y="756470"/>
                  </a:lnTo>
                  <a:lnTo>
                    <a:pt x="361039" y="812353"/>
                  </a:lnTo>
                  <a:lnTo>
                    <a:pt x="372251" y="812353"/>
                  </a:lnTo>
                  <a:lnTo>
                    <a:pt x="372251" y="759716"/>
                  </a:lnTo>
                  <a:lnTo>
                    <a:pt x="366694" y="748505"/>
                  </a:lnTo>
                  <a:close/>
                </a:path>
                <a:path w="3615690" h="1196340">
                  <a:moveTo>
                    <a:pt x="337033" y="739557"/>
                  </a:moveTo>
                  <a:lnTo>
                    <a:pt x="325885" y="750785"/>
                  </a:lnTo>
                  <a:lnTo>
                    <a:pt x="341870" y="750785"/>
                  </a:lnTo>
                  <a:lnTo>
                    <a:pt x="349416" y="748505"/>
                  </a:lnTo>
                  <a:lnTo>
                    <a:pt x="366694" y="748505"/>
                  </a:lnTo>
                  <a:lnTo>
                    <a:pt x="364159" y="743390"/>
                  </a:lnTo>
                  <a:lnTo>
                    <a:pt x="337033" y="739557"/>
                  </a:lnTo>
                  <a:close/>
                </a:path>
                <a:path w="3615690" h="1196340">
                  <a:moveTo>
                    <a:pt x="408914" y="721901"/>
                  </a:moveTo>
                  <a:lnTo>
                    <a:pt x="397702" y="721901"/>
                  </a:lnTo>
                  <a:lnTo>
                    <a:pt x="398684" y="802250"/>
                  </a:lnTo>
                  <a:lnTo>
                    <a:pt x="419555" y="813303"/>
                  </a:lnTo>
                  <a:lnTo>
                    <a:pt x="408914" y="721901"/>
                  </a:lnTo>
                  <a:close/>
                </a:path>
                <a:path w="3615690" h="1196340">
                  <a:moveTo>
                    <a:pt x="397916" y="739383"/>
                  </a:moveTo>
                  <a:lnTo>
                    <a:pt x="386681" y="739383"/>
                  </a:lnTo>
                  <a:lnTo>
                    <a:pt x="386681" y="748885"/>
                  </a:lnTo>
                  <a:lnTo>
                    <a:pt x="398032" y="748885"/>
                  </a:lnTo>
                  <a:lnTo>
                    <a:pt x="397916" y="739383"/>
                  </a:lnTo>
                  <a:close/>
                </a:path>
                <a:path w="3615690" h="1196340">
                  <a:moveTo>
                    <a:pt x="424496" y="739383"/>
                  </a:moveTo>
                  <a:lnTo>
                    <a:pt x="410949" y="739383"/>
                  </a:lnTo>
                  <a:lnTo>
                    <a:pt x="412055" y="748885"/>
                  </a:lnTo>
                  <a:lnTo>
                    <a:pt x="424496" y="748885"/>
                  </a:lnTo>
                  <a:lnTo>
                    <a:pt x="424496" y="739383"/>
                  </a:lnTo>
                  <a:close/>
                </a:path>
                <a:path w="3615690" h="1196340">
                  <a:moveTo>
                    <a:pt x="452572" y="739383"/>
                  </a:moveTo>
                  <a:lnTo>
                    <a:pt x="441361" y="739383"/>
                  </a:lnTo>
                  <a:lnTo>
                    <a:pt x="441361" y="812353"/>
                  </a:lnTo>
                  <a:lnTo>
                    <a:pt x="452572" y="812353"/>
                  </a:lnTo>
                  <a:lnTo>
                    <a:pt x="452572" y="739383"/>
                  </a:lnTo>
                  <a:close/>
                </a:path>
                <a:path w="3615690" h="1196340">
                  <a:moveTo>
                    <a:pt x="444876" y="712020"/>
                  </a:moveTo>
                  <a:lnTo>
                    <a:pt x="447061" y="727222"/>
                  </a:lnTo>
                  <a:lnTo>
                    <a:pt x="449247" y="727222"/>
                  </a:lnTo>
                  <a:lnTo>
                    <a:pt x="444876" y="712020"/>
                  </a:lnTo>
                  <a:close/>
                </a:path>
                <a:path w="3615690" h="1196340">
                  <a:moveTo>
                    <a:pt x="483938" y="739383"/>
                  </a:moveTo>
                  <a:lnTo>
                    <a:pt x="473107" y="739383"/>
                  </a:lnTo>
                  <a:lnTo>
                    <a:pt x="473107" y="812353"/>
                  </a:lnTo>
                  <a:lnTo>
                    <a:pt x="484318" y="812353"/>
                  </a:lnTo>
                  <a:lnTo>
                    <a:pt x="484318" y="768457"/>
                  </a:lnTo>
                  <a:lnTo>
                    <a:pt x="488356" y="754649"/>
                  </a:lnTo>
                  <a:lnTo>
                    <a:pt x="500794" y="750785"/>
                  </a:lnTo>
                  <a:lnTo>
                    <a:pt x="484888" y="750785"/>
                  </a:lnTo>
                  <a:lnTo>
                    <a:pt x="483938" y="739383"/>
                  </a:lnTo>
                  <a:close/>
                </a:path>
                <a:path w="3615690" h="1196340">
                  <a:moveTo>
                    <a:pt x="525324" y="748505"/>
                  </a:moveTo>
                  <a:lnTo>
                    <a:pt x="508135" y="748505"/>
                  </a:lnTo>
                  <a:lnTo>
                    <a:pt x="518174" y="756549"/>
                  </a:lnTo>
                  <a:lnTo>
                    <a:pt x="519663" y="812353"/>
                  </a:lnTo>
                  <a:lnTo>
                    <a:pt x="530874" y="812353"/>
                  </a:lnTo>
                  <a:lnTo>
                    <a:pt x="530874" y="759779"/>
                  </a:lnTo>
                  <a:lnTo>
                    <a:pt x="525324" y="748505"/>
                  </a:lnTo>
                  <a:close/>
                </a:path>
                <a:path w="3615690" h="1196340">
                  <a:moveTo>
                    <a:pt x="500660" y="738433"/>
                  </a:moveTo>
                  <a:lnTo>
                    <a:pt x="484888" y="750785"/>
                  </a:lnTo>
                  <a:lnTo>
                    <a:pt x="500794" y="750785"/>
                  </a:lnTo>
                  <a:lnTo>
                    <a:pt x="508135" y="748505"/>
                  </a:lnTo>
                  <a:lnTo>
                    <a:pt x="525324" y="748505"/>
                  </a:lnTo>
                  <a:lnTo>
                    <a:pt x="522846" y="743469"/>
                  </a:lnTo>
                  <a:lnTo>
                    <a:pt x="500660" y="738433"/>
                  </a:lnTo>
                  <a:close/>
                </a:path>
                <a:path w="3615690" h="1196340">
                  <a:moveTo>
                    <a:pt x="550981" y="826605"/>
                  </a:moveTo>
                  <a:lnTo>
                    <a:pt x="580815" y="841237"/>
                  </a:lnTo>
                  <a:lnTo>
                    <a:pt x="591932" y="840303"/>
                  </a:lnTo>
                  <a:lnTo>
                    <a:pt x="605535" y="829930"/>
                  </a:lnTo>
                  <a:lnTo>
                    <a:pt x="591567" y="829930"/>
                  </a:lnTo>
                  <a:lnTo>
                    <a:pt x="550981" y="826605"/>
                  </a:lnTo>
                  <a:close/>
                </a:path>
                <a:path w="3615690" h="1196340">
                  <a:moveTo>
                    <a:pt x="611330" y="801838"/>
                  </a:moveTo>
                  <a:lnTo>
                    <a:pt x="598203" y="801838"/>
                  </a:lnTo>
                  <a:lnTo>
                    <a:pt x="601148" y="819764"/>
                  </a:lnTo>
                  <a:lnTo>
                    <a:pt x="591567" y="829930"/>
                  </a:lnTo>
                  <a:lnTo>
                    <a:pt x="605535" y="829930"/>
                  </a:lnTo>
                  <a:lnTo>
                    <a:pt x="610934" y="825813"/>
                  </a:lnTo>
                  <a:lnTo>
                    <a:pt x="611175" y="811213"/>
                  </a:lnTo>
                  <a:lnTo>
                    <a:pt x="611290" y="804245"/>
                  </a:lnTo>
                  <a:lnTo>
                    <a:pt x="611330" y="801838"/>
                  </a:lnTo>
                  <a:close/>
                </a:path>
                <a:path w="3615690" h="1196340">
                  <a:moveTo>
                    <a:pt x="572961" y="738433"/>
                  </a:moveTo>
                  <a:lnTo>
                    <a:pt x="554513" y="750389"/>
                  </a:lnTo>
                  <a:lnTo>
                    <a:pt x="547941" y="783089"/>
                  </a:lnTo>
                  <a:lnTo>
                    <a:pt x="558392" y="804245"/>
                  </a:lnTo>
                  <a:lnTo>
                    <a:pt x="583666" y="811213"/>
                  </a:lnTo>
                  <a:lnTo>
                    <a:pt x="598203" y="801838"/>
                  </a:lnTo>
                  <a:lnTo>
                    <a:pt x="611330" y="801838"/>
                  </a:lnTo>
                  <a:lnTo>
                    <a:pt x="611341" y="801141"/>
                  </a:lnTo>
                  <a:lnTo>
                    <a:pt x="580435" y="801141"/>
                  </a:lnTo>
                  <a:lnTo>
                    <a:pt x="571821" y="800049"/>
                  </a:lnTo>
                  <a:lnTo>
                    <a:pt x="559944" y="784847"/>
                  </a:lnTo>
                  <a:lnTo>
                    <a:pt x="565423" y="754522"/>
                  </a:lnTo>
                  <a:lnTo>
                    <a:pt x="584996" y="748505"/>
                  </a:lnTo>
                  <a:lnTo>
                    <a:pt x="595901" y="748505"/>
                  </a:lnTo>
                  <a:lnTo>
                    <a:pt x="572961" y="738433"/>
                  </a:lnTo>
                  <a:close/>
                </a:path>
                <a:path w="3615690" h="1196340">
                  <a:moveTo>
                    <a:pt x="595901" y="748505"/>
                  </a:moveTo>
                  <a:lnTo>
                    <a:pt x="584996" y="748505"/>
                  </a:lnTo>
                  <a:lnTo>
                    <a:pt x="597379" y="757357"/>
                  </a:lnTo>
                  <a:lnTo>
                    <a:pt x="597300" y="793034"/>
                  </a:lnTo>
                  <a:lnTo>
                    <a:pt x="580435" y="801141"/>
                  </a:lnTo>
                  <a:lnTo>
                    <a:pt x="611341" y="801141"/>
                  </a:lnTo>
                  <a:lnTo>
                    <a:pt x="612063" y="757357"/>
                  </a:lnTo>
                  <a:lnTo>
                    <a:pt x="612168" y="750975"/>
                  </a:lnTo>
                  <a:lnTo>
                    <a:pt x="601528" y="750975"/>
                  </a:lnTo>
                  <a:lnTo>
                    <a:pt x="595901" y="748505"/>
                  </a:lnTo>
                  <a:close/>
                </a:path>
                <a:path w="3615690" h="1196340">
                  <a:moveTo>
                    <a:pt x="612359" y="739383"/>
                  </a:moveTo>
                  <a:lnTo>
                    <a:pt x="601528" y="739383"/>
                  </a:lnTo>
                  <a:lnTo>
                    <a:pt x="601528" y="750975"/>
                  </a:lnTo>
                  <a:lnTo>
                    <a:pt x="612168" y="750975"/>
                  </a:lnTo>
                  <a:lnTo>
                    <a:pt x="612359" y="739383"/>
                  </a:lnTo>
                  <a:close/>
                </a:path>
                <a:path w="3615690" h="1196340">
                  <a:moveTo>
                    <a:pt x="640293" y="792210"/>
                  </a:moveTo>
                  <a:lnTo>
                    <a:pt x="629652" y="794871"/>
                  </a:lnTo>
                  <a:lnTo>
                    <a:pt x="630950" y="801078"/>
                  </a:lnTo>
                  <a:lnTo>
                    <a:pt x="643793" y="812258"/>
                  </a:lnTo>
                  <a:lnTo>
                    <a:pt x="663064" y="813873"/>
                  </a:lnTo>
                  <a:lnTo>
                    <a:pt x="678403" y="803992"/>
                  </a:lnTo>
                  <a:lnTo>
                    <a:pt x="652613" y="803992"/>
                  </a:lnTo>
                  <a:lnTo>
                    <a:pt x="640293" y="792210"/>
                  </a:lnTo>
                  <a:close/>
                </a:path>
                <a:path w="3615690" h="1196340">
                  <a:moveTo>
                    <a:pt x="665946" y="738433"/>
                  </a:moveTo>
                  <a:lnTo>
                    <a:pt x="637744" y="745432"/>
                  </a:lnTo>
                  <a:lnTo>
                    <a:pt x="631932" y="764562"/>
                  </a:lnTo>
                  <a:lnTo>
                    <a:pt x="639723" y="775441"/>
                  </a:lnTo>
                  <a:lnTo>
                    <a:pt x="669874" y="784483"/>
                  </a:lnTo>
                  <a:lnTo>
                    <a:pt x="672756" y="798418"/>
                  </a:lnTo>
                  <a:lnTo>
                    <a:pt x="652613" y="803992"/>
                  </a:lnTo>
                  <a:lnTo>
                    <a:pt x="678403" y="803992"/>
                  </a:lnTo>
                  <a:lnTo>
                    <a:pt x="684696" y="799938"/>
                  </a:lnTo>
                  <a:lnTo>
                    <a:pt x="684339" y="784483"/>
                  </a:lnTo>
                  <a:lnTo>
                    <a:pt x="684300" y="782757"/>
                  </a:lnTo>
                  <a:lnTo>
                    <a:pt x="644157" y="763944"/>
                  </a:lnTo>
                  <a:lnTo>
                    <a:pt x="650539" y="749154"/>
                  </a:lnTo>
                  <a:lnTo>
                    <a:pt x="680905" y="749154"/>
                  </a:lnTo>
                  <a:lnTo>
                    <a:pt x="665946" y="738433"/>
                  </a:lnTo>
                  <a:close/>
                </a:path>
                <a:path w="3615690" h="1196340">
                  <a:moveTo>
                    <a:pt x="680905" y="749154"/>
                  </a:moveTo>
                  <a:lnTo>
                    <a:pt x="650539" y="749154"/>
                  </a:lnTo>
                  <a:lnTo>
                    <a:pt x="684569" y="755725"/>
                  </a:lnTo>
                  <a:lnTo>
                    <a:pt x="682827" y="750531"/>
                  </a:lnTo>
                  <a:lnTo>
                    <a:pt x="680905" y="749154"/>
                  </a:lnTo>
                  <a:close/>
                </a:path>
                <a:path w="3615690" h="1196340">
                  <a:moveTo>
                    <a:pt x="708667" y="710499"/>
                  </a:moveTo>
                  <a:lnTo>
                    <a:pt x="698785" y="710499"/>
                  </a:lnTo>
                  <a:lnTo>
                    <a:pt x="715127" y="763770"/>
                  </a:lnTo>
                  <a:lnTo>
                    <a:pt x="698785" y="832116"/>
                  </a:lnTo>
                  <a:lnTo>
                    <a:pt x="708667" y="832116"/>
                  </a:lnTo>
                  <a:lnTo>
                    <a:pt x="712761" y="825625"/>
                  </a:lnTo>
                  <a:lnTo>
                    <a:pt x="726719" y="771307"/>
                  </a:lnTo>
                  <a:lnTo>
                    <a:pt x="726467" y="763770"/>
                  </a:lnTo>
                  <a:lnTo>
                    <a:pt x="726425" y="762510"/>
                  </a:lnTo>
                  <a:lnTo>
                    <a:pt x="708667" y="710499"/>
                  </a:lnTo>
                  <a:close/>
                </a:path>
                <a:path w="3615690" h="1196340">
                  <a:moveTo>
                    <a:pt x="27331" y="931640"/>
                  </a:moveTo>
                  <a:lnTo>
                    <a:pt x="6302" y="935409"/>
                  </a:lnTo>
                  <a:lnTo>
                    <a:pt x="0" y="958925"/>
                  </a:lnTo>
                  <a:lnTo>
                    <a:pt x="19968" y="972496"/>
                  </a:lnTo>
                  <a:lnTo>
                    <a:pt x="33634" y="967793"/>
                  </a:lnTo>
                  <a:lnTo>
                    <a:pt x="40871" y="947729"/>
                  </a:lnTo>
                  <a:lnTo>
                    <a:pt x="27331" y="931640"/>
                  </a:lnTo>
                  <a:close/>
                </a:path>
                <a:path w="3615690" h="1196340">
                  <a:moveTo>
                    <a:pt x="143864" y="893065"/>
                  </a:moveTo>
                  <a:lnTo>
                    <a:pt x="132083" y="893065"/>
                  </a:lnTo>
                  <a:lnTo>
                    <a:pt x="132083" y="990358"/>
                  </a:lnTo>
                  <a:lnTo>
                    <a:pt x="143864" y="990358"/>
                  </a:lnTo>
                  <a:lnTo>
                    <a:pt x="143864" y="893065"/>
                  </a:lnTo>
                  <a:close/>
                </a:path>
                <a:path w="3615690" h="1196340">
                  <a:moveTo>
                    <a:pt x="176798" y="917388"/>
                  </a:moveTo>
                  <a:lnTo>
                    <a:pt x="165967" y="917388"/>
                  </a:lnTo>
                  <a:lnTo>
                    <a:pt x="165967" y="990358"/>
                  </a:lnTo>
                  <a:lnTo>
                    <a:pt x="177178" y="990358"/>
                  </a:lnTo>
                  <a:lnTo>
                    <a:pt x="177178" y="946462"/>
                  </a:lnTo>
                  <a:lnTo>
                    <a:pt x="181216" y="932654"/>
                  </a:lnTo>
                  <a:lnTo>
                    <a:pt x="193654" y="928790"/>
                  </a:lnTo>
                  <a:lnTo>
                    <a:pt x="177748" y="928790"/>
                  </a:lnTo>
                  <a:lnTo>
                    <a:pt x="176798" y="917388"/>
                  </a:lnTo>
                  <a:close/>
                </a:path>
                <a:path w="3615690" h="1196340">
                  <a:moveTo>
                    <a:pt x="218184" y="926510"/>
                  </a:moveTo>
                  <a:lnTo>
                    <a:pt x="200995" y="926510"/>
                  </a:lnTo>
                  <a:lnTo>
                    <a:pt x="211034" y="934554"/>
                  </a:lnTo>
                  <a:lnTo>
                    <a:pt x="212523" y="990358"/>
                  </a:lnTo>
                  <a:lnTo>
                    <a:pt x="223734" y="990358"/>
                  </a:lnTo>
                  <a:lnTo>
                    <a:pt x="223734" y="937784"/>
                  </a:lnTo>
                  <a:lnTo>
                    <a:pt x="218184" y="926510"/>
                  </a:lnTo>
                  <a:close/>
                </a:path>
                <a:path w="3615690" h="1196340">
                  <a:moveTo>
                    <a:pt x="193520" y="916438"/>
                  </a:moveTo>
                  <a:lnTo>
                    <a:pt x="177748" y="928790"/>
                  </a:lnTo>
                  <a:lnTo>
                    <a:pt x="193654" y="928790"/>
                  </a:lnTo>
                  <a:lnTo>
                    <a:pt x="200995" y="926510"/>
                  </a:lnTo>
                  <a:lnTo>
                    <a:pt x="218184" y="926510"/>
                  </a:lnTo>
                  <a:lnTo>
                    <a:pt x="215706" y="921474"/>
                  </a:lnTo>
                  <a:lnTo>
                    <a:pt x="193520" y="916438"/>
                  </a:lnTo>
                  <a:close/>
                </a:path>
                <a:path w="3615690" h="1196340">
                  <a:moveTo>
                    <a:pt x="260374" y="899906"/>
                  </a:moveTo>
                  <a:lnTo>
                    <a:pt x="249162" y="899906"/>
                  </a:lnTo>
                  <a:lnTo>
                    <a:pt x="250144" y="980255"/>
                  </a:lnTo>
                  <a:lnTo>
                    <a:pt x="271015" y="991308"/>
                  </a:lnTo>
                  <a:lnTo>
                    <a:pt x="260374" y="899906"/>
                  </a:lnTo>
                  <a:close/>
                </a:path>
                <a:path w="3615690" h="1196340">
                  <a:moveTo>
                    <a:pt x="249376" y="917388"/>
                  </a:moveTo>
                  <a:lnTo>
                    <a:pt x="238141" y="917388"/>
                  </a:lnTo>
                  <a:lnTo>
                    <a:pt x="238141" y="926890"/>
                  </a:lnTo>
                  <a:lnTo>
                    <a:pt x="249492" y="926890"/>
                  </a:lnTo>
                  <a:lnTo>
                    <a:pt x="249376" y="917388"/>
                  </a:lnTo>
                  <a:close/>
                </a:path>
                <a:path w="3615690" h="1196340">
                  <a:moveTo>
                    <a:pt x="275956" y="917388"/>
                  </a:moveTo>
                  <a:lnTo>
                    <a:pt x="262409" y="917388"/>
                  </a:lnTo>
                  <a:lnTo>
                    <a:pt x="263515" y="926890"/>
                  </a:lnTo>
                  <a:lnTo>
                    <a:pt x="275956" y="926890"/>
                  </a:lnTo>
                  <a:lnTo>
                    <a:pt x="275956" y="917388"/>
                  </a:lnTo>
                  <a:close/>
                </a:path>
                <a:path w="3615690" h="1196340">
                  <a:moveTo>
                    <a:pt x="314903" y="916438"/>
                  </a:moveTo>
                  <a:lnTo>
                    <a:pt x="295457" y="928948"/>
                  </a:lnTo>
                  <a:lnTo>
                    <a:pt x="288616" y="961918"/>
                  </a:lnTo>
                  <a:lnTo>
                    <a:pt x="299368" y="984087"/>
                  </a:lnTo>
                  <a:lnTo>
                    <a:pt x="322630" y="991878"/>
                  </a:lnTo>
                  <a:lnTo>
                    <a:pt x="332021" y="991118"/>
                  </a:lnTo>
                  <a:lnTo>
                    <a:pt x="343485" y="980825"/>
                  </a:lnTo>
                  <a:lnTo>
                    <a:pt x="314127" y="980825"/>
                  </a:lnTo>
                  <a:lnTo>
                    <a:pt x="300778" y="966336"/>
                  </a:lnTo>
                  <a:lnTo>
                    <a:pt x="302265" y="957674"/>
                  </a:lnTo>
                  <a:lnTo>
                    <a:pt x="296597" y="957674"/>
                  </a:lnTo>
                  <a:lnTo>
                    <a:pt x="296597" y="947982"/>
                  </a:lnTo>
                  <a:lnTo>
                    <a:pt x="303928" y="947982"/>
                  </a:lnTo>
                  <a:lnTo>
                    <a:pt x="306668" y="932020"/>
                  </a:lnTo>
                  <a:lnTo>
                    <a:pt x="329060" y="927444"/>
                  </a:lnTo>
                  <a:lnTo>
                    <a:pt x="346224" y="927444"/>
                  </a:lnTo>
                  <a:lnTo>
                    <a:pt x="314903" y="916438"/>
                  </a:lnTo>
                  <a:close/>
                </a:path>
                <a:path w="3615690" h="1196340">
                  <a:moveTo>
                    <a:pt x="340873" y="970405"/>
                  </a:moveTo>
                  <a:lnTo>
                    <a:pt x="339923" y="972939"/>
                  </a:lnTo>
                  <a:lnTo>
                    <a:pt x="314127" y="980825"/>
                  </a:lnTo>
                  <a:lnTo>
                    <a:pt x="343485" y="980825"/>
                  </a:lnTo>
                  <a:lnTo>
                    <a:pt x="351704" y="973446"/>
                  </a:lnTo>
                  <a:lnTo>
                    <a:pt x="340873" y="970405"/>
                  </a:lnTo>
                  <a:close/>
                </a:path>
                <a:path w="3615690" h="1196340">
                  <a:moveTo>
                    <a:pt x="303928" y="947982"/>
                  </a:moveTo>
                  <a:lnTo>
                    <a:pt x="296597" y="947982"/>
                  </a:lnTo>
                  <a:lnTo>
                    <a:pt x="296597" y="957674"/>
                  </a:lnTo>
                  <a:lnTo>
                    <a:pt x="302265" y="957674"/>
                  </a:lnTo>
                  <a:lnTo>
                    <a:pt x="303928" y="947982"/>
                  </a:lnTo>
                  <a:close/>
                </a:path>
                <a:path w="3615690" h="1196340">
                  <a:moveTo>
                    <a:pt x="345934" y="927444"/>
                  </a:moveTo>
                  <a:lnTo>
                    <a:pt x="329060" y="927444"/>
                  </a:lnTo>
                  <a:lnTo>
                    <a:pt x="341443" y="947982"/>
                  </a:lnTo>
                  <a:lnTo>
                    <a:pt x="303928" y="947982"/>
                  </a:lnTo>
                  <a:lnTo>
                    <a:pt x="302265" y="957674"/>
                  </a:lnTo>
                  <a:lnTo>
                    <a:pt x="352844" y="957674"/>
                  </a:lnTo>
                  <a:lnTo>
                    <a:pt x="345934" y="927444"/>
                  </a:lnTo>
                  <a:close/>
                </a:path>
                <a:path w="3615690" h="1196340">
                  <a:moveTo>
                    <a:pt x="369519" y="1004610"/>
                  </a:moveTo>
                  <a:lnTo>
                    <a:pt x="399353" y="1019242"/>
                  </a:lnTo>
                  <a:lnTo>
                    <a:pt x="410470" y="1018308"/>
                  </a:lnTo>
                  <a:lnTo>
                    <a:pt x="424072" y="1007935"/>
                  </a:lnTo>
                  <a:lnTo>
                    <a:pt x="410105" y="1007935"/>
                  </a:lnTo>
                  <a:lnTo>
                    <a:pt x="369519" y="1004610"/>
                  </a:lnTo>
                  <a:close/>
                </a:path>
                <a:path w="3615690" h="1196340">
                  <a:moveTo>
                    <a:pt x="429867" y="979843"/>
                  </a:moveTo>
                  <a:lnTo>
                    <a:pt x="416740" y="979843"/>
                  </a:lnTo>
                  <a:lnTo>
                    <a:pt x="419686" y="997769"/>
                  </a:lnTo>
                  <a:lnTo>
                    <a:pt x="410105" y="1007935"/>
                  </a:lnTo>
                  <a:lnTo>
                    <a:pt x="424072" y="1007935"/>
                  </a:lnTo>
                  <a:lnTo>
                    <a:pt x="429472" y="1003818"/>
                  </a:lnTo>
                  <a:lnTo>
                    <a:pt x="429713" y="989218"/>
                  </a:lnTo>
                  <a:lnTo>
                    <a:pt x="429828" y="982250"/>
                  </a:lnTo>
                  <a:lnTo>
                    <a:pt x="429867" y="979843"/>
                  </a:lnTo>
                  <a:close/>
                </a:path>
                <a:path w="3615690" h="1196340">
                  <a:moveTo>
                    <a:pt x="391499" y="916438"/>
                  </a:moveTo>
                  <a:lnTo>
                    <a:pt x="373050" y="928394"/>
                  </a:lnTo>
                  <a:lnTo>
                    <a:pt x="366479" y="961094"/>
                  </a:lnTo>
                  <a:lnTo>
                    <a:pt x="376930" y="982250"/>
                  </a:lnTo>
                  <a:lnTo>
                    <a:pt x="402204" y="989218"/>
                  </a:lnTo>
                  <a:lnTo>
                    <a:pt x="416740" y="979843"/>
                  </a:lnTo>
                  <a:lnTo>
                    <a:pt x="429867" y="979843"/>
                  </a:lnTo>
                  <a:lnTo>
                    <a:pt x="429879" y="979146"/>
                  </a:lnTo>
                  <a:lnTo>
                    <a:pt x="398973" y="979146"/>
                  </a:lnTo>
                  <a:lnTo>
                    <a:pt x="390359" y="978054"/>
                  </a:lnTo>
                  <a:lnTo>
                    <a:pt x="378482" y="962852"/>
                  </a:lnTo>
                  <a:lnTo>
                    <a:pt x="383961" y="932527"/>
                  </a:lnTo>
                  <a:lnTo>
                    <a:pt x="403534" y="926510"/>
                  </a:lnTo>
                  <a:lnTo>
                    <a:pt x="414439" y="926510"/>
                  </a:lnTo>
                  <a:lnTo>
                    <a:pt x="391499" y="916438"/>
                  </a:lnTo>
                  <a:close/>
                </a:path>
                <a:path w="3615690" h="1196340">
                  <a:moveTo>
                    <a:pt x="414439" y="926510"/>
                  </a:moveTo>
                  <a:lnTo>
                    <a:pt x="403534" y="926510"/>
                  </a:lnTo>
                  <a:lnTo>
                    <a:pt x="415917" y="935362"/>
                  </a:lnTo>
                  <a:lnTo>
                    <a:pt x="415838" y="971039"/>
                  </a:lnTo>
                  <a:lnTo>
                    <a:pt x="398973" y="979146"/>
                  </a:lnTo>
                  <a:lnTo>
                    <a:pt x="429879" y="979146"/>
                  </a:lnTo>
                  <a:lnTo>
                    <a:pt x="430601" y="935362"/>
                  </a:lnTo>
                  <a:lnTo>
                    <a:pt x="430706" y="928980"/>
                  </a:lnTo>
                  <a:lnTo>
                    <a:pt x="420066" y="928980"/>
                  </a:lnTo>
                  <a:lnTo>
                    <a:pt x="414439" y="926510"/>
                  </a:lnTo>
                  <a:close/>
                </a:path>
                <a:path w="3615690" h="1196340">
                  <a:moveTo>
                    <a:pt x="430897" y="917388"/>
                  </a:moveTo>
                  <a:lnTo>
                    <a:pt x="420066" y="917388"/>
                  </a:lnTo>
                  <a:lnTo>
                    <a:pt x="420066" y="928980"/>
                  </a:lnTo>
                  <a:lnTo>
                    <a:pt x="430706" y="928980"/>
                  </a:lnTo>
                  <a:lnTo>
                    <a:pt x="430897" y="917388"/>
                  </a:lnTo>
                  <a:close/>
                </a:path>
                <a:path w="3615690" h="1196340">
                  <a:moveTo>
                    <a:pt x="462251" y="917388"/>
                  </a:moveTo>
                  <a:lnTo>
                    <a:pt x="451420" y="917388"/>
                  </a:lnTo>
                  <a:lnTo>
                    <a:pt x="451420" y="990358"/>
                  </a:lnTo>
                  <a:lnTo>
                    <a:pt x="462632" y="990358"/>
                  </a:lnTo>
                  <a:lnTo>
                    <a:pt x="462632" y="940888"/>
                  </a:lnTo>
                  <a:lnTo>
                    <a:pt x="479288" y="928410"/>
                  </a:lnTo>
                  <a:lnTo>
                    <a:pt x="463012" y="928410"/>
                  </a:lnTo>
                  <a:lnTo>
                    <a:pt x="462251" y="917388"/>
                  </a:lnTo>
                  <a:close/>
                </a:path>
                <a:path w="3615690" h="1196340">
                  <a:moveTo>
                    <a:pt x="477643" y="916248"/>
                  </a:moveTo>
                  <a:lnTo>
                    <a:pt x="463012" y="928410"/>
                  </a:lnTo>
                  <a:lnTo>
                    <a:pt x="479288" y="928410"/>
                  </a:lnTo>
                  <a:lnTo>
                    <a:pt x="481064" y="927080"/>
                  </a:lnTo>
                  <a:lnTo>
                    <a:pt x="487905" y="916438"/>
                  </a:lnTo>
                  <a:lnTo>
                    <a:pt x="477643" y="916248"/>
                  </a:lnTo>
                  <a:close/>
                </a:path>
                <a:path w="3615690" h="1196340">
                  <a:moveTo>
                    <a:pt x="550659" y="927618"/>
                  </a:moveTo>
                  <a:lnTo>
                    <a:pt x="538519" y="927618"/>
                  </a:lnTo>
                  <a:lnTo>
                    <a:pt x="544900" y="941142"/>
                  </a:lnTo>
                  <a:lnTo>
                    <a:pt x="498598" y="962076"/>
                  </a:lnTo>
                  <a:lnTo>
                    <a:pt x="503317" y="985132"/>
                  </a:lnTo>
                  <a:lnTo>
                    <a:pt x="522668" y="992068"/>
                  </a:lnTo>
                  <a:lnTo>
                    <a:pt x="538756" y="987365"/>
                  </a:lnTo>
                  <a:lnTo>
                    <a:pt x="556063" y="987365"/>
                  </a:lnTo>
                  <a:lnTo>
                    <a:pt x="555976" y="981997"/>
                  </a:lnTo>
                  <a:lnTo>
                    <a:pt x="524378" y="981997"/>
                  </a:lnTo>
                  <a:lnTo>
                    <a:pt x="510427" y="977056"/>
                  </a:lnTo>
                  <a:lnTo>
                    <a:pt x="509852" y="966985"/>
                  </a:lnTo>
                  <a:lnTo>
                    <a:pt x="509746" y="965116"/>
                  </a:lnTo>
                  <a:lnTo>
                    <a:pt x="555702" y="965116"/>
                  </a:lnTo>
                  <a:lnTo>
                    <a:pt x="555313" y="941142"/>
                  </a:lnTo>
                  <a:lnTo>
                    <a:pt x="555189" y="933540"/>
                  </a:lnTo>
                  <a:lnTo>
                    <a:pt x="555162" y="931862"/>
                  </a:lnTo>
                  <a:lnTo>
                    <a:pt x="550659" y="927618"/>
                  </a:lnTo>
                  <a:close/>
                </a:path>
                <a:path w="3615690" h="1196340">
                  <a:moveTo>
                    <a:pt x="556063" y="987365"/>
                  </a:moveTo>
                  <a:lnTo>
                    <a:pt x="538756" y="987365"/>
                  </a:lnTo>
                  <a:lnTo>
                    <a:pt x="544900" y="990358"/>
                  </a:lnTo>
                  <a:lnTo>
                    <a:pt x="556112" y="990358"/>
                  </a:lnTo>
                  <a:lnTo>
                    <a:pt x="556063" y="987365"/>
                  </a:lnTo>
                  <a:close/>
                </a:path>
                <a:path w="3615690" h="1196340">
                  <a:moveTo>
                    <a:pt x="555702" y="965116"/>
                  </a:moveTo>
                  <a:lnTo>
                    <a:pt x="509746" y="965116"/>
                  </a:lnTo>
                  <a:lnTo>
                    <a:pt x="544900" y="966985"/>
                  </a:lnTo>
                  <a:lnTo>
                    <a:pt x="524378" y="981997"/>
                  </a:lnTo>
                  <a:lnTo>
                    <a:pt x="555976" y="981997"/>
                  </a:lnTo>
                  <a:lnTo>
                    <a:pt x="555732" y="966985"/>
                  </a:lnTo>
                  <a:lnTo>
                    <a:pt x="555702" y="965116"/>
                  </a:lnTo>
                  <a:close/>
                </a:path>
                <a:path w="3615690" h="1196340">
                  <a:moveTo>
                    <a:pt x="540277" y="917832"/>
                  </a:moveTo>
                  <a:lnTo>
                    <a:pt x="499865" y="933540"/>
                  </a:lnTo>
                  <a:lnTo>
                    <a:pt x="510506" y="937341"/>
                  </a:lnTo>
                  <a:lnTo>
                    <a:pt x="519838" y="927618"/>
                  </a:lnTo>
                  <a:lnTo>
                    <a:pt x="550659" y="927618"/>
                  </a:lnTo>
                  <a:lnTo>
                    <a:pt x="540277" y="917832"/>
                  </a:lnTo>
                  <a:close/>
                </a:path>
                <a:path w="3615690" h="1196340">
                  <a:moveTo>
                    <a:pt x="592727" y="899906"/>
                  </a:moveTo>
                  <a:lnTo>
                    <a:pt x="581516" y="899906"/>
                  </a:lnTo>
                  <a:lnTo>
                    <a:pt x="582498" y="980255"/>
                  </a:lnTo>
                  <a:lnTo>
                    <a:pt x="603369" y="991308"/>
                  </a:lnTo>
                  <a:lnTo>
                    <a:pt x="592727" y="899906"/>
                  </a:lnTo>
                  <a:close/>
                </a:path>
                <a:path w="3615690" h="1196340">
                  <a:moveTo>
                    <a:pt x="581730" y="917388"/>
                  </a:moveTo>
                  <a:lnTo>
                    <a:pt x="570494" y="917388"/>
                  </a:lnTo>
                  <a:lnTo>
                    <a:pt x="570494" y="926890"/>
                  </a:lnTo>
                  <a:lnTo>
                    <a:pt x="581846" y="926890"/>
                  </a:lnTo>
                  <a:lnTo>
                    <a:pt x="581730" y="917388"/>
                  </a:lnTo>
                  <a:close/>
                </a:path>
                <a:path w="3615690" h="1196340">
                  <a:moveTo>
                    <a:pt x="608310" y="917388"/>
                  </a:moveTo>
                  <a:lnTo>
                    <a:pt x="594763" y="917388"/>
                  </a:lnTo>
                  <a:lnTo>
                    <a:pt x="595869" y="926890"/>
                  </a:lnTo>
                  <a:lnTo>
                    <a:pt x="608310" y="926890"/>
                  </a:lnTo>
                  <a:lnTo>
                    <a:pt x="608310" y="917388"/>
                  </a:lnTo>
                  <a:close/>
                </a:path>
                <a:path w="3615690" h="1196340">
                  <a:moveTo>
                    <a:pt x="647257" y="916438"/>
                  </a:moveTo>
                  <a:lnTo>
                    <a:pt x="627811" y="928948"/>
                  </a:lnTo>
                  <a:lnTo>
                    <a:pt x="620970" y="961918"/>
                  </a:lnTo>
                  <a:lnTo>
                    <a:pt x="631722" y="984087"/>
                  </a:lnTo>
                  <a:lnTo>
                    <a:pt x="654984" y="991878"/>
                  </a:lnTo>
                  <a:lnTo>
                    <a:pt x="664375" y="991118"/>
                  </a:lnTo>
                  <a:lnTo>
                    <a:pt x="675839" y="980825"/>
                  </a:lnTo>
                  <a:lnTo>
                    <a:pt x="646481" y="980825"/>
                  </a:lnTo>
                  <a:lnTo>
                    <a:pt x="633132" y="966336"/>
                  </a:lnTo>
                  <a:lnTo>
                    <a:pt x="634618" y="957674"/>
                  </a:lnTo>
                  <a:lnTo>
                    <a:pt x="628951" y="957674"/>
                  </a:lnTo>
                  <a:lnTo>
                    <a:pt x="628951" y="947982"/>
                  </a:lnTo>
                  <a:lnTo>
                    <a:pt x="636282" y="947982"/>
                  </a:lnTo>
                  <a:lnTo>
                    <a:pt x="639022" y="932020"/>
                  </a:lnTo>
                  <a:lnTo>
                    <a:pt x="661414" y="927444"/>
                  </a:lnTo>
                  <a:lnTo>
                    <a:pt x="678578" y="927444"/>
                  </a:lnTo>
                  <a:lnTo>
                    <a:pt x="647257" y="916438"/>
                  </a:lnTo>
                  <a:close/>
                </a:path>
                <a:path w="3615690" h="1196340">
                  <a:moveTo>
                    <a:pt x="673227" y="970405"/>
                  </a:moveTo>
                  <a:lnTo>
                    <a:pt x="672277" y="972939"/>
                  </a:lnTo>
                  <a:lnTo>
                    <a:pt x="646481" y="980825"/>
                  </a:lnTo>
                  <a:lnTo>
                    <a:pt x="675839" y="980825"/>
                  </a:lnTo>
                  <a:lnTo>
                    <a:pt x="684058" y="973446"/>
                  </a:lnTo>
                  <a:lnTo>
                    <a:pt x="673227" y="970405"/>
                  </a:lnTo>
                  <a:close/>
                </a:path>
                <a:path w="3615690" h="1196340">
                  <a:moveTo>
                    <a:pt x="636282" y="947982"/>
                  </a:moveTo>
                  <a:lnTo>
                    <a:pt x="628951" y="947982"/>
                  </a:lnTo>
                  <a:lnTo>
                    <a:pt x="628951" y="957674"/>
                  </a:lnTo>
                  <a:lnTo>
                    <a:pt x="634618" y="957674"/>
                  </a:lnTo>
                  <a:lnTo>
                    <a:pt x="636282" y="947982"/>
                  </a:lnTo>
                  <a:close/>
                </a:path>
                <a:path w="3615690" h="1196340">
                  <a:moveTo>
                    <a:pt x="678288" y="927444"/>
                  </a:moveTo>
                  <a:lnTo>
                    <a:pt x="661414" y="927444"/>
                  </a:lnTo>
                  <a:lnTo>
                    <a:pt x="673797" y="947982"/>
                  </a:lnTo>
                  <a:lnTo>
                    <a:pt x="636282" y="947982"/>
                  </a:lnTo>
                  <a:lnTo>
                    <a:pt x="634618" y="957674"/>
                  </a:lnTo>
                  <a:lnTo>
                    <a:pt x="685198" y="957674"/>
                  </a:lnTo>
                  <a:lnTo>
                    <a:pt x="678288" y="927444"/>
                  </a:lnTo>
                  <a:close/>
                </a:path>
                <a:path w="3615690" h="1196340">
                  <a:moveTo>
                    <a:pt x="789343" y="927618"/>
                  </a:moveTo>
                  <a:lnTo>
                    <a:pt x="777202" y="927618"/>
                  </a:lnTo>
                  <a:lnTo>
                    <a:pt x="783584" y="941142"/>
                  </a:lnTo>
                  <a:lnTo>
                    <a:pt x="737281" y="962076"/>
                  </a:lnTo>
                  <a:lnTo>
                    <a:pt x="742000" y="985132"/>
                  </a:lnTo>
                  <a:lnTo>
                    <a:pt x="761351" y="992068"/>
                  </a:lnTo>
                  <a:lnTo>
                    <a:pt x="777440" y="987365"/>
                  </a:lnTo>
                  <a:lnTo>
                    <a:pt x="794747" y="987365"/>
                  </a:lnTo>
                  <a:lnTo>
                    <a:pt x="794660" y="981997"/>
                  </a:lnTo>
                  <a:lnTo>
                    <a:pt x="763061" y="981997"/>
                  </a:lnTo>
                  <a:lnTo>
                    <a:pt x="749110" y="977056"/>
                  </a:lnTo>
                  <a:lnTo>
                    <a:pt x="748536" y="966985"/>
                  </a:lnTo>
                  <a:lnTo>
                    <a:pt x="748429" y="965116"/>
                  </a:lnTo>
                  <a:lnTo>
                    <a:pt x="794385" y="965116"/>
                  </a:lnTo>
                  <a:lnTo>
                    <a:pt x="793996" y="941142"/>
                  </a:lnTo>
                  <a:lnTo>
                    <a:pt x="793873" y="933540"/>
                  </a:lnTo>
                  <a:lnTo>
                    <a:pt x="793845" y="931862"/>
                  </a:lnTo>
                  <a:lnTo>
                    <a:pt x="789343" y="927618"/>
                  </a:lnTo>
                  <a:close/>
                </a:path>
                <a:path w="3615690" h="1196340">
                  <a:moveTo>
                    <a:pt x="794747" y="987365"/>
                  </a:moveTo>
                  <a:lnTo>
                    <a:pt x="777440" y="987365"/>
                  </a:lnTo>
                  <a:lnTo>
                    <a:pt x="783584" y="990358"/>
                  </a:lnTo>
                  <a:lnTo>
                    <a:pt x="794795" y="990358"/>
                  </a:lnTo>
                  <a:lnTo>
                    <a:pt x="794747" y="987365"/>
                  </a:lnTo>
                  <a:close/>
                </a:path>
                <a:path w="3615690" h="1196340">
                  <a:moveTo>
                    <a:pt x="794385" y="965116"/>
                  </a:moveTo>
                  <a:lnTo>
                    <a:pt x="748429" y="965116"/>
                  </a:lnTo>
                  <a:lnTo>
                    <a:pt x="783584" y="966985"/>
                  </a:lnTo>
                  <a:lnTo>
                    <a:pt x="763061" y="981997"/>
                  </a:lnTo>
                  <a:lnTo>
                    <a:pt x="794660" y="981997"/>
                  </a:lnTo>
                  <a:lnTo>
                    <a:pt x="794416" y="966985"/>
                  </a:lnTo>
                  <a:lnTo>
                    <a:pt x="794385" y="965116"/>
                  </a:lnTo>
                  <a:close/>
                </a:path>
                <a:path w="3615690" h="1196340">
                  <a:moveTo>
                    <a:pt x="778960" y="917832"/>
                  </a:moveTo>
                  <a:lnTo>
                    <a:pt x="738548" y="933540"/>
                  </a:lnTo>
                  <a:lnTo>
                    <a:pt x="749189" y="937341"/>
                  </a:lnTo>
                  <a:lnTo>
                    <a:pt x="758522" y="927618"/>
                  </a:lnTo>
                  <a:lnTo>
                    <a:pt x="789343" y="927618"/>
                  </a:lnTo>
                  <a:lnTo>
                    <a:pt x="778960" y="917832"/>
                  </a:lnTo>
                  <a:close/>
                </a:path>
                <a:path w="3615690" h="1196340">
                  <a:moveTo>
                    <a:pt x="872456" y="978006"/>
                  </a:moveTo>
                  <a:lnTo>
                    <a:pt x="860485" y="978006"/>
                  </a:lnTo>
                  <a:lnTo>
                    <a:pt x="861224" y="990025"/>
                  </a:lnTo>
                  <a:lnTo>
                    <a:pt x="861245" y="990358"/>
                  </a:lnTo>
                  <a:lnTo>
                    <a:pt x="872456" y="990358"/>
                  </a:lnTo>
                  <a:lnTo>
                    <a:pt x="872456" y="978006"/>
                  </a:lnTo>
                  <a:close/>
                </a:path>
                <a:path w="3615690" h="1196340">
                  <a:moveTo>
                    <a:pt x="826470" y="917388"/>
                  </a:moveTo>
                  <a:lnTo>
                    <a:pt x="815259" y="917388"/>
                  </a:lnTo>
                  <a:lnTo>
                    <a:pt x="815259" y="969962"/>
                  </a:lnTo>
                  <a:lnTo>
                    <a:pt x="823113" y="986288"/>
                  </a:lnTo>
                  <a:lnTo>
                    <a:pt x="848893" y="990025"/>
                  </a:lnTo>
                  <a:lnTo>
                    <a:pt x="858102" y="980477"/>
                  </a:lnTo>
                  <a:lnTo>
                    <a:pt x="837777" y="980477"/>
                  </a:lnTo>
                  <a:lnTo>
                    <a:pt x="827959" y="972559"/>
                  </a:lnTo>
                  <a:lnTo>
                    <a:pt x="826470" y="917388"/>
                  </a:lnTo>
                  <a:close/>
                </a:path>
                <a:path w="3615690" h="1196340">
                  <a:moveTo>
                    <a:pt x="872456" y="917388"/>
                  </a:moveTo>
                  <a:lnTo>
                    <a:pt x="861245" y="917388"/>
                  </a:lnTo>
                  <a:lnTo>
                    <a:pt x="861245" y="960524"/>
                  </a:lnTo>
                  <a:lnTo>
                    <a:pt x="856288" y="974728"/>
                  </a:lnTo>
                  <a:lnTo>
                    <a:pt x="837777" y="980477"/>
                  </a:lnTo>
                  <a:lnTo>
                    <a:pt x="858102" y="980477"/>
                  </a:lnTo>
                  <a:lnTo>
                    <a:pt x="860485" y="978006"/>
                  </a:lnTo>
                  <a:lnTo>
                    <a:pt x="872456" y="978006"/>
                  </a:lnTo>
                  <a:lnTo>
                    <a:pt x="872456" y="917388"/>
                  </a:lnTo>
                  <a:close/>
                </a:path>
                <a:path w="3615690" h="1196340">
                  <a:moveTo>
                    <a:pt x="914590" y="916438"/>
                  </a:moveTo>
                  <a:lnTo>
                    <a:pt x="896142" y="928473"/>
                  </a:lnTo>
                  <a:lnTo>
                    <a:pt x="889570" y="961791"/>
                  </a:lnTo>
                  <a:lnTo>
                    <a:pt x="899784" y="984166"/>
                  </a:lnTo>
                  <a:lnTo>
                    <a:pt x="920545" y="991878"/>
                  </a:lnTo>
                  <a:lnTo>
                    <a:pt x="925232" y="991878"/>
                  </a:lnTo>
                  <a:lnTo>
                    <a:pt x="939832" y="982155"/>
                  </a:lnTo>
                  <a:lnTo>
                    <a:pt x="953989" y="982155"/>
                  </a:lnTo>
                  <a:lnTo>
                    <a:pt x="953989" y="981807"/>
                  </a:lnTo>
                  <a:lnTo>
                    <a:pt x="922065" y="981807"/>
                  </a:lnTo>
                  <a:lnTo>
                    <a:pt x="913450" y="980572"/>
                  </a:lnTo>
                  <a:lnTo>
                    <a:pt x="901574" y="963786"/>
                  </a:lnTo>
                  <a:lnTo>
                    <a:pt x="907053" y="932575"/>
                  </a:lnTo>
                  <a:lnTo>
                    <a:pt x="926625" y="926510"/>
                  </a:lnTo>
                  <a:lnTo>
                    <a:pt x="937226" y="926510"/>
                  </a:lnTo>
                  <a:lnTo>
                    <a:pt x="914590" y="916438"/>
                  </a:lnTo>
                  <a:close/>
                </a:path>
                <a:path w="3615690" h="1196340">
                  <a:moveTo>
                    <a:pt x="953989" y="982155"/>
                  </a:moveTo>
                  <a:lnTo>
                    <a:pt x="939832" y="982155"/>
                  </a:lnTo>
                  <a:lnTo>
                    <a:pt x="943158" y="990358"/>
                  </a:lnTo>
                  <a:lnTo>
                    <a:pt x="953989" y="990358"/>
                  </a:lnTo>
                  <a:lnTo>
                    <a:pt x="953989" y="982155"/>
                  </a:lnTo>
                  <a:close/>
                </a:path>
                <a:path w="3615690" h="1196340">
                  <a:moveTo>
                    <a:pt x="937226" y="926510"/>
                  </a:moveTo>
                  <a:lnTo>
                    <a:pt x="926625" y="926510"/>
                  </a:lnTo>
                  <a:lnTo>
                    <a:pt x="939009" y="935457"/>
                  </a:lnTo>
                  <a:lnTo>
                    <a:pt x="938929" y="972638"/>
                  </a:lnTo>
                  <a:lnTo>
                    <a:pt x="922065" y="981807"/>
                  </a:lnTo>
                  <a:lnTo>
                    <a:pt x="953989" y="981807"/>
                  </a:lnTo>
                  <a:lnTo>
                    <a:pt x="953989" y="928980"/>
                  </a:lnTo>
                  <a:lnTo>
                    <a:pt x="942778" y="928980"/>
                  </a:lnTo>
                  <a:lnTo>
                    <a:pt x="937226" y="926510"/>
                  </a:lnTo>
                  <a:close/>
                </a:path>
                <a:path w="3615690" h="1196340">
                  <a:moveTo>
                    <a:pt x="953989" y="893065"/>
                  </a:moveTo>
                  <a:lnTo>
                    <a:pt x="942778" y="893065"/>
                  </a:lnTo>
                  <a:lnTo>
                    <a:pt x="942778" y="928980"/>
                  </a:lnTo>
                  <a:lnTo>
                    <a:pt x="953989" y="928980"/>
                  </a:lnTo>
                  <a:lnTo>
                    <a:pt x="953989" y="893065"/>
                  </a:lnTo>
                  <a:close/>
                </a:path>
                <a:path w="3615690" h="1196340">
                  <a:moveTo>
                    <a:pt x="987291" y="917388"/>
                  </a:moveTo>
                  <a:lnTo>
                    <a:pt x="976079" y="917388"/>
                  </a:lnTo>
                  <a:lnTo>
                    <a:pt x="976079" y="990358"/>
                  </a:lnTo>
                  <a:lnTo>
                    <a:pt x="987291" y="990358"/>
                  </a:lnTo>
                  <a:lnTo>
                    <a:pt x="987291" y="917388"/>
                  </a:lnTo>
                  <a:close/>
                </a:path>
                <a:path w="3615690" h="1196340">
                  <a:moveTo>
                    <a:pt x="979595" y="890025"/>
                  </a:moveTo>
                  <a:lnTo>
                    <a:pt x="981780" y="905227"/>
                  </a:lnTo>
                  <a:lnTo>
                    <a:pt x="983965" y="905227"/>
                  </a:lnTo>
                  <a:lnTo>
                    <a:pt x="979595" y="890025"/>
                  </a:lnTo>
                  <a:close/>
                </a:path>
                <a:path w="3615690" h="1196340">
                  <a:moveTo>
                    <a:pt x="1030882" y="916438"/>
                  </a:moveTo>
                  <a:lnTo>
                    <a:pt x="1011325" y="928679"/>
                  </a:lnTo>
                  <a:lnTo>
                    <a:pt x="1004405" y="961791"/>
                  </a:lnTo>
                  <a:lnTo>
                    <a:pt x="1015189" y="984040"/>
                  </a:lnTo>
                  <a:lnTo>
                    <a:pt x="1037469" y="991878"/>
                  </a:lnTo>
                  <a:lnTo>
                    <a:pt x="1044057" y="991878"/>
                  </a:lnTo>
                  <a:lnTo>
                    <a:pt x="1060155" y="981807"/>
                  </a:lnTo>
                  <a:lnTo>
                    <a:pt x="1037469" y="981807"/>
                  </a:lnTo>
                  <a:lnTo>
                    <a:pt x="1028348" y="980524"/>
                  </a:lnTo>
                  <a:lnTo>
                    <a:pt x="1016392" y="963659"/>
                  </a:lnTo>
                  <a:lnTo>
                    <a:pt x="1021887" y="933002"/>
                  </a:lnTo>
                  <a:lnTo>
                    <a:pt x="1042473" y="926510"/>
                  </a:lnTo>
                  <a:lnTo>
                    <a:pt x="1060798" y="926510"/>
                  </a:lnTo>
                  <a:lnTo>
                    <a:pt x="1049821" y="918006"/>
                  </a:lnTo>
                  <a:lnTo>
                    <a:pt x="1030882" y="916438"/>
                  </a:lnTo>
                  <a:close/>
                </a:path>
                <a:path w="3615690" h="1196340">
                  <a:moveTo>
                    <a:pt x="1060798" y="926510"/>
                  </a:moveTo>
                  <a:lnTo>
                    <a:pt x="1042473" y="926510"/>
                  </a:lnTo>
                  <a:lnTo>
                    <a:pt x="1055443" y="936407"/>
                  </a:lnTo>
                  <a:lnTo>
                    <a:pt x="1055443" y="972021"/>
                  </a:lnTo>
                  <a:lnTo>
                    <a:pt x="1037469" y="981807"/>
                  </a:lnTo>
                  <a:lnTo>
                    <a:pt x="1060155" y="981807"/>
                  </a:lnTo>
                  <a:lnTo>
                    <a:pt x="1063598" y="979653"/>
                  </a:lnTo>
                  <a:lnTo>
                    <a:pt x="1070534" y="946652"/>
                  </a:lnTo>
                  <a:lnTo>
                    <a:pt x="1063598" y="928679"/>
                  </a:lnTo>
                  <a:lnTo>
                    <a:pt x="1060798" y="926510"/>
                  </a:lnTo>
                  <a:close/>
                </a:path>
                <a:path w="3615690" h="1196340">
                  <a:moveTo>
                    <a:pt x="1136104" y="917388"/>
                  </a:moveTo>
                  <a:lnTo>
                    <a:pt x="1125273" y="917388"/>
                  </a:lnTo>
                  <a:lnTo>
                    <a:pt x="1125273" y="990358"/>
                  </a:lnTo>
                  <a:lnTo>
                    <a:pt x="1136484" y="990358"/>
                  </a:lnTo>
                  <a:lnTo>
                    <a:pt x="1136484" y="940888"/>
                  </a:lnTo>
                  <a:lnTo>
                    <a:pt x="1153141" y="928410"/>
                  </a:lnTo>
                  <a:lnTo>
                    <a:pt x="1136864" y="928410"/>
                  </a:lnTo>
                  <a:lnTo>
                    <a:pt x="1136104" y="917388"/>
                  </a:lnTo>
                  <a:close/>
                </a:path>
                <a:path w="3615690" h="1196340">
                  <a:moveTo>
                    <a:pt x="1151496" y="916248"/>
                  </a:moveTo>
                  <a:lnTo>
                    <a:pt x="1136864" y="928410"/>
                  </a:lnTo>
                  <a:lnTo>
                    <a:pt x="1153141" y="928410"/>
                  </a:lnTo>
                  <a:lnTo>
                    <a:pt x="1154917" y="927080"/>
                  </a:lnTo>
                  <a:lnTo>
                    <a:pt x="1161758" y="916438"/>
                  </a:lnTo>
                  <a:lnTo>
                    <a:pt x="1151496" y="916248"/>
                  </a:lnTo>
                  <a:close/>
                </a:path>
                <a:path w="3615690" h="1196340">
                  <a:moveTo>
                    <a:pt x="1195693" y="916438"/>
                  </a:moveTo>
                  <a:lnTo>
                    <a:pt x="1176247" y="928948"/>
                  </a:lnTo>
                  <a:lnTo>
                    <a:pt x="1169406" y="961918"/>
                  </a:lnTo>
                  <a:lnTo>
                    <a:pt x="1180158" y="984087"/>
                  </a:lnTo>
                  <a:lnTo>
                    <a:pt x="1203421" y="991878"/>
                  </a:lnTo>
                  <a:lnTo>
                    <a:pt x="1212811" y="991118"/>
                  </a:lnTo>
                  <a:lnTo>
                    <a:pt x="1224275" y="980825"/>
                  </a:lnTo>
                  <a:lnTo>
                    <a:pt x="1194917" y="980825"/>
                  </a:lnTo>
                  <a:lnTo>
                    <a:pt x="1181568" y="966336"/>
                  </a:lnTo>
                  <a:lnTo>
                    <a:pt x="1183055" y="957674"/>
                  </a:lnTo>
                  <a:lnTo>
                    <a:pt x="1177387" y="957674"/>
                  </a:lnTo>
                  <a:lnTo>
                    <a:pt x="1177387" y="947982"/>
                  </a:lnTo>
                  <a:lnTo>
                    <a:pt x="1184718" y="947982"/>
                  </a:lnTo>
                  <a:lnTo>
                    <a:pt x="1187458" y="932020"/>
                  </a:lnTo>
                  <a:lnTo>
                    <a:pt x="1209850" y="927444"/>
                  </a:lnTo>
                  <a:lnTo>
                    <a:pt x="1227014" y="927444"/>
                  </a:lnTo>
                  <a:lnTo>
                    <a:pt x="1195693" y="916438"/>
                  </a:lnTo>
                  <a:close/>
                </a:path>
                <a:path w="3615690" h="1196340">
                  <a:moveTo>
                    <a:pt x="1221663" y="970405"/>
                  </a:moveTo>
                  <a:lnTo>
                    <a:pt x="1220713" y="972939"/>
                  </a:lnTo>
                  <a:lnTo>
                    <a:pt x="1194917" y="980825"/>
                  </a:lnTo>
                  <a:lnTo>
                    <a:pt x="1224275" y="980825"/>
                  </a:lnTo>
                  <a:lnTo>
                    <a:pt x="1232494" y="973446"/>
                  </a:lnTo>
                  <a:lnTo>
                    <a:pt x="1221663" y="970405"/>
                  </a:lnTo>
                  <a:close/>
                </a:path>
                <a:path w="3615690" h="1196340">
                  <a:moveTo>
                    <a:pt x="1184718" y="947982"/>
                  </a:moveTo>
                  <a:lnTo>
                    <a:pt x="1177387" y="947982"/>
                  </a:lnTo>
                  <a:lnTo>
                    <a:pt x="1177387" y="957674"/>
                  </a:lnTo>
                  <a:lnTo>
                    <a:pt x="1183055" y="957674"/>
                  </a:lnTo>
                  <a:lnTo>
                    <a:pt x="1184718" y="947982"/>
                  </a:lnTo>
                  <a:close/>
                </a:path>
                <a:path w="3615690" h="1196340">
                  <a:moveTo>
                    <a:pt x="1226724" y="927444"/>
                  </a:moveTo>
                  <a:lnTo>
                    <a:pt x="1209850" y="927444"/>
                  </a:lnTo>
                  <a:lnTo>
                    <a:pt x="1222233" y="947982"/>
                  </a:lnTo>
                  <a:lnTo>
                    <a:pt x="1184718" y="947982"/>
                  </a:lnTo>
                  <a:lnTo>
                    <a:pt x="1183055" y="957674"/>
                  </a:lnTo>
                  <a:lnTo>
                    <a:pt x="1233635" y="957674"/>
                  </a:lnTo>
                  <a:lnTo>
                    <a:pt x="1226724" y="927444"/>
                  </a:lnTo>
                  <a:close/>
                </a:path>
                <a:path w="3615690" h="1196340">
                  <a:moveTo>
                    <a:pt x="1273556" y="916438"/>
                  </a:moveTo>
                  <a:lnTo>
                    <a:pt x="1254110" y="928932"/>
                  </a:lnTo>
                  <a:lnTo>
                    <a:pt x="1247269" y="961537"/>
                  </a:lnTo>
                  <a:lnTo>
                    <a:pt x="1257720" y="983802"/>
                  </a:lnTo>
                  <a:lnTo>
                    <a:pt x="1280333" y="991878"/>
                  </a:lnTo>
                  <a:lnTo>
                    <a:pt x="1298576" y="986858"/>
                  </a:lnTo>
                  <a:lnTo>
                    <a:pt x="1302224" y="980651"/>
                  </a:lnTo>
                  <a:lnTo>
                    <a:pt x="1272035" y="980651"/>
                  </a:lnTo>
                  <a:lnTo>
                    <a:pt x="1259367" y="964420"/>
                  </a:lnTo>
                  <a:lnTo>
                    <a:pt x="1265575" y="932179"/>
                  </a:lnTo>
                  <a:lnTo>
                    <a:pt x="1285274" y="926510"/>
                  </a:lnTo>
                  <a:lnTo>
                    <a:pt x="1302805" y="926510"/>
                  </a:lnTo>
                  <a:lnTo>
                    <a:pt x="1301505" y="923849"/>
                  </a:lnTo>
                  <a:lnTo>
                    <a:pt x="1273556" y="916438"/>
                  </a:lnTo>
                  <a:close/>
                </a:path>
                <a:path w="3615690" h="1196340">
                  <a:moveTo>
                    <a:pt x="1309027" y="969075"/>
                  </a:moveTo>
                  <a:lnTo>
                    <a:pt x="1297816" y="969075"/>
                  </a:lnTo>
                  <a:lnTo>
                    <a:pt x="1297119" y="971735"/>
                  </a:lnTo>
                  <a:lnTo>
                    <a:pt x="1272035" y="980651"/>
                  </a:lnTo>
                  <a:lnTo>
                    <a:pt x="1302224" y="980651"/>
                  </a:lnTo>
                  <a:lnTo>
                    <a:pt x="1309027" y="969075"/>
                  </a:lnTo>
                  <a:close/>
                </a:path>
                <a:path w="3615690" h="1196340">
                  <a:moveTo>
                    <a:pt x="1302805" y="926510"/>
                  </a:moveTo>
                  <a:lnTo>
                    <a:pt x="1285274" y="926510"/>
                  </a:lnTo>
                  <a:lnTo>
                    <a:pt x="1297816" y="939241"/>
                  </a:lnTo>
                  <a:lnTo>
                    <a:pt x="1309027" y="939241"/>
                  </a:lnTo>
                  <a:lnTo>
                    <a:pt x="1302805" y="926510"/>
                  </a:lnTo>
                  <a:close/>
                </a:path>
                <a:path w="3615690" h="1196340">
                  <a:moveTo>
                    <a:pt x="1348473" y="916438"/>
                  </a:moveTo>
                  <a:lnTo>
                    <a:pt x="1328916" y="928679"/>
                  </a:lnTo>
                  <a:lnTo>
                    <a:pt x="1321996" y="961791"/>
                  </a:lnTo>
                  <a:lnTo>
                    <a:pt x="1332780" y="984040"/>
                  </a:lnTo>
                  <a:lnTo>
                    <a:pt x="1355061" y="991878"/>
                  </a:lnTo>
                  <a:lnTo>
                    <a:pt x="1361648" y="991878"/>
                  </a:lnTo>
                  <a:lnTo>
                    <a:pt x="1377747" y="981807"/>
                  </a:lnTo>
                  <a:lnTo>
                    <a:pt x="1355061" y="981807"/>
                  </a:lnTo>
                  <a:lnTo>
                    <a:pt x="1345939" y="980524"/>
                  </a:lnTo>
                  <a:lnTo>
                    <a:pt x="1333984" y="963659"/>
                  </a:lnTo>
                  <a:lnTo>
                    <a:pt x="1339479" y="933002"/>
                  </a:lnTo>
                  <a:lnTo>
                    <a:pt x="1360064" y="926510"/>
                  </a:lnTo>
                  <a:lnTo>
                    <a:pt x="1378389" y="926510"/>
                  </a:lnTo>
                  <a:lnTo>
                    <a:pt x="1367412" y="918006"/>
                  </a:lnTo>
                  <a:lnTo>
                    <a:pt x="1348473" y="916438"/>
                  </a:lnTo>
                  <a:close/>
                </a:path>
                <a:path w="3615690" h="1196340">
                  <a:moveTo>
                    <a:pt x="1378389" y="926510"/>
                  </a:moveTo>
                  <a:lnTo>
                    <a:pt x="1360064" y="926510"/>
                  </a:lnTo>
                  <a:lnTo>
                    <a:pt x="1373034" y="936407"/>
                  </a:lnTo>
                  <a:lnTo>
                    <a:pt x="1373034" y="972021"/>
                  </a:lnTo>
                  <a:lnTo>
                    <a:pt x="1355061" y="981807"/>
                  </a:lnTo>
                  <a:lnTo>
                    <a:pt x="1377747" y="981807"/>
                  </a:lnTo>
                  <a:lnTo>
                    <a:pt x="1381189" y="979653"/>
                  </a:lnTo>
                  <a:lnTo>
                    <a:pt x="1388125" y="946652"/>
                  </a:lnTo>
                  <a:lnTo>
                    <a:pt x="1381189" y="928679"/>
                  </a:lnTo>
                  <a:lnTo>
                    <a:pt x="1378389" y="926510"/>
                  </a:lnTo>
                  <a:close/>
                </a:path>
                <a:path w="3615690" h="1196340">
                  <a:moveTo>
                    <a:pt x="1416071" y="917388"/>
                  </a:moveTo>
                  <a:lnTo>
                    <a:pt x="1405239" y="917388"/>
                  </a:lnTo>
                  <a:lnTo>
                    <a:pt x="1405239" y="990358"/>
                  </a:lnTo>
                  <a:lnTo>
                    <a:pt x="1416451" y="990358"/>
                  </a:lnTo>
                  <a:lnTo>
                    <a:pt x="1416451" y="940888"/>
                  </a:lnTo>
                  <a:lnTo>
                    <a:pt x="1433107" y="928410"/>
                  </a:lnTo>
                  <a:lnTo>
                    <a:pt x="1416831" y="928410"/>
                  </a:lnTo>
                  <a:lnTo>
                    <a:pt x="1416071" y="917388"/>
                  </a:lnTo>
                  <a:close/>
                </a:path>
                <a:path w="3615690" h="1196340">
                  <a:moveTo>
                    <a:pt x="1431463" y="916248"/>
                  </a:moveTo>
                  <a:lnTo>
                    <a:pt x="1416831" y="928410"/>
                  </a:lnTo>
                  <a:lnTo>
                    <a:pt x="1433107" y="928410"/>
                  </a:lnTo>
                  <a:lnTo>
                    <a:pt x="1434883" y="927080"/>
                  </a:lnTo>
                  <a:lnTo>
                    <a:pt x="1441724" y="916438"/>
                  </a:lnTo>
                  <a:lnTo>
                    <a:pt x="1431463" y="916248"/>
                  </a:lnTo>
                  <a:close/>
                </a:path>
                <a:path w="3615690" h="1196340">
                  <a:moveTo>
                    <a:pt x="1474393" y="916438"/>
                  </a:moveTo>
                  <a:lnTo>
                    <a:pt x="1455944" y="928473"/>
                  </a:lnTo>
                  <a:lnTo>
                    <a:pt x="1449372" y="961791"/>
                  </a:lnTo>
                  <a:lnTo>
                    <a:pt x="1459586" y="984166"/>
                  </a:lnTo>
                  <a:lnTo>
                    <a:pt x="1480347" y="991878"/>
                  </a:lnTo>
                  <a:lnTo>
                    <a:pt x="1485034" y="991878"/>
                  </a:lnTo>
                  <a:lnTo>
                    <a:pt x="1499634" y="982155"/>
                  </a:lnTo>
                  <a:lnTo>
                    <a:pt x="1513791" y="982155"/>
                  </a:lnTo>
                  <a:lnTo>
                    <a:pt x="1513791" y="981807"/>
                  </a:lnTo>
                  <a:lnTo>
                    <a:pt x="1481867" y="981807"/>
                  </a:lnTo>
                  <a:lnTo>
                    <a:pt x="1473252" y="980572"/>
                  </a:lnTo>
                  <a:lnTo>
                    <a:pt x="1461376" y="963786"/>
                  </a:lnTo>
                  <a:lnTo>
                    <a:pt x="1466855" y="932575"/>
                  </a:lnTo>
                  <a:lnTo>
                    <a:pt x="1486428" y="926510"/>
                  </a:lnTo>
                  <a:lnTo>
                    <a:pt x="1497028" y="926510"/>
                  </a:lnTo>
                  <a:lnTo>
                    <a:pt x="1474393" y="916438"/>
                  </a:lnTo>
                  <a:close/>
                </a:path>
                <a:path w="3615690" h="1196340">
                  <a:moveTo>
                    <a:pt x="1513791" y="982155"/>
                  </a:moveTo>
                  <a:lnTo>
                    <a:pt x="1499634" y="982155"/>
                  </a:lnTo>
                  <a:lnTo>
                    <a:pt x="1502960" y="990358"/>
                  </a:lnTo>
                  <a:lnTo>
                    <a:pt x="1513791" y="990358"/>
                  </a:lnTo>
                  <a:lnTo>
                    <a:pt x="1513791" y="982155"/>
                  </a:lnTo>
                  <a:close/>
                </a:path>
                <a:path w="3615690" h="1196340">
                  <a:moveTo>
                    <a:pt x="1497028" y="926510"/>
                  </a:moveTo>
                  <a:lnTo>
                    <a:pt x="1486428" y="926510"/>
                  </a:lnTo>
                  <a:lnTo>
                    <a:pt x="1498811" y="935457"/>
                  </a:lnTo>
                  <a:lnTo>
                    <a:pt x="1498732" y="972638"/>
                  </a:lnTo>
                  <a:lnTo>
                    <a:pt x="1481867" y="981807"/>
                  </a:lnTo>
                  <a:lnTo>
                    <a:pt x="1513791" y="981807"/>
                  </a:lnTo>
                  <a:lnTo>
                    <a:pt x="1513791" y="928980"/>
                  </a:lnTo>
                  <a:lnTo>
                    <a:pt x="1502580" y="928980"/>
                  </a:lnTo>
                  <a:lnTo>
                    <a:pt x="1497028" y="926510"/>
                  </a:lnTo>
                  <a:close/>
                </a:path>
                <a:path w="3615690" h="1196340">
                  <a:moveTo>
                    <a:pt x="1513791" y="893065"/>
                  </a:moveTo>
                  <a:lnTo>
                    <a:pt x="1502580" y="893065"/>
                  </a:lnTo>
                  <a:lnTo>
                    <a:pt x="1502580" y="928980"/>
                  </a:lnTo>
                  <a:lnTo>
                    <a:pt x="1513791" y="928980"/>
                  </a:lnTo>
                  <a:lnTo>
                    <a:pt x="1513791" y="893065"/>
                  </a:lnTo>
                  <a:close/>
                </a:path>
                <a:path w="3615690" h="1196340">
                  <a:moveTo>
                    <a:pt x="1547093" y="917388"/>
                  </a:moveTo>
                  <a:lnTo>
                    <a:pt x="1535881" y="917388"/>
                  </a:lnTo>
                  <a:lnTo>
                    <a:pt x="1535881" y="990358"/>
                  </a:lnTo>
                  <a:lnTo>
                    <a:pt x="1547093" y="990358"/>
                  </a:lnTo>
                  <a:lnTo>
                    <a:pt x="1547093" y="917388"/>
                  </a:lnTo>
                  <a:close/>
                </a:path>
                <a:path w="3615690" h="1196340">
                  <a:moveTo>
                    <a:pt x="1539397" y="890025"/>
                  </a:moveTo>
                  <a:lnTo>
                    <a:pt x="1541582" y="905227"/>
                  </a:lnTo>
                  <a:lnTo>
                    <a:pt x="1543767" y="905227"/>
                  </a:lnTo>
                  <a:lnTo>
                    <a:pt x="1539397" y="890025"/>
                  </a:lnTo>
                  <a:close/>
                </a:path>
                <a:path w="3615690" h="1196340">
                  <a:moveTo>
                    <a:pt x="1578459" y="917388"/>
                  </a:moveTo>
                  <a:lnTo>
                    <a:pt x="1567628" y="917388"/>
                  </a:lnTo>
                  <a:lnTo>
                    <a:pt x="1567628" y="990358"/>
                  </a:lnTo>
                  <a:lnTo>
                    <a:pt x="1578839" y="990358"/>
                  </a:lnTo>
                  <a:lnTo>
                    <a:pt x="1578839" y="946462"/>
                  </a:lnTo>
                  <a:lnTo>
                    <a:pt x="1582877" y="932654"/>
                  </a:lnTo>
                  <a:lnTo>
                    <a:pt x="1595315" y="928790"/>
                  </a:lnTo>
                  <a:lnTo>
                    <a:pt x="1579409" y="928790"/>
                  </a:lnTo>
                  <a:lnTo>
                    <a:pt x="1578459" y="917388"/>
                  </a:lnTo>
                  <a:close/>
                </a:path>
                <a:path w="3615690" h="1196340">
                  <a:moveTo>
                    <a:pt x="1619845" y="926510"/>
                  </a:moveTo>
                  <a:lnTo>
                    <a:pt x="1602656" y="926510"/>
                  </a:lnTo>
                  <a:lnTo>
                    <a:pt x="1612695" y="934554"/>
                  </a:lnTo>
                  <a:lnTo>
                    <a:pt x="1614184" y="990358"/>
                  </a:lnTo>
                  <a:lnTo>
                    <a:pt x="1625395" y="990358"/>
                  </a:lnTo>
                  <a:lnTo>
                    <a:pt x="1625395" y="937784"/>
                  </a:lnTo>
                  <a:lnTo>
                    <a:pt x="1619845" y="926510"/>
                  </a:lnTo>
                  <a:close/>
                </a:path>
                <a:path w="3615690" h="1196340">
                  <a:moveTo>
                    <a:pt x="1595181" y="916438"/>
                  </a:moveTo>
                  <a:lnTo>
                    <a:pt x="1579409" y="928790"/>
                  </a:lnTo>
                  <a:lnTo>
                    <a:pt x="1595315" y="928790"/>
                  </a:lnTo>
                  <a:lnTo>
                    <a:pt x="1602656" y="926510"/>
                  </a:lnTo>
                  <a:lnTo>
                    <a:pt x="1619845" y="926510"/>
                  </a:lnTo>
                  <a:lnTo>
                    <a:pt x="1617367" y="921474"/>
                  </a:lnTo>
                  <a:lnTo>
                    <a:pt x="1595181" y="916438"/>
                  </a:lnTo>
                  <a:close/>
                </a:path>
                <a:path w="3615690" h="1196340">
                  <a:moveTo>
                    <a:pt x="1645502" y="1004610"/>
                  </a:moveTo>
                  <a:lnTo>
                    <a:pt x="1675336" y="1019242"/>
                  </a:lnTo>
                  <a:lnTo>
                    <a:pt x="1686453" y="1018308"/>
                  </a:lnTo>
                  <a:lnTo>
                    <a:pt x="1700056" y="1007935"/>
                  </a:lnTo>
                  <a:lnTo>
                    <a:pt x="1686088" y="1007935"/>
                  </a:lnTo>
                  <a:lnTo>
                    <a:pt x="1645502" y="1004610"/>
                  </a:lnTo>
                  <a:close/>
                </a:path>
                <a:path w="3615690" h="1196340">
                  <a:moveTo>
                    <a:pt x="1705850" y="979843"/>
                  </a:moveTo>
                  <a:lnTo>
                    <a:pt x="1692723" y="979843"/>
                  </a:lnTo>
                  <a:lnTo>
                    <a:pt x="1695669" y="997769"/>
                  </a:lnTo>
                  <a:lnTo>
                    <a:pt x="1686088" y="1007935"/>
                  </a:lnTo>
                  <a:lnTo>
                    <a:pt x="1700056" y="1007935"/>
                  </a:lnTo>
                  <a:lnTo>
                    <a:pt x="1705455" y="1003818"/>
                  </a:lnTo>
                  <a:lnTo>
                    <a:pt x="1705696" y="989218"/>
                  </a:lnTo>
                  <a:lnTo>
                    <a:pt x="1705811" y="982250"/>
                  </a:lnTo>
                  <a:lnTo>
                    <a:pt x="1705850" y="979843"/>
                  </a:lnTo>
                  <a:close/>
                </a:path>
                <a:path w="3615690" h="1196340">
                  <a:moveTo>
                    <a:pt x="1667482" y="916438"/>
                  </a:moveTo>
                  <a:lnTo>
                    <a:pt x="1649033" y="928394"/>
                  </a:lnTo>
                  <a:lnTo>
                    <a:pt x="1642462" y="961094"/>
                  </a:lnTo>
                  <a:lnTo>
                    <a:pt x="1652913" y="982250"/>
                  </a:lnTo>
                  <a:lnTo>
                    <a:pt x="1678186" y="989218"/>
                  </a:lnTo>
                  <a:lnTo>
                    <a:pt x="1692723" y="979843"/>
                  </a:lnTo>
                  <a:lnTo>
                    <a:pt x="1705850" y="979843"/>
                  </a:lnTo>
                  <a:lnTo>
                    <a:pt x="1705862" y="979146"/>
                  </a:lnTo>
                  <a:lnTo>
                    <a:pt x="1674956" y="979146"/>
                  </a:lnTo>
                  <a:lnTo>
                    <a:pt x="1666342" y="978054"/>
                  </a:lnTo>
                  <a:lnTo>
                    <a:pt x="1654465" y="962852"/>
                  </a:lnTo>
                  <a:lnTo>
                    <a:pt x="1659944" y="932527"/>
                  </a:lnTo>
                  <a:lnTo>
                    <a:pt x="1679517" y="926510"/>
                  </a:lnTo>
                  <a:lnTo>
                    <a:pt x="1690422" y="926510"/>
                  </a:lnTo>
                  <a:lnTo>
                    <a:pt x="1667482" y="916438"/>
                  </a:lnTo>
                  <a:close/>
                </a:path>
                <a:path w="3615690" h="1196340">
                  <a:moveTo>
                    <a:pt x="1690422" y="926510"/>
                  </a:moveTo>
                  <a:lnTo>
                    <a:pt x="1679517" y="926510"/>
                  </a:lnTo>
                  <a:lnTo>
                    <a:pt x="1691900" y="935362"/>
                  </a:lnTo>
                  <a:lnTo>
                    <a:pt x="1691821" y="971039"/>
                  </a:lnTo>
                  <a:lnTo>
                    <a:pt x="1674956" y="979146"/>
                  </a:lnTo>
                  <a:lnTo>
                    <a:pt x="1705862" y="979146"/>
                  </a:lnTo>
                  <a:lnTo>
                    <a:pt x="1706584" y="935362"/>
                  </a:lnTo>
                  <a:lnTo>
                    <a:pt x="1706689" y="928980"/>
                  </a:lnTo>
                  <a:lnTo>
                    <a:pt x="1696049" y="928980"/>
                  </a:lnTo>
                  <a:lnTo>
                    <a:pt x="1690422" y="926510"/>
                  </a:lnTo>
                  <a:close/>
                </a:path>
                <a:path w="3615690" h="1196340">
                  <a:moveTo>
                    <a:pt x="1706880" y="917388"/>
                  </a:moveTo>
                  <a:lnTo>
                    <a:pt x="1696049" y="917388"/>
                  </a:lnTo>
                  <a:lnTo>
                    <a:pt x="1696049" y="928980"/>
                  </a:lnTo>
                  <a:lnTo>
                    <a:pt x="1706689" y="928980"/>
                  </a:lnTo>
                  <a:lnTo>
                    <a:pt x="1706880" y="917388"/>
                  </a:lnTo>
                  <a:close/>
                </a:path>
                <a:path w="3615690" h="1196340">
                  <a:moveTo>
                    <a:pt x="1804173" y="920999"/>
                  </a:moveTo>
                  <a:lnTo>
                    <a:pt x="1793532" y="920999"/>
                  </a:lnTo>
                  <a:lnTo>
                    <a:pt x="1793532" y="983707"/>
                  </a:lnTo>
                  <a:lnTo>
                    <a:pt x="1804173" y="983707"/>
                  </a:lnTo>
                  <a:lnTo>
                    <a:pt x="1804173" y="920999"/>
                  </a:lnTo>
                  <a:close/>
                </a:path>
                <a:path w="3615690" h="1196340">
                  <a:moveTo>
                    <a:pt x="1793532" y="947032"/>
                  </a:moveTo>
                  <a:lnTo>
                    <a:pt x="1767498" y="947032"/>
                  </a:lnTo>
                  <a:lnTo>
                    <a:pt x="1767498" y="957674"/>
                  </a:lnTo>
                  <a:lnTo>
                    <a:pt x="1793532" y="957674"/>
                  </a:lnTo>
                  <a:lnTo>
                    <a:pt x="1793532" y="947032"/>
                  </a:lnTo>
                  <a:close/>
                </a:path>
                <a:path w="3615690" h="1196340">
                  <a:moveTo>
                    <a:pt x="1830207" y="947032"/>
                  </a:moveTo>
                  <a:lnTo>
                    <a:pt x="1804173" y="947032"/>
                  </a:lnTo>
                  <a:lnTo>
                    <a:pt x="1804173" y="957674"/>
                  </a:lnTo>
                  <a:lnTo>
                    <a:pt x="1830207" y="957674"/>
                  </a:lnTo>
                  <a:lnTo>
                    <a:pt x="1830207" y="947032"/>
                  </a:lnTo>
                  <a:close/>
                </a:path>
                <a:path w="3615690" h="1196340">
                  <a:moveTo>
                    <a:pt x="1898247" y="970215"/>
                  </a:moveTo>
                  <a:lnTo>
                    <a:pt x="1887606" y="972876"/>
                  </a:lnTo>
                  <a:lnTo>
                    <a:pt x="1888905" y="979083"/>
                  </a:lnTo>
                  <a:lnTo>
                    <a:pt x="1901747" y="990263"/>
                  </a:lnTo>
                  <a:lnTo>
                    <a:pt x="1921019" y="991878"/>
                  </a:lnTo>
                  <a:lnTo>
                    <a:pt x="1936357" y="981997"/>
                  </a:lnTo>
                  <a:lnTo>
                    <a:pt x="1910567" y="981997"/>
                  </a:lnTo>
                  <a:lnTo>
                    <a:pt x="1898247" y="970215"/>
                  </a:lnTo>
                  <a:close/>
                </a:path>
                <a:path w="3615690" h="1196340">
                  <a:moveTo>
                    <a:pt x="1923901" y="916438"/>
                  </a:moveTo>
                  <a:lnTo>
                    <a:pt x="1895698" y="923437"/>
                  </a:lnTo>
                  <a:lnTo>
                    <a:pt x="1889886" y="942567"/>
                  </a:lnTo>
                  <a:lnTo>
                    <a:pt x="1897677" y="953446"/>
                  </a:lnTo>
                  <a:lnTo>
                    <a:pt x="1927828" y="962488"/>
                  </a:lnTo>
                  <a:lnTo>
                    <a:pt x="1930710" y="976423"/>
                  </a:lnTo>
                  <a:lnTo>
                    <a:pt x="1910567" y="981997"/>
                  </a:lnTo>
                  <a:lnTo>
                    <a:pt x="1936357" y="981997"/>
                  </a:lnTo>
                  <a:lnTo>
                    <a:pt x="1942650" y="977943"/>
                  </a:lnTo>
                  <a:lnTo>
                    <a:pt x="1942294" y="962488"/>
                  </a:lnTo>
                  <a:lnTo>
                    <a:pt x="1942254" y="960762"/>
                  </a:lnTo>
                  <a:lnTo>
                    <a:pt x="1902111" y="941949"/>
                  </a:lnTo>
                  <a:lnTo>
                    <a:pt x="1908493" y="927159"/>
                  </a:lnTo>
                  <a:lnTo>
                    <a:pt x="1938859" y="927159"/>
                  </a:lnTo>
                  <a:lnTo>
                    <a:pt x="1923901" y="916438"/>
                  </a:lnTo>
                  <a:close/>
                </a:path>
                <a:path w="3615690" h="1196340">
                  <a:moveTo>
                    <a:pt x="1938859" y="927159"/>
                  </a:moveTo>
                  <a:lnTo>
                    <a:pt x="1908493" y="927159"/>
                  </a:lnTo>
                  <a:lnTo>
                    <a:pt x="1942523" y="933731"/>
                  </a:lnTo>
                  <a:lnTo>
                    <a:pt x="1940781" y="928537"/>
                  </a:lnTo>
                  <a:lnTo>
                    <a:pt x="1938859" y="927159"/>
                  </a:lnTo>
                  <a:close/>
                </a:path>
                <a:path w="3615690" h="1196340">
                  <a:moveTo>
                    <a:pt x="1971561" y="917388"/>
                  </a:moveTo>
                  <a:lnTo>
                    <a:pt x="1960730" y="917388"/>
                  </a:lnTo>
                  <a:lnTo>
                    <a:pt x="1960730" y="1017722"/>
                  </a:lnTo>
                  <a:lnTo>
                    <a:pt x="1971941" y="1017722"/>
                  </a:lnTo>
                  <a:lnTo>
                    <a:pt x="1971941" y="979146"/>
                  </a:lnTo>
                  <a:lnTo>
                    <a:pt x="1988674" y="979146"/>
                  </a:lnTo>
                  <a:lnTo>
                    <a:pt x="1978149" y="975916"/>
                  </a:lnTo>
                  <a:lnTo>
                    <a:pt x="1971752" y="953873"/>
                  </a:lnTo>
                  <a:lnTo>
                    <a:pt x="1978054" y="932258"/>
                  </a:lnTo>
                  <a:lnTo>
                    <a:pt x="1997405" y="926510"/>
                  </a:lnTo>
                  <a:lnTo>
                    <a:pt x="2016139" y="926510"/>
                  </a:lnTo>
                  <a:lnTo>
                    <a:pt x="2015628" y="926098"/>
                  </a:lnTo>
                  <a:lnTo>
                    <a:pt x="1974855" y="926098"/>
                  </a:lnTo>
                  <a:lnTo>
                    <a:pt x="1971561" y="917388"/>
                  </a:lnTo>
                  <a:close/>
                </a:path>
                <a:path w="3615690" h="1196340">
                  <a:moveTo>
                    <a:pt x="1988674" y="979146"/>
                  </a:moveTo>
                  <a:lnTo>
                    <a:pt x="1971941" y="979146"/>
                  </a:lnTo>
                  <a:lnTo>
                    <a:pt x="2000255" y="991878"/>
                  </a:lnTo>
                  <a:lnTo>
                    <a:pt x="2015527" y="981807"/>
                  </a:lnTo>
                  <a:lnTo>
                    <a:pt x="1997341" y="981807"/>
                  </a:lnTo>
                  <a:lnTo>
                    <a:pt x="1988674" y="979146"/>
                  </a:lnTo>
                  <a:close/>
                </a:path>
                <a:path w="3615690" h="1196340">
                  <a:moveTo>
                    <a:pt x="2016139" y="926510"/>
                  </a:moveTo>
                  <a:lnTo>
                    <a:pt x="1997405" y="926510"/>
                  </a:lnTo>
                  <a:lnTo>
                    <a:pt x="2010010" y="935852"/>
                  </a:lnTo>
                  <a:lnTo>
                    <a:pt x="2009931" y="972242"/>
                  </a:lnTo>
                  <a:lnTo>
                    <a:pt x="1997341" y="981807"/>
                  </a:lnTo>
                  <a:lnTo>
                    <a:pt x="2015527" y="981807"/>
                  </a:lnTo>
                  <a:lnTo>
                    <a:pt x="2018577" y="979796"/>
                  </a:lnTo>
                  <a:lnTo>
                    <a:pt x="2025148" y="946399"/>
                  </a:lnTo>
                  <a:lnTo>
                    <a:pt x="2018577" y="928473"/>
                  </a:lnTo>
                  <a:lnTo>
                    <a:pt x="2016139" y="926510"/>
                  </a:lnTo>
                  <a:close/>
                </a:path>
                <a:path w="3615690" h="1196340">
                  <a:moveTo>
                    <a:pt x="1989234" y="916438"/>
                  </a:moveTo>
                  <a:lnTo>
                    <a:pt x="1974855" y="926098"/>
                  </a:lnTo>
                  <a:lnTo>
                    <a:pt x="2015628" y="926098"/>
                  </a:lnTo>
                  <a:lnTo>
                    <a:pt x="2005544" y="917974"/>
                  </a:lnTo>
                  <a:lnTo>
                    <a:pt x="1989234" y="916438"/>
                  </a:lnTo>
                  <a:close/>
                </a:path>
                <a:path w="3615690" h="1196340">
                  <a:moveTo>
                    <a:pt x="2065117" y="916438"/>
                  </a:moveTo>
                  <a:lnTo>
                    <a:pt x="2045671" y="928948"/>
                  </a:lnTo>
                  <a:lnTo>
                    <a:pt x="2038830" y="961918"/>
                  </a:lnTo>
                  <a:lnTo>
                    <a:pt x="2049583" y="984087"/>
                  </a:lnTo>
                  <a:lnTo>
                    <a:pt x="2072845" y="991878"/>
                  </a:lnTo>
                  <a:lnTo>
                    <a:pt x="2082235" y="991118"/>
                  </a:lnTo>
                  <a:lnTo>
                    <a:pt x="2093700" y="980825"/>
                  </a:lnTo>
                  <a:lnTo>
                    <a:pt x="2064341" y="980825"/>
                  </a:lnTo>
                  <a:lnTo>
                    <a:pt x="2050992" y="966336"/>
                  </a:lnTo>
                  <a:lnTo>
                    <a:pt x="2052479" y="957674"/>
                  </a:lnTo>
                  <a:lnTo>
                    <a:pt x="2046811" y="957674"/>
                  </a:lnTo>
                  <a:lnTo>
                    <a:pt x="2046811" y="947982"/>
                  </a:lnTo>
                  <a:lnTo>
                    <a:pt x="2054143" y="947982"/>
                  </a:lnTo>
                  <a:lnTo>
                    <a:pt x="2056883" y="932020"/>
                  </a:lnTo>
                  <a:lnTo>
                    <a:pt x="2079274" y="927444"/>
                  </a:lnTo>
                  <a:lnTo>
                    <a:pt x="2096438" y="927444"/>
                  </a:lnTo>
                  <a:lnTo>
                    <a:pt x="2065117" y="916438"/>
                  </a:lnTo>
                  <a:close/>
                </a:path>
                <a:path w="3615690" h="1196340">
                  <a:moveTo>
                    <a:pt x="2091087" y="970405"/>
                  </a:moveTo>
                  <a:lnTo>
                    <a:pt x="2090137" y="972939"/>
                  </a:lnTo>
                  <a:lnTo>
                    <a:pt x="2064341" y="980825"/>
                  </a:lnTo>
                  <a:lnTo>
                    <a:pt x="2093700" y="980825"/>
                  </a:lnTo>
                  <a:lnTo>
                    <a:pt x="2101919" y="973446"/>
                  </a:lnTo>
                  <a:lnTo>
                    <a:pt x="2091087" y="970405"/>
                  </a:lnTo>
                  <a:close/>
                </a:path>
                <a:path w="3615690" h="1196340">
                  <a:moveTo>
                    <a:pt x="2054143" y="947982"/>
                  </a:moveTo>
                  <a:lnTo>
                    <a:pt x="2046811" y="947982"/>
                  </a:lnTo>
                  <a:lnTo>
                    <a:pt x="2046811" y="957674"/>
                  </a:lnTo>
                  <a:lnTo>
                    <a:pt x="2052479" y="957674"/>
                  </a:lnTo>
                  <a:lnTo>
                    <a:pt x="2054143" y="947982"/>
                  </a:lnTo>
                  <a:close/>
                </a:path>
                <a:path w="3615690" h="1196340">
                  <a:moveTo>
                    <a:pt x="2096148" y="927444"/>
                  </a:moveTo>
                  <a:lnTo>
                    <a:pt x="2079274" y="927444"/>
                  </a:lnTo>
                  <a:lnTo>
                    <a:pt x="2091657" y="947982"/>
                  </a:lnTo>
                  <a:lnTo>
                    <a:pt x="2054143" y="947982"/>
                  </a:lnTo>
                  <a:lnTo>
                    <a:pt x="2052479" y="957674"/>
                  </a:lnTo>
                  <a:lnTo>
                    <a:pt x="2103059" y="957674"/>
                  </a:lnTo>
                  <a:lnTo>
                    <a:pt x="2096148" y="927444"/>
                  </a:lnTo>
                  <a:close/>
                </a:path>
                <a:path w="3615690" h="1196340">
                  <a:moveTo>
                    <a:pt x="2142980" y="916438"/>
                  </a:moveTo>
                  <a:lnTo>
                    <a:pt x="2123534" y="928932"/>
                  </a:lnTo>
                  <a:lnTo>
                    <a:pt x="2116693" y="961537"/>
                  </a:lnTo>
                  <a:lnTo>
                    <a:pt x="2127145" y="983802"/>
                  </a:lnTo>
                  <a:lnTo>
                    <a:pt x="2149758" y="991878"/>
                  </a:lnTo>
                  <a:lnTo>
                    <a:pt x="2168000" y="986858"/>
                  </a:lnTo>
                  <a:lnTo>
                    <a:pt x="2171648" y="980651"/>
                  </a:lnTo>
                  <a:lnTo>
                    <a:pt x="2141460" y="980651"/>
                  </a:lnTo>
                  <a:lnTo>
                    <a:pt x="2128791" y="964420"/>
                  </a:lnTo>
                  <a:lnTo>
                    <a:pt x="2134999" y="932179"/>
                  </a:lnTo>
                  <a:lnTo>
                    <a:pt x="2154698" y="926510"/>
                  </a:lnTo>
                  <a:lnTo>
                    <a:pt x="2172230" y="926510"/>
                  </a:lnTo>
                  <a:lnTo>
                    <a:pt x="2170930" y="923849"/>
                  </a:lnTo>
                  <a:lnTo>
                    <a:pt x="2142980" y="916438"/>
                  </a:lnTo>
                  <a:close/>
                </a:path>
                <a:path w="3615690" h="1196340">
                  <a:moveTo>
                    <a:pt x="2178451" y="969075"/>
                  </a:moveTo>
                  <a:lnTo>
                    <a:pt x="2167240" y="969075"/>
                  </a:lnTo>
                  <a:lnTo>
                    <a:pt x="2166543" y="971735"/>
                  </a:lnTo>
                  <a:lnTo>
                    <a:pt x="2141460" y="980651"/>
                  </a:lnTo>
                  <a:lnTo>
                    <a:pt x="2171648" y="980651"/>
                  </a:lnTo>
                  <a:lnTo>
                    <a:pt x="2178451" y="969075"/>
                  </a:lnTo>
                  <a:close/>
                </a:path>
                <a:path w="3615690" h="1196340">
                  <a:moveTo>
                    <a:pt x="2172230" y="926510"/>
                  </a:moveTo>
                  <a:lnTo>
                    <a:pt x="2154698" y="926510"/>
                  </a:lnTo>
                  <a:lnTo>
                    <a:pt x="2167240" y="939241"/>
                  </a:lnTo>
                  <a:lnTo>
                    <a:pt x="2178451" y="939241"/>
                  </a:lnTo>
                  <a:lnTo>
                    <a:pt x="2172230" y="926510"/>
                  </a:lnTo>
                  <a:close/>
                </a:path>
                <a:path w="3615690" h="1196340">
                  <a:moveTo>
                    <a:pt x="2210993" y="899906"/>
                  </a:moveTo>
                  <a:lnTo>
                    <a:pt x="2199782" y="899906"/>
                  </a:lnTo>
                  <a:lnTo>
                    <a:pt x="2200763" y="980255"/>
                  </a:lnTo>
                  <a:lnTo>
                    <a:pt x="2221634" y="991308"/>
                  </a:lnTo>
                  <a:lnTo>
                    <a:pt x="2210993" y="899906"/>
                  </a:lnTo>
                  <a:close/>
                </a:path>
                <a:path w="3615690" h="1196340">
                  <a:moveTo>
                    <a:pt x="2199995" y="917388"/>
                  </a:moveTo>
                  <a:lnTo>
                    <a:pt x="2188760" y="917388"/>
                  </a:lnTo>
                  <a:lnTo>
                    <a:pt x="2188760" y="926890"/>
                  </a:lnTo>
                  <a:lnTo>
                    <a:pt x="2200111" y="926890"/>
                  </a:lnTo>
                  <a:lnTo>
                    <a:pt x="2199995" y="917388"/>
                  </a:lnTo>
                  <a:close/>
                </a:path>
                <a:path w="3615690" h="1196340">
                  <a:moveTo>
                    <a:pt x="2226575" y="917388"/>
                  </a:moveTo>
                  <a:lnTo>
                    <a:pt x="2213028" y="917388"/>
                  </a:lnTo>
                  <a:lnTo>
                    <a:pt x="2214135" y="926890"/>
                  </a:lnTo>
                  <a:lnTo>
                    <a:pt x="2226575" y="926890"/>
                  </a:lnTo>
                  <a:lnTo>
                    <a:pt x="2226575" y="917388"/>
                  </a:lnTo>
                  <a:close/>
                </a:path>
                <a:path w="3615690" h="1196340">
                  <a:moveTo>
                    <a:pt x="2254271" y="917388"/>
                  </a:moveTo>
                  <a:lnTo>
                    <a:pt x="2243440" y="917388"/>
                  </a:lnTo>
                  <a:lnTo>
                    <a:pt x="2243440" y="990358"/>
                  </a:lnTo>
                  <a:lnTo>
                    <a:pt x="2254651" y="990358"/>
                  </a:lnTo>
                  <a:lnTo>
                    <a:pt x="2254651" y="940888"/>
                  </a:lnTo>
                  <a:lnTo>
                    <a:pt x="2271308" y="928410"/>
                  </a:lnTo>
                  <a:lnTo>
                    <a:pt x="2255032" y="928410"/>
                  </a:lnTo>
                  <a:lnTo>
                    <a:pt x="2254271" y="917388"/>
                  </a:lnTo>
                  <a:close/>
                </a:path>
                <a:path w="3615690" h="1196340">
                  <a:moveTo>
                    <a:pt x="2269663" y="916248"/>
                  </a:moveTo>
                  <a:lnTo>
                    <a:pt x="2255032" y="928410"/>
                  </a:lnTo>
                  <a:lnTo>
                    <a:pt x="2271308" y="928410"/>
                  </a:lnTo>
                  <a:lnTo>
                    <a:pt x="2273084" y="927080"/>
                  </a:lnTo>
                  <a:lnTo>
                    <a:pt x="2279925" y="916438"/>
                  </a:lnTo>
                  <a:lnTo>
                    <a:pt x="2269663" y="916248"/>
                  </a:lnTo>
                  <a:close/>
                </a:path>
                <a:path w="3615690" h="1196340">
                  <a:moveTo>
                    <a:pt x="2314050" y="916438"/>
                  </a:moveTo>
                  <a:lnTo>
                    <a:pt x="2294493" y="928679"/>
                  </a:lnTo>
                  <a:lnTo>
                    <a:pt x="2287573" y="961791"/>
                  </a:lnTo>
                  <a:lnTo>
                    <a:pt x="2298357" y="984040"/>
                  </a:lnTo>
                  <a:lnTo>
                    <a:pt x="2320638" y="991878"/>
                  </a:lnTo>
                  <a:lnTo>
                    <a:pt x="2327225" y="991878"/>
                  </a:lnTo>
                  <a:lnTo>
                    <a:pt x="2343324" y="981807"/>
                  </a:lnTo>
                  <a:lnTo>
                    <a:pt x="2320638" y="981807"/>
                  </a:lnTo>
                  <a:lnTo>
                    <a:pt x="2311517" y="980524"/>
                  </a:lnTo>
                  <a:lnTo>
                    <a:pt x="2299561" y="963659"/>
                  </a:lnTo>
                  <a:lnTo>
                    <a:pt x="2305056" y="933002"/>
                  </a:lnTo>
                  <a:lnTo>
                    <a:pt x="2325642" y="926510"/>
                  </a:lnTo>
                  <a:lnTo>
                    <a:pt x="2343966" y="926510"/>
                  </a:lnTo>
                  <a:lnTo>
                    <a:pt x="2332989" y="918006"/>
                  </a:lnTo>
                  <a:lnTo>
                    <a:pt x="2314050" y="916438"/>
                  </a:lnTo>
                  <a:close/>
                </a:path>
                <a:path w="3615690" h="1196340">
                  <a:moveTo>
                    <a:pt x="2343966" y="926510"/>
                  </a:moveTo>
                  <a:lnTo>
                    <a:pt x="2325642" y="926510"/>
                  </a:lnTo>
                  <a:lnTo>
                    <a:pt x="2338611" y="936407"/>
                  </a:lnTo>
                  <a:lnTo>
                    <a:pt x="2338611" y="972021"/>
                  </a:lnTo>
                  <a:lnTo>
                    <a:pt x="2320638" y="981807"/>
                  </a:lnTo>
                  <a:lnTo>
                    <a:pt x="2343324" y="981807"/>
                  </a:lnTo>
                  <a:lnTo>
                    <a:pt x="2346766" y="979653"/>
                  </a:lnTo>
                  <a:lnTo>
                    <a:pt x="2353702" y="946652"/>
                  </a:lnTo>
                  <a:lnTo>
                    <a:pt x="2346766" y="928679"/>
                  </a:lnTo>
                  <a:lnTo>
                    <a:pt x="2343966" y="926510"/>
                  </a:lnTo>
                  <a:close/>
                </a:path>
                <a:path w="3615690" h="1196340">
                  <a:moveTo>
                    <a:pt x="2370436" y="1004610"/>
                  </a:moveTo>
                  <a:lnTo>
                    <a:pt x="2400270" y="1019242"/>
                  </a:lnTo>
                  <a:lnTo>
                    <a:pt x="2411387" y="1018308"/>
                  </a:lnTo>
                  <a:lnTo>
                    <a:pt x="2424989" y="1007935"/>
                  </a:lnTo>
                  <a:lnTo>
                    <a:pt x="2411022" y="1007935"/>
                  </a:lnTo>
                  <a:lnTo>
                    <a:pt x="2370436" y="1004610"/>
                  </a:lnTo>
                  <a:close/>
                </a:path>
                <a:path w="3615690" h="1196340">
                  <a:moveTo>
                    <a:pt x="2430784" y="979843"/>
                  </a:moveTo>
                  <a:lnTo>
                    <a:pt x="2417657" y="979843"/>
                  </a:lnTo>
                  <a:lnTo>
                    <a:pt x="2420603" y="997769"/>
                  </a:lnTo>
                  <a:lnTo>
                    <a:pt x="2411022" y="1007935"/>
                  </a:lnTo>
                  <a:lnTo>
                    <a:pt x="2424989" y="1007935"/>
                  </a:lnTo>
                  <a:lnTo>
                    <a:pt x="2430389" y="1003818"/>
                  </a:lnTo>
                  <a:lnTo>
                    <a:pt x="2430630" y="989218"/>
                  </a:lnTo>
                  <a:lnTo>
                    <a:pt x="2430745" y="982250"/>
                  </a:lnTo>
                  <a:lnTo>
                    <a:pt x="2430784" y="979843"/>
                  </a:lnTo>
                  <a:close/>
                </a:path>
                <a:path w="3615690" h="1196340">
                  <a:moveTo>
                    <a:pt x="2392416" y="916438"/>
                  </a:moveTo>
                  <a:lnTo>
                    <a:pt x="2373967" y="928394"/>
                  </a:lnTo>
                  <a:lnTo>
                    <a:pt x="2367396" y="961094"/>
                  </a:lnTo>
                  <a:lnTo>
                    <a:pt x="2377847" y="982250"/>
                  </a:lnTo>
                  <a:lnTo>
                    <a:pt x="2403120" y="989218"/>
                  </a:lnTo>
                  <a:lnTo>
                    <a:pt x="2417657" y="979843"/>
                  </a:lnTo>
                  <a:lnTo>
                    <a:pt x="2430784" y="979843"/>
                  </a:lnTo>
                  <a:lnTo>
                    <a:pt x="2430796" y="979146"/>
                  </a:lnTo>
                  <a:lnTo>
                    <a:pt x="2399890" y="979146"/>
                  </a:lnTo>
                  <a:lnTo>
                    <a:pt x="2391276" y="978054"/>
                  </a:lnTo>
                  <a:lnTo>
                    <a:pt x="2379399" y="962852"/>
                  </a:lnTo>
                  <a:lnTo>
                    <a:pt x="2384878" y="932527"/>
                  </a:lnTo>
                  <a:lnTo>
                    <a:pt x="2404451" y="926510"/>
                  </a:lnTo>
                  <a:lnTo>
                    <a:pt x="2415356" y="926510"/>
                  </a:lnTo>
                  <a:lnTo>
                    <a:pt x="2392416" y="916438"/>
                  </a:lnTo>
                  <a:close/>
                </a:path>
                <a:path w="3615690" h="1196340">
                  <a:moveTo>
                    <a:pt x="2415356" y="926510"/>
                  </a:moveTo>
                  <a:lnTo>
                    <a:pt x="2404451" y="926510"/>
                  </a:lnTo>
                  <a:lnTo>
                    <a:pt x="2416834" y="935362"/>
                  </a:lnTo>
                  <a:lnTo>
                    <a:pt x="2416755" y="971039"/>
                  </a:lnTo>
                  <a:lnTo>
                    <a:pt x="2399890" y="979146"/>
                  </a:lnTo>
                  <a:lnTo>
                    <a:pt x="2430796" y="979146"/>
                  </a:lnTo>
                  <a:lnTo>
                    <a:pt x="2431518" y="935362"/>
                  </a:lnTo>
                  <a:lnTo>
                    <a:pt x="2431623" y="928980"/>
                  </a:lnTo>
                  <a:lnTo>
                    <a:pt x="2420983" y="928980"/>
                  </a:lnTo>
                  <a:lnTo>
                    <a:pt x="2415356" y="926510"/>
                  </a:lnTo>
                  <a:close/>
                </a:path>
                <a:path w="3615690" h="1196340">
                  <a:moveTo>
                    <a:pt x="2431814" y="917388"/>
                  </a:moveTo>
                  <a:lnTo>
                    <a:pt x="2420983" y="917388"/>
                  </a:lnTo>
                  <a:lnTo>
                    <a:pt x="2420983" y="928980"/>
                  </a:lnTo>
                  <a:lnTo>
                    <a:pt x="2431623" y="928980"/>
                  </a:lnTo>
                  <a:lnTo>
                    <a:pt x="2431814" y="917388"/>
                  </a:lnTo>
                  <a:close/>
                </a:path>
                <a:path w="3615690" h="1196340">
                  <a:moveTo>
                    <a:pt x="2463168" y="917388"/>
                  </a:moveTo>
                  <a:lnTo>
                    <a:pt x="2452337" y="917388"/>
                  </a:lnTo>
                  <a:lnTo>
                    <a:pt x="2452337" y="990358"/>
                  </a:lnTo>
                  <a:lnTo>
                    <a:pt x="2463548" y="990358"/>
                  </a:lnTo>
                  <a:lnTo>
                    <a:pt x="2463548" y="940888"/>
                  </a:lnTo>
                  <a:lnTo>
                    <a:pt x="2480205" y="928410"/>
                  </a:lnTo>
                  <a:lnTo>
                    <a:pt x="2463929" y="928410"/>
                  </a:lnTo>
                  <a:lnTo>
                    <a:pt x="2463168" y="917388"/>
                  </a:lnTo>
                  <a:close/>
                </a:path>
                <a:path w="3615690" h="1196340">
                  <a:moveTo>
                    <a:pt x="2478560" y="916248"/>
                  </a:moveTo>
                  <a:lnTo>
                    <a:pt x="2463929" y="928410"/>
                  </a:lnTo>
                  <a:lnTo>
                    <a:pt x="2480205" y="928410"/>
                  </a:lnTo>
                  <a:lnTo>
                    <a:pt x="2481981" y="927080"/>
                  </a:lnTo>
                  <a:lnTo>
                    <a:pt x="2488822" y="916438"/>
                  </a:lnTo>
                  <a:lnTo>
                    <a:pt x="2478560" y="916248"/>
                  </a:lnTo>
                  <a:close/>
                </a:path>
                <a:path w="3615690" h="1196340">
                  <a:moveTo>
                    <a:pt x="2551576" y="927618"/>
                  </a:moveTo>
                  <a:lnTo>
                    <a:pt x="2539436" y="927618"/>
                  </a:lnTo>
                  <a:lnTo>
                    <a:pt x="2545817" y="941142"/>
                  </a:lnTo>
                  <a:lnTo>
                    <a:pt x="2499515" y="962076"/>
                  </a:lnTo>
                  <a:lnTo>
                    <a:pt x="2504234" y="985132"/>
                  </a:lnTo>
                  <a:lnTo>
                    <a:pt x="2523584" y="992068"/>
                  </a:lnTo>
                  <a:lnTo>
                    <a:pt x="2539673" y="987365"/>
                  </a:lnTo>
                  <a:lnTo>
                    <a:pt x="2556980" y="987365"/>
                  </a:lnTo>
                  <a:lnTo>
                    <a:pt x="2556893" y="981997"/>
                  </a:lnTo>
                  <a:lnTo>
                    <a:pt x="2525295" y="981997"/>
                  </a:lnTo>
                  <a:lnTo>
                    <a:pt x="2511344" y="977056"/>
                  </a:lnTo>
                  <a:lnTo>
                    <a:pt x="2510769" y="966985"/>
                  </a:lnTo>
                  <a:lnTo>
                    <a:pt x="2510663" y="965116"/>
                  </a:lnTo>
                  <a:lnTo>
                    <a:pt x="2556619" y="965116"/>
                  </a:lnTo>
                  <a:lnTo>
                    <a:pt x="2556229" y="941142"/>
                  </a:lnTo>
                  <a:lnTo>
                    <a:pt x="2556106" y="933540"/>
                  </a:lnTo>
                  <a:lnTo>
                    <a:pt x="2556079" y="931862"/>
                  </a:lnTo>
                  <a:lnTo>
                    <a:pt x="2551576" y="927618"/>
                  </a:lnTo>
                  <a:close/>
                </a:path>
                <a:path w="3615690" h="1196340">
                  <a:moveTo>
                    <a:pt x="2556980" y="987365"/>
                  </a:moveTo>
                  <a:lnTo>
                    <a:pt x="2539673" y="987365"/>
                  </a:lnTo>
                  <a:lnTo>
                    <a:pt x="2545817" y="990358"/>
                  </a:lnTo>
                  <a:lnTo>
                    <a:pt x="2557029" y="990358"/>
                  </a:lnTo>
                  <a:lnTo>
                    <a:pt x="2556980" y="987365"/>
                  </a:lnTo>
                  <a:close/>
                </a:path>
                <a:path w="3615690" h="1196340">
                  <a:moveTo>
                    <a:pt x="2556619" y="965116"/>
                  </a:moveTo>
                  <a:lnTo>
                    <a:pt x="2510663" y="965116"/>
                  </a:lnTo>
                  <a:lnTo>
                    <a:pt x="2545817" y="966985"/>
                  </a:lnTo>
                  <a:lnTo>
                    <a:pt x="2525295" y="981997"/>
                  </a:lnTo>
                  <a:lnTo>
                    <a:pt x="2556893" y="981997"/>
                  </a:lnTo>
                  <a:lnTo>
                    <a:pt x="2556649" y="966985"/>
                  </a:lnTo>
                  <a:lnTo>
                    <a:pt x="2556619" y="965116"/>
                  </a:lnTo>
                  <a:close/>
                </a:path>
                <a:path w="3615690" h="1196340">
                  <a:moveTo>
                    <a:pt x="2541193" y="917832"/>
                  </a:moveTo>
                  <a:lnTo>
                    <a:pt x="2500781" y="933540"/>
                  </a:lnTo>
                  <a:lnTo>
                    <a:pt x="2511423" y="937341"/>
                  </a:lnTo>
                  <a:lnTo>
                    <a:pt x="2520755" y="927618"/>
                  </a:lnTo>
                  <a:lnTo>
                    <a:pt x="2551576" y="927618"/>
                  </a:lnTo>
                  <a:lnTo>
                    <a:pt x="2541193" y="917832"/>
                  </a:lnTo>
                  <a:close/>
                </a:path>
                <a:path w="3615690" h="1196340">
                  <a:moveTo>
                    <a:pt x="2588324" y="917388"/>
                  </a:moveTo>
                  <a:lnTo>
                    <a:pt x="2577492" y="917388"/>
                  </a:lnTo>
                  <a:lnTo>
                    <a:pt x="2577492" y="990358"/>
                  </a:lnTo>
                  <a:lnTo>
                    <a:pt x="2588704" y="990358"/>
                  </a:lnTo>
                  <a:lnTo>
                    <a:pt x="2588704" y="944752"/>
                  </a:lnTo>
                  <a:lnTo>
                    <a:pt x="2598660" y="928790"/>
                  </a:lnTo>
                  <a:lnTo>
                    <a:pt x="2589274" y="928790"/>
                  </a:lnTo>
                  <a:lnTo>
                    <a:pt x="2588415" y="918481"/>
                  </a:lnTo>
                  <a:lnTo>
                    <a:pt x="2588324" y="917388"/>
                  </a:lnTo>
                  <a:close/>
                </a:path>
                <a:path w="3615690" h="1196340">
                  <a:moveTo>
                    <a:pt x="2628074" y="927286"/>
                  </a:moveTo>
                  <a:lnTo>
                    <a:pt x="2599598" y="927286"/>
                  </a:lnTo>
                  <a:lnTo>
                    <a:pt x="2618332" y="932891"/>
                  </a:lnTo>
                  <a:lnTo>
                    <a:pt x="2619678" y="990358"/>
                  </a:lnTo>
                  <a:lnTo>
                    <a:pt x="2631079" y="990358"/>
                  </a:lnTo>
                  <a:lnTo>
                    <a:pt x="2631079" y="938133"/>
                  </a:lnTo>
                  <a:lnTo>
                    <a:pt x="2639938" y="928790"/>
                  </a:lnTo>
                  <a:lnTo>
                    <a:pt x="2629179" y="928790"/>
                  </a:lnTo>
                  <a:lnTo>
                    <a:pt x="2628074" y="927286"/>
                  </a:lnTo>
                  <a:close/>
                </a:path>
                <a:path w="3615690" h="1196340">
                  <a:moveTo>
                    <a:pt x="2671191" y="926620"/>
                  </a:moveTo>
                  <a:lnTo>
                    <a:pt x="2642455" y="926620"/>
                  </a:lnTo>
                  <a:lnTo>
                    <a:pt x="2660581" y="932290"/>
                  </a:lnTo>
                  <a:lnTo>
                    <a:pt x="2662053" y="990358"/>
                  </a:lnTo>
                  <a:lnTo>
                    <a:pt x="2673265" y="990358"/>
                  </a:lnTo>
                  <a:lnTo>
                    <a:pt x="2671395" y="932891"/>
                  </a:lnTo>
                  <a:lnTo>
                    <a:pt x="2671375" y="932290"/>
                  </a:lnTo>
                  <a:lnTo>
                    <a:pt x="2671261" y="928790"/>
                  </a:lnTo>
                  <a:lnTo>
                    <a:pt x="2671191" y="926620"/>
                  </a:lnTo>
                  <a:close/>
                </a:path>
                <a:path w="3615690" h="1196340">
                  <a:moveTo>
                    <a:pt x="2604096" y="916438"/>
                  </a:moveTo>
                  <a:lnTo>
                    <a:pt x="2589274" y="928790"/>
                  </a:lnTo>
                  <a:lnTo>
                    <a:pt x="2598660" y="928790"/>
                  </a:lnTo>
                  <a:lnTo>
                    <a:pt x="2599598" y="927286"/>
                  </a:lnTo>
                  <a:lnTo>
                    <a:pt x="2628074" y="927286"/>
                  </a:lnTo>
                  <a:lnTo>
                    <a:pt x="2624096" y="921870"/>
                  </a:lnTo>
                  <a:lnTo>
                    <a:pt x="2604096" y="916438"/>
                  </a:lnTo>
                  <a:close/>
                </a:path>
                <a:path w="3615690" h="1196340">
                  <a:moveTo>
                    <a:pt x="2645806" y="916438"/>
                  </a:moveTo>
                  <a:lnTo>
                    <a:pt x="2629179" y="928790"/>
                  </a:lnTo>
                  <a:lnTo>
                    <a:pt x="2639938" y="928790"/>
                  </a:lnTo>
                  <a:lnTo>
                    <a:pt x="2641996" y="926620"/>
                  </a:lnTo>
                  <a:lnTo>
                    <a:pt x="2671191" y="926620"/>
                  </a:lnTo>
                  <a:lnTo>
                    <a:pt x="2662893" y="918481"/>
                  </a:lnTo>
                  <a:lnTo>
                    <a:pt x="2645806" y="916438"/>
                  </a:lnTo>
                  <a:close/>
                </a:path>
                <a:path w="3615690" h="1196340">
                  <a:moveTo>
                    <a:pt x="2737849" y="917388"/>
                  </a:moveTo>
                  <a:lnTo>
                    <a:pt x="2725688" y="917388"/>
                  </a:lnTo>
                  <a:lnTo>
                    <a:pt x="2752672" y="990358"/>
                  </a:lnTo>
                  <a:lnTo>
                    <a:pt x="2764073" y="990358"/>
                  </a:lnTo>
                  <a:lnTo>
                    <a:pt x="2769554" y="975536"/>
                  </a:lnTo>
                  <a:lnTo>
                    <a:pt x="2758752" y="975536"/>
                  </a:lnTo>
                  <a:lnTo>
                    <a:pt x="2737849" y="917388"/>
                  </a:lnTo>
                  <a:close/>
                </a:path>
                <a:path w="3615690" h="1196340">
                  <a:moveTo>
                    <a:pt x="2791056" y="917388"/>
                  </a:moveTo>
                  <a:lnTo>
                    <a:pt x="2778895" y="917388"/>
                  </a:lnTo>
                  <a:lnTo>
                    <a:pt x="2758752" y="975536"/>
                  </a:lnTo>
                  <a:lnTo>
                    <a:pt x="2769554" y="975536"/>
                  </a:lnTo>
                  <a:lnTo>
                    <a:pt x="2791056" y="917388"/>
                  </a:lnTo>
                  <a:close/>
                </a:path>
                <a:path w="3615690" h="1196340">
                  <a:moveTo>
                    <a:pt x="2826108" y="916438"/>
                  </a:moveTo>
                  <a:lnTo>
                    <a:pt x="2806663" y="928948"/>
                  </a:lnTo>
                  <a:lnTo>
                    <a:pt x="2799822" y="961918"/>
                  </a:lnTo>
                  <a:lnTo>
                    <a:pt x="2810574" y="984087"/>
                  </a:lnTo>
                  <a:lnTo>
                    <a:pt x="2833836" y="991878"/>
                  </a:lnTo>
                  <a:lnTo>
                    <a:pt x="2843226" y="991118"/>
                  </a:lnTo>
                  <a:lnTo>
                    <a:pt x="2854691" y="980825"/>
                  </a:lnTo>
                  <a:lnTo>
                    <a:pt x="2825333" y="980825"/>
                  </a:lnTo>
                  <a:lnTo>
                    <a:pt x="2811983" y="966336"/>
                  </a:lnTo>
                  <a:lnTo>
                    <a:pt x="2813470" y="957674"/>
                  </a:lnTo>
                  <a:lnTo>
                    <a:pt x="2807803" y="957674"/>
                  </a:lnTo>
                  <a:lnTo>
                    <a:pt x="2807803" y="947982"/>
                  </a:lnTo>
                  <a:lnTo>
                    <a:pt x="2815134" y="947982"/>
                  </a:lnTo>
                  <a:lnTo>
                    <a:pt x="2817874" y="932020"/>
                  </a:lnTo>
                  <a:lnTo>
                    <a:pt x="2840265" y="927444"/>
                  </a:lnTo>
                  <a:lnTo>
                    <a:pt x="2857430" y="927444"/>
                  </a:lnTo>
                  <a:lnTo>
                    <a:pt x="2826108" y="916438"/>
                  </a:lnTo>
                  <a:close/>
                </a:path>
                <a:path w="3615690" h="1196340">
                  <a:moveTo>
                    <a:pt x="2852079" y="970405"/>
                  </a:moveTo>
                  <a:lnTo>
                    <a:pt x="2851129" y="972939"/>
                  </a:lnTo>
                  <a:lnTo>
                    <a:pt x="2825333" y="980825"/>
                  </a:lnTo>
                  <a:lnTo>
                    <a:pt x="2854691" y="980825"/>
                  </a:lnTo>
                  <a:lnTo>
                    <a:pt x="2862910" y="973446"/>
                  </a:lnTo>
                  <a:lnTo>
                    <a:pt x="2852079" y="970405"/>
                  </a:lnTo>
                  <a:close/>
                </a:path>
                <a:path w="3615690" h="1196340">
                  <a:moveTo>
                    <a:pt x="2815134" y="947982"/>
                  </a:moveTo>
                  <a:lnTo>
                    <a:pt x="2807803" y="947982"/>
                  </a:lnTo>
                  <a:lnTo>
                    <a:pt x="2807803" y="957674"/>
                  </a:lnTo>
                  <a:lnTo>
                    <a:pt x="2813470" y="957674"/>
                  </a:lnTo>
                  <a:lnTo>
                    <a:pt x="2815134" y="947982"/>
                  </a:lnTo>
                  <a:close/>
                </a:path>
                <a:path w="3615690" h="1196340">
                  <a:moveTo>
                    <a:pt x="2857140" y="927444"/>
                  </a:moveTo>
                  <a:lnTo>
                    <a:pt x="2840265" y="927444"/>
                  </a:lnTo>
                  <a:lnTo>
                    <a:pt x="2852649" y="947982"/>
                  </a:lnTo>
                  <a:lnTo>
                    <a:pt x="2815134" y="947982"/>
                  </a:lnTo>
                  <a:lnTo>
                    <a:pt x="2813470" y="957674"/>
                  </a:lnTo>
                  <a:lnTo>
                    <a:pt x="2864050" y="957674"/>
                  </a:lnTo>
                  <a:lnTo>
                    <a:pt x="2857140" y="927444"/>
                  </a:lnTo>
                  <a:close/>
                </a:path>
                <a:path w="3615690" h="1196340">
                  <a:moveTo>
                    <a:pt x="2891937" y="917388"/>
                  </a:moveTo>
                  <a:lnTo>
                    <a:pt x="2881105" y="917388"/>
                  </a:lnTo>
                  <a:lnTo>
                    <a:pt x="2881105" y="990358"/>
                  </a:lnTo>
                  <a:lnTo>
                    <a:pt x="2892316" y="990358"/>
                  </a:lnTo>
                  <a:lnTo>
                    <a:pt x="2892316" y="940888"/>
                  </a:lnTo>
                  <a:lnTo>
                    <a:pt x="2908973" y="928410"/>
                  </a:lnTo>
                  <a:lnTo>
                    <a:pt x="2892696" y="928410"/>
                  </a:lnTo>
                  <a:lnTo>
                    <a:pt x="2891937" y="917388"/>
                  </a:lnTo>
                  <a:close/>
                </a:path>
                <a:path w="3615690" h="1196340">
                  <a:moveTo>
                    <a:pt x="2907328" y="916248"/>
                  </a:moveTo>
                  <a:lnTo>
                    <a:pt x="2892696" y="928410"/>
                  </a:lnTo>
                  <a:lnTo>
                    <a:pt x="2908973" y="928410"/>
                  </a:lnTo>
                  <a:lnTo>
                    <a:pt x="2910749" y="927080"/>
                  </a:lnTo>
                  <a:lnTo>
                    <a:pt x="2917590" y="916438"/>
                  </a:lnTo>
                  <a:lnTo>
                    <a:pt x="2907328" y="916248"/>
                  </a:lnTo>
                  <a:close/>
                </a:path>
                <a:path w="3615690" h="1196340">
                  <a:moveTo>
                    <a:pt x="2942091" y="917388"/>
                  </a:moveTo>
                  <a:lnTo>
                    <a:pt x="2930880" y="917388"/>
                  </a:lnTo>
                  <a:lnTo>
                    <a:pt x="2930880" y="990358"/>
                  </a:lnTo>
                  <a:lnTo>
                    <a:pt x="2942091" y="990358"/>
                  </a:lnTo>
                  <a:lnTo>
                    <a:pt x="2942091" y="917388"/>
                  </a:lnTo>
                  <a:close/>
                </a:path>
                <a:path w="3615690" h="1196340">
                  <a:moveTo>
                    <a:pt x="2934395" y="890025"/>
                  </a:moveTo>
                  <a:lnTo>
                    <a:pt x="2936580" y="905227"/>
                  </a:lnTo>
                  <a:lnTo>
                    <a:pt x="2938766" y="905227"/>
                  </a:lnTo>
                  <a:lnTo>
                    <a:pt x="2934395" y="890025"/>
                  </a:lnTo>
                  <a:close/>
                </a:path>
                <a:path w="3615690" h="1196340">
                  <a:moveTo>
                    <a:pt x="2998730" y="890405"/>
                  </a:moveTo>
                  <a:lnTo>
                    <a:pt x="2972475" y="894079"/>
                  </a:lnTo>
                  <a:lnTo>
                    <a:pt x="2967566" y="990358"/>
                  </a:lnTo>
                  <a:lnTo>
                    <a:pt x="2978778" y="990358"/>
                  </a:lnTo>
                  <a:lnTo>
                    <a:pt x="2978778" y="906367"/>
                  </a:lnTo>
                  <a:lnTo>
                    <a:pt x="2989229" y="898956"/>
                  </a:lnTo>
                  <a:lnTo>
                    <a:pt x="2998730" y="890405"/>
                  </a:lnTo>
                  <a:close/>
                </a:path>
                <a:path w="3615690" h="1196340">
                  <a:moveTo>
                    <a:pt x="2971287" y="917388"/>
                  </a:moveTo>
                  <a:lnTo>
                    <a:pt x="2955785" y="917388"/>
                  </a:lnTo>
                  <a:lnTo>
                    <a:pt x="2955785" y="926890"/>
                  </a:lnTo>
                  <a:lnTo>
                    <a:pt x="2970802" y="926890"/>
                  </a:lnTo>
                  <a:lnTo>
                    <a:pt x="2971287" y="917388"/>
                  </a:lnTo>
                  <a:close/>
                </a:path>
                <a:path w="3615690" h="1196340">
                  <a:moveTo>
                    <a:pt x="2995120" y="917388"/>
                  </a:moveTo>
                  <a:lnTo>
                    <a:pt x="2978778" y="917388"/>
                  </a:lnTo>
                  <a:lnTo>
                    <a:pt x="2978778" y="926890"/>
                  </a:lnTo>
                  <a:lnTo>
                    <a:pt x="2995120" y="926890"/>
                  </a:lnTo>
                  <a:lnTo>
                    <a:pt x="2995120" y="917388"/>
                  </a:lnTo>
                  <a:close/>
                </a:path>
                <a:path w="3615690" h="1196340">
                  <a:moveTo>
                    <a:pt x="3022044" y="917388"/>
                  </a:moveTo>
                  <a:lnTo>
                    <a:pt x="3010833" y="917388"/>
                  </a:lnTo>
                  <a:lnTo>
                    <a:pt x="3010833" y="990358"/>
                  </a:lnTo>
                  <a:lnTo>
                    <a:pt x="3022044" y="990358"/>
                  </a:lnTo>
                  <a:lnTo>
                    <a:pt x="3022044" y="917388"/>
                  </a:lnTo>
                  <a:close/>
                </a:path>
                <a:path w="3615690" h="1196340">
                  <a:moveTo>
                    <a:pt x="3014348" y="890025"/>
                  </a:moveTo>
                  <a:lnTo>
                    <a:pt x="3016533" y="905227"/>
                  </a:lnTo>
                  <a:lnTo>
                    <a:pt x="3018719" y="905227"/>
                  </a:lnTo>
                  <a:lnTo>
                    <a:pt x="3014348" y="890025"/>
                  </a:lnTo>
                  <a:close/>
                </a:path>
                <a:path w="3615690" h="1196340">
                  <a:moveTo>
                    <a:pt x="3065445" y="916438"/>
                  </a:moveTo>
                  <a:lnTo>
                    <a:pt x="3045999" y="928932"/>
                  </a:lnTo>
                  <a:lnTo>
                    <a:pt x="3039158" y="961537"/>
                  </a:lnTo>
                  <a:lnTo>
                    <a:pt x="3049609" y="983802"/>
                  </a:lnTo>
                  <a:lnTo>
                    <a:pt x="3072222" y="991878"/>
                  </a:lnTo>
                  <a:lnTo>
                    <a:pt x="3090465" y="986858"/>
                  </a:lnTo>
                  <a:lnTo>
                    <a:pt x="3094113" y="980651"/>
                  </a:lnTo>
                  <a:lnTo>
                    <a:pt x="3063925" y="980651"/>
                  </a:lnTo>
                  <a:lnTo>
                    <a:pt x="3051256" y="964420"/>
                  </a:lnTo>
                  <a:lnTo>
                    <a:pt x="3057464" y="932179"/>
                  </a:lnTo>
                  <a:lnTo>
                    <a:pt x="3077163" y="926510"/>
                  </a:lnTo>
                  <a:lnTo>
                    <a:pt x="3094694" y="926510"/>
                  </a:lnTo>
                  <a:lnTo>
                    <a:pt x="3093394" y="923849"/>
                  </a:lnTo>
                  <a:lnTo>
                    <a:pt x="3065445" y="916438"/>
                  </a:lnTo>
                  <a:close/>
                </a:path>
                <a:path w="3615690" h="1196340">
                  <a:moveTo>
                    <a:pt x="3100916" y="969075"/>
                  </a:moveTo>
                  <a:lnTo>
                    <a:pt x="3089705" y="969075"/>
                  </a:lnTo>
                  <a:lnTo>
                    <a:pt x="3089008" y="971735"/>
                  </a:lnTo>
                  <a:lnTo>
                    <a:pt x="3063925" y="980651"/>
                  </a:lnTo>
                  <a:lnTo>
                    <a:pt x="3094113" y="980651"/>
                  </a:lnTo>
                  <a:lnTo>
                    <a:pt x="3100916" y="969075"/>
                  </a:lnTo>
                  <a:close/>
                </a:path>
                <a:path w="3615690" h="1196340">
                  <a:moveTo>
                    <a:pt x="3094694" y="926510"/>
                  </a:moveTo>
                  <a:lnTo>
                    <a:pt x="3077163" y="926510"/>
                  </a:lnTo>
                  <a:lnTo>
                    <a:pt x="3089705" y="939241"/>
                  </a:lnTo>
                  <a:lnTo>
                    <a:pt x="3100916" y="939241"/>
                  </a:lnTo>
                  <a:lnTo>
                    <a:pt x="3094694" y="926510"/>
                  </a:lnTo>
                  <a:close/>
                </a:path>
                <a:path w="3615690" h="1196340">
                  <a:moveTo>
                    <a:pt x="3166770" y="927618"/>
                  </a:moveTo>
                  <a:lnTo>
                    <a:pt x="3154630" y="927618"/>
                  </a:lnTo>
                  <a:lnTo>
                    <a:pt x="3161012" y="941142"/>
                  </a:lnTo>
                  <a:lnTo>
                    <a:pt x="3114709" y="962076"/>
                  </a:lnTo>
                  <a:lnTo>
                    <a:pt x="3119428" y="985132"/>
                  </a:lnTo>
                  <a:lnTo>
                    <a:pt x="3138779" y="992068"/>
                  </a:lnTo>
                  <a:lnTo>
                    <a:pt x="3154868" y="987365"/>
                  </a:lnTo>
                  <a:lnTo>
                    <a:pt x="3172175" y="987365"/>
                  </a:lnTo>
                  <a:lnTo>
                    <a:pt x="3172088" y="981997"/>
                  </a:lnTo>
                  <a:lnTo>
                    <a:pt x="3140489" y="981997"/>
                  </a:lnTo>
                  <a:lnTo>
                    <a:pt x="3126538" y="977056"/>
                  </a:lnTo>
                  <a:lnTo>
                    <a:pt x="3125964" y="966985"/>
                  </a:lnTo>
                  <a:lnTo>
                    <a:pt x="3125857" y="965116"/>
                  </a:lnTo>
                  <a:lnTo>
                    <a:pt x="3171813" y="965116"/>
                  </a:lnTo>
                  <a:lnTo>
                    <a:pt x="3171424" y="941142"/>
                  </a:lnTo>
                  <a:lnTo>
                    <a:pt x="3171300" y="933540"/>
                  </a:lnTo>
                  <a:lnTo>
                    <a:pt x="3171273" y="931862"/>
                  </a:lnTo>
                  <a:lnTo>
                    <a:pt x="3166770" y="927618"/>
                  </a:lnTo>
                  <a:close/>
                </a:path>
                <a:path w="3615690" h="1196340">
                  <a:moveTo>
                    <a:pt x="3172175" y="987365"/>
                  </a:moveTo>
                  <a:lnTo>
                    <a:pt x="3154868" y="987365"/>
                  </a:lnTo>
                  <a:lnTo>
                    <a:pt x="3161012" y="990358"/>
                  </a:lnTo>
                  <a:lnTo>
                    <a:pt x="3172223" y="990358"/>
                  </a:lnTo>
                  <a:lnTo>
                    <a:pt x="3172175" y="987365"/>
                  </a:lnTo>
                  <a:close/>
                </a:path>
                <a:path w="3615690" h="1196340">
                  <a:moveTo>
                    <a:pt x="3171813" y="965116"/>
                  </a:moveTo>
                  <a:lnTo>
                    <a:pt x="3125857" y="965116"/>
                  </a:lnTo>
                  <a:lnTo>
                    <a:pt x="3161012" y="966985"/>
                  </a:lnTo>
                  <a:lnTo>
                    <a:pt x="3140489" y="981997"/>
                  </a:lnTo>
                  <a:lnTo>
                    <a:pt x="3172088" y="981997"/>
                  </a:lnTo>
                  <a:lnTo>
                    <a:pt x="3171844" y="966985"/>
                  </a:lnTo>
                  <a:lnTo>
                    <a:pt x="3171813" y="965116"/>
                  </a:lnTo>
                  <a:close/>
                </a:path>
                <a:path w="3615690" h="1196340">
                  <a:moveTo>
                    <a:pt x="3156388" y="917832"/>
                  </a:moveTo>
                  <a:lnTo>
                    <a:pt x="3115976" y="933540"/>
                  </a:lnTo>
                  <a:lnTo>
                    <a:pt x="3126617" y="937341"/>
                  </a:lnTo>
                  <a:lnTo>
                    <a:pt x="3135949" y="927618"/>
                  </a:lnTo>
                  <a:lnTo>
                    <a:pt x="3166770" y="927618"/>
                  </a:lnTo>
                  <a:lnTo>
                    <a:pt x="3156388" y="917832"/>
                  </a:lnTo>
                  <a:close/>
                </a:path>
                <a:path w="3615690" h="1196340">
                  <a:moveTo>
                    <a:pt x="3208839" y="899906"/>
                  </a:moveTo>
                  <a:lnTo>
                    <a:pt x="3197627" y="899906"/>
                  </a:lnTo>
                  <a:lnTo>
                    <a:pt x="3198609" y="980255"/>
                  </a:lnTo>
                  <a:lnTo>
                    <a:pt x="3219480" y="991308"/>
                  </a:lnTo>
                  <a:lnTo>
                    <a:pt x="3208839" y="899906"/>
                  </a:lnTo>
                  <a:close/>
                </a:path>
                <a:path w="3615690" h="1196340">
                  <a:moveTo>
                    <a:pt x="3197841" y="917388"/>
                  </a:moveTo>
                  <a:lnTo>
                    <a:pt x="3186606" y="917388"/>
                  </a:lnTo>
                  <a:lnTo>
                    <a:pt x="3186606" y="926890"/>
                  </a:lnTo>
                  <a:lnTo>
                    <a:pt x="3197957" y="926890"/>
                  </a:lnTo>
                  <a:lnTo>
                    <a:pt x="3197841" y="917388"/>
                  </a:lnTo>
                  <a:close/>
                </a:path>
                <a:path w="3615690" h="1196340">
                  <a:moveTo>
                    <a:pt x="3224421" y="917388"/>
                  </a:moveTo>
                  <a:lnTo>
                    <a:pt x="3210874" y="917388"/>
                  </a:lnTo>
                  <a:lnTo>
                    <a:pt x="3211980" y="926890"/>
                  </a:lnTo>
                  <a:lnTo>
                    <a:pt x="3224421" y="926890"/>
                  </a:lnTo>
                  <a:lnTo>
                    <a:pt x="3224421" y="917388"/>
                  </a:lnTo>
                  <a:close/>
                </a:path>
                <a:path w="3615690" h="1196340">
                  <a:moveTo>
                    <a:pt x="3252497" y="917388"/>
                  </a:moveTo>
                  <a:lnTo>
                    <a:pt x="3241285" y="917388"/>
                  </a:lnTo>
                  <a:lnTo>
                    <a:pt x="3241285" y="990358"/>
                  </a:lnTo>
                  <a:lnTo>
                    <a:pt x="3252497" y="990358"/>
                  </a:lnTo>
                  <a:lnTo>
                    <a:pt x="3252497" y="917388"/>
                  </a:lnTo>
                  <a:close/>
                </a:path>
                <a:path w="3615690" h="1196340">
                  <a:moveTo>
                    <a:pt x="3244801" y="890025"/>
                  </a:moveTo>
                  <a:lnTo>
                    <a:pt x="3246986" y="905227"/>
                  </a:lnTo>
                  <a:lnTo>
                    <a:pt x="3249171" y="905227"/>
                  </a:lnTo>
                  <a:lnTo>
                    <a:pt x="3244801" y="890025"/>
                  </a:lnTo>
                  <a:close/>
                </a:path>
                <a:path w="3615690" h="1196340">
                  <a:moveTo>
                    <a:pt x="3296088" y="916438"/>
                  </a:moveTo>
                  <a:lnTo>
                    <a:pt x="3276531" y="928679"/>
                  </a:lnTo>
                  <a:lnTo>
                    <a:pt x="3269611" y="961791"/>
                  </a:lnTo>
                  <a:lnTo>
                    <a:pt x="3280395" y="984040"/>
                  </a:lnTo>
                  <a:lnTo>
                    <a:pt x="3302676" y="991878"/>
                  </a:lnTo>
                  <a:lnTo>
                    <a:pt x="3309263" y="991878"/>
                  </a:lnTo>
                  <a:lnTo>
                    <a:pt x="3325361" y="981807"/>
                  </a:lnTo>
                  <a:lnTo>
                    <a:pt x="3302676" y="981807"/>
                  </a:lnTo>
                  <a:lnTo>
                    <a:pt x="3293554" y="980524"/>
                  </a:lnTo>
                  <a:lnTo>
                    <a:pt x="3281599" y="963659"/>
                  </a:lnTo>
                  <a:lnTo>
                    <a:pt x="3287094" y="933002"/>
                  </a:lnTo>
                  <a:lnTo>
                    <a:pt x="3307680" y="926510"/>
                  </a:lnTo>
                  <a:lnTo>
                    <a:pt x="3326004" y="926510"/>
                  </a:lnTo>
                  <a:lnTo>
                    <a:pt x="3315027" y="918006"/>
                  </a:lnTo>
                  <a:lnTo>
                    <a:pt x="3296088" y="916438"/>
                  </a:lnTo>
                  <a:close/>
                </a:path>
                <a:path w="3615690" h="1196340">
                  <a:moveTo>
                    <a:pt x="3326004" y="926510"/>
                  </a:moveTo>
                  <a:lnTo>
                    <a:pt x="3307680" y="926510"/>
                  </a:lnTo>
                  <a:lnTo>
                    <a:pt x="3320649" y="936407"/>
                  </a:lnTo>
                  <a:lnTo>
                    <a:pt x="3320649" y="972021"/>
                  </a:lnTo>
                  <a:lnTo>
                    <a:pt x="3302676" y="981807"/>
                  </a:lnTo>
                  <a:lnTo>
                    <a:pt x="3325361" y="981807"/>
                  </a:lnTo>
                  <a:lnTo>
                    <a:pt x="3328804" y="979653"/>
                  </a:lnTo>
                  <a:lnTo>
                    <a:pt x="3335740" y="946652"/>
                  </a:lnTo>
                  <a:lnTo>
                    <a:pt x="3328804" y="928679"/>
                  </a:lnTo>
                  <a:lnTo>
                    <a:pt x="3326004" y="926510"/>
                  </a:lnTo>
                  <a:close/>
                </a:path>
                <a:path w="3615690" h="1196340">
                  <a:moveTo>
                    <a:pt x="3363686" y="917388"/>
                  </a:moveTo>
                  <a:lnTo>
                    <a:pt x="3352854" y="917388"/>
                  </a:lnTo>
                  <a:lnTo>
                    <a:pt x="3352854" y="990358"/>
                  </a:lnTo>
                  <a:lnTo>
                    <a:pt x="3364065" y="990358"/>
                  </a:lnTo>
                  <a:lnTo>
                    <a:pt x="3364065" y="946462"/>
                  </a:lnTo>
                  <a:lnTo>
                    <a:pt x="3368104" y="932654"/>
                  </a:lnTo>
                  <a:lnTo>
                    <a:pt x="3380542" y="928790"/>
                  </a:lnTo>
                  <a:lnTo>
                    <a:pt x="3364636" y="928790"/>
                  </a:lnTo>
                  <a:lnTo>
                    <a:pt x="3363686" y="917388"/>
                  </a:lnTo>
                  <a:close/>
                </a:path>
                <a:path w="3615690" h="1196340">
                  <a:moveTo>
                    <a:pt x="3405072" y="926510"/>
                  </a:moveTo>
                  <a:lnTo>
                    <a:pt x="3387882" y="926510"/>
                  </a:lnTo>
                  <a:lnTo>
                    <a:pt x="3397922" y="934554"/>
                  </a:lnTo>
                  <a:lnTo>
                    <a:pt x="3399410" y="990358"/>
                  </a:lnTo>
                  <a:lnTo>
                    <a:pt x="3410622" y="990358"/>
                  </a:lnTo>
                  <a:lnTo>
                    <a:pt x="3410622" y="937784"/>
                  </a:lnTo>
                  <a:lnTo>
                    <a:pt x="3405072" y="926510"/>
                  </a:lnTo>
                  <a:close/>
                </a:path>
                <a:path w="3615690" h="1196340">
                  <a:moveTo>
                    <a:pt x="3380408" y="916438"/>
                  </a:moveTo>
                  <a:lnTo>
                    <a:pt x="3364636" y="928790"/>
                  </a:lnTo>
                  <a:lnTo>
                    <a:pt x="3380542" y="928790"/>
                  </a:lnTo>
                  <a:lnTo>
                    <a:pt x="3387882" y="926510"/>
                  </a:lnTo>
                  <a:lnTo>
                    <a:pt x="3405072" y="926510"/>
                  </a:lnTo>
                  <a:lnTo>
                    <a:pt x="3402593" y="921474"/>
                  </a:lnTo>
                  <a:lnTo>
                    <a:pt x="3380408" y="916438"/>
                  </a:lnTo>
                  <a:close/>
                </a:path>
                <a:path w="3615690" h="1196340">
                  <a:moveTo>
                    <a:pt x="136643" y="1095393"/>
                  </a:moveTo>
                  <a:lnTo>
                    <a:pt x="124862" y="1095393"/>
                  </a:lnTo>
                  <a:lnTo>
                    <a:pt x="147095" y="1168363"/>
                  </a:lnTo>
                  <a:lnTo>
                    <a:pt x="158116" y="1168363"/>
                  </a:lnTo>
                  <a:lnTo>
                    <a:pt x="162986" y="1151261"/>
                  </a:lnTo>
                  <a:lnTo>
                    <a:pt x="153176" y="1151261"/>
                  </a:lnTo>
                  <a:lnTo>
                    <a:pt x="136643" y="1095393"/>
                  </a:lnTo>
                  <a:close/>
                </a:path>
                <a:path w="3615690" h="1196340">
                  <a:moveTo>
                    <a:pt x="185636" y="1112306"/>
                  </a:moveTo>
                  <a:lnTo>
                    <a:pt x="174078" y="1112306"/>
                  </a:lnTo>
                  <a:lnTo>
                    <a:pt x="191181" y="1168363"/>
                  </a:lnTo>
                  <a:lnTo>
                    <a:pt x="202202" y="1168363"/>
                  </a:lnTo>
                  <a:lnTo>
                    <a:pt x="207413" y="1151261"/>
                  </a:lnTo>
                  <a:lnTo>
                    <a:pt x="207471" y="1151071"/>
                  </a:lnTo>
                  <a:lnTo>
                    <a:pt x="196881" y="1151071"/>
                  </a:lnTo>
                  <a:lnTo>
                    <a:pt x="185636" y="1112306"/>
                  </a:lnTo>
                  <a:close/>
                </a:path>
                <a:path w="3615690" h="1196340">
                  <a:moveTo>
                    <a:pt x="180729" y="1095393"/>
                  </a:moveTo>
                  <a:lnTo>
                    <a:pt x="168758" y="1095393"/>
                  </a:lnTo>
                  <a:lnTo>
                    <a:pt x="153229" y="1151071"/>
                  </a:lnTo>
                  <a:lnTo>
                    <a:pt x="153176" y="1151261"/>
                  </a:lnTo>
                  <a:lnTo>
                    <a:pt x="162986" y="1151261"/>
                  </a:lnTo>
                  <a:lnTo>
                    <a:pt x="174078" y="1112306"/>
                  </a:lnTo>
                  <a:lnTo>
                    <a:pt x="185636" y="1112306"/>
                  </a:lnTo>
                  <a:lnTo>
                    <a:pt x="180729" y="1095393"/>
                  </a:lnTo>
                  <a:close/>
                </a:path>
                <a:path w="3615690" h="1196340">
                  <a:moveTo>
                    <a:pt x="224435" y="1095393"/>
                  </a:moveTo>
                  <a:lnTo>
                    <a:pt x="212653" y="1095393"/>
                  </a:lnTo>
                  <a:lnTo>
                    <a:pt x="196881" y="1151071"/>
                  </a:lnTo>
                  <a:lnTo>
                    <a:pt x="207471" y="1151071"/>
                  </a:lnTo>
                  <a:lnTo>
                    <a:pt x="224435" y="1095393"/>
                  </a:lnTo>
                  <a:close/>
                </a:path>
                <a:path w="3615690" h="1196340">
                  <a:moveTo>
                    <a:pt x="250468" y="1095393"/>
                  </a:moveTo>
                  <a:lnTo>
                    <a:pt x="239257" y="1095393"/>
                  </a:lnTo>
                  <a:lnTo>
                    <a:pt x="239257" y="1168363"/>
                  </a:lnTo>
                  <a:lnTo>
                    <a:pt x="250468" y="1168363"/>
                  </a:lnTo>
                  <a:lnTo>
                    <a:pt x="250468" y="1095393"/>
                  </a:lnTo>
                  <a:close/>
                </a:path>
                <a:path w="3615690" h="1196340">
                  <a:moveTo>
                    <a:pt x="242772" y="1068030"/>
                  </a:moveTo>
                  <a:lnTo>
                    <a:pt x="244958" y="1083232"/>
                  </a:lnTo>
                  <a:lnTo>
                    <a:pt x="247143" y="1083232"/>
                  </a:lnTo>
                  <a:lnTo>
                    <a:pt x="242772" y="1068030"/>
                  </a:lnTo>
                  <a:close/>
                </a:path>
                <a:path w="3615690" h="1196340">
                  <a:moveTo>
                    <a:pt x="287155" y="1077911"/>
                  </a:moveTo>
                  <a:lnTo>
                    <a:pt x="275944" y="1077911"/>
                  </a:lnTo>
                  <a:lnTo>
                    <a:pt x="276925" y="1158260"/>
                  </a:lnTo>
                  <a:lnTo>
                    <a:pt x="297797" y="1169313"/>
                  </a:lnTo>
                  <a:lnTo>
                    <a:pt x="287155" y="1077911"/>
                  </a:lnTo>
                  <a:close/>
                </a:path>
                <a:path w="3615690" h="1196340">
                  <a:moveTo>
                    <a:pt x="276157" y="1095393"/>
                  </a:moveTo>
                  <a:lnTo>
                    <a:pt x="264922" y="1095393"/>
                  </a:lnTo>
                  <a:lnTo>
                    <a:pt x="264922" y="1104895"/>
                  </a:lnTo>
                  <a:lnTo>
                    <a:pt x="276273" y="1104895"/>
                  </a:lnTo>
                  <a:lnTo>
                    <a:pt x="276157" y="1095393"/>
                  </a:lnTo>
                  <a:close/>
                </a:path>
                <a:path w="3615690" h="1196340">
                  <a:moveTo>
                    <a:pt x="302737" y="1095393"/>
                  </a:moveTo>
                  <a:lnTo>
                    <a:pt x="289191" y="1095393"/>
                  </a:lnTo>
                  <a:lnTo>
                    <a:pt x="290297" y="1104895"/>
                  </a:lnTo>
                  <a:lnTo>
                    <a:pt x="302737" y="1104895"/>
                  </a:lnTo>
                  <a:lnTo>
                    <a:pt x="302737" y="1095393"/>
                  </a:lnTo>
                  <a:close/>
                </a:path>
                <a:path w="3615690" h="1196340">
                  <a:moveTo>
                    <a:pt x="332381" y="1071070"/>
                  </a:moveTo>
                  <a:lnTo>
                    <a:pt x="321170" y="1071070"/>
                  </a:lnTo>
                  <a:lnTo>
                    <a:pt x="321170" y="1168363"/>
                  </a:lnTo>
                  <a:lnTo>
                    <a:pt x="332381" y="1168363"/>
                  </a:lnTo>
                  <a:lnTo>
                    <a:pt x="332381" y="1124467"/>
                  </a:lnTo>
                  <a:lnTo>
                    <a:pt x="336530" y="1110659"/>
                  </a:lnTo>
                  <a:lnTo>
                    <a:pt x="349317" y="1106795"/>
                  </a:lnTo>
                  <a:lnTo>
                    <a:pt x="333331" y="1106795"/>
                  </a:lnTo>
                  <a:lnTo>
                    <a:pt x="332381" y="1071070"/>
                  </a:lnTo>
                  <a:close/>
                </a:path>
                <a:path w="3615690" h="1196340">
                  <a:moveTo>
                    <a:pt x="374141" y="1104515"/>
                  </a:moveTo>
                  <a:lnTo>
                    <a:pt x="356863" y="1104515"/>
                  </a:lnTo>
                  <a:lnTo>
                    <a:pt x="366981" y="1112480"/>
                  </a:lnTo>
                  <a:lnTo>
                    <a:pt x="368486" y="1168363"/>
                  </a:lnTo>
                  <a:lnTo>
                    <a:pt x="379697" y="1168363"/>
                  </a:lnTo>
                  <a:lnTo>
                    <a:pt x="379697" y="1115726"/>
                  </a:lnTo>
                  <a:lnTo>
                    <a:pt x="374141" y="1104515"/>
                  </a:lnTo>
                  <a:close/>
                </a:path>
                <a:path w="3615690" h="1196340">
                  <a:moveTo>
                    <a:pt x="344479" y="1095568"/>
                  </a:moveTo>
                  <a:lnTo>
                    <a:pt x="333331" y="1106795"/>
                  </a:lnTo>
                  <a:lnTo>
                    <a:pt x="349317" y="1106795"/>
                  </a:lnTo>
                  <a:lnTo>
                    <a:pt x="356863" y="1104515"/>
                  </a:lnTo>
                  <a:lnTo>
                    <a:pt x="374141" y="1104515"/>
                  </a:lnTo>
                  <a:lnTo>
                    <a:pt x="371605" y="1099400"/>
                  </a:lnTo>
                  <a:lnTo>
                    <a:pt x="344479" y="1095568"/>
                  </a:lnTo>
                  <a:close/>
                </a:path>
                <a:path w="3615690" h="1196340">
                  <a:moveTo>
                    <a:pt x="411420" y="1095393"/>
                  </a:moveTo>
                  <a:lnTo>
                    <a:pt x="400208" y="1095393"/>
                  </a:lnTo>
                  <a:lnTo>
                    <a:pt x="400208" y="1168363"/>
                  </a:lnTo>
                  <a:lnTo>
                    <a:pt x="411420" y="1168363"/>
                  </a:lnTo>
                  <a:lnTo>
                    <a:pt x="411420" y="1095393"/>
                  </a:lnTo>
                  <a:close/>
                </a:path>
                <a:path w="3615690" h="1196340">
                  <a:moveTo>
                    <a:pt x="403724" y="1068030"/>
                  </a:moveTo>
                  <a:lnTo>
                    <a:pt x="405909" y="1083232"/>
                  </a:lnTo>
                  <a:lnTo>
                    <a:pt x="408094" y="1083232"/>
                  </a:lnTo>
                  <a:lnTo>
                    <a:pt x="403724" y="1068030"/>
                  </a:lnTo>
                  <a:close/>
                </a:path>
                <a:path w="3615690" h="1196340">
                  <a:moveTo>
                    <a:pt x="442786" y="1095393"/>
                  </a:moveTo>
                  <a:lnTo>
                    <a:pt x="431954" y="1095393"/>
                  </a:lnTo>
                  <a:lnTo>
                    <a:pt x="431954" y="1168363"/>
                  </a:lnTo>
                  <a:lnTo>
                    <a:pt x="443166" y="1168363"/>
                  </a:lnTo>
                  <a:lnTo>
                    <a:pt x="443166" y="1124467"/>
                  </a:lnTo>
                  <a:lnTo>
                    <a:pt x="447204" y="1110659"/>
                  </a:lnTo>
                  <a:lnTo>
                    <a:pt x="459642" y="1106795"/>
                  </a:lnTo>
                  <a:lnTo>
                    <a:pt x="443736" y="1106795"/>
                  </a:lnTo>
                  <a:lnTo>
                    <a:pt x="442786" y="1095393"/>
                  </a:lnTo>
                  <a:close/>
                </a:path>
                <a:path w="3615690" h="1196340">
                  <a:moveTo>
                    <a:pt x="484172" y="1104515"/>
                  </a:moveTo>
                  <a:lnTo>
                    <a:pt x="466982" y="1104515"/>
                  </a:lnTo>
                  <a:lnTo>
                    <a:pt x="477022" y="1112559"/>
                  </a:lnTo>
                  <a:lnTo>
                    <a:pt x="478510" y="1168363"/>
                  </a:lnTo>
                  <a:lnTo>
                    <a:pt x="489722" y="1168363"/>
                  </a:lnTo>
                  <a:lnTo>
                    <a:pt x="489722" y="1115789"/>
                  </a:lnTo>
                  <a:lnTo>
                    <a:pt x="484172" y="1104515"/>
                  </a:lnTo>
                  <a:close/>
                </a:path>
                <a:path w="3615690" h="1196340">
                  <a:moveTo>
                    <a:pt x="459508" y="1094443"/>
                  </a:moveTo>
                  <a:lnTo>
                    <a:pt x="443736" y="1106795"/>
                  </a:lnTo>
                  <a:lnTo>
                    <a:pt x="459642" y="1106795"/>
                  </a:lnTo>
                  <a:lnTo>
                    <a:pt x="466982" y="1104515"/>
                  </a:lnTo>
                  <a:lnTo>
                    <a:pt x="484172" y="1104515"/>
                  </a:lnTo>
                  <a:lnTo>
                    <a:pt x="481693" y="1099479"/>
                  </a:lnTo>
                  <a:lnTo>
                    <a:pt x="459508" y="1094443"/>
                  </a:lnTo>
                  <a:close/>
                </a:path>
                <a:path w="3615690" h="1196340">
                  <a:moveTo>
                    <a:pt x="597298" y="1105623"/>
                  </a:moveTo>
                  <a:lnTo>
                    <a:pt x="585158" y="1105623"/>
                  </a:lnTo>
                  <a:lnTo>
                    <a:pt x="591540" y="1119147"/>
                  </a:lnTo>
                  <a:lnTo>
                    <a:pt x="545237" y="1140081"/>
                  </a:lnTo>
                  <a:lnTo>
                    <a:pt x="549956" y="1163137"/>
                  </a:lnTo>
                  <a:lnTo>
                    <a:pt x="569307" y="1170073"/>
                  </a:lnTo>
                  <a:lnTo>
                    <a:pt x="585396" y="1165370"/>
                  </a:lnTo>
                  <a:lnTo>
                    <a:pt x="602703" y="1165370"/>
                  </a:lnTo>
                  <a:lnTo>
                    <a:pt x="602615" y="1160002"/>
                  </a:lnTo>
                  <a:lnTo>
                    <a:pt x="571017" y="1160002"/>
                  </a:lnTo>
                  <a:lnTo>
                    <a:pt x="557066" y="1155061"/>
                  </a:lnTo>
                  <a:lnTo>
                    <a:pt x="556492" y="1144990"/>
                  </a:lnTo>
                  <a:lnTo>
                    <a:pt x="556385" y="1143121"/>
                  </a:lnTo>
                  <a:lnTo>
                    <a:pt x="602341" y="1143121"/>
                  </a:lnTo>
                  <a:lnTo>
                    <a:pt x="601952" y="1119147"/>
                  </a:lnTo>
                  <a:lnTo>
                    <a:pt x="601828" y="1111546"/>
                  </a:lnTo>
                  <a:lnTo>
                    <a:pt x="601801" y="1109867"/>
                  </a:lnTo>
                  <a:lnTo>
                    <a:pt x="597298" y="1105623"/>
                  </a:lnTo>
                  <a:close/>
                </a:path>
                <a:path w="3615690" h="1196340">
                  <a:moveTo>
                    <a:pt x="602703" y="1165370"/>
                  </a:moveTo>
                  <a:lnTo>
                    <a:pt x="585396" y="1165370"/>
                  </a:lnTo>
                  <a:lnTo>
                    <a:pt x="591540" y="1168363"/>
                  </a:lnTo>
                  <a:lnTo>
                    <a:pt x="602751" y="1168363"/>
                  </a:lnTo>
                  <a:lnTo>
                    <a:pt x="602703" y="1165370"/>
                  </a:lnTo>
                  <a:close/>
                </a:path>
                <a:path w="3615690" h="1196340">
                  <a:moveTo>
                    <a:pt x="602341" y="1143121"/>
                  </a:moveTo>
                  <a:lnTo>
                    <a:pt x="556385" y="1143121"/>
                  </a:lnTo>
                  <a:lnTo>
                    <a:pt x="591540" y="1144990"/>
                  </a:lnTo>
                  <a:lnTo>
                    <a:pt x="571017" y="1160002"/>
                  </a:lnTo>
                  <a:lnTo>
                    <a:pt x="602615" y="1160002"/>
                  </a:lnTo>
                  <a:lnTo>
                    <a:pt x="602372" y="1144990"/>
                  </a:lnTo>
                  <a:lnTo>
                    <a:pt x="602341" y="1143121"/>
                  </a:lnTo>
                  <a:close/>
                </a:path>
                <a:path w="3615690" h="1196340">
                  <a:moveTo>
                    <a:pt x="586916" y="1095837"/>
                  </a:moveTo>
                  <a:lnTo>
                    <a:pt x="546504" y="1111546"/>
                  </a:lnTo>
                  <a:lnTo>
                    <a:pt x="557145" y="1115346"/>
                  </a:lnTo>
                  <a:lnTo>
                    <a:pt x="566477" y="1105623"/>
                  </a:lnTo>
                  <a:lnTo>
                    <a:pt x="597298" y="1105623"/>
                  </a:lnTo>
                  <a:lnTo>
                    <a:pt x="586916" y="1095837"/>
                  </a:lnTo>
                  <a:close/>
                </a:path>
                <a:path w="3615690" h="1196340">
                  <a:moveTo>
                    <a:pt x="634046" y="1095393"/>
                  </a:moveTo>
                  <a:lnTo>
                    <a:pt x="623215" y="1095393"/>
                  </a:lnTo>
                  <a:lnTo>
                    <a:pt x="623215" y="1195727"/>
                  </a:lnTo>
                  <a:lnTo>
                    <a:pt x="634426" y="1195727"/>
                  </a:lnTo>
                  <a:lnTo>
                    <a:pt x="634426" y="1157152"/>
                  </a:lnTo>
                  <a:lnTo>
                    <a:pt x="651158" y="1157152"/>
                  </a:lnTo>
                  <a:lnTo>
                    <a:pt x="640634" y="1153921"/>
                  </a:lnTo>
                  <a:lnTo>
                    <a:pt x="634236" y="1131878"/>
                  </a:lnTo>
                  <a:lnTo>
                    <a:pt x="640539" y="1110263"/>
                  </a:lnTo>
                  <a:lnTo>
                    <a:pt x="659889" y="1104515"/>
                  </a:lnTo>
                  <a:lnTo>
                    <a:pt x="678624" y="1104515"/>
                  </a:lnTo>
                  <a:lnTo>
                    <a:pt x="678113" y="1104103"/>
                  </a:lnTo>
                  <a:lnTo>
                    <a:pt x="637340" y="1104103"/>
                  </a:lnTo>
                  <a:lnTo>
                    <a:pt x="634046" y="1095393"/>
                  </a:lnTo>
                  <a:close/>
                </a:path>
                <a:path w="3615690" h="1196340">
                  <a:moveTo>
                    <a:pt x="651158" y="1157152"/>
                  </a:moveTo>
                  <a:lnTo>
                    <a:pt x="634426" y="1157152"/>
                  </a:lnTo>
                  <a:lnTo>
                    <a:pt x="662740" y="1169883"/>
                  </a:lnTo>
                  <a:lnTo>
                    <a:pt x="678012" y="1159812"/>
                  </a:lnTo>
                  <a:lnTo>
                    <a:pt x="659826" y="1159812"/>
                  </a:lnTo>
                  <a:lnTo>
                    <a:pt x="651158" y="1157152"/>
                  </a:lnTo>
                  <a:close/>
                </a:path>
                <a:path w="3615690" h="1196340">
                  <a:moveTo>
                    <a:pt x="678624" y="1104515"/>
                  </a:moveTo>
                  <a:lnTo>
                    <a:pt x="659889" y="1104515"/>
                  </a:lnTo>
                  <a:lnTo>
                    <a:pt x="672494" y="1113858"/>
                  </a:lnTo>
                  <a:lnTo>
                    <a:pt x="672415" y="1150247"/>
                  </a:lnTo>
                  <a:lnTo>
                    <a:pt x="659826" y="1159812"/>
                  </a:lnTo>
                  <a:lnTo>
                    <a:pt x="678012" y="1159812"/>
                  </a:lnTo>
                  <a:lnTo>
                    <a:pt x="681061" y="1157801"/>
                  </a:lnTo>
                  <a:lnTo>
                    <a:pt x="687633" y="1124404"/>
                  </a:lnTo>
                  <a:lnTo>
                    <a:pt x="681061" y="1106478"/>
                  </a:lnTo>
                  <a:lnTo>
                    <a:pt x="678624" y="1104515"/>
                  </a:lnTo>
                  <a:close/>
                </a:path>
                <a:path w="3615690" h="1196340">
                  <a:moveTo>
                    <a:pt x="651718" y="1094443"/>
                  </a:moveTo>
                  <a:lnTo>
                    <a:pt x="637340" y="1104103"/>
                  </a:lnTo>
                  <a:lnTo>
                    <a:pt x="678113" y="1104103"/>
                  </a:lnTo>
                  <a:lnTo>
                    <a:pt x="668029" y="1095979"/>
                  </a:lnTo>
                  <a:lnTo>
                    <a:pt x="651718" y="1094443"/>
                  </a:lnTo>
                  <a:close/>
                </a:path>
                <a:path w="3615690" h="1196340">
                  <a:moveTo>
                    <a:pt x="715567" y="1095393"/>
                  </a:moveTo>
                  <a:lnTo>
                    <a:pt x="704735" y="1095393"/>
                  </a:lnTo>
                  <a:lnTo>
                    <a:pt x="704735" y="1195727"/>
                  </a:lnTo>
                  <a:lnTo>
                    <a:pt x="715947" y="1195727"/>
                  </a:lnTo>
                  <a:lnTo>
                    <a:pt x="715947" y="1157152"/>
                  </a:lnTo>
                  <a:lnTo>
                    <a:pt x="732679" y="1157152"/>
                  </a:lnTo>
                  <a:lnTo>
                    <a:pt x="722154" y="1153921"/>
                  </a:lnTo>
                  <a:lnTo>
                    <a:pt x="715757" y="1131878"/>
                  </a:lnTo>
                  <a:lnTo>
                    <a:pt x="722059" y="1110263"/>
                  </a:lnTo>
                  <a:lnTo>
                    <a:pt x="741410" y="1104515"/>
                  </a:lnTo>
                  <a:lnTo>
                    <a:pt x="760145" y="1104515"/>
                  </a:lnTo>
                  <a:lnTo>
                    <a:pt x="759634" y="1104103"/>
                  </a:lnTo>
                  <a:lnTo>
                    <a:pt x="718861" y="1104103"/>
                  </a:lnTo>
                  <a:lnTo>
                    <a:pt x="715567" y="1095393"/>
                  </a:lnTo>
                  <a:close/>
                </a:path>
                <a:path w="3615690" h="1196340">
                  <a:moveTo>
                    <a:pt x="732679" y="1157152"/>
                  </a:moveTo>
                  <a:lnTo>
                    <a:pt x="715947" y="1157152"/>
                  </a:lnTo>
                  <a:lnTo>
                    <a:pt x="744261" y="1169883"/>
                  </a:lnTo>
                  <a:lnTo>
                    <a:pt x="759533" y="1159812"/>
                  </a:lnTo>
                  <a:lnTo>
                    <a:pt x="741347" y="1159812"/>
                  </a:lnTo>
                  <a:lnTo>
                    <a:pt x="732679" y="1157152"/>
                  </a:lnTo>
                  <a:close/>
                </a:path>
                <a:path w="3615690" h="1196340">
                  <a:moveTo>
                    <a:pt x="760145" y="1104515"/>
                  </a:moveTo>
                  <a:lnTo>
                    <a:pt x="741410" y="1104515"/>
                  </a:lnTo>
                  <a:lnTo>
                    <a:pt x="754015" y="1113858"/>
                  </a:lnTo>
                  <a:lnTo>
                    <a:pt x="753936" y="1150247"/>
                  </a:lnTo>
                  <a:lnTo>
                    <a:pt x="741347" y="1159812"/>
                  </a:lnTo>
                  <a:lnTo>
                    <a:pt x="759533" y="1159812"/>
                  </a:lnTo>
                  <a:lnTo>
                    <a:pt x="762582" y="1157801"/>
                  </a:lnTo>
                  <a:lnTo>
                    <a:pt x="769154" y="1124404"/>
                  </a:lnTo>
                  <a:lnTo>
                    <a:pt x="762582" y="1106478"/>
                  </a:lnTo>
                  <a:lnTo>
                    <a:pt x="760145" y="1104515"/>
                  </a:lnTo>
                  <a:close/>
                </a:path>
                <a:path w="3615690" h="1196340">
                  <a:moveTo>
                    <a:pt x="733239" y="1094443"/>
                  </a:moveTo>
                  <a:lnTo>
                    <a:pt x="718861" y="1104103"/>
                  </a:lnTo>
                  <a:lnTo>
                    <a:pt x="759634" y="1104103"/>
                  </a:lnTo>
                  <a:lnTo>
                    <a:pt x="749550" y="1095979"/>
                  </a:lnTo>
                  <a:lnTo>
                    <a:pt x="733239" y="1094443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9" name="object 149"/>
          <p:cNvGrpSpPr/>
          <p:nvPr/>
        </p:nvGrpSpPr>
        <p:grpSpPr>
          <a:xfrm>
            <a:off x="13101501" y="9581943"/>
            <a:ext cx="4176395" cy="1727200"/>
            <a:chOff x="13101501" y="9581943"/>
            <a:chExt cx="4176395" cy="1727200"/>
          </a:xfrm>
        </p:grpSpPr>
        <p:sp>
          <p:nvSpPr>
            <p:cNvPr id="150" name="object 150"/>
            <p:cNvSpPr/>
            <p:nvPr/>
          </p:nvSpPr>
          <p:spPr>
            <a:xfrm>
              <a:off x="13101501" y="9581943"/>
              <a:ext cx="4176395" cy="1727200"/>
            </a:xfrm>
            <a:custGeom>
              <a:avLst/>
              <a:gdLst/>
              <a:ahLst/>
              <a:cxnLst/>
              <a:rect l="l" t="t" r="r" b="b"/>
              <a:pathLst>
                <a:path w="4176394" h="1727200">
                  <a:moveTo>
                    <a:pt x="4175774" y="0"/>
                  </a:moveTo>
                  <a:lnTo>
                    <a:pt x="0" y="0"/>
                  </a:lnTo>
                  <a:lnTo>
                    <a:pt x="0" y="1726612"/>
                  </a:lnTo>
                  <a:lnTo>
                    <a:pt x="4175774" y="1726612"/>
                  </a:lnTo>
                  <a:lnTo>
                    <a:pt x="4175774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1" name="object 15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3372045" y="9808846"/>
              <a:ext cx="1976546" cy="663232"/>
            </a:xfrm>
            <a:prstGeom prst="rect">
              <a:avLst/>
            </a:prstGeom>
          </p:spPr>
        </p:pic>
      </p:grpSp>
      <p:grpSp>
        <p:nvGrpSpPr>
          <p:cNvPr id="152" name="object 152"/>
          <p:cNvGrpSpPr/>
          <p:nvPr/>
        </p:nvGrpSpPr>
        <p:grpSpPr>
          <a:xfrm>
            <a:off x="17391946" y="9581943"/>
            <a:ext cx="1972310" cy="1727200"/>
            <a:chOff x="17391946" y="9581943"/>
            <a:chExt cx="1972310" cy="1727200"/>
          </a:xfrm>
        </p:grpSpPr>
        <p:sp>
          <p:nvSpPr>
            <p:cNvPr id="153" name="object 153"/>
            <p:cNvSpPr/>
            <p:nvPr/>
          </p:nvSpPr>
          <p:spPr>
            <a:xfrm>
              <a:off x="17391946" y="9581943"/>
              <a:ext cx="1972310" cy="1727200"/>
            </a:xfrm>
            <a:custGeom>
              <a:avLst/>
              <a:gdLst/>
              <a:ahLst/>
              <a:cxnLst/>
              <a:rect l="l" t="t" r="r" b="b"/>
              <a:pathLst>
                <a:path w="1972309" h="1727200">
                  <a:moveTo>
                    <a:pt x="1971993" y="0"/>
                  </a:moveTo>
                  <a:lnTo>
                    <a:pt x="0" y="0"/>
                  </a:lnTo>
                  <a:lnTo>
                    <a:pt x="0" y="1726612"/>
                  </a:lnTo>
                  <a:lnTo>
                    <a:pt x="1971993" y="1726612"/>
                  </a:lnTo>
                  <a:lnTo>
                    <a:pt x="1971993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4" name="object 15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7662490" y="9808846"/>
              <a:ext cx="1456483" cy="1017722"/>
            </a:xfrm>
            <a:prstGeom prst="rect">
              <a:avLst/>
            </a:prstGeom>
          </p:spPr>
        </p:pic>
      </p:grpSp>
      <p:pic>
        <p:nvPicPr>
          <p:cNvPr id="155" name="object 155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942379" y="429306"/>
            <a:ext cx="5524226" cy="395799"/>
          </a:xfrm>
          <a:prstGeom prst="rect">
            <a:avLst/>
          </a:prstGeom>
        </p:spPr>
      </p:pic>
      <p:pic>
        <p:nvPicPr>
          <p:cNvPr id="156" name="object 156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492131" y="502602"/>
            <a:ext cx="209417" cy="20941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348650" y="2152813"/>
            <a:ext cx="4950707" cy="6332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7237" y="2854363"/>
            <a:ext cx="2999044" cy="24049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298389" y="1335038"/>
            <a:ext cx="17507585" cy="5715"/>
          </a:xfrm>
          <a:custGeom>
            <a:avLst/>
            <a:gdLst/>
            <a:ahLst/>
            <a:cxnLst/>
            <a:rect l="l" t="t" r="r" b="b"/>
            <a:pathLst>
              <a:path w="17507585" h="5715">
                <a:moveTo>
                  <a:pt x="17507320" y="0"/>
                </a:moveTo>
                <a:lnTo>
                  <a:pt x="0" y="0"/>
                </a:lnTo>
                <a:lnTo>
                  <a:pt x="0" y="5235"/>
                </a:lnTo>
                <a:lnTo>
                  <a:pt x="17507320" y="5235"/>
                </a:lnTo>
                <a:lnTo>
                  <a:pt x="17507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2406171" y="756603"/>
            <a:ext cx="717550" cy="403225"/>
            <a:chOff x="2406171" y="756603"/>
            <a:chExt cx="717550" cy="40322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0665" y="799427"/>
              <a:ext cx="222790" cy="11021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06171" y="756603"/>
              <a:ext cx="627380" cy="403225"/>
            </a:xfrm>
            <a:custGeom>
              <a:avLst/>
              <a:gdLst/>
              <a:ahLst/>
              <a:cxnLst/>
              <a:rect l="l" t="t" r="r" b="b"/>
              <a:pathLst>
                <a:path w="627380" h="403225">
                  <a:moveTo>
                    <a:pt x="550194" y="0"/>
                  </a:moveTo>
                  <a:lnTo>
                    <a:pt x="520585" y="2737"/>
                  </a:lnTo>
                  <a:lnTo>
                    <a:pt x="520935" y="2737"/>
                  </a:lnTo>
                  <a:lnTo>
                    <a:pt x="498494" y="8598"/>
                  </a:lnTo>
                  <a:lnTo>
                    <a:pt x="483807" y="14510"/>
                  </a:lnTo>
                  <a:lnTo>
                    <a:pt x="478575" y="17197"/>
                  </a:lnTo>
                  <a:lnTo>
                    <a:pt x="0" y="17197"/>
                  </a:lnTo>
                  <a:lnTo>
                    <a:pt x="3381" y="26131"/>
                  </a:lnTo>
                  <a:lnTo>
                    <a:pt x="12518" y="33302"/>
                  </a:lnTo>
                  <a:lnTo>
                    <a:pt x="25894" y="38073"/>
                  </a:lnTo>
                  <a:lnTo>
                    <a:pt x="41994" y="39805"/>
                  </a:lnTo>
                  <a:lnTo>
                    <a:pt x="380656" y="39805"/>
                  </a:lnTo>
                  <a:lnTo>
                    <a:pt x="368008" y="41111"/>
                  </a:lnTo>
                  <a:lnTo>
                    <a:pt x="340180" y="50256"/>
                  </a:lnTo>
                  <a:lnTo>
                    <a:pt x="312353" y="75077"/>
                  </a:lnTo>
                  <a:lnTo>
                    <a:pt x="299704" y="123413"/>
                  </a:lnTo>
                  <a:lnTo>
                    <a:pt x="299704" y="248556"/>
                  </a:lnTo>
                  <a:lnTo>
                    <a:pt x="304900" y="287753"/>
                  </a:lnTo>
                  <a:lnTo>
                    <a:pt x="319839" y="323131"/>
                  </a:lnTo>
                  <a:lnTo>
                    <a:pt x="343549" y="353456"/>
                  </a:lnTo>
                  <a:lnTo>
                    <a:pt x="375059" y="377491"/>
                  </a:lnTo>
                  <a:lnTo>
                    <a:pt x="431989" y="400315"/>
                  </a:lnTo>
                  <a:lnTo>
                    <a:pt x="456434" y="402684"/>
                  </a:lnTo>
                  <a:lnTo>
                    <a:pt x="479689" y="402684"/>
                  </a:lnTo>
                  <a:lnTo>
                    <a:pt x="479689" y="163964"/>
                  </a:lnTo>
                  <a:lnTo>
                    <a:pt x="481114" y="147172"/>
                  </a:lnTo>
                  <a:lnTo>
                    <a:pt x="486347" y="129327"/>
                  </a:lnTo>
                  <a:lnTo>
                    <a:pt x="496822" y="111928"/>
                  </a:lnTo>
                  <a:lnTo>
                    <a:pt x="513971" y="96474"/>
                  </a:lnTo>
                  <a:lnTo>
                    <a:pt x="525137" y="89684"/>
                  </a:lnTo>
                  <a:lnTo>
                    <a:pt x="480022" y="89684"/>
                  </a:lnTo>
                  <a:lnTo>
                    <a:pt x="480022" y="74454"/>
                  </a:lnTo>
                  <a:lnTo>
                    <a:pt x="534277" y="44485"/>
                  </a:lnTo>
                  <a:lnTo>
                    <a:pt x="573569" y="44485"/>
                  </a:lnTo>
                  <a:lnTo>
                    <a:pt x="572122" y="43041"/>
                  </a:lnTo>
                  <a:lnTo>
                    <a:pt x="572122" y="33490"/>
                  </a:lnTo>
                  <a:lnTo>
                    <a:pt x="572280" y="33302"/>
                  </a:lnTo>
                  <a:lnTo>
                    <a:pt x="576033" y="29588"/>
                  </a:lnTo>
                  <a:lnTo>
                    <a:pt x="624239" y="29588"/>
                  </a:lnTo>
                  <a:lnTo>
                    <a:pt x="613487" y="20199"/>
                  </a:lnTo>
                  <a:lnTo>
                    <a:pt x="595884" y="9963"/>
                  </a:lnTo>
                  <a:lnTo>
                    <a:pt x="574629" y="2737"/>
                  </a:lnTo>
                  <a:lnTo>
                    <a:pt x="550194" y="0"/>
                  </a:lnTo>
                  <a:close/>
                </a:path>
                <a:path w="627380" h="403225">
                  <a:moveTo>
                    <a:pt x="573569" y="44485"/>
                  </a:moveTo>
                  <a:lnTo>
                    <a:pt x="534277" y="44485"/>
                  </a:lnTo>
                  <a:lnTo>
                    <a:pt x="558113" y="46420"/>
                  </a:lnTo>
                  <a:lnTo>
                    <a:pt x="479962" y="89684"/>
                  </a:lnTo>
                  <a:lnTo>
                    <a:pt x="525137" y="89684"/>
                  </a:lnTo>
                  <a:lnTo>
                    <a:pt x="542293" y="79252"/>
                  </a:lnTo>
                  <a:lnTo>
                    <a:pt x="579903" y="57819"/>
                  </a:lnTo>
                  <a:lnTo>
                    <a:pt x="599467" y="46944"/>
                  </a:lnTo>
                  <a:lnTo>
                    <a:pt x="576033" y="46944"/>
                  </a:lnTo>
                  <a:lnTo>
                    <a:pt x="573569" y="44485"/>
                  </a:lnTo>
                  <a:close/>
                </a:path>
                <a:path w="627380" h="403225">
                  <a:moveTo>
                    <a:pt x="624239" y="29588"/>
                  </a:moveTo>
                  <a:lnTo>
                    <a:pt x="585574" y="29588"/>
                  </a:lnTo>
                  <a:lnTo>
                    <a:pt x="589518" y="33490"/>
                  </a:lnTo>
                  <a:lnTo>
                    <a:pt x="589486" y="43041"/>
                  </a:lnTo>
                  <a:lnTo>
                    <a:pt x="585606" y="46944"/>
                  </a:lnTo>
                  <a:lnTo>
                    <a:pt x="599467" y="46944"/>
                  </a:lnTo>
                  <a:lnTo>
                    <a:pt x="626815" y="31837"/>
                  </a:lnTo>
                  <a:lnTo>
                    <a:pt x="624239" y="29588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936709" y="756608"/>
              <a:ext cx="104775" cy="126364"/>
            </a:xfrm>
            <a:custGeom>
              <a:avLst/>
              <a:gdLst/>
              <a:ahLst/>
              <a:cxnLst/>
              <a:rect l="l" t="t" r="r" b="b"/>
              <a:pathLst>
                <a:path w="104775" h="126365">
                  <a:moveTo>
                    <a:pt x="96266" y="31826"/>
                  </a:moveTo>
                  <a:lnTo>
                    <a:pt x="82791" y="20104"/>
                  </a:lnTo>
                  <a:lnTo>
                    <a:pt x="65227" y="9906"/>
                  </a:lnTo>
                  <a:lnTo>
                    <a:pt x="44030" y="2717"/>
                  </a:lnTo>
                  <a:lnTo>
                    <a:pt x="19646" y="0"/>
                  </a:lnTo>
                  <a:lnTo>
                    <a:pt x="15328" y="63"/>
                  </a:lnTo>
                  <a:lnTo>
                    <a:pt x="15328" y="12166"/>
                  </a:lnTo>
                  <a:lnTo>
                    <a:pt x="36487" y="14300"/>
                  </a:lnTo>
                  <a:lnTo>
                    <a:pt x="55499" y="19977"/>
                  </a:lnTo>
                  <a:lnTo>
                    <a:pt x="71932" y="28168"/>
                  </a:lnTo>
                  <a:lnTo>
                    <a:pt x="85382" y="37820"/>
                  </a:lnTo>
                  <a:lnTo>
                    <a:pt x="96266" y="31826"/>
                  </a:lnTo>
                  <a:close/>
                </a:path>
                <a:path w="104775" h="126365">
                  <a:moveTo>
                    <a:pt x="104686" y="42824"/>
                  </a:moveTo>
                  <a:lnTo>
                    <a:pt x="63728" y="70485"/>
                  </a:lnTo>
                  <a:lnTo>
                    <a:pt x="32816" y="91706"/>
                  </a:lnTo>
                  <a:lnTo>
                    <a:pt x="13004" y="105994"/>
                  </a:lnTo>
                  <a:lnTo>
                    <a:pt x="0" y="116497"/>
                  </a:lnTo>
                  <a:lnTo>
                    <a:pt x="1028" y="125780"/>
                  </a:lnTo>
                  <a:lnTo>
                    <a:pt x="87464" y="62191"/>
                  </a:lnTo>
                  <a:lnTo>
                    <a:pt x="104686" y="42824"/>
                  </a:lnTo>
                  <a:close/>
                </a:path>
              </a:pathLst>
            </a:custGeom>
            <a:solidFill>
              <a:srgbClr val="DF1E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742145" y="786186"/>
              <a:ext cx="299720" cy="195580"/>
            </a:xfrm>
            <a:custGeom>
              <a:avLst/>
              <a:gdLst/>
              <a:ahLst/>
              <a:cxnLst/>
              <a:rect l="l" t="t" r="r" b="b"/>
              <a:pathLst>
                <a:path w="299719" h="195580">
                  <a:moveTo>
                    <a:pt x="107378" y="152615"/>
                  </a:moveTo>
                  <a:lnTo>
                    <a:pt x="105968" y="140169"/>
                  </a:lnTo>
                  <a:lnTo>
                    <a:pt x="101638" y="129311"/>
                  </a:lnTo>
                  <a:lnTo>
                    <a:pt x="94183" y="119608"/>
                  </a:lnTo>
                  <a:lnTo>
                    <a:pt x="83400" y="110617"/>
                  </a:lnTo>
                  <a:lnTo>
                    <a:pt x="12750" y="60794"/>
                  </a:lnTo>
                  <a:lnTo>
                    <a:pt x="7404" y="67792"/>
                  </a:lnTo>
                  <a:lnTo>
                    <a:pt x="3390" y="75755"/>
                  </a:lnTo>
                  <a:lnTo>
                    <a:pt x="876" y="84505"/>
                  </a:lnTo>
                  <a:lnTo>
                    <a:pt x="0" y="93903"/>
                  </a:lnTo>
                  <a:lnTo>
                    <a:pt x="1384" y="105549"/>
                  </a:lnTo>
                  <a:lnTo>
                    <a:pt x="5334" y="116192"/>
                  </a:lnTo>
                  <a:lnTo>
                    <a:pt x="11518" y="125514"/>
                  </a:lnTo>
                  <a:lnTo>
                    <a:pt x="19583" y="133223"/>
                  </a:lnTo>
                  <a:lnTo>
                    <a:pt x="107365" y="195160"/>
                  </a:lnTo>
                  <a:lnTo>
                    <a:pt x="107378" y="152615"/>
                  </a:lnTo>
                  <a:close/>
                </a:path>
                <a:path w="299719" h="195580">
                  <a:moveTo>
                    <a:pt x="222161" y="16840"/>
                  </a:moveTo>
                  <a:lnTo>
                    <a:pt x="198297" y="14897"/>
                  </a:lnTo>
                  <a:lnTo>
                    <a:pt x="144043" y="44869"/>
                  </a:lnTo>
                  <a:lnTo>
                    <a:pt x="144043" y="60083"/>
                  </a:lnTo>
                  <a:lnTo>
                    <a:pt x="222161" y="16840"/>
                  </a:lnTo>
                  <a:close/>
                </a:path>
                <a:path w="299719" h="195580">
                  <a:moveTo>
                    <a:pt x="253542" y="3898"/>
                  </a:moveTo>
                  <a:lnTo>
                    <a:pt x="249643" y="0"/>
                  </a:lnTo>
                  <a:lnTo>
                    <a:pt x="244830" y="0"/>
                  </a:lnTo>
                  <a:lnTo>
                    <a:pt x="240055" y="0"/>
                  </a:lnTo>
                  <a:lnTo>
                    <a:pt x="236143" y="3860"/>
                  </a:lnTo>
                  <a:lnTo>
                    <a:pt x="236143" y="13449"/>
                  </a:lnTo>
                  <a:lnTo>
                    <a:pt x="240017" y="17348"/>
                  </a:lnTo>
                  <a:lnTo>
                    <a:pt x="249631" y="17348"/>
                  </a:lnTo>
                  <a:lnTo>
                    <a:pt x="253542" y="13411"/>
                  </a:lnTo>
                  <a:lnTo>
                    <a:pt x="253542" y="3898"/>
                  </a:lnTo>
                  <a:close/>
                </a:path>
                <a:path w="299719" h="195580">
                  <a:moveTo>
                    <a:pt x="299288" y="13258"/>
                  </a:moveTo>
                  <a:lnTo>
                    <a:pt x="297789" y="10325"/>
                  </a:lnTo>
                  <a:lnTo>
                    <a:pt x="294233" y="5829"/>
                  </a:lnTo>
                  <a:lnTo>
                    <a:pt x="290842" y="2247"/>
                  </a:lnTo>
                  <a:lnTo>
                    <a:pt x="243916" y="28244"/>
                  </a:lnTo>
                  <a:lnTo>
                    <a:pt x="206324" y="49669"/>
                  </a:lnTo>
                  <a:lnTo>
                    <a:pt x="161950" y="81013"/>
                  </a:lnTo>
                  <a:lnTo>
                    <a:pt x="143840" y="129159"/>
                  </a:lnTo>
                  <a:lnTo>
                    <a:pt x="143687" y="134378"/>
                  </a:lnTo>
                  <a:lnTo>
                    <a:pt x="158546" y="123469"/>
                  </a:lnTo>
                  <a:lnTo>
                    <a:pt x="160261" y="114477"/>
                  </a:lnTo>
                  <a:lnTo>
                    <a:pt x="164833" y="102069"/>
                  </a:lnTo>
                  <a:lnTo>
                    <a:pt x="173736" y="88379"/>
                  </a:lnTo>
                  <a:lnTo>
                    <a:pt x="188506" y="75526"/>
                  </a:lnTo>
                  <a:lnTo>
                    <a:pt x="216039" y="59182"/>
                  </a:lnTo>
                  <a:lnTo>
                    <a:pt x="252984" y="38506"/>
                  </a:lnTo>
                  <a:lnTo>
                    <a:pt x="299288" y="132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587318" y="796380"/>
              <a:ext cx="200025" cy="83820"/>
            </a:xfrm>
            <a:custGeom>
              <a:avLst/>
              <a:gdLst/>
              <a:ahLst/>
              <a:cxnLst/>
              <a:rect l="l" t="t" r="r" b="b"/>
              <a:pathLst>
                <a:path w="200025" h="83819">
                  <a:moveTo>
                    <a:pt x="199495" y="0"/>
                  </a:moveTo>
                  <a:lnTo>
                    <a:pt x="0" y="0"/>
                  </a:lnTo>
                  <a:lnTo>
                    <a:pt x="118542" y="83608"/>
                  </a:lnTo>
                  <a:lnTo>
                    <a:pt x="130983" y="35620"/>
                  </a:lnTo>
                  <a:lnTo>
                    <a:pt x="158834" y="10760"/>
                  </a:lnTo>
                  <a:lnTo>
                    <a:pt x="186777" y="1422"/>
                  </a:lnTo>
                  <a:lnTo>
                    <a:pt x="199495" y="0"/>
                  </a:lnTo>
                  <a:close/>
                </a:path>
              </a:pathLst>
            </a:custGeom>
            <a:solidFill>
              <a:srgbClr val="FFDD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1298389" y="855606"/>
            <a:ext cx="1340485" cy="220345"/>
            <a:chOff x="1298389" y="855606"/>
            <a:chExt cx="1340485" cy="220345"/>
          </a:xfrm>
        </p:grpSpPr>
        <p:sp>
          <p:nvSpPr>
            <p:cNvPr id="12" name="object 12"/>
            <p:cNvSpPr/>
            <p:nvPr/>
          </p:nvSpPr>
          <p:spPr>
            <a:xfrm>
              <a:off x="1298384" y="855617"/>
              <a:ext cx="911860" cy="220345"/>
            </a:xfrm>
            <a:custGeom>
              <a:avLst/>
              <a:gdLst/>
              <a:ahLst/>
              <a:cxnLst/>
              <a:rect l="l" t="t" r="r" b="b"/>
              <a:pathLst>
                <a:path w="911860" h="220344">
                  <a:moveTo>
                    <a:pt x="188937" y="183476"/>
                  </a:moveTo>
                  <a:lnTo>
                    <a:pt x="150418" y="154825"/>
                  </a:lnTo>
                  <a:lnTo>
                    <a:pt x="142290" y="164312"/>
                  </a:lnTo>
                  <a:lnTo>
                    <a:pt x="132232" y="171373"/>
                  </a:lnTo>
                  <a:lnTo>
                    <a:pt x="120472" y="175768"/>
                  </a:lnTo>
                  <a:lnTo>
                    <a:pt x="107175" y="177292"/>
                  </a:lnTo>
                  <a:lnTo>
                    <a:pt x="83807" y="172237"/>
                  </a:lnTo>
                  <a:lnTo>
                    <a:pt x="65011" y="158203"/>
                  </a:lnTo>
                  <a:lnTo>
                    <a:pt x="52489" y="136867"/>
                  </a:lnTo>
                  <a:lnTo>
                    <a:pt x="47942" y="109905"/>
                  </a:lnTo>
                  <a:lnTo>
                    <a:pt x="52514" y="82943"/>
                  </a:lnTo>
                  <a:lnTo>
                    <a:pt x="65201" y="61620"/>
                  </a:lnTo>
                  <a:lnTo>
                    <a:pt x="84429" y="47599"/>
                  </a:lnTo>
                  <a:lnTo>
                    <a:pt x="108661" y="42557"/>
                  </a:lnTo>
                  <a:lnTo>
                    <a:pt x="120840" y="43700"/>
                  </a:lnTo>
                  <a:lnTo>
                    <a:pt x="131521" y="47015"/>
                  </a:lnTo>
                  <a:lnTo>
                    <a:pt x="140703" y="52387"/>
                  </a:lnTo>
                  <a:lnTo>
                    <a:pt x="148361" y="59677"/>
                  </a:lnTo>
                  <a:lnTo>
                    <a:pt x="183921" y="30721"/>
                  </a:lnTo>
                  <a:lnTo>
                    <a:pt x="168643" y="16319"/>
                  </a:lnTo>
                  <a:lnTo>
                    <a:pt x="150634" y="6832"/>
                  </a:lnTo>
                  <a:lnTo>
                    <a:pt x="131559" y="1600"/>
                  </a:lnTo>
                  <a:lnTo>
                    <a:pt x="113131" y="0"/>
                  </a:lnTo>
                  <a:lnTo>
                    <a:pt x="67843" y="7734"/>
                  </a:lnTo>
                  <a:lnTo>
                    <a:pt x="32016" y="29794"/>
                  </a:lnTo>
                  <a:lnTo>
                    <a:pt x="8470" y="64439"/>
                  </a:lnTo>
                  <a:lnTo>
                    <a:pt x="0" y="109905"/>
                  </a:lnTo>
                  <a:lnTo>
                    <a:pt x="8470" y="155384"/>
                  </a:lnTo>
                  <a:lnTo>
                    <a:pt x="32016" y="190017"/>
                  </a:lnTo>
                  <a:lnTo>
                    <a:pt x="67843" y="212077"/>
                  </a:lnTo>
                  <a:lnTo>
                    <a:pt x="113131" y="219824"/>
                  </a:lnTo>
                  <a:lnTo>
                    <a:pt x="134632" y="217627"/>
                  </a:lnTo>
                  <a:lnTo>
                    <a:pt x="155257" y="210947"/>
                  </a:lnTo>
                  <a:lnTo>
                    <a:pt x="173761" y="199618"/>
                  </a:lnTo>
                  <a:lnTo>
                    <a:pt x="188937" y="183476"/>
                  </a:lnTo>
                  <a:close/>
                </a:path>
                <a:path w="911860" h="220344">
                  <a:moveTo>
                    <a:pt x="349034" y="142722"/>
                  </a:moveTo>
                  <a:lnTo>
                    <a:pt x="342785" y="111620"/>
                  </a:lnTo>
                  <a:lnTo>
                    <a:pt x="338988" y="106337"/>
                  </a:lnTo>
                  <a:lnTo>
                    <a:pt x="325716" y="87858"/>
                  </a:lnTo>
                  <a:lnTo>
                    <a:pt x="304609" y="75260"/>
                  </a:lnTo>
                  <a:lnTo>
                    <a:pt x="304609" y="142722"/>
                  </a:lnTo>
                  <a:lnTo>
                    <a:pt x="302183" y="157467"/>
                  </a:lnTo>
                  <a:lnTo>
                    <a:pt x="295173" y="168948"/>
                  </a:lnTo>
                  <a:lnTo>
                    <a:pt x="283997" y="176390"/>
                  </a:lnTo>
                  <a:lnTo>
                    <a:pt x="269074" y="179031"/>
                  </a:lnTo>
                  <a:lnTo>
                    <a:pt x="254152" y="176390"/>
                  </a:lnTo>
                  <a:lnTo>
                    <a:pt x="242976" y="168948"/>
                  </a:lnTo>
                  <a:lnTo>
                    <a:pt x="235966" y="157467"/>
                  </a:lnTo>
                  <a:lnTo>
                    <a:pt x="233540" y="142722"/>
                  </a:lnTo>
                  <a:lnTo>
                    <a:pt x="235966" y="127901"/>
                  </a:lnTo>
                  <a:lnTo>
                    <a:pt x="242976" y="116420"/>
                  </a:lnTo>
                  <a:lnTo>
                    <a:pt x="254152" y="108991"/>
                  </a:lnTo>
                  <a:lnTo>
                    <a:pt x="269074" y="106337"/>
                  </a:lnTo>
                  <a:lnTo>
                    <a:pt x="283997" y="108991"/>
                  </a:lnTo>
                  <a:lnTo>
                    <a:pt x="295173" y="116420"/>
                  </a:lnTo>
                  <a:lnTo>
                    <a:pt x="302183" y="127901"/>
                  </a:lnTo>
                  <a:lnTo>
                    <a:pt x="304609" y="142722"/>
                  </a:lnTo>
                  <a:lnTo>
                    <a:pt x="304609" y="75260"/>
                  </a:lnTo>
                  <a:lnTo>
                    <a:pt x="300316" y="72694"/>
                  </a:lnTo>
                  <a:lnTo>
                    <a:pt x="269074" y="67360"/>
                  </a:lnTo>
                  <a:lnTo>
                    <a:pt x="237845" y="72694"/>
                  </a:lnTo>
                  <a:lnTo>
                    <a:pt x="212445" y="87858"/>
                  </a:lnTo>
                  <a:lnTo>
                    <a:pt x="195376" y="111620"/>
                  </a:lnTo>
                  <a:lnTo>
                    <a:pt x="189128" y="142722"/>
                  </a:lnTo>
                  <a:lnTo>
                    <a:pt x="195376" y="173812"/>
                  </a:lnTo>
                  <a:lnTo>
                    <a:pt x="212445" y="197573"/>
                  </a:lnTo>
                  <a:lnTo>
                    <a:pt x="237845" y="212737"/>
                  </a:lnTo>
                  <a:lnTo>
                    <a:pt x="269074" y="218071"/>
                  </a:lnTo>
                  <a:lnTo>
                    <a:pt x="300304" y="212737"/>
                  </a:lnTo>
                  <a:lnTo>
                    <a:pt x="325704" y="197573"/>
                  </a:lnTo>
                  <a:lnTo>
                    <a:pt x="339026" y="179031"/>
                  </a:lnTo>
                  <a:lnTo>
                    <a:pt x="342785" y="173812"/>
                  </a:lnTo>
                  <a:lnTo>
                    <a:pt x="349034" y="142722"/>
                  </a:lnTo>
                  <a:close/>
                </a:path>
                <a:path w="911860" h="220344">
                  <a:moveTo>
                    <a:pt x="466750" y="68872"/>
                  </a:moveTo>
                  <a:lnTo>
                    <a:pt x="462597" y="67703"/>
                  </a:lnTo>
                  <a:lnTo>
                    <a:pt x="456996" y="67386"/>
                  </a:lnTo>
                  <a:lnTo>
                    <a:pt x="451942" y="67386"/>
                  </a:lnTo>
                  <a:lnTo>
                    <a:pt x="438543" y="69075"/>
                  </a:lnTo>
                  <a:lnTo>
                    <a:pt x="427431" y="74129"/>
                  </a:lnTo>
                  <a:lnTo>
                    <a:pt x="418211" y="82448"/>
                  </a:lnTo>
                  <a:lnTo>
                    <a:pt x="410489" y="93954"/>
                  </a:lnTo>
                  <a:lnTo>
                    <a:pt x="409905" y="93954"/>
                  </a:lnTo>
                  <a:lnTo>
                    <a:pt x="409905" y="70891"/>
                  </a:lnTo>
                  <a:lnTo>
                    <a:pt x="365467" y="70891"/>
                  </a:lnTo>
                  <a:lnTo>
                    <a:pt x="365442" y="214515"/>
                  </a:lnTo>
                  <a:lnTo>
                    <a:pt x="409867" y="214515"/>
                  </a:lnTo>
                  <a:lnTo>
                    <a:pt x="409867" y="154546"/>
                  </a:lnTo>
                  <a:lnTo>
                    <a:pt x="411048" y="134937"/>
                  </a:lnTo>
                  <a:lnTo>
                    <a:pt x="416166" y="119722"/>
                  </a:lnTo>
                  <a:lnTo>
                    <a:pt x="427621" y="109880"/>
                  </a:lnTo>
                  <a:lnTo>
                    <a:pt x="447789" y="106387"/>
                  </a:lnTo>
                  <a:lnTo>
                    <a:pt x="454329" y="106387"/>
                  </a:lnTo>
                  <a:lnTo>
                    <a:pt x="460514" y="107594"/>
                  </a:lnTo>
                  <a:lnTo>
                    <a:pt x="466750" y="109359"/>
                  </a:lnTo>
                  <a:lnTo>
                    <a:pt x="466750" y="68872"/>
                  </a:lnTo>
                  <a:close/>
                </a:path>
                <a:path w="911860" h="220344">
                  <a:moveTo>
                    <a:pt x="620890" y="135305"/>
                  </a:moveTo>
                  <a:lnTo>
                    <a:pt x="618896" y="108483"/>
                  </a:lnTo>
                  <a:lnTo>
                    <a:pt x="611111" y="86918"/>
                  </a:lnTo>
                  <a:lnTo>
                    <a:pt x="594893" y="72555"/>
                  </a:lnTo>
                  <a:lnTo>
                    <a:pt x="567575" y="67335"/>
                  </a:lnTo>
                  <a:lnTo>
                    <a:pt x="552729" y="69367"/>
                  </a:lnTo>
                  <a:lnTo>
                    <a:pt x="540677" y="74663"/>
                  </a:lnTo>
                  <a:lnTo>
                    <a:pt x="531558" y="82054"/>
                  </a:lnTo>
                  <a:lnTo>
                    <a:pt x="525526" y="90385"/>
                  </a:lnTo>
                  <a:lnTo>
                    <a:pt x="524941" y="90385"/>
                  </a:lnTo>
                  <a:lnTo>
                    <a:pt x="524941" y="70891"/>
                  </a:lnTo>
                  <a:lnTo>
                    <a:pt x="482282" y="70891"/>
                  </a:lnTo>
                  <a:lnTo>
                    <a:pt x="482282" y="214452"/>
                  </a:lnTo>
                  <a:lnTo>
                    <a:pt x="526707" y="214452"/>
                  </a:lnTo>
                  <a:lnTo>
                    <a:pt x="526707" y="142963"/>
                  </a:lnTo>
                  <a:lnTo>
                    <a:pt x="527659" y="129387"/>
                  </a:lnTo>
                  <a:lnTo>
                    <a:pt x="531469" y="117678"/>
                  </a:lnTo>
                  <a:lnTo>
                    <a:pt x="539559" y="109448"/>
                  </a:lnTo>
                  <a:lnTo>
                    <a:pt x="553339" y="106337"/>
                  </a:lnTo>
                  <a:lnTo>
                    <a:pt x="566572" y="109918"/>
                  </a:lnTo>
                  <a:lnTo>
                    <a:pt x="573455" y="119049"/>
                  </a:lnTo>
                  <a:lnTo>
                    <a:pt x="576059" y="131292"/>
                  </a:lnTo>
                  <a:lnTo>
                    <a:pt x="576465" y="144170"/>
                  </a:lnTo>
                  <a:lnTo>
                    <a:pt x="576465" y="214490"/>
                  </a:lnTo>
                  <a:lnTo>
                    <a:pt x="620890" y="214490"/>
                  </a:lnTo>
                  <a:lnTo>
                    <a:pt x="620890" y="135305"/>
                  </a:lnTo>
                  <a:close/>
                </a:path>
                <a:path w="911860" h="220344">
                  <a:moveTo>
                    <a:pt x="780618" y="142697"/>
                  </a:moveTo>
                  <a:lnTo>
                    <a:pt x="778154" y="126441"/>
                  </a:lnTo>
                  <a:lnTo>
                    <a:pt x="775893" y="111594"/>
                  </a:lnTo>
                  <a:lnTo>
                    <a:pt x="768896" y="99275"/>
                  </a:lnTo>
                  <a:lnTo>
                    <a:pt x="762406" y="87845"/>
                  </a:lnTo>
                  <a:lnTo>
                    <a:pt x="741146" y="72669"/>
                  </a:lnTo>
                  <a:lnTo>
                    <a:pt x="736206" y="71729"/>
                  </a:lnTo>
                  <a:lnTo>
                    <a:pt x="736206" y="126441"/>
                  </a:lnTo>
                  <a:lnTo>
                    <a:pt x="677557" y="126441"/>
                  </a:lnTo>
                  <a:lnTo>
                    <a:pt x="680212" y="116344"/>
                  </a:lnTo>
                  <a:lnTo>
                    <a:pt x="686358" y="107657"/>
                  </a:lnTo>
                  <a:lnTo>
                    <a:pt x="695960" y="101574"/>
                  </a:lnTo>
                  <a:lnTo>
                    <a:pt x="708952" y="99275"/>
                  </a:lnTo>
                  <a:lnTo>
                    <a:pt x="720001" y="101447"/>
                  </a:lnTo>
                  <a:lnTo>
                    <a:pt x="728700" y="107315"/>
                  </a:lnTo>
                  <a:lnTo>
                    <a:pt x="734326" y="115963"/>
                  </a:lnTo>
                  <a:lnTo>
                    <a:pt x="736206" y="126441"/>
                  </a:lnTo>
                  <a:lnTo>
                    <a:pt x="736206" y="71729"/>
                  </a:lnTo>
                  <a:lnTo>
                    <a:pt x="681888" y="72669"/>
                  </a:lnTo>
                  <a:lnTo>
                    <a:pt x="639406" y="111594"/>
                  </a:lnTo>
                  <a:lnTo>
                    <a:pt x="633171" y="142697"/>
                  </a:lnTo>
                  <a:lnTo>
                    <a:pt x="638251" y="168021"/>
                  </a:lnTo>
                  <a:lnTo>
                    <a:pt x="639457" y="173850"/>
                  </a:lnTo>
                  <a:lnTo>
                    <a:pt x="656475" y="197548"/>
                  </a:lnTo>
                  <a:lnTo>
                    <a:pt x="681875" y="212725"/>
                  </a:lnTo>
                  <a:lnTo>
                    <a:pt x="713117" y="218059"/>
                  </a:lnTo>
                  <a:lnTo>
                    <a:pt x="730338" y="216154"/>
                  </a:lnTo>
                  <a:lnTo>
                    <a:pt x="746785" y="210629"/>
                  </a:lnTo>
                  <a:lnTo>
                    <a:pt x="761580" y="201714"/>
                  </a:lnTo>
                  <a:lnTo>
                    <a:pt x="773811" y="189674"/>
                  </a:lnTo>
                  <a:lnTo>
                    <a:pt x="766559" y="184327"/>
                  </a:lnTo>
                  <a:lnTo>
                    <a:pt x="742721" y="166890"/>
                  </a:lnTo>
                  <a:lnTo>
                    <a:pt x="736688" y="173850"/>
                  </a:lnTo>
                  <a:lnTo>
                    <a:pt x="729538" y="179374"/>
                  </a:lnTo>
                  <a:lnTo>
                    <a:pt x="721055" y="183019"/>
                  </a:lnTo>
                  <a:lnTo>
                    <a:pt x="711034" y="184327"/>
                  </a:lnTo>
                  <a:lnTo>
                    <a:pt x="699071" y="182359"/>
                  </a:lnTo>
                  <a:lnTo>
                    <a:pt x="689203" y="176771"/>
                  </a:lnTo>
                  <a:lnTo>
                    <a:pt x="681888" y="168021"/>
                  </a:lnTo>
                  <a:lnTo>
                    <a:pt x="677583" y="156578"/>
                  </a:lnTo>
                  <a:lnTo>
                    <a:pt x="780618" y="156578"/>
                  </a:lnTo>
                  <a:lnTo>
                    <a:pt x="780618" y="142697"/>
                  </a:lnTo>
                  <a:close/>
                </a:path>
                <a:path w="911860" h="220344">
                  <a:moveTo>
                    <a:pt x="840752" y="4940"/>
                  </a:moveTo>
                  <a:lnTo>
                    <a:pt x="796328" y="4940"/>
                  </a:lnTo>
                  <a:lnTo>
                    <a:pt x="796328" y="110350"/>
                  </a:lnTo>
                  <a:lnTo>
                    <a:pt x="796328" y="214490"/>
                  </a:lnTo>
                  <a:lnTo>
                    <a:pt x="840752" y="214490"/>
                  </a:lnTo>
                  <a:lnTo>
                    <a:pt x="840752" y="110350"/>
                  </a:lnTo>
                  <a:lnTo>
                    <a:pt x="840752" y="4940"/>
                  </a:lnTo>
                  <a:close/>
                </a:path>
                <a:path w="911860" h="220344">
                  <a:moveTo>
                    <a:pt x="911250" y="4940"/>
                  </a:moveTo>
                  <a:lnTo>
                    <a:pt x="866813" y="4940"/>
                  </a:lnTo>
                  <a:lnTo>
                    <a:pt x="866813" y="110350"/>
                  </a:lnTo>
                  <a:lnTo>
                    <a:pt x="866813" y="214490"/>
                  </a:lnTo>
                  <a:lnTo>
                    <a:pt x="911250" y="214490"/>
                  </a:lnTo>
                  <a:lnTo>
                    <a:pt x="911250" y="110350"/>
                  </a:lnTo>
                  <a:lnTo>
                    <a:pt x="911250" y="4940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3330" y="860545"/>
              <a:ext cx="226780" cy="21312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494647" y="860903"/>
              <a:ext cx="144145" cy="213360"/>
            </a:xfrm>
            <a:custGeom>
              <a:avLst/>
              <a:gdLst/>
              <a:ahLst/>
              <a:cxnLst/>
              <a:rect l="l" t="t" r="r" b="b"/>
              <a:pathLst>
                <a:path w="144144" h="213359">
                  <a:moveTo>
                    <a:pt x="37646" y="185271"/>
                  </a:moveTo>
                  <a:lnTo>
                    <a:pt x="18159" y="185271"/>
                  </a:lnTo>
                  <a:lnTo>
                    <a:pt x="18302" y="185540"/>
                  </a:lnTo>
                  <a:lnTo>
                    <a:pt x="28506" y="197669"/>
                  </a:lnTo>
                  <a:lnTo>
                    <a:pt x="41919" y="206147"/>
                  </a:lnTo>
                  <a:lnTo>
                    <a:pt x="57102" y="211123"/>
                  </a:lnTo>
                  <a:lnTo>
                    <a:pt x="72620" y="212749"/>
                  </a:lnTo>
                  <a:lnTo>
                    <a:pt x="101408" y="207436"/>
                  </a:lnTo>
                  <a:lnTo>
                    <a:pt x="116069" y="197836"/>
                  </a:lnTo>
                  <a:lnTo>
                    <a:pt x="72620" y="197836"/>
                  </a:lnTo>
                  <a:lnTo>
                    <a:pt x="49879" y="193365"/>
                  </a:lnTo>
                  <a:lnTo>
                    <a:pt x="37646" y="185271"/>
                  </a:lnTo>
                  <a:close/>
                </a:path>
                <a:path w="144144" h="213359">
                  <a:moveTo>
                    <a:pt x="16743" y="0"/>
                  </a:moveTo>
                  <a:lnTo>
                    <a:pt x="0" y="0"/>
                  </a:lnTo>
                  <a:lnTo>
                    <a:pt x="0" y="209195"/>
                  </a:lnTo>
                  <a:lnTo>
                    <a:pt x="16743" y="209195"/>
                  </a:lnTo>
                  <a:lnTo>
                    <a:pt x="16743" y="185271"/>
                  </a:lnTo>
                  <a:lnTo>
                    <a:pt x="37646" y="185271"/>
                  </a:lnTo>
                  <a:lnTo>
                    <a:pt x="31593" y="181265"/>
                  </a:lnTo>
                  <a:lnTo>
                    <a:pt x="19399" y="163358"/>
                  </a:lnTo>
                  <a:lnTo>
                    <a:pt x="14931" y="141467"/>
                  </a:lnTo>
                  <a:lnTo>
                    <a:pt x="19393" y="119604"/>
                  </a:lnTo>
                  <a:lnTo>
                    <a:pt x="31577" y="101694"/>
                  </a:lnTo>
                  <a:lnTo>
                    <a:pt x="37647" y="97664"/>
                  </a:lnTo>
                  <a:lnTo>
                    <a:pt x="16743" y="97664"/>
                  </a:lnTo>
                  <a:lnTo>
                    <a:pt x="16743" y="0"/>
                  </a:lnTo>
                  <a:close/>
                </a:path>
                <a:path w="144144" h="213359">
                  <a:moveTo>
                    <a:pt x="116059" y="85099"/>
                  </a:moveTo>
                  <a:lnTo>
                    <a:pt x="72620" y="85099"/>
                  </a:lnTo>
                  <a:lnTo>
                    <a:pt x="95404" y="89579"/>
                  </a:lnTo>
                  <a:lnTo>
                    <a:pt x="112617" y="101694"/>
                  </a:lnTo>
                  <a:lnTo>
                    <a:pt x="123507" y="119604"/>
                  </a:lnTo>
                  <a:lnTo>
                    <a:pt x="127320" y="141467"/>
                  </a:lnTo>
                  <a:lnTo>
                    <a:pt x="123473" y="163358"/>
                  </a:lnTo>
                  <a:lnTo>
                    <a:pt x="112560" y="181265"/>
                  </a:lnTo>
                  <a:lnTo>
                    <a:pt x="96401" y="192642"/>
                  </a:lnTo>
                  <a:lnTo>
                    <a:pt x="95341" y="193365"/>
                  </a:lnTo>
                  <a:lnTo>
                    <a:pt x="72620" y="197836"/>
                  </a:lnTo>
                  <a:lnTo>
                    <a:pt x="116069" y="197836"/>
                  </a:lnTo>
                  <a:lnTo>
                    <a:pt x="124000" y="192642"/>
                  </a:lnTo>
                  <a:lnTo>
                    <a:pt x="138764" y="170081"/>
                  </a:lnTo>
                  <a:lnTo>
                    <a:pt x="144064" y="141467"/>
                  </a:lnTo>
                  <a:lnTo>
                    <a:pt x="138777" y="112859"/>
                  </a:lnTo>
                  <a:lnTo>
                    <a:pt x="124012" y="90305"/>
                  </a:lnTo>
                  <a:lnTo>
                    <a:pt x="116059" y="85099"/>
                  </a:lnTo>
                  <a:close/>
                </a:path>
                <a:path w="144144" h="213359">
                  <a:moveTo>
                    <a:pt x="72620" y="70186"/>
                  </a:moveTo>
                  <a:lnTo>
                    <a:pt x="28488" y="85272"/>
                  </a:lnTo>
                  <a:lnTo>
                    <a:pt x="18159" y="97664"/>
                  </a:lnTo>
                  <a:lnTo>
                    <a:pt x="37647" y="97664"/>
                  </a:lnTo>
                  <a:lnTo>
                    <a:pt x="49865" y="89579"/>
                  </a:lnTo>
                  <a:lnTo>
                    <a:pt x="72620" y="85099"/>
                  </a:lnTo>
                  <a:lnTo>
                    <a:pt x="116059" y="85099"/>
                  </a:lnTo>
                  <a:lnTo>
                    <a:pt x="101412" y="75512"/>
                  </a:lnTo>
                  <a:lnTo>
                    <a:pt x="72620" y="70186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3174196" y="753903"/>
            <a:ext cx="13970" cy="419100"/>
          </a:xfrm>
          <a:custGeom>
            <a:avLst/>
            <a:gdLst/>
            <a:ahLst/>
            <a:cxnLst/>
            <a:rect l="l" t="t" r="r" b="b"/>
            <a:pathLst>
              <a:path w="13969" h="419100">
                <a:moveTo>
                  <a:pt x="13468" y="0"/>
                </a:moveTo>
                <a:lnTo>
                  <a:pt x="0" y="0"/>
                </a:lnTo>
                <a:lnTo>
                  <a:pt x="0" y="418835"/>
                </a:lnTo>
                <a:lnTo>
                  <a:pt x="13468" y="418835"/>
                </a:lnTo>
                <a:lnTo>
                  <a:pt x="13468" y="0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026607" y="924791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20512" y="0"/>
                </a:moveTo>
                <a:lnTo>
                  <a:pt x="15551" y="0"/>
                </a:lnTo>
                <a:lnTo>
                  <a:pt x="13197" y="491"/>
                </a:lnTo>
                <a:lnTo>
                  <a:pt x="258" y="14262"/>
                </a:lnTo>
                <a:lnTo>
                  <a:pt x="150" y="14786"/>
                </a:lnTo>
                <a:lnTo>
                  <a:pt x="94" y="15055"/>
                </a:lnTo>
                <a:lnTo>
                  <a:pt x="0" y="20481"/>
                </a:lnTo>
                <a:lnTo>
                  <a:pt x="461" y="22829"/>
                </a:lnTo>
                <a:lnTo>
                  <a:pt x="15535" y="35997"/>
                </a:lnTo>
                <a:lnTo>
                  <a:pt x="20528" y="35997"/>
                </a:lnTo>
                <a:lnTo>
                  <a:pt x="22865" y="35537"/>
                </a:lnTo>
                <a:lnTo>
                  <a:pt x="27222" y="33633"/>
                </a:lnTo>
                <a:lnTo>
                  <a:pt x="29130" y="32348"/>
                </a:lnTo>
                <a:lnTo>
                  <a:pt x="29528" y="31952"/>
                </a:lnTo>
                <a:lnTo>
                  <a:pt x="16171" y="31952"/>
                </a:lnTo>
                <a:lnTo>
                  <a:pt x="14406" y="31603"/>
                </a:lnTo>
                <a:lnTo>
                  <a:pt x="4762" y="20481"/>
                </a:lnTo>
                <a:lnTo>
                  <a:pt x="4855" y="15055"/>
                </a:lnTo>
                <a:lnTo>
                  <a:pt x="4907" y="14786"/>
                </a:lnTo>
                <a:lnTo>
                  <a:pt x="5008" y="14262"/>
                </a:lnTo>
                <a:lnTo>
                  <a:pt x="16155" y="4061"/>
                </a:lnTo>
                <a:lnTo>
                  <a:pt x="29505" y="4061"/>
                </a:lnTo>
                <a:lnTo>
                  <a:pt x="29130" y="3680"/>
                </a:lnTo>
                <a:lnTo>
                  <a:pt x="27222" y="2395"/>
                </a:lnTo>
                <a:lnTo>
                  <a:pt x="25028" y="1459"/>
                </a:lnTo>
                <a:lnTo>
                  <a:pt x="22885" y="491"/>
                </a:lnTo>
                <a:lnTo>
                  <a:pt x="20512" y="0"/>
                </a:lnTo>
                <a:close/>
              </a:path>
              <a:path w="36195" h="36194">
                <a:moveTo>
                  <a:pt x="29505" y="4061"/>
                </a:moveTo>
                <a:lnTo>
                  <a:pt x="19908" y="4061"/>
                </a:lnTo>
                <a:lnTo>
                  <a:pt x="21657" y="4426"/>
                </a:lnTo>
                <a:lnTo>
                  <a:pt x="23279" y="5171"/>
                </a:lnTo>
                <a:lnTo>
                  <a:pt x="30355" y="12580"/>
                </a:lnTo>
                <a:lnTo>
                  <a:pt x="31070" y="14262"/>
                </a:lnTo>
                <a:lnTo>
                  <a:pt x="31172" y="14786"/>
                </a:lnTo>
                <a:lnTo>
                  <a:pt x="31224" y="15055"/>
                </a:lnTo>
                <a:lnTo>
                  <a:pt x="31317" y="20481"/>
                </a:lnTo>
                <a:lnTo>
                  <a:pt x="31070" y="21766"/>
                </a:lnTo>
                <a:lnTo>
                  <a:pt x="19892" y="31952"/>
                </a:lnTo>
                <a:lnTo>
                  <a:pt x="29528" y="31952"/>
                </a:lnTo>
                <a:lnTo>
                  <a:pt x="36079" y="20481"/>
                </a:lnTo>
                <a:lnTo>
                  <a:pt x="35982" y="15055"/>
                </a:lnTo>
                <a:lnTo>
                  <a:pt x="35628" y="13326"/>
                </a:lnTo>
                <a:lnTo>
                  <a:pt x="35431" y="12818"/>
                </a:lnTo>
                <a:lnTo>
                  <a:pt x="34632" y="11042"/>
                </a:lnTo>
                <a:lnTo>
                  <a:pt x="33782" y="9058"/>
                </a:lnTo>
                <a:lnTo>
                  <a:pt x="33694" y="8852"/>
                </a:lnTo>
                <a:lnTo>
                  <a:pt x="32406" y="6948"/>
                </a:lnTo>
                <a:lnTo>
                  <a:pt x="30752" y="5330"/>
                </a:lnTo>
                <a:lnTo>
                  <a:pt x="29505" y="4061"/>
                </a:lnTo>
                <a:close/>
              </a:path>
              <a:path w="36195" h="36194">
                <a:moveTo>
                  <a:pt x="19335" y="8456"/>
                </a:moveTo>
                <a:lnTo>
                  <a:pt x="11098" y="8456"/>
                </a:lnTo>
                <a:lnTo>
                  <a:pt x="11098" y="27271"/>
                </a:lnTo>
                <a:lnTo>
                  <a:pt x="15758" y="27271"/>
                </a:lnTo>
                <a:lnTo>
                  <a:pt x="15758" y="20005"/>
                </a:lnTo>
                <a:lnTo>
                  <a:pt x="21604" y="20005"/>
                </a:lnTo>
                <a:lnTo>
                  <a:pt x="21450" y="19767"/>
                </a:lnTo>
                <a:lnTo>
                  <a:pt x="21789" y="19767"/>
                </a:lnTo>
                <a:lnTo>
                  <a:pt x="22468" y="19513"/>
                </a:lnTo>
                <a:lnTo>
                  <a:pt x="25356" y="16214"/>
                </a:lnTo>
                <a:lnTo>
                  <a:pt x="15726" y="16214"/>
                </a:lnTo>
                <a:lnTo>
                  <a:pt x="15726" y="11898"/>
                </a:lnTo>
                <a:lnTo>
                  <a:pt x="25473" y="11898"/>
                </a:lnTo>
                <a:lnTo>
                  <a:pt x="24503" y="10439"/>
                </a:lnTo>
                <a:lnTo>
                  <a:pt x="23867" y="9868"/>
                </a:lnTo>
                <a:lnTo>
                  <a:pt x="23056" y="9487"/>
                </a:lnTo>
                <a:lnTo>
                  <a:pt x="22277" y="9058"/>
                </a:lnTo>
                <a:lnTo>
                  <a:pt x="21622" y="8852"/>
                </a:lnTo>
                <a:lnTo>
                  <a:pt x="21879" y="8852"/>
                </a:lnTo>
                <a:lnTo>
                  <a:pt x="19335" y="8456"/>
                </a:lnTo>
                <a:close/>
              </a:path>
              <a:path w="36195" h="36194">
                <a:moveTo>
                  <a:pt x="21604" y="20005"/>
                </a:moveTo>
                <a:lnTo>
                  <a:pt x="16871" y="20005"/>
                </a:lnTo>
                <a:lnTo>
                  <a:pt x="21196" y="27271"/>
                </a:lnTo>
                <a:lnTo>
                  <a:pt x="26300" y="27271"/>
                </a:lnTo>
                <a:lnTo>
                  <a:pt x="21604" y="20005"/>
                </a:lnTo>
                <a:close/>
              </a:path>
              <a:path w="36195" h="36194">
                <a:moveTo>
                  <a:pt x="25473" y="11898"/>
                </a:moveTo>
                <a:lnTo>
                  <a:pt x="17129" y="11898"/>
                </a:lnTo>
                <a:lnTo>
                  <a:pt x="21330" y="12580"/>
                </a:lnTo>
                <a:lnTo>
                  <a:pt x="20293" y="12580"/>
                </a:lnTo>
                <a:lnTo>
                  <a:pt x="20565" y="12818"/>
                </a:lnTo>
                <a:lnTo>
                  <a:pt x="20957" y="13326"/>
                </a:lnTo>
                <a:lnTo>
                  <a:pt x="20957" y="15055"/>
                </a:lnTo>
                <a:lnTo>
                  <a:pt x="20544" y="15611"/>
                </a:lnTo>
                <a:lnTo>
                  <a:pt x="20751" y="15611"/>
                </a:lnTo>
                <a:lnTo>
                  <a:pt x="19240" y="16214"/>
                </a:lnTo>
                <a:lnTo>
                  <a:pt x="25356" y="16214"/>
                </a:lnTo>
                <a:lnTo>
                  <a:pt x="25582" y="15611"/>
                </a:lnTo>
                <a:lnTo>
                  <a:pt x="25662" y="12580"/>
                </a:lnTo>
                <a:lnTo>
                  <a:pt x="25473" y="11898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" name="object 17"/>
          <p:cNvGrpSpPr/>
          <p:nvPr/>
        </p:nvGrpSpPr>
        <p:grpSpPr>
          <a:xfrm>
            <a:off x="3292978" y="862539"/>
            <a:ext cx="734060" cy="212090"/>
            <a:chOff x="3292978" y="862539"/>
            <a:chExt cx="734060" cy="21209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2978" y="875791"/>
              <a:ext cx="210657" cy="19526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24641" y="935365"/>
              <a:ext cx="134348" cy="13900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78898" y="935344"/>
              <a:ext cx="84880" cy="13572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784206" y="862539"/>
              <a:ext cx="242570" cy="208915"/>
            </a:xfrm>
            <a:custGeom>
              <a:avLst/>
              <a:gdLst/>
              <a:ahLst/>
              <a:cxnLst/>
              <a:rect l="l" t="t" r="r" b="b"/>
              <a:pathLst>
                <a:path w="242570" h="208915">
                  <a:moveTo>
                    <a:pt x="33172" y="0"/>
                  </a:moveTo>
                  <a:lnTo>
                    <a:pt x="0" y="0"/>
                  </a:lnTo>
                  <a:lnTo>
                    <a:pt x="0" y="208521"/>
                  </a:lnTo>
                  <a:lnTo>
                    <a:pt x="33172" y="208521"/>
                  </a:lnTo>
                  <a:lnTo>
                    <a:pt x="33172" y="0"/>
                  </a:lnTo>
                  <a:close/>
                </a:path>
                <a:path w="242570" h="208915">
                  <a:moveTo>
                    <a:pt x="91503" y="76161"/>
                  </a:moveTo>
                  <a:lnTo>
                    <a:pt x="58343" y="76161"/>
                  </a:lnTo>
                  <a:lnTo>
                    <a:pt x="58343" y="208559"/>
                  </a:lnTo>
                  <a:lnTo>
                    <a:pt x="91503" y="208559"/>
                  </a:lnTo>
                  <a:lnTo>
                    <a:pt x="91503" y="76161"/>
                  </a:lnTo>
                  <a:close/>
                </a:path>
                <a:path w="242570" h="208915">
                  <a:moveTo>
                    <a:pt x="96202" y="25488"/>
                  </a:moveTo>
                  <a:lnTo>
                    <a:pt x="94132" y="20764"/>
                  </a:lnTo>
                  <a:lnTo>
                    <a:pt x="85940" y="13322"/>
                  </a:lnTo>
                  <a:lnTo>
                    <a:pt x="86093" y="13322"/>
                  </a:lnTo>
                  <a:lnTo>
                    <a:pt x="80708" y="11341"/>
                  </a:lnTo>
                  <a:lnTo>
                    <a:pt x="68567" y="11341"/>
                  </a:lnTo>
                  <a:lnTo>
                    <a:pt x="63538" y="13322"/>
                  </a:lnTo>
                  <a:lnTo>
                    <a:pt x="55600" y="21221"/>
                  </a:lnTo>
                  <a:lnTo>
                    <a:pt x="53632" y="25869"/>
                  </a:lnTo>
                  <a:lnTo>
                    <a:pt x="53632" y="36499"/>
                  </a:lnTo>
                  <a:lnTo>
                    <a:pt x="55626" y="41148"/>
                  </a:lnTo>
                  <a:lnTo>
                    <a:pt x="63639" y="49161"/>
                  </a:lnTo>
                  <a:lnTo>
                    <a:pt x="63779" y="49161"/>
                  </a:lnTo>
                  <a:lnTo>
                    <a:pt x="68567" y="51028"/>
                  </a:lnTo>
                  <a:lnTo>
                    <a:pt x="80708" y="51028"/>
                  </a:lnTo>
                  <a:lnTo>
                    <a:pt x="85826" y="49161"/>
                  </a:lnTo>
                  <a:lnTo>
                    <a:pt x="94119" y="41617"/>
                  </a:lnTo>
                  <a:lnTo>
                    <a:pt x="96202" y="36880"/>
                  </a:lnTo>
                  <a:lnTo>
                    <a:pt x="96202" y="25488"/>
                  </a:lnTo>
                  <a:close/>
                </a:path>
                <a:path w="242570" h="208915">
                  <a:moveTo>
                    <a:pt x="242443" y="118135"/>
                  </a:moveTo>
                  <a:lnTo>
                    <a:pt x="237439" y="97370"/>
                  </a:lnTo>
                  <a:lnTo>
                    <a:pt x="235546" y="93573"/>
                  </a:lnTo>
                  <a:lnTo>
                    <a:pt x="227799" y="84023"/>
                  </a:lnTo>
                  <a:lnTo>
                    <a:pt x="222770" y="80175"/>
                  </a:lnTo>
                  <a:lnTo>
                    <a:pt x="210413" y="74282"/>
                  </a:lnTo>
                  <a:lnTo>
                    <a:pt x="202907" y="72809"/>
                  </a:lnTo>
                  <a:lnTo>
                    <a:pt x="194068" y="72809"/>
                  </a:lnTo>
                  <a:lnTo>
                    <a:pt x="156565" y="90754"/>
                  </a:lnTo>
                  <a:lnTo>
                    <a:pt x="153428" y="97370"/>
                  </a:lnTo>
                  <a:lnTo>
                    <a:pt x="152869" y="97370"/>
                  </a:lnTo>
                  <a:lnTo>
                    <a:pt x="152869" y="76123"/>
                  </a:lnTo>
                  <a:lnTo>
                    <a:pt x="121373" y="76123"/>
                  </a:lnTo>
                  <a:lnTo>
                    <a:pt x="121373" y="208508"/>
                  </a:lnTo>
                  <a:lnTo>
                    <a:pt x="154546" y="208508"/>
                  </a:lnTo>
                  <a:lnTo>
                    <a:pt x="154546" y="131813"/>
                  </a:lnTo>
                  <a:lnTo>
                    <a:pt x="155092" y="127596"/>
                  </a:lnTo>
                  <a:lnTo>
                    <a:pt x="179235" y="102590"/>
                  </a:lnTo>
                  <a:lnTo>
                    <a:pt x="190652" y="102590"/>
                  </a:lnTo>
                  <a:lnTo>
                    <a:pt x="209270" y="137807"/>
                  </a:lnTo>
                  <a:lnTo>
                    <a:pt x="209270" y="208508"/>
                  </a:lnTo>
                  <a:lnTo>
                    <a:pt x="242443" y="208508"/>
                  </a:lnTo>
                  <a:lnTo>
                    <a:pt x="242443" y="118135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/>
          <p:nvPr/>
        </p:nvSpPr>
        <p:spPr>
          <a:xfrm>
            <a:off x="9578765" y="870130"/>
            <a:ext cx="941069" cy="185420"/>
          </a:xfrm>
          <a:custGeom>
            <a:avLst/>
            <a:gdLst/>
            <a:ahLst/>
            <a:cxnLst/>
            <a:rect l="l" t="t" r="r" b="b"/>
            <a:pathLst>
              <a:path w="941070" h="185419">
                <a:moveTo>
                  <a:pt x="21109" y="6282"/>
                </a:moveTo>
                <a:lnTo>
                  <a:pt x="0" y="6282"/>
                </a:lnTo>
                <a:lnTo>
                  <a:pt x="0" y="182193"/>
                </a:lnTo>
                <a:lnTo>
                  <a:pt x="21109" y="182193"/>
                </a:lnTo>
                <a:lnTo>
                  <a:pt x="21109" y="6282"/>
                </a:lnTo>
                <a:close/>
              </a:path>
              <a:path w="941070" h="185419">
                <a:moveTo>
                  <a:pt x="91819" y="73379"/>
                </a:moveTo>
                <a:lnTo>
                  <a:pt x="70709" y="73379"/>
                </a:lnTo>
                <a:lnTo>
                  <a:pt x="70709" y="153545"/>
                </a:lnTo>
                <a:lnTo>
                  <a:pt x="99860" y="182193"/>
                </a:lnTo>
                <a:lnTo>
                  <a:pt x="127001" y="182193"/>
                </a:lnTo>
                <a:lnTo>
                  <a:pt x="127001" y="164099"/>
                </a:lnTo>
                <a:lnTo>
                  <a:pt x="105389" y="164099"/>
                </a:lnTo>
                <a:lnTo>
                  <a:pt x="99777" y="162759"/>
                </a:lnTo>
                <a:lnTo>
                  <a:pt x="96593" y="160078"/>
                </a:lnTo>
                <a:lnTo>
                  <a:pt x="93410" y="157230"/>
                </a:lnTo>
                <a:lnTo>
                  <a:pt x="91819" y="151869"/>
                </a:lnTo>
                <a:lnTo>
                  <a:pt x="91819" y="73379"/>
                </a:lnTo>
                <a:close/>
              </a:path>
              <a:path w="941070" h="185419">
                <a:moveTo>
                  <a:pt x="128509" y="55537"/>
                </a:moveTo>
                <a:lnTo>
                  <a:pt x="48595" y="55537"/>
                </a:lnTo>
                <a:lnTo>
                  <a:pt x="48595" y="73379"/>
                </a:lnTo>
                <a:lnTo>
                  <a:pt x="128509" y="73379"/>
                </a:lnTo>
                <a:lnTo>
                  <a:pt x="128509" y="55537"/>
                </a:lnTo>
                <a:close/>
              </a:path>
              <a:path w="941070" h="185419">
                <a:moveTo>
                  <a:pt x="91819" y="24878"/>
                </a:moveTo>
                <a:lnTo>
                  <a:pt x="73474" y="24878"/>
                </a:lnTo>
                <a:lnTo>
                  <a:pt x="70709" y="55537"/>
                </a:lnTo>
                <a:lnTo>
                  <a:pt x="91819" y="55537"/>
                </a:lnTo>
                <a:lnTo>
                  <a:pt x="91819" y="24878"/>
                </a:lnTo>
                <a:close/>
              </a:path>
              <a:path w="941070" h="185419">
                <a:moveTo>
                  <a:pt x="208656" y="52521"/>
                </a:moveTo>
                <a:lnTo>
                  <a:pt x="169956" y="65369"/>
                </a:lnTo>
                <a:lnTo>
                  <a:pt x="149223" y="100080"/>
                </a:lnTo>
                <a:lnTo>
                  <a:pt x="147339" y="118865"/>
                </a:lnTo>
                <a:lnTo>
                  <a:pt x="147780" y="127598"/>
                </a:lnTo>
                <a:lnTo>
                  <a:pt x="147825" y="128493"/>
                </a:lnTo>
                <a:lnTo>
                  <a:pt x="164364" y="166989"/>
                </a:lnTo>
                <a:lnTo>
                  <a:pt x="199484" y="184690"/>
                </a:lnTo>
                <a:lnTo>
                  <a:pt x="208154" y="185209"/>
                </a:lnTo>
                <a:lnTo>
                  <a:pt x="215331" y="184894"/>
                </a:lnTo>
                <a:lnTo>
                  <a:pt x="251629" y="167366"/>
                </a:lnTo>
                <a:lnTo>
                  <a:pt x="201117" y="167366"/>
                </a:lnTo>
                <a:lnTo>
                  <a:pt x="194499" y="165607"/>
                </a:lnTo>
                <a:lnTo>
                  <a:pt x="169327" y="134446"/>
                </a:lnTo>
                <a:lnTo>
                  <a:pt x="168108" y="123640"/>
                </a:lnTo>
                <a:lnTo>
                  <a:pt x="163171" y="123640"/>
                </a:lnTo>
                <a:lnTo>
                  <a:pt x="163171" y="107305"/>
                </a:lnTo>
                <a:lnTo>
                  <a:pt x="167945" y="107305"/>
                </a:lnTo>
                <a:lnTo>
                  <a:pt x="167945" y="103703"/>
                </a:lnTo>
                <a:lnTo>
                  <a:pt x="169788" y="95913"/>
                </a:lnTo>
                <a:lnTo>
                  <a:pt x="173474" y="89714"/>
                </a:lnTo>
                <a:lnTo>
                  <a:pt x="177160" y="83348"/>
                </a:lnTo>
                <a:lnTo>
                  <a:pt x="182018" y="78573"/>
                </a:lnTo>
                <a:lnTo>
                  <a:pt x="188049" y="75390"/>
                </a:lnTo>
                <a:lnTo>
                  <a:pt x="194248" y="72039"/>
                </a:lnTo>
                <a:lnTo>
                  <a:pt x="200698" y="70427"/>
                </a:lnTo>
                <a:lnTo>
                  <a:pt x="251566" y="70427"/>
                </a:lnTo>
                <a:lnTo>
                  <a:pt x="246292" y="65369"/>
                </a:lnTo>
                <a:lnTo>
                  <a:pt x="240069" y="60814"/>
                </a:lnTo>
                <a:lnTo>
                  <a:pt x="233299" y="57186"/>
                </a:lnTo>
                <a:lnTo>
                  <a:pt x="225807" y="54595"/>
                </a:lnTo>
                <a:lnTo>
                  <a:pt x="217593" y="53040"/>
                </a:lnTo>
                <a:lnTo>
                  <a:pt x="208656" y="52521"/>
                </a:lnTo>
                <a:close/>
              </a:path>
              <a:path w="941070" h="185419">
                <a:moveTo>
                  <a:pt x="263440" y="145503"/>
                </a:moveTo>
                <a:lnTo>
                  <a:pt x="242582" y="145503"/>
                </a:lnTo>
                <a:lnTo>
                  <a:pt x="240069" y="152204"/>
                </a:lnTo>
                <a:lnTo>
                  <a:pt x="235880" y="157565"/>
                </a:lnTo>
                <a:lnTo>
                  <a:pt x="224321" y="165439"/>
                </a:lnTo>
                <a:lnTo>
                  <a:pt x="217033" y="167366"/>
                </a:lnTo>
                <a:lnTo>
                  <a:pt x="251629" y="167366"/>
                </a:lnTo>
                <a:lnTo>
                  <a:pt x="257911" y="159827"/>
                </a:lnTo>
                <a:lnTo>
                  <a:pt x="261429" y="153042"/>
                </a:lnTo>
                <a:lnTo>
                  <a:pt x="263239" y="146257"/>
                </a:lnTo>
                <a:lnTo>
                  <a:pt x="263318" y="145958"/>
                </a:lnTo>
                <a:lnTo>
                  <a:pt x="263440" y="145503"/>
                </a:lnTo>
                <a:close/>
              </a:path>
              <a:path w="941070" h="185419">
                <a:moveTo>
                  <a:pt x="167945" y="107305"/>
                </a:moveTo>
                <a:lnTo>
                  <a:pt x="163171" y="107305"/>
                </a:lnTo>
                <a:lnTo>
                  <a:pt x="163171" y="123640"/>
                </a:lnTo>
                <a:lnTo>
                  <a:pt x="168108" y="123640"/>
                </a:lnTo>
                <a:lnTo>
                  <a:pt x="168000" y="121294"/>
                </a:lnTo>
                <a:lnTo>
                  <a:pt x="167945" y="107305"/>
                </a:lnTo>
                <a:close/>
              </a:path>
              <a:path w="941070" h="185419">
                <a:moveTo>
                  <a:pt x="251566" y="70427"/>
                </a:moveTo>
                <a:lnTo>
                  <a:pt x="208943" y="70427"/>
                </a:lnTo>
                <a:lnTo>
                  <a:pt x="215850" y="70976"/>
                </a:lnTo>
                <a:lnTo>
                  <a:pt x="222855" y="72814"/>
                </a:lnTo>
                <a:lnTo>
                  <a:pt x="229169" y="75877"/>
                </a:lnTo>
                <a:lnTo>
                  <a:pt x="234791" y="80165"/>
                </a:lnTo>
                <a:lnTo>
                  <a:pt x="239566" y="85536"/>
                </a:lnTo>
                <a:lnTo>
                  <a:pt x="242988" y="91677"/>
                </a:lnTo>
                <a:lnTo>
                  <a:pt x="243084" y="91850"/>
                </a:lnTo>
                <a:lnTo>
                  <a:pt x="245346" y="99106"/>
                </a:lnTo>
                <a:lnTo>
                  <a:pt x="246351" y="107305"/>
                </a:lnTo>
                <a:lnTo>
                  <a:pt x="167945" y="107305"/>
                </a:lnTo>
                <a:lnTo>
                  <a:pt x="168000" y="121294"/>
                </a:lnTo>
                <a:lnTo>
                  <a:pt x="168108" y="123640"/>
                </a:lnTo>
                <a:lnTo>
                  <a:pt x="266707" y="123640"/>
                </a:lnTo>
                <a:lnTo>
                  <a:pt x="266874" y="121294"/>
                </a:lnTo>
                <a:lnTo>
                  <a:pt x="266958" y="112080"/>
                </a:lnTo>
                <a:lnTo>
                  <a:pt x="266518" y="104211"/>
                </a:lnTo>
                <a:lnTo>
                  <a:pt x="265199" y="96688"/>
                </a:lnTo>
                <a:lnTo>
                  <a:pt x="263063" y="89714"/>
                </a:lnTo>
                <a:lnTo>
                  <a:pt x="263000" y="89510"/>
                </a:lnTo>
                <a:lnTo>
                  <a:pt x="259922" y="82678"/>
                </a:lnTo>
                <a:lnTo>
                  <a:pt x="256136" y="76222"/>
                </a:lnTo>
                <a:lnTo>
                  <a:pt x="251566" y="70427"/>
                </a:lnTo>
                <a:close/>
              </a:path>
              <a:path w="941070" h="185419">
                <a:moveTo>
                  <a:pt x="314544" y="55537"/>
                </a:moveTo>
                <a:lnTo>
                  <a:pt x="295445" y="55537"/>
                </a:lnTo>
                <a:lnTo>
                  <a:pt x="295445" y="182193"/>
                </a:lnTo>
                <a:lnTo>
                  <a:pt x="316555" y="182193"/>
                </a:lnTo>
                <a:lnTo>
                  <a:pt x="316555" y="108813"/>
                </a:lnTo>
                <a:lnTo>
                  <a:pt x="317560" y="102112"/>
                </a:lnTo>
                <a:lnTo>
                  <a:pt x="333832" y="79662"/>
                </a:lnTo>
                <a:lnTo>
                  <a:pt x="316052" y="79662"/>
                </a:lnTo>
                <a:lnTo>
                  <a:pt x="314560" y="55788"/>
                </a:lnTo>
                <a:lnTo>
                  <a:pt x="314544" y="55537"/>
                </a:lnTo>
                <a:close/>
              </a:path>
              <a:path w="941070" h="185419">
                <a:moveTo>
                  <a:pt x="364553" y="52521"/>
                </a:moveTo>
                <a:lnTo>
                  <a:pt x="356512" y="52521"/>
                </a:lnTo>
                <a:lnTo>
                  <a:pt x="349308" y="53610"/>
                </a:lnTo>
                <a:lnTo>
                  <a:pt x="316052" y="79662"/>
                </a:lnTo>
                <a:lnTo>
                  <a:pt x="333832" y="79662"/>
                </a:lnTo>
                <a:lnTo>
                  <a:pt x="336575" y="78238"/>
                </a:lnTo>
                <a:lnTo>
                  <a:pt x="341433" y="76898"/>
                </a:lnTo>
                <a:lnTo>
                  <a:pt x="346292" y="75390"/>
                </a:lnTo>
                <a:lnTo>
                  <a:pt x="351402" y="74636"/>
                </a:lnTo>
                <a:lnTo>
                  <a:pt x="364553" y="74636"/>
                </a:lnTo>
                <a:lnTo>
                  <a:pt x="364553" y="52521"/>
                </a:lnTo>
                <a:close/>
              </a:path>
              <a:path w="941070" h="185419">
                <a:moveTo>
                  <a:pt x="483448" y="70364"/>
                </a:moveTo>
                <a:lnTo>
                  <a:pt x="446842" y="70364"/>
                </a:lnTo>
                <a:lnTo>
                  <a:pt x="452538" y="71704"/>
                </a:lnTo>
                <a:lnTo>
                  <a:pt x="457062" y="74385"/>
                </a:lnTo>
                <a:lnTo>
                  <a:pt x="461752" y="77065"/>
                </a:lnTo>
                <a:lnTo>
                  <a:pt x="465271" y="81086"/>
                </a:lnTo>
                <a:lnTo>
                  <a:pt x="467616" y="86447"/>
                </a:lnTo>
                <a:lnTo>
                  <a:pt x="470129" y="91641"/>
                </a:lnTo>
                <a:lnTo>
                  <a:pt x="471386" y="98175"/>
                </a:lnTo>
                <a:lnTo>
                  <a:pt x="471386" y="106049"/>
                </a:lnTo>
                <a:lnTo>
                  <a:pt x="437963" y="106049"/>
                </a:lnTo>
                <a:lnTo>
                  <a:pt x="429937" y="106347"/>
                </a:lnTo>
                <a:lnTo>
                  <a:pt x="390215" y="124394"/>
                </a:lnTo>
                <a:lnTo>
                  <a:pt x="383875" y="153796"/>
                </a:lnTo>
                <a:lnTo>
                  <a:pt x="385357" y="159576"/>
                </a:lnTo>
                <a:lnTo>
                  <a:pt x="415597" y="183889"/>
                </a:lnTo>
                <a:lnTo>
                  <a:pt x="429670" y="185209"/>
                </a:lnTo>
                <a:lnTo>
                  <a:pt x="435366" y="185209"/>
                </a:lnTo>
                <a:lnTo>
                  <a:pt x="440392" y="184538"/>
                </a:lnTo>
                <a:lnTo>
                  <a:pt x="444748" y="183198"/>
                </a:lnTo>
                <a:lnTo>
                  <a:pt x="449271" y="181858"/>
                </a:lnTo>
                <a:lnTo>
                  <a:pt x="467976" y="167366"/>
                </a:lnTo>
                <a:lnTo>
                  <a:pt x="427240" y="167366"/>
                </a:lnTo>
                <a:lnTo>
                  <a:pt x="422298" y="166445"/>
                </a:lnTo>
                <a:lnTo>
                  <a:pt x="405796" y="149524"/>
                </a:lnTo>
                <a:lnTo>
                  <a:pt x="405796" y="140644"/>
                </a:lnTo>
                <a:lnTo>
                  <a:pt x="406885" y="136791"/>
                </a:lnTo>
                <a:lnTo>
                  <a:pt x="409063" y="133440"/>
                </a:lnTo>
                <a:lnTo>
                  <a:pt x="411241" y="129922"/>
                </a:lnTo>
                <a:lnTo>
                  <a:pt x="414843" y="127242"/>
                </a:lnTo>
                <a:lnTo>
                  <a:pt x="419869" y="125399"/>
                </a:lnTo>
                <a:lnTo>
                  <a:pt x="424895" y="123388"/>
                </a:lnTo>
                <a:lnTo>
                  <a:pt x="431513" y="122383"/>
                </a:lnTo>
                <a:lnTo>
                  <a:pt x="492495" y="122383"/>
                </a:lnTo>
                <a:lnTo>
                  <a:pt x="492495" y="103787"/>
                </a:lnTo>
                <a:lnTo>
                  <a:pt x="492225" y="98175"/>
                </a:lnTo>
                <a:lnTo>
                  <a:pt x="492134" y="96264"/>
                </a:lnTo>
                <a:lnTo>
                  <a:pt x="491050" y="89274"/>
                </a:lnTo>
                <a:lnTo>
                  <a:pt x="489244" y="82819"/>
                </a:lnTo>
                <a:lnTo>
                  <a:pt x="486787" y="77065"/>
                </a:lnTo>
                <a:lnTo>
                  <a:pt x="483448" y="70364"/>
                </a:lnTo>
                <a:close/>
              </a:path>
              <a:path w="941070" h="185419">
                <a:moveTo>
                  <a:pt x="492495" y="159827"/>
                </a:moveTo>
                <a:lnTo>
                  <a:pt x="472391" y="159827"/>
                </a:lnTo>
                <a:lnTo>
                  <a:pt x="473276" y="175575"/>
                </a:lnTo>
                <a:lnTo>
                  <a:pt x="473313" y="176245"/>
                </a:lnTo>
                <a:lnTo>
                  <a:pt x="473407" y="177921"/>
                </a:lnTo>
                <a:lnTo>
                  <a:pt x="473530" y="180099"/>
                </a:lnTo>
                <a:lnTo>
                  <a:pt x="473650" y="182240"/>
                </a:lnTo>
                <a:lnTo>
                  <a:pt x="492495" y="182240"/>
                </a:lnTo>
                <a:lnTo>
                  <a:pt x="492495" y="159827"/>
                </a:lnTo>
                <a:close/>
              </a:path>
              <a:path w="941070" h="185419">
                <a:moveTo>
                  <a:pt x="492495" y="122383"/>
                </a:moveTo>
                <a:lnTo>
                  <a:pt x="471386" y="122383"/>
                </a:lnTo>
                <a:lnTo>
                  <a:pt x="471386" y="128833"/>
                </a:lnTo>
                <a:lnTo>
                  <a:pt x="470464" y="134278"/>
                </a:lnTo>
                <a:lnTo>
                  <a:pt x="468621" y="139472"/>
                </a:lnTo>
                <a:lnTo>
                  <a:pt x="466946" y="144665"/>
                </a:lnTo>
                <a:lnTo>
                  <a:pt x="464369" y="149524"/>
                </a:lnTo>
                <a:lnTo>
                  <a:pt x="438800" y="167366"/>
                </a:lnTo>
                <a:lnTo>
                  <a:pt x="467976" y="167366"/>
                </a:lnTo>
                <a:lnTo>
                  <a:pt x="468538" y="166696"/>
                </a:lnTo>
                <a:lnTo>
                  <a:pt x="470716" y="163345"/>
                </a:lnTo>
                <a:lnTo>
                  <a:pt x="472391" y="159827"/>
                </a:lnTo>
                <a:lnTo>
                  <a:pt x="492495" y="159827"/>
                </a:lnTo>
                <a:lnTo>
                  <a:pt x="492495" y="122383"/>
                </a:lnTo>
                <a:close/>
              </a:path>
              <a:path w="941070" h="185419">
                <a:moveTo>
                  <a:pt x="439973" y="52521"/>
                </a:moveTo>
                <a:lnTo>
                  <a:pt x="431429" y="52521"/>
                </a:lnTo>
                <a:lnTo>
                  <a:pt x="423220" y="54197"/>
                </a:lnTo>
                <a:lnTo>
                  <a:pt x="415346" y="57547"/>
                </a:lnTo>
                <a:lnTo>
                  <a:pt x="407471" y="60731"/>
                </a:lnTo>
                <a:lnTo>
                  <a:pt x="400938" y="65422"/>
                </a:lnTo>
                <a:lnTo>
                  <a:pt x="390718" y="77652"/>
                </a:lnTo>
                <a:lnTo>
                  <a:pt x="387702" y="85191"/>
                </a:lnTo>
                <a:lnTo>
                  <a:pt x="386697" y="94237"/>
                </a:lnTo>
                <a:lnTo>
                  <a:pt x="408309" y="94237"/>
                </a:lnTo>
                <a:lnTo>
                  <a:pt x="409635" y="86447"/>
                </a:lnTo>
                <a:lnTo>
                  <a:pt x="410360" y="85191"/>
                </a:lnTo>
                <a:lnTo>
                  <a:pt x="413251" y="80416"/>
                </a:lnTo>
                <a:lnTo>
                  <a:pt x="424979" y="72374"/>
                </a:lnTo>
                <a:lnTo>
                  <a:pt x="431931" y="70364"/>
                </a:lnTo>
                <a:lnTo>
                  <a:pt x="483448" y="70364"/>
                </a:lnTo>
                <a:lnTo>
                  <a:pt x="482862" y="69191"/>
                </a:lnTo>
                <a:lnTo>
                  <a:pt x="448392" y="52930"/>
                </a:lnTo>
                <a:lnTo>
                  <a:pt x="439973" y="52521"/>
                </a:lnTo>
                <a:close/>
              </a:path>
              <a:path w="941070" h="185419">
                <a:moveTo>
                  <a:pt x="555892" y="73379"/>
                </a:moveTo>
                <a:lnTo>
                  <a:pt x="534782" y="73379"/>
                </a:lnTo>
                <a:lnTo>
                  <a:pt x="534782" y="153545"/>
                </a:lnTo>
                <a:lnTo>
                  <a:pt x="563933" y="182193"/>
                </a:lnTo>
                <a:lnTo>
                  <a:pt x="591074" y="182193"/>
                </a:lnTo>
                <a:lnTo>
                  <a:pt x="591074" y="164099"/>
                </a:lnTo>
                <a:lnTo>
                  <a:pt x="569462" y="164099"/>
                </a:lnTo>
                <a:lnTo>
                  <a:pt x="563849" y="162759"/>
                </a:lnTo>
                <a:lnTo>
                  <a:pt x="560666" y="160078"/>
                </a:lnTo>
                <a:lnTo>
                  <a:pt x="557483" y="157230"/>
                </a:lnTo>
                <a:lnTo>
                  <a:pt x="555892" y="151869"/>
                </a:lnTo>
                <a:lnTo>
                  <a:pt x="555892" y="73379"/>
                </a:lnTo>
                <a:close/>
              </a:path>
              <a:path w="941070" h="185419">
                <a:moveTo>
                  <a:pt x="592582" y="55537"/>
                </a:moveTo>
                <a:lnTo>
                  <a:pt x="512668" y="55537"/>
                </a:lnTo>
                <a:lnTo>
                  <a:pt x="512668" y="73379"/>
                </a:lnTo>
                <a:lnTo>
                  <a:pt x="592582" y="73379"/>
                </a:lnTo>
                <a:lnTo>
                  <a:pt x="592582" y="55537"/>
                </a:lnTo>
                <a:close/>
              </a:path>
              <a:path w="941070" h="185419">
                <a:moveTo>
                  <a:pt x="555892" y="24878"/>
                </a:moveTo>
                <a:lnTo>
                  <a:pt x="537547" y="24878"/>
                </a:lnTo>
                <a:lnTo>
                  <a:pt x="534782" y="55537"/>
                </a:lnTo>
                <a:lnTo>
                  <a:pt x="555892" y="55537"/>
                </a:lnTo>
                <a:lnTo>
                  <a:pt x="555892" y="24878"/>
                </a:lnTo>
                <a:close/>
              </a:path>
              <a:path w="941070" h="185419">
                <a:moveTo>
                  <a:pt x="643244" y="55537"/>
                </a:moveTo>
                <a:lnTo>
                  <a:pt x="622135" y="55537"/>
                </a:lnTo>
                <a:lnTo>
                  <a:pt x="622135" y="182193"/>
                </a:lnTo>
                <a:lnTo>
                  <a:pt x="643244" y="182193"/>
                </a:lnTo>
                <a:lnTo>
                  <a:pt x="643244" y="55537"/>
                </a:lnTo>
                <a:close/>
              </a:path>
              <a:path w="941070" h="185419">
                <a:moveTo>
                  <a:pt x="636710" y="0"/>
                </a:moveTo>
                <a:lnTo>
                  <a:pt x="628501" y="0"/>
                </a:lnTo>
                <a:lnTo>
                  <a:pt x="624983" y="1340"/>
                </a:lnTo>
                <a:lnTo>
                  <a:pt x="619454" y="6533"/>
                </a:lnTo>
                <a:lnTo>
                  <a:pt x="618114" y="9884"/>
                </a:lnTo>
                <a:lnTo>
                  <a:pt x="618114" y="18261"/>
                </a:lnTo>
                <a:lnTo>
                  <a:pt x="619454" y="21779"/>
                </a:lnTo>
                <a:lnTo>
                  <a:pt x="622135" y="24627"/>
                </a:lnTo>
                <a:lnTo>
                  <a:pt x="624983" y="27308"/>
                </a:lnTo>
                <a:lnTo>
                  <a:pt x="628501" y="28648"/>
                </a:lnTo>
                <a:lnTo>
                  <a:pt x="636710" y="28648"/>
                </a:lnTo>
                <a:lnTo>
                  <a:pt x="640145" y="27308"/>
                </a:lnTo>
                <a:lnTo>
                  <a:pt x="642993" y="24627"/>
                </a:lnTo>
                <a:lnTo>
                  <a:pt x="645841" y="21779"/>
                </a:lnTo>
                <a:lnTo>
                  <a:pt x="647265" y="18261"/>
                </a:lnTo>
                <a:lnTo>
                  <a:pt x="647265" y="9884"/>
                </a:lnTo>
                <a:lnTo>
                  <a:pt x="645841" y="6533"/>
                </a:lnTo>
                <a:lnTo>
                  <a:pt x="642993" y="4020"/>
                </a:lnTo>
                <a:lnTo>
                  <a:pt x="640145" y="1340"/>
                </a:lnTo>
                <a:lnTo>
                  <a:pt x="636710" y="0"/>
                </a:lnTo>
                <a:close/>
              </a:path>
              <a:path w="941070" h="185419">
                <a:moveTo>
                  <a:pt x="737541" y="52521"/>
                </a:moveTo>
                <a:lnTo>
                  <a:pt x="698951" y="65275"/>
                </a:lnTo>
                <a:lnTo>
                  <a:pt x="677229" y="100143"/>
                </a:lnTo>
                <a:lnTo>
                  <a:pt x="675219" y="119116"/>
                </a:lnTo>
                <a:lnTo>
                  <a:pt x="675602" y="126467"/>
                </a:lnTo>
                <a:lnTo>
                  <a:pt x="675721" y="128744"/>
                </a:lnTo>
                <a:lnTo>
                  <a:pt x="692810" y="167240"/>
                </a:lnTo>
                <a:lnTo>
                  <a:pt x="728463" y="184706"/>
                </a:lnTo>
                <a:lnTo>
                  <a:pt x="737039" y="185209"/>
                </a:lnTo>
                <a:lnTo>
                  <a:pt x="745834" y="184706"/>
                </a:lnTo>
                <a:lnTo>
                  <a:pt x="781833" y="167240"/>
                </a:lnTo>
                <a:lnTo>
                  <a:pt x="730565" y="167240"/>
                </a:lnTo>
                <a:lnTo>
                  <a:pt x="723385" y="165356"/>
                </a:lnTo>
                <a:lnTo>
                  <a:pt x="698213" y="133440"/>
                </a:lnTo>
                <a:lnTo>
                  <a:pt x="696830" y="118865"/>
                </a:lnTo>
                <a:lnTo>
                  <a:pt x="697176" y="111169"/>
                </a:lnTo>
                <a:lnTo>
                  <a:pt x="717437" y="76144"/>
                </a:lnTo>
                <a:lnTo>
                  <a:pt x="723803" y="72458"/>
                </a:lnTo>
                <a:lnTo>
                  <a:pt x="730505" y="70615"/>
                </a:lnTo>
                <a:lnTo>
                  <a:pt x="782022" y="70615"/>
                </a:lnTo>
                <a:lnTo>
                  <a:pt x="776116" y="65275"/>
                </a:lnTo>
                <a:lnTo>
                  <a:pt x="769456" y="60814"/>
                </a:lnTo>
                <a:lnTo>
                  <a:pt x="762279" y="57186"/>
                </a:lnTo>
                <a:lnTo>
                  <a:pt x="754567" y="54595"/>
                </a:lnTo>
                <a:lnTo>
                  <a:pt x="746321" y="53040"/>
                </a:lnTo>
                <a:lnTo>
                  <a:pt x="737541" y="52521"/>
                </a:lnTo>
                <a:close/>
              </a:path>
              <a:path w="941070" h="185419">
                <a:moveTo>
                  <a:pt x="782022" y="70615"/>
                </a:moveTo>
                <a:lnTo>
                  <a:pt x="744913" y="70615"/>
                </a:lnTo>
                <a:lnTo>
                  <a:pt x="751614" y="72458"/>
                </a:lnTo>
                <a:lnTo>
                  <a:pt x="757645" y="76144"/>
                </a:lnTo>
                <a:lnTo>
                  <a:pt x="777891" y="111169"/>
                </a:lnTo>
                <a:lnTo>
                  <a:pt x="778252" y="118865"/>
                </a:lnTo>
                <a:lnTo>
                  <a:pt x="777891" y="126467"/>
                </a:lnTo>
                <a:lnTo>
                  <a:pt x="757394" y="161838"/>
                </a:lnTo>
                <a:lnTo>
                  <a:pt x="744015" y="167240"/>
                </a:lnTo>
                <a:lnTo>
                  <a:pt x="781833" y="167240"/>
                </a:lnTo>
                <a:lnTo>
                  <a:pt x="799321" y="128744"/>
                </a:lnTo>
                <a:lnTo>
                  <a:pt x="799864" y="118865"/>
                </a:lnTo>
                <a:lnTo>
                  <a:pt x="799454" y="111169"/>
                </a:lnTo>
                <a:lnTo>
                  <a:pt x="787173" y="76835"/>
                </a:lnTo>
                <a:lnTo>
                  <a:pt x="782022" y="70615"/>
                </a:lnTo>
                <a:close/>
              </a:path>
              <a:path w="941070" h="185419">
                <a:moveTo>
                  <a:pt x="848559" y="55537"/>
                </a:moveTo>
                <a:lnTo>
                  <a:pt x="829461" y="55537"/>
                </a:lnTo>
                <a:lnTo>
                  <a:pt x="829461" y="182193"/>
                </a:lnTo>
                <a:lnTo>
                  <a:pt x="850570" y="182193"/>
                </a:lnTo>
                <a:lnTo>
                  <a:pt x="850570" y="105043"/>
                </a:lnTo>
                <a:lnTo>
                  <a:pt x="852161" y="97086"/>
                </a:lnTo>
                <a:lnTo>
                  <a:pt x="855345" y="90719"/>
                </a:lnTo>
                <a:lnTo>
                  <a:pt x="858695" y="84185"/>
                </a:lnTo>
                <a:lnTo>
                  <a:pt x="863135" y="79243"/>
                </a:lnTo>
                <a:lnTo>
                  <a:pt x="865761" y="77652"/>
                </a:lnTo>
                <a:lnTo>
                  <a:pt x="849565" y="77652"/>
                </a:lnTo>
                <a:lnTo>
                  <a:pt x="848731" y="59307"/>
                </a:lnTo>
                <a:lnTo>
                  <a:pt x="848696" y="58553"/>
                </a:lnTo>
                <a:lnTo>
                  <a:pt x="848577" y="55914"/>
                </a:lnTo>
                <a:lnTo>
                  <a:pt x="848559" y="55537"/>
                </a:lnTo>
                <a:close/>
              </a:path>
              <a:path w="941070" h="185419">
                <a:moveTo>
                  <a:pt x="931866" y="70615"/>
                </a:moveTo>
                <a:lnTo>
                  <a:pt x="887511" y="70615"/>
                </a:lnTo>
                <a:lnTo>
                  <a:pt x="894736" y="71212"/>
                </a:lnTo>
                <a:lnTo>
                  <a:pt x="901081" y="73003"/>
                </a:lnTo>
                <a:lnTo>
                  <a:pt x="919678" y="108813"/>
                </a:lnTo>
                <a:lnTo>
                  <a:pt x="919678" y="182193"/>
                </a:lnTo>
                <a:lnTo>
                  <a:pt x="940787" y="182193"/>
                </a:lnTo>
                <a:lnTo>
                  <a:pt x="940722" y="105043"/>
                </a:lnTo>
                <a:lnTo>
                  <a:pt x="940499" y="99860"/>
                </a:lnTo>
                <a:lnTo>
                  <a:pt x="940410" y="97787"/>
                </a:lnTo>
                <a:lnTo>
                  <a:pt x="939404" y="90719"/>
                </a:lnTo>
                <a:lnTo>
                  <a:pt x="939279" y="89840"/>
                </a:lnTo>
                <a:lnTo>
                  <a:pt x="937394" y="82709"/>
                </a:lnTo>
                <a:lnTo>
                  <a:pt x="934756" y="76395"/>
                </a:lnTo>
                <a:lnTo>
                  <a:pt x="931866" y="70615"/>
                </a:lnTo>
                <a:close/>
              </a:path>
              <a:path w="941070" h="185419">
                <a:moveTo>
                  <a:pt x="892286" y="52521"/>
                </a:moveTo>
                <a:lnTo>
                  <a:pt x="853585" y="69777"/>
                </a:lnTo>
                <a:lnTo>
                  <a:pt x="849565" y="77652"/>
                </a:lnTo>
                <a:lnTo>
                  <a:pt x="865761" y="77652"/>
                </a:lnTo>
                <a:lnTo>
                  <a:pt x="868508" y="75987"/>
                </a:lnTo>
                <a:lnTo>
                  <a:pt x="874192" y="72374"/>
                </a:lnTo>
                <a:lnTo>
                  <a:pt x="880475" y="70615"/>
                </a:lnTo>
                <a:lnTo>
                  <a:pt x="931866" y="70615"/>
                </a:lnTo>
                <a:lnTo>
                  <a:pt x="930735" y="68353"/>
                </a:lnTo>
                <a:lnTo>
                  <a:pt x="899725" y="52946"/>
                </a:lnTo>
                <a:lnTo>
                  <a:pt x="900343" y="52946"/>
                </a:lnTo>
                <a:lnTo>
                  <a:pt x="892286" y="52521"/>
                </a:lnTo>
                <a:close/>
              </a:path>
            </a:pathLst>
          </a:custGeom>
          <a:solidFill>
            <a:srgbClr val="1313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8528526" y="873397"/>
            <a:ext cx="261620" cy="182245"/>
          </a:xfrm>
          <a:custGeom>
            <a:avLst/>
            <a:gdLst/>
            <a:ahLst/>
            <a:cxnLst/>
            <a:rect l="l" t="t" r="r" b="b"/>
            <a:pathLst>
              <a:path w="261619" h="182244">
                <a:moveTo>
                  <a:pt x="100162" y="18093"/>
                </a:moveTo>
                <a:lnTo>
                  <a:pt x="64835" y="18093"/>
                </a:lnTo>
                <a:lnTo>
                  <a:pt x="71520" y="19852"/>
                </a:lnTo>
                <a:lnTo>
                  <a:pt x="71319" y="19852"/>
                </a:lnTo>
                <a:lnTo>
                  <a:pt x="75892" y="23119"/>
                </a:lnTo>
                <a:lnTo>
                  <a:pt x="80751" y="26470"/>
                </a:lnTo>
                <a:lnTo>
                  <a:pt x="84269" y="30826"/>
                </a:lnTo>
                <a:lnTo>
                  <a:pt x="86447" y="36187"/>
                </a:lnTo>
                <a:lnTo>
                  <a:pt x="88625" y="41380"/>
                </a:lnTo>
                <a:lnTo>
                  <a:pt x="89686" y="46930"/>
                </a:lnTo>
                <a:lnTo>
                  <a:pt x="78563" y="86243"/>
                </a:lnTo>
                <a:lnTo>
                  <a:pt x="49317" y="121441"/>
                </a:lnTo>
                <a:lnTo>
                  <a:pt x="17402" y="149964"/>
                </a:lnTo>
                <a:lnTo>
                  <a:pt x="0" y="164099"/>
                </a:lnTo>
                <a:lnTo>
                  <a:pt x="0" y="178926"/>
                </a:lnTo>
                <a:lnTo>
                  <a:pt x="116855" y="178926"/>
                </a:lnTo>
                <a:lnTo>
                  <a:pt x="116855" y="161335"/>
                </a:lnTo>
                <a:lnTo>
                  <a:pt x="31161" y="161335"/>
                </a:lnTo>
                <a:lnTo>
                  <a:pt x="36014" y="157330"/>
                </a:lnTo>
                <a:lnTo>
                  <a:pt x="67678" y="128964"/>
                </a:lnTo>
                <a:lnTo>
                  <a:pt x="96028" y="95337"/>
                </a:lnTo>
                <a:lnTo>
                  <a:pt x="110823" y="60731"/>
                </a:lnTo>
                <a:lnTo>
                  <a:pt x="110823" y="52521"/>
                </a:lnTo>
                <a:lnTo>
                  <a:pt x="103787" y="23371"/>
                </a:lnTo>
                <a:lnTo>
                  <a:pt x="100162" y="18093"/>
                </a:lnTo>
                <a:close/>
              </a:path>
              <a:path w="261619" h="182244">
                <a:moveTo>
                  <a:pt x="57045" y="0"/>
                </a:moveTo>
                <a:lnTo>
                  <a:pt x="17151" y="14575"/>
                </a:lnTo>
                <a:lnTo>
                  <a:pt x="1256" y="55286"/>
                </a:lnTo>
                <a:lnTo>
                  <a:pt x="21612" y="55286"/>
                </a:lnTo>
                <a:lnTo>
                  <a:pt x="21612" y="48584"/>
                </a:lnTo>
                <a:lnTo>
                  <a:pt x="22868" y="42469"/>
                </a:lnTo>
                <a:lnTo>
                  <a:pt x="25618" y="36438"/>
                </a:lnTo>
                <a:lnTo>
                  <a:pt x="28062" y="31245"/>
                </a:lnTo>
                <a:lnTo>
                  <a:pt x="31999" y="26721"/>
                </a:lnTo>
                <a:lnTo>
                  <a:pt x="37192" y="23371"/>
                </a:lnTo>
                <a:lnTo>
                  <a:pt x="42386" y="19852"/>
                </a:lnTo>
                <a:lnTo>
                  <a:pt x="48920" y="18093"/>
                </a:lnTo>
                <a:lnTo>
                  <a:pt x="100162" y="18093"/>
                </a:lnTo>
                <a:lnTo>
                  <a:pt x="100065" y="17952"/>
                </a:lnTo>
                <a:lnTo>
                  <a:pt x="72384" y="1633"/>
                </a:lnTo>
                <a:lnTo>
                  <a:pt x="72736" y="1633"/>
                </a:lnTo>
                <a:lnTo>
                  <a:pt x="64926" y="408"/>
                </a:lnTo>
                <a:lnTo>
                  <a:pt x="65365" y="408"/>
                </a:lnTo>
                <a:lnTo>
                  <a:pt x="57045" y="0"/>
                </a:lnTo>
                <a:close/>
              </a:path>
              <a:path w="261619" h="182244">
                <a:moveTo>
                  <a:pt x="162886" y="126655"/>
                </a:moveTo>
                <a:lnTo>
                  <a:pt x="141525" y="126655"/>
                </a:lnTo>
                <a:lnTo>
                  <a:pt x="142207" y="134948"/>
                </a:lnTo>
                <a:lnTo>
                  <a:pt x="165242" y="172392"/>
                </a:lnTo>
                <a:lnTo>
                  <a:pt x="202340" y="181942"/>
                </a:lnTo>
                <a:lnTo>
                  <a:pt x="210022" y="181565"/>
                </a:lnTo>
                <a:lnTo>
                  <a:pt x="211134" y="181565"/>
                </a:lnTo>
                <a:lnTo>
                  <a:pt x="246192" y="165984"/>
                </a:lnTo>
                <a:lnTo>
                  <a:pt x="248261" y="163597"/>
                </a:lnTo>
                <a:lnTo>
                  <a:pt x="194131" y="163597"/>
                </a:lnTo>
                <a:lnTo>
                  <a:pt x="187447" y="162005"/>
                </a:lnTo>
                <a:lnTo>
                  <a:pt x="187241" y="162005"/>
                </a:lnTo>
                <a:lnTo>
                  <a:pt x="175367" y="155220"/>
                </a:lnTo>
                <a:lnTo>
                  <a:pt x="162930" y="128414"/>
                </a:lnTo>
                <a:lnTo>
                  <a:pt x="162886" y="126655"/>
                </a:lnTo>
                <a:close/>
              </a:path>
              <a:path w="261619" h="182244">
                <a:moveTo>
                  <a:pt x="246412" y="18344"/>
                </a:moveTo>
                <a:lnTo>
                  <a:pt x="212727" y="18344"/>
                </a:lnTo>
                <a:lnTo>
                  <a:pt x="220434" y="20941"/>
                </a:lnTo>
                <a:lnTo>
                  <a:pt x="225460" y="26135"/>
                </a:lnTo>
                <a:lnTo>
                  <a:pt x="230653" y="31328"/>
                </a:lnTo>
                <a:lnTo>
                  <a:pt x="233250" y="37778"/>
                </a:lnTo>
                <a:lnTo>
                  <a:pt x="233250" y="54867"/>
                </a:lnTo>
                <a:lnTo>
                  <a:pt x="196309" y="75641"/>
                </a:lnTo>
                <a:lnTo>
                  <a:pt x="183241" y="75641"/>
                </a:lnTo>
                <a:lnTo>
                  <a:pt x="183241" y="93484"/>
                </a:lnTo>
                <a:lnTo>
                  <a:pt x="204183" y="93484"/>
                </a:lnTo>
                <a:lnTo>
                  <a:pt x="211387" y="94740"/>
                </a:lnTo>
                <a:lnTo>
                  <a:pt x="217921" y="97253"/>
                </a:lnTo>
                <a:lnTo>
                  <a:pt x="224622" y="99599"/>
                </a:lnTo>
                <a:lnTo>
                  <a:pt x="229900" y="103368"/>
                </a:lnTo>
                <a:lnTo>
                  <a:pt x="233753" y="108562"/>
                </a:lnTo>
                <a:lnTo>
                  <a:pt x="237774" y="113588"/>
                </a:lnTo>
                <a:lnTo>
                  <a:pt x="239733" y="120038"/>
                </a:lnTo>
                <a:lnTo>
                  <a:pt x="239664" y="135451"/>
                </a:lnTo>
                <a:lnTo>
                  <a:pt x="238360" y="140896"/>
                </a:lnTo>
                <a:lnTo>
                  <a:pt x="210550" y="163597"/>
                </a:lnTo>
                <a:lnTo>
                  <a:pt x="248261" y="163597"/>
                </a:lnTo>
                <a:lnTo>
                  <a:pt x="261145" y="128414"/>
                </a:lnTo>
                <a:lnTo>
                  <a:pt x="261145" y="120038"/>
                </a:lnTo>
                <a:lnTo>
                  <a:pt x="259553" y="112750"/>
                </a:lnTo>
                <a:lnTo>
                  <a:pt x="253187" y="100352"/>
                </a:lnTo>
                <a:lnTo>
                  <a:pt x="248831" y="95326"/>
                </a:lnTo>
                <a:lnTo>
                  <a:pt x="243302" y="91473"/>
                </a:lnTo>
                <a:lnTo>
                  <a:pt x="237941" y="87620"/>
                </a:lnTo>
                <a:lnTo>
                  <a:pt x="231826" y="85023"/>
                </a:lnTo>
                <a:lnTo>
                  <a:pt x="224957" y="83683"/>
                </a:lnTo>
                <a:lnTo>
                  <a:pt x="231659" y="82007"/>
                </a:lnTo>
                <a:lnTo>
                  <a:pt x="254611" y="50260"/>
                </a:lnTo>
                <a:lnTo>
                  <a:pt x="254611" y="36187"/>
                </a:lnTo>
                <a:lnTo>
                  <a:pt x="252679" y="29103"/>
                </a:lnTo>
                <a:lnTo>
                  <a:pt x="252600" y="28815"/>
                </a:lnTo>
                <a:lnTo>
                  <a:pt x="248580" y="22114"/>
                </a:lnTo>
                <a:lnTo>
                  <a:pt x="246412" y="18344"/>
                </a:lnTo>
                <a:close/>
              </a:path>
              <a:path w="261619" h="182244">
                <a:moveTo>
                  <a:pt x="202592" y="0"/>
                </a:moveTo>
                <a:lnTo>
                  <a:pt x="163389" y="13570"/>
                </a:lnTo>
                <a:lnTo>
                  <a:pt x="147305" y="48752"/>
                </a:lnTo>
                <a:lnTo>
                  <a:pt x="168666" y="48752"/>
                </a:lnTo>
                <a:lnTo>
                  <a:pt x="169504" y="39873"/>
                </a:lnTo>
                <a:lnTo>
                  <a:pt x="172854" y="32585"/>
                </a:lnTo>
                <a:lnTo>
                  <a:pt x="184582" y="21193"/>
                </a:lnTo>
                <a:lnTo>
                  <a:pt x="192456" y="18344"/>
                </a:lnTo>
                <a:lnTo>
                  <a:pt x="246412" y="18344"/>
                </a:lnTo>
                <a:lnTo>
                  <a:pt x="244726" y="15413"/>
                </a:lnTo>
                <a:lnTo>
                  <a:pt x="238946" y="10052"/>
                </a:lnTo>
                <a:lnTo>
                  <a:pt x="231240" y="6031"/>
                </a:lnTo>
                <a:lnTo>
                  <a:pt x="225114" y="3392"/>
                </a:lnTo>
                <a:lnTo>
                  <a:pt x="218525" y="1570"/>
                </a:lnTo>
                <a:lnTo>
                  <a:pt x="218715" y="1570"/>
                </a:lnTo>
                <a:lnTo>
                  <a:pt x="210894" y="392"/>
                </a:lnTo>
                <a:lnTo>
                  <a:pt x="211132" y="392"/>
                </a:lnTo>
                <a:lnTo>
                  <a:pt x="202592" y="0"/>
                </a:lnTo>
                <a:close/>
              </a:path>
            </a:pathLst>
          </a:custGeom>
          <a:solidFill>
            <a:srgbClr val="13131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31402" y="4843831"/>
            <a:ext cx="5159860" cy="155806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8506" y="4843832"/>
            <a:ext cx="5198579" cy="156058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30286" y="8072005"/>
            <a:ext cx="5252177" cy="156791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47389" y="8078288"/>
            <a:ext cx="5283113" cy="183135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08441" y="4175788"/>
            <a:ext cx="2893977" cy="32066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04044" y="3869620"/>
            <a:ext cx="2088935" cy="19978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40623" y="4184165"/>
            <a:ext cx="4353121" cy="308262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024707" y="3869620"/>
            <a:ext cx="1510294" cy="199784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23519" y="7401240"/>
            <a:ext cx="4258619" cy="330712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307813" y="7105123"/>
            <a:ext cx="1866544" cy="199784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031576" y="7411292"/>
            <a:ext cx="3678149" cy="31663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024916" y="7105123"/>
            <a:ext cx="1898039" cy="199784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3936747" y="3811402"/>
            <a:ext cx="4198825" cy="40312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12675" y="3818941"/>
            <a:ext cx="11771630" cy="508634"/>
            <a:chOff x="6712675" y="3818941"/>
            <a:chExt cx="11771630" cy="508634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712675" y="3818941"/>
              <a:ext cx="2934916" cy="2362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12675" y="3818941"/>
              <a:ext cx="2934916" cy="2362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8706" y="3818941"/>
              <a:ext cx="11764972" cy="50854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6711921" y="4792147"/>
            <a:ext cx="11778615" cy="575310"/>
            <a:chOff x="6711921" y="4792147"/>
            <a:chExt cx="11778615" cy="5753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18203" y="4803204"/>
              <a:ext cx="3568439" cy="1839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18203" y="4803204"/>
              <a:ext cx="3568439" cy="1839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1921" y="4792147"/>
              <a:ext cx="11778399" cy="574893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6712675" y="5764599"/>
            <a:ext cx="11017250" cy="584200"/>
            <a:chOff x="6712675" y="5764599"/>
            <a:chExt cx="11017250" cy="58420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12675" y="5787467"/>
              <a:ext cx="4605431" cy="23923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12675" y="5787467"/>
              <a:ext cx="4605431" cy="23923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16947" y="5764599"/>
              <a:ext cx="11012975" cy="58368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6710664" y="6771730"/>
            <a:ext cx="11889105" cy="563880"/>
            <a:chOff x="6710664" y="6771730"/>
            <a:chExt cx="11889105" cy="563880"/>
          </a:xfrm>
        </p:grpSpPr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18706" y="6771730"/>
              <a:ext cx="4395218" cy="23923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18706" y="6771730"/>
              <a:ext cx="4395218" cy="23923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10664" y="6771730"/>
              <a:ext cx="11888901" cy="563836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6711921" y="7741167"/>
            <a:ext cx="12052300" cy="579120"/>
            <a:chOff x="6711921" y="7741167"/>
            <a:chExt cx="12052300" cy="579120"/>
          </a:xfrm>
        </p:grpSpPr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12172" y="7741167"/>
              <a:ext cx="3126802" cy="25104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12172" y="7741167"/>
              <a:ext cx="3126802" cy="25104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11921" y="7755994"/>
              <a:ext cx="12051721" cy="563836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6716947" y="8717388"/>
            <a:ext cx="11678285" cy="586740"/>
            <a:chOff x="6716947" y="8717388"/>
            <a:chExt cx="11678285" cy="586740"/>
          </a:xfrm>
        </p:grpSpPr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18203" y="8740257"/>
              <a:ext cx="2327667" cy="23923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18203" y="8740257"/>
              <a:ext cx="2327667" cy="23923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16947" y="8717388"/>
              <a:ext cx="11677893" cy="586704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6710664" y="9724520"/>
            <a:ext cx="11812905" cy="563880"/>
            <a:chOff x="6710664" y="9724520"/>
            <a:chExt cx="11812905" cy="563880"/>
          </a:xfrm>
        </p:grpSpPr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12675" y="9724520"/>
              <a:ext cx="2857121" cy="18395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12675" y="9724520"/>
              <a:ext cx="2857121" cy="18395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710664" y="9724520"/>
              <a:ext cx="11812741" cy="563836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404438" y="3818941"/>
            <a:ext cx="3221020" cy="18747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04438" y="4803204"/>
            <a:ext cx="3048987" cy="23923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04438" y="5787467"/>
            <a:ext cx="3048987" cy="239238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04438" y="6771730"/>
            <a:ext cx="3048987" cy="239238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404438" y="7755994"/>
            <a:ext cx="2631673" cy="236223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411224" y="8740257"/>
            <a:ext cx="2869251" cy="183952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411224" y="9724520"/>
            <a:ext cx="2869251" cy="183952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348650" y="2152813"/>
            <a:ext cx="5266881" cy="633279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1298389" y="1335038"/>
            <a:ext cx="17507585" cy="5715"/>
          </a:xfrm>
          <a:custGeom>
            <a:avLst/>
            <a:gdLst/>
            <a:ahLst/>
            <a:cxnLst/>
            <a:rect l="l" t="t" r="r" b="b"/>
            <a:pathLst>
              <a:path w="17507585" h="5715">
                <a:moveTo>
                  <a:pt x="17507320" y="0"/>
                </a:moveTo>
                <a:lnTo>
                  <a:pt x="0" y="0"/>
                </a:lnTo>
                <a:lnTo>
                  <a:pt x="0" y="5235"/>
                </a:lnTo>
                <a:lnTo>
                  <a:pt x="17507320" y="5235"/>
                </a:lnTo>
                <a:lnTo>
                  <a:pt x="17507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9" name="object 39"/>
          <p:cNvGrpSpPr/>
          <p:nvPr/>
        </p:nvGrpSpPr>
        <p:grpSpPr>
          <a:xfrm>
            <a:off x="2406172" y="756603"/>
            <a:ext cx="717550" cy="403225"/>
            <a:chOff x="2406172" y="756603"/>
            <a:chExt cx="717550" cy="403225"/>
          </a:xfrm>
        </p:grpSpPr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00665" y="799427"/>
              <a:ext cx="222790" cy="11021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406172" y="756603"/>
              <a:ext cx="627380" cy="403225"/>
            </a:xfrm>
            <a:custGeom>
              <a:avLst/>
              <a:gdLst/>
              <a:ahLst/>
              <a:cxnLst/>
              <a:rect l="l" t="t" r="r" b="b"/>
              <a:pathLst>
                <a:path w="627380" h="403225">
                  <a:moveTo>
                    <a:pt x="550194" y="0"/>
                  </a:moveTo>
                  <a:lnTo>
                    <a:pt x="520585" y="2737"/>
                  </a:lnTo>
                  <a:lnTo>
                    <a:pt x="520935" y="2737"/>
                  </a:lnTo>
                  <a:lnTo>
                    <a:pt x="498494" y="8598"/>
                  </a:lnTo>
                  <a:lnTo>
                    <a:pt x="483807" y="14510"/>
                  </a:lnTo>
                  <a:lnTo>
                    <a:pt x="478575" y="17197"/>
                  </a:lnTo>
                  <a:lnTo>
                    <a:pt x="0" y="17197"/>
                  </a:lnTo>
                  <a:lnTo>
                    <a:pt x="3381" y="26131"/>
                  </a:lnTo>
                  <a:lnTo>
                    <a:pt x="12518" y="33302"/>
                  </a:lnTo>
                  <a:lnTo>
                    <a:pt x="25894" y="38073"/>
                  </a:lnTo>
                  <a:lnTo>
                    <a:pt x="41994" y="39805"/>
                  </a:lnTo>
                  <a:lnTo>
                    <a:pt x="380656" y="39805"/>
                  </a:lnTo>
                  <a:lnTo>
                    <a:pt x="368008" y="41111"/>
                  </a:lnTo>
                  <a:lnTo>
                    <a:pt x="340180" y="50256"/>
                  </a:lnTo>
                  <a:lnTo>
                    <a:pt x="312353" y="75077"/>
                  </a:lnTo>
                  <a:lnTo>
                    <a:pt x="299704" y="123413"/>
                  </a:lnTo>
                  <a:lnTo>
                    <a:pt x="299704" y="248556"/>
                  </a:lnTo>
                  <a:lnTo>
                    <a:pt x="304900" y="287753"/>
                  </a:lnTo>
                  <a:lnTo>
                    <a:pt x="319839" y="323131"/>
                  </a:lnTo>
                  <a:lnTo>
                    <a:pt x="343549" y="353456"/>
                  </a:lnTo>
                  <a:lnTo>
                    <a:pt x="375059" y="377491"/>
                  </a:lnTo>
                  <a:lnTo>
                    <a:pt x="431989" y="400315"/>
                  </a:lnTo>
                  <a:lnTo>
                    <a:pt x="456434" y="402684"/>
                  </a:lnTo>
                  <a:lnTo>
                    <a:pt x="479689" y="402684"/>
                  </a:lnTo>
                  <a:lnTo>
                    <a:pt x="479689" y="163964"/>
                  </a:lnTo>
                  <a:lnTo>
                    <a:pt x="481114" y="147172"/>
                  </a:lnTo>
                  <a:lnTo>
                    <a:pt x="486347" y="129327"/>
                  </a:lnTo>
                  <a:lnTo>
                    <a:pt x="496822" y="111928"/>
                  </a:lnTo>
                  <a:lnTo>
                    <a:pt x="513971" y="96474"/>
                  </a:lnTo>
                  <a:lnTo>
                    <a:pt x="525137" y="89684"/>
                  </a:lnTo>
                  <a:lnTo>
                    <a:pt x="480022" y="89684"/>
                  </a:lnTo>
                  <a:lnTo>
                    <a:pt x="480022" y="74454"/>
                  </a:lnTo>
                  <a:lnTo>
                    <a:pt x="534277" y="44485"/>
                  </a:lnTo>
                  <a:lnTo>
                    <a:pt x="573569" y="44485"/>
                  </a:lnTo>
                  <a:lnTo>
                    <a:pt x="572122" y="43041"/>
                  </a:lnTo>
                  <a:lnTo>
                    <a:pt x="572122" y="33490"/>
                  </a:lnTo>
                  <a:lnTo>
                    <a:pt x="572280" y="33302"/>
                  </a:lnTo>
                  <a:lnTo>
                    <a:pt x="576033" y="29588"/>
                  </a:lnTo>
                  <a:lnTo>
                    <a:pt x="624239" y="29588"/>
                  </a:lnTo>
                  <a:lnTo>
                    <a:pt x="613487" y="20199"/>
                  </a:lnTo>
                  <a:lnTo>
                    <a:pt x="595884" y="9963"/>
                  </a:lnTo>
                  <a:lnTo>
                    <a:pt x="574629" y="2737"/>
                  </a:lnTo>
                  <a:lnTo>
                    <a:pt x="550194" y="0"/>
                  </a:lnTo>
                  <a:close/>
                </a:path>
                <a:path w="627380" h="403225">
                  <a:moveTo>
                    <a:pt x="573569" y="44485"/>
                  </a:moveTo>
                  <a:lnTo>
                    <a:pt x="534277" y="44485"/>
                  </a:lnTo>
                  <a:lnTo>
                    <a:pt x="558113" y="46420"/>
                  </a:lnTo>
                  <a:lnTo>
                    <a:pt x="479962" y="89684"/>
                  </a:lnTo>
                  <a:lnTo>
                    <a:pt x="525137" y="89684"/>
                  </a:lnTo>
                  <a:lnTo>
                    <a:pt x="542293" y="79252"/>
                  </a:lnTo>
                  <a:lnTo>
                    <a:pt x="579903" y="57819"/>
                  </a:lnTo>
                  <a:lnTo>
                    <a:pt x="599467" y="46944"/>
                  </a:lnTo>
                  <a:lnTo>
                    <a:pt x="576033" y="46944"/>
                  </a:lnTo>
                  <a:lnTo>
                    <a:pt x="573569" y="44485"/>
                  </a:lnTo>
                  <a:close/>
                </a:path>
                <a:path w="627380" h="403225">
                  <a:moveTo>
                    <a:pt x="624239" y="29588"/>
                  </a:moveTo>
                  <a:lnTo>
                    <a:pt x="585574" y="29588"/>
                  </a:lnTo>
                  <a:lnTo>
                    <a:pt x="589518" y="33490"/>
                  </a:lnTo>
                  <a:lnTo>
                    <a:pt x="589486" y="43041"/>
                  </a:lnTo>
                  <a:lnTo>
                    <a:pt x="585606" y="46944"/>
                  </a:lnTo>
                  <a:lnTo>
                    <a:pt x="599467" y="46944"/>
                  </a:lnTo>
                  <a:lnTo>
                    <a:pt x="626815" y="31837"/>
                  </a:lnTo>
                  <a:lnTo>
                    <a:pt x="624239" y="29588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2936710" y="756608"/>
              <a:ext cx="104775" cy="126364"/>
            </a:xfrm>
            <a:custGeom>
              <a:avLst/>
              <a:gdLst/>
              <a:ahLst/>
              <a:cxnLst/>
              <a:rect l="l" t="t" r="r" b="b"/>
              <a:pathLst>
                <a:path w="104775" h="126365">
                  <a:moveTo>
                    <a:pt x="96266" y="31826"/>
                  </a:moveTo>
                  <a:lnTo>
                    <a:pt x="82791" y="20104"/>
                  </a:lnTo>
                  <a:lnTo>
                    <a:pt x="65227" y="9906"/>
                  </a:lnTo>
                  <a:lnTo>
                    <a:pt x="44030" y="2717"/>
                  </a:lnTo>
                  <a:lnTo>
                    <a:pt x="19646" y="0"/>
                  </a:lnTo>
                  <a:lnTo>
                    <a:pt x="15328" y="63"/>
                  </a:lnTo>
                  <a:lnTo>
                    <a:pt x="15328" y="12166"/>
                  </a:lnTo>
                  <a:lnTo>
                    <a:pt x="36487" y="14300"/>
                  </a:lnTo>
                  <a:lnTo>
                    <a:pt x="55499" y="19977"/>
                  </a:lnTo>
                  <a:lnTo>
                    <a:pt x="71932" y="28168"/>
                  </a:lnTo>
                  <a:lnTo>
                    <a:pt x="85382" y="37820"/>
                  </a:lnTo>
                  <a:lnTo>
                    <a:pt x="96266" y="31826"/>
                  </a:lnTo>
                  <a:close/>
                </a:path>
                <a:path w="104775" h="126365">
                  <a:moveTo>
                    <a:pt x="104686" y="42824"/>
                  </a:moveTo>
                  <a:lnTo>
                    <a:pt x="63728" y="70485"/>
                  </a:lnTo>
                  <a:lnTo>
                    <a:pt x="32816" y="91706"/>
                  </a:lnTo>
                  <a:lnTo>
                    <a:pt x="13004" y="105994"/>
                  </a:lnTo>
                  <a:lnTo>
                    <a:pt x="0" y="116497"/>
                  </a:lnTo>
                  <a:lnTo>
                    <a:pt x="1028" y="125780"/>
                  </a:lnTo>
                  <a:lnTo>
                    <a:pt x="87464" y="62191"/>
                  </a:lnTo>
                  <a:lnTo>
                    <a:pt x="104686" y="42824"/>
                  </a:lnTo>
                  <a:close/>
                </a:path>
              </a:pathLst>
            </a:custGeom>
            <a:solidFill>
              <a:srgbClr val="DF1E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2742146" y="786186"/>
              <a:ext cx="299720" cy="195580"/>
            </a:xfrm>
            <a:custGeom>
              <a:avLst/>
              <a:gdLst/>
              <a:ahLst/>
              <a:cxnLst/>
              <a:rect l="l" t="t" r="r" b="b"/>
              <a:pathLst>
                <a:path w="299719" h="195580">
                  <a:moveTo>
                    <a:pt x="107378" y="152615"/>
                  </a:moveTo>
                  <a:lnTo>
                    <a:pt x="105968" y="140169"/>
                  </a:lnTo>
                  <a:lnTo>
                    <a:pt x="101638" y="129311"/>
                  </a:lnTo>
                  <a:lnTo>
                    <a:pt x="94183" y="119608"/>
                  </a:lnTo>
                  <a:lnTo>
                    <a:pt x="83400" y="110617"/>
                  </a:lnTo>
                  <a:lnTo>
                    <a:pt x="12750" y="60794"/>
                  </a:lnTo>
                  <a:lnTo>
                    <a:pt x="7404" y="67792"/>
                  </a:lnTo>
                  <a:lnTo>
                    <a:pt x="3390" y="75755"/>
                  </a:lnTo>
                  <a:lnTo>
                    <a:pt x="876" y="84505"/>
                  </a:lnTo>
                  <a:lnTo>
                    <a:pt x="0" y="93903"/>
                  </a:lnTo>
                  <a:lnTo>
                    <a:pt x="1384" y="105549"/>
                  </a:lnTo>
                  <a:lnTo>
                    <a:pt x="5334" y="116192"/>
                  </a:lnTo>
                  <a:lnTo>
                    <a:pt x="11518" y="125514"/>
                  </a:lnTo>
                  <a:lnTo>
                    <a:pt x="19583" y="133223"/>
                  </a:lnTo>
                  <a:lnTo>
                    <a:pt x="107365" y="195160"/>
                  </a:lnTo>
                  <a:lnTo>
                    <a:pt x="107378" y="152615"/>
                  </a:lnTo>
                  <a:close/>
                </a:path>
                <a:path w="299719" h="195580">
                  <a:moveTo>
                    <a:pt x="222161" y="16840"/>
                  </a:moveTo>
                  <a:lnTo>
                    <a:pt x="198297" y="14897"/>
                  </a:lnTo>
                  <a:lnTo>
                    <a:pt x="144043" y="44869"/>
                  </a:lnTo>
                  <a:lnTo>
                    <a:pt x="144043" y="60083"/>
                  </a:lnTo>
                  <a:lnTo>
                    <a:pt x="222161" y="16840"/>
                  </a:lnTo>
                  <a:close/>
                </a:path>
                <a:path w="299719" h="195580">
                  <a:moveTo>
                    <a:pt x="253542" y="3898"/>
                  </a:moveTo>
                  <a:lnTo>
                    <a:pt x="249643" y="0"/>
                  </a:lnTo>
                  <a:lnTo>
                    <a:pt x="244830" y="0"/>
                  </a:lnTo>
                  <a:lnTo>
                    <a:pt x="240055" y="0"/>
                  </a:lnTo>
                  <a:lnTo>
                    <a:pt x="236143" y="3860"/>
                  </a:lnTo>
                  <a:lnTo>
                    <a:pt x="236143" y="13449"/>
                  </a:lnTo>
                  <a:lnTo>
                    <a:pt x="240017" y="17348"/>
                  </a:lnTo>
                  <a:lnTo>
                    <a:pt x="249631" y="17348"/>
                  </a:lnTo>
                  <a:lnTo>
                    <a:pt x="253542" y="13411"/>
                  </a:lnTo>
                  <a:lnTo>
                    <a:pt x="253542" y="3898"/>
                  </a:lnTo>
                  <a:close/>
                </a:path>
                <a:path w="299719" h="195580">
                  <a:moveTo>
                    <a:pt x="299288" y="13258"/>
                  </a:moveTo>
                  <a:lnTo>
                    <a:pt x="297789" y="10325"/>
                  </a:lnTo>
                  <a:lnTo>
                    <a:pt x="294233" y="5829"/>
                  </a:lnTo>
                  <a:lnTo>
                    <a:pt x="290842" y="2247"/>
                  </a:lnTo>
                  <a:lnTo>
                    <a:pt x="243916" y="28244"/>
                  </a:lnTo>
                  <a:lnTo>
                    <a:pt x="206324" y="49669"/>
                  </a:lnTo>
                  <a:lnTo>
                    <a:pt x="161950" y="81013"/>
                  </a:lnTo>
                  <a:lnTo>
                    <a:pt x="143840" y="129159"/>
                  </a:lnTo>
                  <a:lnTo>
                    <a:pt x="143687" y="134378"/>
                  </a:lnTo>
                  <a:lnTo>
                    <a:pt x="158546" y="123469"/>
                  </a:lnTo>
                  <a:lnTo>
                    <a:pt x="160261" y="114477"/>
                  </a:lnTo>
                  <a:lnTo>
                    <a:pt x="164833" y="102069"/>
                  </a:lnTo>
                  <a:lnTo>
                    <a:pt x="173736" y="88379"/>
                  </a:lnTo>
                  <a:lnTo>
                    <a:pt x="188506" y="75526"/>
                  </a:lnTo>
                  <a:lnTo>
                    <a:pt x="216039" y="59182"/>
                  </a:lnTo>
                  <a:lnTo>
                    <a:pt x="252984" y="38506"/>
                  </a:lnTo>
                  <a:lnTo>
                    <a:pt x="299288" y="132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2587318" y="796380"/>
              <a:ext cx="200025" cy="83820"/>
            </a:xfrm>
            <a:custGeom>
              <a:avLst/>
              <a:gdLst/>
              <a:ahLst/>
              <a:cxnLst/>
              <a:rect l="l" t="t" r="r" b="b"/>
              <a:pathLst>
                <a:path w="200025" h="83819">
                  <a:moveTo>
                    <a:pt x="199495" y="0"/>
                  </a:moveTo>
                  <a:lnTo>
                    <a:pt x="0" y="0"/>
                  </a:lnTo>
                  <a:lnTo>
                    <a:pt x="118542" y="83608"/>
                  </a:lnTo>
                  <a:lnTo>
                    <a:pt x="130983" y="35620"/>
                  </a:lnTo>
                  <a:lnTo>
                    <a:pt x="158834" y="10760"/>
                  </a:lnTo>
                  <a:lnTo>
                    <a:pt x="186777" y="1422"/>
                  </a:lnTo>
                  <a:lnTo>
                    <a:pt x="199495" y="0"/>
                  </a:lnTo>
                  <a:close/>
                </a:path>
              </a:pathLst>
            </a:custGeom>
            <a:solidFill>
              <a:srgbClr val="FFDD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/>
          <p:cNvGrpSpPr/>
          <p:nvPr/>
        </p:nvGrpSpPr>
        <p:grpSpPr>
          <a:xfrm>
            <a:off x="1298389" y="855606"/>
            <a:ext cx="1340485" cy="220345"/>
            <a:chOff x="1298389" y="855606"/>
            <a:chExt cx="1340485" cy="220345"/>
          </a:xfrm>
        </p:grpSpPr>
        <p:sp>
          <p:nvSpPr>
            <p:cNvPr id="46" name="object 46"/>
            <p:cNvSpPr/>
            <p:nvPr/>
          </p:nvSpPr>
          <p:spPr>
            <a:xfrm>
              <a:off x="1298384" y="855617"/>
              <a:ext cx="911860" cy="220345"/>
            </a:xfrm>
            <a:custGeom>
              <a:avLst/>
              <a:gdLst/>
              <a:ahLst/>
              <a:cxnLst/>
              <a:rect l="l" t="t" r="r" b="b"/>
              <a:pathLst>
                <a:path w="911860" h="220344">
                  <a:moveTo>
                    <a:pt x="188937" y="183476"/>
                  </a:moveTo>
                  <a:lnTo>
                    <a:pt x="150418" y="154825"/>
                  </a:lnTo>
                  <a:lnTo>
                    <a:pt x="142290" y="164312"/>
                  </a:lnTo>
                  <a:lnTo>
                    <a:pt x="132232" y="171373"/>
                  </a:lnTo>
                  <a:lnTo>
                    <a:pt x="120472" y="175768"/>
                  </a:lnTo>
                  <a:lnTo>
                    <a:pt x="107175" y="177292"/>
                  </a:lnTo>
                  <a:lnTo>
                    <a:pt x="83807" y="172237"/>
                  </a:lnTo>
                  <a:lnTo>
                    <a:pt x="65011" y="158203"/>
                  </a:lnTo>
                  <a:lnTo>
                    <a:pt x="52489" y="136867"/>
                  </a:lnTo>
                  <a:lnTo>
                    <a:pt x="47942" y="109905"/>
                  </a:lnTo>
                  <a:lnTo>
                    <a:pt x="52514" y="82943"/>
                  </a:lnTo>
                  <a:lnTo>
                    <a:pt x="65201" y="61620"/>
                  </a:lnTo>
                  <a:lnTo>
                    <a:pt x="84429" y="47599"/>
                  </a:lnTo>
                  <a:lnTo>
                    <a:pt x="108661" y="42557"/>
                  </a:lnTo>
                  <a:lnTo>
                    <a:pt x="120840" y="43700"/>
                  </a:lnTo>
                  <a:lnTo>
                    <a:pt x="131521" y="47015"/>
                  </a:lnTo>
                  <a:lnTo>
                    <a:pt x="140703" y="52387"/>
                  </a:lnTo>
                  <a:lnTo>
                    <a:pt x="148361" y="59677"/>
                  </a:lnTo>
                  <a:lnTo>
                    <a:pt x="183921" y="30721"/>
                  </a:lnTo>
                  <a:lnTo>
                    <a:pt x="168643" y="16319"/>
                  </a:lnTo>
                  <a:lnTo>
                    <a:pt x="150634" y="6832"/>
                  </a:lnTo>
                  <a:lnTo>
                    <a:pt x="131559" y="1600"/>
                  </a:lnTo>
                  <a:lnTo>
                    <a:pt x="113131" y="0"/>
                  </a:lnTo>
                  <a:lnTo>
                    <a:pt x="67843" y="7734"/>
                  </a:lnTo>
                  <a:lnTo>
                    <a:pt x="32016" y="29794"/>
                  </a:lnTo>
                  <a:lnTo>
                    <a:pt x="8470" y="64439"/>
                  </a:lnTo>
                  <a:lnTo>
                    <a:pt x="0" y="109905"/>
                  </a:lnTo>
                  <a:lnTo>
                    <a:pt x="8470" y="155384"/>
                  </a:lnTo>
                  <a:lnTo>
                    <a:pt x="32016" y="190017"/>
                  </a:lnTo>
                  <a:lnTo>
                    <a:pt x="67843" y="212077"/>
                  </a:lnTo>
                  <a:lnTo>
                    <a:pt x="113131" y="219824"/>
                  </a:lnTo>
                  <a:lnTo>
                    <a:pt x="134632" y="217627"/>
                  </a:lnTo>
                  <a:lnTo>
                    <a:pt x="155257" y="210947"/>
                  </a:lnTo>
                  <a:lnTo>
                    <a:pt x="173761" y="199618"/>
                  </a:lnTo>
                  <a:lnTo>
                    <a:pt x="188937" y="183476"/>
                  </a:lnTo>
                  <a:close/>
                </a:path>
                <a:path w="911860" h="220344">
                  <a:moveTo>
                    <a:pt x="349034" y="142722"/>
                  </a:moveTo>
                  <a:lnTo>
                    <a:pt x="342785" y="111620"/>
                  </a:lnTo>
                  <a:lnTo>
                    <a:pt x="338988" y="106337"/>
                  </a:lnTo>
                  <a:lnTo>
                    <a:pt x="325716" y="87858"/>
                  </a:lnTo>
                  <a:lnTo>
                    <a:pt x="304609" y="75260"/>
                  </a:lnTo>
                  <a:lnTo>
                    <a:pt x="304609" y="142722"/>
                  </a:lnTo>
                  <a:lnTo>
                    <a:pt x="302183" y="157467"/>
                  </a:lnTo>
                  <a:lnTo>
                    <a:pt x="295173" y="168948"/>
                  </a:lnTo>
                  <a:lnTo>
                    <a:pt x="283997" y="176390"/>
                  </a:lnTo>
                  <a:lnTo>
                    <a:pt x="269074" y="179031"/>
                  </a:lnTo>
                  <a:lnTo>
                    <a:pt x="254152" y="176390"/>
                  </a:lnTo>
                  <a:lnTo>
                    <a:pt x="242976" y="168948"/>
                  </a:lnTo>
                  <a:lnTo>
                    <a:pt x="235966" y="157467"/>
                  </a:lnTo>
                  <a:lnTo>
                    <a:pt x="233540" y="142722"/>
                  </a:lnTo>
                  <a:lnTo>
                    <a:pt x="235966" y="127901"/>
                  </a:lnTo>
                  <a:lnTo>
                    <a:pt x="242976" y="116420"/>
                  </a:lnTo>
                  <a:lnTo>
                    <a:pt x="254152" y="108991"/>
                  </a:lnTo>
                  <a:lnTo>
                    <a:pt x="269074" y="106337"/>
                  </a:lnTo>
                  <a:lnTo>
                    <a:pt x="283997" y="108991"/>
                  </a:lnTo>
                  <a:lnTo>
                    <a:pt x="295173" y="116420"/>
                  </a:lnTo>
                  <a:lnTo>
                    <a:pt x="302183" y="127901"/>
                  </a:lnTo>
                  <a:lnTo>
                    <a:pt x="304609" y="142722"/>
                  </a:lnTo>
                  <a:lnTo>
                    <a:pt x="304609" y="75260"/>
                  </a:lnTo>
                  <a:lnTo>
                    <a:pt x="300316" y="72694"/>
                  </a:lnTo>
                  <a:lnTo>
                    <a:pt x="269074" y="67360"/>
                  </a:lnTo>
                  <a:lnTo>
                    <a:pt x="237845" y="72694"/>
                  </a:lnTo>
                  <a:lnTo>
                    <a:pt x="212445" y="87858"/>
                  </a:lnTo>
                  <a:lnTo>
                    <a:pt x="195376" y="111620"/>
                  </a:lnTo>
                  <a:lnTo>
                    <a:pt x="189128" y="142722"/>
                  </a:lnTo>
                  <a:lnTo>
                    <a:pt x="195376" y="173812"/>
                  </a:lnTo>
                  <a:lnTo>
                    <a:pt x="212445" y="197573"/>
                  </a:lnTo>
                  <a:lnTo>
                    <a:pt x="237845" y="212737"/>
                  </a:lnTo>
                  <a:lnTo>
                    <a:pt x="269074" y="218071"/>
                  </a:lnTo>
                  <a:lnTo>
                    <a:pt x="300304" y="212737"/>
                  </a:lnTo>
                  <a:lnTo>
                    <a:pt x="325704" y="197573"/>
                  </a:lnTo>
                  <a:lnTo>
                    <a:pt x="339026" y="179031"/>
                  </a:lnTo>
                  <a:lnTo>
                    <a:pt x="342785" y="173812"/>
                  </a:lnTo>
                  <a:lnTo>
                    <a:pt x="349034" y="142722"/>
                  </a:lnTo>
                  <a:close/>
                </a:path>
                <a:path w="911860" h="220344">
                  <a:moveTo>
                    <a:pt x="466750" y="68872"/>
                  </a:moveTo>
                  <a:lnTo>
                    <a:pt x="462597" y="67703"/>
                  </a:lnTo>
                  <a:lnTo>
                    <a:pt x="456996" y="67386"/>
                  </a:lnTo>
                  <a:lnTo>
                    <a:pt x="451942" y="67386"/>
                  </a:lnTo>
                  <a:lnTo>
                    <a:pt x="438543" y="69075"/>
                  </a:lnTo>
                  <a:lnTo>
                    <a:pt x="427431" y="74129"/>
                  </a:lnTo>
                  <a:lnTo>
                    <a:pt x="418211" y="82448"/>
                  </a:lnTo>
                  <a:lnTo>
                    <a:pt x="410489" y="93954"/>
                  </a:lnTo>
                  <a:lnTo>
                    <a:pt x="409892" y="93954"/>
                  </a:lnTo>
                  <a:lnTo>
                    <a:pt x="409892" y="70891"/>
                  </a:lnTo>
                  <a:lnTo>
                    <a:pt x="365467" y="70891"/>
                  </a:lnTo>
                  <a:lnTo>
                    <a:pt x="365442" y="214515"/>
                  </a:lnTo>
                  <a:lnTo>
                    <a:pt x="409867" y="214515"/>
                  </a:lnTo>
                  <a:lnTo>
                    <a:pt x="409867" y="154546"/>
                  </a:lnTo>
                  <a:lnTo>
                    <a:pt x="411048" y="134937"/>
                  </a:lnTo>
                  <a:lnTo>
                    <a:pt x="416166" y="119722"/>
                  </a:lnTo>
                  <a:lnTo>
                    <a:pt x="427621" y="109880"/>
                  </a:lnTo>
                  <a:lnTo>
                    <a:pt x="447789" y="106387"/>
                  </a:lnTo>
                  <a:lnTo>
                    <a:pt x="454329" y="106387"/>
                  </a:lnTo>
                  <a:lnTo>
                    <a:pt x="460514" y="107594"/>
                  </a:lnTo>
                  <a:lnTo>
                    <a:pt x="466750" y="109359"/>
                  </a:lnTo>
                  <a:lnTo>
                    <a:pt x="466750" y="68872"/>
                  </a:lnTo>
                  <a:close/>
                </a:path>
                <a:path w="911860" h="220344">
                  <a:moveTo>
                    <a:pt x="620890" y="135305"/>
                  </a:moveTo>
                  <a:lnTo>
                    <a:pt x="618883" y="108483"/>
                  </a:lnTo>
                  <a:lnTo>
                    <a:pt x="611111" y="86918"/>
                  </a:lnTo>
                  <a:lnTo>
                    <a:pt x="594893" y="72555"/>
                  </a:lnTo>
                  <a:lnTo>
                    <a:pt x="567575" y="67335"/>
                  </a:lnTo>
                  <a:lnTo>
                    <a:pt x="552729" y="69367"/>
                  </a:lnTo>
                  <a:lnTo>
                    <a:pt x="540677" y="74663"/>
                  </a:lnTo>
                  <a:lnTo>
                    <a:pt x="531558" y="82054"/>
                  </a:lnTo>
                  <a:lnTo>
                    <a:pt x="525526" y="90385"/>
                  </a:lnTo>
                  <a:lnTo>
                    <a:pt x="524941" y="90385"/>
                  </a:lnTo>
                  <a:lnTo>
                    <a:pt x="524941" y="70891"/>
                  </a:lnTo>
                  <a:lnTo>
                    <a:pt x="482282" y="70891"/>
                  </a:lnTo>
                  <a:lnTo>
                    <a:pt x="482282" y="214452"/>
                  </a:lnTo>
                  <a:lnTo>
                    <a:pt x="526707" y="214452"/>
                  </a:lnTo>
                  <a:lnTo>
                    <a:pt x="526707" y="142963"/>
                  </a:lnTo>
                  <a:lnTo>
                    <a:pt x="527659" y="129387"/>
                  </a:lnTo>
                  <a:lnTo>
                    <a:pt x="531469" y="117678"/>
                  </a:lnTo>
                  <a:lnTo>
                    <a:pt x="539559" y="109448"/>
                  </a:lnTo>
                  <a:lnTo>
                    <a:pt x="553339" y="106337"/>
                  </a:lnTo>
                  <a:lnTo>
                    <a:pt x="566572" y="109918"/>
                  </a:lnTo>
                  <a:lnTo>
                    <a:pt x="573455" y="119049"/>
                  </a:lnTo>
                  <a:lnTo>
                    <a:pt x="576059" y="131292"/>
                  </a:lnTo>
                  <a:lnTo>
                    <a:pt x="576465" y="144170"/>
                  </a:lnTo>
                  <a:lnTo>
                    <a:pt x="576465" y="214490"/>
                  </a:lnTo>
                  <a:lnTo>
                    <a:pt x="620890" y="214490"/>
                  </a:lnTo>
                  <a:lnTo>
                    <a:pt x="620890" y="135305"/>
                  </a:lnTo>
                  <a:close/>
                </a:path>
                <a:path w="911860" h="220344">
                  <a:moveTo>
                    <a:pt x="780618" y="142697"/>
                  </a:moveTo>
                  <a:lnTo>
                    <a:pt x="778154" y="126441"/>
                  </a:lnTo>
                  <a:lnTo>
                    <a:pt x="775893" y="111594"/>
                  </a:lnTo>
                  <a:lnTo>
                    <a:pt x="768896" y="99275"/>
                  </a:lnTo>
                  <a:lnTo>
                    <a:pt x="762406" y="87845"/>
                  </a:lnTo>
                  <a:lnTo>
                    <a:pt x="741146" y="72669"/>
                  </a:lnTo>
                  <a:lnTo>
                    <a:pt x="736206" y="71729"/>
                  </a:lnTo>
                  <a:lnTo>
                    <a:pt x="736206" y="126441"/>
                  </a:lnTo>
                  <a:lnTo>
                    <a:pt x="677557" y="126441"/>
                  </a:lnTo>
                  <a:lnTo>
                    <a:pt x="680212" y="116344"/>
                  </a:lnTo>
                  <a:lnTo>
                    <a:pt x="686358" y="107657"/>
                  </a:lnTo>
                  <a:lnTo>
                    <a:pt x="695960" y="101574"/>
                  </a:lnTo>
                  <a:lnTo>
                    <a:pt x="708952" y="99275"/>
                  </a:lnTo>
                  <a:lnTo>
                    <a:pt x="720001" y="101447"/>
                  </a:lnTo>
                  <a:lnTo>
                    <a:pt x="728700" y="107315"/>
                  </a:lnTo>
                  <a:lnTo>
                    <a:pt x="734326" y="115963"/>
                  </a:lnTo>
                  <a:lnTo>
                    <a:pt x="736206" y="126441"/>
                  </a:lnTo>
                  <a:lnTo>
                    <a:pt x="736206" y="71729"/>
                  </a:lnTo>
                  <a:lnTo>
                    <a:pt x="681888" y="72669"/>
                  </a:lnTo>
                  <a:lnTo>
                    <a:pt x="639406" y="111594"/>
                  </a:lnTo>
                  <a:lnTo>
                    <a:pt x="633171" y="142697"/>
                  </a:lnTo>
                  <a:lnTo>
                    <a:pt x="638251" y="168021"/>
                  </a:lnTo>
                  <a:lnTo>
                    <a:pt x="639457" y="173850"/>
                  </a:lnTo>
                  <a:lnTo>
                    <a:pt x="656475" y="197548"/>
                  </a:lnTo>
                  <a:lnTo>
                    <a:pt x="681875" y="212725"/>
                  </a:lnTo>
                  <a:lnTo>
                    <a:pt x="713117" y="218059"/>
                  </a:lnTo>
                  <a:lnTo>
                    <a:pt x="730338" y="216154"/>
                  </a:lnTo>
                  <a:lnTo>
                    <a:pt x="746785" y="210629"/>
                  </a:lnTo>
                  <a:lnTo>
                    <a:pt x="761580" y="201714"/>
                  </a:lnTo>
                  <a:lnTo>
                    <a:pt x="773811" y="189674"/>
                  </a:lnTo>
                  <a:lnTo>
                    <a:pt x="766559" y="184327"/>
                  </a:lnTo>
                  <a:lnTo>
                    <a:pt x="742721" y="166890"/>
                  </a:lnTo>
                  <a:lnTo>
                    <a:pt x="736688" y="173850"/>
                  </a:lnTo>
                  <a:lnTo>
                    <a:pt x="729538" y="179374"/>
                  </a:lnTo>
                  <a:lnTo>
                    <a:pt x="721055" y="183019"/>
                  </a:lnTo>
                  <a:lnTo>
                    <a:pt x="711034" y="184327"/>
                  </a:lnTo>
                  <a:lnTo>
                    <a:pt x="699071" y="182359"/>
                  </a:lnTo>
                  <a:lnTo>
                    <a:pt x="689203" y="176771"/>
                  </a:lnTo>
                  <a:lnTo>
                    <a:pt x="681888" y="168021"/>
                  </a:lnTo>
                  <a:lnTo>
                    <a:pt x="677583" y="156578"/>
                  </a:lnTo>
                  <a:lnTo>
                    <a:pt x="780618" y="156578"/>
                  </a:lnTo>
                  <a:lnTo>
                    <a:pt x="780618" y="142697"/>
                  </a:lnTo>
                  <a:close/>
                </a:path>
                <a:path w="911860" h="220344">
                  <a:moveTo>
                    <a:pt x="840752" y="4940"/>
                  </a:moveTo>
                  <a:lnTo>
                    <a:pt x="796328" y="4940"/>
                  </a:lnTo>
                  <a:lnTo>
                    <a:pt x="796328" y="110350"/>
                  </a:lnTo>
                  <a:lnTo>
                    <a:pt x="796328" y="214490"/>
                  </a:lnTo>
                  <a:lnTo>
                    <a:pt x="840752" y="214490"/>
                  </a:lnTo>
                  <a:lnTo>
                    <a:pt x="840752" y="110350"/>
                  </a:lnTo>
                  <a:lnTo>
                    <a:pt x="840752" y="4940"/>
                  </a:lnTo>
                  <a:close/>
                </a:path>
                <a:path w="911860" h="220344">
                  <a:moveTo>
                    <a:pt x="911237" y="4940"/>
                  </a:moveTo>
                  <a:lnTo>
                    <a:pt x="866813" y="4940"/>
                  </a:lnTo>
                  <a:lnTo>
                    <a:pt x="866813" y="110350"/>
                  </a:lnTo>
                  <a:lnTo>
                    <a:pt x="866813" y="214490"/>
                  </a:lnTo>
                  <a:lnTo>
                    <a:pt x="911237" y="214490"/>
                  </a:lnTo>
                  <a:lnTo>
                    <a:pt x="911237" y="110350"/>
                  </a:lnTo>
                  <a:lnTo>
                    <a:pt x="911237" y="4940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243329" y="860545"/>
              <a:ext cx="226782" cy="213128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494646" y="860903"/>
              <a:ext cx="144145" cy="213360"/>
            </a:xfrm>
            <a:custGeom>
              <a:avLst/>
              <a:gdLst/>
              <a:ahLst/>
              <a:cxnLst/>
              <a:rect l="l" t="t" r="r" b="b"/>
              <a:pathLst>
                <a:path w="144144" h="213359">
                  <a:moveTo>
                    <a:pt x="37646" y="185271"/>
                  </a:moveTo>
                  <a:lnTo>
                    <a:pt x="18159" y="185271"/>
                  </a:lnTo>
                  <a:lnTo>
                    <a:pt x="18302" y="185540"/>
                  </a:lnTo>
                  <a:lnTo>
                    <a:pt x="28506" y="197669"/>
                  </a:lnTo>
                  <a:lnTo>
                    <a:pt x="41919" y="206147"/>
                  </a:lnTo>
                  <a:lnTo>
                    <a:pt x="57102" y="211123"/>
                  </a:lnTo>
                  <a:lnTo>
                    <a:pt x="72620" y="212749"/>
                  </a:lnTo>
                  <a:lnTo>
                    <a:pt x="101408" y="207436"/>
                  </a:lnTo>
                  <a:lnTo>
                    <a:pt x="116069" y="197836"/>
                  </a:lnTo>
                  <a:lnTo>
                    <a:pt x="72620" y="197836"/>
                  </a:lnTo>
                  <a:lnTo>
                    <a:pt x="49879" y="193365"/>
                  </a:lnTo>
                  <a:lnTo>
                    <a:pt x="37646" y="185271"/>
                  </a:lnTo>
                  <a:close/>
                </a:path>
                <a:path w="144144" h="213359">
                  <a:moveTo>
                    <a:pt x="16743" y="0"/>
                  </a:moveTo>
                  <a:lnTo>
                    <a:pt x="0" y="0"/>
                  </a:lnTo>
                  <a:lnTo>
                    <a:pt x="0" y="209195"/>
                  </a:lnTo>
                  <a:lnTo>
                    <a:pt x="16743" y="209195"/>
                  </a:lnTo>
                  <a:lnTo>
                    <a:pt x="16743" y="185271"/>
                  </a:lnTo>
                  <a:lnTo>
                    <a:pt x="37646" y="185271"/>
                  </a:lnTo>
                  <a:lnTo>
                    <a:pt x="31593" y="181265"/>
                  </a:lnTo>
                  <a:lnTo>
                    <a:pt x="19399" y="163358"/>
                  </a:lnTo>
                  <a:lnTo>
                    <a:pt x="14931" y="141467"/>
                  </a:lnTo>
                  <a:lnTo>
                    <a:pt x="19393" y="119604"/>
                  </a:lnTo>
                  <a:lnTo>
                    <a:pt x="31577" y="101694"/>
                  </a:lnTo>
                  <a:lnTo>
                    <a:pt x="37647" y="97664"/>
                  </a:lnTo>
                  <a:lnTo>
                    <a:pt x="16743" y="97664"/>
                  </a:lnTo>
                  <a:lnTo>
                    <a:pt x="16743" y="0"/>
                  </a:lnTo>
                  <a:close/>
                </a:path>
                <a:path w="144144" h="213359">
                  <a:moveTo>
                    <a:pt x="116059" y="85099"/>
                  </a:moveTo>
                  <a:lnTo>
                    <a:pt x="72620" y="85099"/>
                  </a:lnTo>
                  <a:lnTo>
                    <a:pt x="95404" y="89579"/>
                  </a:lnTo>
                  <a:lnTo>
                    <a:pt x="112617" y="101694"/>
                  </a:lnTo>
                  <a:lnTo>
                    <a:pt x="123507" y="119604"/>
                  </a:lnTo>
                  <a:lnTo>
                    <a:pt x="127320" y="141467"/>
                  </a:lnTo>
                  <a:lnTo>
                    <a:pt x="123473" y="163358"/>
                  </a:lnTo>
                  <a:lnTo>
                    <a:pt x="112560" y="181265"/>
                  </a:lnTo>
                  <a:lnTo>
                    <a:pt x="96401" y="192642"/>
                  </a:lnTo>
                  <a:lnTo>
                    <a:pt x="95341" y="193365"/>
                  </a:lnTo>
                  <a:lnTo>
                    <a:pt x="72620" y="197836"/>
                  </a:lnTo>
                  <a:lnTo>
                    <a:pt x="116069" y="197836"/>
                  </a:lnTo>
                  <a:lnTo>
                    <a:pt x="124000" y="192642"/>
                  </a:lnTo>
                  <a:lnTo>
                    <a:pt x="138764" y="170081"/>
                  </a:lnTo>
                  <a:lnTo>
                    <a:pt x="144064" y="141467"/>
                  </a:lnTo>
                  <a:lnTo>
                    <a:pt x="138777" y="112859"/>
                  </a:lnTo>
                  <a:lnTo>
                    <a:pt x="124012" y="90305"/>
                  </a:lnTo>
                  <a:lnTo>
                    <a:pt x="116059" y="85099"/>
                  </a:lnTo>
                  <a:close/>
                </a:path>
                <a:path w="144144" h="213359">
                  <a:moveTo>
                    <a:pt x="72620" y="70186"/>
                  </a:moveTo>
                  <a:lnTo>
                    <a:pt x="28488" y="85272"/>
                  </a:lnTo>
                  <a:lnTo>
                    <a:pt x="18159" y="97664"/>
                  </a:lnTo>
                  <a:lnTo>
                    <a:pt x="37647" y="97664"/>
                  </a:lnTo>
                  <a:lnTo>
                    <a:pt x="49865" y="89579"/>
                  </a:lnTo>
                  <a:lnTo>
                    <a:pt x="72620" y="85099"/>
                  </a:lnTo>
                  <a:lnTo>
                    <a:pt x="116059" y="85099"/>
                  </a:lnTo>
                  <a:lnTo>
                    <a:pt x="101412" y="75512"/>
                  </a:lnTo>
                  <a:lnTo>
                    <a:pt x="72620" y="70186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/>
          <p:nvPr/>
        </p:nvSpPr>
        <p:spPr>
          <a:xfrm>
            <a:off x="3174196" y="753903"/>
            <a:ext cx="13970" cy="419100"/>
          </a:xfrm>
          <a:custGeom>
            <a:avLst/>
            <a:gdLst/>
            <a:ahLst/>
            <a:cxnLst/>
            <a:rect l="l" t="t" r="r" b="b"/>
            <a:pathLst>
              <a:path w="13969" h="419100">
                <a:moveTo>
                  <a:pt x="13468" y="0"/>
                </a:moveTo>
                <a:lnTo>
                  <a:pt x="0" y="0"/>
                </a:lnTo>
                <a:lnTo>
                  <a:pt x="0" y="418835"/>
                </a:lnTo>
                <a:lnTo>
                  <a:pt x="13468" y="418835"/>
                </a:lnTo>
                <a:lnTo>
                  <a:pt x="13468" y="0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026607" y="924791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20512" y="0"/>
                </a:moveTo>
                <a:lnTo>
                  <a:pt x="15551" y="0"/>
                </a:lnTo>
                <a:lnTo>
                  <a:pt x="13197" y="491"/>
                </a:lnTo>
                <a:lnTo>
                  <a:pt x="258" y="14262"/>
                </a:lnTo>
                <a:lnTo>
                  <a:pt x="150" y="14786"/>
                </a:lnTo>
                <a:lnTo>
                  <a:pt x="94" y="15055"/>
                </a:lnTo>
                <a:lnTo>
                  <a:pt x="0" y="20481"/>
                </a:lnTo>
                <a:lnTo>
                  <a:pt x="461" y="22829"/>
                </a:lnTo>
                <a:lnTo>
                  <a:pt x="15535" y="35997"/>
                </a:lnTo>
                <a:lnTo>
                  <a:pt x="20528" y="35997"/>
                </a:lnTo>
                <a:lnTo>
                  <a:pt x="22865" y="35537"/>
                </a:lnTo>
                <a:lnTo>
                  <a:pt x="27222" y="33633"/>
                </a:lnTo>
                <a:lnTo>
                  <a:pt x="29130" y="32348"/>
                </a:lnTo>
                <a:lnTo>
                  <a:pt x="29528" y="31952"/>
                </a:lnTo>
                <a:lnTo>
                  <a:pt x="16171" y="31952"/>
                </a:lnTo>
                <a:lnTo>
                  <a:pt x="14406" y="31603"/>
                </a:lnTo>
                <a:lnTo>
                  <a:pt x="4762" y="20481"/>
                </a:lnTo>
                <a:lnTo>
                  <a:pt x="4855" y="15055"/>
                </a:lnTo>
                <a:lnTo>
                  <a:pt x="4907" y="14786"/>
                </a:lnTo>
                <a:lnTo>
                  <a:pt x="5008" y="14262"/>
                </a:lnTo>
                <a:lnTo>
                  <a:pt x="16155" y="4061"/>
                </a:lnTo>
                <a:lnTo>
                  <a:pt x="29505" y="4061"/>
                </a:lnTo>
                <a:lnTo>
                  <a:pt x="29130" y="3680"/>
                </a:lnTo>
                <a:lnTo>
                  <a:pt x="27222" y="2395"/>
                </a:lnTo>
                <a:lnTo>
                  <a:pt x="25028" y="1459"/>
                </a:lnTo>
                <a:lnTo>
                  <a:pt x="22885" y="491"/>
                </a:lnTo>
                <a:lnTo>
                  <a:pt x="20512" y="0"/>
                </a:lnTo>
                <a:close/>
              </a:path>
              <a:path w="36195" h="36194">
                <a:moveTo>
                  <a:pt x="29505" y="4061"/>
                </a:moveTo>
                <a:lnTo>
                  <a:pt x="19908" y="4061"/>
                </a:lnTo>
                <a:lnTo>
                  <a:pt x="21657" y="4426"/>
                </a:lnTo>
                <a:lnTo>
                  <a:pt x="23279" y="5171"/>
                </a:lnTo>
                <a:lnTo>
                  <a:pt x="30355" y="12580"/>
                </a:lnTo>
                <a:lnTo>
                  <a:pt x="31070" y="14262"/>
                </a:lnTo>
                <a:lnTo>
                  <a:pt x="31172" y="14786"/>
                </a:lnTo>
                <a:lnTo>
                  <a:pt x="31224" y="15055"/>
                </a:lnTo>
                <a:lnTo>
                  <a:pt x="31317" y="20481"/>
                </a:lnTo>
                <a:lnTo>
                  <a:pt x="31070" y="21766"/>
                </a:lnTo>
                <a:lnTo>
                  <a:pt x="19892" y="31952"/>
                </a:lnTo>
                <a:lnTo>
                  <a:pt x="29528" y="31952"/>
                </a:lnTo>
                <a:lnTo>
                  <a:pt x="36079" y="20481"/>
                </a:lnTo>
                <a:lnTo>
                  <a:pt x="35982" y="15055"/>
                </a:lnTo>
                <a:lnTo>
                  <a:pt x="35628" y="13326"/>
                </a:lnTo>
                <a:lnTo>
                  <a:pt x="35431" y="12818"/>
                </a:lnTo>
                <a:lnTo>
                  <a:pt x="34632" y="11042"/>
                </a:lnTo>
                <a:lnTo>
                  <a:pt x="33782" y="9058"/>
                </a:lnTo>
                <a:lnTo>
                  <a:pt x="33694" y="8852"/>
                </a:lnTo>
                <a:lnTo>
                  <a:pt x="32406" y="6948"/>
                </a:lnTo>
                <a:lnTo>
                  <a:pt x="30752" y="5330"/>
                </a:lnTo>
                <a:lnTo>
                  <a:pt x="29505" y="4061"/>
                </a:lnTo>
                <a:close/>
              </a:path>
              <a:path w="36195" h="36194">
                <a:moveTo>
                  <a:pt x="19335" y="8456"/>
                </a:moveTo>
                <a:lnTo>
                  <a:pt x="11098" y="8456"/>
                </a:lnTo>
                <a:lnTo>
                  <a:pt x="11098" y="27271"/>
                </a:lnTo>
                <a:lnTo>
                  <a:pt x="15758" y="27271"/>
                </a:lnTo>
                <a:lnTo>
                  <a:pt x="15758" y="20005"/>
                </a:lnTo>
                <a:lnTo>
                  <a:pt x="21604" y="20005"/>
                </a:lnTo>
                <a:lnTo>
                  <a:pt x="21450" y="19767"/>
                </a:lnTo>
                <a:lnTo>
                  <a:pt x="21789" y="19767"/>
                </a:lnTo>
                <a:lnTo>
                  <a:pt x="22468" y="19513"/>
                </a:lnTo>
                <a:lnTo>
                  <a:pt x="25356" y="16214"/>
                </a:lnTo>
                <a:lnTo>
                  <a:pt x="15726" y="16214"/>
                </a:lnTo>
                <a:lnTo>
                  <a:pt x="15726" y="11898"/>
                </a:lnTo>
                <a:lnTo>
                  <a:pt x="25473" y="11898"/>
                </a:lnTo>
                <a:lnTo>
                  <a:pt x="24503" y="10439"/>
                </a:lnTo>
                <a:lnTo>
                  <a:pt x="23867" y="9868"/>
                </a:lnTo>
                <a:lnTo>
                  <a:pt x="23056" y="9487"/>
                </a:lnTo>
                <a:lnTo>
                  <a:pt x="22277" y="9058"/>
                </a:lnTo>
                <a:lnTo>
                  <a:pt x="21622" y="8852"/>
                </a:lnTo>
                <a:lnTo>
                  <a:pt x="21879" y="8852"/>
                </a:lnTo>
                <a:lnTo>
                  <a:pt x="19335" y="8456"/>
                </a:lnTo>
                <a:close/>
              </a:path>
              <a:path w="36195" h="36194">
                <a:moveTo>
                  <a:pt x="21604" y="20005"/>
                </a:moveTo>
                <a:lnTo>
                  <a:pt x="16871" y="20005"/>
                </a:lnTo>
                <a:lnTo>
                  <a:pt x="21196" y="27271"/>
                </a:lnTo>
                <a:lnTo>
                  <a:pt x="26300" y="27271"/>
                </a:lnTo>
                <a:lnTo>
                  <a:pt x="21604" y="20005"/>
                </a:lnTo>
                <a:close/>
              </a:path>
              <a:path w="36195" h="36194">
                <a:moveTo>
                  <a:pt x="25473" y="11898"/>
                </a:moveTo>
                <a:lnTo>
                  <a:pt x="17129" y="11898"/>
                </a:lnTo>
                <a:lnTo>
                  <a:pt x="21330" y="12580"/>
                </a:lnTo>
                <a:lnTo>
                  <a:pt x="20293" y="12580"/>
                </a:lnTo>
                <a:lnTo>
                  <a:pt x="20565" y="12818"/>
                </a:lnTo>
                <a:lnTo>
                  <a:pt x="20957" y="13326"/>
                </a:lnTo>
                <a:lnTo>
                  <a:pt x="20957" y="15055"/>
                </a:lnTo>
                <a:lnTo>
                  <a:pt x="20544" y="15611"/>
                </a:lnTo>
                <a:lnTo>
                  <a:pt x="20751" y="15611"/>
                </a:lnTo>
                <a:lnTo>
                  <a:pt x="19240" y="16214"/>
                </a:lnTo>
                <a:lnTo>
                  <a:pt x="25356" y="16214"/>
                </a:lnTo>
                <a:lnTo>
                  <a:pt x="25582" y="15611"/>
                </a:lnTo>
                <a:lnTo>
                  <a:pt x="25662" y="12580"/>
                </a:lnTo>
                <a:lnTo>
                  <a:pt x="25473" y="11898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1" name="object 51"/>
          <p:cNvGrpSpPr/>
          <p:nvPr/>
        </p:nvGrpSpPr>
        <p:grpSpPr>
          <a:xfrm>
            <a:off x="3292978" y="862539"/>
            <a:ext cx="734060" cy="212090"/>
            <a:chOff x="3292978" y="862539"/>
            <a:chExt cx="734060" cy="212090"/>
          </a:xfrm>
        </p:grpSpPr>
        <p:pic>
          <p:nvPicPr>
            <p:cNvPr id="52" name="object 5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292978" y="875791"/>
              <a:ext cx="210657" cy="19526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524641" y="935365"/>
              <a:ext cx="134348" cy="13900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678898" y="935344"/>
              <a:ext cx="84880" cy="13572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784206" y="862539"/>
              <a:ext cx="242570" cy="208915"/>
            </a:xfrm>
            <a:custGeom>
              <a:avLst/>
              <a:gdLst/>
              <a:ahLst/>
              <a:cxnLst/>
              <a:rect l="l" t="t" r="r" b="b"/>
              <a:pathLst>
                <a:path w="242570" h="208915">
                  <a:moveTo>
                    <a:pt x="33172" y="0"/>
                  </a:moveTo>
                  <a:lnTo>
                    <a:pt x="0" y="0"/>
                  </a:lnTo>
                  <a:lnTo>
                    <a:pt x="0" y="208521"/>
                  </a:lnTo>
                  <a:lnTo>
                    <a:pt x="33172" y="208521"/>
                  </a:lnTo>
                  <a:lnTo>
                    <a:pt x="33172" y="0"/>
                  </a:lnTo>
                  <a:close/>
                </a:path>
                <a:path w="242570" h="208915">
                  <a:moveTo>
                    <a:pt x="91503" y="76161"/>
                  </a:moveTo>
                  <a:lnTo>
                    <a:pt x="58343" y="76161"/>
                  </a:lnTo>
                  <a:lnTo>
                    <a:pt x="58343" y="208559"/>
                  </a:lnTo>
                  <a:lnTo>
                    <a:pt x="91503" y="208559"/>
                  </a:lnTo>
                  <a:lnTo>
                    <a:pt x="91503" y="76161"/>
                  </a:lnTo>
                  <a:close/>
                </a:path>
                <a:path w="242570" h="208915">
                  <a:moveTo>
                    <a:pt x="96202" y="25488"/>
                  </a:moveTo>
                  <a:lnTo>
                    <a:pt x="94132" y="20764"/>
                  </a:lnTo>
                  <a:lnTo>
                    <a:pt x="85940" y="13322"/>
                  </a:lnTo>
                  <a:lnTo>
                    <a:pt x="86093" y="13322"/>
                  </a:lnTo>
                  <a:lnTo>
                    <a:pt x="80708" y="11341"/>
                  </a:lnTo>
                  <a:lnTo>
                    <a:pt x="68567" y="11341"/>
                  </a:lnTo>
                  <a:lnTo>
                    <a:pt x="63538" y="13322"/>
                  </a:lnTo>
                  <a:lnTo>
                    <a:pt x="55600" y="21221"/>
                  </a:lnTo>
                  <a:lnTo>
                    <a:pt x="53632" y="25869"/>
                  </a:lnTo>
                  <a:lnTo>
                    <a:pt x="53632" y="36499"/>
                  </a:lnTo>
                  <a:lnTo>
                    <a:pt x="55626" y="41148"/>
                  </a:lnTo>
                  <a:lnTo>
                    <a:pt x="63639" y="49161"/>
                  </a:lnTo>
                  <a:lnTo>
                    <a:pt x="63779" y="49161"/>
                  </a:lnTo>
                  <a:lnTo>
                    <a:pt x="68567" y="51028"/>
                  </a:lnTo>
                  <a:lnTo>
                    <a:pt x="80708" y="51028"/>
                  </a:lnTo>
                  <a:lnTo>
                    <a:pt x="85826" y="49161"/>
                  </a:lnTo>
                  <a:lnTo>
                    <a:pt x="94119" y="41617"/>
                  </a:lnTo>
                  <a:lnTo>
                    <a:pt x="96202" y="36880"/>
                  </a:lnTo>
                  <a:lnTo>
                    <a:pt x="96202" y="25488"/>
                  </a:lnTo>
                  <a:close/>
                </a:path>
                <a:path w="242570" h="208915">
                  <a:moveTo>
                    <a:pt x="242443" y="118135"/>
                  </a:moveTo>
                  <a:lnTo>
                    <a:pt x="237439" y="97370"/>
                  </a:lnTo>
                  <a:lnTo>
                    <a:pt x="235546" y="93573"/>
                  </a:lnTo>
                  <a:lnTo>
                    <a:pt x="227799" y="84023"/>
                  </a:lnTo>
                  <a:lnTo>
                    <a:pt x="222770" y="80175"/>
                  </a:lnTo>
                  <a:lnTo>
                    <a:pt x="210413" y="74282"/>
                  </a:lnTo>
                  <a:lnTo>
                    <a:pt x="202907" y="72809"/>
                  </a:lnTo>
                  <a:lnTo>
                    <a:pt x="194068" y="72809"/>
                  </a:lnTo>
                  <a:lnTo>
                    <a:pt x="156565" y="90754"/>
                  </a:lnTo>
                  <a:lnTo>
                    <a:pt x="153428" y="97370"/>
                  </a:lnTo>
                  <a:lnTo>
                    <a:pt x="152869" y="97370"/>
                  </a:lnTo>
                  <a:lnTo>
                    <a:pt x="152869" y="76123"/>
                  </a:lnTo>
                  <a:lnTo>
                    <a:pt x="121373" y="76123"/>
                  </a:lnTo>
                  <a:lnTo>
                    <a:pt x="121373" y="208508"/>
                  </a:lnTo>
                  <a:lnTo>
                    <a:pt x="154546" y="208508"/>
                  </a:lnTo>
                  <a:lnTo>
                    <a:pt x="154546" y="131813"/>
                  </a:lnTo>
                  <a:lnTo>
                    <a:pt x="155092" y="127596"/>
                  </a:lnTo>
                  <a:lnTo>
                    <a:pt x="179235" y="102590"/>
                  </a:lnTo>
                  <a:lnTo>
                    <a:pt x="190652" y="102590"/>
                  </a:lnTo>
                  <a:lnTo>
                    <a:pt x="209270" y="137807"/>
                  </a:lnTo>
                  <a:lnTo>
                    <a:pt x="209270" y="208508"/>
                  </a:lnTo>
                  <a:lnTo>
                    <a:pt x="242443" y="208508"/>
                  </a:lnTo>
                  <a:lnTo>
                    <a:pt x="242443" y="118135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6" name="object 5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850201" y="870130"/>
            <a:ext cx="2402852" cy="240495"/>
          </a:xfrm>
          <a:prstGeom prst="rect">
            <a:avLst/>
          </a:prstGeom>
        </p:spPr>
      </p:pic>
      <p:sp>
        <p:nvSpPr>
          <p:cNvPr id="57" name="object 57"/>
          <p:cNvSpPr/>
          <p:nvPr/>
        </p:nvSpPr>
        <p:spPr>
          <a:xfrm>
            <a:off x="18528526" y="873397"/>
            <a:ext cx="270510" cy="179070"/>
          </a:xfrm>
          <a:custGeom>
            <a:avLst/>
            <a:gdLst/>
            <a:ahLst/>
            <a:cxnLst/>
            <a:rect l="l" t="t" r="r" b="b"/>
            <a:pathLst>
              <a:path w="270509" h="179069">
                <a:moveTo>
                  <a:pt x="100162" y="18093"/>
                </a:moveTo>
                <a:lnTo>
                  <a:pt x="64835" y="18093"/>
                </a:lnTo>
                <a:lnTo>
                  <a:pt x="71520" y="19852"/>
                </a:lnTo>
                <a:lnTo>
                  <a:pt x="71319" y="19852"/>
                </a:lnTo>
                <a:lnTo>
                  <a:pt x="75892" y="23119"/>
                </a:lnTo>
                <a:lnTo>
                  <a:pt x="80751" y="26470"/>
                </a:lnTo>
                <a:lnTo>
                  <a:pt x="84269" y="30826"/>
                </a:lnTo>
                <a:lnTo>
                  <a:pt x="86447" y="36187"/>
                </a:lnTo>
                <a:lnTo>
                  <a:pt x="88625" y="41380"/>
                </a:lnTo>
                <a:lnTo>
                  <a:pt x="89686" y="46930"/>
                </a:lnTo>
                <a:lnTo>
                  <a:pt x="78563" y="86243"/>
                </a:lnTo>
                <a:lnTo>
                  <a:pt x="49317" y="121441"/>
                </a:lnTo>
                <a:lnTo>
                  <a:pt x="17402" y="149964"/>
                </a:lnTo>
                <a:lnTo>
                  <a:pt x="0" y="164099"/>
                </a:lnTo>
                <a:lnTo>
                  <a:pt x="0" y="178926"/>
                </a:lnTo>
                <a:lnTo>
                  <a:pt x="116855" y="178926"/>
                </a:lnTo>
                <a:lnTo>
                  <a:pt x="116855" y="161335"/>
                </a:lnTo>
                <a:lnTo>
                  <a:pt x="31161" y="161335"/>
                </a:lnTo>
                <a:lnTo>
                  <a:pt x="36014" y="157330"/>
                </a:lnTo>
                <a:lnTo>
                  <a:pt x="67678" y="128964"/>
                </a:lnTo>
                <a:lnTo>
                  <a:pt x="96028" y="95337"/>
                </a:lnTo>
                <a:lnTo>
                  <a:pt x="110823" y="60731"/>
                </a:lnTo>
                <a:lnTo>
                  <a:pt x="110823" y="52521"/>
                </a:lnTo>
                <a:lnTo>
                  <a:pt x="103787" y="23371"/>
                </a:lnTo>
                <a:lnTo>
                  <a:pt x="100162" y="18093"/>
                </a:lnTo>
                <a:close/>
              </a:path>
              <a:path w="270509" h="179069">
                <a:moveTo>
                  <a:pt x="57045" y="0"/>
                </a:moveTo>
                <a:lnTo>
                  <a:pt x="17151" y="14575"/>
                </a:lnTo>
                <a:lnTo>
                  <a:pt x="1256" y="55286"/>
                </a:lnTo>
                <a:lnTo>
                  <a:pt x="21612" y="55286"/>
                </a:lnTo>
                <a:lnTo>
                  <a:pt x="21612" y="48584"/>
                </a:lnTo>
                <a:lnTo>
                  <a:pt x="22868" y="42469"/>
                </a:lnTo>
                <a:lnTo>
                  <a:pt x="25618" y="36438"/>
                </a:lnTo>
                <a:lnTo>
                  <a:pt x="28062" y="31245"/>
                </a:lnTo>
                <a:lnTo>
                  <a:pt x="31999" y="26721"/>
                </a:lnTo>
                <a:lnTo>
                  <a:pt x="37192" y="23371"/>
                </a:lnTo>
                <a:lnTo>
                  <a:pt x="42386" y="19852"/>
                </a:lnTo>
                <a:lnTo>
                  <a:pt x="48920" y="18093"/>
                </a:lnTo>
                <a:lnTo>
                  <a:pt x="100162" y="18093"/>
                </a:lnTo>
                <a:lnTo>
                  <a:pt x="100065" y="17952"/>
                </a:lnTo>
                <a:lnTo>
                  <a:pt x="72384" y="1633"/>
                </a:lnTo>
                <a:lnTo>
                  <a:pt x="72736" y="1633"/>
                </a:lnTo>
                <a:lnTo>
                  <a:pt x="64926" y="408"/>
                </a:lnTo>
                <a:lnTo>
                  <a:pt x="65365" y="408"/>
                </a:lnTo>
                <a:lnTo>
                  <a:pt x="57045" y="0"/>
                </a:lnTo>
                <a:close/>
              </a:path>
              <a:path w="270509" h="179069">
                <a:moveTo>
                  <a:pt x="243905" y="141231"/>
                </a:moveTo>
                <a:lnTo>
                  <a:pt x="223047" y="141231"/>
                </a:lnTo>
                <a:lnTo>
                  <a:pt x="223047" y="178926"/>
                </a:lnTo>
                <a:lnTo>
                  <a:pt x="243905" y="178926"/>
                </a:lnTo>
                <a:lnTo>
                  <a:pt x="243905" y="141231"/>
                </a:lnTo>
                <a:close/>
              </a:path>
              <a:path w="270509" h="179069">
                <a:moveTo>
                  <a:pt x="243905" y="3015"/>
                </a:moveTo>
                <a:lnTo>
                  <a:pt x="219278" y="3015"/>
                </a:lnTo>
                <a:lnTo>
                  <a:pt x="133835" y="124896"/>
                </a:lnTo>
                <a:lnTo>
                  <a:pt x="133835" y="141231"/>
                </a:lnTo>
                <a:lnTo>
                  <a:pt x="270040" y="141231"/>
                </a:lnTo>
                <a:lnTo>
                  <a:pt x="270040" y="122635"/>
                </a:lnTo>
                <a:lnTo>
                  <a:pt x="157206" y="122635"/>
                </a:lnTo>
                <a:lnTo>
                  <a:pt x="224052" y="26386"/>
                </a:lnTo>
                <a:lnTo>
                  <a:pt x="243905" y="26386"/>
                </a:lnTo>
                <a:lnTo>
                  <a:pt x="243905" y="3015"/>
                </a:lnTo>
                <a:close/>
              </a:path>
              <a:path w="270509" h="179069">
                <a:moveTo>
                  <a:pt x="243905" y="26386"/>
                </a:moveTo>
                <a:lnTo>
                  <a:pt x="224052" y="26386"/>
                </a:lnTo>
                <a:lnTo>
                  <a:pt x="224052" y="122635"/>
                </a:lnTo>
                <a:lnTo>
                  <a:pt x="243905" y="122635"/>
                </a:lnTo>
                <a:lnTo>
                  <a:pt x="243905" y="26386"/>
                </a:lnTo>
                <a:close/>
              </a:path>
            </a:pathLst>
          </a:custGeom>
          <a:solidFill>
            <a:srgbClr val="1313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434389" y="3827510"/>
            <a:ext cx="671195" cy="156845"/>
          </a:xfrm>
          <a:custGeom>
            <a:avLst/>
            <a:gdLst/>
            <a:ahLst/>
            <a:cxnLst/>
            <a:rect l="l" t="t" r="r" b="b"/>
            <a:pathLst>
              <a:path w="671195" h="156845">
                <a:moveTo>
                  <a:pt x="596344" y="0"/>
                </a:moveTo>
                <a:lnTo>
                  <a:pt x="589714" y="0"/>
                </a:lnTo>
                <a:lnTo>
                  <a:pt x="581536" y="8178"/>
                </a:lnTo>
                <a:lnTo>
                  <a:pt x="581536" y="14808"/>
                </a:lnTo>
                <a:lnTo>
                  <a:pt x="644857" y="78129"/>
                </a:lnTo>
                <a:lnTo>
                  <a:pt x="581536" y="141450"/>
                </a:lnTo>
                <a:lnTo>
                  <a:pt x="581536" y="148080"/>
                </a:lnTo>
                <a:lnTo>
                  <a:pt x="589714" y="156258"/>
                </a:lnTo>
                <a:lnTo>
                  <a:pt x="596344" y="156258"/>
                </a:lnTo>
                <a:lnTo>
                  <a:pt x="664002" y="88600"/>
                </a:lnTo>
                <a:lnTo>
                  <a:pt x="659665" y="88600"/>
                </a:lnTo>
                <a:lnTo>
                  <a:pt x="659665" y="67658"/>
                </a:lnTo>
                <a:lnTo>
                  <a:pt x="664002" y="67658"/>
                </a:lnTo>
                <a:lnTo>
                  <a:pt x="596344" y="0"/>
                </a:lnTo>
                <a:close/>
              </a:path>
              <a:path w="671195" h="156845">
                <a:moveTo>
                  <a:pt x="634386" y="67658"/>
                </a:moveTo>
                <a:lnTo>
                  <a:pt x="0" y="67658"/>
                </a:lnTo>
                <a:lnTo>
                  <a:pt x="0" y="88600"/>
                </a:lnTo>
                <a:lnTo>
                  <a:pt x="634386" y="88600"/>
                </a:lnTo>
                <a:lnTo>
                  <a:pt x="644857" y="78129"/>
                </a:lnTo>
                <a:lnTo>
                  <a:pt x="634386" y="67658"/>
                </a:lnTo>
                <a:close/>
              </a:path>
              <a:path w="671195" h="156845">
                <a:moveTo>
                  <a:pt x="664002" y="67658"/>
                </a:moveTo>
                <a:lnTo>
                  <a:pt x="659665" y="67658"/>
                </a:lnTo>
                <a:lnTo>
                  <a:pt x="659665" y="88600"/>
                </a:lnTo>
                <a:lnTo>
                  <a:pt x="664002" y="88600"/>
                </a:lnTo>
                <a:lnTo>
                  <a:pt x="671158" y="81444"/>
                </a:lnTo>
                <a:lnTo>
                  <a:pt x="671158" y="74814"/>
                </a:lnTo>
                <a:lnTo>
                  <a:pt x="664002" y="676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434389" y="4801303"/>
            <a:ext cx="671195" cy="156845"/>
          </a:xfrm>
          <a:custGeom>
            <a:avLst/>
            <a:gdLst/>
            <a:ahLst/>
            <a:cxnLst/>
            <a:rect l="l" t="t" r="r" b="b"/>
            <a:pathLst>
              <a:path w="671195" h="156845">
                <a:moveTo>
                  <a:pt x="596344" y="0"/>
                </a:moveTo>
                <a:lnTo>
                  <a:pt x="589714" y="0"/>
                </a:lnTo>
                <a:lnTo>
                  <a:pt x="581536" y="8178"/>
                </a:lnTo>
                <a:lnTo>
                  <a:pt x="581536" y="14808"/>
                </a:lnTo>
                <a:lnTo>
                  <a:pt x="644857" y="78129"/>
                </a:lnTo>
                <a:lnTo>
                  <a:pt x="581536" y="141450"/>
                </a:lnTo>
                <a:lnTo>
                  <a:pt x="581536" y="148080"/>
                </a:lnTo>
                <a:lnTo>
                  <a:pt x="589714" y="156258"/>
                </a:lnTo>
                <a:lnTo>
                  <a:pt x="596344" y="156258"/>
                </a:lnTo>
                <a:lnTo>
                  <a:pt x="664002" y="88600"/>
                </a:lnTo>
                <a:lnTo>
                  <a:pt x="659665" y="88600"/>
                </a:lnTo>
                <a:lnTo>
                  <a:pt x="659665" y="67658"/>
                </a:lnTo>
                <a:lnTo>
                  <a:pt x="664002" y="67658"/>
                </a:lnTo>
                <a:lnTo>
                  <a:pt x="596344" y="0"/>
                </a:lnTo>
                <a:close/>
              </a:path>
              <a:path w="671195" h="156845">
                <a:moveTo>
                  <a:pt x="634386" y="67658"/>
                </a:moveTo>
                <a:lnTo>
                  <a:pt x="0" y="67658"/>
                </a:lnTo>
                <a:lnTo>
                  <a:pt x="0" y="88600"/>
                </a:lnTo>
                <a:lnTo>
                  <a:pt x="634386" y="88600"/>
                </a:lnTo>
                <a:lnTo>
                  <a:pt x="644857" y="78129"/>
                </a:lnTo>
                <a:lnTo>
                  <a:pt x="634386" y="67658"/>
                </a:lnTo>
                <a:close/>
              </a:path>
              <a:path w="671195" h="156845">
                <a:moveTo>
                  <a:pt x="664002" y="67658"/>
                </a:moveTo>
                <a:lnTo>
                  <a:pt x="659665" y="67658"/>
                </a:lnTo>
                <a:lnTo>
                  <a:pt x="659665" y="88600"/>
                </a:lnTo>
                <a:lnTo>
                  <a:pt x="664002" y="88600"/>
                </a:lnTo>
                <a:lnTo>
                  <a:pt x="671158" y="81444"/>
                </a:lnTo>
                <a:lnTo>
                  <a:pt x="671158" y="74814"/>
                </a:lnTo>
                <a:lnTo>
                  <a:pt x="664002" y="676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434389" y="5775095"/>
            <a:ext cx="671195" cy="156845"/>
          </a:xfrm>
          <a:custGeom>
            <a:avLst/>
            <a:gdLst/>
            <a:ahLst/>
            <a:cxnLst/>
            <a:rect l="l" t="t" r="r" b="b"/>
            <a:pathLst>
              <a:path w="671195" h="156845">
                <a:moveTo>
                  <a:pt x="596344" y="0"/>
                </a:moveTo>
                <a:lnTo>
                  <a:pt x="589714" y="0"/>
                </a:lnTo>
                <a:lnTo>
                  <a:pt x="581536" y="8178"/>
                </a:lnTo>
                <a:lnTo>
                  <a:pt x="581536" y="14808"/>
                </a:lnTo>
                <a:lnTo>
                  <a:pt x="644857" y="78129"/>
                </a:lnTo>
                <a:lnTo>
                  <a:pt x="581536" y="141450"/>
                </a:lnTo>
                <a:lnTo>
                  <a:pt x="581536" y="148080"/>
                </a:lnTo>
                <a:lnTo>
                  <a:pt x="589714" y="156258"/>
                </a:lnTo>
                <a:lnTo>
                  <a:pt x="596344" y="156258"/>
                </a:lnTo>
                <a:lnTo>
                  <a:pt x="664002" y="88600"/>
                </a:lnTo>
                <a:lnTo>
                  <a:pt x="659665" y="88600"/>
                </a:lnTo>
                <a:lnTo>
                  <a:pt x="659665" y="67658"/>
                </a:lnTo>
                <a:lnTo>
                  <a:pt x="664002" y="67658"/>
                </a:lnTo>
                <a:lnTo>
                  <a:pt x="596344" y="0"/>
                </a:lnTo>
                <a:close/>
              </a:path>
              <a:path w="671195" h="156845">
                <a:moveTo>
                  <a:pt x="634386" y="67658"/>
                </a:moveTo>
                <a:lnTo>
                  <a:pt x="0" y="67658"/>
                </a:lnTo>
                <a:lnTo>
                  <a:pt x="0" y="88600"/>
                </a:lnTo>
                <a:lnTo>
                  <a:pt x="634386" y="88600"/>
                </a:lnTo>
                <a:lnTo>
                  <a:pt x="644857" y="78129"/>
                </a:lnTo>
                <a:lnTo>
                  <a:pt x="634386" y="67658"/>
                </a:lnTo>
                <a:close/>
              </a:path>
              <a:path w="671195" h="156845">
                <a:moveTo>
                  <a:pt x="664002" y="67658"/>
                </a:moveTo>
                <a:lnTo>
                  <a:pt x="659665" y="67658"/>
                </a:lnTo>
                <a:lnTo>
                  <a:pt x="659665" y="88600"/>
                </a:lnTo>
                <a:lnTo>
                  <a:pt x="664002" y="88600"/>
                </a:lnTo>
                <a:lnTo>
                  <a:pt x="671158" y="81444"/>
                </a:lnTo>
                <a:lnTo>
                  <a:pt x="671158" y="74814"/>
                </a:lnTo>
                <a:lnTo>
                  <a:pt x="664002" y="676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434389" y="6748888"/>
            <a:ext cx="671195" cy="156845"/>
          </a:xfrm>
          <a:custGeom>
            <a:avLst/>
            <a:gdLst/>
            <a:ahLst/>
            <a:cxnLst/>
            <a:rect l="l" t="t" r="r" b="b"/>
            <a:pathLst>
              <a:path w="671195" h="156845">
                <a:moveTo>
                  <a:pt x="596344" y="0"/>
                </a:moveTo>
                <a:lnTo>
                  <a:pt x="589714" y="0"/>
                </a:lnTo>
                <a:lnTo>
                  <a:pt x="581536" y="8178"/>
                </a:lnTo>
                <a:lnTo>
                  <a:pt x="581536" y="14808"/>
                </a:lnTo>
                <a:lnTo>
                  <a:pt x="644857" y="78129"/>
                </a:lnTo>
                <a:lnTo>
                  <a:pt x="581536" y="141450"/>
                </a:lnTo>
                <a:lnTo>
                  <a:pt x="581536" y="148080"/>
                </a:lnTo>
                <a:lnTo>
                  <a:pt x="589714" y="156258"/>
                </a:lnTo>
                <a:lnTo>
                  <a:pt x="596344" y="156258"/>
                </a:lnTo>
                <a:lnTo>
                  <a:pt x="664002" y="88600"/>
                </a:lnTo>
                <a:lnTo>
                  <a:pt x="659665" y="88600"/>
                </a:lnTo>
                <a:lnTo>
                  <a:pt x="659665" y="67658"/>
                </a:lnTo>
                <a:lnTo>
                  <a:pt x="664002" y="67658"/>
                </a:lnTo>
                <a:lnTo>
                  <a:pt x="596344" y="0"/>
                </a:lnTo>
                <a:close/>
              </a:path>
              <a:path w="671195" h="156845">
                <a:moveTo>
                  <a:pt x="634386" y="67658"/>
                </a:moveTo>
                <a:lnTo>
                  <a:pt x="0" y="67658"/>
                </a:lnTo>
                <a:lnTo>
                  <a:pt x="0" y="88600"/>
                </a:lnTo>
                <a:lnTo>
                  <a:pt x="634386" y="88600"/>
                </a:lnTo>
                <a:lnTo>
                  <a:pt x="644857" y="78129"/>
                </a:lnTo>
                <a:lnTo>
                  <a:pt x="634386" y="67658"/>
                </a:lnTo>
                <a:close/>
              </a:path>
              <a:path w="671195" h="156845">
                <a:moveTo>
                  <a:pt x="664002" y="67658"/>
                </a:moveTo>
                <a:lnTo>
                  <a:pt x="659665" y="67658"/>
                </a:lnTo>
                <a:lnTo>
                  <a:pt x="659665" y="88600"/>
                </a:lnTo>
                <a:lnTo>
                  <a:pt x="664002" y="88600"/>
                </a:lnTo>
                <a:lnTo>
                  <a:pt x="671158" y="81444"/>
                </a:lnTo>
                <a:lnTo>
                  <a:pt x="671158" y="74814"/>
                </a:lnTo>
                <a:lnTo>
                  <a:pt x="664002" y="676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434389" y="7722679"/>
            <a:ext cx="671195" cy="156845"/>
          </a:xfrm>
          <a:custGeom>
            <a:avLst/>
            <a:gdLst/>
            <a:ahLst/>
            <a:cxnLst/>
            <a:rect l="l" t="t" r="r" b="b"/>
            <a:pathLst>
              <a:path w="671195" h="156845">
                <a:moveTo>
                  <a:pt x="596344" y="0"/>
                </a:moveTo>
                <a:lnTo>
                  <a:pt x="589714" y="0"/>
                </a:lnTo>
                <a:lnTo>
                  <a:pt x="581536" y="8178"/>
                </a:lnTo>
                <a:lnTo>
                  <a:pt x="581536" y="14808"/>
                </a:lnTo>
                <a:lnTo>
                  <a:pt x="644857" y="78129"/>
                </a:lnTo>
                <a:lnTo>
                  <a:pt x="581536" y="141450"/>
                </a:lnTo>
                <a:lnTo>
                  <a:pt x="581536" y="148080"/>
                </a:lnTo>
                <a:lnTo>
                  <a:pt x="589714" y="156258"/>
                </a:lnTo>
                <a:lnTo>
                  <a:pt x="596344" y="156258"/>
                </a:lnTo>
                <a:lnTo>
                  <a:pt x="664002" y="88600"/>
                </a:lnTo>
                <a:lnTo>
                  <a:pt x="659665" y="88600"/>
                </a:lnTo>
                <a:lnTo>
                  <a:pt x="659665" y="67658"/>
                </a:lnTo>
                <a:lnTo>
                  <a:pt x="664002" y="67658"/>
                </a:lnTo>
                <a:lnTo>
                  <a:pt x="596344" y="0"/>
                </a:lnTo>
                <a:close/>
              </a:path>
              <a:path w="671195" h="156845">
                <a:moveTo>
                  <a:pt x="634386" y="67658"/>
                </a:moveTo>
                <a:lnTo>
                  <a:pt x="0" y="67658"/>
                </a:lnTo>
                <a:lnTo>
                  <a:pt x="0" y="88600"/>
                </a:lnTo>
                <a:lnTo>
                  <a:pt x="634386" y="88600"/>
                </a:lnTo>
                <a:lnTo>
                  <a:pt x="644857" y="78129"/>
                </a:lnTo>
                <a:lnTo>
                  <a:pt x="634386" y="67658"/>
                </a:lnTo>
                <a:close/>
              </a:path>
              <a:path w="671195" h="156845">
                <a:moveTo>
                  <a:pt x="664002" y="67658"/>
                </a:moveTo>
                <a:lnTo>
                  <a:pt x="659665" y="67658"/>
                </a:lnTo>
                <a:lnTo>
                  <a:pt x="659665" y="88600"/>
                </a:lnTo>
                <a:lnTo>
                  <a:pt x="664002" y="88600"/>
                </a:lnTo>
                <a:lnTo>
                  <a:pt x="671158" y="81444"/>
                </a:lnTo>
                <a:lnTo>
                  <a:pt x="671158" y="74814"/>
                </a:lnTo>
                <a:lnTo>
                  <a:pt x="664002" y="676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434389" y="8696472"/>
            <a:ext cx="671195" cy="156845"/>
          </a:xfrm>
          <a:custGeom>
            <a:avLst/>
            <a:gdLst/>
            <a:ahLst/>
            <a:cxnLst/>
            <a:rect l="l" t="t" r="r" b="b"/>
            <a:pathLst>
              <a:path w="671195" h="156845">
                <a:moveTo>
                  <a:pt x="596344" y="0"/>
                </a:moveTo>
                <a:lnTo>
                  <a:pt x="589714" y="0"/>
                </a:lnTo>
                <a:lnTo>
                  <a:pt x="581536" y="8178"/>
                </a:lnTo>
                <a:lnTo>
                  <a:pt x="581536" y="14808"/>
                </a:lnTo>
                <a:lnTo>
                  <a:pt x="644857" y="78129"/>
                </a:lnTo>
                <a:lnTo>
                  <a:pt x="581536" y="141450"/>
                </a:lnTo>
                <a:lnTo>
                  <a:pt x="581536" y="148080"/>
                </a:lnTo>
                <a:lnTo>
                  <a:pt x="589714" y="156258"/>
                </a:lnTo>
                <a:lnTo>
                  <a:pt x="596344" y="156258"/>
                </a:lnTo>
                <a:lnTo>
                  <a:pt x="664002" y="88600"/>
                </a:lnTo>
                <a:lnTo>
                  <a:pt x="659665" y="88600"/>
                </a:lnTo>
                <a:lnTo>
                  <a:pt x="659665" y="67658"/>
                </a:lnTo>
                <a:lnTo>
                  <a:pt x="664002" y="67658"/>
                </a:lnTo>
                <a:lnTo>
                  <a:pt x="596344" y="0"/>
                </a:lnTo>
                <a:close/>
              </a:path>
              <a:path w="671195" h="156845">
                <a:moveTo>
                  <a:pt x="634386" y="67658"/>
                </a:moveTo>
                <a:lnTo>
                  <a:pt x="0" y="67658"/>
                </a:lnTo>
                <a:lnTo>
                  <a:pt x="0" y="88600"/>
                </a:lnTo>
                <a:lnTo>
                  <a:pt x="634386" y="88600"/>
                </a:lnTo>
                <a:lnTo>
                  <a:pt x="644857" y="78129"/>
                </a:lnTo>
                <a:lnTo>
                  <a:pt x="634386" y="67658"/>
                </a:lnTo>
                <a:close/>
              </a:path>
              <a:path w="671195" h="156845">
                <a:moveTo>
                  <a:pt x="664002" y="67658"/>
                </a:moveTo>
                <a:lnTo>
                  <a:pt x="659665" y="67658"/>
                </a:lnTo>
                <a:lnTo>
                  <a:pt x="659665" y="88600"/>
                </a:lnTo>
                <a:lnTo>
                  <a:pt x="664002" y="88600"/>
                </a:lnTo>
                <a:lnTo>
                  <a:pt x="671158" y="81444"/>
                </a:lnTo>
                <a:lnTo>
                  <a:pt x="671158" y="74814"/>
                </a:lnTo>
                <a:lnTo>
                  <a:pt x="664002" y="676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434389" y="9670264"/>
            <a:ext cx="671195" cy="156845"/>
          </a:xfrm>
          <a:custGeom>
            <a:avLst/>
            <a:gdLst/>
            <a:ahLst/>
            <a:cxnLst/>
            <a:rect l="l" t="t" r="r" b="b"/>
            <a:pathLst>
              <a:path w="671195" h="156845">
                <a:moveTo>
                  <a:pt x="596344" y="0"/>
                </a:moveTo>
                <a:lnTo>
                  <a:pt x="589714" y="0"/>
                </a:lnTo>
                <a:lnTo>
                  <a:pt x="581536" y="8178"/>
                </a:lnTo>
                <a:lnTo>
                  <a:pt x="581536" y="14808"/>
                </a:lnTo>
                <a:lnTo>
                  <a:pt x="644857" y="78129"/>
                </a:lnTo>
                <a:lnTo>
                  <a:pt x="581536" y="141450"/>
                </a:lnTo>
                <a:lnTo>
                  <a:pt x="581536" y="148080"/>
                </a:lnTo>
                <a:lnTo>
                  <a:pt x="589714" y="156258"/>
                </a:lnTo>
                <a:lnTo>
                  <a:pt x="596344" y="156258"/>
                </a:lnTo>
                <a:lnTo>
                  <a:pt x="664002" y="88600"/>
                </a:lnTo>
                <a:lnTo>
                  <a:pt x="659665" y="88600"/>
                </a:lnTo>
                <a:lnTo>
                  <a:pt x="659665" y="67658"/>
                </a:lnTo>
                <a:lnTo>
                  <a:pt x="664002" y="67658"/>
                </a:lnTo>
                <a:lnTo>
                  <a:pt x="596344" y="0"/>
                </a:lnTo>
                <a:close/>
              </a:path>
              <a:path w="671195" h="156845">
                <a:moveTo>
                  <a:pt x="634386" y="67658"/>
                </a:moveTo>
                <a:lnTo>
                  <a:pt x="0" y="67658"/>
                </a:lnTo>
                <a:lnTo>
                  <a:pt x="0" y="88600"/>
                </a:lnTo>
                <a:lnTo>
                  <a:pt x="634386" y="88600"/>
                </a:lnTo>
                <a:lnTo>
                  <a:pt x="644857" y="78129"/>
                </a:lnTo>
                <a:lnTo>
                  <a:pt x="634386" y="67658"/>
                </a:lnTo>
                <a:close/>
              </a:path>
              <a:path w="671195" h="156845">
                <a:moveTo>
                  <a:pt x="664002" y="67658"/>
                </a:moveTo>
                <a:lnTo>
                  <a:pt x="659665" y="67658"/>
                </a:lnTo>
                <a:lnTo>
                  <a:pt x="659665" y="88600"/>
                </a:lnTo>
                <a:lnTo>
                  <a:pt x="664002" y="88600"/>
                </a:lnTo>
                <a:lnTo>
                  <a:pt x="671158" y="81444"/>
                </a:lnTo>
                <a:lnTo>
                  <a:pt x="671158" y="74814"/>
                </a:lnTo>
                <a:lnTo>
                  <a:pt x="664002" y="676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8389" y="1335038"/>
            <a:ext cx="17507585" cy="5715"/>
          </a:xfrm>
          <a:custGeom>
            <a:avLst/>
            <a:gdLst/>
            <a:ahLst/>
            <a:cxnLst/>
            <a:rect l="l" t="t" r="r" b="b"/>
            <a:pathLst>
              <a:path w="17507585" h="5715">
                <a:moveTo>
                  <a:pt x="17507320" y="0"/>
                </a:moveTo>
                <a:lnTo>
                  <a:pt x="0" y="0"/>
                </a:lnTo>
                <a:lnTo>
                  <a:pt x="0" y="5235"/>
                </a:lnTo>
                <a:lnTo>
                  <a:pt x="17507320" y="5235"/>
                </a:lnTo>
                <a:lnTo>
                  <a:pt x="17507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406171" y="756603"/>
            <a:ext cx="717550" cy="403225"/>
            <a:chOff x="2406171" y="756603"/>
            <a:chExt cx="717550" cy="403225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900665" y="799427"/>
              <a:ext cx="222790" cy="11021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406171" y="756603"/>
              <a:ext cx="627380" cy="403225"/>
            </a:xfrm>
            <a:custGeom>
              <a:avLst/>
              <a:gdLst/>
              <a:ahLst/>
              <a:cxnLst/>
              <a:rect l="l" t="t" r="r" b="b"/>
              <a:pathLst>
                <a:path w="627380" h="403225">
                  <a:moveTo>
                    <a:pt x="550194" y="0"/>
                  </a:moveTo>
                  <a:lnTo>
                    <a:pt x="520585" y="2737"/>
                  </a:lnTo>
                  <a:lnTo>
                    <a:pt x="520935" y="2737"/>
                  </a:lnTo>
                  <a:lnTo>
                    <a:pt x="498494" y="8598"/>
                  </a:lnTo>
                  <a:lnTo>
                    <a:pt x="483807" y="14510"/>
                  </a:lnTo>
                  <a:lnTo>
                    <a:pt x="478575" y="17197"/>
                  </a:lnTo>
                  <a:lnTo>
                    <a:pt x="0" y="17197"/>
                  </a:lnTo>
                  <a:lnTo>
                    <a:pt x="3381" y="26131"/>
                  </a:lnTo>
                  <a:lnTo>
                    <a:pt x="12518" y="33302"/>
                  </a:lnTo>
                  <a:lnTo>
                    <a:pt x="25894" y="38073"/>
                  </a:lnTo>
                  <a:lnTo>
                    <a:pt x="41994" y="39805"/>
                  </a:lnTo>
                  <a:lnTo>
                    <a:pt x="380656" y="39805"/>
                  </a:lnTo>
                  <a:lnTo>
                    <a:pt x="368008" y="41111"/>
                  </a:lnTo>
                  <a:lnTo>
                    <a:pt x="340180" y="50256"/>
                  </a:lnTo>
                  <a:lnTo>
                    <a:pt x="312353" y="75077"/>
                  </a:lnTo>
                  <a:lnTo>
                    <a:pt x="299704" y="123413"/>
                  </a:lnTo>
                  <a:lnTo>
                    <a:pt x="299704" y="248556"/>
                  </a:lnTo>
                  <a:lnTo>
                    <a:pt x="304900" y="287753"/>
                  </a:lnTo>
                  <a:lnTo>
                    <a:pt x="319839" y="323131"/>
                  </a:lnTo>
                  <a:lnTo>
                    <a:pt x="343549" y="353456"/>
                  </a:lnTo>
                  <a:lnTo>
                    <a:pt x="375059" y="377491"/>
                  </a:lnTo>
                  <a:lnTo>
                    <a:pt x="431989" y="400315"/>
                  </a:lnTo>
                  <a:lnTo>
                    <a:pt x="456434" y="402684"/>
                  </a:lnTo>
                  <a:lnTo>
                    <a:pt x="479689" y="402684"/>
                  </a:lnTo>
                  <a:lnTo>
                    <a:pt x="479689" y="163964"/>
                  </a:lnTo>
                  <a:lnTo>
                    <a:pt x="481114" y="147172"/>
                  </a:lnTo>
                  <a:lnTo>
                    <a:pt x="486347" y="129327"/>
                  </a:lnTo>
                  <a:lnTo>
                    <a:pt x="496822" y="111928"/>
                  </a:lnTo>
                  <a:lnTo>
                    <a:pt x="513971" y="96474"/>
                  </a:lnTo>
                  <a:lnTo>
                    <a:pt x="525137" y="89684"/>
                  </a:lnTo>
                  <a:lnTo>
                    <a:pt x="480022" y="89684"/>
                  </a:lnTo>
                  <a:lnTo>
                    <a:pt x="480022" y="74454"/>
                  </a:lnTo>
                  <a:lnTo>
                    <a:pt x="534277" y="44485"/>
                  </a:lnTo>
                  <a:lnTo>
                    <a:pt x="573569" y="44485"/>
                  </a:lnTo>
                  <a:lnTo>
                    <a:pt x="572122" y="43041"/>
                  </a:lnTo>
                  <a:lnTo>
                    <a:pt x="572122" y="33490"/>
                  </a:lnTo>
                  <a:lnTo>
                    <a:pt x="572280" y="33302"/>
                  </a:lnTo>
                  <a:lnTo>
                    <a:pt x="576033" y="29588"/>
                  </a:lnTo>
                  <a:lnTo>
                    <a:pt x="624239" y="29588"/>
                  </a:lnTo>
                  <a:lnTo>
                    <a:pt x="613487" y="20199"/>
                  </a:lnTo>
                  <a:lnTo>
                    <a:pt x="595884" y="9963"/>
                  </a:lnTo>
                  <a:lnTo>
                    <a:pt x="574629" y="2737"/>
                  </a:lnTo>
                  <a:lnTo>
                    <a:pt x="550194" y="0"/>
                  </a:lnTo>
                  <a:close/>
                </a:path>
                <a:path w="627380" h="403225">
                  <a:moveTo>
                    <a:pt x="573569" y="44485"/>
                  </a:moveTo>
                  <a:lnTo>
                    <a:pt x="534277" y="44485"/>
                  </a:lnTo>
                  <a:lnTo>
                    <a:pt x="558113" y="46420"/>
                  </a:lnTo>
                  <a:lnTo>
                    <a:pt x="479962" y="89684"/>
                  </a:lnTo>
                  <a:lnTo>
                    <a:pt x="525137" y="89684"/>
                  </a:lnTo>
                  <a:lnTo>
                    <a:pt x="542293" y="79252"/>
                  </a:lnTo>
                  <a:lnTo>
                    <a:pt x="579903" y="57819"/>
                  </a:lnTo>
                  <a:lnTo>
                    <a:pt x="599467" y="46944"/>
                  </a:lnTo>
                  <a:lnTo>
                    <a:pt x="576033" y="46944"/>
                  </a:lnTo>
                  <a:lnTo>
                    <a:pt x="573569" y="44485"/>
                  </a:lnTo>
                  <a:close/>
                </a:path>
                <a:path w="627380" h="403225">
                  <a:moveTo>
                    <a:pt x="624239" y="29588"/>
                  </a:moveTo>
                  <a:lnTo>
                    <a:pt x="585574" y="29588"/>
                  </a:lnTo>
                  <a:lnTo>
                    <a:pt x="589518" y="33490"/>
                  </a:lnTo>
                  <a:lnTo>
                    <a:pt x="589486" y="43041"/>
                  </a:lnTo>
                  <a:lnTo>
                    <a:pt x="585606" y="46944"/>
                  </a:lnTo>
                  <a:lnTo>
                    <a:pt x="599467" y="46944"/>
                  </a:lnTo>
                  <a:lnTo>
                    <a:pt x="626815" y="31837"/>
                  </a:lnTo>
                  <a:lnTo>
                    <a:pt x="624239" y="29588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36709" y="756608"/>
              <a:ext cx="104775" cy="126364"/>
            </a:xfrm>
            <a:custGeom>
              <a:avLst/>
              <a:gdLst/>
              <a:ahLst/>
              <a:cxnLst/>
              <a:rect l="l" t="t" r="r" b="b"/>
              <a:pathLst>
                <a:path w="104775" h="126365">
                  <a:moveTo>
                    <a:pt x="96266" y="31826"/>
                  </a:moveTo>
                  <a:lnTo>
                    <a:pt x="82791" y="20104"/>
                  </a:lnTo>
                  <a:lnTo>
                    <a:pt x="65227" y="9906"/>
                  </a:lnTo>
                  <a:lnTo>
                    <a:pt x="44030" y="2717"/>
                  </a:lnTo>
                  <a:lnTo>
                    <a:pt x="19646" y="0"/>
                  </a:lnTo>
                  <a:lnTo>
                    <a:pt x="15328" y="63"/>
                  </a:lnTo>
                  <a:lnTo>
                    <a:pt x="15328" y="12166"/>
                  </a:lnTo>
                  <a:lnTo>
                    <a:pt x="36487" y="14300"/>
                  </a:lnTo>
                  <a:lnTo>
                    <a:pt x="55499" y="19977"/>
                  </a:lnTo>
                  <a:lnTo>
                    <a:pt x="71932" y="28168"/>
                  </a:lnTo>
                  <a:lnTo>
                    <a:pt x="85382" y="37820"/>
                  </a:lnTo>
                  <a:lnTo>
                    <a:pt x="96266" y="31826"/>
                  </a:lnTo>
                  <a:close/>
                </a:path>
                <a:path w="104775" h="126365">
                  <a:moveTo>
                    <a:pt x="104686" y="42824"/>
                  </a:moveTo>
                  <a:lnTo>
                    <a:pt x="63728" y="70485"/>
                  </a:lnTo>
                  <a:lnTo>
                    <a:pt x="32816" y="91706"/>
                  </a:lnTo>
                  <a:lnTo>
                    <a:pt x="13004" y="105994"/>
                  </a:lnTo>
                  <a:lnTo>
                    <a:pt x="0" y="116497"/>
                  </a:lnTo>
                  <a:lnTo>
                    <a:pt x="1028" y="125780"/>
                  </a:lnTo>
                  <a:lnTo>
                    <a:pt x="87464" y="62191"/>
                  </a:lnTo>
                  <a:lnTo>
                    <a:pt x="104686" y="42824"/>
                  </a:lnTo>
                  <a:close/>
                </a:path>
              </a:pathLst>
            </a:custGeom>
            <a:solidFill>
              <a:srgbClr val="DF1E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742145" y="786186"/>
              <a:ext cx="299720" cy="195580"/>
            </a:xfrm>
            <a:custGeom>
              <a:avLst/>
              <a:gdLst/>
              <a:ahLst/>
              <a:cxnLst/>
              <a:rect l="l" t="t" r="r" b="b"/>
              <a:pathLst>
                <a:path w="299719" h="195580">
                  <a:moveTo>
                    <a:pt x="107378" y="152615"/>
                  </a:moveTo>
                  <a:lnTo>
                    <a:pt x="105981" y="140169"/>
                  </a:lnTo>
                  <a:lnTo>
                    <a:pt x="101638" y="129311"/>
                  </a:lnTo>
                  <a:lnTo>
                    <a:pt x="94183" y="119608"/>
                  </a:lnTo>
                  <a:lnTo>
                    <a:pt x="83400" y="110617"/>
                  </a:lnTo>
                  <a:lnTo>
                    <a:pt x="12750" y="60794"/>
                  </a:lnTo>
                  <a:lnTo>
                    <a:pt x="7404" y="67792"/>
                  </a:lnTo>
                  <a:lnTo>
                    <a:pt x="3390" y="75755"/>
                  </a:lnTo>
                  <a:lnTo>
                    <a:pt x="876" y="84505"/>
                  </a:lnTo>
                  <a:lnTo>
                    <a:pt x="0" y="93903"/>
                  </a:lnTo>
                  <a:lnTo>
                    <a:pt x="1384" y="105549"/>
                  </a:lnTo>
                  <a:lnTo>
                    <a:pt x="5334" y="116192"/>
                  </a:lnTo>
                  <a:lnTo>
                    <a:pt x="11518" y="125514"/>
                  </a:lnTo>
                  <a:lnTo>
                    <a:pt x="19583" y="133223"/>
                  </a:lnTo>
                  <a:lnTo>
                    <a:pt x="107365" y="195160"/>
                  </a:lnTo>
                  <a:lnTo>
                    <a:pt x="107378" y="152615"/>
                  </a:lnTo>
                  <a:close/>
                </a:path>
                <a:path w="299719" h="195580">
                  <a:moveTo>
                    <a:pt x="222161" y="16840"/>
                  </a:moveTo>
                  <a:lnTo>
                    <a:pt x="198297" y="14897"/>
                  </a:lnTo>
                  <a:lnTo>
                    <a:pt x="144043" y="44869"/>
                  </a:lnTo>
                  <a:lnTo>
                    <a:pt x="144043" y="60083"/>
                  </a:lnTo>
                  <a:lnTo>
                    <a:pt x="222161" y="16840"/>
                  </a:lnTo>
                  <a:close/>
                </a:path>
                <a:path w="299719" h="195580">
                  <a:moveTo>
                    <a:pt x="253542" y="3898"/>
                  </a:moveTo>
                  <a:lnTo>
                    <a:pt x="249643" y="0"/>
                  </a:lnTo>
                  <a:lnTo>
                    <a:pt x="244830" y="0"/>
                  </a:lnTo>
                  <a:lnTo>
                    <a:pt x="240055" y="0"/>
                  </a:lnTo>
                  <a:lnTo>
                    <a:pt x="236143" y="3860"/>
                  </a:lnTo>
                  <a:lnTo>
                    <a:pt x="236143" y="13449"/>
                  </a:lnTo>
                  <a:lnTo>
                    <a:pt x="240030" y="17348"/>
                  </a:lnTo>
                  <a:lnTo>
                    <a:pt x="249631" y="17348"/>
                  </a:lnTo>
                  <a:lnTo>
                    <a:pt x="253542" y="13411"/>
                  </a:lnTo>
                  <a:lnTo>
                    <a:pt x="253542" y="3898"/>
                  </a:lnTo>
                  <a:close/>
                </a:path>
                <a:path w="299719" h="195580">
                  <a:moveTo>
                    <a:pt x="299288" y="13258"/>
                  </a:moveTo>
                  <a:lnTo>
                    <a:pt x="297789" y="10325"/>
                  </a:lnTo>
                  <a:lnTo>
                    <a:pt x="294220" y="5829"/>
                  </a:lnTo>
                  <a:lnTo>
                    <a:pt x="290842" y="2247"/>
                  </a:lnTo>
                  <a:lnTo>
                    <a:pt x="243916" y="28244"/>
                  </a:lnTo>
                  <a:lnTo>
                    <a:pt x="206311" y="49669"/>
                  </a:lnTo>
                  <a:lnTo>
                    <a:pt x="161950" y="81013"/>
                  </a:lnTo>
                  <a:lnTo>
                    <a:pt x="143840" y="129159"/>
                  </a:lnTo>
                  <a:lnTo>
                    <a:pt x="143687" y="134378"/>
                  </a:lnTo>
                  <a:lnTo>
                    <a:pt x="158546" y="123469"/>
                  </a:lnTo>
                  <a:lnTo>
                    <a:pt x="160261" y="114477"/>
                  </a:lnTo>
                  <a:lnTo>
                    <a:pt x="164833" y="102069"/>
                  </a:lnTo>
                  <a:lnTo>
                    <a:pt x="173736" y="88379"/>
                  </a:lnTo>
                  <a:lnTo>
                    <a:pt x="188506" y="75526"/>
                  </a:lnTo>
                  <a:lnTo>
                    <a:pt x="216039" y="59182"/>
                  </a:lnTo>
                  <a:lnTo>
                    <a:pt x="252984" y="38506"/>
                  </a:lnTo>
                  <a:lnTo>
                    <a:pt x="299288" y="132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587320" y="796380"/>
              <a:ext cx="200025" cy="83820"/>
            </a:xfrm>
            <a:custGeom>
              <a:avLst/>
              <a:gdLst/>
              <a:ahLst/>
              <a:cxnLst/>
              <a:rect l="l" t="t" r="r" b="b"/>
              <a:pathLst>
                <a:path w="200025" h="83819">
                  <a:moveTo>
                    <a:pt x="199495" y="0"/>
                  </a:moveTo>
                  <a:lnTo>
                    <a:pt x="0" y="0"/>
                  </a:lnTo>
                  <a:lnTo>
                    <a:pt x="118542" y="83608"/>
                  </a:lnTo>
                  <a:lnTo>
                    <a:pt x="130983" y="35620"/>
                  </a:lnTo>
                  <a:lnTo>
                    <a:pt x="158834" y="10760"/>
                  </a:lnTo>
                  <a:lnTo>
                    <a:pt x="186777" y="1422"/>
                  </a:lnTo>
                  <a:lnTo>
                    <a:pt x="199495" y="0"/>
                  </a:lnTo>
                  <a:close/>
                </a:path>
              </a:pathLst>
            </a:custGeom>
            <a:solidFill>
              <a:srgbClr val="FFDD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1298389" y="855606"/>
            <a:ext cx="1340485" cy="220345"/>
            <a:chOff x="1298389" y="855606"/>
            <a:chExt cx="1340485" cy="220345"/>
          </a:xfrm>
        </p:grpSpPr>
        <p:sp>
          <p:nvSpPr>
            <p:cNvPr id="10" name="object 10"/>
            <p:cNvSpPr/>
            <p:nvPr/>
          </p:nvSpPr>
          <p:spPr>
            <a:xfrm>
              <a:off x="1298384" y="855617"/>
              <a:ext cx="911860" cy="220345"/>
            </a:xfrm>
            <a:custGeom>
              <a:avLst/>
              <a:gdLst/>
              <a:ahLst/>
              <a:cxnLst/>
              <a:rect l="l" t="t" r="r" b="b"/>
              <a:pathLst>
                <a:path w="911860" h="220344">
                  <a:moveTo>
                    <a:pt x="188937" y="183476"/>
                  </a:moveTo>
                  <a:lnTo>
                    <a:pt x="150418" y="154825"/>
                  </a:lnTo>
                  <a:lnTo>
                    <a:pt x="142290" y="164312"/>
                  </a:lnTo>
                  <a:lnTo>
                    <a:pt x="132232" y="171373"/>
                  </a:lnTo>
                  <a:lnTo>
                    <a:pt x="120472" y="175768"/>
                  </a:lnTo>
                  <a:lnTo>
                    <a:pt x="107175" y="177292"/>
                  </a:lnTo>
                  <a:lnTo>
                    <a:pt x="83807" y="172237"/>
                  </a:lnTo>
                  <a:lnTo>
                    <a:pt x="65011" y="158203"/>
                  </a:lnTo>
                  <a:lnTo>
                    <a:pt x="52489" y="136867"/>
                  </a:lnTo>
                  <a:lnTo>
                    <a:pt x="47942" y="109905"/>
                  </a:lnTo>
                  <a:lnTo>
                    <a:pt x="52514" y="82943"/>
                  </a:lnTo>
                  <a:lnTo>
                    <a:pt x="65201" y="61620"/>
                  </a:lnTo>
                  <a:lnTo>
                    <a:pt x="84429" y="47599"/>
                  </a:lnTo>
                  <a:lnTo>
                    <a:pt x="108661" y="42557"/>
                  </a:lnTo>
                  <a:lnTo>
                    <a:pt x="120840" y="43700"/>
                  </a:lnTo>
                  <a:lnTo>
                    <a:pt x="131521" y="47015"/>
                  </a:lnTo>
                  <a:lnTo>
                    <a:pt x="140703" y="52387"/>
                  </a:lnTo>
                  <a:lnTo>
                    <a:pt x="148361" y="59677"/>
                  </a:lnTo>
                  <a:lnTo>
                    <a:pt x="183921" y="30721"/>
                  </a:lnTo>
                  <a:lnTo>
                    <a:pt x="168643" y="16319"/>
                  </a:lnTo>
                  <a:lnTo>
                    <a:pt x="150634" y="6832"/>
                  </a:lnTo>
                  <a:lnTo>
                    <a:pt x="131559" y="1600"/>
                  </a:lnTo>
                  <a:lnTo>
                    <a:pt x="113131" y="0"/>
                  </a:lnTo>
                  <a:lnTo>
                    <a:pt x="67843" y="7734"/>
                  </a:lnTo>
                  <a:lnTo>
                    <a:pt x="32016" y="29794"/>
                  </a:lnTo>
                  <a:lnTo>
                    <a:pt x="8470" y="64439"/>
                  </a:lnTo>
                  <a:lnTo>
                    <a:pt x="0" y="109905"/>
                  </a:lnTo>
                  <a:lnTo>
                    <a:pt x="8470" y="155384"/>
                  </a:lnTo>
                  <a:lnTo>
                    <a:pt x="32016" y="190017"/>
                  </a:lnTo>
                  <a:lnTo>
                    <a:pt x="67843" y="212077"/>
                  </a:lnTo>
                  <a:lnTo>
                    <a:pt x="113131" y="219824"/>
                  </a:lnTo>
                  <a:lnTo>
                    <a:pt x="134632" y="217627"/>
                  </a:lnTo>
                  <a:lnTo>
                    <a:pt x="155257" y="210947"/>
                  </a:lnTo>
                  <a:lnTo>
                    <a:pt x="173761" y="199618"/>
                  </a:lnTo>
                  <a:lnTo>
                    <a:pt x="188937" y="183476"/>
                  </a:lnTo>
                  <a:close/>
                </a:path>
                <a:path w="911860" h="220344">
                  <a:moveTo>
                    <a:pt x="349034" y="142722"/>
                  </a:moveTo>
                  <a:lnTo>
                    <a:pt x="342785" y="111620"/>
                  </a:lnTo>
                  <a:lnTo>
                    <a:pt x="338988" y="106337"/>
                  </a:lnTo>
                  <a:lnTo>
                    <a:pt x="325716" y="87858"/>
                  </a:lnTo>
                  <a:lnTo>
                    <a:pt x="304609" y="75260"/>
                  </a:lnTo>
                  <a:lnTo>
                    <a:pt x="304609" y="142722"/>
                  </a:lnTo>
                  <a:lnTo>
                    <a:pt x="302183" y="157467"/>
                  </a:lnTo>
                  <a:lnTo>
                    <a:pt x="295186" y="168948"/>
                  </a:lnTo>
                  <a:lnTo>
                    <a:pt x="284010" y="176390"/>
                  </a:lnTo>
                  <a:lnTo>
                    <a:pt x="269074" y="179031"/>
                  </a:lnTo>
                  <a:lnTo>
                    <a:pt x="254152" y="176390"/>
                  </a:lnTo>
                  <a:lnTo>
                    <a:pt x="242976" y="168948"/>
                  </a:lnTo>
                  <a:lnTo>
                    <a:pt x="235966" y="157467"/>
                  </a:lnTo>
                  <a:lnTo>
                    <a:pt x="233540" y="142722"/>
                  </a:lnTo>
                  <a:lnTo>
                    <a:pt x="235966" y="127901"/>
                  </a:lnTo>
                  <a:lnTo>
                    <a:pt x="242976" y="116420"/>
                  </a:lnTo>
                  <a:lnTo>
                    <a:pt x="254152" y="108991"/>
                  </a:lnTo>
                  <a:lnTo>
                    <a:pt x="269074" y="106337"/>
                  </a:lnTo>
                  <a:lnTo>
                    <a:pt x="284010" y="108991"/>
                  </a:lnTo>
                  <a:lnTo>
                    <a:pt x="295186" y="116420"/>
                  </a:lnTo>
                  <a:lnTo>
                    <a:pt x="302183" y="127901"/>
                  </a:lnTo>
                  <a:lnTo>
                    <a:pt x="304609" y="142722"/>
                  </a:lnTo>
                  <a:lnTo>
                    <a:pt x="304609" y="75260"/>
                  </a:lnTo>
                  <a:lnTo>
                    <a:pt x="300316" y="72694"/>
                  </a:lnTo>
                  <a:lnTo>
                    <a:pt x="269074" y="67360"/>
                  </a:lnTo>
                  <a:lnTo>
                    <a:pt x="237845" y="72694"/>
                  </a:lnTo>
                  <a:lnTo>
                    <a:pt x="212445" y="87858"/>
                  </a:lnTo>
                  <a:lnTo>
                    <a:pt x="195376" y="111620"/>
                  </a:lnTo>
                  <a:lnTo>
                    <a:pt x="189128" y="142722"/>
                  </a:lnTo>
                  <a:lnTo>
                    <a:pt x="195376" y="173812"/>
                  </a:lnTo>
                  <a:lnTo>
                    <a:pt x="212445" y="197573"/>
                  </a:lnTo>
                  <a:lnTo>
                    <a:pt x="237845" y="212737"/>
                  </a:lnTo>
                  <a:lnTo>
                    <a:pt x="269074" y="218071"/>
                  </a:lnTo>
                  <a:lnTo>
                    <a:pt x="300304" y="212737"/>
                  </a:lnTo>
                  <a:lnTo>
                    <a:pt x="325704" y="197573"/>
                  </a:lnTo>
                  <a:lnTo>
                    <a:pt x="339039" y="179031"/>
                  </a:lnTo>
                  <a:lnTo>
                    <a:pt x="342785" y="173812"/>
                  </a:lnTo>
                  <a:lnTo>
                    <a:pt x="349034" y="142722"/>
                  </a:lnTo>
                  <a:close/>
                </a:path>
                <a:path w="911860" h="220344">
                  <a:moveTo>
                    <a:pt x="466737" y="68872"/>
                  </a:moveTo>
                  <a:lnTo>
                    <a:pt x="462597" y="67703"/>
                  </a:lnTo>
                  <a:lnTo>
                    <a:pt x="456996" y="67386"/>
                  </a:lnTo>
                  <a:lnTo>
                    <a:pt x="451942" y="67386"/>
                  </a:lnTo>
                  <a:lnTo>
                    <a:pt x="438543" y="69075"/>
                  </a:lnTo>
                  <a:lnTo>
                    <a:pt x="427431" y="74129"/>
                  </a:lnTo>
                  <a:lnTo>
                    <a:pt x="418211" y="82448"/>
                  </a:lnTo>
                  <a:lnTo>
                    <a:pt x="410489" y="93954"/>
                  </a:lnTo>
                  <a:lnTo>
                    <a:pt x="409892" y="93954"/>
                  </a:lnTo>
                  <a:lnTo>
                    <a:pt x="409892" y="70891"/>
                  </a:lnTo>
                  <a:lnTo>
                    <a:pt x="365467" y="70891"/>
                  </a:lnTo>
                  <a:lnTo>
                    <a:pt x="365442" y="214515"/>
                  </a:lnTo>
                  <a:lnTo>
                    <a:pt x="409867" y="214515"/>
                  </a:lnTo>
                  <a:lnTo>
                    <a:pt x="409867" y="154546"/>
                  </a:lnTo>
                  <a:lnTo>
                    <a:pt x="411035" y="134937"/>
                  </a:lnTo>
                  <a:lnTo>
                    <a:pt x="416166" y="119722"/>
                  </a:lnTo>
                  <a:lnTo>
                    <a:pt x="427609" y="109880"/>
                  </a:lnTo>
                  <a:lnTo>
                    <a:pt x="447789" y="106387"/>
                  </a:lnTo>
                  <a:lnTo>
                    <a:pt x="454329" y="106387"/>
                  </a:lnTo>
                  <a:lnTo>
                    <a:pt x="460514" y="107594"/>
                  </a:lnTo>
                  <a:lnTo>
                    <a:pt x="466737" y="109359"/>
                  </a:lnTo>
                  <a:lnTo>
                    <a:pt x="466737" y="68872"/>
                  </a:lnTo>
                  <a:close/>
                </a:path>
                <a:path w="911860" h="220344">
                  <a:moveTo>
                    <a:pt x="620890" y="135305"/>
                  </a:moveTo>
                  <a:lnTo>
                    <a:pt x="618883" y="108483"/>
                  </a:lnTo>
                  <a:lnTo>
                    <a:pt x="611111" y="86918"/>
                  </a:lnTo>
                  <a:lnTo>
                    <a:pt x="594893" y="72555"/>
                  </a:lnTo>
                  <a:lnTo>
                    <a:pt x="567575" y="67335"/>
                  </a:lnTo>
                  <a:lnTo>
                    <a:pt x="552729" y="69367"/>
                  </a:lnTo>
                  <a:lnTo>
                    <a:pt x="540677" y="74663"/>
                  </a:lnTo>
                  <a:lnTo>
                    <a:pt x="531558" y="82054"/>
                  </a:lnTo>
                  <a:lnTo>
                    <a:pt x="525526" y="90385"/>
                  </a:lnTo>
                  <a:lnTo>
                    <a:pt x="524941" y="90385"/>
                  </a:lnTo>
                  <a:lnTo>
                    <a:pt x="524941" y="70891"/>
                  </a:lnTo>
                  <a:lnTo>
                    <a:pt x="482282" y="70891"/>
                  </a:lnTo>
                  <a:lnTo>
                    <a:pt x="482282" y="214452"/>
                  </a:lnTo>
                  <a:lnTo>
                    <a:pt x="526707" y="214452"/>
                  </a:lnTo>
                  <a:lnTo>
                    <a:pt x="526707" y="142963"/>
                  </a:lnTo>
                  <a:lnTo>
                    <a:pt x="527659" y="129387"/>
                  </a:lnTo>
                  <a:lnTo>
                    <a:pt x="531469" y="117678"/>
                  </a:lnTo>
                  <a:lnTo>
                    <a:pt x="539559" y="109448"/>
                  </a:lnTo>
                  <a:lnTo>
                    <a:pt x="553339" y="106337"/>
                  </a:lnTo>
                  <a:lnTo>
                    <a:pt x="566572" y="109918"/>
                  </a:lnTo>
                  <a:lnTo>
                    <a:pt x="573455" y="119049"/>
                  </a:lnTo>
                  <a:lnTo>
                    <a:pt x="576059" y="131292"/>
                  </a:lnTo>
                  <a:lnTo>
                    <a:pt x="576465" y="144170"/>
                  </a:lnTo>
                  <a:lnTo>
                    <a:pt x="576465" y="214490"/>
                  </a:lnTo>
                  <a:lnTo>
                    <a:pt x="620890" y="214490"/>
                  </a:lnTo>
                  <a:lnTo>
                    <a:pt x="620890" y="135305"/>
                  </a:lnTo>
                  <a:close/>
                </a:path>
                <a:path w="911860" h="220344">
                  <a:moveTo>
                    <a:pt x="780618" y="142697"/>
                  </a:moveTo>
                  <a:lnTo>
                    <a:pt x="778154" y="126441"/>
                  </a:lnTo>
                  <a:lnTo>
                    <a:pt x="775893" y="111594"/>
                  </a:lnTo>
                  <a:lnTo>
                    <a:pt x="768896" y="99275"/>
                  </a:lnTo>
                  <a:lnTo>
                    <a:pt x="762406" y="87845"/>
                  </a:lnTo>
                  <a:lnTo>
                    <a:pt x="741146" y="72669"/>
                  </a:lnTo>
                  <a:lnTo>
                    <a:pt x="736206" y="71729"/>
                  </a:lnTo>
                  <a:lnTo>
                    <a:pt x="736206" y="126441"/>
                  </a:lnTo>
                  <a:lnTo>
                    <a:pt x="677557" y="126441"/>
                  </a:lnTo>
                  <a:lnTo>
                    <a:pt x="680212" y="116344"/>
                  </a:lnTo>
                  <a:lnTo>
                    <a:pt x="686358" y="107657"/>
                  </a:lnTo>
                  <a:lnTo>
                    <a:pt x="695960" y="101574"/>
                  </a:lnTo>
                  <a:lnTo>
                    <a:pt x="708952" y="99275"/>
                  </a:lnTo>
                  <a:lnTo>
                    <a:pt x="720001" y="101447"/>
                  </a:lnTo>
                  <a:lnTo>
                    <a:pt x="728700" y="107315"/>
                  </a:lnTo>
                  <a:lnTo>
                    <a:pt x="734326" y="115963"/>
                  </a:lnTo>
                  <a:lnTo>
                    <a:pt x="736206" y="126441"/>
                  </a:lnTo>
                  <a:lnTo>
                    <a:pt x="736206" y="71729"/>
                  </a:lnTo>
                  <a:lnTo>
                    <a:pt x="681888" y="72669"/>
                  </a:lnTo>
                  <a:lnTo>
                    <a:pt x="639406" y="111594"/>
                  </a:lnTo>
                  <a:lnTo>
                    <a:pt x="633171" y="142697"/>
                  </a:lnTo>
                  <a:lnTo>
                    <a:pt x="638251" y="168021"/>
                  </a:lnTo>
                  <a:lnTo>
                    <a:pt x="639457" y="173850"/>
                  </a:lnTo>
                  <a:lnTo>
                    <a:pt x="656475" y="197548"/>
                  </a:lnTo>
                  <a:lnTo>
                    <a:pt x="681875" y="212725"/>
                  </a:lnTo>
                  <a:lnTo>
                    <a:pt x="713117" y="218059"/>
                  </a:lnTo>
                  <a:lnTo>
                    <a:pt x="730338" y="216154"/>
                  </a:lnTo>
                  <a:lnTo>
                    <a:pt x="746785" y="210629"/>
                  </a:lnTo>
                  <a:lnTo>
                    <a:pt x="761580" y="201714"/>
                  </a:lnTo>
                  <a:lnTo>
                    <a:pt x="773811" y="189674"/>
                  </a:lnTo>
                  <a:lnTo>
                    <a:pt x="766559" y="184327"/>
                  </a:lnTo>
                  <a:lnTo>
                    <a:pt x="742721" y="166890"/>
                  </a:lnTo>
                  <a:lnTo>
                    <a:pt x="736688" y="173850"/>
                  </a:lnTo>
                  <a:lnTo>
                    <a:pt x="729538" y="179374"/>
                  </a:lnTo>
                  <a:lnTo>
                    <a:pt x="721055" y="183019"/>
                  </a:lnTo>
                  <a:lnTo>
                    <a:pt x="711034" y="184327"/>
                  </a:lnTo>
                  <a:lnTo>
                    <a:pt x="699071" y="182359"/>
                  </a:lnTo>
                  <a:lnTo>
                    <a:pt x="689203" y="176771"/>
                  </a:lnTo>
                  <a:lnTo>
                    <a:pt x="681888" y="168021"/>
                  </a:lnTo>
                  <a:lnTo>
                    <a:pt x="677583" y="156578"/>
                  </a:lnTo>
                  <a:lnTo>
                    <a:pt x="780618" y="156578"/>
                  </a:lnTo>
                  <a:lnTo>
                    <a:pt x="780618" y="142697"/>
                  </a:lnTo>
                  <a:close/>
                </a:path>
                <a:path w="911860" h="220344">
                  <a:moveTo>
                    <a:pt x="840752" y="4940"/>
                  </a:moveTo>
                  <a:lnTo>
                    <a:pt x="796328" y="4940"/>
                  </a:lnTo>
                  <a:lnTo>
                    <a:pt x="796328" y="110350"/>
                  </a:lnTo>
                  <a:lnTo>
                    <a:pt x="796328" y="214490"/>
                  </a:lnTo>
                  <a:lnTo>
                    <a:pt x="840752" y="214490"/>
                  </a:lnTo>
                  <a:lnTo>
                    <a:pt x="840752" y="110350"/>
                  </a:lnTo>
                  <a:lnTo>
                    <a:pt x="840752" y="4940"/>
                  </a:lnTo>
                  <a:close/>
                </a:path>
                <a:path w="911860" h="220344">
                  <a:moveTo>
                    <a:pt x="911250" y="4940"/>
                  </a:moveTo>
                  <a:lnTo>
                    <a:pt x="866813" y="4940"/>
                  </a:lnTo>
                  <a:lnTo>
                    <a:pt x="866813" y="110350"/>
                  </a:lnTo>
                  <a:lnTo>
                    <a:pt x="866813" y="214490"/>
                  </a:lnTo>
                  <a:lnTo>
                    <a:pt x="911250" y="214490"/>
                  </a:lnTo>
                  <a:lnTo>
                    <a:pt x="911250" y="110350"/>
                  </a:lnTo>
                  <a:lnTo>
                    <a:pt x="911250" y="4940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43330" y="860545"/>
              <a:ext cx="226780" cy="21312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94647" y="860903"/>
              <a:ext cx="144145" cy="213360"/>
            </a:xfrm>
            <a:custGeom>
              <a:avLst/>
              <a:gdLst/>
              <a:ahLst/>
              <a:cxnLst/>
              <a:rect l="l" t="t" r="r" b="b"/>
              <a:pathLst>
                <a:path w="144144" h="213359">
                  <a:moveTo>
                    <a:pt x="37646" y="185271"/>
                  </a:moveTo>
                  <a:lnTo>
                    <a:pt x="18159" y="185271"/>
                  </a:lnTo>
                  <a:lnTo>
                    <a:pt x="18302" y="185540"/>
                  </a:lnTo>
                  <a:lnTo>
                    <a:pt x="28506" y="197669"/>
                  </a:lnTo>
                  <a:lnTo>
                    <a:pt x="41919" y="206147"/>
                  </a:lnTo>
                  <a:lnTo>
                    <a:pt x="57102" y="211123"/>
                  </a:lnTo>
                  <a:lnTo>
                    <a:pt x="72620" y="212749"/>
                  </a:lnTo>
                  <a:lnTo>
                    <a:pt x="101408" y="207436"/>
                  </a:lnTo>
                  <a:lnTo>
                    <a:pt x="116069" y="197836"/>
                  </a:lnTo>
                  <a:lnTo>
                    <a:pt x="72620" y="197836"/>
                  </a:lnTo>
                  <a:lnTo>
                    <a:pt x="49879" y="193365"/>
                  </a:lnTo>
                  <a:lnTo>
                    <a:pt x="37646" y="185271"/>
                  </a:lnTo>
                  <a:close/>
                </a:path>
                <a:path w="144144" h="213359">
                  <a:moveTo>
                    <a:pt x="16743" y="0"/>
                  </a:moveTo>
                  <a:lnTo>
                    <a:pt x="0" y="0"/>
                  </a:lnTo>
                  <a:lnTo>
                    <a:pt x="0" y="209195"/>
                  </a:lnTo>
                  <a:lnTo>
                    <a:pt x="16743" y="209195"/>
                  </a:lnTo>
                  <a:lnTo>
                    <a:pt x="16743" y="185271"/>
                  </a:lnTo>
                  <a:lnTo>
                    <a:pt x="37646" y="185271"/>
                  </a:lnTo>
                  <a:lnTo>
                    <a:pt x="31593" y="181265"/>
                  </a:lnTo>
                  <a:lnTo>
                    <a:pt x="19399" y="163358"/>
                  </a:lnTo>
                  <a:lnTo>
                    <a:pt x="14931" y="141467"/>
                  </a:lnTo>
                  <a:lnTo>
                    <a:pt x="19393" y="119604"/>
                  </a:lnTo>
                  <a:lnTo>
                    <a:pt x="31577" y="101694"/>
                  </a:lnTo>
                  <a:lnTo>
                    <a:pt x="37647" y="97664"/>
                  </a:lnTo>
                  <a:lnTo>
                    <a:pt x="16743" y="97664"/>
                  </a:lnTo>
                  <a:lnTo>
                    <a:pt x="16743" y="0"/>
                  </a:lnTo>
                  <a:close/>
                </a:path>
                <a:path w="144144" h="213359">
                  <a:moveTo>
                    <a:pt x="116059" y="85099"/>
                  </a:moveTo>
                  <a:lnTo>
                    <a:pt x="72620" y="85099"/>
                  </a:lnTo>
                  <a:lnTo>
                    <a:pt x="95404" y="89579"/>
                  </a:lnTo>
                  <a:lnTo>
                    <a:pt x="112617" y="101694"/>
                  </a:lnTo>
                  <a:lnTo>
                    <a:pt x="123507" y="119604"/>
                  </a:lnTo>
                  <a:lnTo>
                    <a:pt x="127320" y="141467"/>
                  </a:lnTo>
                  <a:lnTo>
                    <a:pt x="123473" y="163358"/>
                  </a:lnTo>
                  <a:lnTo>
                    <a:pt x="112560" y="181265"/>
                  </a:lnTo>
                  <a:lnTo>
                    <a:pt x="96401" y="192642"/>
                  </a:lnTo>
                  <a:lnTo>
                    <a:pt x="95341" y="193365"/>
                  </a:lnTo>
                  <a:lnTo>
                    <a:pt x="72620" y="197836"/>
                  </a:lnTo>
                  <a:lnTo>
                    <a:pt x="116069" y="197836"/>
                  </a:lnTo>
                  <a:lnTo>
                    <a:pt x="124000" y="192642"/>
                  </a:lnTo>
                  <a:lnTo>
                    <a:pt x="138764" y="170081"/>
                  </a:lnTo>
                  <a:lnTo>
                    <a:pt x="144064" y="141467"/>
                  </a:lnTo>
                  <a:lnTo>
                    <a:pt x="138777" y="112859"/>
                  </a:lnTo>
                  <a:lnTo>
                    <a:pt x="124012" y="90305"/>
                  </a:lnTo>
                  <a:lnTo>
                    <a:pt x="116059" y="85099"/>
                  </a:lnTo>
                  <a:close/>
                </a:path>
                <a:path w="144144" h="213359">
                  <a:moveTo>
                    <a:pt x="72620" y="70186"/>
                  </a:moveTo>
                  <a:lnTo>
                    <a:pt x="28488" y="85272"/>
                  </a:lnTo>
                  <a:lnTo>
                    <a:pt x="18159" y="97664"/>
                  </a:lnTo>
                  <a:lnTo>
                    <a:pt x="37647" y="97664"/>
                  </a:lnTo>
                  <a:lnTo>
                    <a:pt x="49865" y="89579"/>
                  </a:lnTo>
                  <a:lnTo>
                    <a:pt x="72620" y="85099"/>
                  </a:lnTo>
                  <a:lnTo>
                    <a:pt x="116059" y="85099"/>
                  </a:lnTo>
                  <a:lnTo>
                    <a:pt x="101412" y="75512"/>
                  </a:lnTo>
                  <a:lnTo>
                    <a:pt x="72620" y="70186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3174196" y="753903"/>
            <a:ext cx="13970" cy="419100"/>
          </a:xfrm>
          <a:custGeom>
            <a:avLst/>
            <a:gdLst/>
            <a:ahLst/>
            <a:cxnLst/>
            <a:rect l="l" t="t" r="r" b="b"/>
            <a:pathLst>
              <a:path w="13969" h="419100">
                <a:moveTo>
                  <a:pt x="13468" y="0"/>
                </a:moveTo>
                <a:lnTo>
                  <a:pt x="0" y="0"/>
                </a:lnTo>
                <a:lnTo>
                  <a:pt x="0" y="418835"/>
                </a:lnTo>
                <a:lnTo>
                  <a:pt x="13468" y="418835"/>
                </a:lnTo>
                <a:lnTo>
                  <a:pt x="13468" y="0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026607" y="924791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20512" y="0"/>
                </a:moveTo>
                <a:lnTo>
                  <a:pt x="15551" y="0"/>
                </a:lnTo>
                <a:lnTo>
                  <a:pt x="13197" y="491"/>
                </a:lnTo>
                <a:lnTo>
                  <a:pt x="258" y="14262"/>
                </a:lnTo>
                <a:lnTo>
                  <a:pt x="150" y="14786"/>
                </a:lnTo>
                <a:lnTo>
                  <a:pt x="94" y="15055"/>
                </a:lnTo>
                <a:lnTo>
                  <a:pt x="0" y="20481"/>
                </a:lnTo>
                <a:lnTo>
                  <a:pt x="461" y="22829"/>
                </a:lnTo>
                <a:lnTo>
                  <a:pt x="15535" y="35997"/>
                </a:lnTo>
                <a:lnTo>
                  <a:pt x="20528" y="35997"/>
                </a:lnTo>
                <a:lnTo>
                  <a:pt x="22865" y="35537"/>
                </a:lnTo>
                <a:lnTo>
                  <a:pt x="27222" y="33633"/>
                </a:lnTo>
                <a:lnTo>
                  <a:pt x="29130" y="32348"/>
                </a:lnTo>
                <a:lnTo>
                  <a:pt x="29528" y="31952"/>
                </a:lnTo>
                <a:lnTo>
                  <a:pt x="16171" y="31952"/>
                </a:lnTo>
                <a:lnTo>
                  <a:pt x="14406" y="31603"/>
                </a:lnTo>
                <a:lnTo>
                  <a:pt x="4762" y="20481"/>
                </a:lnTo>
                <a:lnTo>
                  <a:pt x="4855" y="15055"/>
                </a:lnTo>
                <a:lnTo>
                  <a:pt x="4907" y="14786"/>
                </a:lnTo>
                <a:lnTo>
                  <a:pt x="5008" y="14262"/>
                </a:lnTo>
                <a:lnTo>
                  <a:pt x="16155" y="4061"/>
                </a:lnTo>
                <a:lnTo>
                  <a:pt x="29505" y="4061"/>
                </a:lnTo>
                <a:lnTo>
                  <a:pt x="29130" y="3680"/>
                </a:lnTo>
                <a:lnTo>
                  <a:pt x="27222" y="2395"/>
                </a:lnTo>
                <a:lnTo>
                  <a:pt x="25028" y="1459"/>
                </a:lnTo>
                <a:lnTo>
                  <a:pt x="22885" y="491"/>
                </a:lnTo>
                <a:lnTo>
                  <a:pt x="20512" y="0"/>
                </a:lnTo>
                <a:close/>
              </a:path>
              <a:path w="36195" h="36194">
                <a:moveTo>
                  <a:pt x="29505" y="4061"/>
                </a:moveTo>
                <a:lnTo>
                  <a:pt x="19908" y="4061"/>
                </a:lnTo>
                <a:lnTo>
                  <a:pt x="21657" y="4426"/>
                </a:lnTo>
                <a:lnTo>
                  <a:pt x="23279" y="5171"/>
                </a:lnTo>
                <a:lnTo>
                  <a:pt x="30355" y="12580"/>
                </a:lnTo>
                <a:lnTo>
                  <a:pt x="31070" y="14262"/>
                </a:lnTo>
                <a:lnTo>
                  <a:pt x="31172" y="14786"/>
                </a:lnTo>
                <a:lnTo>
                  <a:pt x="31224" y="15055"/>
                </a:lnTo>
                <a:lnTo>
                  <a:pt x="31317" y="20481"/>
                </a:lnTo>
                <a:lnTo>
                  <a:pt x="31070" y="21766"/>
                </a:lnTo>
                <a:lnTo>
                  <a:pt x="19892" y="31952"/>
                </a:lnTo>
                <a:lnTo>
                  <a:pt x="29528" y="31952"/>
                </a:lnTo>
                <a:lnTo>
                  <a:pt x="36079" y="20481"/>
                </a:lnTo>
                <a:lnTo>
                  <a:pt x="35982" y="15055"/>
                </a:lnTo>
                <a:lnTo>
                  <a:pt x="35628" y="13326"/>
                </a:lnTo>
                <a:lnTo>
                  <a:pt x="35431" y="12818"/>
                </a:lnTo>
                <a:lnTo>
                  <a:pt x="34632" y="11042"/>
                </a:lnTo>
                <a:lnTo>
                  <a:pt x="33782" y="9058"/>
                </a:lnTo>
                <a:lnTo>
                  <a:pt x="33694" y="8852"/>
                </a:lnTo>
                <a:lnTo>
                  <a:pt x="32406" y="6948"/>
                </a:lnTo>
                <a:lnTo>
                  <a:pt x="30752" y="5330"/>
                </a:lnTo>
                <a:lnTo>
                  <a:pt x="29505" y="4061"/>
                </a:lnTo>
                <a:close/>
              </a:path>
              <a:path w="36195" h="36194">
                <a:moveTo>
                  <a:pt x="19335" y="8456"/>
                </a:moveTo>
                <a:lnTo>
                  <a:pt x="11098" y="8456"/>
                </a:lnTo>
                <a:lnTo>
                  <a:pt x="11098" y="27271"/>
                </a:lnTo>
                <a:lnTo>
                  <a:pt x="15758" y="27271"/>
                </a:lnTo>
                <a:lnTo>
                  <a:pt x="15758" y="20005"/>
                </a:lnTo>
                <a:lnTo>
                  <a:pt x="21604" y="20005"/>
                </a:lnTo>
                <a:lnTo>
                  <a:pt x="21450" y="19767"/>
                </a:lnTo>
                <a:lnTo>
                  <a:pt x="21789" y="19767"/>
                </a:lnTo>
                <a:lnTo>
                  <a:pt x="22468" y="19513"/>
                </a:lnTo>
                <a:lnTo>
                  <a:pt x="25356" y="16214"/>
                </a:lnTo>
                <a:lnTo>
                  <a:pt x="15726" y="16214"/>
                </a:lnTo>
                <a:lnTo>
                  <a:pt x="15726" y="11898"/>
                </a:lnTo>
                <a:lnTo>
                  <a:pt x="25473" y="11898"/>
                </a:lnTo>
                <a:lnTo>
                  <a:pt x="24503" y="10439"/>
                </a:lnTo>
                <a:lnTo>
                  <a:pt x="23867" y="9868"/>
                </a:lnTo>
                <a:lnTo>
                  <a:pt x="23056" y="9487"/>
                </a:lnTo>
                <a:lnTo>
                  <a:pt x="22277" y="9058"/>
                </a:lnTo>
                <a:lnTo>
                  <a:pt x="21622" y="8852"/>
                </a:lnTo>
                <a:lnTo>
                  <a:pt x="21879" y="8852"/>
                </a:lnTo>
                <a:lnTo>
                  <a:pt x="19335" y="8456"/>
                </a:lnTo>
                <a:close/>
              </a:path>
              <a:path w="36195" h="36194">
                <a:moveTo>
                  <a:pt x="21604" y="20005"/>
                </a:moveTo>
                <a:lnTo>
                  <a:pt x="16871" y="20005"/>
                </a:lnTo>
                <a:lnTo>
                  <a:pt x="21196" y="27271"/>
                </a:lnTo>
                <a:lnTo>
                  <a:pt x="26300" y="27271"/>
                </a:lnTo>
                <a:lnTo>
                  <a:pt x="21604" y="20005"/>
                </a:lnTo>
                <a:close/>
              </a:path>
              <a:path w="36195" h="36194">
                <a:moveTo>
                  <a:pt x="25473" y="11898"/>
                </a:moveTo>
                <a:lnTo>
                  <a:pt x="17129" y="11898"/>
                </a:lnTo>
                <a:lnTo>
                  <a:pt x="21330" y="12580"/>
                </a:lnTo>
                <a:lnTo>
                  <a:pt x="20293" y="12580"/>
                </a:lnTo>
                <a:lnTo>
                  <a:pt x="20565" y="12818"/>
                </a:lnTo>
                <a:lnTo>
                  <a:pt x="20957" y="13326"/>
                </a:lnTo>
                <a:lnTo>
                  <a:pt x="20957" y="15055"/>
                </a:lnTo>
                <a:lnTo>
                  <a:pt x="20544" y="15611"/>
                </a:lnTo>
                <a:lnTo>
                  <a:pt x="20751" y="15611"/>
                </a:lnTo>
                <a:lnTo>
                  <a:pt x="19240" y="16214"/>
                </a:lnTo>
                <a:lnTo>
                  <a:pt x="25356" y="16214"/>
                </a:lnTo>
                <a:lnTo>
                  <a:pt x="25582" y="15611"/>
                </a:lnTo>
                <a:lnTo>
                  <a:pt x="25662" y="12580"/>
                </a:lnTo>
                <a:lnTo>
                  <a:pt x="25473" y="11898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3292975" y="862539"/>
            <a:ext cx="734060" cy="212090"/>
            <a:chOff x="3292975" y="862539"/>
            <a:chExt cx="734060" cy="21209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2975" y="875791"/>
              <a:ext cx="210657" cy="1952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4638" y="935365"/>
              <a:ext cx="134348" cy="1390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78900" y="935344"/>
              <a:ext cx="84880" cy="13572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784206" y="862539"/>
              <a:ext cx="242570" cy="208915"/>
            </a:xfrm>
            <a:custGeom>
              <a:avLst/>
              <a:gdLst/>
              <a:ahLst/>
              <a:cxnLst/>
              <a:rect l="l" t="t" r="r" b="b"/>
              <a:pathLst>
                <a:path w="242570" h="208915">
                  <a:moveTo>
                    <a:pt x="33172" y="0"/>
                  </a:moveTo>
                  <a:lnTo>
                    <a:pt x="0" y="0"/>
                  </a:lnTo>
                  <a:lnTo>
                    <a:pt x="0" y="208521"/>
                  </a:lnTo>
                  <a:lnTo>
                    <a:pt x="33172" y="208521"/>
                  </a:lnTo>
                  <a:lnTo>
                    <a:pt x="33172" y="0"/>
                  </a:lnTo>
                  <a:close/>
                </a:path>
                <a:path w="242570" h="208915">
                  <a:moveTo>
                    <a:pt x="91503" y="76161"/>
                  </a:moveTo>
                  <a:lnTo>
                    <a:pt x="58343" y="76161"/>
                  </a:lnTo>
                  <a:lnTo>
                    <a:pt x="58343" y="208559"/>
                  </a:lnTo>
                  <a:lnTo>
                    <a:pt x="91503" y="208559"/>
                  </a:lnTo>
                  <a:lnTo>
                    <a:pt x="91503" y="76161"/>
                  </a:lnTo>
                  <a:close/>
                </a:path>
                <a:path w="242570" h="208915">
                  <a:moveTo>
                    <a:pt x="96202" y="25488"/>
                  </a:moveTo>
                  <a:lnTo>
                    <a:pt x="94132" y="20764"/>
                  </a:lnTo>
                  <a:lnTo>
                    <a:pt x="85940" y="13322"/>
                  </a:lnTo>
                  <a:lnTo>
                    <a:pt x="86093" y="13322"/>
                  </a:lnTo>
                  <a:lnTo>
                    <a:pt x="80708" y="11341"/>
                  </a:lnTo>
                  <a:lnTo>
                    <a:pt x="68567" y="11341"/>
                  </a:lnTo>
                  <a:lnTo>
                    <a:pt x="63538" y="13322"/>
                  </a:lnTo>
                  <a:lnTo>
                    <a:pt x="55600" y="21221"/>
                  </a:lnTo>
                  <a:lnTo>
                    <a:pt x="53632" y="25869"/>
                  </a:lnTo>
                  <a:lnTo>
                    <a:pt x="53632" y="36499"/>
                  </a:lnTo>
                  <a:lnTo>
                    <a:pt x="55626" y="41148"/>
                  </a:lnTo>
                  <a:lnTo>
                    <a:pt x="63639" y="49161"/>
                  </a:lnTo>
                  <a:lnTo>
                    <a:pt x="63779" y="49161"/>
                  </a:lnTo>
                  <a:lnTo>
                    <a:pt x="68567" y="51028"/>
                  </a:lnTo>
                  <a:lnTo>
                    <a:pt x="80708" y="51028"/>
                  </a:lnTo>
                  <a:lnTo>
                    <a:pt x="85826" y="49161"/>
                  </a:lnTo>
                  <a:lnTo>
                    <a:pt x="94119" y="41617"/>
                  </a:lnTo>
                  <a:lnTo>
                    <a:pt x="96202" y="36880"/>
                  </a:lnTo>
                  <a:lnTo>
                    <a:pt x="96202" y="25488"/>
                  </a:lnTo>
                  <a:close/>
                </a:path>
                <a:path w="242570" h="208915">
                  <a:moveTo>
                    <a:pt x="242443" y="118135"/>
                  </a:moveTo>
                  <a:lnTo>
                    <a:pt x="237439" y="97370"/>
                  </a:lnTo>
                  <a:lnTo>
                    <a:pt x="235546" y="93573"/>
                  </a:lnTo>
                  <a:lnTo>
                    <a:pt x="227799" y="84023"/>
                  </a:lnTo>
                  <a:lnTo>
                    <a:pt x="222770" y="80175"/>
                  </a:lnTo>
                  <a:lnTo>
                    <a:pt x="210413" y="74282"/>
                  </a:lnTo>
                  <a:lnTo>
                    <a:pt x="202907" y="72809"/>
                  </a:lnTo>
                  <a:lnTo>
                    <a:pt x="194068" y="72809"/>
                  </a:lnTo>
                  <a:lnTo>
                    <a:pt x="156565" y="90754"/>
                  </a:lnTo>
                  <a:lnTo>
                    <a:pt x="153428" y="97370"/>
                  </a:lnTo>
                  <a:lnTo>
                    <a:pt x="152869" y="97370"/>
                  </a:lnTo>
                  <a:lnTo>
                    <a:pt x="152869" y="76123"/>
                  </a:lnTo>
                  <a:lnTo>
                    <a:pt x="121373" y="76123"/>
                  </a:lnTo>
                  <a:lnTo>
                    <a:pt x="121373" y="208508"/>
                  </a:lnTo>
                  <a:lnTo>
                    <a:pt x="154546" y="208508"/>
                  </a:lnTo>
                  <a:lnTo>
                    <a:pt x="154546" y="131813"/>
                  </a:lnTo>
                  <a:lnTo>
                    <a:pt x="155092" y="127596"/>
                  </a:lnTo>
                  <a:lnTo>
                    <a:pt x="179235" y="102590"/>
                  </a:lnTo>
                  <a:lnTo>
                    <a:pt x="190652" y="102590"/>
                  </a:lnTo>
                  <a:lnTo>
                    <a:pt x="209270" y="137807"/>
                  </a:lnTo>
                  <a:lnTo>
                    <a:pt x="209270" y="208508"/>
                  </a:lnTo>
                  <a:lnTo>
                    <a:pt x="242443" y="208508"/>
                  </a:lnTo>
                  <a:lnTo>
                    <a:pt x="242443" y="118135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/>
          <p:nvPr/>
        </p:nvSpPr>
        <p:spPr>
          <a:xfrm>
            <a:off x="9673004" y="870130"/>
            <a:ext cx="769620" cy="185420"/>
          </a:xfrm>
          <a:custGeom>
            <a:avLst/>
            <a:gdLst/>
            <a:ahLst/>
            <a:cxnLst/>
            <a:rect l="l" t="t" r="r" b="b"/>
            <a:pathLst>
              <a:path w="769620" h="185419">
                <a:moveTo>
                  <a:pt x="51768" y="6282"/>
                </a:moveTo>
                <a:lnTo>
                  <a:pt x="0" y="6282"/>
                </a:lnTo>
                <a:lnTo>
                  <a:pt x="0" y="182193"/>
                </a:lnTo>
                <a:lnTo>
                  <a:pt x="51768" y="182193"/>
                </a:lnTo>
                <a:lnTo>
                  <a:pt x="66532" y="181533"/>
                </a:lnTo>
                <a:lnTo>
                  <a:pt x="111923" y="165796"/>
                </a:lnTo>
                <a:lnTo>
                  <a:pt x="113305" y="164602"/>
                </a:lnTo>
                <a:lnTo>
                  <a:pt x="21109" y="164602"/>
                </a:lnTo>
                <a:lnTo>
                  <a:pt x="21109" y="23873"/>
                </a:lnTo>
                <a:lnTo>
                  <a:pt x="112988" y="23873"/>
                </a:lnTo>
                <a:lnTo>
                  <a:pt x="111923" y="22946"/>
                </a:lnTo>
                <a:lnTo>
                  <a:pt x="102530" y="17088"/>
                </a:lnTo>
                <a:lnTo>
                  <a:pt x="91913" y="12360"/>
                </a:lnTo>
                <a:lnTo>
                  <a:pt x="79913" y="8984"/>
                </a:lnTo>
                <a:lnTo>
                  <a:pt x="66532" y="6957"/>
                </a:lnTo>
                <a:lnTo>
                  <a:pt x="51768" y="6282"/>
                </a:lnTo>
                <a:close/>
              </a:path>
              <a:path w="769620" h="185419">
                <a:moveTo>
                  <a:pt x="112988" y="23873"/>
                </a:moveTo>
                <a:lnTo>
                  <a:pt x="51265" y="23873"/>
                </a:lnTo>
                <a:lnTo>
                  <a:pt x="63422" y="24407"/>
                </a:lnTo>
                <a:lnTo>
                  <a:pt x="74259" y="26009"/>
                </a:lnTo>
                <a:lnTo>
                  <a:pt x="109787" y="49333"/>
                </a:lnTo>
                <a:lnTo>
                  <a:pt x="120122" y="94740"/>
                </a:lnTo>
                <a:lnTo>
                  <a:pt x="119713" y="105185"/>
                </a:lnTo>
                <a:lnTo>
                  <a:pt x="104918" y="146006"/>
                </a:lnTo>
                <a:lnTo>
                  <a:pt x="63422" y="164084"/>
                </a:lnTo>
                <a:lnTo>
                  <a:pt x="51265" y="164602"/>
                </a:lnTo>
                <a:lnTo>
                  <a:pt x="113305" y="164602"/>
                </a:lnTo>
                <a:lnTo>
                  <a:pt x="136472" y="131210"/>
                </a:lnTo>
                <a:lnTo>
                  <a:pt x="141985" y="94740"/>
                </a:lnTo>
                <a:lnTo>
                  <a:pt x="141494" y="84075"/>
                </a:lnTo>
                <a:lnTo>
                  <a:pt x="126750" y="38150"/>
                </a:lnTo>
                <a:lnTo>
                  <a:pt x="119996" y="29967"/>
                </a:lnTo>
                <a:lnTo>
                  <a:pt x="112988" y="23873"/>
                </a:lnTo>
                <a:close/>
              </a:path>
              <a:path w="769620" h="185419">
                <a:moveTo>
                  <a:pt x="227798" y="52521"/>
                </a:moveTo>
                <a:lnTo>
                  <a:pt x="189098" y="65369"/>
                </a:lnTo>
                <a:lnTo>
                  <a:pt x="168365" y="100080"/>
                </a:lnTo>
                <a:lnTo>
                  <a:pt x="166481" y="118865"/>
                </a:lnTo>
                <a:lnTo>
                  <a:pt x="166922" y="127598"/>
                </a:lnTo>
                <a:lnTo>
                  <a:pt x="166968" y="128493"/>
                </a:lnTo>
                <a:lnTo>
                  <a:pt x="183506" y="166989"/>
                </a:lnTo>
                <a:lnTo>
                  <a:pt x="218626" y="184690"/>
                </a:lnTo>
                <a:lnTo>
                  <a:pt x="227296" y="185209"/>
                </a:lnTo>
                <a:lnTo>
                  <a:pt x="234473" y="184894"/>
                </a:lnTo>
                <a:lnTo>
                  <a:pt x="270771" y="167366"/>
                </a:lnTo>
                <a:lnTo>
                  <a:pt x="220259" y="167366"/>
                </a:lnTo>
                <a:lnTo>
                  <a:pt x="213642" y="165607"/>
                </a:lnTo>
                <a:lnTo>
                  <a:pt x="188470" y="134446"/>
                </a:lnTo>
                <a:lnTo>
                  <a:pt x="187250" y="123640"/>
                </a:lnTo>
                <a:lnTo>
                  <a:pt x="182313" y="123640"/>
                </a:lnTo>
                <a:lnTo>
                  <a:pt x="182313" y="107305"/>
                </a:lnTo>
                <a:lnTo>
                  <a:pt x="187087" y="107305"/>
                </a:lnTo>
                <a:lnTo>
                  <a:pt x="187087" y="103703"/>
                </a:lnTo>
                <a:lnTo>
                  <a:pt x="188930" y="95913"/>
                </a:lnTo>
                <a:lnTo>
                  <a:pt x="192616" y="89714"/>
                </a:lnTo>
                <a:lnTo>
                  <a:pt x="196302" y="83348"/>
                </a:lnTo>
                <a:lnTo>
                  <a:pt x="201160" y="78573"/>
                </a:lnTo>
                <a:lnTo>
                  <a:pt x="207192" y="75390"/>
                </a:lnTo>
                <a:lnTo>
                  <a:pt x="213390" y="72039"/>
                </a:lnTo>
                <a:lnTo>
                  <a:pt x="219840" y="70427"/>
                </a:lnTo>
                <a:lnTo>
                  <a:pt x="270708" y="70427"/>
                </a:lnTo>
                <a:lnTo>
                  <a:pt x="265434" y="65369"/>
                </a:lnTo>
                <a:lnTo>
                  <a:pt x="259211" y="60814"/>
                </a:lnTo>
                <a:lnTo>
                  <a:pt x="252441" y="57186"/>
                </a:lnTo>
                <a:lnTo>
                  <a:pt x="244949" y="54595"/>
                </a:lnTo>
                <a:lnTo>
                  <a:pt x="236735" y="53040"/>
                </a:lnTo>
                <a:lnTo>
                  <a:pt x="227798" y="52521"/>
                </a:lnTo>
                <a:close/>
              </a:path>
              <a:path w="769620" h="185419">
                <a:moveTo>
                  <a:pt x="282582" y="145503"/>
                </a:moveTo>
                <a:lnTo>
                  <a:pt x="261724" y="145503"/>
                </a:lnTo>
                <a:lnTo>
                  <a:pt x="259211" y="152204"/>
                </a:lnTo>
                <a:lnTo>
                  <a:pt x="255022" y="157565"/>
                </a:lnTo>
                <a:lnTo>
                  <a:pt x="243463" y="165439"/>
                </a:lnTo>
                <a:lnTo>
                  <a:pt x="236175" y="167366"/>
                </a:lnTo>
                <a:lnTo>
                  <a:pt x="270771" y="167366"/>
                </a:lnTo>
                <a:lnTo>
                  <a:pt x="277053" y="159827"/>
                </a:lnTo>
                <a:lnTo>
                  <a:pt x="280571" y="153042"/>
                </a:lnTo>
                <a:lnTo>
                  <a:pt x="282381" y="146257"/>
                </a:lnTo>
                <a:lnTo>
                  <a:pt x="282460" y="145958"/>
                </a:lnTo>
                <a:lnTo>
                  <a:pt x="282582" y="145503"/>
                </a:lnTo>
                <a:close/>
              </a:path>
              <a:path w="769620" h="185419">
                <a:moveTo>
                  <a:pt x="187087" y="107305"/>
                </a:moveTo>
                <a:lnTo>
                  <a:pt x="182313" y="107305"/>
                </a:lnTo>
                <a:lnTo>
                  <a:pt x="182313" y="123640"/>
                </a:lnTo>
                <a:lnTo>
                  <a:pt x="187250" y="123640"/>
                </a:lnTo>
                <a:lnTo>
                  <a:pt x="187142" y="121294"/>
                </a:lnTo>
                <a:lnTo>
                  <a:pt x="187087" y="107305"/>
                </a:lnTo>
                <a:close/>
              </a:path>
              <a:path w="769620" h="185419">
                <a:moveTo>
                  <a:pt x="270708" y="70427"/>
                </a:moveTo>
                <a:lnTo>
                  <a:pt x="228085" y="70427"/>
                </a:lnTo>
                <a:lnTo>
                  <a:pt x="234992" y="70976"/>
                </a:lnTo>
                <a:lnTo>
                  <a:pt x="241997" y="72814"/>
                </a:lnTo>
                <a:lnTo>
                  <a:pt x="248311" y="75877"/>
                </a:lnTo>
                <a:lnTo>
                  <a:pt x="253934" y="80165"/>
                </a:lnTo>
                <a:lnTo>
                  <a:pt x="258708" y="85536"/>
                </a:lnTo>
                <a:lnTo>
                  <a:pt x="262130" y="91677"/>
                </a:lnTo>
                <a:lnTo>
                  <a:pt x="262226" y="91850"/>
                </a:lnTo>
                <a:lnTo>
                  <a:pt x="264488" y="99106"/>
                </a:lnTo>
                <a:lnTo>
                  <a:pt x="265493" y="107305"/>
                </a:lnTo>
                <a:lnTo>
                  <a:pt x="187087" y="107305"/>
                </a:lnTo>
                <a:lnTo>
                  <a:pt x="187142" y="121294"/>
                </a:lnTo>
                <a:lnTo>
                  <a:pt x="187250" y="123640"/>
                </a:lnTo>
                <a:lnTo>
                  <a:pt x="285849" y="123640"/>
                </a:lnTo>
                <a:lnTo>
                  <a:pt x="286016" y="121294"/>
                </a:lnTo>
                <a:lnTo>
                  <a:pt x="286100" y="112080"/>
                </a:lnTo>
                <a:lnTo>
                  <a:pt x="285660" y="104211"/>
                </a:lnTo>
                <a:lnTo>
                  <a:pt x="284341" y="96688"/>
                </a:lnTo>
                <a:lnTo>
                  <a:pt x="282205" y="89714"/>
                </a:lnTo>
                <a:lnTo>
                  <a:pt x="282142" y="89510"/>
                </a:lnTo>
                <a:lnTo>
                  <a:pt x="279064" y="82678"/>
                </a:lnTo>
                <a:lnTo>
                  <a:pt x="275278" y="76222"/>
                </a:lnTo>
                <a:lnTo>
                  <a:pt x="270708" y="70427"/>
                </a:lnTo>
                <a:close/>
              </a:path>
              <a:path w="769620" h="185419">
                <a:moveTo>
                  <a:pt x="335697" y="1256"/>
                </a:moveTo>
                <a:lnTo>
                  <a:pt x="314587" y="1256"/>
                </a:lnTo>
                <a:lnTo>
                  <a:pt x="314587" y="182193"/>
                </a:lnTo>
                <a:lnTo>
                  <a:pt x="335697" y="182193"/>
                </a:lnTo>
                <a:lnTo>
                  <a:pt x="335697" y="1256"/>
                </a:lnTo>
                <a:close/>
              </a:path>
              <a:path w="769620" h="185419">
                <a:moveTo>
                  <a:pt x="393661" y="55537"/>
                </a:moveTo>
                <a:lnTo>
                  <a:pt x="372552" y="55537"/>
                </a:lnTo>
                <a:lnTo>
                  <a:pt x="372552" y="182193"/>
                </a:lnTo>
                <a:lnTo>
                  <a:pt x="393661" y="182193"/>
                </a:lnTo>
                <a:lnTo>
                  <a:pt x="393661" y="55537"/>
                </a:lnTo>
                <a:close/>
              </a:path>
              <a:path w="769620" h="185419">
                <a:moveTo>
                  <a:pt x="387127" y="0"/>
                </a:moveTo>
                <a:lnTo>
                  <a:pt x="378918" y="0"/>
                </a:lnTo>
                <a:lnTo>
                  <a:pt x="375400" y="1340"/>
                </a:lnTo>
                <a:lnTo>
                  <a:pt x="369871" y="6533"/>
                </a:lnTo>
                <a:lnTo>
                  <a:pt x="368531" y="9884"/>
                </a:lnTo>
                <a:lnTo>
                  <a:pt x="368531" y="18261"/>
                </a:lnTo>
                <a:lnTo>
                  <a:pt x="369871" y="21779"/>
                </a:lnTo>
                <a:lnTo>
                  <a:pt x="372552" y="24627"/>
                </a:lnTo>
                <a:lnTo>
                  <a:pt x="375400" y="27308"/>
                </a:lnTo>
                <a:lnTo>
                  <a:pt x="378918" y="28648"/>
                </a:lnTo>
                <a:lnTo>
                  <a:pt x="387127" y="28648"/>
                </a:lnTo>
                <a:lnTo>
                  <a:pt x="390562" y="27308"/>
                </a:lnTo>
                <a:lnTo>
                  <a:pt x="393410" y="24627"/>
                </a:lnTo>
                <a:lnTo>
                  <a:pt x="396258" y="21779"/>
                </a:lnTo>
                <a:lnTo>
                  <a:pt x="397682" y="18261"/>
                </a:lnTo>
                <a:lnTo>
                  <a:pt x="397682" y="9884"/>
                </a:lnTo>
                <a:lnTo>
                  <a:pt x="396258" y="6533"/>
                </a:lnTo>
                <a:lnTo>
                  <a:pt x="393410" y="4020"/>
                </a:lnTo>
                <a:lnTo>
                  <a:pt x="390562" y="1340"/>
                </a:lnTo>
                <a:lnTo>
                  <a:pt x="387127" y="0"/>
                </a:lnTo>
                <a:close/>
              </a:path>
              <a:path w="769620" h="185419">
                <a:moveTo>
                  <a:pt x="441467" y="55537"/>
                </a:moveTo>
                <a:lnTo>
                  <a:pt x="419353" y="55537"/>
                </a:lnTo>
                <a:lnTo>
                  <a:pt x="467351" y="182193"/>
                </a:lnTo>
                <a:lnTo>
                  <a:pt x="491727" y="182193"/>
                </a:lnTo>
                <a:lnTo>
                  <a:pt x="499441" y="161838"/>
                </a:lnTo>
                <a:lnTo>
                  <a:pt x="479665" y="161838"/>
                </a:lnTo>
                <a:lnTo>
                  <a:pt x="441467" y="55537"/>
                </a:lnTo>
                <a:close/>
              </a:path>
              <a:path w="769620" h="185419">
                <a:moveTo>
                  <a:pt x="539726" y="55537"/>
                </a:moveTo>
                <a:lnTo>
                  <a:pt x="518114" y="55537"/>
                </a:lnTo>
                <a:lnTo>
                  <a:pt x="479665" y="161838"/>
                </a:lnTo>
                <a:lnTo>
                  <a:pt x="499441" y="161838"/>
                </a:lnTo>
                <a:lnTo>
                  <a:pt x="539726" y="55537"/>
                </a:lnTo>
                <a:close/>
              </a:path>
              <a:path w="769620" h="185419">
                <a:moveTo>
                  <a:pt x="613094" y="52521"/>
                </a:moveTo>
                <a:lnTo>
                  <a:pt x="574394" y="65369"/>
                </a:lnTo>
                <a:lnTo>
                  <a:pt x="553661" y="100080"/>
                </a:lnTo>
                <a:lnTo>
                  <a:pt x="551777" y="118865"/>
                </a:lnTo>
                <a:lnTo>
                  <a:pt x="552218" y="127598"/>
                </a:lnTo>
                <a:lnTo>
                  <a:pt x="568802" y="166989"/>
                </a:lnTo>
                <a:lnTo>
                  <a:pt x="603922" y="184690"/>
                </a:lnTo>
                <a:lnTo>
                  <a:pt x="612591" y="185209"/>
                </a:lnTo>
                <a:lnTo>
                  <a:pt x="619769" y="184894"/>
                </a:lnTo>
                <a:lnTo>
                  <a:pt x="656067" y="167366"/>
                </a:lnTo>
                <a:lnTo>
                  <a:pt x="605555" y="167366"/>
                </a:lnTo>
                <a:lnTo>
                  <a:pt x="598937" y="165607"/>
                </a:lnTo>
                <a:lnTo>
                  <a:pt x="573765" y="134446"/>
                </a:lnTo>
                <a:lnTo>
                  <a:pt x="572546" y="123640"/>
                </a:lnTo>
                <a:lnTo>
                  <a:pt x="567609" y="123640"/>
                </a:lnTo>
                <a:lnTo>
                  <a:pt x="567609" y="107305"/>
                </a:lnTo>
                <a:lnTo>
                  <a:pt x="572383" y="107305"/>
                </a:lnTo>
                <a:lnTo>
                  <a:pt x="572383" y="103703"/>
                </a:lnTo>
                <a:lnTo>
                  <a:pt x="574226" y="95913"/>
                </a:lnTo>
                <a:lnTo>
                  <a:pt x="577912" y="89714"/>
                </a:lnTo>
                <a:lnTo>
                  <a:pt x="581598" y="83348"/>
                </a:lnTo>
                <a:lnTo>
                  <a:pt x="586456" y="78573"/>
                </a:lnTo>
                <a:lnTo>
                  <a:pt x="592487" y="75390"/>
                </a:lnTo>
                <a:lnTo>
                  <a:pt x="598686" y="72039"/>
                </a:lnTo>
                <a:lnTo>
                  <a:pt x="605136" y="70427"/>
                </a:lnTo>
                <a:lnTo>
                  <a:pt x="656004" y="70427"/>
                </a:lnTo>
                <a:lnTo>
                  <a:pt x="650730" y="65369"/>
                </a:lnTo>
                <a:lnTo>
                  <a:pt x="644507" y="60814"/>
                </a:lnTo>
                <a:lnTo>
                  <a:pt x="637737" y="57186"/>
                </a:lnTo>
                <a:lnTo>
                  <a:pt x="630245" y="54595"/>
                </a:lnTo>
                <a:lnTo>
                  <a:pt x="622031" y="53040"/>
                </a:lnTo>
                <a:lnTo>
                  <a:pt x="613094" y="52521"/>
                </a:lnTo>
                <a:close/>
              </a:path>
              <a:path w="769620" h="185419">
                <a:moveTo>
                  <a:pt x="667878" y="145503"/>
                </a:moveTo>
                <a:lnTo>
                  <a:pt x="647020" y="145503"/>
                </a:lnTo>
                <a:lnTo>
                  <a:pt x="644507" y="152204"/>
                </a:lnTo>
                <a:lnTo>
                  <a:pt x="640318" y="157565"/>
                </a:lnTo>
                <a:lnTo>
                  <a:pt x="628758" y="165439"/>
                </a:lnTo>
                <a:lnTo>
                  <a:pt x="621471" y="167366"/>
                </a:lnTo>
                <a:lnTo>
                  <a:pt x="656067" y="167366"/>
                </a:lnTo>
                <a:lnTo>
                  <a:pt x="662349" y="159827"/>
                </a:lnTo>
                <a:lnTo>
                  <a:pt x="665867" y="153042"/>
                </a:lnTo>
                <a:lnTo>
                  <a:pt x="667677" y="146257"/>
                </a:lnTo>
                <a:lnTo>
                  <a:pt x="667756" y="145958"/>
                </a:lnTo>
                <a:lnTo>
                  <a:pt x="667878" y="145503"/>
                </a:lnTo>
                <a:close/>
              </a:path>
              <a:path w="769620" h="185419">
                <a:moveTo>
                  <a:pt x="572383" y="107305"/>
                </a:moveTo>
                <a:lnTo>
                  <a:pt x="567609" y="107305"/>
                </a:lnTo>
                <a:lnTo>
                  <a:pt x="567609" y="123640"/>
                </a:lnTo>
                <a:lnTo>
                  <a:pt x="572546" y="123640"/>
                </a:lnTo>
                <a:lnTo>
                  <a:pt x="572437" y="121294"/>
                </a:lnTo>
                <a:lnTo>
                  <a:pt x="572383" y="107305"/>
                </a:lnTo>
                <a:close/>
              </a:path>
              <a:path w="769620" h="185419">
                <a:moveTo>
                  <a:pt x="656004" y="70427"/>
                </a:moveTo>
                <a:lnTo>
                  <a:pt x="613381" y="70427"/>
                </a:lnTo>
                <a:lnTo>
                  <a:pt x="620288" y="70976"/>
                </a:lnTo>
                <a:lnTo>
                  <a:pt x="627293" y="72814"/>
                </a:lnTo>
                <a:lnTo>
                  <a:pt x="650789" y="107305"/>
                </a:lnTo>
                <a:lnTo>
                  <a:pt x="572383" y="107305"/>
                </a:lnTo>
                <a:lnTo>
                  <a:pt x="572437" y="121294"/>
                </a:lnTo>
                <a:lnTo>
                  <a:pt x="572546" y="123640"/>
                </a:lnTo>
                <a:lnTo>
                  <a:pt x="671145" y="123640"/>
                </a:lnTo>
                <a:lnTo>
                  <a:pt x="671312" y="121294"/>
                </a:lnTo>
                <a:lnTo>
                  <a:pt x="671396" y="112080"/>
                </a:lnTo>
                <a:lnTo>
                  <a:pt x="670956" y="104211"/>
                </a:lnTo>
                <a:lnTo>
                  <a:pt x="660574" y="76222"/>
                </a:lnTo>
                <a:lnTo>
                  <a:pt x="656004" y="70427"/>
                </a:lnTo>
                <a:close/>
              </a:path>
              <a:path w="769620" h="185419">
                <a:moveTo>
                  <a:pt x="718982" y="55537"/>
                </a:moveTo>
                <a:lnTo>
                  <a:pt x="699883" y="55537"/>
                </a:lnTo>
                <a:lnTo>
                  <a:pt x="699883" y="182193"/>
                </a:lnTo>
                <a:lnTo>
                  <a:pt x="720993" y="182193"/>
                </a:lnTo>
                <a:lnTo>
                  <a:pt x="720993" y="108813"/>
                </a:lnTo>
                <a:lnTo>
                  <a:pt x="721998" y="102112"/>
                </a:lnTo>
                <a:lnTo>
                  <a:pt x="738270" y="79662"/>
                </a:lnTo>
                <a:lnTo>
                  <a:pt x="720490" y="79662"/>
                </a:lnTo>
                <a:lnTo>
                  <a:pt x="718998" y="55788"/>
                </a:lnTo>
                <a:lnTo>
                  <a:pt x="718982" y="55537"/>
                </a:lnTo>
                <a:close/>
              </a:path>
              <a:path w="769620" h="185419">
                <a:moveTo>
                  <a:pt x="768991" y="52521"/>
                </a:moveTo>
                <a:lnTo>
                  <a:pt x="760950" y="52521"/>
                </a:lnTo>
                <a:lnTo>
                  <a:pt x="753746" y="53610"/>
                </a:lnTo>
                <a:lnTo>
                  <a:pt x="720490" y="79662"/>
                </a:lnTo>
                <a:lnTo>
                  <a:pt x="738270" y="79662"/>
                </a:lnTo>
                <a:lnTo>
                  <a:pt x="741013" y="78238"/>
                </a:lnTo>
                <a:lnTo>
                  <a:pt x="745871" y="76898"/>
                </a:lnTo>
                <a:lnTo>
                  <a:pt x="750730" y="75390"/>
                </a:lnTo>
                <a:lnTo>
                  <a:pt x="755840" y="74636"/>
                </a:lnTo>
                <a:lnTo>
                  <a:pt x="768991" y="74636"/>
                </a:lnTo>
                <a:lnTo>
                  <a:pt x="768991" y="52521"/>
                </a:lnTo>
                <a:close/>
              </a:path>
            </a:pathLst>
          </a:custGeom>
          <a:solidFill>
            <a:srgbClr val="13131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595937" y="873397"/>
            <a:ext cx="191043" cy="181942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1323519" y="2165379"/>
            <a:ext cx="755015" cy="247015"/>
          </a:xfrm>
          <a:custGeom>
            <a:avLst/>
            <a:gdLst/>
            <a:ahLst/>
            <a:cxnLst/>
            <a:rect l="l" t="t" r="r" b="b"/>
            <a:pathLst>
              <a:path w="755014" h="247014">
                <a:moveTo>
                  <a:pt x="76395" y="8376"/>
                </a:moveTo>
                <a:lnTo>
                  <a:pt x="0" y="8376"/>
                </a:lnTo>
                <a:lnTo>
                  <a:pt x="0" y="242924"/>
                </a:lnTo>
                <a:lnTo>
                  <a:pt x="28145" y="242924"/>
                </a:lnTo>
                <a:lnTo>
                  <a:pt x="28145" y="146424"/>
                </a:lnTo>
                <a:lnTo>
                  <a:pt x="76395" y="146424"/>
                </a:lnTo>
                <a:lnTo>
                  <a:pt x="122299" y="137042"/>
                </a:lnTo>
                <a:lnTo>
                  <a:pt x="140895" y="122635"/>
                </a:lnTo>
                <a:lnTo>
                  <a:pt x="28145" y="122635"/>
                </a:lnTo>
                <a:lnTo>
                  <a:pt x="28145" y="31831"/>
                </a:lnTo>
                <a:lnTo>
                  <a:pt x="140798" y="31831"/>
                </a:lnTo>
                <a:lnTo>
                  <a:pt x="137629" y="28397"/>
                </a:lnTo>
                <a:lnTo>
                  <a:pt x="101693" y="10722"/>
                </a:lnTo>
                <a:lnTo>
                  <a:pt x="89672" y="8963"/>
                </a:lnTo>
                <a:lnTo>
                  <a:pt x="76395" y="8376"/>
                </a:lnTo>
                <a:close/>
              </a:path>
              <a:path w="755014" h="247014">
                <a:moveTo>
                  <a:pt x="140798" y="31831"/>
                </a:moveTo>
                <a:lnTo>
                  <a:pt x="76060" y="31831"/>
                </a:lnTo>
                <a:lnTo>
                  <a:pt x="89128" y="32585"/>
                </a:lnTo>
                <a:lnTo>
                  <a:pt x="100492" y="34909"/>
                </a:lnTo>
                <a:lnTo>
                  <a:pt x="100336" y="34909"/>
                </a:lnTo>
                <a:lnTo>
                  <a:pt x="109232" y="38616"/>
                </a:lnTo>
                <a:lnTo>
                  <a:pt x="116268" y="43893"/>
                </a:lnTo>
                <a:lnTo>
                  <a:pt x="121546" y="50385"/>
                </a:lnTo>
                <a:lnTo>
                  <a:pt x="125315" y="58134"/>
                </a:lnTo>
                <a:lnTo>
                  <a:pt x="127577" y="67139"/>
                </a:lnTo>
                <a:lnTo>
                  <a:pt x="128331" y="77400"/>
                </a:lnTo>
                <a:lnTo>
                  <a:pt x="127606" y="86740"/>
                </a:lnTo>
                <a:lnTo>
                  <a:pt x="127577" y="87117"/>
                </a:lnTo>
                <a:lnTo>
                  <a:pt x="125359" y="95662"/>
                </a:lnTo>
                <a:lnTo>
                  <a:pt x="125315" y="95829"/>
                </a:lnTo>
                <a:lnTo>
                  <a:pt x="89128" y="121860"/>
                </a:lnTo>
                <a:lnTo>
                  <a:pt x="76060" y="122635"/>
                </a:lnTo>
                <a:lnTo>
                  <a:pt x="140895" y="122635"/>
                </a:lnTo>
                <a:lnTo>
                  <a:pt x="143660" y="119577"/>
                </a:lnTo>
                <a:lnTo>
                  <a:pt x="148435" y="112247"/>
                </a:lnTo>
                <a:lnTo>
                  <a:pt x="152246" y="104164"/>
                </a:lnTo>
                <a:lnTo>
                  <a:pt x="154915" y="95829"/>
                </a:lnTo>
                <a:lnTo>
                  <a:pt x="154969" y="95662"/>
                </a:lnTo>
                <a:lnTo>
                  <a:pt x="156533" y="87117"/>
                </a:lnTo>
                <a:lnTo>
                  <a:pt x="156602" y="86740"/>
                </a:lnTo>
                <a:lnTo>
                  <a:pt x="157147" y="77400"/>
                </a:lnTo>
                <a:lnTo>
                  <a:pt x="156602" y="67788"/>
                </a:lnTo>
                <a:lnTo>
                  <a:pt x="143639" y="34909"/>
                </a:lnTo>
                <a:lnTo>
                  <a:pt x="140798" y="31831"/>
                </a:lnTo>
                <a:close/>
              </a:path>
              <a:path w="755014" h="247014">
                <a:moveTo>
                  <a:pt x="230218" y="74050"/>
                </a:moveTo>
                <a:lnTo>
                  <a:pt x="202072" y="74050"/>
                </a:lnTo>
                <a:lnTo>
                  <a:pt x="202072" y="242924"/>
                </a:lnTo>
                <a:lnTo>
                  <a:pt x="230218" y="242924"/>
                </a:lnTo>
                <a:lnTo>
                  <a:pt x="230218" y="74050"/>
                </a:lnTo>
                <a:close/>
              </a:path>
              <a:path w="755014" h="247014">
                <a:moveTo>
                  <a:pt x="221506" y="0"/>
                </a:moveTo>
                <a:lnTo>
                  <a:pt x="210560" y="0"/>
                </a:lnTo>
                <a:lnTo>
                  <a:pt x="205869" y="1787"/>
                </a:lnTo>
                <a:lnTo>
                  <a:pt x="198498" y="8711"/>
                </a:lnTo>
                <a:lnTo>
                  <a:pt x="196711" y="13179"/>
                </a:lnTo>
                <a:lnTo>
                  <a:pt x="196711" y="24348"/>
                </a:lnTo>
                <a:lnTo>
                  <a:pt x="198498" y="29039"/>
                </a:lnTo>
                <a:lnTo>
                  <a:pt x="202072" y="32836"/>
                </a:lnTo>
                <a:lnTo>
                  <a:pt x="205869" y="36410"/>
                </a:lnTo>
                <a:lnTo>
                  <a:pt x="210560" y="38197"/>
                </a:lnTo>
                <a:lnTo>
                  <a:pt x="221506" y="38197"/>
                </a:lnTo>
                <a:lnTo>
                  <a:pt x="226085" y="36410"/>
                </a:lnTo>
                <a:lnTo>
                  <a:pt x="229883" y="32836"/>
                </a:lnTo>
                <a:lnTo>
                  <a:pt x="233680" y="29039"/>
                </a:lnTo>
                <a:lnTo>
                  <a:pt x="235579" y="24348"/>
                </a:lnTo>
                <a:lnTo>
                  <a:pt x="235579" y="13179"/>
                </a:lnTo>
                <a:lnTo>
                  <a:pt x="233680" y="8711"/>
                </a:lnTo>
                <a:lnTo>
                  <a:pt x="229883" y="5361"/>
                </a:lnTo>
                <a:lnTo>
                  <a:pt x="226085" y="1787"/>
                </a:lnTo>
                <a:lnTo>
                  <a:pt x="221506" y="0"/>
                </a:lnTo>
                <a:close/>
              </a:path>
              <a:path w="755014" h="247014">
                <a:moveTo>
                  <a:pt x="300661" y="74050"/>
                </a:moveTo>
                <a:lnTo>
                  <a:pt x="271174" y="74050"/>
                </a:lnTo>
                <a:lnTo>
                  <a:pt x="335173" y="242924"/>
                </a:lnTo>
                <a:lnTo>
                  <a:pt x="367674" y="242924"/>
                </a:lnTo>
                <a:lnTo>
                  <a:pt x="377960" y="215784"/>
                </a:lnTo>
                <a:lnTo>
                  <a:pt x="351591" y="215784"/>
                </a:lnTo>
                <a:lnTo>
                  <a:pt x="300661" y="74050"/>
                </a:lnTo>
                <a:close/>
              </a:path>
              <a:path w="755014" h="247014">
                <a:moveTo>
                  <a:pt x="431672" y="74050"/>
                </a:moveTo>
                <a:lnTo>
                  <a:pt x="402856" y="74050"/>
                </a:lnTo>
                <a:lnTo>
                  <a:pt x="351591" y="215784"/>
                </a:lnTo>
                <a:lnTo>
                  <a:pt x="377960" y="215784"/>
                </a:lnTo>
                <a:lnTo>
                  <a:pt x="431672" y="74050"/>
                </a:lnTo>
                <a:close/>
              </a:path>
              <a:path w="755014" h="247014">
                <a:moveTo>
                  <a:pt x="537538" y="70029"/>
                </a:moveTo>
                <a:lnTo>
                  <a:pt x="494984" y="81086"/>
                </a:lnTo>
                <a:lnTo>
                  <a:pt x="465163" y="111912"/>
                </a:lnTo>
                <a:lnTo>
                  <a:pt x="454458" y="158487"/>
                </a:lnTo>
                <a:lnTo>
                  <a:pt x="454441" y="158822"/>
                </a:lnTo>
                <a:lnTo>
                  <a:pt x="455101" y="171471"/>
                </a:lnTo>
                <a:lnTo>
                  <a:pt x="455111" y="171659"/>
                </a:lnTo>
                <a:lnTo>
                  <a:pt x="457122" y="183701"/>
                </a:lnTo>
                <a:lnTo>
                  <a:pt x="477896" y="222987"/>
                </a:lnTo>
                <a:lnTo>
                  <a:pt x="514586" y="244264"/>
                </a:lnTo>
                <a:lnTo>
                  <a:pt x="536868" y="246945"/>
                </a:lnTo>
                <a:lnTo>
                  <a:pt x="548595" y="246275"/>
                </a:lnTo>
                <a:lnTo>
                  <a:pt x="588657" y="230150"/>
                </a:lnTo>
                <a:lnTo>
                  <a:pt x="596735" y="222820"/>
                </a:lnTo>
                <a:lnTo>
                  <a:pt x="537203" y="222820"/>
                </a:lnTo>
                <a:lnTo>
                  <a:pt x="530125" y="222380"/>
                </a:lnTo>
                <a:lnTo>
                  <a:pt x="494754" y="200768"/>
                </a:lnTo>
                <a:lnTo>
                  <a:pt x="483272" y="158822"/>
                </a:lnTo>
                <a:lnTo>
                  <a:pt x="483257" y="158487"/>
                </a:lnTo>
                <a:lnTo>
                  <a:pt x="483718" y="148225"/>
                </a:lnTo>
                <a:lnTo>
                  <a:pt x="499508" y="110405"/>
                </a:lnTo>
                <a:lnTo>
                  <a:pt x="537538" y="94154"/>
                </a:lnTo>
                <a:lnTo>
                  <a:pt x="596845" y="94154"/>
                </a:lnTo>
                <a:lnTo>
                  <a:pt x="588971" y="87033"/>
                </a:lnTo>
                <a:lnTo>
                  <a:pt x="580092" y="81086"/>
                </a:lnTo>
                <a:lnTo>
                  <a:pt x="570521" y="76248"/>
                </a:lnTo>
                <a:lnTo>
                  <a:pt x="560239" y="72793"/>
                </a:lnTo>
                <a:lnTo>
                  <a:pt x="549245" y="70720"/>
                </a:lnTo>
                <a:lnTo>
                  <a:pt x="537538" y="70029"/>
                </a:lnTo>
                <a:close/>
              </a:path>
              <a:path w="755014" h="247014">
                <a:moveTo>
                  <a:pt x="596845" y="94154"/>
                </a:moveTo>
                <a:lnTo>
                  <a:pt x="537538" y="94154"/>
                </a:lnTo>
                <a:lnTo>
                  <a:pt x="544742" y="94614"/>
                </a:lnTo>
                <a:lnTo>
                  <a:pt x="551611" y="95997"/>
                </a:lnTo>
                <a:lnTo>
                  <a:pt x="584113" y="122970"/>
                </a:lnTo>
                <a:lnTo>
                  <a:pt x="591819" y="158487"/>
                </a:lnTo>
                <a:lnTo>
                  <a:pt x="591337" y="168623"/>
                </a:lnTo>
                <a:lnTo>
                  <a:pt x="575233" y="206653"/>
                </a:lnTo>
                <a:lnTo>
                  <a:pt x="537203" y="222820"/>
                </a:lnTo>
                <a:lnTo>
                  <a:pt x="596735" y="222820"/>
                </a:lnTo>
                <a:lnTo>
                  <a:pt x="617845" y="183701"/>
                </a:lnTo>
                <a:lnTo>
                  <a:pt x="620635" y="158487"/>
                </a:lnTo>
                <a:lnTo>
                  <a:pt x="619954" y="145712"/>
                </a:lnTo>
                <a:lnTo>
                  <a:pt x="619944" y="145524"/>
                </a:lnTo>
                <a:lnTo>
                  <a:pt x="617885" y="133524"/>
                </a:lnTo>
                <a:lnTo>
                  <a:pt x="614422" y="122258"/>
                </a:lnTo>
                <a:lnTo>
                  <a:pt x="609578" y="111912"/>
                </a:lnTo>
                <a:lnTo>
                  <a:pt x="603714" y="102447"/>
                </a:lnTo>
                <a:lnTo>
                  <a:pt x="596845" y="94154"/>
                </a:lnTo>
                <a:close/>
              </a:path>
              <a:path w="755014" h="247014">
                <a:moveTo>
                  <a:pt x="705824" y="97839"/>
                </a:moveTo>
                <a:lnTo>
                  <a:pt x="677678" y="97839"/>
                </a:lnTo>
                <a:lnTo>
                  <a:pt x="677678" y="191994"/>
                </a:lnTo>
                <a:lnTo>
                  <a:pt x="687395" y="229856"/>
                </a:lnTo>
                <a:lnTo>
                  <a:pt x="726598" y="242924"/>
                </a:lnTo>
                <a:lnTo>
                  <a:pt x="752733" y="242924"/>
                </a:lnTo>
                <a:lnTo>
                  <a:pt x="752733" y="218799"/>
                </a:lnTo>
                <a:lnTo>
                  <a:pt x="723917" y="218799"/>
                </a:lnTo>
                <a:lnTo>
                  <a:pt x="716434" y="217012"/>
                </a:lnTo>
                <a:lnTo>
                  <a:pt x="712190" y="213438"/>
                </a:lnTo>
                <a:lnTo>
                  <a:pt x="707946" y="209641"/>
                </a:lnTo>
                <a:lnTo>
                  <a:pt x="705824" y="202492"/>
                </a:lnTo>
                <a:lnTo>
                  <a:pt x="705824" y="97839"/>
                </a:lnTo>
                <a:close/>
              </a:path>
              <a:path w="755014" h="247014">
                <a:moveTo>
                  <a:pt x="754744" y="74050"/>
                </a:moveTo>
                <a:lnTo>
                  <a:pt x="648192" y="74050"/>
                </a:lnTo>
                <a:lnTo>
                  <a:pt x="648192" y="97839"/>
                </a:lnTo>
                <a:lnTo>
                  <a:pt x="754744" y="97839"/>
                </a:lnTo>
                <a:lnTo>
                  <a:pt x="754744" y="74050"/>
                </a:lnTo>
                <a:close/>
              </a:path>
              <a:path w="755014" h="247014">
                <a:moveTo>
                  <a:pt x="705824" y="33171"/>
                </a:moveTo>
                <a:lnTo>
                  <a:pt x="681364" y="33171"/>
                </a:lnTo>
                <a:lnTo>
                  <a:pt x="677678" y="74050"/>
                </a:lnTo>
                <a:lnTo>
                  <a:pt x="705824" y="74050"/>
                </a:lnTo>
                <a:lnTo>
                  <a:pt x="705824" y="33171"/>
                </a:lnTo>
                <a:close/>
              </a:path>
            </a:pathLst>
          </a:custGeom>
          <a:solidFill>
            <a:srgbClr val="13131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30556" y="2676358"/>
            <a:ext cx="7431496" cy="63327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09195" y="3723446"/>
            <a:ext cx="7757290" cy="499251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171837" y="2455422"/>
            <a:ext cx="3702279" cy="120310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851695" y="2455422"/>
            <a:ext cx="3853045" cy="1205617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1290753" y="4921435"/>
            <a:ext cx="3914775" cy="6387465"/>
            <a:chOff x="1290753" y="4921435"/>
            <a:chExt cx="3914775" cy="6387465"/>
          </a:xfrm>
        </p:grpSpPr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3149" y="5041342"/>
              <a:ext cx="3702089" cy="626721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336912" y="4967501"/>
              <a:ext cx="3822700" cy="6341110"/>
            </a:xfrm>
            <a:custGeom>
              <a:avLst/>
              <a:gdLst/>
              <a:ahLst/>
              <a:cxnLst/>
              <a:rect l="l" t="t" r="r" b="b"/>
              <a:pathLst>
                <a:path w="3822700" h="6341109">
                  <a:moveTo>
                    <a:pt x="91979" y="274241"/>
                  </a:moveTo>
                  <a:lnTo>
                    <a:pt x="69956" y="313280"/>
                  </a:lnTo>
                  <a:lnTo>
                    <a:pt x="51865" y="354579"/>
                  </a:lnTo>
                  <a:lnTo>
                    <a:pt x="37298" y="398456"/>
                  </a:lnTo>
                  <a:lnTo>
                    <a:pt x="25850" y="445230"/>
                  </a:lnTo>
                  <a:lnTo>
                    <a:pt x="17113" y="495219"/>
                  </a:lnTo>
                  <a:lnTo>
                    <a:pt x="10682" y="548740"/>
                  </a:lnTo>
                  <a:lnTo>
                    <a:pt x="7138" y="591321"/>
                  </a:lnTo>
                  <a:lnTo>
                    <a:pt x="4480" y="636722"/>
                  </a:lnTo>
                  <a:lnTo>
                    <a:pt x="2580" y="685084"/>
                  </a:lnTo>
                  <a:lnTo>
                    <a:pt x="1312" y="736553"/>
                  </a:lnTo>
                  <a:lnTo>
                    <a:pt x="547" y="791272"/>
                  </a:lnTo>
                  <a:lnTo>
                    <a:pt x="159" y="849204"/>
                  </a:lnTo>
                  <a:lnTo>
                    <a:pt x="19" y="910594"/>
                  </a:lnTo>
                  <a:lnTo>
                    <a:pt x="0" y="6341055"/>
                  </a:lnTo>
                  <a:lnTo>
                    <a:pt x="110785" y="6341055"/>
                  </a:lnTo>
                  <a:lnTo>
                    <a:pt x="110808" y="910594"/>
                  </a:lnTo>
                  <a:lnTo>
                    <a:pt x="110952" y="849386"/>
                  </a:lnTo>
                  <a:lnTo>
                    <a:pt x="111337" y="791961"/>
                  </a:lnTo>
                  <a:lnTo>
                    <a:pt x="112078" y="738623"/>
                  </a:lnTo>
                  <a:lnTo>
                    <a:pt x="113292" y="688951"/>
                  </a:lnTo>
                  <a:lnTo>
                    <a:pt x="115096" y="642703"/>
                  </a:lnTo>
                  <a:lnTo>
                    <a:pt x="117607" y="599639"/>
                  </a:lnTo>
                  <a:lnTo>
                    <a:pt x="120942" y="559517"/>
                  </a:lnTo>
                  <a:lnTo>
                    <a:pt x="128132" y="502004"/>
                  </a:lnTo>
                  <a:lnTo>
                    <a:pt x="137887" y="451683"/>
                  </a:lnTo>
                  <a:lnTo>
                    <a:pt x="150504" y="407527"/>
                  </a:lnTo>
                  <a:lnTo>
                    <a:pt x="166283" y="368509"/>
                  </a:lnTo>
                  <a:lnTo>
                    <a:pt x="185519" y="333603"/>
                  </a:lnTo>
                  <a:lnTo>
                    <a:pt x="91979" y="274241"/>
                  </a:lnTo>
                  <a:close/>
                </a:path>
                <a:path w="3822700" h="6341109">
                  <a:moveTo>
                    <a:pt x="3730126" y="274241"/>
                  </a:moveTo>
                  <a:lnTo>
                    <a:pt x="3636587" y="333603"/>
                  </a:lnTo>
                  <a:lnTo>
                    <a:pt x="3655823" y="368509"/>
                  </a:lnTo>
                  <a:lnTo>
                    <a:pt x="3671601" y="407527"/>
                  </a:lnTo>
                  <a:lnTo>
                    <a:pt x="3684219" y="451683"/>
                  </a:lnTo>
                  <a:lnTo>
                    <a:pt x="3693974" y="502004"/>
                  </a:lnTo>
                  <a:lnTo>
                    <a:pt x="3701164" y="559517"/>
                  </a:lnTo>
                  <a:lnTo>
                    <a:pt x="3704498" y="599639"/>
                  </a:lnTo>
                  <a:lnTo>
                    <a:pt x="3707010" y="642703"/>
                  </a:lnTo>
                  <a:lnTo>
                    <a:pt x="3708814" y="688951"/>
                  </a:lnTo>
                  <a:lnTo>
                    <a:pt x="3709977" y="736553"/>
                  </a:lnTo>
                  <a:lnTo>
                    <a:pt x="3710028" y="738623"/>
                  </a:lnTo>
                  <a:lnTo>
                    <a:pt x="3710759" y="791272"/>
                  </a:lnTo>
                  <a:lnTo>
                    <a:pt x="3711153" y="849204"/>
                  </a:lnTo>
                  <a:lnTo>
                    <a:pt x="3711298" y="910594"/>
                  </a:lnTo>
                  <a:lnTo>
                    <a:pt x="3711320" y="6341055"/>
                  </a:lnTo>
                  <a:lnTo>
                    <a:pt x="3822106" y="6341055"/>
                  </a:lnTo>
                  <a:lnTo>
                    <a:pt x="3822087" y="910594"/>
                  </a:lnTo>
                  <a:lnTo>
                    <a:pt x="3821948" y="849386"/>
                  </a:lnTo>
                  <a:lnTo>
                    <a:pt x="3821564" y="791961"/>
                  </a:lnTo>
                  <a:lnTo>
                    <a:pt x="3820823" y="738623"/>
                  </a:lnTo>
                  <a:lnTo>
                    <a:pt x="3819621" y="688951"/>
                  </a:lnTo>
                  <a:lnTo>
                    <a:pt x="3819526" y="685084"/>
                  </a:lnTo>
                  <a:lnTo>
                    <a:pt x="3817626" y="636722"/>
                  </a:lnTo>
                  <a:lnTo>
                    <a:pt x="3814968" y="591321"/>
                  </a:lnTo>
                  <a:lnTo>
                    <a:pt x="3811424" y="548740"/>
                  </a:lnTo>
                  <a:lnTo>
                    <a:pt x="3804993" y="495219"/>
                  </a:lnTo>
                  <a:lnTo>
                    <a:pt x="3796256" y="445230"/>
                  </a:lnTo>
                  <a:lnTo>
                    <a:pt x="3784808" y="398456"/>
                  </a:lnTo>
                  <a:lnTo>
                    <a:pt x="3770241" y="354579"/>
                  </a:lnTo>
                  <a:lnTo>
                    <a:pt x="3752150" y="313280"/>
                  </a:lnTo>
                  <a:lnTo>
                    <a:pt x="3730126" y="274241"/>
                  </a:lnTo>
                  <a:close/>
                </a:path>
                <a:path w="3822700" h="6341109">
                  <a:moveTo>
                    <a:pt x="274260" y="91961"/>
                  </a:moveTo>
                  <a:lnTo>
                    <a:pt x="231577" y="121764"/>
                  </a:lnTo>
                  <a:lnTo>
                    <a:pt x="191795" y="155107"/>
                  </a:lnTo>
                  <a:lnTo>
                    <a:pt x="155125" y="191776"/>
                  </a:lnTo>
                  <a:lnTo>
                    <a:pt x="121783" y="231559"/>
                  </a:lnTo>
                  <a:lnTo>
                    <a:pt x="91979" y="274241"/>
                  </a:lnTo>
                  <a:lnTo>
                    <a:pt x="185519" y="333603"/>
                  </a:lnTo>
                  <a:lnTo>
                    <a:pt x="216244" y="290615"/>
                  </a:lnTo>
                  <a:lnTo>
                    <a:pt x="251395" y="251376"/>
                  </a:lnTo>
                  <a:lnTo>
                    <a:pt x="290634" y="216225"/>
                  </a:lnTo>
                  <a:lnTo>
                    <a:pt x="333621" y="185501"/>
                  </a:lnTo>
                  <a:lnTo>
                    <a:pt x="274260" y="91961"/>
                  </a:lnTo>
                  <a:close/>
                </a:path>
                <a:path w="3822700" h="6341109">
                  <a:moveTo>
                    <a:pt x="3547846" y="91961"/>
                  </a:moveTo>
                  <a:lnTo>
                    <a:pt x="3488484" y="185501"/>
                  </a:lnTo>
                  <a:lnTo>
                    <a:pt x="3531472" y="216225"/>
                  </a:lnTo>
                  <a:lnTo>
                    <a:pt x="3570711" y="251376"/>
                  </a:lnTo>
                  <a:lnTo>
                    <a:pt x="3605862" y="290615"/>
                  </a:lnTo>
                  <a:lnTo>
                    <a:pt x="3636587" y="333603"/>
                  </a:lnTo>
                  <a:lnTo>
                    <a:pt x="3730126" y="274241"/>
                  </a:lnTo>
                  <a:lnTo>
                    <a:pt x="3700323" y="231559"/>
                  </a:lnTo>
                  <a:lnTo>
                    <a:pt x="3666980" y="191776"/>
                  </a:lnTo>
                  <a:lnTo>
                    <a:pt x="3630311" y="155107"/>
                  </a:lnTo>
                  <a:lnTo>
                    <a:pt x="3590529" y="121764"/>
                  </a:lnTo>
                  <a:lnTo>
                    <a:pt x="3547846" y="91961"/>
                  </a:lnTo>
                  <a:close/>
                </a:path>
                <a:path w="3822700" h="6341109">
                  <a:moveTo>
                    <a:pt x="976391" y="0"/>
                  </a:moveTo>
                  <a:lnTo>
                    <a:pt x="911057" y="0"/>
                  </a:lnTo>
                  <a:lnTo>
                    <a:pt x="736572" y="1293"/>
                  </a:lnTo>
                  <a:lnTo>
                    <a:pt x="685103" y="2562"/>
                  </a:lnTo>
                  <a:lnTo>
                    <a:pt x="636740" y="4462"/>
                  </a:lnTo>
                  <a:lnTo>
                    <a:pt x="591340" y="7120"/>
                  </a:lnTo>
                  <a:lnTo>
                    <a:pt x="548758" y="10664"/>
                  </a:lnTo>
                  <a:lnTo>
                    <a:pt x="495237" y="17095"/>
                  </a:lnTo>
                  <a:lnTo>
                    <a:pt x="445249" y="25831"/>
                  </a:lnTo>
                  <a:lnTo>
                    <a:pt x="398475" y="37279"/>
                  </a:lnTo>
                  <a:lnTo>
                    <a:pt x="354597" y="51846"/>
                  </a:lnTo>
                  <a:lnTo>
                    <a:pt x="313298" y="69938"/>
                  </a:lnTo>
                  <a:lnTo>
                    <a:pt x="274260" y="91961"/>
                  </a:lnTo>
                  <a:lnTo>
                    <a:pt x="333621" y="185501"/>
                  </a:lnTo>
                  <a:lnTo>
                    <a:pt x="368528" y="166264"/>
                  </a:lnTo>
                  <a:lnTo>
                    <a:pt x="407545" y="150486"/>
                  </a:lnTo>
                  <a:lnTo>
                    <a:pt x="451701" y="137868"/>
                  </a:lnTo>
                  <a:lnTo>
                    <a:pt x="502022" y="128113"/>
                  </a:lnTo>
                  <a:lnTo>
                    <a:pt x="559535" y="120924"/>
                  </a:lnTo>
                  <a:lnTo>
                    <a:pt x="599657" y="117589"/>
                  </a:lnTo>
                  <a:lnTo>
                    <a:pt x="642721" y="115078"/>
                  </a:lnTo>
                  <a:lnTo>
                    <a:pt x="688970" y="113274"/>
                  </a:lnTo>
                  <a:lnTo>
                    <a:pt x="738642" y="112059"/>
                  </a:lnTo>
                  <a:lnTo>
                    <a:pt x="976391" y="110789"/>
                  </a:lnTo>
                  <a:lnTo>
                    <a:pt x="976391" y="0"/>
                  </a:lnTo>
                  <a:close/>
                </a:path>
                <a:path w="3822700" h="6341109">
                  <a:moveTo>
                    <a:pt x="2911050" y="0"/>
                  </a:moveTo>
                  <a:lnTo>
                    <a:pt x="2845716" y="0"/>
                  </a:lnTo>
                  <a:lnTo>
                    <a:pt x="2845716" y="110789"/>
                  </a:lnTo>
                  <a:lnTo>
                    <a:pt x="3083464" y="112059"/>
                  </a:lnTo>
                  <a:lnTo>
                    <a:pt x="3133137" y="113274"/>
                  </a:lnTo>
                  <a:lnTo>
                    <a:pt x="3179385" y="115078"/>
                  </a:lnTo>
                  <a:lnTo>
                    <a:pt x="3222449" y="117589"/>
                  </a:lnTo>
                  <a:lnTo>
                    <a:pt x="3262571" y="120924"/>
                  </a:lnTo>
                  <a:lnTo>
                    <a:pt x="3320084" y="128113"/>
                  </a:lnTo>
                  <a:lnTo>
                    <a:pt x="3370405" y="137868"/>
                  </a:lnTo>
                  <a:lnTo>
                    <a:pt x="3414561" y="150486"/>
                  </a:lnTo>
                  <a:lnTo>
                    <a:pt x="3453578" y="166264"/>
                  </a:lnTo>
                  <a:lnTo>
                    <a:pt x="3488484" y="185501"/>
                  </a:lnTo>
                  <a:lnTo>
                    <a:pt x="3547846" y="91961"/>
                  </a:lnTo>
                  <a:lnTo>
                    <a:pt x="3508808" y="69938"/>
                  </a:lnTo>
                  <a:lnTo>
                    <a:pt x="3467509" y="51846"/>
                  </a:lnTo>
                  <a:lnTo>
                    <a:pt x="3423631" y="37279"/>
                  </a:lnTo>
                  <a:lnTo>
                    <a:pt x="3376857" y="25831"/>
                  </a:lnTo>
                  <a:lnTo>
                    <a:pt x="3326869" y="17095"/>
                  </a:lnTo>
                  <a:lnTo>
                    <a:pt x="3273348" y="10664"/>
                  </a:lnTo>
                  <a:lnTo>
                    <a:pt x="3230766" y="7120"/>
                  </a:lnTo>
                  <a:lnTo>
                    <a:pt x="3185366" y="4462"/>
                  </a:lnTo>
                  <a:lnTo>
                    <a:pt x="3137003" y="2562"/>
                  </a:lnTo>
                  <a:lnTo>
                    <a:pt x="3085535" y="1293"/>
                  </a:lnTo>
                  <a:lnTo>
                    <a:pt x="2911050" y="0"/>
                  </a:lnTo>
                  <a:close/>
                </a:path>
                <a:path w="3822700" h="6341109">
                  <a:moveTo>
                    <a:pt x="2845716" y="0"/>
                  </a:moveTo>
                  <a:lnTo>
                    <a:pt x="976391" y="0"/>
                  </a:lnTo>
                  <a:lnTo>
                    <a:pt x="976391" y="110789"/>
                  </a:lnTo>
                  <a:lnTo>
                    <a:pt x="2845716" y="110789"/>
                  </a:lnTo>
                  <a:lnTo>
                    <a:pt x="2845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290753" y="4921435"/>
              <a:ext cx="3914775" cy="6387465"/>
            </a:xfrm>
            <a:custGeom>
              <a:avLst/>
              <a:gdLst/>
              <a:ahLst/>
              <a:cxnLst/>
              <a:rect l="l" t="t" r="r" b="b"/>
              <a:pathLst>
                <a:path w="3914775" h="6387465">
                  <a:moveTo>
                    <a:pt x="99165" y="295564"/>
                  </a:moveTo>
                  <a:lnTo>
                    <a:pt x="75640" y="337262"/>
                  </a:lnTo>
                  <a:lnTo>
                    <a:pt x="56250" y="381519"/>
                  </a:lnTo>
                  <a:lnTo>
                    <a:pt x="40580" y="428723"/>
                  </a:lnTo>
                  <a:lnTo>
                    <a:pt x="28213" y="479261"/>
                  </a:lnTo>
                  <a:lnTo>
                    <a:pt x="18730" y="533523"/>
                  </a:lnTo>
                  <a:lnTo>
                    <a:pt x="11716" y="591897"/>
                  </a:lnTo>
                  <a:lnTo>
                    <a:pt x="8215" y="633216"/>
                  </a:lnTo>
                  <a:lnTo>
                    <a:pt x="5491" y="676991"/>
                  </a:lnTo>
                  <a:lnTo>
                    <a:pt x="3448" y="723342"/>
                  </a:lnTo>
                  <a:lnTo>
                    <a:pt x="1987" y="772390"/>
                  </a:lnTo>
                  <a:lnTo>
                    <a:pt x="1011" y="824256"/>
                  </a:lnTo>
                  <a:lnTo>
                    <a:pt x="422" y="879060"/>
                  </a:lnTo>
                  <a:lnTo>
                    <a:pt x="123" y="936677"/>
                  </a:lnTo>
                  <a:lnTo>
                    <a:pt x="0" y="6387120"/>
                  </a:lnTo>
                  <a:lnTo>
                    <a:pt x="92321" y="6387120"/>
                  </a:lnTo>
                  <a:lnTo>
                    <a:pt x="92338" y="997608"/>
                  </a:lnTo>
                  <a:lnTo>
                    <a:pt x="92451" y="936677"/>
                  </a:lnTo>
                  <a:lnTo>
                    <a:pt x="92750" y="879341"/>
                  </a:lnTo>
                  <a:lnTo>
                    <a:pt x="93328" y="825422"/>
                  </a:lnTo>
                  <a:lnTo>
                    <a:pt x="94276" y="774743"/>
                  </a:lnTo>
                  <a:lnTo>
                    <a:pt x="95686" y="727127"/>
                  </a:lnTo>
                  <a:lnTo>
                    <a:pt x="97648" y="682395"/>
                  </a:lnTo>
                  <a:lnTo>
                    <a:pt x="100256" y="640371"/>
                  </a:lnTo>
                  <a:lnTo>
                    <a:pt x="103599" y="600878"/>
                  </a:lnTo>
                  <a:lnTo>
                    <a:pt x="111640" y="536567"/>
                  </a:lnTo>
                  <a:lnTo>
                    <a:pt x="122628" y="479896"/>
                  </a:lnTo>
                  <a:lnTo>
                    <a:pt x="136948" y="429796"/>
                  </a:lnTo>
                  <a:lnTo>
                    <a:pt x="154983" y="385197"/>
                  </a:lnTo>
                  <a:lnTo>
                    <a:pt x="177115" y="345032"/>
                  </a:lnTo>
                  <a:lnTo>
                    <a:pt x="99165" y="295564"/>
                  </a:lnTo>
                  <a:close/>
                </a:path>
                <a:path w="3914775" h="6387465">
                  <a:moveTo>
                    <a:pt x="3815262" y="295564"/>
                  </a:moveTo>
                  <a:lnTo>
                    <a:pt x="3737312" y="345032"/>
                  </a:lnTo>
                  <a:lnTo>
                    <a:pt x="3759444" y="385197"/>
                  </a:lnTo>
                  <a:lnTo>
                    <a:pt x="3777479" y="429796"/>
                  </a:lnTo>
                  <a:lnTo>
                    <a:pt x="3791799" y="479896"/>
                  </a:lnTo>
                  <a:lnTo>
                    <a:pt x="3802787" y="536567"/>
                  </a:lnTo>
                  <a:lnTo>
                    <a:pt x="3810828" y="600878"/>
                  </a:lnTo>
                  <a:lnTo>
                    <a:pt x="3814171" y="640371"/>
                  </a:lnTo>
                  <a:lnTo>
                    <a:pt x="3816779" y="682395"/>
                  </a:lnTo>
                  <a:lnTo>
                    <a:pt x="3818742" y="727127"/>
                  </a:lnTo>
                  <a:lnTo>
                    <a:pt x="3820082" y="772390"/>
                  </a:lnTo>
                  <a:lnTo>
                    <a:pt x="3820151" y="774743"/>
                  </a:lnTo>
                  <a:lnTo>
                    <a:pt x="3821077" y="824256"/>
                  </a:lnTo>
                  <a:lnTo>
                    <a:pt x="3821674" y="879060"/>
                  </a:lnTo>
                  <a:lnTo>
                    <a:pt x="3821977" y="936677"/>
                  </a:lnTo>
                  <a:lnTo>
                    <a:pt x="3822089" y="997608"/>
                  </a:lnTo>
                  <a:lnTo>
                    <a:pt x="3822106" y="6387120"/>
                  </a:lnTo>
                  <a:lnTo>
                    <a:pt x="3914428" y="6387120"/>
                  </a:lnTo>
                  <a:lnTo>
                    <a:pt x="3914304" y="936677"/>
                  </a:lnTo>
                  <a:lnTo>
                    <a:pt x="3914007" y="879341"/>
                  </a:lnTo>
                  <a:lnTo>
                    <a:pt x="3913428" y="825422"/>
                  </a:lnTo>
                  <a:lnTo>
                    <a:pt x="3912484" y="774743"/>
                  </a:lnTo>
                  <a:lnTo>
                    <a:pt x="3911092" y="727127"/>
                  </a:lnTo>
                  <a:lnTo>
                    <a:pt x="3908936" y="676991"/>
                  </a:lnTo>
                  <a:lnTo>
                    <a:pt x="3906212" y="633216"/>
                  </a:lnTo>
                  <a:lnTo>
                    <a:pt x="3902711" y="591897"/>
                  </a:lnTo>
                  <a:lnTo>
                    <a:pt x="3895697" y="533523"/>
                  </a:lnTo>
                  <a:lnTo>
                    <a:pt x="3886325" y="479896"/>
                  </a:lnTo>
                  <a:lnTo>
                    <a:pt x="3886214" y="479261"/>
                  </a:lnTo>
                  <a:lnTo>
                    <a:pt x="3873847" y="428723"/>
                  </a:lnTo>
                  <a:lnTo>
                    <a:pt x="3858177" y="381519"/>
                  </a:lnTo>
                  <a:lnTo>
                    <a:pt x="3838788" y="337262"/>
                  </a:lnTo>
                  <a:lnTo>
                    <a:pt x="3815262" y="295564"/>
                  </a:lnTo>
                  <a:close/>
                </a:path>
                <a:path w="3914775" h="6387465">
                  <a:moveTo>
                    <a:pt x="295686" y="99043"/>
                  </a:moveTo>
                  <a:lnTo>
                    <a:pt x="257128" y="125548"/>
                  </a:lnTo>
                  <a:lnTo>
                    <a:pt x="220714" y="154730"/>
                  </a:lnTo>
                  <a:lnTo>
                    <a:pt x="186578" y="186455"/>
                  </a:lnTo>
                  <a:lnTo>
                    <a:pt x="154852" y="220591"/>
                  </a:lnTo>
                  <a:lnTo>
                    <a:pt x="125670" y="257005"/>
                  </a:lnTo>
                  <a:lnTo>
                    <a:pt x="99165" y="295564"/>
                  </a:lnTo>
                  <a:lnTo>
                    <a:pt x="177115" y="345032"/>
                  </a:lnTo>
                  <a:lnTo>
                    <a:pt x="204590" y="305684"/>
                  </a:lnTo>
                  <a:lnTo>
                    <a:pt x="235328" y="269010"/>
                  </a:lnTo>
                  <a:lnTo>
                    <a:pt x="269132" y="235205"/>
                  </a:lnTo>
                  <a:lnTo>
                    <a:pt x="305807" y="204467"/>
                  </a:lnTo>
                  <a:lnTo>
                    <a:pt x="345154" y="176992"/>
                  </a:lnTo>
                  <a:lnTo>
                    <a:pt x="295686" y="99043"/>
                  </a:lnTo>
                  <a:close/>
                </a:path>
                <a:path w="3914775" h="6387465">
                  <a:moveTo>
                    <a:pt x="3618741" y="99043"/>
                  </a:moveTo>
                  <a:lnTo>
                    <a:pt x="3569273" y="176992"/>
                  </a:lnTo>
                  <a:lnTo>
                    <a:pt x="3608621" y="204467"/>
                  </a:lnTo>
                  <a:lnTo>
                    <a:pt x="3645295" y="235205"/>
                  </a:lnTo>
                  <a:lnTo>
                    <a:pt x="3679100" y="269010"/>
                  </a:lnTo>
                  <a:lnTo>
                    <a:pt x="3709837" y="305684"/>
                  </a:lnTo>
                  <a:lnTo>
                    <a:pt x="3737312" y="345032"/>
                  </a:lnTo>
                  <a:lnTo>
                    <a:pt x="3815262" y="295564"/>
                  </a:lnTo>
                  <a:lnTo>
                    <a:pt x="3788757" y="257005"/>
                  </a:lnTo>
                  <a:lnTo>
                    <a:pt x="3759575" y="220591"/>
                  </a:lnTo>
                  <a:lnTo>
                    <a:pt x="3727850" y="186455"/>
                  </a:lnTo>
                  <a:lnTo>
                    <a:pt x="3693713" y="154730"/>
                  </a:lnTo>
                  <a:lnTo>
                    <a:pt x="3657300" y="125548"/>
                  </a:lnTo>
                  <a:lnTo>
                    <a:pt x="3618741" y="99043"/>
                  </a:lnTo>
                  <a:close/>
                </a:path>
                <a:path w="3914775" h="6387465">
                  <a:moveTo>
                    <a:pt x="1062435" y="0"/>
                  </a:moveTo>
                  <a:lnTo>
                    <a:pt x="937047" y="0"/>
                  </a:lnTo>
                  <a:lnTo>
                    <a:pt x="772513" y="1865"/>
                  </a:lnTo>
                  <a:lnTo>
                    <a:pt x="723465" y="3326"/>
                  </a:lnTo>
                  <a:lnTo>
                    <a:pt x="677114" y="5369"/>
                  </a:lnTo>
                  <a:lnTo>
                    <a:pt x="633339" y="8092"/>
                  </a:lnTo>
                  <a:lnTo>
                    <a:pt x="592019" y="11593"/>
                  </a:lnTo>
                  <a:lnTo>
                    <a:pt x="533646" y="18608"/>
                  </a:lnTo>
                  <a:lnTo>
                    <a:pt x="479384" y="28090"/>
                  </a:lnTo>
                  <a:lnTo>
                    <a:pt x="428845" y="40458"/>
                  </a:lnTo>
                  <a:lnTo>
                    <a:pt x="381641" y="56128"/>
                  </a:lnTo>
                  <a:lnTo>
                    <a:pt x="337384" y="75517"/>
                  </a:lnTo>
                  <a:lnTo>
                    <a:pt x="295686" y="99043"/>
                  </a:lnTo>
                  <a:lnTo>
                    <a:pt x="345154" y="176992"/>
                  </a:lnTo>
                  <a:lnTo>
                    <a:pt x="385319" y="154860"/>
                  </a:lnTo>
                  <a:lnTo>
                    <a:pt x="429918" y="136826"/>
                  </a:lnTo>
                  <a:lnTo>
                    <a:pt x="480018" y="122506"/>
                  </a:lnTo>
                  <a:lnTo>
                    <a:pt x="536690" y="111517"/>
                  </a:lnTo>
                  <a:lnTo>
                    <a:pt x="601000" y="103477"/>
                  </a:lnTo>
                  <a:lnTo>
                    <a:pt x="640494" y="100133"/>
                  </a:lnTo>
                  <a:lnTo>
                    <a:pt x="682518" y="97526"/>
                  </a:lnTo>
                  <a:lnTo>
                    <a:pt x="727249" y="95563"/>
                  </a:lnTo>
                  <a:lnTo>
                    <a:pt x="774866" y="94154"/>
                  </a:lnTo>
                  <a:lnTo>
                    <a:pt x="936800" y="92328"/>
                  </a:lnTo>
                  <a:lnTo>
                    <a:pt x="1062435" y="92328"/>
                  </a:lnTo>
                  <a:lnTo>
                    <a:pt x="1062435" y="0"/>
                  </a:lnTo>
                  <a:close/>
                </a:path>
                <a:path w="3914775" h="6387465">
                  <a:moveTo>
                    <a:pt x="2977381" y="0"/>
                  </a:moveTo>
                  <a:lnTo>
                    <a:pt x="2851993" y="0"/>
                  </a:lnTo>
                  <a:lnTo>
                    <a:pt x="2851993" y="92328"/>
                  </a:lnTo>
                  <a:lnTo>
                    <a:pt x="2977628" y="92328"/>
                  </a:lnTo>
                  <a:lnTo>
                    <a:pt x="3139562" y="94154"/>
                  </a:lnTo>
                  <a:lnTo>
                    <a:pt x="3187178" y="95563"/>
                  </a:lnTo>
                  <a:lnTo>
                    <a:pt x="3231910" y="97526"/>
                  </a:lnTo>
                  <a:lnTo>
                    <a:pt x="3273934" y="100133"/>
                  </a:lnTo>
                  <a:lnTo>
                    <a:pt x="3313427" y="103477"/>
                  </a:lnTo>
                  <a:lnTo>
                    <a:pt x="3377738" y="111517"/>
                  </a:lnTo>
                  <a:lnTo>
                    <a:pt x="3434409" y="122506"/>
                  </a:lnTo>
                  <a:lnTo>
                    <a:pt x="3484509" y="136826"/>
                  </a:lnTo>
                  <a:lnTo>
                    <a:pt x="3529108" y="154860"/>
                  </a:lnTo>
                  <a:lnTo>
                    <a:pt x="3569273" y="176992"/>
                  </a:lnTo>
                  <a:lnTo>
                    <a:pt x="3618741" y="99043"/>
                  </a:lnTo>
                  <a:lnTo>
                    <a:pt x="3577043" y="75517"/>
                  </a:lnTo>
                  <a:lnTo>
                    <a:pt x="3532786" y="56128"/>
                  </a:lnTo>
                  <a:lnTo>
                    <a:pt x="3485582" y="40458"/>
                  </a:lnTo>
                  <a:lnTo>
                    <a:pt x="3435043" y="28090"/>
                  </a:lnTo>
                  <a:lnTo>
                    <a:pt x="3380781" y="18608"/>
                  </a:lnTo>
                  <a:lnTo>
                    <a:pt x="3322408" y="11593"/>
                  </a:lnTo>
                  <a:lnTo>
                    <a:pt x="3281089" y="8092"/>
                  </a:lnTo>
                  <a:lnTo>
                    <a:pt x="3237314" y="5369"/>
                  </a:lnTo>
                  <a:lnTo>
                    <a:pt x="3190962" y="3326"/>
                  </a:lnTo>
                  <a:lnTo>
                    <a:pt x="3141914" y="1865"/>
                  </a:lnTo>
                  <a:lnTo>
                    <a:pt x="2977381" y="0"/>
                  </a:lnTo>
                  <a:close/>
                </a:path>
                <a:path w="3914775" h="6387465">
                  <a:moveTo>
                    <a:pt x="2851993" y="0"/>
                  </a:moveTo>
                  <a:lnTo>
                    <a:pt x="1062435" y="0"/>
                  </a:lnTo>
                  <a:lnTo>
                    <a:pt x="1062435" y="92328"/>
                  </a:lnTo>
                  <a:lnTo>
                    <a:pt x="2851993" y="92328"/>
                  </a:lnTo>
                  <a:lnTo>
                    <a:pt x="2851993" y="0"/>
                  </a:lnTo>
                  <a:close/>
                </a:path>
              </a:pathLst>
            </a:custGeom>
            <a:solidFill>
              <a:srgbClr val="BDB8AF">
                <a:alpha val="61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615563" y="5127461"/>
              <a:ext cx="1154430" cy="339090"/>
            </a:xfrm>
            <a:custGeom>
              <a:avLst/>
              <a:gdLst/>
              <a:ahLst/>
              <a:cxnLst/>
              <a:rect l="l" t="t" r="r" b="b"/>
              <a:pathLst>
                <a:path w="1154429" h="339089">
                  <a:moveTo>
                    <a:pt x="984746" y="0"/>
                  </a:moveTo>
                  <a:lnTo>
                    <a:pt x="169271" y="0"/>
                  </a:lnTo>
                  <a:lnTo>
                    <a:pt x="124272" y="6046"/>
                  </a:lnTo>
                  <a:lnTo>
                    <a:pt x="83836" y="23110"/>
                  </a:lnTo>
                  <a:lnTo>
                    <a:pt x="49578" y="49578"/>
                  </a:lnTo>
                  <a:lnTo>
                    <a:pt x="23110" y="83836"/>
                  </a:lnTo>
                  <a:lnTo>
                    <a:pt x="6046" y="124272"/>
                  </a:lnTo>
                  <a:lnTo>
                    <a:pt x="0" y="169271"/>
                  </a:lnTo>
                  <a:lnTo>
                    <a:pt x="6046" y="214270"/>
                  </a:lnTo>
                  <a:lnTo>
                    <a:pt x="23110" y="254705"/>
                  </a:lnTo>
                  <a:lnTo>
                    <a:pt x="49578" y="288964"/>
                  </a:lnTo>
                  <a:lnTo>
                    <a:pt x="83836" y="315432"/>
                  </a:lnTo>
                  <a:lnTo>
                    <a:pt x="124272" y="332496"/>
                  </a:lnTo>
                  <a:lnTo>
                    <a:pt x="169271" y="338542"/>
                  </a:lnTo>
                  <a:lnTo>
                    <a:pt x="984746" y="338542"/>
                  </a:lnTo>
                  <a:lnTo>
                    <a:pt x="1029745" y="332496"/>
                  </a:lnTo>
                  <a:lnTo>
                    <a:pt x="1070180" y="315432"/>
                  </a:lnTo>
                  <a:lnTo>
                    <a:pt x="1104439" y="288964"/>
                  </a:lnTo>
                  <a:lnTo>
                    <a:pt x="1130907" y="254705"/>
                  </a:lnTo>
                  <a:lnTo>
                    <a:pt x="1147971" y="214270"/>
                  </a:lnTo>
                  <a:lnTo>
                    <a:pt x="1154017" y="169271"/>
                  </a:lnTo>
                  <a:lnTo>
                    <a:pt x="1147971" y="124272"/>
                  </a:lnTo>
                  <a:lnTo>
                    <a:pt x="1130907" y="83836"/>
                  </a:lnTo>
                  <a:lnTo>
                    <a:pt x="1104439" y="49578"/>
                  </a:lnTo>
                  <a:lnTo>
                    <a:pt x="1070181" y="23110"/>
                  </a:lnTo>
                  <a:lnTo>
                    <a:pt x="1029745" y="6046"/>
                  </a:lnTo>
                  <a:lnTo>
                    <a:pt x="9847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/>
          <p:cNvGrpSpPr/>
          <p:nvPr/>
        </p:nvGrpSpPr>
        <p:grpSpPr>
          <a:xfrm>
            <a:off x="5805269" y="4921435"/>
            <a:ext cx="3914775" cy="6387465"/>
            <a:chOff x="5805269" y="4921435"/>
            <a:chExt cx="3914775" cy="638746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07665" y="5041342"/>
              <a:ext cx="3702089" cy="626721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851429" y="4967501"/>
              <a:ext cx="3822700" cy="6341110"/>
            </a:xfrm>
            <a:custGeom>
              <a:avLst/>
              <a:gdLst/>
              <a:ahLst/>
              <a:cxnLst/>
              <a:rect l="l" t="t" r="r" b="b"/>
              <a:pathLst>
                <a:path w="3822700" h="6341109">
                  <a:moveTo>
                    <a:pt x="91979" y="274241"/>
                  </a:moveTo>
                  <a:lnTo>
                    <a:pt x="69956" y="313280"/>
                  </a:lnTo>
                  <a:lnTo>
                    <a:pt x="51865" y="354579"/>
                  </a:lnTo>
                  <a:lnTo>
                    <a:pt x="37298" y="398456"/>
                  </a:lnTo>
                  <a:lnTo>
                    <a:pt x="25850" y="445230"/>
                  </a:lnTo>
                  <a:lnTo>
                    <a:pt x="17113" y="495219"/>
                  </a:lnTo>
                  <a:lnTo>
                    <a:pt x="10682" y="548740"/>
                  </a:lnTo>
                  <a:lnTo>
                    <a:pt x="7138" y="591321"/>
                  </a:lnTo>
                  <a:lnTo>
                    <a:pt x="4480" y="636722"/>
                  </a:lnTo>
                  <a:lnTo>
                    <a:pt x="2580" y="685084"/>
                  </a:lnTo>
                  <a:lnTo>
                    <a:pt x="1312" y="736553"/>
                  </a:lnTo>
                  <a:lnTo>
                    <a:pt x="547" y="791272"/>
                  </a:lnTo>
                  <a:lnTo>
                    <a:pt x="159" y="849204"/>
                  </a:lnTo>
                  <a:lnTo>
                    <a:pt x="19" y="910594"/>
                  </a:lnTo>
                  <a:lnTo>
                    <a:pt x="0" y="6341055"/>
                  </a:lnTo>
                  <a:lnTo>
                    <a:pt x="110785" y="6341055"/>
                  </a:lnTo>
                  <a:lnTo>
                    <a:pt x="110808" y="910594"/>
                  </a:lnTo>
                  <a:lnTo>
                    <a:pt x="110952" y="849386"/>
                  </a:lnTo>
                  <a:lnTo>
                    <a:pt x="111337" y="791961"/>
                  </a:lnTo>
                  <a:lnTo>
                    <a:pt x="112078" y="738623"/>
                  </a:lnTo>
                  <a:lnTo>
                    <a:pt x="113292" y="688951"/>
                  </a:lnTo>
                  <a:lnTo>
                    <a:pt x="115096" y="642703"/>
                  </a:lnTo>
                  <a:lnTo>
                    <a:pt x="117607" y="599639"/>
                  </a:lnTo>
                  <a:lnTo>
                    <a:pt x="120942" y="559517"/>
                  </a:lnTo>
                  <a:lnTo>
                    <a:pt x="128132" y="502004"/>
                  </a:lnTo>
                  <a:lnTo>
                    <a:pt x="137887" y="451683"/>
                  </a:lnTo>
                  <a:lnTo>
                    <a:pt x="150504" y="407527"/>
                  </a:lnTo>
                  <a:lnTo>
                    <a:pt x="166283" y="368509"/>
                  </a:lnTo>
                  <a:lnTo>
                    <a:pt x="185519" y="333603"/>
                  </a:lnTo>
                  <a:lnTo>
                    <a:pt x="91979" y="274241"/>
                  </a:lnTo>
                  <a:close/>
                </a:path>
                <a:path w="3822700" h="6341109">
                  <a:moveTo>
                    <a:pt x="3730126" y="274241"/>
                  </a:moveTo>
                  <a:lnTo>
                    <a:pt x="3636587" y="333603"/>
                  </a:lnTo>
                  <a:lnTo>
                    <a:pt x="3655823" y="368509"/>
                  </a:lnTo>
                  <a:lnTo>
                    <a:pt x="3671601" y="407527"/>
                  </a:lnTo>
                  <a:lnTo>
                    <a:pt x="3684219" y="451683"/>
                  </a:lnTo>
                  <a:lnTo>
                    <a:pt x="3693974" y="502004"/>
                  </a:lnTo>
                  <a:lnTo>
                    <a:pt x="3701164" y="559517"/>
                  </a:lnTo>
                  <a:lnTo>
                    <a:pt x="3704498" y="599639"/>
                  </a:lnTo>
                  <a:lnTo>
                    <a:pt x="3707010" y="642703"/>
                  </a:lnTo>
                  <a:lnTo>
                    <a:pt x="3708814" y="688951"/>
                  </a:lnTo>
                  <a:lnTo>
                    <a:pt x="3709977" y="736553"/>
                  </a:lnTo>
                  <a:lnTo>
                    <a:pt x="3710028" y="738623"/>
                  </a:lnTo>
                  <a:lnTo>
                    <a:pt x="3710759" y="791272"/>
                  </a:lnTo>
                  <a:lnTo>
                    <a:pt x="3711153" y="849204"/>
                  </a:lnTo>
                  <a:lnTo>
                    <a:pt x="3711298" y="910594"/>
                  </a:lnTo>
                  <a:lnTo>
                    <a:pt x="3711320" y="6341055"/>
                  </a:lnTo>
                  <a:lnTo>
                    <a:pt x="3822106" y="6341055"/>
                  </a:lnTo>
                  <a:lnTo>
                    <a:pt x="3822087" y="910594"/>
                  </a:lnTo>
                  <a:lnTo>
                    <a:pt x="3821948" y="849386"/>
                  </a:lnTo>
                  <a:lnTo>
                    <a:pt x="3821564" y="791961"/>
                  </a:lnTo>
                  <a:lnTo>
                    <a:pt x="3820823" y="738623"/>
                  </a:lnTo>
                  <a:lnTo>
                    <a:pt x="3819621" y="688951"/>
                  </a:lnTo>
                  <a:lnTo>
                    <a:pt x="3819526" y="685084"/>
                  </a:lnTo>
                  <a:lnTo>
                    <a:pt x="3817626" y="636722"/>
                  </a:lnTo>
                  <a:lnTo>
                    <a:pt x="3814968" y="591321"/>
                  </a:lnTo>
                  <a:lnTo>
                    <a:pt x="3811424" y="548740"/>
                  </a:lnTo>
                  <a:lnTo>
                    <a:pt x="3804993" y="495219"/>
                  </a:lnTo>
                  <a:lnTo>
                    <a:pt x="3796256" y="445230"/>
                  </a:lnTo>
                  <a:lnTo>
                    <a:pt x="3784808" y="398456"/>
                  </a:lnTo>
                  <a:lnTo>
                    <a:pt x="3770241" y="354579"/>
                  </a:lnTo>
                  <a:lnTo>
                    <a:pt x="3752150" y="313280"/>
                  </a:lnTo>
                  <a:lnTo>
                    <a:pt x="3730126" y="274241"/>
                  </a:lnTo>
                  <a:close/>
                </a:path>
                <a:path w="3822700" h="6341109">
                  <a:moveTo>
                    <a:pt x="274260" y="91961"/>
                  </a:moveTo>
                  <a:lnTo>
                    <a:pt x="231577" y="121764"/>
                  </a:lnTo>
                  <a:lnTo>
                    <a:pt x="191795" y="155107"/>
                  </a:lnTo>
                  <a:lnTo>
                    <a:pt x="155125" y="191776"/>
                  </a:lnTo>
                  <a:lnTo>
                    <a:pt x="121783" y="231559"/>
                  </a:lnTo>
                  <a:lnTo>
                    <a:pt x="91979" y="274241"/>
                  </a:lnTo>
                  <a:lnTo>
                    <a:pt x="185519" y="333603"/>
                  </a:lnTo>
                  <a:lnTo>
                    <a:pt x="216244" y="290615"/>
                  </a:lnTo>
                  <a:lnTo>
                    <a:pt x="251395" y="251376"/>
                  </a:lnTo>
                  <a:lnTo>
                    <a:pt x="290634" y="216225"/>
                  </a:lnTo>
                  <a:lnTo>
                    <a:pt x="333621" y="185501"/>
                  </a:lnTo>
                  <a:lnTo>
                    <a:pt x="274260" y="91961"/>
                  </a:lnTo>
                  <a:close/>
                </a:path>
                <a:path w="3822700" h="6341109">
                  <a:moveTo>
                    <a:pt x="3547846" y="91961"/>
                  </a:moveTo>
                  <a:lnTo>
                    <a:pt x="3488484" y="185501"/>
                  </a:lnTo>
                  <a:lnTo>
                    <a:pt x="3531472" y="216225"/>
                  </a:lnTo>
                  <a:lnTo>
                    <a:pt x="3570711" y="251376"/>
                  </a:lnTo>
                  <a:lnTo>
                    <a:pt x="3605862" y="290615"/>
                  </a:lnTo>
                  <a:lnTo>
                    <a:pt x="3636587" y="333603"/>
                  </a:lnTo>
                  <a:lnTo>
                    <a:pt x="3730126" y="274241"/>
                  </a:lnTo>
                  <a:lnTo>
                    <a:pt x="3700323" y="231559"/>
                  </a:lnTo>
                  <a:lnTo>
                    <a:pt x="3666980" y="191776"/>
                  </a:lnTo>
                  <a:lnTo>
                    <a:pt x="3630311" y="155107"/>
                  </a:lnTo>
                  <a:lnTo>
                    <a:pt x="3590529" y="121764"/>
                  </a:lnTo>
                  <a:lnTo>
                    <a:pt x="3547846" y="91961"/>
                  </a:lnTo>
                  <a:close/>
                </a:path>
                <a:path w="3822700" h="6341109">
                  <a:moveTo>
                    <a:pt x="976391" y="0"/>
                  </a:moveTo>
                  <a:lnTo>
                    <a:pt x="911057" y="0"/>
                  </a:lnTo>
                  <a:lnTo>
                    <a:pt x="736572" y="1293"/>
                  </a:lnTo>
                  <a:lnTo>
                    <a:pt x="685103" y="2562"/>
                  </a:lnTo>
                  <a:lnTo>
                    <a:pt x="636740" y="4462"/>
                  </a:lnTo>
                  <a:lnTo>
                    <a:pt x="591340" y="7120"/>
                  </a:lnTo>
                  <a:lnTo>
                    <a:pt x="548758" y="10664"/>
                  </a:lnTo>
                  <a:lnTo>
                    <a:pt x="495237" y="17095"/>
                  </a:lnTo>
                  <a:lnTo>
                    <a:pt x="445249" y="25831"/>
                  </a:lnTo>
                  <a:lnTo>
                    <a:pt x="398475" y="37279"/>
                  </a:lnTo>
                  <a:lnTo>
                    <a:pt x="354597" y="51846"/>
                  </a:lnTo>
                  <a:lnTo>
                    <a:pt x="313298" y="69938"/>
                  </a:lnTo>
                  <a:lnTo>
                    <a:pt x="274260" y="91961"/>
                  </a:lnTo>
                  <a:lnTo>
                    <a:pt x="333621" y="185501"/>
                  </a:lnTo>
                  <a:lnTo>
                    <a:pt x="368528" y="166264"/>
                  </a:lnTo>
                  <a:lnTo>
                    <a:pt x="407545" y="150486"/>
                  </a:lnTo>
                  <a:lnTo>
                    <a:pt x="451701" y="137868"/>
                  </a:lnTo>
                  <a:lnTo>
                    <a:pt x="502022" y="128113"/>
                  </a:lnTo>
                  <a:lnTo>
                    <a:pt x="559535" y="120924"/>
                  </a:lnTo>
                  <a:lnTo>
                    <a:pt x="599657" y="117589"/>
                  </a:lnTo>
                  <a:lnTo>
                    <a:pt x="642721" y="115078"/>
                  </a:lnTo>
                  <a:lnTo>
                    <a:pt x="688970" y="113274"/>
                  </a:lnTo>
                  <a:lnTo>
                    <a:pt x="738642" y="112059"/>
                  </a:lnTo>
                  <a:lnTo>
                    <a:pt x="976391" y="110789"/>
                  </a:lnTo>
                  <a:lnTo>
                    <a:pt x="976391" y="0"/>
                  </a:lnTo>
                  <a:close/>
                </a:path>
                <a:path w="3822700" h="6341109">
                  <a:moveTo>
                    <a:pt x="2911050" y="0"/>
                  </a:moveTo>
                  <a:lnTo>
                    <a:pt x="2845716" y="0"/>
                  </a:lnTo>
                  <a:lnTo>
                    <a:pt x="2845716" y="110789"/>
                  </a:lnTo>
                  <a:lnTo>
                    <a:pt x="3083464" y="112059"/>
                  </a:lnTo>
                  <a:lnTo>
                    <a:pt x="3133137" y="113274"/>
                  </a:lnTo>
                  <a:lnTo>
                    <a:pt x="3179385" y="115078"/>
                  </a:lnTo>
                  <a:lnTo>
                    <a:pt x="3222449" y="117589"/>
                  </a:lnTo>
                  <a:lnTo>
                    <a:pt x="3262571" y="120924"/>
                  </a:lnTo>
                  <a:lnTo>
                    <a:pt x="3320084" y="128113"/>
                  </a:lnTo>
                  <a:lnTo>
                    <a:pt x="3370405" y="137868"/>
                  </a:lnTo>
                  <a:lnTo>
                    <a:pt x="3414561" y="150486"/>
                  </a:lnTo>
                  <a:lnTo>
                    <a:pt x="3453578" y="166264"/>
                  </a:lnTo>
                  <a:lnTo>
                    <a:pt x="3488484" y="185501"/>
                  </a:lnTo>
                  <a:lnTo>
                    <a:pt x="3547846" y="91961"/>
                  </a:lnTo>
                  <a:lnTo>
                    <a:pt x="3508808" y="69938"/>
                  </a:lnTo>
                  <a:lnTo>
                    <a:pt x="3467509" y="51846"/>
                  </a:lnTo>
                  <a:lnTo>
                    <a:pt x="3423631" y="37279"/>
                  </a:lnTo>
                  <a:lnTo>
                    <a:pt x="3376857" y="25831"/>
                  </a:lnTo>
                  <a:lnTo>
                    <a:pt x="3326869" y="17095"/>
                  </a:lnTo>
                  <a:lnTo>
                    <a:pt x="3273348" y="10664"/>
                  </a:lnTo>
                  <a:lnTo>
                    <a:pt x="3230766" y="7120"/>
                  </a:lnTo>
                  <a:lnTo>
                    <a:pt x="3185366" y="4462"/>
                  </a:lnTo>
                  <a:lnTo>
                    <a:pt x="3137003" y="2562"/>
                  </a:lnTo>
                  <a:lnTo>
                    <a:pt x="3085535" y="1293"/>
                  </a:lnTo>
                  <a:lnTo>
                    <a:pt x="2911050" y="0"/>
                  </a:lnTo>
                  <a:close/>
                </a:path>
                <a:path w="3822700" h="6341109">
                  <a:moveTo>
                    <a:pt x="2845716" y="0"/>
                  </a:moveTo>
                  <a:lnTo>
                    <a:pt x="976391" y="0"/>
                  </a:lnTo>
                  <a:lnTo>
                    <a:pt x="976391" y="110789"/>
                  </a:lnTo>
                  <a:lnTo>
                    <a:pt x="2845716" y="110789"/>
                  </a:lnTo>
                  <a:lnTo>
                    <a:pt x="2845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805269" y="4921435"/>
              <a:ext cx="3914775" cy="6387465"/>
            </a:xfrm>
            <a:custGeom>
              <a:avLst/>
              <a:gdLst/>
              <a:ahLst/>
              <a:cxnLst/>
              <a:rect l="l" t="t" r="r" b="b"/>
              <a:pathLst>
                <a:path w="3914775" h="6387465">
                  <a:moveTo>
                    <a:pt x="99165" y="295564"/>
                  </a:moveTo>
                  <a:lnTo>
                    <a:pt x="75640" y="337262"/>
                  </a:lnTo>
                  <a:lnTo>
                    <a:pt x="56250" y="381519"/>
                  </a:lnTo>
                  <a:lnTo>
                    <a:pt x="40580" y="428723"/>
                  </a:lnTo>
                  <a:lnTo>
                    <a:pt x="28213" y="479261"/>
                  </a:lnTo>
                  <a:lnTo>
                    <a:pt x="18730" y="533523"/>
                  </a:lnTo>
                  <a:lnTo>
                    <a:pt x="11716" y="591897"/>
                  </a:lnTo>
                  <a:lnTo>
                    <a:pt x="8215" y="633216"/>
                  </a:lnTo>
                  <a:lnTo>
                    <a:pt x="5491" y="676991"/>
                  </a:lnTo>
                  <a:lnTo>
                    <a:pt x="3448" y="723342"/>
                  </a:lnTo>
                  <a:lnTo>
                    <a:pt x="1987" y="772390"/>
                  </a:lnTo>
                  <a:lnTo>
                    <a:pt x="1011" y="824256"/>
                  </a:lnTo>
                  <a:lnTo>
                    <a:pt x="422" y="879060"/>
                  </a:lnTo>
                  <a:lnTo>
                    <a:pt x="123" y="936677"/>
                  </a:lnTo>
                  <a:lnTo>
                    <a:pt x="0" y="6387120"/>
                  </a:lnTo>
                  <a:lnTo>
                    <a:pt x="92321" y="6387120"/>
                  </a:lnTo>
                  <a:lnTo>
                    <a:pt x="92338" y="997608"/>
                  </a:lnTo>
                  <a:lnTo>
                    <a:pt x="92451" y="936677"/>
                  </a:lnTo>
                  <a:lnTo>
                    <a:pt x="92750" y="879341"/>
                  </a:lnTo>
                  <a:lnTo>
                    <a:pt x="93328" y="825422"/>
                  </a:lnTo>
                  <a:lnTo>
                    <a:pt x="94276" y="774743"/>
                  </a:lnTo>
                  <a:lnTo>
                    <a:pt x="95686" y="727127"/>
                  </a:lnTo>
                  <a:lnTo>
                    <a:pt x="97648" y="682395"/>
                  </a:lnTo>
                  <a:lnTo>
                    <a:pt x="100256" y="640371"/>
                  </a:lnTo>
                  <a:lnTo>
                    <a:pt x="103599" y="600878"/>
                  </a:lnTo>
                  <a:lnTo>
                    <a:pt x="111640" y="536567"/>
                  </a:lnTo>
                  <a:lnTo>
                    <a:pt x="122628" y="479896"/>
                  </a:lnTo>
                  <a:lnTo>
                    <a:pt x="136948" y="429796"/>
                  </a:lnTo>
                  <a:lnTo>
                    <a:pt x="154983" y="385197"/>
                  </a:lnTo>
                  <a:lnTo>
                    <a:pt x="177115" y="345032"/>
                  </a:lnTo>
                  <a:lnTo>
                    <a:pt x="99165" y="295564"/>
                  </a:lnTo>
                  <a:close/>
                </a:path>
                <a:path w="3914775" h="6387465">
                  <a:moveTo>
                    <a:pt x="3815262" y="295564"/>
                  </a:moveTo>
                  <a:lnTo>
                    <a:pt x="3737312" y="345032"/>
                  </a:lnTo>
                  <a:lnTo>
                    <a:pt x="3759444" y="385197"/>
                  </a:lnTo>
                  <a:lnTo>
                    <a:pt x="3777479" y="429796"/>
                  </a:lnTo>
                  <a:lnTo>
                    <a:pt x="3791799" y="479896"/>
                  </a:lnTo>
                  <a:lnTo>
                    <a:pt x="3802787" y="536567"/>
                  </a:lnTo>
                  <a:lnTo>
                    <a:pt x="3810828" y="600878"/>
                  </a:lnTo>
                  <a:lnTo>
                    <a:pt x="3814171" y="640371"/>
                  </a:lnTo>
                  <a:lnTo>
                    <a:pt x="3816779" y="682395"/>
                  </a:lnTo>
                  <a:lnTo>
                    <a:pt x="3818742" y="727127"/>
                  </a:lnTo>
                  <a:lnTo>
                    <a:pt x="3820082" y="772390"/>
                  </a:lnTo>
                  <a:lnTo>
                    <a:pt x="3820151" y="774743"/>
                  </a:lnTo>
                  <a:lnTo>
                    <a:pt x="3821077" y="824256"/>
                  </a:lnTo>
                  <a:lnTo>
                    <a:pt x="3821674" y="879060"/>
                  </a:lnTo>
                  <a:lnTo>
                    <a:pt x="3821977" y="936677"/>
                  </a:lnTo>
                  <a:lnTo>
                    <a:pt x="3822089" y="997608"/>
                  </a:lnTo>
                  <a:lnTo>
                    <a:pt x="3822106" y="6387120"/>
                  </a:lnTo>
                  <a:lnTo>
                    <a:pt x="3914428" y="6387120"/>
                  </a:lnTo>
                  <a:lnTo>
                    <a:pt x="3914304" y="936677"/>
                  </a:lnTo>
                  <a:lnTo>
                    <a:pt x="3914007" y="879341"/>
                  </a:lnTo>
                  <a:lnTo>
                    <a:pt x="3913428" y="825422"/>
                  </a:lnTo>
                  <a:lnTo>
                    <a:pt x="3912484" y="774743"/>
                  </a:lnTo>
                  <a:lnTo>
                    <a:pt x="3911092" y="727127"/>
                  </a:lnTo>
                  <a:lnTo>
                    <a:pt x="3910979" y="723342"/>
                  </a:lnTo>
                  <a:lnTo>
                    <a:pt x="3908936" y="676991"/>
                  </a:lnTo>
                  <a:lnTo>
                    <a:pt x="3906212" y="633216"/>
                  </a:lnTo>
                  <a:lnTo>
                    <a:pt x="3902711" y="591897"/>
                  </a:lnTo>
                  <a:lnTo>
                    <a:pt x="3895697" y="533523"/>
                  </a:lnTo>
                  <a:lnTo>
                    <a:pt x="3886325" y="479896"/>
                  </a:lnTo>
                  <a:lnTo>
                    <a:pt x="3886214" y="479261"/>
                  </a:lnTo>
                  <a:lnTo>
                    <a:pt x="3873847" y="428723"/>
                  </a:lnTo>
                  <a:lnTo>
                    <a:pt x="3858177" y="381519"/>
                  </a:lnTo>
                  <a:lnTo>
                    <a:pt x="3838788" y="337262"/>
                  </a:lnTo>
                  <a:lnTo>
                    <a:pt x="3815262" y="295564"/>
                  </a:lnTo>
                  <a:close/>
                </a:path>
                <a:path w="3914775" h="6387465">
                  <a:moveTo>
                    <a:pt x="295686" y="99043"/>
                  </a:moveTo>
                  <a:lnTo>
                    <a:pt x="257128" y="125548"/>
                  </a:lnTo>
                  <a:lnTo>
                    <a:pt x="220714" y="154730"/>
                  </a:lnTo>
                  <a:lnTo>
                    <a:pt x="186578" y="186455"/>
                  </a:lnTo>
                  <a:lnTo>
                    <a:pt x="154852" y="220591"/>
                  </a:lnTo>
                  <a:lnTo>
                    <a:pt x="125670" y="257005"/>
                  </a:lnTo>
                  <a:lnTo>
                    <a:pt x="99165" y="295564"/>
                  </a:lnTo>
                  <a:lnTo>
                    <a:pt x="177115" y="345032"/>
                  </a:lnTo>
                  <a:lnTo>
                    <a:pt x="204590" y="305684"/>
                  </a:lnTo>
                  <a:lnTo>
                    <a:pt x="235328" y="269010"/>
                  </a:lnTo>
                  <a:lnTo>
                    <a:pt x="269132" y="235205"/>
                  </a:lnTo>
                  <a:lnTo>
                    <a:pt x="305807" y="204467"/>
                  </a:lnTo>
                  <a:lnTo>
                    <a:pt x="345154" y="176992"/>
                  </a:lnTo>
                  <a:lnTo>
                    <a:pt x="295686" y="99043"/>
                  </a:lnTo>
                  <a:close/>
                </a:path>
                <a:path w="3914775" h="6387465">
                  <a:moveTo>
                    <a:pt x="3618741" y="99043"/>
                  </a:moveTo>
                  <a:lnTo>
                    <a:pt x="3569273" y="176992"/>
                  </a:lnTo>
                  <a:lnTo>
                    <a:pt x="3608621" y="204467"/>
                  </a:lnTo>
                  <a:lnTo>
                    <a:pt x="3645295" y="235205"/>
                  </a:lnTo>
                  <a:lnTo>
                    <a:pt x="3679100" y="269010"/>
                  </a:lnTo>
                  <a:lnTo>
                    <a:pt x="3709837" y="305684"/>
                  </a:lnTo>
                  <a:lnTo>
                    <a:pt x="3737312" y="345032"/>
                  </a:lnTo>
                  <a:lnTo>
                    <a:pt x="3815262" y="295564"/>
                  </a:lnTo>
                  <a:lnTo>
                    <a:pt x="3788757" y="257005"/>
                  </a:lnTo>
                  <a:lnTo>
                    <a:pt x="3759575" y="220591"/>
                  </a:lnTo>
                  <a:lnTo>
                    <a:pt x="3727850" y="186455"/>
                  </a:lnTo>
                  <a:lnTo>
                    <a:pt x="3693713" y="154730"/>
                  </a:lnTo>
                  <a:lnTo>
                    <a:pt x="3657300" y="125548"/>
                  </a:lnTo>
                  <a:lnTo>
                    <a:pt x="3618741" y="99043"/>
                  </a:lnTo>
                  <a:close/>
                </a:path>
                <a:path w="3914775" h="6387465">
                  <a:moveTo>
                    <a:pt x="1062435" y="0"/>
                  </a:moveTo>
                  <a:lnTo>
                    <a:pt x="937047" y="0"/>
                  </a:lnTo>
                  <a:lnTo>
                    <a:pt x="772513" y="1865"/>
                  </a:lnTo>
                  <a:lnTo>
                    <a:pt x="723465" y="3326"/>
                  </a:lnTo>
                  <a:lnTo>
                    <a:pt x="677114" y="5369"/>
                  </a:lnTo>
                  <a:lnTo>
                    <a:pt x="633339" y="8092"/>
                  </a:lnTo>
                  <a:lnTo>
                    <a:pt x="592019" y="11593"/>
                  </a:lnTo>
                  <a:lnTo>
                    <a:pt x="533646" y="18608"/>
                  </a:lnTo>
                  <a:lnTo>
                    <a:pt x="479384" y="28090"/>
                  </a:lnTo>
                  <a:lnTo>
                    <a:pt x="428845" y="40458"/>
                  </a:lnTo>
                  <a:lnTo>
                    <a:pt x="381641" y="56128"/>
                  </a:lnTo>
                  <a:lnTo>
                    <a:pt x="337384" y="75517"/>
                  </a:lnTo>
                  <a:lnTo>
                    <a:pt x="295686" y="99043"/>
                  </a:lnTo>
                  <a:lnTo>
                    <a:pt x="345154" y="176992"/>
                  </a:lnTo>
                  <a:lnTo>
                    <a:pt x="385319" y="154860"/>
                  </a:lnTo>
                  <a:lnTo>
                    <a:pt x="429918" y="136826"/>
                  </a:lnTo>
                  <a:lnTo>
                    <a:pt x="480018" y="122506"/>
                  </a:lnTo>
                  <a:lnTo>
                    <a:pt x="536690" y="111517"/>
                  </a:lnTo>
                  <a:lnTo>
                    <a:pt x="601000" y="103477"/>
                  </a:lnTo>
                  <a:lnTo>
                    <a:pt x="640494" y="100133"/>
                  </a:lnTo>
                  <a:lnTo>
                    <a:pt x="682518" y="97526"/>
                  </a:lnTo>
                  <a:lnTo>
                    <a:pt x="727249" y="95563"/>
                  </a:lnTo>
                  <a:lnTo>
                    <a:pt x="774866" y="94154"/>
                  </a:lnTo>
                  <a:lnTo>
                    <a:pt x="936800" y="92328"/>
                  </a:lnTo>
                  <a:lnTo>
                    <a:pt x="1062435" y="92328"/>
                  </a:lnTo>
                  <a:lnTo>
                    <a:pt x="1062435" y="0"/>
                  </a:lnTo>
                  <a:close/>
                </a:path>
                <a:path w="3914775" h="6387465">
                  <a:moveTo>
                    <a:pt x="2977381" y="0"/>
                  </a:moveTo>
                  <a:lnTo>
                    <a:pt x="2851993" y="0"/>
                  </a:lnTo>
                  <a:lnTo>
                    <a:pt x="2851993" y="92328"/>
                  </a:lnTo>
                  <a:lnTo>
                    <a:pt x="2977628" y="92328"/>
                  </a:lnTo>
                  <a:lnTo>
                    <a:pt x="3139562" y="94154"/>
                  </a:lnTo>
                  <a:lnTo>
                    <a:pt x="3187178" y="95563"/>
                  </a:lnTo>
                  <a:lnTo>
                    <a:pt x="3231910" y="97526"/>
                  </a:lnTo>
                  <a:lnTo>
                    <a:pt x="3273934" y="100133"/>
                  </a:lnTo>
                  <a:lnTo>
                    <a:pt x="3313427" y="103477"/>
                  </a:lnTo>
                  <a:lnTo>
                    <a:pt x="3377738" y="111517"/>
                  </a:lnTo>
                  <a:lnTo>
                    <a:pt x="3434409" y="122506"/>
                  </a:lnTo>
                  <a:lnTo>
                    <a:pt x="3484509" y="136826"/>
                  </a:lnTo>
                  <a:lnTo>
                    <a:pt x="3529108" y="154860"/>
                  </a:lnTo>
                  <a:lnTo>
                    <a:pt x="3569273" y="176992"/>
                  </a:lnTo>
                  <a:lnTo>
                    <a:pt x="3618741" y="99043"/>
                  </a:lnTo>
                  <a:lnTo>
                    <a:pt x="3577043" y="75517"/>
                  </a:lnTo>
                  <a:lnTo>
                    <a:pt x="3532786" y="56128"/>
                  </a:lnTo>
                  <a:lnTo>
                    <a:pt x="3485582" y="40458"/>
                  </a:lnTo>
                  <a:lnTo>
                    <a:pt x="3435043" y="28090"/>
                  </a:lnTo>
                  <a:lnTo>
                    <a:pt x="3380781" y="18608"/>
                  </a:lnTo>
                  <a:lnTo>
                    <a:pt x="3322408" y="11593"/>
                  </a:lnTo>
                  <a:lnTo>
                    <a:pt x="3281089" y="8092"/>
                  </a:lnTo>
                  <a:lnTo>
                    <a:pt x="3237314" y="5369"/>
                  </a:lnTo>
                  <a:lnTo>
                    <a:pt x="3190962" y="3326"/>
                  </a:lnTo>
                  <a:lnTo>
                    <a:pt x="3141914" y="1865"/>
                  </a:lnTo>
                  <a:lnTo>
                    <a:pt x="2977381" y="0"/>
                  </a:lnTo>
                  <a:close/>
                </a:path>
                <a:path w="3914775" h="6387465">
                  <a:moveTo>
                    <a:pt x="2851993" y="0"/>
                  </a:moveTo>
                  <a:lnTo>
                    <a:pt x="1062435" y="0"/>
                  </a:lnTo>
                  <a:lnTo>
                    <a:pt x="1062435" y="92328"/>
                  </a:lnTo>
                  <a:lnTo>
                    <a:pt x="2851993" y="92328"/>
                  </a:lnTo>
                  <a:lnTo>
                    <a:pt x="2851993" y="0"/>
                  </a:lnTo>
                  <a:close/>
                </a:path>
              </a:pathLst>
            </a:custGeom>
            <a:solidFill>
              <a:srgbClr val="BDB8AF">
                <a:alpha val="61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130079" y="5127461"/>
              <a:ext cx="1154430" cy="339090"/>
            </a:xfrm>
            <a:custGeom>
              <a:avLst/>
              <a:gdLst/>
              <a:ahLst/>
              <a:cxnLst/>
              <a:rect l="l" t="t" r="r" b="b"/>
              <a:pathLst>
                <a:path w="1154429" h="339089">
                  <a:moveTo>
                    <a:pt x="984746" y="0"/>
                  </a:moveTo>
                  <a:lnTo>
                    <a:pt x="169271" y="0"/>
                  </a:lnTo>
                  <a:lnTo>
                    <a:pt x="124272" y="6046"/>
                  </a:lnTo>
                  <a:lnTo>
                    <a:pt x="83836" y="23110"/>
                  </a:lnTo>
                  <a:lnTo>
                    <a:pt x="49578" y="49578"/>
                  </a:lnTo>
                  <a:lnTo>
                    <a:pt x="23110" y="83836"/>
                  </a:lnTo>
                  <a:lnTo>
                    <a:pt x="6046" y="124272"/>
                  </a:lnTo>
                  <a:lnTo>
                    <a:pt x="0" y="169271"/>
                  </a:lnTo>
                  <a:lnTo>
                    <a:pt x="6046" y="214270"/>
                  </a:lnTo>
                  <a:lnTo>
                    <a:pt x="23110" y="254705"/>
                  </a:lnTo>
                  <a:lnTo>
                    <a:pt x="49578" y="288964"/>
                  </a:lnTo>
                  <a:lnTo>
                    <a:pt x="83836" y="315432"/>
                  </a:lnTo>
                  <a:lnTo>
                    <a:pt x="124272" y="332496"/>
                  </a:lnTo>
                  <a:lnTo>
                    <a:pt x="169271" y="338542"/>
                  </a:lnTo>
                  <a:lnTo>
                    <a:pt x="984746" y="338542"/>
                  </a:lnTo>
                  <a:lnTo>
                    <a:pt x="1029745" y="332496"/>
                  </a:lnTo>
                  <a:lnTo>
                    <a:pt x="1070180" y="315432"/>
                  </a:lnTo>
                  <a:lnTo>
                    <a:pt x="1104439" y="288964"/>
                  </a:lnTo>
                  <a:lnTo>
                    <a:pt x="1130907" y="254705"/>
                  </a:lnTo>
                  <a:lnTo>
                    <a:pt x="1147971" y="214270"/>
                  </a:lnTo>
                  <a:lnTo>
                    <a:pt x="1154017" y="169271"/>
                  </a:lnTo>
                  <a:lnTo>
                    <a:pt x="1147971" y="124272"/>
                  </a:lnTo>
                  <a:lnTo>
                    <a:pt x="1130907" y="83836"/>
                  </a:lnTo>
                  <a:lnTo>
                    <a:pt x="1104439" y="49578"/>
                  </a:lnTo>
                  <a:lnTo>
                    <a:pt x="1070181" y="23110"/>
                  </a:lnTo>
                  <a:lnTo>
                    <a:pt x="1029745" y="6046"/>
                  </a:lnTo>
                  <a:lnTo>
                    <a:pt x="9847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10319785" y="4921435"/>
            <a:ext cx="3914775" cy="6387465"/>
            <a:chOff x="10319785" y="4921435"/>
            <a:chExt cx="3914775" cy="6387465"/>
          </a:xfrm>
        </p:grpSpPr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422181" y="5041342"/>
              <a:ext cx="3702089" cy="6267213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0365945" y="4967501"/>
              <a:ext cx="3822700" cy="6341110"/>
            </a:xfrm>
            <a:custGeom>
              <a:avLst/>
              <a:gdLst/>
              <a:ahLst/>
              <a:cxnLst/>
              <a:rect l="l" t="t" r="r" b="b"/>
              <a:pathLst>
                <a:path w="3822700" h="6341109">
                  <a:moveTo>
                    <a:pt x="91979" y="274241"/>
                  </a:moveTo>
                  <a:lnTo>
                    <a:pt x="69956" y="313280"/>
                  </a:lnTo>
                  <a:lnTo>
                    <a:pt x="51865" y="354579"/>
                  </a:lnTo>
                  <a:lnTo>
                    <a:pt x="37298" y="398456"/>
                  </a:lnTo>
                  <a:lnTo>
                    <a:pt x="25850" y="445230"/>
                  </a:lnTo>
                  <a:lnTo>
                    <a:pt x="17113" y="495219"/>
                  </a:lnTo>
                  <a:lnTo>
                    <a:pt x="10682" y="548740"/>
                  </a:lnTo>
                  <a:lnTo>
                    <a:pt x="7138" y="591321"/>
                  </a:lnTo>
                  <a:lnTo>
                    <a:pt x="4480" y="636722"/>
                  </a:lnTo>
                  <a:lnTo>
                    <a:pt x="2580" y="685084"/>
                  </a:lnTo>
                  <a:lnTo>
                    <a:pt x="1312" y="736553"/>
                  </a:lnTo>
                  <a:lnTo>
                    <a:pt x="547" y="791272"/>
                  </a:lnTo>
                  <a:lnTo>
                    <a:pt x="159" y="849204"/>
                  </a:lnTo>
                  <a:lnTo>
                    <a:pt x="19" y="910594"/>
                  </a:lnTo>
                  <a:lnTo>
                    <a:pt x="0" y="6341055"/>
                  </a:lnTo>
                  <a:lnTo>
                    <a:pt x="110785" y="6341055"/>
                  </a:lnTo>
                  <a:lnTo>
                    <a:pt x="110808" y="910594"/>
                  </a:lnTo>
                  <a:lnTo>
                    <a:pt x="110952" y="849386"/>
                  </a:lnTo>
                  <a:lnTo>
                    <a:pt x="111337" y="791961"/>
                  </a:lnTo>
                  <a:lnTo>
                    <a:pt x="112078" y="738623"/>
                  </a:lnTo>
                  <a:lnTo>
                    <a:pt x="113292" y="688951"/>
                  </a:lnTo>
                  <a:lnTo>
                    <a:pt x="115096" y="642703"/>
                  </a:lnTo>
                  <a:lnTo>
                    <a:pt x="117607" y="599639"/>
                  </a:lnTo>
                  <a:lnTo>
                    <a:pt x="120942" y="559517"/>
                  </a:lnTo>
                  <a:lnTo>
                    <a:pt x="128132" y="502004"/>
                  </a:lnTo>
                  <a:lnTo>
                    <a:pt x="137887" y="451683"/>
                  </a:lnTo>
                  <a:lnTo>
                    <a:pt x="150504" y="407527"/>
                  </a:lnTo>
                  <a:lnTo>
                    <a:pt x="166283" y="368509"/>
                  </a:lnTo>
                  <a:lnTo>
                    <a:pt x="185519" y="333603"/>
                  </a:lnTo>
                  <a:lnTo>
                    <a:pt x="91979" y="274241"/>
                  </a:lnTo>
                  <a:close/>
                </a:path>
                <a:path w="3822700" h="6341109">
                  <a:moveTo>
                    <a:pt x="3730126" y="274241"/>
                  </a:moveTo>
                  <a:lnTo>
                    <a:pt x="3636587" y="333603"/>
                  </a:lnTo>
                  <a:lnTo>
                    <a:pt x="3655823" y="368509"/>
                  </a:lnTo>
                  <a:lnTo>
                    <a:pt x="3671601" y="407527"/>
                  </a:lnTo>
                  <a:lnTo>
                    <a:pt x="3684219" y="451683"/>
                  </a:lnTo>
                  <a:lnTo>
                    <a:pt x="3693974" y="502004"/>
                  </a:lnTo>
                  <a:lnTo>
                    <a:pt x="3701164" y="559517"/>
                  </a:lnTo>
                  <a:lnTo>
                    <a:pt x="3704498" y="599639"/>
                  </a:lnTo>
                  <a:lnTo>
                    <a:pt x="3707010" y="642703"/>
                  </a:lnTo>
                  <a:lnTo>
                    <a:pt x="3708814" y="688951"/>
                  </a:lnTo>
                  <a:lnTo>
                    <a:pt x="3709977" y="736553"/>
                  </a:lnTo>
                  <a:lnTo>
                    <a:pt x="3710028" y="738623"/>
                  </a:lnTo>
                  <a:lnTo>
                    <a:pt x="3710759" y="791272"/>
                  </a:lnTo>
                  <a:lnTo>
                    <a:pt x="3711153" y="849204"/>
                  </a:lnTo>
                  <a:lnTo>
                    <a:pt x="3711298" y="910594"/>
                  </a:lnTo>
                  <a:lnTo>
                    <a:pt x="3711320" y="6341055"/>
                  </a:lnTo>
                  <a:lnTo>
                    <a:pt x="3822106" y="6341055"/>
                  </a:lnTo>
                  <a:lnTo>
                    <a:pt x="3822087" y="910594"/>
                  </a:lnTo>
                  <a:lnTo>
                    <a:pt x="3821948" y="849386"/>
                  </a:lnTo>
                  <a:lnTo>
                    <a:pt x="3821564" y="791961"/>
                  </a:lnTo>
                  <a:lnTo>
                    <a:pt x="3820823" y="738623"/>
                  </a:lnTo>
                  <a:lnTo>
                    <a:pt x="3819621" y="688951"/>
                  </a:lnTo>
                  <a:lnTo>
                    <a:pt x="3819526" y="685084"/>
                  </a:lnTo>
                  <a:lnTo>
                    <a:pt x="3817626" y="636722"/>
                  </a:lnTo>
                  <a:lnTo>
                    <a:pt x="3814968" y="591321"/>
                  </a:lnTo>
                  <a:lnTo>
                    <a:pt x="3811424" y="548740"/>
                  </a:lnTo>
                  <a:lnTo>
                    <a:pt x="3804993" y="495219"/>
                  </a:lnTo>
                  <a:lnTo>
                    <a:pt x="3796256" y="445230"/>
                  </a:lnTo>
                  <a:lnTo>
                    <a:pt x="3784808" y="398456"/>
                  </a:lnTo>
                  <a:lnTo>
                    <a:pt x="3770241" y="354579"/>
                  </a:lnTo>
                  <a:lnTo>
                    <a:pt x="3752150" y="313280"/>
                  </a:lnTo>
                  <a:lnTo>
                    <a:pt x="3730126" y="274241"/>
                  </a:lnTo>
                  <a:close/>
                </a:path>
                <a:path w="3822700" h="6341109">
                  <a:moveTo>
                    <a:pt x="274260" y="91961"/>
                  </a:moveTo>
                  <a:lnTo>
                    <a:pt x="231577" y="121764"/>
                  </a:lnTo>
                  <a:lnTo>
                    <a:pt x="191795" y="155107"/>
                  </a:lnTo>
                  <a:lnTo>
                    <a:pt x="155125" y="191776"/>
                  </a:lnTo>
                  <a:lnTo>
                    <a:pt x="121783" y="231559"/>
                  </a:lnTo>
                  <a:lnTo>
                    <a:pt x="91979" y="274241"/>
                  </a:lnTo>
                  <a:lnTo>
                    <a:pt x="185519" y="333603"/>
                  </a:lnTo>
                  <a:lnTo>
                    <a:pt x="216244" y="290615"/>
                  </a:lnTo>
                  <a:lnTo>
                    <a:pt x="251395" y="251376"/>
                  </a:lnTo>
                  <a:lnTo>
                    <a:pt x="290634" y="216225"/>
                  </a:lnTo>
                  <a:lnTo>
                    <a:pt x="333621" y="185501"/>
                  </a:lnTo>
                  <a:lnTo>
                    <a:pt x="274260" y="91961"/>
                  </a:lnTo>
                  <a:close/>
                </a:path>
                <a:path w="3822700" h="6341109">
                  <a:moveTo>
                    <a:pt x="3547846" y="91961"/>
                  </a:moveTo>
                  <a:lnTo>
                    <a:pt x="3488484" y="185501"/>
                  </a:lnTo>
                  <a:lnTo>
                    <a:pt x="3531472" y="216225"/>
                  </a:lnTo>
                  <a:lnTo>
                    <a:pt x="3570711" y="251376"/>
                  </a:lnTo>
                  <a:lnTo>
                    <a:pt x="3605862" y="290615"/>
                  </a:lnTo>
                  <a:lnTo>
                    <a:pt x="3636587" y="333603"/>
                  </a:lnTo>
                  <a:lnTo>
                    <a:pt x="3730126" y="274241"/>
                  </a:lnTo>
                  <a:lnTo>
                    <a:pt x="3700323" y="231559"/>
                  </a:lnTo>
                  <a:lnTo>
                    <a:pt x="3666980" y="191776"/>
                  </a:lnTo>
                  <a:lnTo>
                    <a:pt x="3630311" y="155107"/>
                  </a:lnTo>
                  <a:lnTo>
                    <a:pt x="3590529" y="121764"/>
                  </a:lnTo>
                  <a:lnTo>
                    <a:pt x="3547846" y="91961"/>
                  </a:lnTo>
                  <a:close/>
                </a:path>
                <a:path w="3822700" h="6341109">
                  <a:moveTo>
                    <a:pt x="976391" y="0"/>
                  </a:moveTo>
                  <a:lnTo>
                    <a:pt x="911057" y="0"/>
                  </a:lnTo>
                  <a:lnTo>
                    <a:pt x="736572" y="1293"/>
                  </a:lnTo>
                  <a:lnTo>
                    <a:pt x="685103" y="2562"/>
                  </a:lnTo>
                  <a:lnTo>
                    <a:pt x="636740" y="4462"/>
                  </a:lnTo>
                  <a:lnTo>
                    <a:pt x="591340" y="7120"/>
                  </a:lnTo>
                  <a:lnTo>
                    <a:pt x="548758" y="10664"/>
                  </a:lnTo>
                  <a:lnTo>
                    <a:pt x="495237" y="17095"/>
                  </a:lnTo>
                  <a:lnTo>
                    <a:pt x="445249" y="25831"/>
                  </a:lnTo>
                  <a:lnTo>
                    <a:pt x="398475" y="37279"/>
                  </a:lnTo>
                  <a:lnTo>
                    <a:pt x="354597" y="51846"/>
                  </a:lnTo>
                  <a:lnTo>
                    <a:pt x="313298" y="69938"/>
                  </a:lnTo>
                  <a:lnTo>
                    <a:pt x="274260" y="91961"/>
                  </a:lnTo>
                  <a:lnTo>
                    <a:pt x="333621" y="185501"/>
                  </a:lnTo>
                  <a:lnTo>
                    <a:pt x="368528" y="166264"/>
                  </a:lnTo>
                  <a:lnTo>
                    <a:pt x="407545" y="150486"/>
                  </a:lnTo>
                  <a:lnTo>
                    <a:pt x="451701" y="137868"/>
                  </a:lnTo>
                  <a:lnTo>
                    <a:pt x="502022" y="128113"/>
                  </a:lnTo>
                  <a:lnTo>
                    <a:pt x="559535" y="120924"/>
                  </a:lnTo>
                  <a:lnTo>
                    <a:pt x="599657" y="117589"/>
                  </a:lnTo>
                  <a:lnTo>
                    <a:pt x="642721" y="115078"/>
                  </a:lnTo>
                  <a:lnTo>
                    <a:pt x="688970" y="113274"/>
                  </a:lnTo>
                  <a:lnTo>
                    <a:pt x="738642" y="112059"/>
                  </a:lnTo>
                  <a:lnTo>
                    <a:pt x="976391" y="110789"/>
                  </a:lnTo>
                  <a:lnTo>
                    <a:pt x="976391" y="0"/>
                  </a:lnTo>
                  <a:close/>
                </a:path>
                <a:path w="3822700" h="6341109">
                  <a:moveTo>
                    <a:pt x="2911050" y="0"/>
                  </a:moveTo>
                  <a:lnTo>
                    <a:pt x="2845716" y="0"/>
                  </a:lnTo>
                  <a:lnTo>
                    <a:pt x="2845716" y="110789"/>
                  </a:lnTo>
                  <a:lnTo>
                    <a:pt x="3083464" y="112059"/>
                  </a:lnTo>
                  <a:lnTo>
                    <a:pt x="3133137" y="113274"/>
                  </a:lnTo>
                  <a:lnTo>
                    <a:pt x="3179385" y="115078"/>
                  </a:lnTo>
                  <a:lnTo>
                    <a:pt x="3222449" y="117589"/>
                  </a:lnTo>
                  <a:lnTo>
                    <a:pt x="3262571" y="120924"/>
                  </a:lnTo>
                  <a:lnTo>
                    <a:pt x="3320084" y="128113"/>
                  </a:lnTo>
                  <a:lnTo>
                    <a:pt x="3370405" y="137868"/>
                  </a:lnTo>
                  <a:lnTo>
                    <a:pt x="3414561" y="150486"/>
                  </a:lnTo>
                  <a:lnTo>
                    <a:pt x="3453578" y="166264"/>
                  </a:lnTo>
                  <a:lnTo>
                    <a:pt x="3488484" y="185501"/>
                  </a:lnTo>
                  <a:lnTo>
                    <a:pt x="3547846" y="91961"/>
                  </a:lnTo>
                  <a:lnTo>
                    <a:pt x="3508808" y="69938"/>
                  </a:lnTo>
                  <a:lnTo>
                    <a:pt x="3467509" y="51846"/>
                  </a:lnTo>
                  <a:lnTo>
                    <a:pt x="3423631" y="37279"/>
                  </a:lnTo>
                  <a:lnTo>
                    <a:pt x="3376857" y="25831"/>
                  </a:lnTo>
                  <a:lnTo>
                    <a:pt x="3326869" y="17095"/>
                  </a:lnTo>
                  <a:lnTo>
                    <a:pt x="3273348" y="10664"/>
                  </a:lnTo>
                  <a:lnTo>
                    <a:pt x="3230766" y="7120"/>
                  </a:lnTo>
                  <a:lnTo>
                    <a:pt x="3185366" y="4462"/>
                  </a:lnTo>
                  <a:lnTo>
                    <a:pt x="3137003" y="2562"/>
                  </a:lnTo>
                  <a:lnTo>
                    <a:pt x="3085535" y="1293"/>
                  </a:lnTo>
                  <a:lnTo>
                    <a:pt x="2911050" y="0"/>
                  </a:lnTo>
                  <a:close/>
                </a:path>
                <a:path w="3822700" h="6341109">
                  <a:moveTo>
                    <a:pt x="2845716" y="0"/>
                  </a:moveTo>
                  <a:lnTo>
                    <a:pt x="976391" y="0"/>
                  </a:lnTo>
                  <a:lnTo>
                    <a:pt x="976391" y="110789"/>
                  </a:lnTo>
                  <a:lnTo>
                    <a:pt x="2845716" y="110789"/>
                  </a:lnTo>
                  <a:lnTo>
                    <a:pt x="2845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0319785" y="4921435"/>
              <a:ext cx="3914775" cy="6387465"/>
            </a:xfrm>
            <a:custGeom>
              <a:avLst/>
              <a:gdLst/>
              <a:ahLst/>
              <a:cxnLst/>
              <a:rect l="l" t="t" r="r" b="b"/>
              <a:pathLst>
                <a:path w="3914775" h="6387465">
                  <a:moveTo>
                    <a:pt x="99165" y="295564"/>
                  </a:moveTo>
                  <a:lnTo>
                    <a:pt x="75640" y="337262"/>
                  </a:lnTo>
                  <a:lnTo>
                    <a:pt x="56250" y="381519"/>
                  </a:lnTo>
                  <a:lnTo>
                    <a:pt x="40580" y="428723"/>
                  </a:lnTo>
                  <a:lnTo>
                    <a:pt x="28213" y="479261"/>
                  </a:lnTo>
                  <a:lnTo>
                    <a:pt x="18730" y="533523"/>
                  </a:lnTo>
                  <a:lnTo>
                    <a:pt x="11716" y="591897"/>
                  </a:lnTo>
                  <a:lnTo>
                    <a:pt x="8215" y="633216"/>
                  </a:lnTo>
                  <a:lnTo>
                    <a:pt x="5491" y="676991"/>
                  </a:lnTo>
                  <a:lnTo>
                    <a:pt x="3448" y="723342"/>
                  </a:lnTo>
                  <a:lnTo>
                    <a:pt x="1987" y="772390"/>
                  </a:lnTo>
                  <a:lnTo>
                    <a:pt x="1011" y="824256"/>
                  </a:lnTo>
                  <a:lnTo>
                    <a:pt x="422" y="879060"/>
                  </a:lnTo>
                  <a:lnTo>
                    <a:pt x="123" y="936677"/>
                  </a:lnTo>
                  <a:lnTo>
                    <a:pt x="0" y="6387120"/>
                  </a:lnTo>
                  <a:lnTo>
                    <a:pt x="92321" y="6387120"/>
                  </a:lnTo>
                  <a:lnTo>
                    <a:pt x="92338" y="997608"/>
                  </a:lnTo>
                  <a:lnTo>
                    <a:pt x="92451" y="936677"/>
                  </a:lnTo>
                  <a:lnTo>
                    <a:pt x="92750" y="879341"/>
                  </a:lnTo>
                  <a:lnTo>
                    <a:pt x="93328" y="825422"/>
                  </a:lnTo>
                  <a:lnTo>
                    <a:pt x="94276" y="774743"/>
                  </a:lnTo>
                  <a:lnTo>
                    <a:pt x="95686" y="727127"/>
                  </a:lnTo>
                  <a:lnTo>
                    <a:pt x="97648" y="682395"/>
                  </a:lnTo>
                  <a:lnTo>
                    <a:pt x="100256" y="640371"/>
                  </a:lnTo>
                  <a:lnTo>
                    <a:pt x="103599" y="600878"/>
                  </a:lnTo>
                  <a:lnTo>
                    <a:pt x="111640" y="536567"/>
                  </a:lnTo>
                  <a:lnTo>
                    <a:pt x="122628" y="479896"/>
                  </a:lnTo>
                  <a:lnTo>
                    <a:pt x="136948" y="429796"/>
                  </a:lnTo>
                  <a:lnTo>
                    <a:pt x="154983" y="385197"/>
                  </a:lnTo>
                  <a:lnTo>
                    <a:pt x="177115" y="345032"/>
                  </a:lnTo>
                  <a:lnTo>
                    <a:pt x="99165" y="295564"/>
                  </a:lnTo>
                  <a:close/>
                </a:path>
                <a:path w="3914775" h="6387465">
                  <a:moveTo>
                    <a:pt x="3815262" y="295564"/>
                  </a:moveTo>
                  <a:lnTo>
                    <a:pt x="3737312" y="345032"/>
                  </a:lnTo>
                  <a:lnTo>
                    <a:pt x="3759444" y="385197"/>
                  </a:lnTo>
                  <a:lnTo>
                    <a:pt x="3777479" y="429796"/>
                  </a:lnTo>
                  <a:lnTo>
                    <a:pt x="3791799" y="479896"/>
                  </a:lnTo>
                  <a:lnTo>
                    <a:pt x="3802787" y="536567"/>
                  </a:lnTo>
                  <a:lnTo>
                    <a:pt x="3810828" y="600878"/>
                  </a:lnTo>
                  <a:lnTo>
                    <a:pt x="3814171" y="640371"/>
                  </a:lnTo>
                  <a:lnTo>
                    <a:pt x="3816779" y="682395"/>
                  </a:lnTo>
                  <a:lnTo>
                    <a:pt x="3818742" y="727127"/>
                  </a:lnTo>
                  <a:lnTo>
                    <a:pt x="3820082" y="772390"/>
                  </a:lnTo>
                  <a:lnTo>
                    <a:pt x="3820151" y="774743"/>
                  </a:lnTo>
                  <a:lnTo>
                    <a:pt x="3821077" y="824256"/>
                  </a:lnTo>
                  <a:lnTo>
                    <a:pt x="3821674" y="879060"/>
                  </a:lnTo>
                  <a:lnTo>
                    <a:pt x="3821977" y="936677"/>
                  </a:lnTo>
                  <a:lnTo>
                    <a:pt x="3822089" y="997608"/>
                  </a:lnTo>
                  <a:lnTo>
                    <a:pt x="3822106" y="6387120"/>
                  </a:lnTo>
                  <a:lnTo>
                    <a:pt x="3914428" y="6387120"/>
                  </a:lnTo>
                  <a:lnTo>
                    <a:pt x="3914304" y="936677"/>
                  </a:lnTo>
                  <a:lnTo>
                    <a:pt x="3914007" y="879341"/>
                  </a:lnTo>
                  <a:lnTo>
                    <a:pt x="3913428" y="825422"/>
                  </a:lnTo>
                  <a:lnTo>
                    <a:pt x="3912484" y="774743"/>
                  </a:lnTo>
                  <a:lnTo>
                    <a:pt x="3911092" y="727127"/>
                  </a:lnTo>
                  <a:lnTo>
                    <a:pt x="3908936" y="676991"/>
                  </a:lnTo>
                  <a:lnTo>
                    <a:pt x="3906212" y="633216"/>
                  </a:lnTo>
                  <a:lnTo>
                    <a:pt x="3902711" y="591897"/>
                  </a:lnTo>
                  <a:lnTo>
                    <a:pt x="3895697" y="533523"/>
                  </a:lnTo>
                  <a:lnTo>
                    <a:pt x="3886325" y="479896"/>
                  </a:lnTo>
                  <a:lnTo>
                    <a:pt x="3886214" y="479261"/>
                  </a:lnTo>
                  <a:lnTo>
                    <a:pt x="3873847" y="428723"/>
                  </a:lnTo>
                  <a:lnTo>
                    <a:pt x="3858177" y="381519"/>
                  </a:lnTo>
                  <a:lnTo>
                    <a:pt x="3838788" y="337262"/>
                  </a:lnTo>
                  <a:lnTo>
                    <a:pt x="3815262" y="295564"/>
                  </a:lnTo>
                  <a:close/>
                </a:path>
                <a:path w="3914775" h="6387465">
                  <a:moveTo>
                    <a:pt x="295686" y="99043"/>
                  </a:moveTo>
                  <a:lnTo>
                    <a:pt x="257128" y="125548"/>
                  </a:lnTo>
                  <a:lnTo>
                    <a:pt x="220714" y="154730"/>
                  </a:lnTo>
                  <a:lnTo>
                    <a:pt x="186578" y="186455"/>
                  </a:lnTo>
                  <a:lnTo>
                    <a:pt x="154852" y="220591"/>
                  </a:lnTo>
                  <a:lnTo>
                    <a:pt x="125670" y="257005"/>
                  </a:lnTo>
                  <a:lnTo>
                    <a:pt x="99165" y="295564"/>
                  </a:lnTo>
                  <a:lnTo>
                    <a:pt x="177115" y="345032"/>
                  </a:lnTo>
                  <a:lnTo>
                    <a:pt x="204590" y="305684"/>
                  </a:lnTo>
                  <a:lnTo>
                    <a:pt x="235328" y="269010"/>
                  </a:lnTo>
                  <a:lnTo>
                    <a:pt x="269132" y="235205"/>
                  </a:lnTo>
                  <a:lnTo>
                    <a:pt x="305807" y="204467"/>
                  </a:lnTo>
                  <a:lnTo>
                    <a:pt x="345154" y="176992"/>
                  </a:lnTo>
                  <a:lnTo>
                    <a:pt x="295686" y="99043"/>
                  </a:lnTo>
                  <a:close/>
                </a:path>
                <a:path w="3914775" h="6387465">
                  <a:moveTo>
                    <a:pt x="3618741" y="99043"/>
                  </a:moveTo>
                  <a:lnTo>
                    <a:pt x="3569273" y="176992"/>
                  </a:lnTo>
                  <a:lnTo>
                    <a:pt x="3608621" y="204467"/>
                  </a:lnTo>
                  <a:lnTo>
                    <a:pt x="3645295" y="235205"/>
                  </a:lnTo>
                  <a:lnTo>
                    <a:pt x="3679100" y="269010"/>
                  </a:lnTo>
                  <a:lnTo>
                    <a:pt x="3709837" y="305684"/>
                  </a:lnTo>
                  <a:lnTo>
                    <a:pt x="3737312" y="345032"/>
                  </a:lnTo>
                  <a:lnTo>
                    <a:pt x="3815262" y="295564"/>
                  </a:lnTo>
                  <a:lnTo>
                    <a:pt x="3788757" y="257005"/>
                  </a:lnTo>
                  <a:lnTo>
                    <a:pt x="3759575" y="220591"/>
                  </a:lnTo>
                  <a:lnTo>
                    <a:pt x="3727850" y="186455"/>
                  </a:lnTo>
                  <a:lnTo>
                    <a:pt x="3693713" y="154730"/>
                  </a:lnTo>
                  <a:lnTo>
                    <a:pt x="3657300" y="125548"/>
                  </a:lnTo>
                  <a:lnTo>
                    <a:pt x="3618741" y="99043"/>
                  </a:lnTo>
                  <a:close/>
                </a:path>
                <a:path w="3914775" h="6387465">
                  <a:moveTo>
                    <a:pt x="1062435" y="0"/>
                  </a:moveTo>
                  <a:lnTo>
                    <a:pt x="937047" y="0"/>
                  </a:lnTo>
                  <a:lnTo>
                    <a:pt x="772513" y="1865"/>
                  </a:lnTo>
                  <a:lnTo>
                    <a:pt x="723465" y="3326"/>
                  </a:lnTo>
                  <a:lnTo>
                    <a:pt x="677114" y="5369"/>
                  </a:lnTo>
                  <a:lnTo>
                    <a:pt x="633339" y="8092"/>
                  </a:lnTo>
                  <a:lnTo>
                    <a:pt x="592019" y="11593"/>
                  </a:lnTo>
                  <a:lnTo>
                    <a:pt x="533646" y="18608"/>
                  </a:lnTo>
                  <a:lnTo>
                    <a:pt x="479384" y="28090"/>
                  </a:lnTo>
                  <a:lnTo>
                    <a:pt x="428845" y="40458"/>
                  </a:lnTo>
                  <a:lnTo>
                    <a:pt x="381641" y="56128"/>
                  </a:lnTo>
                  <a:lnTo>
                    <a:pt x="337384" y="75517"/>
                  </a:lnTo>
                  <a:lnTo>
                    <a:pt x="295686" y="99043"/>
                  </a:lnTo>
                  <a:lnTo>
                    <a:pt x="345154" y="176992"/>
                  </a:lnTo>
                  <a:lnTo>
                    <a:pt x="385319" y="154860"/>
                  </a:lnTo>
                  <a:lnTo>
                    <a:pt x="429918" y="136826"/>
                  </a:lnTo>
                  <a:lnTo>
                    <a:pt x="480018" y="122506"/>
                  </a:lnTo>
                  <a:lnTo>
                    <a:pt x="536690" y="111517"/>
                  </a:lnTo>
                  <a:lnTo>
                    <a:pt x="601000" y="103477"/>
                  </a:lnTo>
                  <a:lnTo>
                    <a:pt x="640494" y="100133"/>
                  </a:lnTo>
                  <a:lnTo>
                    <a:pt x="682518" y="97526"/>
                  </a:lnTo>
                  <a:lnTo>
                    <a:pt x="727249" y="95563"/>
                  </a:lnTo>
                  <a:lnTo>
                    <a:pt x="774866" y="94154"/>
                  </a:lnTo>
                  <a:lnTo>
                    <a:pt x="936800" y="92328"/>
                  </a:lnTo>
                  <a:lnTo>
                    <a:pt x="1062435" y="92328"/>
                  </a:lnTo>
                  <a:lnTo>
                    <a:pt x="1062435" y="0"/>
                  </a:lnTo>
                  <a:close/>
                </a:path>
                <a:path w="3914775" h="6387465">
                  <a:moveTo>
                    <a:pt x="2977381" y="0"/>
                  </a:moveTo>
                  <a:lnTo>
                    <a:pt x="2851993" y="0"/>
                  </a:lnTo>
                  <a:lnTo>
                    <a:pt x="2851993" y="92328"/>
                  </a:lnTo>
                  <a:lnTo>
                    <a:pt x="2977628" y="92328"/>
                  </a:lnTo>
                  <a:lnTo>
                    <a:pt x="3139562" y="94154"/>
                  </a:lnTo>
                  <a:lnTo>
                    <a:pt x="3187178" y="95563"/>
                  </a:lnTo>
                  <a:lnTo>
                    <a:pt x="3231910" y="97526"/>
                  </a:lnTo>
                  <a:lnTo>
                    <a:pt x="3273934" y="100133"/>
                  </a:lnTo>
                  <a:lnTo>
                    <a:pt x="3313427" y="103477"/>
                  </a:lnTo>
                  <a:lnTo>
                    <a:pt x="3377738" y="111517"/>
                  </a:lnTo>
                  <a:lnTo>
                    <a:pt x="3434409" y="122506"/>
                  </a:lnTo>
                  <a:lnTo>
                    <a:pt x="3484509" y="136826"/>
                  </a:lnTo>
                  <a:lnTo>
                    <a:pt x="3529108" y="154860"/>
                  </a:lnTo>
                  <a:lnTo>
                    <a:pt x="3569273" y="176992"/>
                  </a:lnTo>
                  <a:lnTo>
                    <a:pt x="3618741" y="99043"/>
                  </a:lnTo>
                  <a:lnTo>
                    <a:pt x="3577043" y="75517"/>
                  </a:lnTo>
                  <a:lnTo>
                    <a:pt x="3532786" y="56128"/>
                  </a:lnTo>
                  <a:lnTo>
                    <a:pt x="3485582" y="40458"/>
                  </a:lnTo>
                  <a:lnTo>
                    <a:pt x="3435043" y="28090"/>
                  </a:lnTo>
                  <a:lnTo>
                    <a:pt x="3380781" y="18608"/>
                  </a:lnTo>
                  <a:lnTo>
                    <a:pt x="3322408" y="11593"/>
                  </a:lnTo>
                  <a:lnTo>
                    <a:pt x="3281089" y="8092"/>
                  </a:lnTo>
                  <a:lnTo>
                    <a:pt x="3237314" y="5369"/>
                  </a:lnTo>
                  <a:lnTo>
                    <a:pt x="3190962" y="3326"/>
                  </a:lnTo>
                  <a:lnTo>
                    <a:pt x="3141914" y="1865"/>
                  </a:lnTo>
                  <a:lnTo>
                    <a:pt x="2977381" y="0"/>
                  </a:lnTo>
                  <a:close/>
                </a:path>
                <a:path w="3914775" h="6387465">
                  <a:moveTo>
                    <a:pt x="2851993" y="0"/>
                  </a:moveTo>
                  <a:lnTo>
                    <a:pt x="1062435" y="0"/>
                  </a:lnTo>
                  <a:lnTo>
                    <a:pt x="1062435" y="92328"/>
                  </a:lnTo>
                  <a:lnTo>
                    <a:pt x="2851993" y="92328"/>
                  </a:lnTo>
                  <a:lnTo>
                    <a:pt x="2851993" y="0"/>
                  </a:lnTo>
                  <a:close/>
                </a:path>
              </a:pathLst>
            </a:custGeom>
            <a:solidFill>
              <a:srgbClr val="BDB8AF">
                <a:alpha val="61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1644596" y="5127461"/>
              <a:ext cx="1154430" cy="339090"/>
            </a:xfrm>
            <a:custGeom>
              <a:avLst/>
              <a:gdLst/>
              <a:ahLst/>
              <a:cxnLst/>
              <a:rect l="l" t="t" r="r" b="b"/>
              <a:pathLst>
                <a:path w="1154429" h="339089">
                  <a:moveTo>
                    <a:pt x="984746" y="0"/>
                  </a:moveTo>
                  <a:lnTo>
                    <a:pt x="169271" y="0"/>
                  </a:lnTo>
                  <a:lnTo>
                    <a:pt x="124272" y="6046"/>
                  </a:lnTo>
                  <a:lnTo>
                    <a:pt x="83836" y="23110"/>
                  </a:lnTo>
                  <a:lnTo>
                    <a:pt x="49578" y="49578"/>
                  </a:lnTo>
                  <a:lnTo>
                    <a:pt x="23110" y="83836"/>
                  </a:lnTo>
                  <a:lnTo>
                    <a:pt x="6046" y="124272"/>
                  </a:lnTo>
                  <a:lnTo>
                    <a:pt x="0" y="169271"/>
                  </a:lnTo>
                  <a:lnTo>
                    <a:pt x="6046" y="214270"/>
                  </a:lnTo>
                  <a:lnTo>
                    <a:pt x="23110" y="254705"/>
                  </a:lnTo>
                  <a:lnTo>
                    <a:pt x="49578" y="288964"/>
                  </a:lnTo>
                  <a:lnTo>
                    <a:pt x="83836" y="315432"/>
                  </a:lnTo>
                  <a:lnTo>
                    <a:pt x="124272" y="332496"/>
                  </a:lnTo>
                  <a:lnTo>
                    <a:pt x="169271" y="338542"/>
                  </a:lnTo>
                  <a:lnTo>
                    <a:pt x="984746" y="338542"/>
                  </a:lnTo>
                  <a:lnTo>
                    <a:pt x="1029745" y="332496"/>
                  </a:lnTo>
                  <a:lnTo>
                    <a:pt x="1070180" y="315432"/>
                  </a:lnTo>
                  <a:lnTo>
                    <a:pt x="1104439" y="288964"/>
                  </a:lnTo>
                  <a:lnTo>
                    <a:pt x="1130907" y="254705"/>
                  </a:lnTo>
                  <a:lnTo>
                    <a:pt x="1147971" y="214270"/>
                  </a:lnTo>
                  <a:lnTo>
                    <a:pt x="1154017" y="169271"/>
                  </a:lnTo>
                  <a:lnTo>
                    <a:pt x="1147971" y="124272"/>
                  </a:lnTo>
                  <a:lnTo>
                    <a:pt x="1130907" y="83836"/>
                  </a:lnTo>
                  <a:lnTo>
                    <a:pt x="1104439" y="49578"/>
                  </a:lnTo>
                  <a:lnTo>
                    <a:pt x="1070181" y="23110"/>
                  </a:lnTo>
                  <a:lnTo>
                    <a:pt x="1029745" y="6046"/>
                  </a:lnTo>
                  <a:lnTo>
                    <a:pt x="9847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/>
          <p:cNvGrpSpPr/>
          <p:nvPr/>
        </p:nvGrpSpPr>
        <p:grpSpPr>
          <a:xfrm>
            <a:off x="14898926" y="4921435"/>
            <a:ext cx="3914775" cy="6387465"/>
            <a:chOff x="14898926" y="4921435"/>
            <a:chExt cx="3914775" cy="6387465"/>
          </a:xfrm>
        </p:grpSpPr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001322" y="5041342"/>
              <a:ext cx="3702089" cy="6267213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4945085" y="4967501"/>
              <a:ext cx="3822700" cy="6341110"/>
            </a:xfrm>
            <a:custGeom>
              <a:avLst/>
              <a:gdLst/>
              <a:ahLst/>
              <a:cxnLst/>
              <a:rect l="l" t="t" r="r" b="b"/>
              <a:pathLst>
                <a:path w="3822700" h="6341109">
                  <a:moveTo>
                    <a:pt x="91979" y="274241"/>
                  </a:moveTo>
                  <a:lnTo>
                    <a:pt x="69956" y="313280"/>
                  </a:lnTo>
                  <a:lnTo>
                    <a:pt x="51865" y="354579"/>
                  </a:lnTo>
                  <a:lnTo>
                    <a:pt x="37298" y="398456"/>
                  </a:lnTo>
                  <a:lnTo>
                    <a:pt x="25850" y="445230"/>
                  </a:lnTo>
                  <a:lnTo>
                    <a:pt x="17113" y="495219"/>
                  </a:lnTo>
                  <a:lnTo>
                    <a:pt x="10682" y="548740"/>
                  </a:lnTo>
                  <a:lnTo>
                    <a:pt x="7138" y="591321"/>
                  </a:lnTo>
                  <a:lnTo>
                    <a:pt x="4480" y="636722"/>
                  </a:lnTo>
                  <a:lnTo>
                    <a:pt x="2580" y="685084"/>
                  </a:lnTo>
                  <a:lnTo>
                    <a:pt x="1312" y="736553"/>
                  </a:lnTo>
                  <a:lnTo>
                    <a:pt x="547" y="791272"/>
                  </a:lnTo>
                  <a:lnTo>
                    <a:pt x="159" y="849204"/>
                  </a:lnTo>
                  <a:lnTo>
                    <a:pt x="19" y="910594"/>
                  </a:lnTo>
                  <a:lnTo>
                    <a:pt x="0" y="6341055"/>
                  </a:lnTo>
                  <a:lnTo>
                    <a:pt x="110785" y="6341055"/>
                  </a:lnTo>
                  <a:lnTo>
                    <a:pt x="110808" y="910594"/>
                  </a:lnTo>
                  <a:lnTo>
                    <a:pt x="110952" y="849386"/>
                  </a:lnTo>
                  <a:lnTo>
                    <a:pt x="111337" y="791961"/>
                  </a:lnTo>
                  <a:lnTo>
                    <a:pt x="112078" y="738623"/>
                  </a:lnTo>
                  <a:lnTo>
                    <a:pt x="113292" y="688951"/>
                  </a:lnTo>
                  <a:lnTo>
                    <a:pt x="115096" y="642703"/>
                  </a:lnTo>
                  <a:lnTo>
                    <a:pt x="117607" y="599639"/>
                  </a:lnTo>
                  <a:lnTo>
                    <a:pt x="120942" y="559517"/>
                  </a:lnTo>
                  <a:lnTo>
                    <a:pt x="128132" y="502004"/>
                  </a:lnTo>
                  <a:lnTo>
                    <a:pt x="137887" y="451683"/>
                  </a:lnTo>
                  <a:lnTo>
                    <a:pt x="150504" y="407527"/>
                  </a:lnTo>
                  <a:lnTo>
                    <a:pt x="166283" y="368509"/>
                  </a:lnTo>
                  <a:lnTo>
                    <a:pt x="185519" y="333603"/>
                  </a:lnTo>
                  <a:lnTo>
                    <a:pt x="91979" y="274241"/>
                  </a:lnTo>
                  <a:close/>
                </a:path>
                <a:path w="3822700" h="6341109">
                  <a:moveTo>
                    <a:pt x="3730126" y="274241"/>
                  </a:moveTo>
                  <a:lnTo>
                    <a:pt x="3636587" y="333603"/>
                  </a:lnTo>
                  <a:lnTo>
                    <a:pt x="3655823" y="368509"/>
                  </a:lnTo>
                  <a:lnTo>
                    <a:pt x="3671601" y="407527"/>
                  </a:lnTo>
                  <a:lnTo>
                    <a:pt x="3684219" y="451683"/>
                  </a:lnTo>
                  <a:lnTo>
                    <a:pt x="3693974" y="502004"/>
                  </a:lnTo>
                  <a:lnTo>
                    <a:pt x="3701164" y="559517"/>
                  </a:lnTo>
                  <a:lnTo>
                    <a:pt x="3704498" y="599639"/>
                  </a:lnTo>
                  <a:lnTo>
                    <a:pt x="3707010" y="642703"/>
                  </a:lnTo>
                  <a:lnTo>
                    <a:pt x="3708814" y="688951"/>
                  </a:lnTo>
                  <a:lnTo>
                    <a:pt x="3709977" y="736553"/>
                  </a:lnTo>
                  <a:lnTo>
                    <a:pt x="3710028" y="738623"/>
                  </a:lnTo>
                  <a:lnTo>
                    <a:pt x="3710759" y="791272"/>
                  </a:lnTo>
                  <a:lnTo>
                    <a:pt x="3711153" y="849204"/>
                  </a:lnTo>
                  <a:lnTo>
                    <a:pt x="3711298" y="910594"/>
                  </a:lnTo>
                  <a:lnTo>
                    <a:pt x="3711320" y="6341055"/>
                  </a:lnTo>
                  <a:lnTo>
                    <a:pt x="3822106" y="6341055"/>
                  </a:lnTo>
                  <a:lnTo>
                    <a:pt x="3822087" y="910594"/>
                  </a:lnTo>
                  <a:lnTo>
                    <a:pt x="3821948" y="849386"/>
                  </a:lnTo>
                  <a:lnTo>
                    <a:pt x="3821564" y="791961"/>
                  </a:lnTo>
                  <a:lnTo>
                    <a:pt x="3820823" y="738623"/>
                  </a:lnTo>
                  <a:lnTo>
                    <a:pt x="3819621" y="688951"/>
                  </a:lnTo>
                  <a:lnTo>
                    <a:pt x="3817626" y="636722"/>
                  </a:lnTo>
                  <a:lnTo>
                    <a:pt x="3814968" y="591321"/>
                  </a:lnTo>
                  <a:lnTo>
                    <a:pt x="3811424" y="548740"/>
                  </a:lnTo>
                  <a:lnTo>
                    <a:pt x="3804993" y="495219"/>
                  </a:lnTo>
                  <a:lnTo>
                    <a:pt x="3796256" y="445230"/>
                  </a:lnTo>
                  <a:lnTo>
                    <a:pt x="3784808" y="398456"/>
                  </a:lnTo>
                  <a:lnTo>
                    <a:pt x="3770241" y="354579"/>
                  </a:lnTo>
                  <a:lnTo>
                    <a:pt x="3752150" y="313280"/>
                  </a:lnTo>
                  <a:lnTo>
                    <a:pt x="3730126" y="274241"/>
                  </a:lnTo>
                  <a:close/>
                </a:path>
                <a:path w="3822700" h="6341109">
                  <a:moveTo>
                    <a:pt x="274260" y="91961"/>
                  </a:moveTo>
                  <a:lnTo>
                    <a:pt x="231577" y="121764"/>
                  </a:lnTo>
                  <a:lnTo>
                    <a:pt x="191795" y="155107"/>
                  </a:lnTo>
                  <a:lnTo>
                    <a:pt x="155125" y="191776"/>
                  </a:lnTo>
                  <a:lnTo>
                    <a:pt x="121783" y="231559"/>
                  </a:lnTo>
                  <a:lnTo>
                    <a:pt x="91979" y="274241"/>
                  </a:lnTo>
                  <a:lnTo>
                    <a:pt x="185519" y="333603"/>
                  </a:lnTo>
                  <a:lnTo>
                    <a:pt x="216244" y="290615"/>
                  </a:lnTo>
                  <a:lnTo>
                    <a:pt x="251395" y="251376"/>
                  </a:lnTo>
                  <a:lnTo>
                    <a:pt x="290634" y="216225"/>
                  </a:lnTo>
                  <a:lnTo>
                    <a:pt x="333621" y="185501"/>
                  </a:lnTo>
                  <a:lnTo>
                    <a:pt x="274260" y="91961"/>
                  </a:lnTo>
                  <a:close/>
                </a:path>
                <a:path w="3822700" h="6341109">
                  <a:moveTo>
                    <a:pt x="3547846" y="91961"/>
                  </a:moveTo>
                  <a:lnTo>
                    <a:pt x="3488484" y="185501"/>
                  </a:lnTo>
                  <a:lnTo>
                    <a:pt x="3531472" y="216225"/>
                  </a:lnTo>
                  <a:lnTo>
                    <a:pt x="3570711" y="251376"/>
                  </a:lnTo>
                  <a:lnTo>
                    <a:pt x="3605862" y="290615"/>
                  </a:lnTo>
                  <a:lnTo>
                    <a:pt x="3636587" y="333603"/>
                  </a:lnTo>
                  <a:lnTo>
                    <a:pt x="3730126" y="274241"/>
                  </a:lnTo>
                  <a:lnTo>
                    <a:pt x="3700323" y="231559"/>
                  </a:lnTo>
                  <a:lnTo>
                    <a:pt x="3666980" y="191776"/>
                  </a:lnTo>
                  <a:lnTo>
                    <a:pt x="3630311" y="155107"/>
                  </a:lnTo>
                  <a:lnTo>
                    <a:pt x="3590529" y="121764"/>
                  </a:lnTo>
                  <a:lnTo>
                    <a:pt x="3547846" y="91961"/>
                  </a:lnTo>
                  <a:close/>
                </a:path>
                <a:path w="3822700" h="6341109">
                  <a:moveTo>
                    <a:pt x="976391" y="0"/>
                  </a:moveTo>
                  <a:lnTo>
                    <a:pt x="911057" y="0"/>
                  </a:lnTo>
                  <a:lnTo>
                    <a:pt x="736572" y="1293"/>
                  </a:lnTo>
                  <a:lnTo>
                    <a:pt x="685103" y="2562"/>
                  </a:lnTo>
                  <a:lnTo>
                    <a:pt x="636740" y="4462"/>
                  </a:lnTo>
                  <a:lnTo>
                    <a:pt x="591340" y="7120"/>
                  </a:lnTo>
                  <a:lnTo>
                    <a:pt x="548758" y="10664"/>
                  </a:lnTo>
                  <a:lnTo>
                    <a:pt x="495237" y="17095"/>
                  </a:lnTo>
                  <a:lnTo>
                    <a:pt x="445249" y="25831"/>
                  </a:lnTo>
                  <a:lnTo>
                    <a:pt x="398475" y="37279"/>
                  </a:lnTo>
                  <a:lnTo>
                    <a:pt x="354597" y="51846"/>
                  </a:lnTo>
                  <a:lnTo>
                    <a:pt x="313298" y="69938"/>
                  </a:lnTo>
                  <a:lnTo>
                    <a:pt x="274260" y="91961"/>
                  </a:lnTo>
                  <a:lnTo>
                    <a:pt x="333621" y="185501"/>
                  </a:lnTo>
                  <a:lnTo>
                    <a:pt x="368528" y="166264"/>
                  </a:lnTo>
                  <a:lnTo>
                    <a:pt x="407545" y="150486"/>
                  </a:lnTo>
                  <a:lnTo>
                    <a:pt x="451701" y="137868"/>
                  </a:lnTo>
                  <a:lnTo>
                    <a:pt x="502022" y="128113"/>
                  </a:lnTo>
                  <a:lnTo>
                    <a:pt x="559535" y="120924"/>
                  </a:lnTo>
                  <a:lnTo>
                    <a:pt x="599657" y="117589"/>
                  </a:lnTo>
                  <a:lnTo>
                    <a:pt x="642721" y="115078"/>
                  </a:lnTo>
                  <a:lnTo>
                    <a:pt x="688970" y="113274"/>
                  </a:lnTo>
                  <a:lnTo>
                    <a:pt x="738642" y="112059"/>
                  </a:lnTo>
                  <a:lnTo>
                    <a:pt x="976391" y="110789"/>
                  </a:lnTo>
                  <a:lnTo>
                    <a:pt x="976391" y="0"/>
                  </a:lnTo>
                  <a:close/>
                </a:path>
                <a:path w="3822700" h="6341109">
                  <a:moveTo>
                    <a:pt x="2911050" y="0"/>
                  </a:moveTo>
                  <a:lnTo>
                    <a:pt x="2845716" y="0"/>
                  </a:lnTo>
                  <a:lnTo>
                    <a:pt x="2845716" y="110789"/>
                  </a:lnTo>
                  <a:lnTo>
                    <a:pt x="3083464" y="112059"/>
                  </a:lnTo>
                  <a:lnTo>
                    <a:pt x="3133137" y="113274"/>
                  </a:lnTo>
                  <a:lnTo>
                    <a:pt x="3179385" y="115078"/>
                  </a:lnTo>
                  <a:lnTo>
                    <a:pt x="3222449" y="117589"/>
                  </a:lnTo>
                  <a:lnTo>
                    <a:pt x="3262571" y="120924"/>
                  </a:lnTo>
                  <a:lnTo>
                    <a:pt x="3320084" y="128113"/>
                  </a:lnTo>
                  <a:lnTo>
                    <a:pt x="3370405" y="137868"/>
                  </a:lnTo>
                  <a:lnTo>
                    <a:pt x="3414561" y="150486"/>
                  </a:lnTo>
                  <a:lnTo>
                    <a:pt x="3453578" y="166264"/>
                  </a:lnTo>
                  <a:lnTo>
                    <a:pt x="3488484" y="185501"/>
                  </a:lnTo>
                  <a:lnTo>
                    <a:pt x="3547846" y="91961"/>
                  </a:lnTo>
                  <a:lnTo>
                    <a:pt x="3508808" y="69938"/>
                  </a:lnTo>
                  <a:lnTo>
                    <a:pt x="3467509" y="51846"/>
                  </a:lnTo>
                  <a:lnTo>
                    <a:pt x="3423631" y="37279"/>
                  </a:lnTo>
                  <a:lnTo>
                    <a:pt x="3376857" y="25831"/>
                  </a:lnTo>
                  <a:lnTo>
                    <a:pt x="3326869" y="17095"/>
                  </a:lnTo>
                  <a:lnTo>
                    <a:pt x="3273348" y="10664"/>
                  </a:lnTo>
                  <a:lnTo>
                    <a:pt x="3230766" y="7120"/>
                  </a:lnTo>
                  <a:lnTo>
                    <a:pt x="3185366" y="4462"/>
                  </a:lnTo>
                  <a:lnTo>
                    <a:pt x="3137003" y="2562"/>
                  </a:lnTo>
                  <a:lnTo>
                    <a:pt x="3085535" y="1293"/>
                  </a:lnTo>
                  <a:lnTo>
                    <a:pt x="2911050" y="0"/>
                  </a:lnTo>
                  <a:close/>
                </a:path>
                <a:path w="3822700" h="6341109">
                  <a:moveTo>
                    <a:pt x="2845716" y="0"/>
                  </a:moveTo>
                  <a:lnTo>
                    <a:pt x="976391" y="0"/>
                  </a:lnTo>
                  <a:lnTo>
                    <a:pt x="976391" y="110789"/>
                  </a:lnTo>
                  <a:lnTo>
                    <a:pt x="2845716" y="110789"/>
                  </a:lnTo>
                  <a:lnTo>
                    <a:pt x="28457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4898926" y="4921435"/>
              <a:ext cx="3914775" cy="6387465"/>
            </a:xfrm>
            <a:custGeom>
              <a:avLst/>
              <a:gdLst/>
              <a:ahLst/>
              <a:cxnLst/>
              <a:rect l="l" t="t" r="r" b="b"/>
              <a:pathLst>
                <a:path w="3914775" h="6387465">
                  <a:moveTo>
                    <a:pt x="99165" y="295564"/>
                  </a:moveTo>
                  <a:lnTo>
                    <a:pt x="75640" y="337262"/>
                  </a:lnTo>
                  <a:lnTo>
                    <a:pt x="56250" y="381519"/>
                  </a:lnTo>
                  <a:lnTo>
                    <a:pt x="40580" y="428723"/>
                  </a:lnTo>
                  <a:lnTo>
                    <a:pt x="28213" y="479261"/>
                  </a:lnTo>
                  <a:lnTo>
                    <a:pt x="18730" y="533523"/>
                  </a:lnTo>
                  <a:lnTo>
                    <a:pt x="11716" y="591897"/>
                  </a:lnTo>
                  <a:lnTo>
                    <a:pt x="8215" y="633216"/>
                  </a:lnTo>
                  <a:lnTo>
                    <a:pt x="5491" y="676991"/>
                  </a:lnTo>
                  <a:lnTo>
                    <a:pt x="3448" y="723342"/>
                  </a:lnTo>
                  <a:lnTo>
                    <a:pt x="1987" y="772390"/>
                  </a:lnTo>
                  <a:lnTo>
                    <a:pt x="1011" y="824256"/>
                  </a:lnTo>
                  <a:lnTo>
                    <a:pt x="422" y="879060"/>
                  </a:lnTo>
                  <a:lnTo>
                    <a:pt x="123" y="936677"/>
                  </a:lnTo>
                  <a:lnTo>
                    <a:pt x="0" y="6387120"/>
                  </a:lnTo>
                  <a:lnTo>
                    <a:pt x="92321" y="6387120"/>
                  </a:lnTo>
                  <a:lnTo>
                    <a:pt x="92338" y="997608"/>
                  </a:lnTo>
                  <a:lnTo>
                    <a:pt x="92451" y="936677"/>
                  </a:lnTo>
                  <a:lnTo>
                    <a:pt x="92750" y="879341"/>
                  </a:lnTo>
                  <a:lnTo>
                    <a:pt x="93328" y="825422"/>
                  </a:lnTo>
                  <a:lnTo>
                    <a:pt x="94276" y="774743"/>
                  </a:lnTo>
                  <a:lnTo>
                    <a:pt x="95686" y="727127"/>
                  </a:lnTo>
                  <a:lnTo>
                    <a:pt x="97648" y="682395"/>
                  </a:lnTo>
                  <a:lnTo>
                    <a:pt x="100256" y="640371"/>
                  </a:lnTo>
                  <a:lnTo>
                    <a:pt x="103599" y="600878"/>
                  </a:lnTo>
                  <a:lnTo>
                    <a:pt x="111640" y="536567"/>
                  </a:lnTo>
                  <a:lnTo>
                    <a:pt x="122628" y="479896"/>
                  </a:lnTo>
                  <a:lnTo>
                    <a:pt x="136948" y="429796"/>
                  </a:lnTo>
                  <a:lnTo>
                    <a:pt x="154983" y="385197"/>
                  </a:lnTo>
                  <a:lnTo>
                    <a:pt x="177115" y="345032"/>
                  </a:lnTo>
                  <a:lnTo>
                    <a:pt x="99165" y="295564"/>
                  </a:lnTo>
                  <a:close/>
                </a:path>
                <a:path w="3914775" h="6387465">
                  <a:moveTo>
                    <a:pt x="3815262" y="295564"/>
                  </a:moveTo>
                  <a:lnTo>
                    <a:pt x="3737312" y="345032"/>
                  </a:lnTo>
                  <a:lnTo>
                    <a:pt x="3759444" y="385197"/>
                  </a:lnTo>
                  <a:lnTo>
                    <a:pt x="3777479" y="429796"/>
                  </a:lnTo>
                  <a:lnTo>
                    <a:pt x="3791799" y="479896"/>
                  </a:lnTo>
                  <a:lnTo>
                    <a:pt x="3802787" y="536567"/>
                  </a:lnTo>
                  <a:lnTo>
                    <a:pt x="3810828" y="600878"/>
                  </a:lnTo>
                  <a:lnTo>
                    <a:pt x="3814171" y="640371"/>
                  </a:lnTo>
                  <a:lnTo>
                    <a:pt x="3816779" y="682395"/>
                  </a:lnTo>
                  <a:lnTo>
                    <a:pt x="3818742" y="727127"/>
                  </a:lnTo>
                  <a:lnTo>
                    <a:pt x="3820082" y="772390"/>
                  </a:lnTo>
                  <a:lnTo>
                    <a:pt x="3821077" y="824256"/>
                  </a:lnTo>
                  <a:lnTo>
                    <a:pt x="3821674" y="879060"/>
                  </a:lnTo>
                  <a:lnTo>
                    <a:pt x="3821977" y="936677"/>
                  </a:lnTo>
                  <a:lnTo>
                    <a:pt x="3822089" y="997608"/>
                  </a:lnTo>
                  <a:lnTo>
                    <a:pt x="3822106" y="6387120"/>
                  </a:lnTo>
                  <a:lnTo>
                    <a:pt x="3914428" y="6387120"/>
                  </a:lnTo>
                  <a:lnTo>
                    <a:pt x="3914304" y="936677"/>
                  </a:lnTo>
                  <a:lnTo>
                    <a:pt x="3914007" y="879341"/>
                  </a:lnTo>
                  <a:lnTo>
                    <a:pt x="3913428" y="825422"/>
                  </a:lnTo>
                  <a:lnTo>
                    <a:pt x="3912484" y="774743"/>
                  </a:lnTo>
                  <a:lnTo>
                    <a:pt x="3911092" y="727127"/>
                  </a:lnTo>
                  <a:lnTo>
                    <a:pt x="3908936" y="676991"/>
                  </a:lnTo>
                  <a:lnTo>
                    <a:pt x="3906212" y="633216"/>
                  </a:lnTo>
                  <a:lnTo>
                    <a:pt x="3902711" y="591897"/>
                  </a:lnTo>
                  <a:lnTo>
                    <a:pt x="3895697" y="533523"/>
                  </a:lnTo>
                  <a:lnTo>
                    <a:pt x="3886325" y="479896"/>
                  </a:lnTo>
                  <a:lnTo>
                    <a:pt x="3886214" y="479261"/>
                  </a:lnTo>
                  <a:lnTo>
                    <a:pt x="3873847" y="428723"/>
                  </a:lnTo>
                  <a:lnTo>
                    <a:pt x="3858177" y="381519"/>
                  </a:lnTo>
                  <a:lnTo>
                    <a:pt x="3838788" y="337262"/>
                  </a:lnTo>
                  <a:lnTo>
                    <a:pt x="3815262" y="295564"/>
                  </a:lnTo>
                  <a:close/>
                </a:path>
                <a:path w="3914775" h="6387465">
                  <a:moveTo>
                    <a:pt x="295686" y="99043"/>
                  </a:moveTo>
                  <a:lnTo>
                    <a:pt x="257128" y="125548"/>
                  </a:lnTo>
                  <a:lnTo>
                    <a:pt x="220714" y="154730"/>
                  </a:lnTo>
                  <a:lnTo>
                    <a:pt x="186578" y="186455"/>
                  </a:lnTo>
                  <a:lnTo>
                    <a:pt x="154852" y="220591"/>
                  </a:lnTo>
                  <a:lnTo>
                    <a:pt x="125670" y="257005"/>
                  </a:lnTo>
                  <a:lnTo>
                    <a:pt x="99165" y="295564"/>
                  </a:lnTo>
                  <a:lnTo>
                    <a:pt x="177115" y="345032"/>
                  </a:lnTo>
                  <a:lnTo>
                    <a:pt x="204590" y="305684"/>
                  </a:lnTo>
                  <a:lnTo>
                    <a:pt x="235328" y="269010"/>
                  </a:lnTo>
                  <a:lnTo>
                    <a:pt x="269132" y="235205"/>
                  </a:lnTo>
                  <a:lnTo>
                    <a:pt x="305807" y="204467"/>
                  </a:lnTo>
                  <a:lnTo>
                    <a:pt x="345154" y="176992"/>
                  </a:lnTo>
                  <a:lnTo>
                    <a:pt x="295686" y="99043"/>
                  </a:lnTo>
                  <a:close/>
                </a:path>
                <a:path w="3914775" h="6387465">
                  <a:moveTo>
                    <a:pt x="3618741" y="99043"/>
                  </a:moveTo>
                  <a:lnTo>
                    <a:pt x="3569273" y="176992"/>
                  </a:lnTo>
                  <a:lnTo>
                    <a:pt x="3608621" y="204467"/>
                  </a:lnTo>
                  <a:lnTo>
                    <a:pt x="3645295" y="235205"/>
                  </a:lnTo>
                  <a:lnTo>
                    <a:pt x="3679100" y="269010"/>
                  </a:lnTo>
                  <a:lnTo>
                    <a:pt x="3709837" y="305684"/>
                  </a:lnTo>
                  <a:lnTo>
                    <a:pt x="3737312" y="345032"/>
                  </a:lnTo>
                  <a:lnTo>
                    <a:pt x="3815262" y="295564"/>
                  </a:lnTo>
                  <a:lnTo>
                    <a:pt x="3788757" y="257005"/>
                  </a:lnTo>
                  <a:lnTo>
                    <a:pt x="3759575" y="220591"/>
                  </a:lnTo>
                  <a:lnTo>
                    <a:pt x="3727850" y="186455"/>
                  </a:lnTo>
                  <a:lnTo>
                    <a:pt x="3693713" y="154730"/>
                  </a:lnTo>
                  <a:lnTo>
                    <a:pt x="3657300" y="125548"/>
                  </a:lnTo>
                  <a:lnTo>
                    <a:pt x="3618741" y="99043"/>
                  </a:lnTo>
                  <a:close/>
                </a:path>
                <a:path w="3914775" h="6387465">
                  <a:moveTo>
                    <a:pt x="1062435" y="0"/>
                  </a:moveTo>
                  <a:lnTo>
                    <a:pt x="937047" y="0"/>
                  </a:lnTo>
                  <a:lnTo>
                    <a:pt x="772513" y="1865"/>
                  </a:lnTo>
                  <a:lnTo>
                    <a:pt x="723465" y="3326"/>
                  </a:lnTo>
                  <a:lnTo>
                    <a:pt x="677114" y="5369"/>
                  </a:lnTo>
                  <a:lnTo>
                    <a:pt x="633339" y="8092"/>
                  </a:lnTo>
                  <a:lnTo>
                    <a:pt x="592019" y="11593"/>
                  </a:lnTo>
                  <a:lnTo>
                    <a:pt x="533646" y="18608"/>
                  </a:lnTo>
                  <a:lnTo>
                    <a:pt x="479384" y="28090"/>
                  </a:lnTo>
                  <a:lnTo>
                    <a:pt x="428845" y="40458"/>
                  </a:lnTo>
                  <a:lnTo>
                    <a:pt x="381641" y="56128"/>
                  </a:lnTo>
                  <a:lnTo>
                    <a:pt x="337384" y="75517"/>
                  </a:lnTo>
                  <a:lnTo>
                    <a:pt x="295686" y="99043"/>
                  </a:lnTo>
                  <a:lnTo>
                    <a:pt x="345154" y="176992"/>
                  </a:lnTo>
                  <a:lnTo>
                    <a:pt x="385319" y="154860"/>
                  </a:lnTo>
                  <a:lnTo>
                    <a:pt x="429918" y="136826"/>
                  </a:lnTo>
                  <a:lnTo>
                    <a:pt x="480018" y="122506"/>
                  </a:lnTo>
                  <a:lnTo>
                    <a:pt x="536690" y="111517"/>
                  </a:lnTo>
                  <a:lnTo>
                    <a:pt x="601000" y="103477"/>
                  </a:lnTo>
                  <a:lnTo>
                    <a:pt x="640494" y="100133"/>
                  </a:lnTo>
                  <a:lnTo>
                    <a:pt x="682518" y="97526"/>
                  </a:lnTo>
                  <a:lnTo>
                    <a:pt x="727249" y="95563"/>
                  </a:lnTo>
                  <a:lnTo>
                    <a:pt x="774866" y="94154"/>
                  </a:lnTo>
                  <a:lnTo>
                    <a:pt x="936800" y="92328"/>
                  </a:lnTo>
                  <a:lnTo>
                    <a:pt x="1062435" y="92328"/>
                  </a:lnTo>
                  <a:lnTo>
                    <a:pt x="1062435" y="0"/>
                  </a:lnTo>
                  <a:close/>
                </a:path>
                <a:path w="3914775" h="6387465">
                  <a:moveTo>
                    <a:pt x="2977381" y="0"/>
                  </a:moveTo>
                  <a:lnTo>
                    <a:pt x="2851993" y="0"/>
                  </a:lnTo>
                  <a:lnTo>
                    <a:pt x="2851993" y="92328"/>
                  </a:lnTo>
                  <a:lnTo>
                    <a:pt x="2977628" y="92328"/>
                  </a:lnTo>
                  <a:lnTo>
                    <a:pt x="3139562" y="94154"/>
                  </a:lnTo>
                  <a:lnTo>
                    <a:pt x="3187178" y="95563"/>
                  </a:lnTo>
                  <a:lnTo>
                    <a:pt x="3231910" y="97526"/>
                  </a:lnTo>
                  <a:lnTo>
                    <a:pt x="3273934" y="100133"/>
                  </a:lnTo>
                  <a:lnTo>
                    <a:pt x="3313427" y="103477"/>
                  </a:lnTo>
                  <a:lnTo>
                    <a:pt x="3377738" y="111517"/>
                  </a:lnTo>
                  <a:lnTo>
                    <a:pt x="3434409" y="122506"/>
                  </a:lnTo>
                  <a:lnTo>
                    <a:pt x="3484509" y="136826"/>
                  </a:lnTo>
                  <a:lnTo>
                    <a:pt x="3529108" y="154860"/>
                  </a:lnTo>
                  <a:lnTo>
                    <a:pt x="3569273" y="176992"/>
                  </a:lnTo>
                  <a:lnTo>
                    <a:pt x="3618741" y="99043"/>
                  </a:lnTo>
                  <a:lnTo>
                    <a:pt x="3577043" y="75517"/>
                  </a:lnTo>
                  <a:lnTo>
                    <a:pt x="3532786" y="56128"/>
                  </a:lnTo>
                  <a:lnTo>
                    <a:pt x="3485582" y="40458"/>
                  </a:lnTo>
                  <a:lnTo>
                    <a:pt x="3435043" y="28090"/>
                  </a:lnTo>
                  <a:lnTo>
                    <a:pt x="3380781" y="18608"/>
                  </a:lnTo>
                  <a:lnTo>
                    <a:pt x="3322408" y="11593"/>
                  </a:lnTo>
                  <a:lnTo>
                    <a:pt x="3281089" y="8092"/>
                  </a:lnTo>
                  <a:lnTo>
                    <a:pt x="3237314" y="5369"/>
                  </a:lnTo>
                  <a:lnTo>
                    <a:pt x="3190962" y="3326"/>
                  </a:lnTo>
                  <a:lnTo>
                    <a:pt x="3141914" y="1865"/>
                  </a:lnTo>
                  <a:lnTo>
                    <a:pt x="2977381" y="0"/>
                  </a:lnTo>
                  <a:close/>
                </a:path>
                <a:path w="3914775" h="6387465">
                  <a:moveTo>
                    <a:pt x="2851993" y="0"/>
                  </a:moveTo>
                  <a:lnTo>
                    <a:pt x="1062435" y="0"/>
                  </a:lnTo>
                  <a:lnTo>
                    <a:pt x="1062435" y="92328"/>
                  </a:lnTo>
                  <a:lnTo>
                    <a:pt x="2851993" y="92328"/>
                  </a:lnTo>
                  <a:lnTo>
                    <a:pt x="2851993" y="0"/>
                  </a:lnTo>
                  <a:close/>
                </a:path>
              </a:pathLst>
            </a:custGeom>
            <a:solidFill>
              <a:srgbClr val="BDB8AF">
                <a:alpha val="61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6223737" y="5127461"/>
              <a:ext cx="1154430" cy="339090"/>
            </a:xfrm>
            <a:custGeom>
              <a:avLst/>
              <a:gdLst/>
              <a:ahLst/>
              <a:cxnLst/>
              <a:rect l="l" t="t" r="r" b="b"/>
              <a:pathLst>
                <a:path w="1154430" h="339089">
                  <a:moveTo>
                    <a:pt x="984746" y="0"/>
                  </a:moveTo>
                  <a:lnTo>
                    <a:pt x="169271" y="0"/>
                  </a:lnTo>
                  <a:lnTo>
                    <a:pt x="124272" y="6046"/>
                  </a:lnTo>
                  <a:lnTo>
                    <a:pt x="83836" y="23110"/>
                  </a:lnTo>
                  <a:lnTo>
                    <a:pt x="49578" y="49578"/>
                  </a:lnTo>
                  <a:lnTo>
                    <a:pt x="23110" y="83836"/>
                  </a:lnTo>
                  <a:lnTo>
                    <a:pt x="6046" y="124272"/>
                  </a:lnTo>
                  <a:lnTo>
                    <a:pt x="0" y="169271"/>
                  </a:lnTo>
                  <a:lnTo>
                    <a:pt x="6046" y="214270"/>
                  </a:lnTo>
                  <a:lnTo>
                    <a:pt x="23110" y="254705"/>
                  </a:lnTo>
                  <a:lnTo>
                    <a:pt x="49578" y="288964"/>
                  </a:lnTo>
                  <a:lnTo>
                    <a:pt x="83836" y="315432"/>
                  </a:lnTo>
                  <a:lnTo>
                    <a:pt x="124272" y="332496"/>
                  </a:lnTo>
                  <a:lnTo>
                    <a:pt x="169271" y="338542"/>
                  </a:lnTo>
                  <a:lnTo>
                    <a:pt x="984746" y="338542"/>
                  </a:lnTo>
                  <a:lnTo>
                    <a:pt x="1029745" y="332496"/>
                  </a:lnTo>
                  <a:lnTo>
                    <a:pt x="1070180" y="315432"/>
                  </a:lnTo>
                  <a:lnTo>
                    <a:pt x="1104439" y="288964"/>
                  </a:lnTo>
                  <a:lnTo>
                    <a:pt x="1130907" y="254705"/>
                  </a:lnTo>
                  <a:lnTo>
                    <a:pt x="1147971" y="214270"/>
                  </a:lnTo>
                  <a:lnTo>
                    <a:pt x="1154017" y="169271"/>
                  </a:lnTo>
                  <a:lnTo>
                    <a:pt x="1147971" y="124272"/>
                  </a:lnTo>
                  <a:lnTo>
                    <a:pt x="1130907" y="83836"/>
                  </a:lnTo>
                  <a:lnTo>
                    <a:pt x="1104439" y="49578"/>
                  </a:lnTo>
                  <a:lnTo>
                    <a:pt x="1070181" y="23110"/>
                  </a:lnTo>
                  <a:lnTo>
                    <a:pt x="1029745" y="6046"/>
                  </a:lnTo>
                  <a:lnTo>
                    <a:pt x="9847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57017" y="5819399"/>
            <a:ext cx="3912235" cy="5207000"/>
            <a:chOff x="2157017" y="5819399"/>
            <a:chExt cx="3912235" cy="5207000"/>
          </a:xfrm>
        </p:grpSpPr>
        <p:sp>
          <p:nvSpPr>
            <p:cNvPr id="3" name="object 3"/>
            <p:cNvSpPr/>
            <p:nvPr/>
          </p:nvSpPr>
          <p:spPr>
            <a:xfrm>
              <a:off x="2157017" y="5819399"/>
              <a:ext cx="3912235" cy="5207000"/>
            </a:xfrm>
            <a:custGeom>
              <a:avLst/>
              <a:gdLst/>
              <a:ahLst/>
              <a:cxnLst/>
              <a:rect l="l" t="t" r="r" b="b"/>
              <a:pathLst>
                <a:path w="3912235" h="5207000">
                  <a:moveTo>
                    <a:pt x="3744528" y="0"/>
                  </a:moveTo>
                  <a:lnTo>
                    <a:pt x="167534" y="0"/>
                  </a:lnTo>
                  <a:lnTo>
                    <a:pt x="122996" y="5984"/>
                  </a:lnTo>
                  <a:lnTo>
                    <a:pt x="82976" y="22873"/>
                  </a:lnTo>
                  <a:lnTo>
                    <a:pt x="49069" y="49069"/>
                  </a:lnTo>
                  <a:lnTo>
                    <a:pt x="22873" y="82976"/>
                  </a:lnTo>
                  <a:lnTo>
                    <a:pt x="5984" y="122996"/>
                  </a:lnTo>
                  <a:lnTo>
                    <a:pt x="0" y="167534"/>
                  </a:lnTo>
                  <a:lnTo>
                    <a:pt x="0" y="5038900"/>
                  </a:lnTo>
                  <a:lnTo>
                    <a:pt x="5984" y="5083437"/>
                  </a:lnTo>
                  <a:lnTo>
                    <a:pt x="22873" y="5123458"/>
                  </a:lnTo>
                  <a:lnTo>
                    <a:pt x="49069" y="5157364"/>
                  </a:lnTo>
                  <a:lnTo>
                    <a:pt x="82976" y="5183561"/>
                  </a:lnTo>
                  <a:lnTo>
                    <a:pt x="122997" y="5200450"/>
                  </a:lnTo>
                  <a:lnTo>
                    <a:pt x="167534" y="5206434"/>
                  </a:lnTo>
                  <a:lnTo>
                    <a:pt x="3744528" y="5206434"/>
                  </a:lnTo>
                  <a:lnTo>
                    <a:pt x="3789065" y="5200450"/>
                  </a:lnTo>
                  <a:lnTo>
                    <a:pt x="3829085" y="5183561"/>
                  </a:lnTo>
                  <a:lnTo>
                    <a:pt x="3862992" y="5157364"/>
                  </a:lnTo>
                  <a:lnTo>
                    <a:pt x="3889189" y="5123458"/>
                  </a:lnTo>
                  <a:lnTo>
                    <a:pt x="3906077" y="5083437"/>
                  </a:lnTo>
                  <a:lnTo>
                    <a:pt x="3912062" y="5038900"/>
                  </a:lnTo>
                  <a:lnTo>
                    <a:pt x="3912062" y="167534"/>
                  </a:lnTo>
                  <a:lnTo>
                    <a:pt x="3906077" y="122996"/>
                  </a:lnTo>
                  <a:lnTo>
                    <a:pt x="3889189" y="82976"/>
                  </a:lnTo>
                  <a:lnTo>
                    <a:pt x="3862992" y="49069"/>
                  </a:lnTo>
                  <a:lnTo>
                    <a:pt x="3829085" y="22873"/>
                  </a:lnTo>
                  <a:lnTo>
                    <a:pt x="3789065" y="5984"/>
                  </a:lnTo>
                  <a:lnTo>
                    <a:pt x="3744528" y="0"/>
                  </a:lnTo>
                  <a:close/>
                </a:path>
              </a:pathLst>
            </a:custGeom>
            <a:solidFill>
              <a:srgbClr val="9DCA5C">
                <a:alpha val="6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342001" y="5933331"/>
              <a:ext cx="3544962" cy="35667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45268" y="9702322"/>
              <a:ext cx="3390763" cy="74133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6744970" y="7970945"/>
            <a:ext cx="903605" cy="903605"/>
          </a:xfrm>
          <a:custGeom>
            <a:avLst/>
            <a:gdLst/>
            <a:ahLst/>
            <a:cxnLst/>
            <a:rect l="l" t="t" r="r" b="b"/>
            <a:pathLst>
              <a:path w="903604" h="903604">
                <a:moveTo>
                  <a:pt x="680897" y="443738"/>
                </a:moveTo>
                <a:lnTo>
                  <a:pt x="674255" y="437095"/>
                </a:lnTo>
                <a:lnTo>
                  <a:pt x="611492" y="374332"/>
                </a:lnTo>
                <a:lnTo>
                  <a:pt x="605332" y="374332"/>
                </a:lnTo>
                <a:lnTo>
                  <a:pt x="597750" y="381927"/>
                </a:lnTo>
                <a:lnTo>
                  <a:pt x="597750" y="388073"/>
                </a:lnTo>
                <a:lnTo>
                  <a:pt x="646772" y="437095"/>
                </a:lnTo>
                <a:lnTo>
                  <a:pt x="242836" y="437095"/>
                </a:lnTo>
                <a:lnTo>
                  <a:pt x="242836" y="456526"/>
                </a:lnTo>
                <a:lnTo>
                  <a:pt x="646772" y="456526"/>
                </a:lnTo>
                <a:lnTo>
                  <a:pt x="597750" y="505561"/>
                </a:lnTo>
                <a:lnTo>
                  <a:pt x="597750" y="511708"/>
                </a:lnTo>
                <a:lnTo>
                  <a:pt x="605332" y="519290"/>
                </a:lnTo>
                <a:lnTo>
                  <a:pt x="611492" y="519290"/>
                </a:lnTo>
                <a:lnTo>
                  <a:pt x="674255" y="456526"/>
                </a:lnTo>
                <a:lnTo>
                  <a:pt x="680897" y="449884"/>
                </a:lnTo>
                <a:lnTo>
                  <a:pt x="680897" y="443738"/>
                </a:lnTo>
                <a:close/>
              </a:path>
              <a:path w="903604" h="903604">
                <a:moveTo>
                  <a:pt x="903363" y="451675"/>
                </a:moveTo>
                <a:lnTo>
                  <a:pt x="900760" y="403517"/>
                </a:lnTo>
                <a:lnTo>
                  <a:pt x="900709" y="402463"/>
                </a:lnTo>
                <a:lnTo>
                  <a:pt x="893648" y="359156"/>
                </a:lnTo>
                <a:lnTo>
                  <a:pt x="893648" y="451675"/>
                </a:lnTo>
                <a:lnTo>
                  <a:pt x="891044" y="499833"/>
                </a:lnTo>
                <a:lnTo>
                  <a:pt x="883450" y="546493"/>
                </a:lnTo>
                <a:lnTo>
                  <a:pt x="871118" y="591375"/>
                </a:lnTo>
                <a:lnTo>
                  <a:pt x="854303" y="634212"/>
                </a:lnTo>
                <a:lnTo>
                  <a:pt x="833297" y="674751"/>
                </a:lnTo>
                <a:lnTo>
                  <a:pt x="808367" y="712698"/>
                </a:lnTo>
                <a:lnTo>
                  <a:pt x="779780" y="747801"/>
                </a:lnTo>
                <a:lnTo>
                  <a:pt x="747801" y="779780"/>
                </a:lnTo>
                <a:lnTo>
                  <a:pt x="712698" y="808367"/>
                </a:lnTo>
                <a:lnTo>
                  <a:pt x="674751" y="833297"/>
                </a:lnTo>
                <a:lnTo>
                  <a:pt x="634212" y="854303"/>
                </a:lnTo>
                <a:lnTo>
                  <a:pt x="591375" y="871118"/>
                </a:lnTo>
                <a:lnTo>
                  <a:pt x="546493" y="883450"/>
                </a:lnTo>
                <a:lnTo>
                  <a:pt x="499833" y="891044"/>
                </a:lnTo>
                <a:lnTo>
                  <a:pt x="451675" y="893648"/>
                </a:lnTo>
                <a:lnTo>
                  <a:pt x="403517" y="891044"/>
                </a:lnTo>
                <a:lnTo>
                  <a:pt x="356870" y="883450"/>
                </a:lnTo>
                <a:lnTo>
                  <a:pt x="311988" y="871118"/>
                </a:lnTo>
                <a:lnTo>
                  <a:pt x="269138" y="854303"/>
                </a:lnTo>
                <a:lnTo>
                  <a:pt x="228612" y="833297"/>
                </a:lnTo>
                <a:lnTo>
                  <a:pt x="190665" y="808367"/>
                </a:lnTo>
                <a:lnTo>
                  <a:pt x="155562" y="779780"/>
                </a:lnTo>
                <a:lnTo>
                  <a:pt x="123583" y="747801"/>
                </a:lnTo>
                <a:lnTo>
                  <a:pt x="94983" y="712698"/>
                </a:lnTo>
                <a:lnTo>
                  <a:pt x="70053" y="674751"/>
                </a:lnTo>
                <a:lnTo>
                  <a:pt x="49047" y="634212"/>
                </a:lnTo>
                <a:lnTo>
                  <a:pt x="32245" y="591375"/>
                </a:lnTo>
                <a:lnTo>
                  <a:pt x="19913" y="546493"/>
                </a:lnTo>
                <a:lnTo>
                  <a:pt x="12306" y="499833"/>
                </a:lnTo>
                <a:lnTo>
                  <a:pt x="9715" y="451675"/>
                </a:lnTo>
                <a:lnTo>
                  <a:pt x="12306" y="403517"/>
                </a:lnTo>
                <a:lnTo>
                  <a:pt x="19913" y="356870"/>
                </a:lnTo>
                <a:lnTo>
                  <a:pt x="32245" y="311988"/>
                </a:lnTo>
                <a:lnTo>
                  <a:pt x="49047" y="269138"/>
                </a:lnTo>
                <a:lnTo>
                  <a:pt x="70053" y="228612"/>
                </a:lnTo>
                <a:lnTo>
                  <a:pt x="94983" y="190665"/>
                </a:lnTo>
                <a:lnTo>
                  <a:pt x="123583" y="155562"/>
                </a:lnTo>
                <a:lnTo>
                  <a:pt x="155562" y="123583"/>
                </a:lnTo>
                <a:lnTo>
                  <a:pt x="190665" y="94983"/>
                </a:lnTo>
                <a:lnTo>
                  <a:pt x="228612" y="70053"/>
                </a:lnTo>
                <a:lnTo>
                  <a:pt x="269138" y="49047"/>
                </a:lnTo>
                <a:lnTo>
                  <a:pt x="311988" y="32245"/>
                </a:lnTo>
                <a:lnTo>
                  <a:pt x="356870" y="19913"/>
                </a:lnTo>
                <a:lnTo>
                  <a:pt x="403517" y="12306"/>
                </a:lnTo>
                <a:lnTo>
                  <a:pt x="451675" y="9715"/>
                </a:lnTo>
                <a:lnTo>
                  <a:pt x="499833" y="12306"/>
                </a:lnTo>
                <a:lnTo>
                  <a:pt x="546493" y="19913"/>
                </a:lnTo>
                <a:lnTo>
                  <a:pt x="591375" y="32245"/>
                </a:lnTo>
                <a:lnTo>
                  <a:pt x="634212" y="49047"/>
                </a:lnTo>
                <a:lnTo>
                  <a:pt x="674751" y="70053"/>
                </a:lnTo>
                <a:lnTo>
                  <a:pt x="712698" y="94983"/>
                </a:lnTo>
                <a:lnTo>
                  <a:pt x="747801" y="123583"/>
                </a:lnTo>
                <a:lnTo>
                  <a:pt x="779780" y="155562"/>
                </a:lnTo>
                <a:lnTo>
                  <a:pt x="808367" y="190665"/>
                </a:lnTo>
                <a:lnTo>
                  <a:pt x="833297" y="228612"/>
                </a:lnTo>
                <a:lnTo>
                  <a:pt x="854303" y="269138"/>
                </a:lnTo>
                <a:lnTo>
                  <a:pt x="871118" y="311988"/>
                </a:lnTo>
                <a:lnTo>
                  <a:pt x="883450" y="356870"/>
                </a:lnTo>
                <a:lnTo>
                  <a:pt x="891044" y="403517"/>
                </a:lnTo>
                <a:lnTo>
                  <a:pt x="893648" y="451675"/>
                </a:lnTo>
                <a:lnTo>
                  <a:pt x="893648" y="359156"/>
                </a:lnTo>
                <a:lnTo>
                  <a:pt x="880325" y="308914"/>
                </a:lnTo>
                <a:lnTo>
                  <a:pt x="863155" y="265125"/>
                </a:lnTo>
                <a:lnTo>
                  <a:pt x="841692" y="223710"/>
                </a:lnTo>
                <a:lnTo>
                  <a:pt x="816216" y="184924"/>
                </a:lnTo>
                <a:lnTo>
                  <a:pt x="786993" y="149047"/>
                </a:lnTo>
                <a:lnTo>
                  <a:pt x="754303" y="116370"/>
                </a:lnTo>
                <a:lnTo>
                  <a:pt x="718439" y="87147"/>
                </a:lnTo>
                <a:lnTo>
                  <a:pt x="679653" y="61671"/>
                </a:lnTo>
                <a:lnTo>
                  <a:pt x="638225" y="40208"/>
                </a:lnTo>
                <a:lnTo>
                  <a:pt x="594448" y="23025"/>
                </a:lnTo>
                <a:lnTo>
                  <a:pt x="548576" y="10414"/>
                </a:lnTo>
                <a:lnTo>
                  <a:pt x="500900" y="2654"/>
                </a:lnTo>
                <a:lnTo>
                  <a:pt x="451675" y="0"/>
                </a:lnTo>
                <a:lnTo>
                  <a:pt x="402463" y="2654"/>
                </a:lnTo>
                <a:lnTo>
                  <a:pt x="354787" y="10414"/>
                </a:lnTo>
                <a:lnTo>
                  <a:pt x="308914" y="23025"/>
                </a:lnTo>
                <a:lnTo>
                  <a:pt x="265125" y="40208"/>
                </a:lnTo>
                <a:lnTo>
                  <a:pt x="223710" y="61671"/>
                </a:lnTo>
                <a:lnTo>
                  <a:pt x="184924" y="87147"/>
                </a:lnTo>
                <a:lnTo>
                  <a:pt x="149047" y="116370"/>
                </a:lnTo>
                <a:lnTo>
                  <a:pt x="116370" y="149047"/>
                </a:lnTo>
                <a:lnTo>
                  <a:pt x="87147" y="184924"/>
                </a:lnTo>
                <a:lnTo>
                  <a:pt x="61671" y="223710"/>
                </a:lnTo>
                <a:lnTo>
                  <a:pt x="40208" y="265125"/>
                </a:lnTo>
                <a:lnTo>
                  <a:pt x="23025" y="308914"/>
                </a:lnTo>
                <a:lnTo>
                  <a:pt x="10414" y="354787"/>
                </a:lnTo>
                <a:lnTo>
                  <a:pt x="2654" y="402463"/>
                </a:lnTo>
                <a:lnTo>
                  <a:pt x="0" y="451675"/>
                </a:lnTo>
                <a:lnTo>
                  <a:pt x="2590" y="499833"/>
                </a:lnTo>
                <a:lnTo>
                  <a:pt x="10414" y="548576"/>
                </a:lnTo>
                <a:lnTo>
                  <a:pt x="23025" y="594448"/>
                </a:lnTo>
                <a:lnTo>
                  <a:pt x="40208" y="638225"/>
                </a:lnTo>
                <a:lnTo>
                  <a:pt x="61671" y="679653"/>
                </a:lnTo>
                <a:lnTo>
                  <a:pt x="87147" y="718439"/>
                </a:lnTo>
                <a:lnTo>
                  <a:pt x="116370" y="754303"/>
                </a:lnTo>
                <a:lnTo>
                  <a:pt x="149047" y="786993"/>
                </a:lnTo>
                <a:lnTo>
                  <a:pt x="184924" y="816203"/>
                </a:lnTo>
                <a:lnTo>
                  <a:pt x="223710" y="841692"/>
                </a:lnTo>
                <a:lnTo>
                  <a:pt x="265125" y="863155"/>
                </a:lnTo>
                <a:lnTo>
                  <a:pt x="308914" y="880325"/>
                </a:lnTo>
                <a:lnTo>
                  <a:pt x="354787" y="892937"/>
                </a:lnTo>
                <a:lnTo>
                  <a:pt x="402463" y="900709"/>
                </a:lnTo>
                <a:lnTo>
                  <a:pt x="451675" y="903363"/>
                </a:lnTo>
                <a:lnTo>
                  <a:pt x="500900" y="900709"/>
                </a:lnTo>
                <a:lnTo>
                  <a:pt x="548576" y="892937"/>
                </a:lnTo>
                <a:lnTo>
                  <a:pt x="594448" y="880325"/>
                </a:lnTo>
                <a:lnTo>
                  <a:pt x="638225" y="863155"/>
                </a:lnTo>
                <a:lnTo>
                  <a:pt x="679653" y="841692"/>
                </a:lnTo>
                <a:lnTo>
                  <a:pt x="718439" y="816203"/>
                </a:lnTo>
                <a:lnTo>
                  <a:pt x="754303" y="786993"/>
                </a:lnTo>
                <a:lnTo>
                  <a:pt x="786993" y="754303"/>
                </a:lnTo>
                <a:lnTo>
                  <a:pt x="816216" y="718439"/>
                </a:lnTo>
                <a:lnTo>
                  <a:pt x="841692" y="679653"/>
                </a:lnTo>
                <a:lnTo>
                  <a:pt x="863155" y="638225"/>
                </a:lnTo>
                <a:lnTo>
                  <a:pt x="880325" y="594448"/>
                </a:lnTo>
                <a:lnTo>
                  <a:pt x="892937" y="548576"/>
                </a:lnTo>
                <a:lnTo>
                  <a:pt x="900709" y="500900"/>
                </a:lnTo>
                <a:lnTo>
                  <a:pt x="903363" y="451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8324241" y="5819399"/>
            <a:ext cx="3912235" cy="5207000"/>
            <a:chOff x="8324241" y="5819399"/>
            <a:chExt cx="3912235" cy="5207000"/>
          </a:xfrm>
        </p:grpSpPr>
        <p:sp>
          <p:nvSpPr>
            <p:cNvPr id="8" name="object 8"/>
            <p:cNvSpPr/>
            <p:nvPr/>
          </p:nvSpPr>
          <p:spPr>
            <a:xfrm>
              <a:off x="8324241" y="5819399"/>
              <a:ext cx="3912235" cy="5207000"/>
            </a:xfrm>
            <a:custGeom>
              <a:avLst/>
              <a:gdLst/>
              <a:ahLst/>
              <a:cxnLst/>
              <a:rect l="l" t="t" r="r" b="b"/>
              <a:pathLst>
                <a:path w="3912234" h="5207000">
                  <a:moveTo>
                    <a:pt x="3744528" y="0"/>
                  </a:moveTo>
                  <a:lnTo>
                    <a:pt x="167534" y="0"/>
                  </a:lnTo>
                  <a:lnTo>
                    <a:pt x="122996" y="5984"/>
                  </a:lnTo>
                  <a:lnTo>
                    <a:pt x="82976" y="22873"/>
                  </a:lnTo>
                  <a:lnTo>
                    <a:pt x="49069" y="49069"/>
                  </a:lnTo>
                  <a:lnTo>
                    <a:pt x="22873" y="82976"/>
                  </a:lnTo>
                  <a:lnTo>
                    <a:pt x="5984" y="122996"/>
                  </a:lnTo>
                  <a:lnTo>
                    <a:pt x="0" y="167534"/>
                  </a:lnTo>
                  <a:lnTo>
                    <a:pt x="0" y="5038900"/>
                  </a:lnTo>
                  <a:lnTo>
                    <a:pt x="5984" y="5083437"/>
                  </a:lnTo>
                  <a:lnTo>
                    <a:pt x="22873" y="5123458"/>
                  </a:lnTo>
                  <a:lnTo>
                    <a:pt x="49069" y="5157364"/>
                  </a:lnTo>
                  <a:lnTo>
                    <a:pt x="82976" y="5183561"/>
                  </a:lnTo>
                  <a:lnTo>
                    <a:pt x="122997" y="5200450"/>
                  </a:lnTo>
                  <a:lnTo>
                    <a:pt x="167534" y="5206434"/>
                  </a:lnTo>
                  <a:lnTo>
                    <a:pt x="3744528" y="5206434"/>
                  </a:lnTo>
                  <a:lnTo>
                    <a:pt x="3789065" y="5200450"/>
                  </a:lnTo>
                  <a:lnTo>
                    <a:pt x="3829085" y="5183561"/>
                  </a:lnTo>
                  <a:lnTo>
                    <a:pt x="3862992" y="5157364"/>
                  </a:lnTo>
                  <a:lnTo>
                    <a:pt x="3889189" y="5123458"/>
                  </a:lnTo>
                  <a:lnTo>
                    <a:pt x="3906077" y="5083437"/>
                  </a:lnTo>
                  <a:lnTo>
                    <a:pt x="3912062" y="5038900"/>
                  </a:lnTo>
                  <a:lnTo>
                    <a:pt x="3912062" y="167534"/>
                  </a:lnTo>
                  <a:lnTo>
                    <a:pt x="3906077" y="122996"/>
                  </a:lnTo>
                  <a:lnTo>
                    <a:pt x="3889189" y="82976"/>
                  </a:lnTo>
                  <a:lnTo>
                    <a:pt x="3862992" y="49069"/>
                  </a:lnTo>
                  <a:lnTo>
                    <a:pt x="3829085" y="22873"/>
                  </a:lnTo>
                  <a:lnTo>
                    <a:pt x="3789065" y="5984"/>
                  </a:lnTo>
                  <a:lnTo>
                    <a:pt x="3744528" y="0"/>
                  </a:lnTo>
                  <a:close/>
                </a:path>
              </a:pathLst>
            </a:custGeom>
            <a:solidFill>
              <a:srgbClr val="9DCA5C">
                <a:alpha val="6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08780" y="5933331"/>
              <a:ext cx="3544962" cy="35667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10316" y="9701275"/>
              <a:ext cx="3281048" cy="742385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12912217" y="7970945"/>
            <a:ext cx="903605" cy="903605"/>
          </a:xfrm>
          <a:custGeom>
            <a:avLst/>
            <a:gdLst/>
            <a:ahLst/>
            <a:cxnLst/>
            <a:rect l="l" t="t" r="r" b="b"/>
            <a:pathLst>
              <a:path w="903605" h="903604">
                <a:moveTo>
                  <a:pt x="680897" y="443738"/>
                </a:moveTo>
                <a:lnTo>
                  <a:pt x="674255" y="437095"/>
                </a:lnTo>
                <a:lnTo>
                  <a:pt x="611492" y="374332"/>
                </a:lnTo>
                <a:lnTo>
                  <a:pt x="605345" y="374332"/>
                </a:lnTo>
                <a:lnTo>
                  <a:pt x="597750" y="381927"/>
                </a:lnTo>
                <a:lnTo>
                  <a:pt x="597750" y="388073"/>
                </a:lnTo>
                <a:lnTo>
                  <a:pt x="646772" y="437095"/>
                </a:lnTo>
                <a:lnTo>
                  <a:pt x="242836" y="437095"/>
                </a:lnTo>
                <a:lnTo>
                  <a:pt x="242836" y="456526"/>
                </a:lnTo>
                <a:lnTo>
                  <a:pt x="646785" y="456526"/>
                </a:lnTo>
                <a:lnTo>
                  <a:pt x="597750" y="505561"/>
                </a:lnTo>
                <a:lnTo>
                  <a:pt x="597750" y="511708"/>
                </a:lnTo>
                <a:lnTo>
                  <a:pt x="605345" y="519290"/>
                </a:lnTo>
                <a:lnTo>
                  <a:pt x="611492" y="519290"/>
                </a:lnTo>
                <a:lnTo>
                  <a:pt x="674255" y="456526"/>
                </a:lnTo>
                <a:lnTo>
                  <a:pt x="680897" y="449884"/>
                </a:lnTo>
                <a:lnTo>
                  <a:pt x="680897" y="443738"/>
                </a:lnTo>
                <a:close/>
              </a:path>
              <a:path w="903605" h="903604">
                <a:moveTo>
                  <a:pt x="903351" y="451675"/>
                </a:moveTo>
                <a:lnTo>
                  <a:pt x="900760" y="403517"/>
                </a:lnTo>
                <a:lnTo>
                  <a:pt x="900696" y="402463"/>
                </a:lnTo>
                <a:lnTo>
                  <a:pt x="893635" y="359079"/>
                </a:lnTo>
                <a:lnTo>
                  <a:pt x="893635" y="451675"/>
                </a:lnTo>
                <a:lnTo>
                  <a:pt x="891044" y="499833"/>
                </a:lnTo>
                <a:lnTo>
                  <a:pt x="883437" y="546493"/>
                </a:lnTo>
                <a:lnTo>
                  <a:pt x="871105" y="591375"/>
                </a:lnTo>
                <a:lnTo>
                  <a:pt x="854303" y="634212"/>
                </a:lnTo>
                <a:lnTo>
                  <a:pt x="833297" y="674751"/>
                </a:lnTo>
                <a:lnTo>
                  <a:pt x="808367" y="712698"/>
                </a:lnTo>
                <a:lnTo>
                  <a:pt x="779767" y="747801"/>
                </a:lnTo>
                <a:lnTo>
                  <a:pt x="747788" y="779780"/>
                </a:lnTo>
                <a:lnTo>
                  <a:pt x="712685" y="808367"/>
                </a:lnTo>
                <a:lnTo>
                  <a:pt x="674738" y="833297"/>
                </a:lnTo>
                <a:lnTo>
                  <a:pt x="634212" y="854303"/>
                </a:lnTo>
                <a:lnTo>
                  <a:pt x="591362" y="871118"/>
                </a:lnTo>
                <a:lnTo>
                  <a:pt x="546481" y="883450"/>
                </a:lnTo>
                <a:lnTo>
                  <a:pt x="499833" y="891044"/>
                </a:lnTo>
                <a:lnTo>
                  <a:pt x="451675" y="893648"/>
                </a:lnTo>
                <a:lnTo>
                  <a:pt x="403517" y="891044"/>
                </a:lnTo>
                <a:lnTo>
                  <a:pt x="356857" y="883450"/>
                </a:lnTo>
                <a:lnTo>
                  <a:pt x="311975" y="871118"/>
                </a:lnTo>
                <a:lnTo>
                  <a:pt x="269138" y="854303"/>
                </a:lnTo>
                <a:lnTo>
                  <a:pt x="228600" y="833297"/>
                </a:lnTo>
                <a:lnTo>
                  <a:pt x="190652" y="808367"/>
                </a:lnTo>
                <a:lnTo>
                  <a:pt x="155549" y="779780"/>
                </a:lnTo>
                <a:lnTo>
                  <a:pt x="123571" y="747801"/>
                </a:lnTo>
                <a:lnTo>
                  <a:pt x="94983" y="712698"/>
                </a:lnTo>
                <a:lnTo>
                  <a:pt x="70053" y="674751"/>
                </a:lnTo>
                <a:lnTo>
                  <a:pt x="49047" y="634212"/>
                </a:lnTo>
                <a:lnTo>
                  <a:pt x="32245" y="591375"/>
                </a:lnTo>
                <a:lnTo>
                  <a:pt x="19900" y="546493"/>
                </a:lnTo>
                <a:lnTo>
                  <a:pt x="12306" y="499833"/>
                </a:lnTo>
                <a:lnTo>
                  <a:pt x="9702" y="451675"/>
                </a:lnTo>
                <a:lnTo>
                  <a:pt x="12306" y="403517"/>
                </a:lnTo>
                <a:lnTo>
                  <a:pt x="19900" y="356870"/>
                </a:lnTo>
                <a:lnTo>
                  <a:pt x="32245" y="311988"/>
                </a:lnTo>
                <a:lnTo>
                  <a:pt x="49047" y="269138"/>
                </a:lnTo>
                <a:lnTo>
                  <a:pt x="70053" y="228612"/>
                </a:lnTo>
                <a:lnTo>
                  <a:pt x="94983" y="190665"/>
                </a:lnTo>
                <a:lnTo>
                  <a:pt x="123571" y="155562"/>
                </a:lnTo>
                <a:lnTo>
                  <a:pt x="155549" y="123583"/>
                </a:lnTo>
                <a:lnTo>
                  <a:pt x="190652" y="94983"/>
                </a:lnTo>
                <a:lnTo>
                  <a:pt x="228600" y="70053"/>
                </a:lnTo>
                <a:lnTo>
                  <a:pt x="269138" y="49047"/>
                </a:lnTo>
                <a:lnTo>
                  <a:pt x="311975" y="32245"/>
                </a:lnTo>
                <a:lnTo>
                  <a:pt x="356857" y="19913"/>
                </a:lnTo>
                <a:lnTo>
                  <a:pt x="403517" y="12306"/>
                </a:lnTo>
                <a:lnTo>
                  <a:pt x="451675" y="9715"/>
                </a:lnTo>
                <a:lnTo>
                  <a:pt x="499833" y="12306"/>
                </a:lnTo>
                <a:lnTo>
                  <a:pt x="546481" y="19913"/>
                </a:lnTo>
                <a:lnTo>
                  <a:pt x="591362" y="32245"/>
                </a:lnTo>
                <a:lnTo>
                  <a:pt x="634212" y="49047"/>
                </a:lnTo>
                <a:lnTo>
                  <a:pt x="674738" y="70053"/>
                </a:lnTo>
                <a:lnTo>
                  <a:pt x="712685" y="94983"/>
                </a:lnTo>
                <a:lnTo>
                  <a:pt x="747788" y="123583"/>
                </a:lnTo>
                <a:lnTo>
                  <a:pt x="779767" y="155562"/>
                </a:lnTo>
                <a:lnTo>
                  <a:pt x="808367" y="190665"/>
                </a:lnTo>
                <a:lnTo>
                  <a:pt x="833297" y="228612"/>
                </a:lnTo>
                <a:lnTo>
                  <a:pt x="854303" y="269138"/>
                </a:lnTo>
                <a:lnTo>
                  <a:pt x="871105" y="311988"/>
                </a:lnTo>
                <a:lnTo>
                  <a:pt x="883437" y="356870"/>
                </a:lnTo>
                <a:lnTo>
                  <a:pt x="891044" y="403517"/>
                </a:lnTo>
                <a:lnTo>
                  <a:pt x="893635" y="451675"/>
                </a:lnTo>
                <a:lnTo>
                  <a:pt x="893635" y="359079"/>
                </a:lnTo>
                <a:lnTo>
                  <a:pt x="880325" y="308914"/>
                </a:lnTo>
                <a:lnTo>
                  <a:pt x="863142" y="265125"/>
                </a:lnTo>
                <a:lnTo>
                  <a:pt x="841679" y="223710"/>
                </a:lnTo>
                <a:lnTo>
                  <a:pt x="816203" y="184924"/>
                </a:lnTo>
                <a:lnTo>
                  <a:pt x="786980" y="149047"/>
                </a:lnTo>
                <a:lnTo>
                  <a:pt x="754303" y="116370"/>
                </a:lnTo>
                <a:lnTo>
                  <a:pt x="718426" y="87147"/>
                </a:lnTo>
                <a:lnTo>
                  <a:pt x="679640" y="61671"/>
                </a:lnTo>
                <a:lnTo>
                  <a:pt x="638225" y="40208"/>
                </a:lnTo>
                <a:lnTo>
                  <a:pt x="594436" y="23025"/>
                </a:lnTo>
                <a:lnTo>
                  <a:pt x="548563" y="10414"/>
                </a:lnTo>
                <a:lnTo>
                  <a:pt x="500888" y="2654"/>
                </a:lnTo>
                <a:lnTo>
                  <a:pt x="451675" y="0"/>
                </a:lnTo>
                <a:lnTo>
                  <a:pt x="402450" y="2654"/>
                </a:lnTo>
                <a:lnTo>
                  <a:pt x="354774" y="10414"/>
                </a:lnTo>
                <a:lnTo>
                  <a:pt x="308902" y="23025"/>
                </a:lnTo>
                <a:lnTo>
                  <a:pt x="265125" y="40208"/>
                </a:lnTo>
                <a:lnTo>
                  <a:pt x="223697" y="61671"/>
                </a:lnTo>
                <a:lnTo>
                  <a:pt x="184912" y="87147"/>
                </a:lnTo>
                <a:lnTo>
                  <a:pt x="149047" y="116370"/>
                </a:lnTo>
                <a:lnTo>
                  <a:pt x="116357" y="149047"/>
                </a:lnTo>
                <a:lnTo>
                  <a:pt x="87147" y="184924"/>
                </a:lnTo>
                <a:lnTo>
                  <a:pt x="61658" y="223710"/>
                </a:lnTo>
                <a:lnTo>
                  <a:pt x="40195" y="265125"/>
                </a:lnTo>
                <a:lnTo>
                  <a:pt x="23025" y="308914"/>
                </a:lnTo>
                <a:lnTo>
                  <a:pt x="10414" y="354787"/>
                </a:lnTo>
                <a:lnTo>
                  <a:pt x="2641" y="402463"/>
                </a:lnTo>
                <a:lnTo>
                  <a:pt x="0" y="451675"/>
                </a:lnTo>
                <a:lnTo>
                  <a:pt x="2590" y="499833"/>
                </a:lnTo>
                <a:lnTo>
                  <a:pt x="2641" y="500900"/>
                </a:lnTo>
                <a:lnTo>
                  <a:pt x="10414" y="548576"/>
                </a:lnTo>
                <a:lnTo>
                  <a:pt x="23025" y="594448"/>
                </a:lnTo>
                <a:lnTo>
                  <a:pt x="40195" y="638225"/>
                </a:lnTo>
                <a:lnTo>
                  <a:pt x="61658" y="679653"/>
                </a:lnTo>
                <a:lnTo>
                  <a:pt x="87147" y="718439"/>
                </a:lnTo>
                <a:lnTo>
                  <a:pt x="116357" y="754303"/>
                </a:lnTo>
                <a:lnTo>
                  <a:pt x="149047" y="786993"/>
                </a:lnTo>
                <a:lnTo>
                  <a:pt x="184912" y="816203"/>
                </a:lnTo>
                <a:lnTo>
                  <a:pt x="223697" y="841692"/>
                </a:lnTo>
                <a:lnTo>
                  <a:pt x="265125" y="863155"/>
                </a:lnTo>
                <a:lnTo>
                  <a:pt x="308902" y="880325"/>
                </a:lnTo>
                <a:lnTo>
                  <a:pt x="354774" y="892937"/>
                </a:lnTo>
                <a:lnTo>
                  <a:pt x="402450" y="900709"/>
                </a:lnTo>
                <a:lnTo>
                  <a:pt x="451675" y="903363"/>
                </a:lnTo>
                <a:lnTo>
                  <a:pt x="500888" y="900709"/>
                </a:lnTo>
                <a:lnTo>
                  <a:pt x="548563" y="892937"/>
                </a:lnTo>
                <a:lnTo>
                  <a:pt x="594436" y="880325"/>
                </a:lnTo>
                <a:lnTo>
                  <a:pt x="638225" y="863155"/>
                </a:lnTo>
                <a:lnTo>
                  <a:pt x="679640" y="841692"/>
                </a:lnTo>
                <a:lnTo>
                  <a:pt x="718426" y="816203"/>
                </a:lnTo>
                <a:lnTo>
                  <a:pt x="754303" y="786993"/>
                </a:lnTo>
                <a:lnTo>
                  <a:pt x="786980" y="754303"/>
                </a:lnTo>
                <a:lnTo>
                  <a:pt x="816203" y="718439"/>
                </a:lnTo>
                <a:lnTo>
                  <a:pt x="841679" y="679653"/>
                </a:lnTo>
                <a:lnTo>
                  <a:pt x="863142" y="638225"/>
                </a:lnTo>
                <a:lnTo>
                  <a:pt x="880325" y="594448"/>
                </a:lnTo>
                <a:lnTo>
                  <a:pt x="892937" y="548576"/>
                </a:lnTo>
                <a:lnTo>
                  <a:pt x="900696" y="500900"/>
                </a:lnTo>
                <a:lnTo>
                  <a:pt x="903351" y="451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2" name="object 12"/>
          <p:cNvGrpSpPr/>
          <p:nvPr/>
        </p:nvGrpSpPr>
        <p:grpSpPr>
          <a:xfrm>
            <a:off x="14491479" y="5819399"/>
            <a:ext cx="3916679" cy="5207000"/>
            <a:chOff x="14491479" y="5819399"/>
            <a:chExt cx="3916679" cy="5207000"/>
          </a:xfrm>
        </p:grpSpPr>
        <p:sp>
          <p:nvSpPr>
            <p:cNvPr id="13" name="object 13"/>
            <p:cNvSpPr/>
            <p:nvPr/>
          </p:nvSpPr>
          <p:spPr>
            <a:xfrm>
              <a:off x="14491479" y="5819399"/>
              <a:ext cx="3916679" cy="5207000"/>
            </a:xfrm>
            <a:custGeom>
              <a:avLst/>
              <a:gdLst/>
              <a:ahLst/>
              <a:cxnLst/>
              <a:rect l="l" t="t" r="r" b="b"/>
              <a:pathLst>
                <a:path w="3916680" h="5207000">
                  <a:moveTo>
                    <a:pt x="3748663" y="0"/>
                  </a:moveTo>
                  <a:lnTo>
                    <a:pt x="167534" y="0"/>
                  </a:lnTo>
                  <a:lnTo>
                    <a:pt x="122996" y="5984"/>
                  </a:lnTo>
                  <a:lnTo>
                    <a:pt x="82976" y="22873"/>
                  </a:lnTo>
                  <a:lnTo>
                    <a:pt x="49069" y="49069"/>
                  </a:lnTo>
                  <a:lnTo>
                    <a:pt x="22873" y="82976"/>
                  </a:lnTo>
                  <a:lnTo>
                    <a:pt x="5984" y="122996"/>
                  </a:lnTo>
                  <a:lnTo>
                    <a:pt x="0" y="167534"/>
                  </a:lnTo>
                  <a:lnTo>
                    <a:pt x="0" y="5038900"/>
                  </a:lnTo>
                  <a:lnTo>
                    <a:pt x="5984" y="5083437"/>
                  </a:lnTo>
                  <a:lnTo>
                    <a:pt x="22873" y="5123458"/>
                  </a:lnTo>
                  <a:lnTo>
                    <a:pt x="49069" y="5157364"/>
                  </a:lnTo>
                  <a:lnTo>
                    <a:pt x="82976" y="5183561"/>
                  </a:lnTo>
                  <a:lnTo>
                    <a:pt x="122997" y="5200450"/>
                  </a:lnTo>
                  <a:lnTo>
                    <a:pt x="167534" y="5206434"/>
                  </a:lnTo>
                  <a:lnTo>
                    <a:pt x="3748663" y="5206434"/>
                  </a:lnTo>
                  <a:lnTo>
                    <a:pt x="3793200" y="5200450"/>
                  </a:lnTo>
                  <a:lnTo>
                    <a:pt x="3833221" y="5183561"/>
                  </a:lnTo>
                  <a:lnTo>
                    <a:pt x="3867128" y="5157364"/>
                  </a:lnTo>
                  <a:lnTo>
                    <a:pt x="3893324" y="5123458"/>
                  </a:lnTo>
                  <a:lnTo>
                    <a:pt x="3910213" y="5083437"/>
                  </a:lnTo>
                  <a:lnTo>
                    <a:pt x="3916197" y="5038900"/>
                  </a:lnTo>
                  <a:lnTo>
                    <a:pt x="3916197" y="167534"/>
                  </a:lnTo>
                  <a:lnTo>
                    <a:pt x="3910213" y="122996"/>
                  </a:lnTo>
                  <a:lnTo>
                    <a:pt x="3893324" y="82976"/>
                  </a:lnTo>
                  <a:lnTo>
                    <a:pt x="3867128" y="49069"/>
                  </a:lnTo>
                  <a:lnTo>
                    <a:pt x="3833221" y="22873"/>
                  </a:lnTo>
                  <a:lnTo>
                    <a:pt x="3793200" y="5984"/>
                  </a:lnTo>
                  <a:lnTo>
                    <a:pt x="3748663" y="0"/>
                  </a:lnTo>
                  <a:close/>
                </a:path>
              </a:pathLst>
            </a:custGeom>
            <a:solidFill>
              <a:srgbClr val="9DCA5C">
                <a:alpha val="6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679229" y="5933331"/>
              <a:ext cx="3544962" cy="356671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77657" y="9701275"/>
              <a:ext cx="3452996" cy="1017141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157012" y="282713"/>
            <a:ext cx="3916679" cy="5207000"/>
            <a:chOff x="2157012" y="282713"/>
            <a:chExt cx="3916679" cy="5207000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57012" y="282713"/>
              <a:ext cx="3916197" cy="520643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43443" y="438059"/>
              <a:ext cx="3545396" cy="352484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890839" y="2093522"/>
              <a:ext cx="704215" cy="677545"/>
            </a:xfrm>
            <a:custGeom>
              <a:avLst/>
              <a:gdLst/>
              <a:ahLst/>
              <a:cxnLst/>
              <a:rect l="l" t="t" r="r" b="b"/>
              <a:pathLst>
                <a:path w="704214" h="677544">
                  <a:moveTo>
                    <a:pt x="703620" y="0"/>
                  </a:moveTo>
                  <a:lnTo>
                    <a:pt x="0" y="0"/>
                  </a:lnTo>
                  <a:lnTo>
                    <a:pt x="0" y="677068"/>
                  </a:lnTo>
                  <a:lnTo>
                    <a:pt x="703620" y="677068"/>
                  </a:lnTo>
                  <a:lnTo>
                    <a:pt x="7036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/>
          <p:nvPr/>
        </p:nvSpPr>
        <p:spPr>
          <a:xfrm>
            <a:off x="6432436" y="2434265"/>
            <a:ext cx="903605" cy="903605"/>
          </a:xfrm>
          <a:custGeom>
            <a:avLst/>
            <a:gdLst/>
            <a:ahLst/>
            <a:cxnLst/>
            <a:rect l="l" t="t" r="r" b="b"/>
            <a:pathLst>
              <a:path w="903604" h="903604">
                <a:moveTo>
                  <a:pt x="680885" y="443738"/>
                </a:moveTo>
                <a:lnTo>
                  <a:pt x="674243" y="437095"/>
                </a:lnTo>
                <a:lnTo>
                  <a:pt x="611479" y="374332"/>
                </a:lnTo>
                <a:lnTo>
                  <a:pt x="605332" y="374332"/>
                </a:lnTo>
                <a:lnTo>
                  <a:pt x="597750" y="381914"/>
                </a:lnTo>
                <a:lnTo>
                  <a:pt x="597750" y="388061"/>
                </a:lnTo>
                <a:lnTo>
                  <a:pt x="646772" y="437095"/>
                </a:lnTo>
                <a:lnTo>
                  <a:pt x="242824" y="437095"/>
                </a:lnTo>
                <a:lnTo>
                  <a:pt x="242824" y="456526"/>
                </a:lnTo>
                <a:lnTo>
                  <a:pt x="646772" y="456526"/>
                </a:lnTo>
                <a:lnTo>
                  <a:pt x="597750" y="505548"/>
                </a:lnTo>
                <a:lnTo>
                  <a:pt x="597750" y="511695"/>
                </a:lnTo>
                <a:lnTo>
                  <a:pt x="605332" y="519290"/>
                </a:lnTo>
                <a:lnTo>
                  <a:pt x="611479" y="519290"/>
                </a:lnTo>
                <a:lnTo>
                  <a:pt x="674243" y="456526"/>
                </a:lnTo>
                <a:lnTo>
                  <a:pt x="680885" y="449884"/>
                </a:lnTo>
                <a:lnTo>
                  <a:pt x="680885" y="443738"/>
                </a:lnTo>
                <a:close/>
              </a:path>
              <a:path w="903604" h="903604">
                <a:moveTo>
                  <a:pt x="903351" y="451675"/>
                </a:moveTo>
                <a:lnTo>
                  <a:pt x="900760" y="403517"/>
                </a:lnTo>
                <a:lnTo>
                  <a:pt x="900696" y="402463"/>
                </a:lnTo>
                <a:lnTo>
                  <a:pt x="893635" y="359079"/>
                </a:lnTo>
                <a:lnTo>
                  <a:pt x="893635" y="451675"/>
                </a:lnTo>
                <a:lnTo>
                  <a:pt x="891044" y="499833"/>
                </a:lnTo>
                <a:lnTo>
                  <a:pt x="883437" y="546481"/>
                </a:lnTo>
                <a:lnTo>
                  <a:pt x="871105" y="591362"/>
                </a:lnTo>
                <a:lnTo>
                  <a:pt x="854303" y="634212"/>
                </a:lnTo>
                <a:lnTo>
                  <a:pt x="833297" y="674738"/>
                </a:lnTo>
                <a:lnTo>
                  <a:pt x="808367" y="712685"/>
                </a:lnTo>
                <a:lnTo>
                  <a:pt x="779767" y="747788"/>
                </a:lnTo>
                <a:lnTo>
                  <a:pt x="747788" y="779767"/>
                </a:lnTo>
                <a:lnTo>
                  <a:pt x="712685" y="808367"/>
                </a:lnTo>
                <a:lnTo>
                  <a:pt x="674738" y="833297"/>
                </a:lnTo>
                <a:lnTo>
                  <a:pt x="634212" y="854303"/>
                </a:lnTo>
                <a:lnTo>
                  <a:pt x="591362" y="871105"/>
                </a:lnTo>
                <a:lnTo>
                  <a:pt x="546481" y="883450"/>
                </a:lnTo>
                <a:lnTo>
                  <a:pt x="499833" y="891044"/>
                </a:lnTo>
                <a:lnTo>
                  <a:pt x="451675" y="893635"/>
                </a:lnTo>
                <a:lnTo>
                  <a:pt x="403517" y="891044"/>
                </a:lnTo>
                <a:lnTo>
                  <a:pt x="356857" y="883450"/>
                </a:lnTo>
                <a:lnTo>
                  <a:pt x="311975" y="871105"/>
                </a:lnTo>
                <a:lnTo>
                  <a:pt x="269138" y="854303"/>
                </a:lnTo>
                <a:lnTo>
                  <a:pt x="228600" y="833297"/>
                </a:lnTo>
                <a:lnTo>
                  <a:pt x="190652" y="808367"/>
                </a:lnTo>
                <a:lnTo>
                  <a:pt x="155549" y="779767"/>
                </a:lnTo>
                <a:lnTo>
                  <a:pt x="123571" y="747788"/>
                </a:lnTo>
                <a:lnTo>
                  <a:pt x="94983" y="712685"/>
                </a:lnTo>
                <a:lnTo>
                  <a:pt x="70053" y="674738"/>
                </a:lnTo>
                <a:lnTo>
                  <a:pt x="49047" y="634212"/>
                </a:lnTo>
                <a:lnTo>
                  <a:pt x="32245" y="591362"/>
                </a:lnTo>
                <a:lnTo>
                  <a:pt x="19900" y="546481"/>
                </a:lnTo>
                <a:lnTo>
                  <a:pt x="12306" y="499833"/>
                </a:lnTo>
                <a:lnTo>
                  <a:pt x="9702" y="451675"/>
                </a:lnTo>
                <a:lnTo>
                  <a:pt x="12306" y="403517"/>
                </a:lnTo>
                <a:lnTo>
                  <a:pt x="19900" y="356857"/>
                </a:lnTo>
                <a:lnTo>
                  <a:pt x="32245" y="311975"/>
                </a:lnTo>
                <a:lnTo>
                  <a:pt x="49047" y="269138"/>
                </a:lnTo>
                <a:lnTo>
                  <a:pt x="70053" y="228600"/>
                </a:lnTo>
                <a:lnTo>
                  <a:pt x="94983" y="190652"/>
                </a:lnTo>
                <a:lnTo>
                  <a:pt x="123571" y="155549"/>
                </a:lnTo>
                <a:lnTo>
                  <a:pt x="155549" y="123571"/>
                </a:lnTo>
                <a:lnTo>
                  <a:pt x="190652" y="94983"/>
                </a:lnTo>
                <a:lnTo>
                  <a:pt x="228600" y="70053"/>
                </a:lnTo>
                <a:lnTo>
                  <a:pt x="269138" y="49047"/>
                </a:lnTo>
                <a:lnTo>
                  <a:pt x="311975" y="32245"/>
                </a:lnTo>
                <a:lnTo>
                  <a:pt x="356857" y="19900"/>
                </a:lnTo>
                <a:lnTo>
                  <a:pt x="403517" y="12306"/>
                </a:lnTo>
                <a:lnTo>
                  <a:pt x="451675" y="9715"/>
                </a:lnTo>
                <a:lnTo>
                  <a:pt x="499833" y="12306"/>
                </a:lnTo>
                <a:lnTo>
                  <a:pt x="546481" y="19900"/>
                </a:lnTo>
                <a:lnTo>
                  <a:pt x="591362" y="32245"/>
                </a:lnTo>
                <a:lnTo>
                  <a:pt x="634212" y="49047"/>
                </a:lnTo>
                <a:lnTo>
                  <a:pt x="674738" y="70053"/>
                </a:lnTo>
                <a:lnTo>
                  <a:pt x="712685" y="94983"/>
                </a:lnTo>
                <a:lnTo>
                  <a:pt x="747788" y="123571"/>
                </a:lnTo>
                <a:lnTo>
                  <a:pt x="779767" y="155549"/>
                </a:lnTo>
                <a:lnTo>
                  <a:pt x="808367" y="190652"/>
                </a:lnTo>
                <a:lnTo>
                  <a:pt x="833297" y="228600"/>
                </a:lnTo>
                <a:lnTo>
                  <a:pt x="854303" y="269138"/>
                </a:lnTo>
                <a:lnTo>
                  <a:pt x="871105" y="311975"/>
                </a:lnTo>
                <a:lnTo>
                  <a:pt x="883437" y="356857"/>
                </a:lnTo>
                <a:lnTo>
                  <a:pt x="891044" y="403517"/>
                </a:lnTo>
                <a:lnTo>
                  <a:pt x="893635" y="451675"/>
                </a:lnTo>
                <a:lnTo>
                  <a:pt x="893635" y="359079"/>
                </a:lnTo>
                <a:lnTo>
                  <a:pt x="880325" y="308914"/>
                </a:lnTo>
                <a:lnTo>
                  <a:pt x="863142" y="265125"/>
                </a:lnTo>
                <a:lnTo>
                  <a:pt x="841679" y="223697"/>
                </a:lnTo>
                <a:lnTo>
                  <a:pt x="816203" y="184924"/>
                </a:lnTo>
                <a:lnTo>
                  <a:pt x="786980" y="149047"/>
                </a:lnTo>
                <a:lnTo>
                  <a:pt x="754303" y="116357"/>
                </a:lnTo>
                <a:lnTo>
                  <a:pt x="718426" y="87147"/>
                </a:lnTo>
                <a:lnTo>
                  <a:pt x="679640" y="61658"/>
                </a:lnTo>
                <a:lnTo>
                  <a:pt x="638225" y="40195"/>
                </a:lnTo>
                <a:lnTo>
                  <a:pt x="594436" y="23025"/>
                </a:lnTo>
                <a:lnTo>
                  <a:pt x="548563" y="10414"/>
                </a:lnTo>
                <a:lnTo>
                  <a:pt x="500888" y="2641"/>
                </a:lnTo>
                <a:lnTo>
                  <a:pt x="451675" y="0"/>
                </a:lnTo>
                <a:lnTo>
                  <a:pt x="402463" y="2641"/>
                </a:lnTo>
                <a:lnTo>
                  <a:pt x="354774" y="10414"/>
                </a:lnTo>
                <a:lnTo>
                  <a:pt x="308902" y="23025"/>
                </a:lnTo>
                <a:lnTo>
                  <a:pt x="265125" y="40195"/>
                </a:lnTo>
                <a:lnTo>
                  <a:pt x="223697" y="61658"/>
                </a:lnTo>
                <a:lnTo>
                  <a:pt x="184912" y="87147"/>
                </a:lnTo>
                <a:lnTo>
                  <a:pt x="149047" y="116357"/>
                </a:lnTo>
                <a:lnTo>
                  <a:pt x="116357" y="149047"/>
                </a:lnTo>
                <a:lnTo>
                  <a:pt x="87147" y="184924"/>
                </a:lnTo>
                <a:lnTo>
                  <a:pt x="61658" y="223697"/>
                </a:lnTo>
                <a:lnTo>
                  <a:pt x="40195" y="265125"/>
                </a:lnTo>
                <a:lnTo>
                  <a:pt x="23025" y="308914"/>
                </a:lnTo>
                <a:lnTo>
                  <a:pt x="10414" y="354774"/>
                </a:lnTo>
                <a:lnTo>
                  <a:pt x="2641" y="402463"/>
                </a:lnTo>
                <a:lnTo>
                  <a:pt x="0" y="451675"/>
                </a:lnTo>
                <a:lnTo>
                  <a:pt x="2590" y="499833"/>
                </a:lnTo>
                <a:lnTo>
                  <a:pt x="2641" y="500888"/>
                </a:lnTo>
                <a:lnTo>
                  <a:pt x="10414" y="548563"/>
                </a:lnTo>
                <a:lnTo>
                  <a:pt x="23025" y="594436"/>
                </a:lnTo>
                <a:lnTo>
                  <a:pt x="40195" y="638225"/>
                </a:lnTo>
                <a:lnTo>
                  <a:pt x="61658" y="679640"/>
                </a:lnTo>
                <a:lnTo>
                  <a:pt x="87147" y="718426"/>
                </a:lnTo>
                <a:lnTo>
                  <a:pt x="116357" y="754303"/>
                </a:lnTo>
                <a:lnTo>
                  <a:pt x="149047" y="786980"/>
                </a:lnTo>
                <a:lnTo>
                  <a:pt x="184912" y="816203"/>
                </a:lnTo>
                <a:lnTo>
                  <a:pt x="223697" y="841679"/>
                </a:lnTo>
                <a:lnTo>
                  <a:pt x="265125" y="863155"/>
                </a:lnTo>
                <a:lnTo>
                  <a:pt x="308902" y="880325"/>
                </a:lnTo>
                <a:lnTo>
                  <a:pt x="354774" y="892937"/>
                </a:lnTo>
                <a:lnTo>
                  <a:pt x="402463" y="900696"/>
                </a:lnTo>
                <a:lnTo>
                  <a:pt x="451675" y="903351"/>
                </a:lnTo>
                <a:lnTo>
                  <a:pt x="500888" y="900696"/>
                </a:lnTo>
                <a:lnTo>
                  <a:pt x="548563" y="892937"/>
                </a:lnTo>
                <a:lnTo>
                  <a:pt x="594436" y="880325"/>
                </a:lnTo>
                <a:lnTo>
                  <a:pt x="638225" y="863155"/>
                </a:lnTo>
                <a:lnTo>
                  <a:pt x="679640" y="841679"/>
                </a:lnTo>
                <a:lnTo>
                  <a:pt x="718426" y="816203"/>
                </a:lnTo>
                <a:lnTo>
                  <a:pt x="754303" y="786980"/>
                </a:lnTo>
                <a:lnTo>
                  <a:pt x="786980" y="754303"/>
                </a:lnTo>
                <a:lnTo>
                  <a:pt x="816203" y="718426"/>
                </a:lnTo>
                <a:lnTo>
                  <a:pt x="841679" y="679640"/>
                </a:lnTo>
                <a:lnTo>
                  <a:pt x="863142" y="638225"/>
                </a:lnTo>
                <a:lnTo>
                  <a:pt x="880325" y="594436"/>
                </a:lnTo>
                <a:lnTo>
                  <a:pt x="892937" y="548563"/>
                </a:lnTo>
                <a:lnTo>
                  <a:pt x="900696" y="500888"/>
                </a:lnTo>
                <a:lnTo>
                  <a:pt x="903351" y="451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/>
          <p:cNvGrpSpPr/>
          <p:nvPr/>
        </p:nvGrpSpPr>
        <p:grpSpPr>
          <a:xfrm>
            <a:off x="7695017" y="282713"/>
            <a:ext cx="3916679" cy="5207000"/>
            <a:chOff x="7695017" y="282713"/>
            <a:chExt cx="3916679" cy="5207000"/>
          </a:xfrm>
        </p:grpSpPr>
        <p:sp>
          <p:nvSpPr>
            <p:cNvPr id="22" name="object 22"/>
            <p:cNvSpPr/>
            <p:nvPr/>
          </p:nvSpPr>
          <p:spPr>
            <a:xfrm>
              <a:off x="7695017" y="282713"/>
              <a:ext cx="3916679" cy="5207000"/>
            </a:xfrm>
            <a:custGeom>
              <a:avLst/>
              <a:gdLst/>
              <a:ahLst/>
              <a:cxnLst/>
              <a:rect l="l" t="t" r="r" b="b"/>
              <a:pathLst>
                <a:path w="3916679" h="5207000">
                  <a:moveTo>
                    <a:pt x="3748662" y="0"/>
                  </a:moveTo>
                  <a:lnTo>
                    <a:pt x="167534" y="0"/>
                  </a:lnTo>
                  <a:lnTo>
                    <a:pt x="122996" y="5984"/>
                  </a:lnTo>
                  <a:lnTo>
                    <a:pt x="82976" y="22873"/>
                  </a:lnTo>
                  <a:lnTo>
                    <a:pt x="49069" y="49069"/>
                  </a:lnTo>
                  <a:lnTo>
                    <a:pt x="22873" y="82976"/>
                  </a:lnTo>
                  <a:lnTo>
                    <a:pt x="5984" y="122996"/>
                  </a:lnTo>
                  <a:lnTo>
                    <a:pt x="0" y="167534"/>
                  </a:lnTo>
                  <a:lnTo>
                    <a:pt x="0" y="5038900"/>
                  </a:lnTo>
                  <a:lnTo>
                    <a:pt x="5984" y="5083437"/>
                  </a:lnTo>
                  <a:lnTo>
                    <a:pt x="22873" y="5123458"/>
                  </a:lnTo>
                  <a:lnTo>
                    <a:pt x="49069" y="5157364"/>
                  </a:lnTo>
                  <a:lnTo>
                    <a:pt x="82976" y="5183561"/>
                  </a:lnTo>
                  <a:lnTo>
                    <a:pt x="122997" y="5200450"/>
                  </a:lnTo>
                  <a:lnTo>
                    <a:pt x="167534" y="5206434"/>
                  </a:lnTo>
                  <a:lnTo>
                    <a:pt x="3748663" y="5206434"/>
                  </a:lnTo>
                  <a:lnTo>
                    <a:pt x="3793200" y="5200450"/>
                  </a:lnTo>
                  <a:lnTo>
                    <a:pt x="3833220" y="5183561"/>
                  </a:lnTo>
                  <a:lnTo>
                    <a:pt x="3867127" y="5157364"/>
                  </a:lnTo>
                  <a:lnTo>
                    <a:pt x="3893324" y="5123458"/>
                  </a:lnTo>
                  <a:lnTo>
                    <a:pt x="3910212" y="5083437"/>
                  </a:lnTo>
                  <a:lnTo>
                    <a:pt x="3916197" y="5038900"/>
                  </a:lnTo>
                  <a:lnTo>
                    <a:pt x="3916197" y="167534"/>
                  </a:lnTo>
                  <a:lnTo>
                    <a:pt x="3910212" y="122996"/>
                  </a:lnTo>
                  <a:lnTo>
                    <a:pt x="3893324" y="82976"/>
                  </a:lnTo>
                  <a:lnTo>
                    <a:pt x="3867127" y="49069"/>
                  </a:lnTo>
                  <a:lnTo>
                    <a:pt x="3833220" y="22873"/>
                  </a:lnTo>
                  <a:lnTo>
                    <a:pt x="3793200" y="5984"/>
                  </a:lnTo>
                  <a:lnTo>
                    <a:pt x="3748662" y="0"/>
                  </a:lnTo>
                  <a:close/>
                </a:path>
              </a:pathLst>
            </a:custGeom>
            <a:solidFill>
              <a:srgbClr val="9DCA5C">
                <a:alpha val="6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80967" y="438059"/>
              <a:ext cx="3545397" cy="35248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82482" y="4162177"/>
              <a:ext cx="3361707" cy="742385"/>
            </a:xfrm>
            <a:prstGeom prst="rect">
              <a:avLst/>
            </a:prstGeom>
          </p:spPr>
        </p:pic>
      </p:grpSp>
      <p:sp>
        <p:nvSpPr>
          <p:cNvPr id="25" name="object 25"/>
          <p:cNvSpPr/>
          <p:nvPr/>
        </p:nvSpPr>
        <p:spPr>
          <a:xfrm>
            <a:off x="11970449" y="2434265"/>
            <a:ext cx="903605" cy="903605"/>
          </a:xfrm>
          <a:custGeom>
            <a:avLst/>
            <a:gdLst/>
            <a:ahLst/>
            <a:cxnLst/>
            <a:rect l="l" t="t" r="r" b="b"/>
            <a:pathLst>
              <a:path w="903604" h="903604">
                <a:moveTo>
                  <a:pt x="680885" y="443738"/>
                </a:moveTo>
                <a:lnTo>
                  <a:pt x="674243" y="437095"/>
                </a:lnTo>
                <a:lnTo>
                  <a:pt x="611479" y="374332"/>
                </a:lnTo>
                <a:lnTo>
                  <a:pt x="605332" y="374332"/>
                </a:lnTo>
                <a:lnTo>
                  <a:pt x="597750" y="381914"/>
                </a:lnTo>
                <a:lnTo>
                  <a:pt x="597750" y="388061"/>
                </a:lnTo>
                <a:lnTo>
                  <a:pt x="646772" y="437095"/>
                </a:lnTo>
                <a:lnTo>
                  <a:pt x="242836" y="437095"/>
                </a:lnTo>
                <a:lnTo>
                  <a:pt x="242836" y="456526"/>
                </a:lnTo>
                <a:lnTo>
                  <a:pt x="646772" y="456526"/>
                </a:lnTo>
                <a:lnTo>
                  <a:pt x="597750" y="505548"/>
                </a:lnTo>
                <a:lnTo>
                  <a:pt x="597750" y="511695"/>
                </a:lnTo>
                <a:lnTo>
                  <a:pt x="605332" y="519290"/>
                </a:lnTo>
                <a:lnTo>
                  <a:pt x="611479" y="519290"/>
                </a:lnTo>
                <a:lnTo>
                  <a:pt x="674243" y="456526"/>
                </a:lnTo>
                <a:lnTo>
                  <a:pt x="680885" y="449884"/>
                </a:lnTo>
                <a:lnTo>
                  <a:pt x="680885" y="443738"/>
                </a:lnTo>
                <a:close/>
              </a:path>
              <a:path w="903604" h="903604">
                <a:moveTo>
                  <a:pt x="903351" y="451675"/>
                </a:moveTo>
                <a:lnTo>
                  <a:pt x="900760" y="403517"/>
                </a:lnTo>
                <a:lnTo>
                  <a:pt x="900696" y="402463"/>
                </a:lnTo>
                <a:lnTo>
                  <a:pt x="893635" y="359079"/>
                </a:lnTo>
                <a:lnTo>
                  <a:pt x="893635" y="451675"/>
                </a:lnTo>
                <a:lnTo>
                  <a:pt x="891044" y="499833"/>
                </a:lnTo>
                <a:lnTo>
                  <a:pt x="883450" y="546481"/>
                </a:lnTo>
                <a:lnTo>
                  <a:pt x="871105" y="591362"/>
                </a:lnTo>
                <a:lnTo>
                  <a:pt x="854303" y="634212"/>
                </a:lnTo>
                <a:lnTo>
                  <a:pt x="833297" y="674738"/>
                </a:lnTo>
                <a:lnTo>
                  <a:pt x="808367" y="712685"/>
                </a:lnTo>
                <a:lnTo>
                  <a:pt x="779767" y="747788"/>
                </a:lnTo>
                <a:lnTo>
                  <a:pt x="747788" y="779767"/>
                </a:lnTo>
                <a:lnTo>
                  <a:pt x="712685" y="808367"/>
                </a:lnTo>
                <a:lnTo>
                  <a:pt x="674738" y="833297"/>
                </a:lnTo>
                <a:lnTo>
                  <a:pt x="634212" y="854303"/>
                </a:lnTo>
                <a:lnTo>
                  <a:pt x="591362" y="871105"/>
                </a:lnTo>
                <a:lnTo>
                  <a:pt x="546481" y="883450"/>
                </a:lnTo>
                <a:lnTo>
                  <a:pt x="499833" y="891044"/>
                </a:lnTo>
                <a:lnTo>
                  <a:pt x="451675" y="893635"/>
                </a:lnTo>
                <a:lnTo>
                  <a:pt x="403517" y="891044"/>
                </a:lnTo>
                <a:lnTo>
                  <a:pt x="356857" y="883450"/>
                </a:lnTo>
                <a:lnTo>
                  <a:pt x="311975" y="871105"/>
                </a:lnTo>
                <a:lnTo>
                  <a:pt x="269138" y="854303"/>
                </a:lnTo>
                <a:lnTo>
                  <a:pt x="228600" y="833297"/>
                </a:lnTo>
                <a:lnTo>
                  <a:pt x="190652" y="808367"/>
                </a:lnTo>
                <a:lnTo>
                  <a:pt x="155549" y="779767"/>
                </a:lnTo>
                <a:lnTo>
                  <a:pt x="123571" y="747788"/>
                </a:lnTo>
                <a:lnTo>
                  <a:pt x="94983" y="712685"/>
                </a:lnTo>
                <a:lnTo>
                  <a:pt x="70053" y="674738"/>
                </a:lnTo>
                <a:lnTo>
                  <a:pt x="49047" y="634212"/>
                </a:lnTo>
                <a:lnTo>
                  <a:pt x="32245" y="591362"/>
                </a:lnTo>
                <a:lnTo>
                  <a:pt x="19900" y="546481"/>
                </a:lnTo>
                <a:lnTo>
                  <a:pt x="12306" y="499833"/>
                </a:lnTo>
                <a:lnTo>
                  <a:pt x="9715" y="451675"/>
                </a:lnTo>
                <a:lnTo>
                  <a:pt x="12306" y="403517"/>
                </a:lnTo>
                <a:lnTo>
                  <a:pt x="19900" y="356857"/>
                </a:lnTo>
                <a:lnTo>
                  <a:pt x="32245" y="311975"/>
                </a:lnTo>
                <a:lnTo>
                  <a:pt x="49047" y="269138"/>
                </a:lnTo>
                <a:lnTo>
                  <a:pt x="70053" y="228600"/>
                </a:lnTo>
                <a:lnTo>
                  <a:pt x="94983" y="190652"/>
                </a:lnTo>
                <a:lnTo>
                  <a:pt x="123571" y="155549"/>
                </a:lnTo>
                <a:lnTo>
                  <a:pt x="155549" y="123571"/>
                </a:lnTo>
                <a:lnTo>
                  <a:pt x="190652" y="94983"/>
                </a:lnTo>
                <a:lnTo>
                  <a:pt x="228600" y="70053"/>
                </a:lnTo>
                <a:lnTo>
                  <a:pt x="269138" y="49047"/>
                </a:lnTo>
                <a:lnTo>
                  <a:pt x="311975" y="32245"/>
                </a:lnTo>
                <a:lnTo>
                  <a:pt x="356857" y="19900"/>
                </a:lnTo>
                <a:lnTo>
                  <a:pt x="403517" y="12306"/>
                </a:lnTo>
                <a:lnTo>
                  <a:pt x="451675" y="9715"/>
                </a:lnTo>
                <a:lnTo>
                  <a:pt x="499833" y="12306"/>
                </a:lnTo>
                <a:lnTo>
                  <a:pt x="546481" y="19900"/>
                </a:lnTo>
                <a:lnTo>
                  <a:pt x="591362" y="32245"/>
                </a:lnTo>
                <a:lnTo>
                  <a:pt x="634212" y="49047"/>
                </a:lnTo>
                <a:lnTo>
                  <a:pt x="674738" y="70053"/>
                </a:lnTo>
                <a:lnTo>
                  <a:pt x="712685" y="94983"/>
                </a:lnTo>
                <a:lnTo>
                  <a:pt x="747788" y="123571"/>
                </a:lnTo>
                <a:lnTo>
                  <a:pt x="779767" y="155549"/>
                </a:lnTo>
                <a:lnTo>
                  <a:pt x="808367" y="190652"/>
                </a:lnTo>
                <a:lnTo>
                  <a:pt x="833297" y="228600"/>
                </a:lnTo>
                <a:lnTo>
                  <a:pt x="854303" y="269138"/>
                </a:lnTo>
                <a:lnTo>
                  <a:pt x="871105" y="311975"/>
                </a:lnTo>
                <a:lnTo>
                  <a:pt x="883450" y="356857"/>
                </a:lnTo>
                <a:lnTo>
                  <a:pt x="891044" y="403517"/>
                </a:lnTo>
                <a:lnTo>
                  <a:pt x="893635" y="451675"/>
                </a:lnTo>
                <a:lnTo>
                  <a:pt x="893635" y="359079"/>
                </a:lnTo>
                <a:lnTo>
                  <a:pt x="880325" y="308914"/>
                </a:lnTo>
                <a:lnTo>
                  <a:pt x="863155" y="265125"/>
                </a:lnTo>
                <a:lnTo>
                  <a:pt x="841679" y="223697"/>
                </a:lnTo>
                <a:lnTo>
                  <a:pt x="816203" y="184924"/>
                </a:lnTo>
                <a:lnTo>
                  <a:pt x="786980" y="149047"/>
                </a:lnTo>
                <a:lnTo>
                  <a:pt x="754303" y="116357"/>
                </a:lnTo>
                <a:lnTo>
                  <a:pt x="718426" y="87147"/>
                </a:lnTo>
                <a:lnTo>
                  <a:pt x="679640" y="61658"/>
                </a:lnTo>
                <a:lnTo>
                  <a:pt x="638225" y="40195"/>
                </a:lnTo>
                <a:lnTo>
                  <a:pt x="594436" y="23025"/>
                </a:lnTo>
                <a:lnTo>
                  <a:pt x="548563" y="10414"/>
                </a:lnTo>
                <a:lnTo>
                  <a:pt x="500888" y="2641"/>
                </a:lnTo>
                <a:lnTo>
                  <a:pt x="451675" y="0"/>
                </a:lnTo>
                <a:lnTo>
                  <a:pt x="402463" y="2641"/>
                </a:lnTo>
                <a:lnTo>
                  <a:pt x="354774" y="10414"/>
                </a:lnTo>
                <a:lnTo>
                  <a:pt x="308902" y="23025"/>
                </a:lnTo>
                <a:lnTo>
                  <a:pt x="265125" y="40195"/>
                </a:lnTo>
                <a:lnTo>
                  <a:pt x="223697" y="61658"/>
                </a:lnTo>
                <a:lnTo>
                  <a:pt x="184924" y="87147"/>
                </a:lnTo>
                <a:lnTo>
                  <a:pt x="149047" y="116357"/>
                </a:lnTo>
                <a:lnTo>
                  <a:pt x="116357" y="149047"/>
                </a:lnTo>
                <a:lnTo>
                  <a:pt x="87147" y="184924"/>
                </a:lnTo>
                <a:lnTo>
                  <a:pt x="61658" y="223697"/>
                </a:lnTo>
                <a:lnTo>
                  <a:pt x="40195" y="265125"/>
                </a:lnTo>
                <a:lnTo>
                  <a:pt x="23025" y="308914"/>
                </a:lnTo>
                <a:lnTo>
                  <a:pt x="10414" y="354774"/>
                </a:lnTo>
                <a:lnTo>
                  <a:pt x="2641" y="402463"/>
                </a:lnTo>
                <a:lnTo>
                  <a:pt x="0" y="451675"/>
                </a:lnTo>
                <a:lnTo>
                  <a:pt x="2590" y="499833"/>
                </a:lnTo>
                <a:lnTo>
                  <a:pt x="2641" y="500888"/>
                </a:lnTo>
                <a:lnTo>
                  <a:pt x="10414" y="548563"/>
                </a:lnTo>
                <a:lnTo>
                  <a:pt x="23025" y="594436"/>
                </a:lnTo>
                <a:lnTo>
                  <a:pt x="40195" y="638225"/>
                </a:lnTo>
                <a:lnTo>
                  <a:pt x="61658" y="679640"/>
                </a:lnTo>
                <a:lnTo>
                  <a:pt x="87147" y="718426"/>
                </a:lnTo>
                <a:lnTo>
                  <a:pt x="116357" y="754303"/>
                </a:lnTo>
                <a:lnTo>
                  <a:pt x="149047" y="786980"/>
                </a:lnTo>
                <a:lnTo>
                  <a:pt x="184924" y="816203"/>
                </a:lnTo>
                <a:lnTo>
                  <a:pt x="223697" y="841679"/>
                </a:lnTo>
                <a:lnTo>
                  <a:pt x="265125" y="863155"/>
                </a:lnTo>
                <a:lnTo>
                  <a:pt x="308902" y="880325"/>
                </a:lnTo>
                <a:lnTo>
                  <a:pt x="354774" y="892937"/>
                </a:lnTo>
                <a:lnTo>
                  <a:pt x="402463" y="900696"/>
                </a:lnTo>
                <a:lnTo>
                  <a:pt x="451675" y="903351"/>
                </a:lnTo>
                <a:lnTo>
                  <a:pt x="500888" y="900696"/>
                </a:lnTo>
                <a:lnTo>
                  <a:pt x="548563" y="892937"/>
                </a:lnTo>
                <a:lnTo>
                  <a:pt x="594436" y="880325"/>
                </a:lnTo>
                <a:lnTo>
                  <a:pt x="638225" y="863155"/>
                </a:lnTo>
                <a:lnTo>
                  <a:pt x="679640" y="841679"/>
                </a:lnTo>
                <a:lnTo>
                  <a:pt x="718426" y="816203"/>
                </a:lnTo>
                <a:lnTo>
                  <a:pt x="754303" y="786980"/>
                </a:lnTo>
                <a:lnTo>
                  <a:pt x="786980" y="754303"/>
                </a:lnTo>
                <a:lnTo>
                  <a:pt x="816203" y="718426"/>
                </a:lnTo>
                <a:lnTo>
                  <a:pt x="841679" y="679640"/>
                </a:lnTo>
                <a:lnTo>
                  <a:pt x="863155" y="638225"/>
                </a:lnTo>
                <a:lnTo>
                  <a:pt x="880325" y="594436"/>
                </a:lnTo>
                <a:lnTo>
                  <a:pt x="892937" y="548563"/>
                </a:lnTo>
                <a:lnTo>
                  <a:pt x="900696" y="500888"/>
                </a:lnTo>
                <a:lnTo>
                  <a:pt x="903351" y="451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6" name="object 26"/>
          <p:cNvGrpSpPr/>
          <p:nvPr/>
        </p:nvGrpSpPr>
        <p:grpSpPr>
          <a:xfrm>
            <a:off x="13233031" y="282713"/>
            <a:ext cx="3912235" cy="5207000"/>
            <a:chOff x="13233031" y="282713"/>
            <a:chExt cx="3912235" cy="5207000"/>
          </a:xfrm>
        </p:grpSpPr>
        <p:sp>
          <p:nvSpPr>
            <p:cNvPr id="27" name="object 27"/>
            <p:cNvSpPr/>
            <p:nvPr/>
          </p:nvSpPr>
          <p:spPr>
            <a:xfrm>
              <a:off x="13233031" y="282713"/>
              <a:ext cx="3912235" cy="5207000"/>
            </a:xfrm>
            <a:custGeom>
              <a:avLst/>
              <a:gdLst/>
              <a:ahLst/>
              <a:cxnLst/>
              <a:rect l="l" t="t" r="r" b="b"/>
              <a:pathLst>
                <a:path w="3912234" h="5207000">
                  <a:moveTo>
                    <a:pt x="3744528" y="0"/>
                  </a:moveTo>
                  <a:lnTo>
                    <a:pt x="167534" y="0"/>
                  </a:lnTo>
                  <a:lnTo>
                    <a:pt x="122996" y="5984"/>
                  </a:lnTo>
                  <a:lnTo>
                    <a:pt x="82976" y="22873"/>
                  </a:lnTo>
                  <a:lnTo>
                    <a:pt x="49069" y="49069"/>
                  </a:lnTo>
                  <a:lnTo>
                    <a:pt x="22873" y="82976"/>
                  </a:lnTo>
                  <a:lnTo>
                    <a:pt x="5984" y="122996"/>
                  </a:lnTo>
                  <a:lnTo>
                    <a:pt x="0" y="167534"/>
                  </a:lnTo>
                  <a:lnTo>
                    <a:pt x="0" y="5038900"/>
                  </a:lnTo>
                  <a:lnTo>
                    <a:pt x="5984" y="5083437"/>
                  </a:lnTo>
                  <a:lnTo>
                    <a:pt x="22873" y="5123458"/>
                  </a:lnTo>
                  <a:lnTo>
                    <a:pt x="49069" y="5157364"/>
                  </a:lnTo>
                  <a:lnTo>
                    <a:pt x="82976" y="5183561"/>
                  </a:lnTo>
                  <a:lnTo>
                    <a:pt x="122997" y="5200450"/>
                  </a:lnTo>
                  <a:lnTo>
                    <a:pt x="167534" y="5206434"/>
                  </a:lnTo>
                  <a:lnTo>
                    <a:pt x="3744528" y="5206434"/>
                  </a:lnTo>
                  <a:lnTo>
                    <a:pt x="3789065" y="5200450"/>
                  </a:lnTo>
                  <a:lnTo>
                    <a:pt x="3829085" y="5183561"/>
                  </a:lnTo>
                  <a:lnTo>
                    <a:pt x="3862992" y="5157364"/>
                  </a:lnTo>
                  <a:lnTo>
                    <a:pt x="3889189" y="5123458"/>
                  </a:lnTo>
                  <a:lnTo>
                    <a:pt x="3906077" y="5083437"/>
                  </a:lnTo>
                  <a:lnTo>
                    <a:pt x="3912062" y="5038900"/>
                  </a:lnTo>
                  <a:lnTo>
                    <a:pt x="3912062" y="167534"/>
                  </a:lnTo>
                  <a:lnTo>
                    <a:pt x="3906077" y="122996"/>
                  </a:lnTo>
                  <a:lnTo>
                    <a:pt x="3889189" y="82976"/>
                  </a:lnTo>
                  <a:lnTo>
                    <a:pt x="3862992" y="49069"/>
                  </a:lnTo>
                  <a:lnTo>
                    <a:pt x="3829085" y="22873"/>
                  </a:lnTo>
                  <a:lnTo>
                    <a:pt x="3789065" y="5984"/>
                  </a:lnTo>
                  <a:lnTo>
                    <a:pt x="3744528" y="0"/>
                  </a:lnTo>
                  <a:close/>
                </a:path>
              </a:pathLst>
            </a:custGeom>
            <a:solidFill>
              <a:srgbClr val="9DCA5C">
                <a:alpha val="6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418510" y="438059"/>
              <a:ext cx="3545397" cy="352484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419486" y="4162177"/>
              <a:ext cx="3256389" cy="74489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412519" y="1827578"/>
              <a:ext cx="635485" cy="471649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17504322" y="2434265"/>
            <a:ext cx="903605" cy="903605"/>
          </a:xfrm>
          <a:custGeom>
            <a:avLst/>
            <a:gdLst/>
            <a:ahLst/>
            <a:cxnLst/>
            <a:rect l="l" t="t" r="r" b="b"/>
            <a:pathLst>
              <a:path w="903605" h="903604">
                <a:moveTo>
                  <a:pt x="680885" y="443738"/>
                </a:moveTo>
                <a:lnTo>
                  <a:pt x="674243" y="437095"/>
                </a:lnTo>
                <a:lnTo>
                  <a:pt x="611479" y="374332"/>
                </a:lnTo>
                <a:lnTo>
                  <a:pt x="605332" y="374332"/>
                </a:lnTo>
                <a:lnTo>
                  <a:pt x="597750" y="381914"/>
                </a:lnTo>
                <a:lnTo>
                  <a:pt x="597750" y="388061"/>
                </a:lnTo>
                <a:lnTo>
                  <a:pt x="646772" y="437095"/>
                </a:lnTo>
                <a:lnTo>
                  <a:pt x="242836" y="437095"/>
                </a:lnTo>
                <a:lnTo>
                  <a:pt x="242836" y="456526"/>
                </a:lnTo>
                <a:lnTo>
                  <a:pt x="646772" y="456526"/>
                </a:lnTo>
                <a:lnTo>
                  <a:pt x="597750" y="505548"/>
                </a:lnTo>
                <a:lnTo>
                  <a:pt x="597750" y="511695"/>
                </a:lnTo>
                <a:lnTo>
                  <a:pt x="605332" y="519290"/>
                </a:lnTo>
                <a:lnTo>
                  <a:pt x="611479" y="519290"/>
                </a:lnTo>
                <a:lnTo>
                  <a:pt x="674243" y="456526"/>
                </a:lnTo>
                <a:lnTo>
                  <a:pt x="680885" y="449884"/>
                </a:lnTo>
                <a:lnTo>
                  <a:pt x="680885" y="443738"/>
                </a:lnTo>
                <a:close/>
              </a:path>
              <a:path w="903605" h="903604">
                <a:moveTo>
                  <a:pt x="903351" y="451675"/>
                </a:moveTo>
                <a:lnTo>
                  <a:pt x="900760" y="403517"/>
                </a:lnTo>
                <a:lnTo>
                  <a:pt x="900696" y="402463"/>
                </a:lnTo>
                <a:lnTo>
                  <a:pt x="893635" y="359079"/>
                </a:lnTo>
                <a:lnTo>
                  <a:pt x="893635" y="451675"/>
                </a:lnTo>
                <a:lnTo>
                  <a:pt x="891044" y="499833"/>
                </a:lnTo>
                <a:lnTo>
                  <a:pt x="883450" y="546481"/>
                </a:lnTo>
                <a:lnTo>
                  <a:pt x="871105" y="591362"/>
                </a:lnTo>
                <a:lnTo>
                  <a:pt x="854303" y="634212"/>
                </a:lnTo>
                <a:lnTo>
                  <a:pt x="833297" y="674738"/>
                </a:lnTo>
                <a:lnTo>
                  <a:pt x="808367" y="712685"/>
                </a:lnTo>
                <a:lnTo>
                  <a:pt x="779780" y="747788"/>
                </a:lnTo>
                <a:lnTo>
                  <a:pt x="747788" y="779767"/>
                </a:lnTo>
                <a:lnTo>
                  <a:pt x="712698" y="808367"/>
                </a:lnTo>
                <a:lnTo>
                  <a:pt x="674738" y="833297"/>
                </a:lnTo>
                <a:lnTo>
                  <a:pt x="634212" y="854303"/>
                </a:lnTo>
                <a:lnTo>
                  <a:pt x="591375" y="871105"/>
                </a:lnTo>
                <a:lnTo>
                  <a:pt x="546481" y="883450"/>
                </a:lnTo>
                <a:lnTo>
                  <a:pt x="499833" y="891044"/>
                </a:lnTo>
                <a:lnTo>
                  <a:pt x="451675" y="893635"/>
                </a:lnTo>
                <a:lnTo>
                  <a:pt x="403517" y="891044"/>
                </a:lnTo>
                <a:lnTo>
                  <a:pt x="356857" y="883450"/>
                </a:lnTo>
                <a:lnTo>
                  <a:pt x="311975" y="871105"/>
                </a:lnTo>
                <a:lnTo>
                  <a:pt x="269138" y="854303"/>
                </a:lnTo>
                <a:lnTo>
                  <a:pt x="228612" y="833297"/>
                </a:lnTo>
                <a:lnTo>
                  <a:pt x="190652" y="808367"/>
                </a:lnTo>
                <a:lnTo>
                  <a:pt x="155562" y="779767"/>
                </a:lnTo>
                <a:lnTo>
                  <a:pt x="123571" y="747788"/>
                </a:lnTo>
                <a:lnTo>
                  <a:pt x="94983" y="712685"/>
                </a:lnTo>
                <a:lnTo>
                  <a:pt x="70053" y="674738"/>
                </a:lnTo>
                <a:lnTo>
                  <a:pt x="49047" y="634212"/>
                </a:lnTo>
                <a:lnTo>
                  <a:pt x="32245" y="591362"/>
                </a:lnTo>
                <a:lnTo>
                  <a:pt x="19900" y="546481"/>
                </a:lnTo>
                <a:lnTo>
                  <a:pt x="12306" y="499833"/>
                </a:lnTo>
                <a:lnTo>
                  <a:pt x="9715" y="451675"/>
                </a:lnTo>
                <a:lnTo>
                  <a:pt x="12306" y="403517"/>
                </a:lnTo>
                <a:lnTo>
                  <a:pt x="19900" y="356857"/>
                </a:lnTo>
                <a:lnTo>
                  <a:pt x="32245" y="311975"/>
                </a:lnTo>
                <a:lnTo>
                  <a:pt x="49047" y="269138"/>
                </a:lnTo>
                <a:lnTo>
                  <a:pt x="70053" y="228600"/>
                </a:lnTo>
                <a:lnTo>
                  <a:pt x="94983" y="190652"/>
                </a:lnTo>
                <a:lnTo>
                  <a:pt x="123571" y="155549"/>
                </a:lnTo>
                <a:lnTo>
                  <a:pt x="155562" y="123571"/>
                </a:lnTo>
                <a:lnTo>
                  <a:pt x="190652" y="94983"/>
                </a:lnTo>
                <a:lnTo>
                  <a:pt x="228612" y="70053"/>
                </a:lnTo>
                <a:lnTo>
                  <a:pt x="269138" y="49047"/>
                </a:lnTo>
                <a:lnTo>
                  <a:pt x="311975" y="32245"/>
                </a:lnTo>
                <a:lnTo>
                  <a:pt x="356857" y="19900"/>
                </a:lnTo>
                <a:lnTo>
                  <a:pt x="403517" y="12306"/>
                </a:lnTo>
                <a:lnTo>
                  <a:pt x="451675" y="9715"/>
                </a:lnTo>
                <a:lnTo>
                  <a:pt x="499833" y="12306"/>
                </a:lnTo>
                <a:lnTo>
                  <a:pt x="546481" y="19900"/>
                </a:lnTo>
                <a:lnTo>
                  <a:pt x="591375" y="32245"/>
                </a:lnTo>
                <a:lnTo>
                  <a:pt x="634212" y="49047"/>
                </a:lnTo>
                <a:lnTo>
                  <a:pt x="674738" y="70053"/>
                </a:lnTo>
                <a:lnTo>
                  <a:pt x="712698" y="94983"/>
                </a:lnTo>
                <a:lnTo>
                  <a:pt x="747788" y="123571"/>
                </a:lnTo>
                <a:lnTo>
                  <a:pt x="779780" y="155549"/>
                </a:lnTo>
                <a:lnTo>
                  <a:pt x="808367" y="190652"/>
                </a:lnTo>
                <a:lnTo>
                  <a:pt x="833297" y="228600"/>
                </a:lnTo>
                <a:lnTo>
                  <a:pt x="854303" y="269138"/>
                </a:lnTo>
                <a:lnTo>
                  <a:pt x="871105" y="311975"/>
                </a:lnTo>
                <a:lnTo>
                  <a:pt x="883450" y="356857"/>
                </a:lnTo>
                <a:lnTo>
                  <a:pt x="891044" y="403517"/>
                </a:lnTo>
                <a:lnTo>
                  <a:pt x="893635" y="451675"/>
                </a:lnTo>
                <a:lnTo>
                  <a:pt x="893635" y="359079"/>
                </a:lnTo>
                <a:lnTo>
                  <a:pt x="880325" y="308914"/>
                </a:lnTo>
                <a:lnTo>
                  <a:pt x="863155" y="265125"/>
                </a:lnTo>
                <a:lnTo>
                  <a:pt x="841679" y="223697"/>
                </a:lnTo>
                <a:lnTo>
                  <a:pt x="816203" y="184924"/>
                </a:lnTo>
                <a:lnTo>
                  <a:pt x="786980" y="149047"/>
                </a:lnTo>
                <a:lnTo>
                  <a:pt x="754303" y="116357"/>
                </a:lnTo>
                <a:lnTo>
                  <a:pt x="718426" y="87147"/>
                </a:lnTo>
                <a:lnTo>
                  <a:pt x="679640" y="61658"/>
                </a:lnTo>
                <a:lnTo>
                  <a:pt x="638225" y="40195"/>
                </a:lnTo>
                <a:lnTo>
                  <a:pt x="594436" y="23025"/>
                </a:lnTo>
                <a:lnTo>
                  <a:pt x="548563" y="10414"/>
                </a:lnTo>
                <a:lnTo>
                  <a:pt x="500888" y="2641"/>
                </a:lnTo>
                <a:lnTo>
                  <a:pt x="451675" y="0"/>
                </a:lnTo>
                <a:lnTo>
                  <a:pt x="402463" y="2641"/>
                </a:lnTo>
                <a:lnTo>
                  <a:pt x="354774" y="10414"/>
                </a:lnTo>
                <a:lnTo>
                  <a:pt x="308914" y="23025"/>
                </a:lnTo>
                <a:lnTo>
                  <a:pt x="265125" y="40195"/>
                </a:lnTo>
                <a:lnTo>
                  <a:pt x="223710" y="61658"/>
                </a:lnTo>
                <a:lnTo>
                  <a:pt x="184924" y="87147"/>
                </a:lnTo>
                <a:lnTo>
                  <a:pt x="149047" y="116357"/>
                </a:lnTo>
                <a:lnTo>
                  <a:pt x="116370" y="149047"/>
                </a:lnTo>
                <a:lnTo>
                  <a:pt x="87147" y="184924"/>
                </a:lnTo>
                <a:lnTo>
                  <a:pt x="61658" y="223697"/>
                </a:lnTo>
                <a:lnTo>
                  <a:pt x="40195" y="265125"/>
                </a:lnTo>
                <a:lnTo>
                  <a:pt x="23025" y="308914"/>
                </a:lnTo>
                <a:lnTo>
                  <a:pt x="10414" y="354774"/>
                </a:lnTo>
                <a:lnTo>
                  <a:pt x="2641" y="402463"/>
                </a:lnTo>
                <a:lnTo>
                  <a:pt x="0" y="451675"/>
                </a:lnTo>
                <a:lnTo>
                  <a:pt x="2590" y="499833"/>
                </a:lnTo>
                <a:lnTo>
                  <a:pt x="2641" y="500888"/>
                </a:lnTo>
                <a:lnTo>
                  <a:pt x="10414" y="548563"/>
                </a:lnTo>
                <a:lnTo>
                  <a:pt x="23025" y="594436"/>
                </a:lnTo>
                <a:lnTo>
                  <a:pt x="40195" y="638225"/>
                </a:lnTo>
                <a:lnTo>
                  <a:pt x="61658" y="679640"/>
                </a:lnTo>
                <a:lnTo>
                  <a:pt x="87147" y="718426"/>
                </a:lnTo>
                <a:lnTo>
                  <a:pt x="116370" y="754303"/>
                </a:lnTo>
                <a:lnTo>
                  <a:pt x="149047" y="786980"/>
                </a:lnTo>
                <a:lnTo>
                  <a:pt x="184924" y="816203"/>
                </a:lnTo>
                <a:lnTo>
                  <a:pt x="223710" y="841679"/>
                </a:lnTo>
                <a:lnTo>
                  <a:pt x="265125" y="863155"/>
                </a:lnTo>
                <a:lnTo>
                  <a:pt x="308914" y="880325"/>
                </a:lnTo>
                <a:lnTo>
                  <a:pt x="354774" y="892937"/>
                </a:lnTo>
                <a:lnTo>
                  <a:pt x="402463" y="900696"/>
                </a:lnTo>
                <a:lnTo>
                  <a:pt x="451675" y="903351"/>
                </a:lnTo>
                <a:lnTo>
                  <a:pt x="500888" y="900696"/>
                </a:lnTo>
                <a:lnTo>
                  <a:pt x="548563" y="892937"/>
                </a:lnTo>
                <a:lnTo>
                  <a:pt x="594436" y="880325"/>
                </a:lnTo>
                <a:lnTo>
                  <a:pt x="638225" y="863155"/>
                </a:lnTo>
                <a:lnTo>
                  <a:pt x="679640" y="841679"/>
                </a:lnTo>
                <a:lnTo>
                  <a:pt x="718426" y="816203"/>
                </a:lnTo>
                <a:lnTo>
                  <a:pt x="754303" y="786980"/>
                </a:lnTo>
                <a:lnTo>
                  <a:pt x="786980" y="754303"/>
                </a:lnTo>
                <a:lnTo>
                  <a:pt x="816203" y="718426"/>
                </a:lnTo>
                <a:lnTo>
                  <a:pt x="841679" y="679640"/>
                </a:lnTo>
                <a:lnTo>
                  <a:pt x="863155" y="638225"/>
                </a:lnTo>
                <a:lnTo>
                  <a:pt x="880325" y="594436"/>
                </a:lnTo>
                <a:lnTo>
                  <a:pt x="892937" y="548563"/>
                </a:lnTo>
                <a:lnTo>
                  <a:pt x="900696" y="500888"/>
                </a:lnTo>
                <a:lnTo>
                  <a:pt x="903351" y="451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1130550" y="5141204"/>
            <a:ext cx="6701366" cy="583228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98389" y="1335038"/>
            <a:ext cx="17507585" cy="5715"/>
          </a:xfrm>
          <a:custGeom>
            <a:avLst/>
            <a:gdLst/>
            <a:ahLst/>
            <a:cxnLst/>
            <a:rect l="l" t="t" r="r" b="b"/>
            <a:pathLst>
              <a:path w="17507585" h="5715">
                <a:moveTo>
                  <a:pt x="17507320" y="0"/>
                </a:moveTo>
                <a:lnTo>
                  <a:pt x="0" y="0"/>
                </a:lnTo>
                <a:lnTo>
                  <a:pt x="0" y="5235"/>
                </a:lnTo>
                <a:lnTo>
                  <a:pt x="17507320" y="5235"/>
                </a:lnTo>
                <a:lnTo>
                  <a:pt x="17507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2406171" y="756603"/>
            <a:ext cx="717550" cy="403225"/>
            <a:chOff x="2406171" y="756603"/>
            <a:chExt cx="717550" cy="4032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0665" y="799427"/>
              <a:ext cx="222790" cy="11021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06171" y="756603"/>
              <a:ext cx="627380" cy="403225"/>
            </a:xfrm>
            <a:custGeom>
              <a:avLst/>
              <a:gdLst/>
              <a:ahLst/>
              <a:cxnLst/>
              <a:rect l="l" t="t" r="r" b="b"/>
              <a:pathLst>
                <a:path w="627380" h="403225">
                  <a:moveTo>
                    <a:pt x="550194" y="0"/>
                  </a:moveTo>
                  <a:lnTo>
                    <a:pt x="520585" y="2737"/>
                  </a:lnTo>
                  <a:lnTo>
                    <a:pt x="520935" y="2737"/>
                  </a:lnTo>
                  <a:lnTo>
                    <a:pt x="498494" y="8598"/>
                  </a:lnTo>
                  <a:lnTo>
                    <a:pt x="483807" y="14510"/>
                  </a:lnTo>
                  <a:lnTo>
                    <a:pt x="478575" y="17197"/>
                  </a:lnTo>
                  <a:lnTo>
                    <a:pt x="0" y="17197"/>
                  </a:lnTo>
                  <a:lnTo>
                    <a:pt x="3381" y="26131"/>
                  </a:lnTo>
                  <a:lnTo>
                    <a:pt x="12518" y="33302"/>
                  </a:lnTo>
                  <a:lnTo>
                    <a:pt x="25894" y="38073"/>
                  </a:lnTo>
                  <a:lnTo>
                    <a:pt x="41994" y="39805"/>
                  </a:lnTo>
                  <a:lnTo>
                    <a:pt x="380656" y="39805"/>
                  </a:lnTo>
                  <a:lnTo>
                    <a:pt x="368008" y="41111"/>
                  </a:lnTo>
                  <a:lnTo>
                    <a:pt x="340180" y="50256"/>
                  </a:lnTo>
                  <a:lnTo>
                    <a:pt x="312353" y="75077"/>
                  </a:lnTo>
                  <a:lnTo>
                    <a:pt x="299704" y="123413"/>
                  </a:lnTo>
                  <a:lnTo>
                    <a:pt x="299704" y="248556"/>
                  </a:lnTo>
                  <a:lnTo>
                    <a:pt x="304900" y="287753"/>
                  </a:lnTo>
                  <a:lnTo>
                    <a:pt x="319839" y="323131"/>
                  </a:lnTo>
                  <a:lnTo>
                    <a:pt x="343549" y="353456"/>
                  </a:lnTo>
                  <a:lnTo>
                    <a:pt x="375059" y="377491"/>
                  </a:lnTo>
                  <a:lnTo>
                    <a:pt x="431989" y="400315"/>
                  </a:lnTo>
                  <a:lnTo>
                    <a:pt x="456434" y="402684"/>
                  </a:lnTo>
                  <a:lnTo>
                    <a:pt x="479689" y="402684"/>
                  </a:lnTo>
                  <a:lnTo>
                    <a:pt x="479689" y="163964"/>
                  </a:lnTo>
                  <a:lnTo>
                    <a:pt x="481114" y="147172"/>
                  </a:lnTo>
                  <a:lnTo>
                    <a:pt x="486347" y="129327"/>
                  </a:lnTo>
                  <a:lnTo>
                    <a:pt x="496822" y="111928"/>
                  </a:lnTo>
                  <a:lnTo>
                    <a:pt x="513971" y="96474"/>
                  </a:lnTo>
                  <a:lnTo>
                    <a:pt x="525137" y="89684"/>
                  </a:lnTo>
                  <a:lnTo>
                    <a:pt x="480022" y="89684"/>
                  </a:lnTo>
                  <a:lnTo>
                    <a:pt x="480022" y="74454"/>
                  </a:lnTo>
                  <a:lnTo>
                    <a:pt x="534277" y="44485"/>
                  </a:lnTo>
                  <a:lnTo>
                    <a:pt x="573569" y="44485"/>
                  </a:lnTo>
                  <a:lnTo>
                    <a:pt x="572122" y="43041"/>
                  </a:lnTo>
                  <a:lnTo>
                    <a:pt x="572122" y="33490"/>
                  </a:lnTo>
                  <a:lnTo>
                    <a:pt x="572280" y="33302"/>
                  </a:lnTo>
                  <a:lnTo>
                    <a:pt x="576033" y="29588"/>
                  </a:lnTo>
                  <a:lnTo>
                    <a:pt x="624239" y="29588"/>
                  </a:lnTo>
                  <a:lnTo>
                    <a:pt x="613487" y="20199"/>
                  </a:lnTo>
                  <a:lnTo>
                    <a:pt x="595884" y="9963"/>
                  </a:lnTo>
                  <a:lnTo>
                    <a:pt x="574629" y="2737"/>
                  </a:lnTo>
                  <a:lnTo>
                    <a:pt x="550194" y="0"/>
                  </a:lnTo>
                  <a:close/>
                </a:path>
                <a:path w="627380" h="403225">
                  <a:moveTo>
                    <a:pt x="573569" y="44485"/>
                  </a:moveTo>
                  <a:lnTo>
                    <a:pt x="534277" y="44485"/>
                  </a:lnTo>
                  <a:lnTo>
                    <a:pt x="558113" y="46420"/>
                  </a:lnTo>
                  <a:lnTo>
                    <a:pt x="479962" y="89684"/>
                  </a:lnTo>
                  <a:lnTo>
                    <a:pt x="525137" y="89684"/>
                  </a:lnTo>
                  <a:lnTo>
                    <a:pt x="542293" y="79252"/>
                  </a:lnTo>
                  <a:lnTo>
                    <a:pt x="579903" y="57819"/>
                  </a:lnTo>
                  <a:lnTo>
                    <a:pt x="599467" y="46944"/>
                  </a:lnTo>
                  <a:lnTo>
                    <a:pt x="576033" y="46944"/>
                  </a:lnTo>
                  <a:lnTo>
                    <a:pt x="573569" y="44485"/>
                  </a:lnTo>
                  <a:close/>
                </a:path>
                <a:path w="627380" h="403225">
                  <a:moveTo>
                    <a:pt x="624239" y="29588"/>
                  </a:moveTo>
                  <a:lnTo>
                    <a:pt x="585574" y="29588"/>
                  </a:lnTo>
                  <a:lnTo>
                    <a:pt x="589518" y="33490"/>
                  </a:lnTo>
                  <a:lnTo>
                    <a:pt x="589486" y="43041"/>
                  </a:lnTo>
                  <a:lnTo>
                    <a:pt x="585606" y="46944"/>
                  </a:lnTo>
                  <a:lnTo>
                    <a:pt x="599467" y="46944"/>
                  </a:lnTo>
                  <a:lnTo>
                    <a:pt x="626815" y="31837"/>
                  </a:lnTo>
                  <a:lnTo>
                    <a:pt x="624239" y="29588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936709" y="756608"/>
              <a:ext cx="104775" cy="126364"/>
            </a:xfrm>
            <a:custGeom>
              <a:avLst/>
              <a:gdLst/>
              <a:ahLst/>
              <a:cxnLst/>
              <a:rect l="l" t="t" r="r" b="b"/>
              <a:pathLst>
                <a:path w="104775" h="126365">
                  <a:moveTo>
                    <a:pt x="96266" y="31826"/>
                  </a:moveTo>
                  <a:lnTo>
                    <a:pt x="82791" y="20104"/>
                  </a:lnTo>
                  <a:lnTo>
                    <a:pt x="65227" y="9906"/>
                  </a:lnTo>
                  <a:lnTo>
                    <a:pt x="44030" y="2717"/>
                  </a:lnTo>
                  <a:lnTo>
                    <a:pt x="19646" y="0"/>
                  </a:lnTo>
                  <a:lnTo>
                    <a:pt x="15328" y="63"/>
                  </a:lnTo>
                  <a:lnTo>
                    <a:pt x="15328" y="12166"/>
                  </a:lnTo>
                  <a:lnTo>
                    <a:pt x="36487" y="14300"/>
                  </a:lnTo>
                  <a:lnTo>
                    <a:pt x="55499" y="19977"/>
                  </a:lnTo>
                  <a:lnTo>
                    <a:pt x="71932" y="28168"/>
                  </a:lnTo>
                  <a:lnTo>
                    <a:pt x="85382" y="37820"/>
                  </a:lnTo>
                  <a:lnTo>
                    <a:pt x="96266" y="31826"/>
                  </a:lnTo>
                  <a:close/>
                </a:path>
                <a:path w="104775" h="126365">
                  <a:moveTo>
                    <a:pt x="104686" y="42824"/>
                  </a:moveTo>
                  <a:lnTo>
                    <a:pt x="63728" y="70485"/>
                  </a:lnTo>
                  <a:lnTo>
                    <a:pt x="32816" y="91706"/>
                  </a:lnTo>
                  <a:lnTo>
                    <a:pt x="13004" y="105994"/>
                  </a:lnTo>
                  <a:lnTo>
                    <a:pt x="0" y="116497"/>
                  </a:lnTo>
                  <a:lnTo>
                    <a:pt x="1028" y="125780"/>
                  </a:lnTo>
                  <a:lnTo>
                    <a:pt x="87464" y="62191"/>
                  </a:lnTo>
                  <a:lnTo>
                    <a:pt x="104686" y="42824"/>
                  </a:lnTo>
                  <a:close/>
                </a:path>
              </a:pathLst>
            </a:custGeom>
            <a:solidFill>
              <a:srgbClr val="DF1E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742145" y="786186"/>
              <a:ext cx="299720" cy="195580"/>
            </a:xfrm>
            <a:custGeom>
              <a:avLst/>
              <a:gdLst/>
              <a:ahLst/>
              <a:cxnLst/>
              <a:rect l="l" t="t" r="r" b="b"/>
              <a:pathLst>
                <a:path w="299719" h="195580">
                  <a:moveTo>
                    <a:pt x="107378" y="152615"/>
                  </a:moveTo>
                  <a:lnTo>
                    <a:pt x="105981" y="140169"/>
                  </a:lnTo>
                  <a:lnTo>
                    <a:pt x="101638" y="129311"/>
                  </a:lnTo>
                  <a:lnTo>
                    <a:pt x="94183" y="119608"/>
                  </a:lnTo>
                  <a:lnTo>
                    <a:pt x="83400" y="110617"/>
                  </a:lnTo>
                  <a:lnTo>
                    <a:pt x="12750" y="60794"/>
                  </a:lnTo>
                  <a:lnTo>
                    <a:pt x="7404" y="67792"/>
                  </a:lnTo>
                  <a:lnTo>
                    <a:pt x="3390" y="75755"/>
                  </a:lnTo>
                  <a:lnTo>
                    <a:pt x="876" y="84505"/>
                  </a:lnTo>
                  <a:lnTo>
                    <a:pt x="0" y="93903"/>
                  </a:lnTo>
                  <a:lnTo>
                    <a:pt x="1384" y="105549"/>
                  </a:lnTo>
                  <a:lnTo>
                    <a:pt x="5334" y="116192"/>
                  </a:lnTo>
                  <a:lnTo>
                    <a:pt x="11518" y="125514"/>
                  </a:lnTo>
                  <a:lnTo>
                    <a:pt x="19583" y="133223"/>
                  </a:lnTo>
                  <a:lnTo>
                    <a:pt x="107365" y="195160"/>
                  </a:lnTo>
                  <a:lnTo>
                    <a:pt x="107378" y="152615"/>
                  </a:lnTo>
                  <a:close/>
                </a:path>
                <a:path w="299719" h="195580">
                  <a:moveTo>
                    <a:pt x="222161" y="16840"/>
                  </a:moveTo>
                  <a:lnTo>
                    <a:pt x="198297" y="14897"/>
                  </a:lnTo>
                  <a:lnTo>
                    <a:pt x="144043" y="44869"/>
                  </a:lnTo>
                  <a:lnTo>
                    <a:pt x="144043" y="60083"/>
                  </a:lnTo>
                  <a:lnTo>
                    <a:pt x="222161" y="16840"/>
                  </a:lnTo>
                  <a:close/>
                </a:path>
                <a:path w="299719" h="195580">
                  <a:moveTo>
                    <a:pt x="253542" y="3898"/>
                  </a:moveTo>
                  <a:lnTo>
                    <a:pt x="249643" y="0"/>
                  </a:lnTo>
                  <a:lnTo>
                    <a:pt x="244830" y="0"/>
                  </a:lnTo>
                  <a:lnTo>
                    <a:pt x="240055" y="0"/>
                  </a:lnTo>
                  <a:lnTo>
                    <a:pt x="236143" y="3860"/>
                  </a:lnTo>
                  <a:lnTo>
                    <a:pt x="236143" y="13449"/>
                  </a:lnTo>
                  <a:lnTo>
                    <a:pt x="240030" y="17348"/>
                  </a:lnTo>
                  <a:lnTo>
                    <a:pt x="249631" y="17348"/>
                  </a:lnTo>
                  <a:lnTo>
                    <a:pt x="253542" y="13411"/>
                  </a:lnTo>
                  <a:lnTo>
                    <a:pt x="253542" y="3898"/>
                  </a:lnTo>
                  <a:close/>
                </a:path>
                <a:path w="299719" h="195580">
                  <a:moveTo>
                    <a:pt x="299288" y="13258"/>
                  </a:moveTo>
                  <a:lnTo>
                    <a:pt x="297789" y="10325"/>
                  </a:lnTo>
                  <a:lnTo>
                    <a:pt x="294220" y="5829"/>
                  </a:lnTo>
                  <a:lnTo>
                    <a:pt x="290842" y="2247"/>
                  </a:lnTo>
                  <a:lnTo>
                    <a:pt x="243916" y="28244"/>
                  </a:lnTo>
                  <a:lnTo>
                    <a:pt x="206311" y="49669"/>
                  </a:lnTo>
                  <a:lnTo>
                    <a:pt x="161950" y="81013"/>
                  </a:lnTo>
                  <a:lnTo>
                    <a:pt x="143840" y="129159"/>
                  </a:lnTo>
                  <a:lnTo>
                    <a:pt x="143687" y="134378"/>
                  </a:lnTo>
                  <a:lnTo>
                    <a:pt x="158546" y="123469"/>
                  </a:lnTo>
                  <a:lnTo>
                    <a:pt x="160261" y="114477"/>
                  </a:lnTo>
                  <a:lnTo>
                    <a:pt x="164833" y="102069"/>
                  </a:lnTo>
                  <a:lnTo>
                    <a:pt x="173736" y="88379"/>
                  </a:lnTo>
                  <a:lnTo>
                    <a:pt x="188506" y="75526"/>
                  </a:lnTo>
                  <a:lnTo>
                    <a:pt x="216039" y="59182"/>
                  </a:lnTo>
                  <a:lnTo>
                    <a:pt x="252984" y="38506"/>
                  </a:lnTo>
                  <a:lnTo>
                    <a:pt x="299288" y="132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587320" y="796380"/>
              <a:ext cx="200025" cy="83820"/>
            </a:xfrm>
            <a:custGeom>
              <a:avLst/>
              <a:gdLst/>
              <a:ahLst/>
              <a:cxnLst/>
              <a:rect l="l" t="t" r="r" b="b"/>
              <a:pathLst>
                <a:path w="200025" h="83819">
                  <a:moveTo>
                    <a:pt x="199495" y="0"/>
                  </a:moveTo>
                  <a:lnTo>
                    <a:pt x="0" y="0"/>
                  </a:lnTo>
                  <a:lnTo>
                    <a:pt x="118542" y="83608"/>
                  </a:lnTo>
                  <a:lnTo>
                    <a:pt x="130983" y="35620"/>
                  </a:lnTo>
                  <a:lnTo>
                    <a:pt x="158834" y="10760"/>
                  </a:lnTo>
                  <a:lnTo>
                    <a:pt x="186777" y="1422"/>
                  </a:lnTo>
                  <a:lnTo>
                    <a:pt x="199495" y="0"/>
                  </a:lnTo>
                  <a:close/>
                </a:path>
              </a:pathLst>
            </a:custGeom>
            <a:solidFill>
              <a:srgbClr val="FFDD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298389" y="855606"/>
            <a:ext cx="1340485" cy="220345"/>
            <a:chOff x="1298389" y="855606"/>
            <a:chExt cx="1340485" cy="220345"/>
          </a:xfrm>
        </p:grpSpPr>
        <p:sp>
          <p:nvSpPr>
            <p:cNvPr id="11" name="object 11"/>
            <p:cNvSpPr/>
            <p:nvPr/>
          </p:nvSpPr>
          <p:spPr>
            <a:xfrm>
              <a:off x="1298384" y="855617"/>
              <a:ext cx="911860" cy="220345"/>
            </a:xfrm>
            <a:custGeom>
              <a:avLst/>
              <a:gdLst/>
              <a:ahLst/>
              <a:cxnLst/>
              <a:rect l="l" t="t" r="r" b="b"/>
              <a:pathLst>
                <a:path w="911860" h="220344">
                  <a:moveTo>
                    <a:pt x="188937" y="183476"/>
                  </a:moveTo>
                  <a:lnTo>
                    <a:pt x="150418" y="154825"/>
                  </a:lnTo>
                  <a:lnTo>
                    <a:pt x="142290" y="164312"/>
                  </a:lnTo>
                  <a:lnTo>
                    <a:pt x="132232" y="171373"/>
                  </a:lnTo>
                  <a:lnTo>
                    <a:pt x="120472" y="175768"/>
                  </a:lnTo>
                  <a:lnTo>
                    <a:pt x="107175" y="177292"/>
                  </a:lnTo>
                  <a:lnTo>
                    <a:pt x="83807" y="172237"/>
                  </a:lnTo>
                  <a:lnTo>
                    <a:pt x="65011" y="158203"/>
                  </a:lnTo>
                  <a:lnTo>
                    <a:pt x="52489" y="136867"/>
                  </a:lnTo>
                  <a:lnTo>
                    <a:pt x="47942" y="109905"/>
                  </a:lnTo>
                  <a:lnTo>
                    <a:pt x="52514" y="82943"/>
                  </a:lnTo>
                  <a:lnTo>
                    <a:pt x="65201" y="61620"/>
                  </a:lnTo>
                  <a:lnTo>
                    <a:pt x="84429" y="47599"/>
                  </a:lnTo>
                  <a:lnTo>
                    <a:pt x="108661" y="42557"/>
                  </a:lnTo>
                  <a:lnTo>
                    <a:pt x="120840" y="43700"/>
                  </a:lnTo>
                  <a:lnTo>
                    <a:pt x="131521" y="47015"/>
                  </a:lnTo>
                  <a:lnTo>
                    <a:pt x="140703" y="52387"/>
                  </a:lnTo>
                  <a:lnTo>
                    <a:pt x="148361" y="59677"/>
                  </a:lnTo>
                  <a:lnTo>
                    <a:pt x="183921" y="30721"/>
                  </a:lnTo>
                  <a:lnTo>
                    <a:pt x="168643" y="16319"/>
                  </a:lnTo>
                  <a:lnTo>
                    <a:pt x="150634" y="6832"/>
                  </a:lnTo>
                  <a:lnTo>
                    <a:pt x="131559" y="1600"/>
                  </a:lnTo>
                  <a:lnTo>
                    <a:pt x="113131" y="0"/>
                  </a:lnTo>
                  <a:lnTo>
                    <a:pt x="67843" y="7734"/>
                  </a:lnTo>
                  <a:lnTo>
                    <a:pt x="32016" y="29794"/>
                  </a:lnTo>
                  <a:lnTo>
                    <a:pt x="8470" y="64439"/>
                  </a:lnTo>
                  <a:lnTo>
                    <a:pt x="0" y="109905"/>
                  </a:lnTo>
                  <a:lnTo>
                    <a:pt x="8470" y="155384"/>
                  </a:lnTo>
                  <a:lnTo>
                    <a:pt x="32016" y="190017"/>
                  </a:lnTo>
                  <a:lnTo>
                    <a:pt x="67843" y="212077"/>
                  </a:lnTo>
                  <a:lnTo>
                    <a:pt x="113131" y="219824"/>
                  </a:lnTo>
                  <a:lnTo>
                    <a:pt x="134632" y="217627"/>
                  </a:lnTo>
                  <a:lnTo>
                    <a:pt x="155257" y="210947"/>
                  </a:lnTo>
                  <a:lnTo>
                    <a:pt x="173761" y="199618"/>
                  </a:lnTo>
                  <a:lnTo>
                    <a:pt x="188937" y="183476"/>
                  </a:lnTo>
                  <a:close/>
                </a:path>
                <a:path w="911860" h="220344">
                  <a:moveTo>
                    <a:pt x="349034" y="142722"/>
                  </a:moveTo>
                  <a:lnTo>
                    <a:pt x="342785" y="111620"/>
                  </a:lnTo>
                  <a:lnTo>
                    <a:pt x="338988" y="106337"/>
                  </a:lnTo>
                  <a:lnTo>
                    <a:pt x="325716" y="87858"/>
                  </a:lnTo>
                  <a:lnTo>
                    <a:pt x="304609" y="75260"/>
                  </a:lnTo>
                  <a:lnTo>
                    <a:pt x="304609" y="142722"/>
                  </a:lnTo>
                  <a:lnTo>
                    <a:pt x="302183" y="157467"/>
                  </a:lnTo>
                  <a:lnTo>
                    <a:pt x="295186" y="168948"/>
                  </a:lnTo>
                  <a:lnTo>
                    <a:pt x="284010" y="176390"/>
                  </a:lnTo>
                  <a:lnTo>
                    <a:pt x="269074" y="179031"/>
                  </a:lnTo>
                  <a:lnTo>
                    <a:pt x="254152" y="176390"/>
                  </a:lnTo>
                  <a:lnTo>
                    <a:pt x="242976" y="168948"/>
                  </a:lnTo>
                  <a:lnTo>
                    <a:pt x="235966" y="157467"/>
                  </a:lnTo>
                  <a:lnTo>
                    <a:pt x="233540" y="142722"/>
                  </a:lnTo>
                  <a:lnTo>
                    <a:pt x="235966" y="127901"/>
                  </a:lnTo>
                  <a:lnTo>
                    <a:pt x="242976" y="116420"/>
                  </a:lnTo>
                  <a:lnTo>
                    <a:pt x="254152" y="108991"/>
                  </a:lnTo>
                  <a:lnTo>
                    <a:pt x="269074" y="106337"/>
                  </a:lnTo>
                  <a:lnTo>
                    <a:pt x="284010" y="108991"/>
                  </a:lnTo>
                  <a:lnTo>
                    <a:pt x="295186" y="116420"/>
                  </a:lnTo>
                  <a:lnTo>
                    <a:pt x="302183" y="127901"/>
                  </a:lnTo>
                  <a:lnTo>
                    <a:pt x="304609" y="142722"/>
                  </a:lnTo>
                  <a:lnTo>
                    <a:pt x="304609" y="75260"/>
                  </a:lnTo>
                  <a:lnTo>
                    <a:pt x="300316" y="72694"/>
                  </a:lnTo>
                  <a:lnTo>
                    <a:pt x="269074" y="67360"/>
                  </a:lnTo>
                  <a:lnTo>
                    <a:pt x="237845" y="72694"/>
                  </a:lnTo>
                  <a:lnTo>
                    <a:pt x="212445" y="87858"/>
                  </a:lnTo>
                  <a:lnTo>
                    <a:pt x="195376" y="111620"/>
                  </a:lnTo>
                  <a:lnTo>
                    <a:pt x="189128" y="142722"/>
                  </a:lnTo>
                  <a:lnTo>
                    <a:pt x="195376" y="173812"/>
                  </a:lnTo>
                  <a:lnTo>
                    <a:pt x="212445" y="197573"/>
                  </a:lnTo>
                  <a:lnTo>
                    <a:pt x="237845" y="212737"/>
                  </a:lnTo>
                  <a:lnTo>
                    <a:pt x="269074" y="218071"/>
                  </a:lnTo>
                  <a:lnTo>
                    <a:pt x="300304" y="212737"/>
                  </a:lnTo>
                  <a:lnTo>
                    <a:pt x="325704" y="197573"/>
                  </a:lnTo>
                  <a:lnTo>
                    <a:pt x="339039" y="179031"/>
                  </a:lnTo>
                  <a:lnTo>
                    <a:pt x="342785" y="173812"/>
                  </a:lnTo>
                  <a:lnTo>
                    <a:pt x="349034" y="142722"/>
                  </a:lnTo>
                  <a:close/>
                </a:path>
                <a:path w="911860" h="220344">
                  <a:moveTo>
                    <a:pt x="466737" y="68872"/>
                  </a:moveTo>
                  <a:lnTo>
                    <a:pt x="462597" y="67703"/>
                  </a:lnTo>
                  <a:lnTo>
                    <a:pt x="456996" y="67386"/>
                  </a:lnTo>
                  <a:lnTo>
                    <a:pt x="451942" y="67386"/>
                  </a:lnTo>
                  <a:lnTo>
                    <a:pt x="438543" y="69075"/>
                  </a:lnTo>
                  <a:lnTo>
                    <a:pt x="427431" y="74129"/>
                  </a:lnTo>
                  <a:lnTo>
                    <a:pt x="418211" y="82448"/>
                  </a:lnTo>
                  <a:lnTo>
                    <a:pt x="410489" y="93954"/>
                  </a:lnTo>
                  <a:lnTo>
                    <a:pt x="409892" y="93954"/>
                  </a:lnTo>
                  <a:lnTo>
                    <a:pt x="409892" y="70891"/>
                  </a:lnTo>
                  <a:lnTo>
                    <a:pt x="365467" y="70891"/>
                  </a:lnTo>
                  <a:lnTo>
                    <a:pt x="365442" y="214515"/>
                  </a:lnTo>
                  <a:lnTo>
                    <a:pt x="409867" y="214515"/>
                  </a:lnTo>
                  <a:lnTo>
                    <a:pt x="409867" y="154546"/>
                  </a:lnTo>
                  <a:lnTo>
                    <a:pt x="411035" y="134937"/>
                  </a:lnTo>
                  <a:lnTo>
                    <a:pt x="416166" y="119722"/>
                  </a:lnTo>
                  <a:lnTo>
                    <a:pt x="427609" y="109880"/>
                  </a:lnTo>
                  <a:lnTo>
                    <a:pt x="447789" y="106387"/>
                  </a:lnTo>
                  <a:lnTo>
                    <a:pt x="454329" y="106387"/>
                  </a:lnTo>
                  <a:lnTo>
                    <a:pt x="460514" y="107594"/>
                  </a:lnTo>
                  <a:lnTo>
                    <a:pt x="466737" y="109359"/>
                  </a:lnTo>
                  <a:lnTo>
                    <a:pt x="466737" y="68872"/>
                  </a:lnTo>
                  <a:close/>
                </a:path>
                <a:path w="911860" h="220344">
                  <a:moveTo>
                    <a:pt x="620890" y="135305"/>
                  </a:moveTo>
                  <a:lnTo>
                    <a:pt x="618883" y="108483"/>
                  </a:lnTo>
                  <a:lnTo>
                    <a:pt x="611111" y="86918"/>
                  </a:lnTo>
                  <a:lnTo>
                    <a:pt x="594893" y="72555"/>
                  </a:lnTo>
                  <a:lnTo>
                    <a:pt x="567575" y="67335"/>
                  </a:lnTo>
                  <a:lnTo>
                    <a:pt x="552729" y="69367"/>
                  </a:lnTo>
                  <a:lnTo>
                    <a:pt x="540677" y="74663"/>
                  </a:lnTo>
                  <a:lnTo>
                    <a:pt x="531558" y="82054"/>
                  </a:lnTo>
                  <a:lnTo>
                    <a:pt x="525526" y="90385"/>
                  </a:lnTo>
                  <a:lnTo>
                    <a:pt x="524941" y="90385"/>
                  </a:lnTo>
                  <a:lnTo>
                    <a:pt x="524941" y="70891"/>
                  </a:lnTo>
                  <a:lnTo>
                    <a:pt x="482282" y="70891"/>
                  </a:lnTo>
                  <a:lnTo>
                    <a:pt x="482282" y="214452"/>
                  </a:lnTo>
                  <a:lnTo>
                    <a:pt x="526707" y="214452"/>
                  </a:lnTo>
                  <a:lnTo>
                    <a:pt x="526707" y="142963"/>
                  </a:lnTo>
                  <a:lnTo>
                    <a:pt x="527659" y="129387"/>
                  </a:lnTo>
                  <a:lnTo>
                    <a:pt x="531469" y="117678"/>
                  </a:lnTo>
                  <a:lnTo>
                    <a:pt x="539559" y="109448"/>
                  </a:lnTo>
                  <a:lnTo>
                    <a:pt x="553339" y="106337"/>
                  </a:lnTo>
                  <a:lnTo>
                    <a:pt x="566572" y="109918"/>
                  </a:lnTo>
                  <a:lnTo>
                    <a:pt x="573455" y="119049"/>
                  </a:lnTo>
                  <a:lnTo>
                    <a:pt x="576059" y="131292"/>
                  </a:lnTo>
                  <a:lnTo>
                    <a:pt x="576465" y="144170"/>
                  </a:lnTo>
                  <a:lnTo>
                    <a:pt x="576465" y="214490"/>
                  </a:lnTo>
                  <a:lnTo>
                    <a:pt x="620890" y="214490"/>
                  </a:lnTo>
                  <a:lnTo>
                    <a:pt x="620890" y="135305"/>
                  </a:lnTo>
                  <a:close/>
                </a:path>
                <a:path w="911860" h="220344">
                  <a:moveTo>
                    <a:pt x="780618" y="142697"/>
                  </a:moveTo>
                  <a:lnTo>
                    <a:pt x="778154" y="126441"/>
                  </a:lnTo>
                  <a:lnTo>
                    <a:pt x="775893" y="111594"/>
                  </a:lnTo>
                  <a:lnTo>
                    <a:pt x="768896" y="99275"/>
                  </a:lnTo>
                  <a:lnTo>
                    <a:pt x="762406" y="87845"/>
                  </a:lnTo>
                  <a:lnTo>
                    <a:pt x="741146" y="72669"/>
                  </a:lnTo>
                  <a:lnTo>
                    <a:pt x="736206" y="71729"/>
                  </a:lnTo>
                  <a:lnTo>
                    <a:pt x="736206" y="126441"/>
                  </a:lnTo>
                  <a:lnTo>
                    <a:pt x="677557" y="126441"/>
                  </a:lnTo>
                  <a:lnTo>
                    <a:pt x="680212" y="116344"/>
                  </a:lnTo>
                  <a:lnTo>
                    <a:pt x="686358" y="107657"/>
                  </a:lnTo>
                  <a:lnTo>
                    <a:pt x="695960" y="101574"/>
                  </a:lnTo>
                  <a:lnTo>
                    <a:pt x="708952" y="99275"/>
                  </a:lnTo>
                  <a:lnTo>
                    <a:pt x="720001" y="101447"/>
                  </a:lnTo>
                  <a:lnTo>
                    <a:pt x="728700" y="107315"/>
                  </a:lnTo>
                  <a:lnTo>
                    <a:pt x="734326" y="115963"/>
                  </a:lnTo>
                  <a:lnTo>
                    <a:pt x="736206" y="126441"/>
                  </a:lnTo>
                  <a:lnTo>
                    <a:pt x="736206" y="71729"/>
                  </a:lnTo>
                  <a:lnTo>
                    <a:pt x="681888" y="72669"/>
                  </a:lnTo>
                  <a:lnTo>
                    <a:pt x="639406" y="111594"/>
                  </a:lnTo>
                  <a:lnTo>
                    <a:pt x="633171" y="142697"/>
                  </a:lnTo>
                  <a:lnTo>
                    <a:pt x="638251" y="168021"/>
                  </a:lnTo>
                  <a:lnTo>
                    <a:pt x="639457" y="173850"/>
                  </a:lnTo>
                  <a:lnTo>
                    <a:pt x="656475" y="197548"/>
                  </a:lnTo>
                  <a:lnTo>
                    <a:pt x="681875" y="212725"/>
                  </a:lnTo>
                  <a:lnTo>
                    <a:pt x="713117" y="218059"/>
                  </a:lnTo>
                  <a:lnTo>
                    <a:pt x="730338" y="216154"/>
                  </a:lnTo>
                  <a:lnTo>
                    <a:pt x="746785" y="210629"/>
                  </a:lnTo>
                  <a:lnTo>
                    <a:pt x="761580" y="201714"/>
                  </a:lnTo>
                  <a:lnTo>
                    <a:pt x="773811" y="189674"/>
                  </a:lnTo>
                  <a:lnTo>
                    <a:pt x="766559" y="184327"/>
                  </a:lnTo>
                  <a:lnTo>
                    <a:pt x="742721" y="166890"/>
                  </a:lnTo>
                  <a:lnTo>
                    <a:pt x="736688" y="173850"/>
                  </a:lnTo>
                  <a:lnTo>
                    <a:pt x="729538" y="179374"/>
                  </a:lnTo>
                  <a:lnTo>
                    <a:pt x="721055" y="183019"/>
                  </a:lnTo>
                  <a:lnTo>
                    <a:pt x="711034" y="184327"/>
                  </a:lnTo>
                  <a:lnTo>
                    <a:pt x="699071" y="182359"/>
                  </a:lnTo>
                  <a:lnTo>
                    <a:pt x="689203" y="176771"/>
                  </a:lnTo>
                  <a:lnTo>
                    <a:pt x="681888" y="168021"/>
                  </a:lnTo>
                  <a:lnTo>
                    <a:pt x="677583" y="156578"/>
                  </a:lnTo>
                  <a:lnTo>
                    <a:pt x="780618" y="156578"/>
                  </a:lnTo>
                  <a:lnTo>
                    <a:pt x="780618" y="142697"/>
                  </a:lnTo>
                  <a:close/>
                </a:path>
                <a:path w="911860" h="220344">
                  <a:moveTo>
                    <a:pt x="840752" y="4940"/>
                  </a:moveTo>
                  <a:lnTo>
                    <a:pt x="796328" y="4940"/>
                  </a:lnTo>
                  <a:lnTo>
                    <a:pt x="796328" y="110350"/>
                  </a:lnTo>
                  <a:lnTo>
                    <a:pt x="796328" y="214490"/>
                  </a:lnTo>
                  <a:lnTo>
                    <a:pt x="840752" y="214490"/>
                  </a:lnTo>
                  <a:lnTo>
                    <a:pt x="840752" y="110350"/>
                  </a:lnTo>
                  <a:lnTo>
                    <a:pt x="840752" y="4940"/>
                  </a:lnTo>
                  <a:close/>
                </a:path>
                <a:path w="911860" h="220344">
                  <a:moveTo>
                    <a:pt x="911250" y="4940"/>
                  </a:moveTo>
                  <a:lnTo>
                    <a:pt x="866813" y="4940"/>
                  </a:lnTo>
                  <a:lnTo>
                    <a:pt x="866813" y="110350"/>
                  </a:lnTo>
                  <a:lnTo>
                    <a:pt x="866813" y="214490"/>
                  </a:lnTo>
                  <a:lnTo>
                    <a:pt x="911250" y="214490"/>
                  </a:lnTo>
                  <a:lnTo>
                    <a:pt x="911250" y="110350"/>
                  </a:lnTo>
                  <a:lnTo>
                    <a:pt x="911250" y="4940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3330" y="860545"/>
              <a:ext cx="226780" cy="21312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94647" y="860903"/>
              <a:ext cx="144145" cy="213360"/>
            </a:xfrm>
            <a:custGeom>
              <a:avLst/>
              <a:gdLst/>
              <a:ahLst/>
              <a:cxnLst/>
              <a:rect l="l" t="t" r="r" b="b"/>
              <a:pathLst>
                <a:path w="144144" h="213359">
                  <a:moveTo>
                    <a:pt x="37646" y="185271"/>
                  </a:moveTo>
                  <a:lnTo>
                    <a:pt x="18159" y="185271"/>
                  </a:lnTo>
                  <a:lnTo>
                    <a:pt x="18302" y="185540"/>
                  </a:lnTo>
                  <a:lnTo>
                    <a:pt x="28506" y="197669"/>
                  </a:lnTo>
                  <a:lnTo>
                    <a:pt x="41919" y="206147"/>
                  </a:lnTo>
                  <a:lnTo>
                    <a:pt x="57102" y="211123"/>
                  </a:lnTo>
                  <a:lnTo>
                    <a:pt x="72620" y="212749"/>
                  </a:lnTo>
                  <a:lnTo>
                    <a:pt x="101408" y="207436"/>
                  </a:lnTo>
                  <a:lnTo>
                    <a:pt x="116069" y="197836"/>
                  </a:lnTo>
                  <a:lnTo>
                    <a:pt x="72620" y="197836"/>
                  </a:lnTo>
                  <a:lnTo>
                    <a:pt x="49879" y="193365"/>
                  </a:lnTo>
                  <a:lnTo>
                    <a:pt x="37646" y="185271"/>
                  </a:lnTo>
                  <a:close/>
                </a:path>
                <a:path w="144144" h="213359">
                  <a:moveTo>
                    <a:pt x="16743" y="0"/>
                  </a:moveTo>
                  <a:lnTo>
                    <a:pt x="0" y="0"/>
                  </a:lnTo>
                  <a:lnTo>
                    <a:pt x="0" y="209195"/>
                  </a:lnTo>
                  <a:lnTo>
                    <a:pt x="16743" y="209195"/>
                  </a:lnTo>
                  <a:lnTo>
                    <a:pt x="16743" y="185271"/>
                  </a:lnTo>
                  <a:lnTo>
                    <a:pt x="37646" y="185271"/>
                  </a:lnTo>
                  <a:lnTo>
                    <a:pt x="31593" y="181265"/>
                  </a:lnTo>
                  <a:lnTo>
                    <a:pt x="19399" y="163358"/>
                  </a:lnTo>
                  <a:lnTo>
                    <a:pt x="14931" y="141467"/>
                  </a:lnTo>
                  <a:lnTo>
                    <a:pt x="19393" y="119604"/>
                  </a:lnTo>
                  <a:lnTo>
                    <a:pt x="31577" y="101694"/>
                  </a:lnTo>
                  <a:lnTo>
                    <a:pt x="37647" y="97664"/>
                  </a:lnTo>
                  <a:lnTo>
                    <a:pt x="16743" y="97664"/>
                  </a:lnTo>
                  <a:lnTo>
                    <a:pt x="16743" y="0"/>
                  </a:lnTo>
                  <a:close/>
                </a:path>
                <a:path w="144144" h="213359">
                  <a:moveTo>
                    <a:pt x="116059" y="85099"/>
                  </a:moveTo>
                  <a:lnTo>
                    <a:pt x="72620" y="85099"/>
                  </a:lnTo>
                  <a:lnTo>
                    <a:pt x="95404" y="89579"/>
                  </a:lnTo>
                  <a:lnTo>
                    <a:pt x="112617" y="101694"/>
                  </a:lnTo>
                  <a:lnTo>
                    <a:pt x="123507" y="119604"/>
                  </a:lnTo>
                  <a:lnTo>
                    <a:pt x="127320" y="141467"/>
                  </a:lnTo>
                  <a:lnTo>
                    <a:pt x="123473" y="163358"/>
                  </a:lnTo>
                  <a:lnTo>
                    <a:pt x="112560" y="181265"/>
                  </a:lnTo>
                  <a:lnTo>
                    <a:pt x="96401" y="192642"/>
                  </a:lnTo>
                  <a:lnTo>
                    <a:pt x="95341" y="193365"/>
                  </a:lnTo>
                  <a:lnTo>
                    <a:pt x="72620" y="197836"/>
                  </a:lnTo>
                  <a:lnTo>
                    <a:pt x="116069" y="197836"/>
                  </a:lnTo>
                  <a:lnTo>
                    <a:pt x="124000" y="192642"/>
                  </a:lnTo>
                  <a:lnTo>
                    <a:pt x="138764" y="170081"/>
                  </a:lnTo>
                  <a:lnTo>
                    <a:pt x="144064" y="141467"/>
                  </a:lnTo>
                  <a:lnTo>
                    <a:pt x="138777" y="112859"/>
                  </a:lnTo>
                  <a:lnTo>
                    <a:pt x="124012" y="90305"/>
                  </a:lnTo>
                  <a:lnTo>
                    <a:pt x="116059" y="85099"/>
                  </a:lnTo>
                  <a:close/>
                </a:path>
                <a:path w="144144" h="213359">
                  <a:moveTo>
                    <a:pt x="72620" y="70186"/>
                  </a:moveTo>
                  <a:lnTo>
                    <a:pt x="28488" y="85272"/>
                  </a:lnTo>
                  <a:lnTo>
                    <a:pt x="18159" y="97664"/>
                  </a:lnTo>
                  <a:lnTo>
                    <a:pt x="37647" y="97664"/>
                  </a:lnTo>
                  <a:lnTo>
                    <a:pt x="49865" y="89579"/>
                  </a:lnTo>
                  <a:lnTo>
                    <a:pt x="72620" y="85099"/>
                  </a:lnTo>
                  <a:lnTo>
                    <a:pt x="116059" y="85099"/>
                  </a:lnTo>
                  <a:lnTo>
                    <a:pt x="101412" y="75512"/>
                  </a:lnTo>
                  <a:lnTo>
                    <a:pt x="72620" y="70186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/>
          <p:nvPr/>
        </p:nvSpPr>
        <p:spPr>
          <a:xfrm>
            <a:off x="3174196" y="753903"/>
            <a:ext cx="13970" cy="419100"/>
          </a:xfrm>
          <a:custGeom>
            <a:avLst/>
            <a:gdLst/>
            <a:ahLst/>
            <a:cxnLst/>
            <a:rect l="l" t="t" r="r" b="b"/>
            <a:pathLst>
              <a:path w="13969" h="419100">
                <a:moveTo>
                  <a:pt x="13468" y="0"/>
                </a:moveTo>
                <a:lnTo>
                  <a:pt x="0" y="0"/>
                </a:lnTo>
                <a:lnTo>
                  <a:pt x="0" y="418835"/>
                </a:lnTo>
                <a:lnTo>
                  <a:pt x="13468" y="418835"/>
                </a:lnTo>
                <a:lnTo>
                  <a:pt x="13468" y="0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026607" y="924791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20512" y="0"/>
                </a:moveTo>
                <a:lnTo>
                  <a:pt x="15551" y="0"/>
                </a:lnTo>
                <a:lnTo>
                  <a:pt x="13197" y="491"/>
                </a:lnTo>
                <a:lnTo>
                  <a:pt x="258" y="14262"/>
                </a:lnTo>
                <a:lnTo>
                  <a:pt x="150" y="14786"/>
                </a:lnTo>
                <a:lnTo>
                  <a:pt x="94" y="15055"/>
                </a:lnTo>
                <a:lnTo>
                  <a:pt x="0" y="20481"/>
                </a:lnTo>
                <a:lnTo>
                  <a:pt x="461" y="22829"/>
                </a:lnTo>
                <a:lnTo>
                  <a:pt x="15535" y="35997"/>
                </a:lnTo>
                <a:lnTo>
                  <a:pt x="20528" y="35997"/>
                </a:lnTo>
                <a:lnTo>
                  <a:pt x="22865" y="35537"/>
                </a:lnTo>
                <a:lnTo>
                  <a:pt x="27222" y="33633"/>
                </a:lnTo>
                <a:lnTo>
                  <a:pt x="29130" y="32348"/>
                </a:lnTo>
                <a:lnTo>
                  <a:pt x="29528" y="31952"/>
                </a:lnTo>
                <a:lnTo>
                  <a:pt x="16171" y="31952"/>
                </a:lnTo>
                <a:lnTo>
                  <a:pt x="14406" y="31603"/>
                </a:lnTo>
                <a:lnTo>
                  <a:pt x="4762" y="20481"/>
                </a:lnTo>
                <a:lnTo>
                  <a:pt x="4855" y="15055"/>
                </a:lnTo>
                <a:lnTo>
                  <a:pt x="4907" y="14786"/>
                </a:lnTo>
                <a:lnTo>
                  <a:pt x="5008" y="14262"/>
                </a:lnTo>
                <a:lnTo>
                  <a:pt x="16155" y="4061"/>
                </a:lnTo>
                <a:lnTo>
                  <a:pt x="29505" y="4061"/>
                </a:lnTo>
                <a:lnTo>
                  <a:pt x="29130" y="3680"/>
                </a:lnTo>
                <a:lnTo>
                  <a:pt x="27222" y="2395"/>
                </a:lnTo>
                <a:lnTo>
                  <a:pt x="25028" y="1459"/>
                </a:lnTo>
                <a:lnTo>
                  <a:pt x="22885" y="491"/>
                </a:lnTo>
                <a:lnTo>
                  <a:pt x="20512" y="0"/>
                </a:lnTo>
                <a:close/>
              </a:path>
              <a:path w="36195" h="36194">
                <a:moveTo>
                  <a:pt x="29505" y="4061"/>
                </a:moveTo>
                <a:lnTo>
                  <a:pt x="19908" y="4061"/>
                </a:lnTo>
                <a:lnTo>
                  <a:pt x="21657" y="4426"/>
                </a:lnTo>
                <a:lnTo>
                  <a:pt x="23279" y="5171"/>
                </a:lnTo>
                <a:lnTo>
                  <a:pt x="30355" y="12580"/>
                </a:lnTo>
                <a:lnTo>
                  <a:pt x="31070" y="14262"/>
                </a:lnTo>
                <a:lnTo>
                  <a:pt x="31172" y="14786"/>
                </a:lnTo>
                <a:lnTo>
                  <a:pt x="31224" y="15055"/>
                </a:lnTo>
                <a:lnTo>
                  <a:pt x="31317" y="20481"/>
                </a:lnTo>
                <a:lnTo>
                  <a:pt x="31070" y="21766"/>
                </a:lnTo>
                <a:lnTo>
                  <a:pt x="19892" y="31952"/>
                </a:lnTo>
                <a:lnTo>
                  <a:pt x="29528" y="31952"/>
                </a:lnTo>
                <a:lnTo>
                  <a:pt x="36079" y="20481"/>
                </a:lnTo>
                <a:lnTo>
                  <a:pt x="35982" y="15055"/>
                </a:lnTo>
                <a:lnTo>
                  <a:pt x="35628" y="13326"/>
                </a:lnTo>
                <a:lnTo>
                  <a:pt x="35431" y="12818"/>
                </a:lnTo>
                <a:lnTo>
                  <a:pt x="34632" y="11042"/>
                </a:lnTo>
                <a:lnTo>
                  <a:pt x="33782" y="9058"/>
                </a:lnTo>
                <a:lnTo>
                  <a:pt x="33694" y="8852"/>
                </a:lnTo>
                <a:lnTo>
                  <a:pt x="32406" y="6948"/>
                </a:lnTo>
                <a:lnTo>
                  <a:pt x="30752" y="5330"/>
                </a:lnTo>
                <a:lnTo>
                  <a:pt x="29505" y="4061"/>
                </a:lnTo>
                <a:close/>
              </a:path>
              <a:path w="36195" h="36194">
                <a:moveTo>
                  <a:pt x="19335" y="8456"/>
                </a:moveTo>
                <a:lnTo>
                  <a:pt x="11098" y="8456"/>
                </a:lnTo>
                <a:lnTo>
                  <a:pt x="11098" y="27271"/>
                </a:lnTo>
                <a:lnTo>
                  <a:pt x="15758" y="27271"/>
                </a:lnTo>
                <a:lnTo>
                  <a:pt x="15758" y="20005"/>
                </a:lnTo>
                <a:lnTo>
                  <a:pt x="21604" y="20005"/>
                </a:lnTo>
                <a:lnTo>
                  <a:pt x="21450" y="19767"/>
                </a:lnTo>
                <a:lnTo>
                  <a:pt x="21789" y="19767"/>
                </a:lnTo>
                <a:lnTo>
                  <a:pt x="22468" y="19513"/>
                </a:lnTo>
                <a:lnTo>
                  <a:pt x="25356" y="16214"/>
                </a:lnTo>
                <a:lnTo>
                  <a:pt x="15726" y="16214"/>
                </a:lnTo>
                <a:lnTo>
                  <a:pt x="15726" y="11898"/>
                </a:lnTo>
                <a:lnTo>
                  <a:pt x="25473" y="11898"/>
                </a:lnTo>
                <a:lnTo>
                  <a:pt x="24503" y="10439"/>
                </a:lnTo>
                <a:lnTo>
                  <a:pt x="23867" y="9868"/>
                </a:lnTo>
                <a:lnTo>
                  <a:pt x="23056" y="9487"/>
                </a:lnTo>
                <a:lnTo>
                  <a:pt x="22277" y="9058"/>
                </a:lnTo>
                <a:lnTo>
                  <a:pt x="21622" y="8852"/>
                </a:lnTo>
                <a:lnTo>
                  <a:pt x="21879" y="8852"/>
                </a:lnTo>
                <a:lnTo>
                  <a:pt x="19335" y="8456"/>
                </a:lnTo>
                <a:close/>
              </a:path>
              <a:path w="36195" h="36194">
                <a:moveTo>
                  <a:pt x="21604" y="20005"/>
                </a:moveTo>
                <a:lnTo>
                  <a:pt x="16871" y="20005"/>
                </a:lnTo>
                <a:lnTo>
                  <a:pt x="21196" y="27271"/>
                </a:lnTo>
                <a:lnTo>
                  <a:pt x="26300" y="27271"/>
                </a:lnTo>
                <a:lnTo>
                  <a:pt x="21604" y="20005"/>
                </a:lnTo>
                <a:close/>
              </a:path>
              <a:path w="36195" h="36194">
                <a:moveTo>
                  <a:pt x="25473" y="11898"/>
                </a:moveTo>
                <a:lnTo>
                  <a:pt x="17129" y="11898"/>
                </a:lnTo>
                <a:lnTo>
                  <a:pt x="21330" y="12580"/>
                </a:lnTo>
                <a:lnTo>
                  <a:pt x="20293" y="12580"/>
                </a:lnTo>
                <a:lnTo>
                  <a:pt x="20565" y="12818"/>
                </a:lnTo>
                <a:lnTo>
                  <a:pt x="20957" y="13326"/>
                </a:lnTo>
                <a:lnTo>
                  <a:pt x="20957" y="15055"/>
                </a:lnTo>
                <a:lnTo>
                  <a:pt x="20544" y="15611"/>
                </a:lnTo>
                <a:lnTo>
                  <a:pt x="20751" y="15611"/>
                </a:lnTo>
                <a:lnTo>
                  <a:pt x="19240" y="16214"/>
                </a:lnTo>
                <a:lnTo>
                  <a:pt x="25356" y="16214"/>
                </a:lnTo>
                <a:lnTo>
                  <a:pt x="25582" y="15611"/>
                </a:lnTo>
                <a:lnTo>
                  <a:pt x="25662" y="12580"/>
                </a:lnTo>
                <a:lnTo>
                  <a:pt x="25473" y="11898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92975" y="875791"/>
            <a:ext cx="210657" cy="195266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3524639" y="862539"/>
            <a:ext cx="502284" cy="212090"/>
            <a:chOff x="3524639" y="862539"/>
            <a:chExt cx="502284" cy="21209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78900" y="935344"/>
              <a:ext cx="84880" cy="1357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24639" y="935365"/>
              <a:ext cx="134348" cy="13900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784206" y="862539"/>
              <a:ext cx="242570" cy="208915"/>
            </a:xfrm>
            <a:custGeom>
              <a:avLst/>
              <a:gdLst/>
              <a:ahLst/>
              <a:cxnLst/>
              <a:rect l="l" t="t" r="r" b="b"/>
              <a:pathLst>
                <a:path w="242570" h="208915">
                  <a:moveTo>
                    <a:pt x="33172" y="0"/>
                  </a:moveTo>
                  <a:lnTo>
                    <a:pt x="0" y="0"/>
                  </a:lnTo>
                  <a:lnTo>
                    <a:pt x="0" y="208521"/>
                  </a:lnTo>
                  <a:lnTo>
                    <a:pt x="33172" y="208521"/>
                  </a:lnTo>
                  <a:lnTo>
                    <a:pt x="33172" y="0"/>
                  </a:lnTo>
                  <a:close/>
                </a:path>
                <a:path w="242570" h="208915">
                  <a:moveTo>
                    <a:pt x="91503" y="76161"/>
                  </a:moveTo>
                  <a:lnTo>
                    <a:pt x="58343" y="76161"/>
                  </a:lnTo>
                  <a:lnTo>
                    <a:pt x="58343" y="208559"/>
                  </a:lnTo>
                  <a:lnTo>
                    <a:pt x="91503" y="208559"/>
                  </a:lnTo>
                  <a:lnTo>
                    <a:pt x="91503" y="76161"/>
                  </a:lnTo>
                  <a:close/>
                </a:path>
                <a:path w="242570" h="208915">
                  <a:moveTo>
                    <a:pt x="96202" y="25488"/>
                  </a:moveTo>
                  <a:lnTo>
                    <a:pt x="94132" y="20764"/>
                  </a:lnTo>
                  <a:lnTo>
                    <a:pt x="85940" y="13322"/>
                  </a:lnTo>
                  <a:lnTo>
                    <a:pt x="86093" y="13322"/>
                  </a:lnTo>
                  <a:lnTo>
                    <a:pt x="80708" y="11341"/>
                  </a:lnTo>
                  <a:lnTo>
                    <a:pt x="68567" y="11341"/>
                  </a:lnTo>
                  <a:lnTo>
                    <a:pt x="63538" y="13322"/>
                  </a:lnTo>
                  <a:lnTo>
                    <a:pt x="55600" y="21221"/>
                  </a:lnTo>
                  <a:lnTo>
                    <a:pt x="53632" y="25869"/>
                  </a:lnTo>
                  <a:lnTo>
                    <a:pt x="53632" y="36499"/>
                  </a:lnTo>
                  <a:lnTo>
                    <a:pt x="55626" y="41148"/>
                  </a:lnTo>
                  <a:lnTo>
                    <a:pt x="63639" y="49161"/>
                  </a:lnTo>
                  <a:lnTo>
                    <a:pt x="63779" y="49161"/>
                  </a:lnTo>
                  <a:lnTo>
                    <a:pt x="68567" y="51028"/>
                  </a:lnTo>
                  <a:lnTo>
                    <a:pt x="80708" y="51028"/>
                  </a:lnTo>
                  <a:lnTo>
                    <a:pt x="85826" y="49161"/>
                  </a:lnTo>
                  <a:lnTo>
                    <a:pt x="94119" y="41617"/>
                  </a:lnTo>
                  <a:lnTo>
                    <a:pt x="96202" y="36880"/>
                  </a:lnTo>
                  <a:lnTo>
                    <a:pt x="96202" y="25488"/>
                  </a:lnTo>
                  <a:close/>
                </a:path>
                <a:path w="242570" h="208915">
                  <a:moveTo>
                    <a:pt x="242443" y="118135"/>
                  </a:moveTo>
                  <a:lnTo>
                    <a:pt x="237439" y="97370"/>
                  </a:lnTo>
                  <a:lnTo>
                    <a:pt x="235546" y="93573"/>
                  </a:lnTo>
                  <a:lnTo>
                    <a:pt x="227799" y="84023"/>
                  </a:lnTo>
                  <a:lnTo>
                    <a:pt x="222770" y="80175"/>
                  </a:lnTo>
                  <a:lnTo>
                    <a:pt x="210413" y="74282"/>
                  </a:lnTo>
                  <a:lnTo>
                    <a:pt x="202907" y="72809"/>
                  </a:lnTo>
                  <a:lnTo>
                    <a:pt x="194068" y="72809"/>
                  </a:lnTo>
                  <a:lnTo>
                    <a:pt x="156565" y="90754"/>
                  </a:lnTo>
                  <a:lnTo>
                    <a:pt x="153428" y="97370"/>
                  </a:lnTo>
                  <a:lnTo>
                    <a:pt x="152869" y="97370"/>
                  </a:lnTo>
                  <a:lnTo>
                    <a:pt x="152869" y="76123"/>
                  </a:lnTo>
                  <a:lnTo>
                    <a:pt x="121373" y="76123"/>
                  </a:lnTo>
                  <a:lnTo>
                    <a:pt x="121373" y="208508"/>
                  </a:lnTo>
                  <a:lnTo>
                    <a:pt x="154546" y="208508"/>
                  </a:lnTo>
                  <a:lnTo>
                    <a:pt x="154546" y="131813"/>
                  </a:lnTo>
                  <a:lnTo>
                    <a:pt x="155092" y="127596"/>
                  </a:lnTo>
                  <a:lnTo>
                    <a:pt x="179235" y="102590"/>
                  </a:lnTo>
                  <a:lnTo>
                    <a:pt x="190652" y="102590"/>
                  </a:lnTo>
                  <a:lnTo>
                    <a:pt x="209270" y="137807"/>
                  </a:lnTo>
                  <a:lnTo>
                    <a:pt x="209270" y="208508"/>
                  </a:lnTo>
                  <a:lnTo>
                    <a:pt x="242443" y="208508"/>
                  </a:lnTo>
                  <a:lnTo>
                    <a:pt x="242443" y="118135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/>
          <p:nvPr/>
        </p:nvSpPr>
        <p:spPr>
          <a:xfrm>
            <a:off x="9673004" y="870130"/>
            <a:ext cx="769620" cy="185420"/>
          </a:xfrm>
          <a:custGeom>
            <a:avLst/>
            <a:gdLst/>
            <a:ahLst/>
            <a:cxnLst/>
            <a:rect l="l" t="t" r="r" b="b"/>
            <a:pathLst>
              <a:path w="769620" h="185419">
                <a:moveTo>
                  <a:pt x="51768" y="6282"/>
                </a:moveTo>
                <a:lnTo>
                  <a:pt x="0" y="6282"/>
                </a:lnTo>
                <a:lnTo>
                  <a:pt x="0" y="182193"/>
                </a:lnTo>
                <a:lnTo>
                  <a:pt x="51768" y="182193"/>
                </a:lnTo>
                <a:lnTo>
                  <a:pt x="66532" y="181533"/>
                </a:lnTo>
                <a:lnTo>
                  <a:pt x="111923" y="165796"/>
                </a:lnTo>
                <a:lnTo>
                  <a:pt x="113305" y="164602"/>
                </a:lnTo>
                <a:lnTo>
                  <a:pt x="21109" y="164602"/>
                </a:lnTo>
                <a:lnTo>
                  <a:pt x="21109" y="23873"/>
                </a:lnTo>
                <a:lnTo>
                  <a:pt x="112988" y="23873"/>
                </a:lnTo>
                <a:lnTo>
                  <a:pt x="111923" y="22946"/>
                </a:lnTo>
                <a:lnTo>
                  <a:pt x="102530" y="17088"/>
                </a:lnTo>
                <a:lnTo>
                  <a:pt x="91913" y="12360"/>
                </a:lnTo>
                <a:lnTo>
                  <a:pt x="79913" y="8984"/>
                </a:lnTo>
                <a:lnTo>
                  <a:pt x="66532" y="6957"/>
                </a:lnTo>
                <a:lnTo>
                  <a:pt x="51768" y="6282"/>
                </a:lnTo>
                <a:close/>
              </a:path>
              <a:path w="769620" h="185419">
                <a:moveTo>
                  <a:pt x="112988" y="23873"/>
                </a:moveTo>
                <a:lnTo>
                  <a:pt x="51265" y="23873"/>
                </a:lnTo>
                <a:lnTo>
                  <a:pt x="63422" y="24407"/>
                </a:lnTo>
                <a:lnTo>
                  <a:pt x="74259" y="26009"/>
                </a:lnTo>
                <a:lnTo>
                  <a:pt x="109787" y="49333"/>
                </a:lnTo>
                <a:lnTo>
                  <a:pt x="120122" y="94740"/>
                </a:lnTo>
                <a:lnTo>
                  <a:pt x="119713" y="105185"/>
                </a:lnTo>
                <a:lnTo>
                  <a:pt x="104918" y="146006"/>
                </a:lnTo>
                <a:lnTo>
                  <a:pt x="63422" y="164084"/>
                </a:lnTo>
                <a:lnTo>
                  <a:pt x="51265" y="164602"/>
                </a:lnTo>
                <a:lnTo>
                  <a:pt x="113305" y="164602"/>
                </a:lnTo>
                <a:lnTo>
                  <a:pt x="136472" y="131210"/>
                </a:lnTo>
                <a:lnTo>
                  <a:pt x="141985" y="94740"/>
                </a:lnTo>
                <a:lnTo>
                  <a:pt x="141494" y="84075"/>
                </a:lnTo>
                <a:lnTo>
                  <a:pt x="126750" y="38150"/>
                </a:lnTo>
                <a:lnTo>
                  <a:pt x="119996" y="29967"/>
                </a:lnTo>
                <a:lnTo>
                  <a:pt x="112988" y="23873"/>
                </a:lnTo>
                <a:close/>
              </a:path>
              <a:path w="769620" h="185419">
                <a:moveTo>
                  <a:pt x="227798" y="52521"/>
                </a:moveTo>
                <a:lnTo>
                  <a:pt x="189098" y="65369"/>
                </a:lnTo>
                <a:lnTo>
                  <a:pt x="168365" y="100080"/>
                </a:lnTo>
                <a:lnTo>
                  <a:pt x="166481" y="118865"/>
                </a:lnTo>
                <a:lnTo>
                  <a:pt x="166922" y="127598"/>
                </a:lnTo>
                <a:lnTo>
                  <a:pt x="166968" y="128493"/>
                </a:lnTo>
                <a:lnTo>
                  <a:pt x="183506" y="166989"/>
                </a:lnTo>
                <a:lnTo>
                  <a:pt x="218626" y="184690"/>
                </a:lnTo>
                <a:lnTo>
                  <a:pt x="227296" y="185209"/>
                </a:lnTo>
                <a:lnTo>
                  <a:pt x="234473" y="184894"/>
                </a:lnTo>
                <a:lnTo>
                  <a:pt x="270771" y="167366"/>
                </a:lnTo>
                <a:lnTo>
                  <a:pt x="220259" y="167366"/>
                </a:lnTo>
                <a:lnTo>
                  <a:pt x="213642" y="165607"/>
                </a:lnTo>
                <a:lnTo>
                  <a:pt x="188470" y="134446"/>
                </a:lnTo>
                <a:lnTo>
                  <a:pt x="187250" y="123640"/>
                </a:lnTo>
                <a:lnTo>
                  <a:pt x="182313" y="123640"/>
                </a:lnTo>
                <a:lnTo>
                  <a:pt x="182313" y="107305"/>
                </a:lnTo>
                <a:lnTo>
                  <a:pt x="187087" y="107305"/>
                </a:lnTo>
                <a:lnTo>
                  <a:pt x="187087" y="103703"/>
                </a:lnTo>
                <a:lnTo>
                  <a:pt x="188930" y="95913"/>
                </a:lnTo>
                <a:lnTo>
                  <a:pt x="192616" y="89714"/>
                </a:lnTo>
                <a:lnTo>
                  <a:pt x="196302" y="83348"/>
                </a:lnTo>
                <a:lnTo>
                  <a:pt x="201160" y="78573"/>
                </a:lnTo>
                <a:lnTo>
                  <a:pt x="207192" y="75390"/>
                </a:lnTo>
                <a:lnTo>
                  <a:pt x="213390" y="72039"/>
                </a:lnTo>
                <a:lnTo>
                  <a:pt x="219840" y="70427"/>
                </a:lnTo>
                <a:lnTo>
                  <a:pt x="270708" y="70427"/>
                </a:lnTo>
                <a:lnTo>
                  <a:pt x="265434" y="65369"/>
                </a:lnTo>
                <a:lnTo>
                  <a:pt x="259211" y="60814"/>
                </a:lnTo>
                <a:lnTo>
                  <a:pt x="252441" y="57186"/>
                </a:lnTo>
                <a:lnTo>
                  <a:pt x="244949" y="54595"/>
                </a:lnTo>
                <a:lnTo>
                  <a:pt x="236735" y="53040"/>
                </a:lnTo>
                <a:lnTo>
                  <a:pt x="227798" y="52521"/>
                </a:lnTo>
                <a:close/>
              </a:path>
              <a:path w="769620" h="185419">
                <a:moveTo>
                  <a:pt x="282582" y="145503"/>
                </a:moveTo>
                <a:lnTo>
                  <a:pt x="261724" y="145503"/>
                </a:lnTo>
                <a:lnTo>
                  <a:pt x="259211" y="152204"/>
                </a:lnTo>
                <a:lnTo>
                  <a:pt x="255022" y="157565"/>
                </a:lnTo>
                <a:lnTo>
                  <a:pt x="243463" y="165439"/>
                </a:lnTo>
                <a:lnTo>
                  <a:pt x="236175" y="167366"/>
                </a:lnTo>
                <a:lnTo>
                  <a:pt x="270771" y="167366"/>
                </a:lnTo>
                <a:lnTo>
                  <a:pt x="277053" y="159827"/>
                </a:lnTo>
                <a:lnTo>
                  <a:pt x="280571" y="153042"/>
                </a:lnTo>
                <a:lnTo>
                  <a:pt x="282381" y="146257"/>
                </a:lnTo>
                <a:lnTo>
                  <a:pt x="282460" y="145958"/>
                </a:lnTo>
                <a:lnTo>
                  <a:pt x="282582" y="145503"/>
                </a:lnTo>
                <a:close/>
              </a:path>
              <a:path w="769620" h="185419">
                <a:moveTo>
                  <a:pt x="187087" y="107305"/>
                </a:moveTo>
                <a:lnTo>
                  <a:pt x="182313" y="107305"/>
                </a:lnTo>
                <a:lnTo>
                  <a:pt x="182313" y="123640"/>
                </a:lnTo>
                <a:lnTo>
                  <a:pt x="187250" y="123640"/>
                </a:lnTo>
                <a:lnTo>
                  <a:pt x="187142" y="121294"/>
                </a:lnTo>
                <a:lnTo>
                  <a:pt x="187087" y="107305"/>
                </a:lnTo>
                <a:close/>
              </a:path>
              <a:path w="769620" h="185419">
                <a:moveTo>
                  <a:pt x="270708" y="70427"/>
                </a:moveTo>
                <a:lnTo>
                  <a:pt x="228085" y="70427"/>
                </a:lnTo>
                <a:lnTo>
                  <a:pt x="234992" y="70976"/>
                </a:lnTo>
                <a:lnTo>
                  <a:pt x="241997" y="72814"/>
                </a:lnTo>
                <a:lnTo>
                  <a:pt x="248311" y="75877"/>
                </a:lnTo>
                <a:lnTo>
                  <a:pt x="253934" y="80165"/>
                </a:lnTo>
                <a:lnTo>
                  <a:pt x="258708" y="85536"/>
                </a:lnTo>
                <a:lnTo>
                  <a:pt x="262130" y="91677"/>
                </a:lnTo>
                <a:lnTo>
                  <a:pt x="262226" y="91850"/>
                </a:lnTo>
                <a:lnTo>
                  <a:pt x="264488" y="99106"/>
                </a:lnTo>
                <a:lnTo>
                  <a:pt x="265493" y="107305"/>
                </a:lnTo>
                <a:lnTo>
                  <a:pt x="187087" y="107305"/>
                </a:lnTo>
                <a:lnTo>
                  <a:pt x="187142" y="121294"/>
                </a:lnTo>
                <a:lnTo>
                  <a:pt x="187250" y="123640"/>
                </a:lnTo>
                <a:lnTo>
                  <a:pt x="285849" y="123640"/>
                </a:lnTo>
                <a:lnTo>
                  <a:pt x="286016" y="121294"/>
                </a:lnTo>
                <a:lnTo>
                  <a:pt x="286100" y="112080"/>
                </a:lnTo>
                <a:lnTo>
                  <a:pt x="285660" y="104211"/>
                </a:lnTo>
                <a:lnTo>
                  <a:pt x="284341" y="96688"/>
                </a:lnTo>
                <a:lnTo>
                  <a:pt x="282205" y="89714"/>
                </a:lnTo>
                <a:lnTo>
                  <a:pt x="282142" y="89510"/>
                </a:lnTo>
                <a:lnTo>
                  <a:pt x="279064" y="82678"/>
                </a:lnTo>
                <a:lnTo>
                  <a:pt x="275278" y="76222"/>
                </a:lnTo>
                <a:lnTo>
                  <a:pt x="270708" y="70427"/>
                </a:lnTo>
                <a:close/>
              </a:path>
              <a:path w="769620" h="185419">
                <a:moveTo>
                  <a:pt x="335697" y="1256"/>
                </a:moveTo>
                <a:lnTo>
                  <a:pt x="314587" y="1256"/>
                </a:lnTo>
                <a:lnTo>
                  <a:pt x="314587" y="182193"/>
                </a:lnTo>
                <a:lnTo>
                  <a:pt x="335697" y="182193"/>
                </a:lnTo>
                <a:lnTo>
                  <a:pt x="335697" y="1256"/>
                </a:lnTo>
                <a:close/>
              </a:path>
              <a:path w="769620" h="185419">
                <a:moveTo>
                  <a:pt x="393661" y="55537"/>
                </a:moveTo>
                <a:lnTo>
                  <a:pt x="372552" y="55537"/>
                </a:lnTo>
                <a:lnTo>
                  <a:pt x="372552" y="182193"/>
                </a:lnTo>
                <a:lnTo>
                  <a:pt x="393661" y="182193"/>
                </a:lnTo>
                <a:lnTo>
                  <a:pt x="393661" y="55537"/>
                </a:lnTo>
                <a:close/>
              </a:path>
              <a:path w="769620" h="185419">
                <a:moveTo>
                  <a:pt x="387127" y="0"/>
                </a:moveTo>
                <a:lnTo>
                  <a:pt x="378918" y="0"/>
                </a:lnTo>
                <a:lnTo>
                  <a:pt x="375400" y="1340"/>
                </a:lnTo>
                <a:lnTo>
                  <a:pt x="369871" y="6533"/>
                </a:lnTo>
                <a:lnTo>
                  <a:pt x="368531" y="9884"/>
                </a:lnTo>
                <a:lnTo>
                  <a:pt x="368531" y="18261"/>
                </a:lnTo>
                <a:lnTo>
                  <a:pt x="369871" y="21779"/>
                </a:lnTo>
                <a:lnTo>
                  <a:pt x="372552" y="24627"/>
                </a:lnTo>
                <a:lnTo>
                  <a:pt x="375400" y="27308"/>
                </a:lnTo>
                <a:lnTo>
                  <a:pt x="378918" y="28648"/>
                </a:lnTo>
                <a:lnTo>
                  <a:pt x="387127" y="28648"/>
                </a:lnTo>
                <a:lnTo>
                  <a:pt x="390562" y="27308"/>
                </a:lnTo>
                <a:lnTo>
                  <a:pt x="393410" y="24627"/>
                </a:lnTo>
                <a:lnTo>
                  <a:pt x="396258" y="21779"/>
                </a:lnTo>
                <a:lnTo>
                  <a:pt x="397682" y="18261"/>
                </a:lnTo>
                <a:lnTo>
                  <a:pt x="397682" y="9884"/>
                </a:lnTo>
                <a:lnTo>
                  <a:pt x="396258" y="6533"/>
                </a:lnTo>
                <a:lnTo>
                  <a:pt x="393410" y="4020"/>
                </a:lnTo>
                <a:lnTo>
                  <a:pt x="390562" y="1340"/>
                </a:lnTo>
                <a:lnTo>
                  <a:pt x="387127" y="0"/>
                </a:lnTo>
                <a:close/>
              </a:path>
              <a:path w="769620" h="185419">
                <a:moveTo>
                  <a:pt x="441467" y="55537"/>
                </a:moveTo>
                <a:lnTo>
                  <a:pt x="419353" y="55537"/>
                </a:lnTo>
                <a:lnTo>
                  <a:pt x="467351" y="182193"/>
                </a:lnTo>
                <a:lnTo>
                  <a:pt x="491727" y="182193"/>
                </a:lnTo>
                <a:lnTo>
                  <a:pt x="499441" y="161838"/>
                </a:lnTo>
                <a:lnTo>
                  <a:pt x="479665" y="161838"/>
                </a:lnTo>
                <a:lnTo>
                  <a:pt x="441467" y="55537"/>
                </a:lnTo>
                <a:close/>
              </a:path>
              <a:path w="769620" h="185419">
                <a:moveTo>
                  <a:pt x="539726" y="55537"/>
                </a:moveTo>
                <a:lnTo>
                  <a:pt x="518114" y="55537"/>
                </a:lnTo>
                <a:lnTo>
                  <a:pt x="479665" y="161838"/>
                </a:lnTo>
                <a:lnTo>
                  <a:pt x="499441" y="161838"/>
                </a:lnTo>
                <a:lnTo>
                  <a:pt x="539726" y="55537"/>
                </a:lnTo>
                <a:close/>
              </a:path>
              <a:path w="769620" h="185419">
                <a:moveTo>
                  <a:pt x="613094" y="52521"/>
                </a:moveTo>
                <a:lnTo>
                  <a:pt x="574394" y="65369"/>
                </a:lnTo>
                <a:lnTo>
                  <a:pt x="553661" y="100080"/>
                </a:lnTo>
                <a:lnTo>
                  <a:pt x="551777" y="118865"/>
                </a:lnTo>
                <a:lnTo>
                  <a:pt x="552218" y="127598"/>
                </a:lnTo>
                <a:lnTo>
                  <a:pt x="568802" y="166989"/>
                </a:lnTo>
                <a:lnTo>
                  <a:pt x="603922" y="184690"/>
                </a:lnTo>
                <a:lnTo>
                  <a:pt x="612591" y="185209"/>
                </a:lnTo>
                <a:lnTo>
                  <a:pt x="619769" y="184894"/>
                </a:lnTo>
                <a:lnTo>
                  <a:pt x="656067" y="167366"/>
                </a:lnTo>
                <a:lnTo>
                  <a:pt x="605555" y="167366"/>
                </a:lnTo>
                <a:lnTo>
                  <a:pt x="598937" y="165607"/>
                </a:lnTo>
                <a:lnTo>
                  <a:pt x="573765" y="134446"/>
                </a:lnTo>
                <a:lnTo>
                  <a:pt x="572546" y="123640"/>
                </a:lnTo>
                <a:lnTo>
                  <a:pt x="567609" y="123640"/>
                </a:lnTo>
                <a:lnTo>
                  <a:pt x="567609" y="107305"/>
                </a:lnTo>
                <a:lnTo>
                  <a:pt x="572383" y="107305"/>
                </a:lnTo>
                <a:lnTo>
                  <a:pt x="572383" y="103703"/>
                </a:lnTo>
                <a:lnTo>
                  <a:pt x="574226" y="95913"/>
                </a:lnTo>
                <a:lnTo>
                  <a:pt x="577912" y="89714"/>
                </a:lnTo>
                <a:lnTo>
                  <a:pt x="581598" y="83348"/>
                </a:lnTo>
                <a:lnTo>
                  <a:pt x="586456" y="78573"/>
                </a:lnTo>
                <a:lnTo>
                  <a:pt x="592487" y="75390"/>
                </a:lnTo>
                <a:lnTo>
                  <a:pt x="598686" y="72039"/>
                </a:lnTo>
                <a:lnTo>
                  <a:pt x="605136" y="70427"/>
                </a:lnTo>
                <a:lnTo>
                  <a:pt x="656004" y="70427"/>
                </a:lnTo>
                <a:lnTo>
                  <a:pt x="650730" y="65369"/>
                </a:lnTo>
                <a:lnTo>
                  <a:pt x="644507" y="60814"/>
                </a:lnTo>
                <a:lnTo>
                  <a:pt x="637737" y="57186"/>
                </a:lnTo>
                <a:lnTo>
                  <a:pt x="630245" y="54595"/>
                </a:lnTo>
                <a:lnTo>
                  <a:pt x="622031" y="53040"/>
                </a:lnTo>
                <a:lnTo>
                  <a:pt x="613094" y="52521"/>
                </a:lnTo>
                <a:close/>
              </a:path>
              <a:path w="769620" h="185419">
                <a:moveTo>
                  <a:pt x="667878" y="145503"/>
                </a:moveTo>
                <a:lnTo>
                  <a:pt x="647020" y="145503"/>
                </a:lnTo>
                <a:lnTo>
                  <a:pt x="644507" y="152204"/>
                </a:lnTo>
                <a:lnTo>
                  <a:pt x="640318" y="157565"/>
                </a:lnTo>
                <a:lnTo>
                  <a:pt x="628758" y="165439"/>
                </a:lnTo>
                <a:lnTo>
                  <a:pt x="621471" y="167366"/>
                </a:lnTo>
                <a:lnTo>
                  <a:pt x="656067" y="167366"/>
                </a:lnTo>
                <a:lnTo>
                  <a:pt x="662349" y="159827"/>
                </a:lnTo>
                <a:lnTo>
                  <a:pt x="665867" y="153042"/>
                </a:lnTo>
                <a:lnTo>
                  <a:pt x="667677" y="146257"/>
                </a:lnTo>
                <a:lnTo>
                  <a:pt x="667756" y="145958"/>
                </a:lnTo>
                <a:lnTo>
                  <a:pt x="667878" y="145503"/>
                </a:lnTo>
                <a:close/>
              </a:path>
              <a:path w="769620" h="185419">
                <a:moveTo>
                  <a:pt x="572383" y="107305"/>
                </a:moveTo>
                <a:lnTo>
                  <a:pt x="567609" y="107305"/>
                </a:lnTo>
                <a:lnTo>
                  <a:pt x="567609" y="123640"/>
                </a:lnTo>
                <a:lnTo>
                  <a:pt x="572546" y="123640"/>
                </a:lnTo>
                <a:lnTo>
                  <a:pt x="572437" y="121294"/>
                </a:lnTo>
                <a:lnTo>
                  <a:pt x="572383" y="107305"/>
                </a:lnTo>
                <a:close/>
              </a:path>
              <a:path w="769620" h="185419">
                <a:moveTo>
                  <a:pt x="656004" y="70427"/>
                </a:moveTo>
                <a:lnTo>
                  <a:pt x="613381" y="70427"/>
                </a:lnTo>
                <a:lnTo>
                  <a:pt x="620288" y="70976"/>
                </a:lnTo>
                <a:lnTo>
                  <a:pt x="627293" y="72814"/>
                </a:lnTo>
                <a:lnTo>
                  <a:pt x="650789" y="107305"/>
                </a:lnTo>
                <a:lnTo>
                  <a:pt x="572383" y="107305"/>
                </a:lnTo>
                <a:lnTo>
                  <a:pt x="572437" y="121294"/>
                </a:lnTo>
                <a:lnTo>
                  <a:pt x="572546" y="123640"/>
                </a:lnTo>
                <a:lnTo>
                  <a:pt x="671145" y="123640"/>
                </a:lnTo>
                <a:lnTo>
                  <a:pt x="671312" y="121294"/>
                </a:lnTo>
                <a:lnTo>
                  <a:pt x="671396" y="112080"/>
                </a:lnTo>
                <a:lnTo>
                  <a:pt x="670956" y="104211"/>
                </a:lnTo>
                <a:lnTo>
                  <a:pt x="660574" y="76222"/>
                </a:lnTo>
                <a:lnTo>
                  <a:pt x="656004" y="70427"/>
                </a:lnTo>
                <a:close/>
              </a:path>
              <a:path w="769620" h="185419">
                <a:moveTo>
                  <a:pt x="718982" y="55537"/>
                </a:moveTo>
                <a:lnTo>
                  <a:pt x="699883" y="55537"/>
                </a:lnTo>
                <a:lnTo>
                  <a:pt x="699883" y="182193"/>
                </a:lnTo>
                <a:lnTo>
                  <a:pt x="720993" y="182193"/>
                </a:lnTo>
                <a:lnTo>
                  <a:pt x="720993" y="108813"/>
                </a:lnTo>
                <a:lnTo>
                  <a:pt x="721998" y="102112"/>
                </a:lnTo>
                <a:lnTo>
                  <a:pt x="738270" y="79662"/>
                </a:lnTo>
                <a:lnTo>
                  <a:pt x="720490" y="79662"/>
                </a:lnTo>
                <a:lnTo>
                  <a:pt x="718998" y="55788"/>
                </a:lnTo>
                <a:lnTo>
                  <a:pt x="718982" y="55537"/>
                </a:lnTo>
                <a:close/>
              </a:path>
              <a:path w="769620" h="185419">
                <a:moveTo>
                  <a:pt x="768991" y="52521"/>
                </a:moveTo>
                <a:lnTo>
                  <a:pt x="760950" y="52521"/>
                </a:lnTo>
                <a:lnTo>
                  <a:pt x="753746" y="53610"/>
                </a:lnTo>
                <a:lnTo>
                  <a:pt x="720490" y="79662"/>
                </a:lnTo>
                <a:lnTo>
                  <a:pt x="738270" y="79662"/>
                </a:lnTo>
                <a:lnTo>
                  <a:pt x="741013" y="78238"/>
                </a:lnTo>
                <a:lnTo>
                  <a:pt x="745871" y="76898"/>
                </a:lnTo>
                <a:lnTo>
                  <a:pt x="750730" y="75390"/>
                </a:lnTo>
                <a:lnTo>
                  <a:pt x="755840" y="74636"/>
                </a:lnTo>
                <a:lnTo>
                  <a:pt x="768991" y="74636"/>
                </a:lnTo>
                <a:lnTo>
                  <a:pt x="768991" y="52521"/>
                </a:lnTo>
                <a:close/>
              </a:path>
            </a:pathLst>
          </a:custGeom>
          <a:solidFill>
            <a:srgbClr val="1313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8521579" y="873397"/>
            <a:ext cx="268605" cy="182245"/>
          </a:xfrm>
          <a:custGeom>
            <a:avLst/>
            <a:gdLst/>
            <a:ahLst/>
            <a:cxnLst/>
            <a:rect l="l" t="t" r="r" b="b"/>
            <a:pathLst>
              <a:path w="268605" h="182244">
                <a:moveTo>
                  <a:pt x="21360" y="126655"/>
                </a:moveTo>
                <a:lnTo>
                  <a:pt x="0" y="126655"/>
                </a:lnTo>
                <a:lnTo>
                  <a:pt x="681" y="134948"/>
                </a:lnTo>
                <a:lnTo>
                  <a:pt x="23716" y="172392"/>
                </a:lnTo>
                <a:lnTo>
                  <a:pt x="60814" y="181942"/>
                </a:lnTo>
                <a:lnTo>
                  <a:pt x="68496" y="181565"/>
                </a:lnTo>
                <a:lnTo>
                  <a:pt x="69609" y="181565"/>
                </a:lnTo>
                <a:lnTo>
                  <a:pt x="104667" y="165984"/>
                </a:lnTo>
                <a:lnTo>
                  <a:pt x="106736" y="163597"/>
                </a:lnTo>
                <a:lnTo>
                  <a:pt x="52605" y="163597"/>
                </a:lnTo>
                <a:lnTo>
                  <a:pt x="45921" y="162005"/>
                </a:lnTo>
                <a:lnTo>
                  <a:pt x="45715" y="162005"/>
                </a:lnTo>
                <a:lnTo>
                  <a:pt x="33841" y="155220"/>
                </a:lnTo>
                <a:lnTo>
                  <a:pt x="21404" y="128414"/>
                </a:lnTo>
                <a:lnTo>
                  <a:pt x="21360" y="126655"/>
                </a:lnTo>
                <a:close/>
              </a:path>
              <a:path w="268605" h="182244">
                <a:moveTo>
                  <a:pt x="104886" y="18344"/>
                </a:moveTo>
                <a:lnTo>
                  <a:pt x="71202" y="18344"/>
                </a:lnTo>
                <a:lnTo>
                  <a:pt x="78908" y="20941"/>
                </a:lnTo>
                <a:lnTo>
                  <a:pt x="83934" y="26135"/>
                </a:lnTo>
                <a:lnTo>
                  <a:pt x="89128" y="31328"/>
                </a:lnTo>
                <a:lnTo>
                  <a:pt x="91724" y="37778"/>
                </a:lnTo>
                <a:lnTo>
                  <a:pt x="91724" y="54867"/>
                </a:lnTo>
                <a:lnTo>
                  <a:pt x="54783" y="75641"/>
                </a:lnTo>
                <a:lnTo>
                  <a:pt x="41716" y="75641"/>
                </a:lnTo>
                <a:lnTo>
                  <a:pt x="41716" y="93484"/>
                </a:lnTo>
                <a:lnTo>
                  <a:pt x="62657" y="93484"/>
                </a:lnTo>
                <a:lnTo>
                  <a:pt x="69861" y="94740"/>
                </a:lnTo>
                <a:lnTo>
                  <a:pt x="76395" y="97253"/>
                </a:lnTo>
                <a:lnTo>
                  <a:pt x="83096" y="99599"/>
                </a:lnTo>
                <a:lnTo>
                  <a:pt x="88374" y="103368"/>
                </a:lnTo>
                <a:lnTo>
                  <a:pt x="92227" y="108562"/>
                </a:lnTo>
                <a:lnTo>
                  <a:pt x="96248" y="113588"/>
                </a:lnTo>
                <a:lnTo>
                  <a:pt x="98207" y="120038"/>
                </a:lnTo>
                <a:lnTo>
                  <a:pt x="98138" y="135451"/>
                </a:lnTo>
                <a:lnTo>
                  <a:pt x="96834" y="140896"/>
                </a:lnTo>
                <a:lnTo>
                  <a:pt x="69024" y="163597"/>
                </a:lnTo>
                <a:lnTo>
                  <a:pt x="106736" y="163597"/>
                </a:lnTo>
                <a:lnTo>
                  <a:pt x="119619" y="128414"/>
                </a:lnTo>
                <a:lnTo>
                  <a:pt x="119619" y="120038"/>
                </a:lnTo>
                <a:lnTo>
                  <a:pt x="118027" y="112750"/>
                </a:lnTo>
                <a:lnTo>
                  <a:pt x="111661" y="100352"/>
                </a:lnTo>
                <a:lnTo>
                  <a:pt x="107305" y="95326"/>
                </a:lnTo>
                <a:lnTo>
                  <a:pt x="101777" y="91473"/>
                </a:lnTo>
                <a:lnTo>
                  <a:pt x="96415" y="87620"/>
                </a:lnTo>
                <a:lnTo>
                  <a:pt x="90300" y="85023"/>
                </a:lnTo>
                <a:lnTo>
                  <a:pt x="83432" y="83683"/>
                </a:lnTo>
                <a:lnTo>
                  <a:pt x="90133" y="82007"/>
                </a:lnTo>
                <a:lnTo>
                  <a:pt x="113085" y="50260"/>
                </a:lnTo>
                <a:lnTo>
                  <a:pt x="113085" y="36187"/>
                </a:lnTo>
                <a:lnTo>
                  <a:pt x="111153" y="29103"/>
                </a:lnTo>
                <a:lnTo>
                  <a:pt x="111075" y="28815"/>
                </a:lnTo>
                <a:lnTo>
                  <a:pt x="107054" y="22114"/>
                </a:lnTo>
                <a:lnTo>
                  <a:pt x="104886" y="18344"/>
                </a:lnTo>
                <a:close/>
              </a:path>
              <a:path w="268605" h="182244">
                <a:moveTo>
                  <a:pt x="61066" y="0"/>
                </a:moveTo>
                <a:lnTo>
                  <a:pt x="21863" y="13570"/>
                </a:lnTo>
                <a:lnTo>
                  <a:pt x="5779" y="48752"/>
                </a:lnTo>
                <a:lnTo>
                  <a:pt x="27140" y="48752"/>
                </a:lnTo>
                <a:lnTo>
                  <a:pt x="27978" y="39873"/>
                </a:lnTo>
                <a:lnTo>
                  <a:pt x="31328" y="32585"/>
                </a:lnTo>
                <a:lnTo>
                  <a:pt x="43056" y="21193"/>
                </a:lnTo>
                <a:lnTo>
                  <a:pt x="50930" y="18344"/>
                </a:lnTo>
                <a:lnTo>
                  <a:pt x="104886" y="18344"/>
                </a:lnTo>
                <a:lnTo>
                  <a:pt x="103201" y="15413"/>
                </a:lnTo>
                <a:lnTo>
                  <a:pt x="97421" y="10052"/>
                </a:lnTo>
                <a:lnTo>
                  <a:pt x="89714" y="6031"/>
                </a:lnTo>
                <a:lnTo>
                  <a:pt x="83589" y="3392"/>
                </a:lnTo>
                <a:lnTo>
                  <a:pt x="76999" y="1570"/>
                </a:lnTo>
                <a:lnTo>
                  <a:pt x="77189" y="1570"/>
                </a:lnTo>
                <a:lnTo>
                  <a:pt x="69369" y="392"/>
                </a:lnTo>
                <a:lnTo>
                  <a:pt x="69606" y="392"/>
                </a:lnTo>
                <a:lnTo>
                  <a:pt x="61066" y="0"/>
                </a:lnTo>
                <a:close/>
              </a:path>
              <a:path w="268605" h="182244">
                <a:moveTo>
                  <a:pt x="169834" y="126655"/>
                </a:moveTo>
                <a:lnTo>
                  <a:pt x="148473" y="126655"/>
                </a:lnTo>
                <a:lnTo>
                  <a:pt x="149155" y="134948"/>
                </a:lnTo>
                <a:lnTo>
                  <a:pt x="172190" y="172392"/>
                </a:lnTo>
                <a:lnTo>
                  <a:pt x="209288" y="181942"/>
                </a:lnTo>
                <a:lnTo>
                  <a:pt x="216970" y="181565"/>
                </a:lnTo>
                <a:lnTo>
                  <a:pt x="218082" y="181565"/>
                </a:lnTo>
                <a:lnTo>
                  <a:pt x="253140" y="165984"/>
                </a:lnTo>
                <a:lnTo>
                  <a:pt x="255209" y="163597"/>
                </a:lnTo>
                <a:lnTo>
                  <a:pt x="201079" y="163597"/>
                </a:lnTo>
                <a:lnTo>
                  <a:pt x="194395" y="162005"/>
                </a:lnTo>
                <a:lnTo>
                  <a:pt x="194189" y="162005"/>
                </a:lnTo>
                <a:lnTo>
                  <a:pt x="182315" y="155220"/>
                </a:lnTo>
                <a:lnTo>
                  <a:pt x="169878" y="128414"/>
                </a:lnTo>
                <a:lnTo>
                  <a:pt x="169834" y="126655"/>
                </a:lnTo>
                <a:close/>
              </a:path>
              <a:path w="268605" h="182244">
                <a:moveTo>
                  <a:pt x="253360" y="18344"/>
                </a:moveTo>
                <a:lnTo>
                  <a:pt x="219675" y="18344"/>
                </a:lnTo>
                <a:lnTo>
                  <a:pt x="227382" y="20941"/>
                </a:lnTo>
                <a:lnTo>
                  <a:pt x="232408" y="26135"/>
                </a:lnTo>
                <a:lnTo>
                  <a:pt x="237601" y="31328"/>
                </a:lnTo>
                <a:lnTo>
                  <a:pt x="240198" y="37778"/>
                </a:lnTo>
                <a:lnTo>
                  <a:pt x="240198" y="54867"/>
                </a:lnTo>
                <a:lnTo>
                  <a:pt x="203257" y="75641"/>
                </a:lnTo>
                <a:lnTo>
                  <a:pt x="190189" y="75641"/>
                </a:lnTo>
                <a:lnTo>
                  <a:pt x="190189" y="93484"/>
                </a:lnTo>
                <a:lnTo>
                  <a:pt x="211131" y="93484"/>
                </a:lnTo>
                <a:lnTo>
                  <a:pt x="218335" y="94740"/>
                </a:lnTo>
                <a:lnTo>
                  <a:pt x="224869" y="97253"/>
                </a:lnTo>
                <a:lnTo>
                  <a:pt x="231570" y="99599"/>
                </a:lnTo>
                <a:lnTo>
                  <a:pt x="236848" y="103368"/>
                </a:lnTo>
                <a:lnTo>
                  <a:pt x="240701" y="108562"/>
                </a:lnTo>
                <a:lnTo>
                  <a:pt x="244722" y="113588"/>
                </a:lnTo>
                <a:lnTo>
                  <a:pt x="246681" y="120038"/>
                </a:lnTo>
                <a:lnTo>
                  <a:pt x="246612" y="135451"/>
                </a:lnTo>
                <a:lnTo>
                  <a:pt x="245308" y="140896"/>
                </a:lnTo>
                <a:lnTo>
                  <a:pt x="217498" y="163597"/>
                </a:lnTo>
                <a:lnTo>
                  <a:pt x="255209" y="163597"/>
                </a:lnTo>
                <a:lnTo>
                  <a:pt x="268093" y="128414"/>
                </a:lnTo>
                <a:lnTo>
                  <a:pt x="268093" y="120038"/>
                </a:lnTo>
                <a:lnTo>
                  <a:pt x="266501" y="112750"/>
                </a:lnTo>
                <a:lnTo>
                  <a:pt x="260135" y="100352"/>
                </a:lnTo>
                <a:lnTo>
                  <a:pt x="255779" y="95326"/>
                </a:lnTo>
                <a:lnTo>
                  <a:pt x="250250" y="91473"/>
                </a:lnTo>
                <a:lnTo>
                  <a:pt x="244889" y="87620"/>
                </a:lnTo>
                <a:lnTo>
                  <a:pt x="238774" y="85023"/>
                </a:lnTo>
                <a:lnTo>
                  <a:pt x="231905" y="83683"/>
                </a:lnTo>
                <a:lnTo>
                  <a:pt x="238607" y="82007"/>
                </a:lnTo>
                <a:lnTo>
                  <a:pt x="261559" y="50260"/>
                </a:lnTo>
                <a:lnTo>
                  <a:pt x="261559" y="36187"/>
                </a:lnTo>
                <a:lnTo>
                  <a:pt x="259627" y="29103"/>
                </a:lnTo>
                <a:lnTo>
                  <a:pt x="259549" y="28815"/>
                </a:lnTo>
                <a:lnTo>
                  <a:pt x="255528" y="22114"/>
                </a:lnTo>
                <a:lnTo>
                  <a:pt x="253360" y="18344"/>
                </a:lnTo>
                <a:close/>
              </a:path>
              <a:path w="268605" h="182244">
                <a:moveTo>
                  <a:pt x="209540" y="0"/>
                </a:moveTo>
                <a:lnTo>
                  <a:pt x="170337" y="13570"/>
                </a:lnTo>
                <a:lnTo>
                  <a:pt x="154253" y="48752"/>
                </a:lnTo>
                <a:lnTo>
                  <a:pt x="175614" y="48752"/>
                </a:lnTo>
                <a:lnTo>
                  <a:pt x="176452" y="39873"/>
                </a:lnTo>
                <a:lnTo>
                  <a:pt x="179802" y="32585"/>
                </a:lnTo>
                <a:lnTo>
                  <a:pt x="191530" y="21193"/>
                </a:lnTo>
                <a:lnTo>
                  <a:pt x="199404" y="18344"/>
                </a:lnTo>
                <a:lnTo>
                  <a:pt x="253360" y="18344"/>
                </a:lnTo>
                <a:lnTo>
                  <a:pt x="251674" y="15413"/>
                </a:lnTo>
                <a:lnTo>
                  <a:pt x="245894" y="10052"/>
                </a:lnTo>
                <a:lnTo>
                  <a:pt x="238188" y="6031"/>
                </a:lnTo>
                <a:lnTo>
                  <a:pt x="232062" y="3392"/>
                </a:lnTo>
                <a:lnTo>
                  <a:pt x="225473" y="1570"/>
                </a:lnTo>
                <a:lnTo>
                  <a:pt x="225663" y="1570"/>
                </a:lnTo>
                <a:lnTo>
                  <a:pt x="217842" y="392"/>
                </a:lnTo>
                <a:lnTo>
                  <a:pt x="218080" y="392"/>
                </a:lnTo>
                <a:lnTo>
                  <a:pt x="209540" y="0"/>
                </a:lnTo>
                <a:close/>
              </a:path>
            </a:pathLst>
          </a:custGeom>
          <a:solidFill>
            <a:srgbClr val="13131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23519" y="2167054"/>
            <a:ext cx="2365357" cy="31898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48650" y="2676358"/>
            <a:ext cx="6046962" cy="633279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7413387" y="3999995"/>
            <a:ext cx="3979545" cy="7308850"/>
            <a:chOff x="7413387" y="3999995"/>
            <a:chExt cx="3979545" cy="7308850"/>
          </a:xfrm>
        </p:grpSpPr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16613" y="4127001"/>
              <a:ext cx="3763097" cy="718155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460306" y="4046920"/>
              <a:ext cx="3885565" cy="7261859"/>
            </a:xfrm>
            <a:custGeom>
              <a:avLst/>
              <a:gdLst/>
              <a:ahLst/>
              <a:cxnLst/>
              <a:rect l="l" t="t" r="r" b="b"/>
              <a:pathLst>
                <a:path w="3885565" h="7261859">
                  <a:moveTo>
                    <a:pt x="93495" y="278667"/>
                  </a:moveTo>
                  <a:lnTo>
                    <a:pt x="71109" y="318349"/>
                  </a:lnTo>
                  <a:lnTo>
                    <a:pt x="52719" y="360329"/>
                  </a:lnTo>
                  <a:lnTo>
                    <a:pt x="37913" y="404930"/>
                  </a:lnTo>
                  <a:lnTo>
                    <a:pt x="26276" y="452475"/>
                  </a:lnTo>
                  <a:lnTo>
                    <a:pt x="17395" y="503287"/>
                  </a:lnTo>
                  <a:lnTo>
                    <a:pt x="10858" y="557690"/>
                  </a:lnTo>
                  <a:lnTo>
                    <a:pt x="7609" y="596025"/>
                  </a:lnTo>
                  <a:lnTo>
                    <a:pt x="5083" y="636611"/>
                  </a:lnTo>
                  <a:lnTo>
                    <a:pt x="3189" y="679551"/>
                  </a:lnTo>
                  <a:lnTo>
                    <a:pt x="1836" y="724947"/>
                  </a:lnTo>
                  <a:lnTo>
                    <a:pt x="932" y="772902"/>
                  </a:lnTo>
                  <a:lnTo>
                    <a:pt x="388" y="823519"/>
                  </a:lnTo>
                  <a:lnTo>
                    <a:pt x="183" y="863106"/>
                  </a:lnTo>
                  <a:lnTo>
                    <a:pt x="0" y="7261635"/>
                  </a:lnTo>
                  <a:lnTo>
                    <a:pt x="112611" y="7261635"/>
                  </a:lnTo>
                  <a:lnTo>
                    <a:pt x="112634" y="925508"/>
                  </a:lnTo>
                  <a:lnTo>
                    <a:pt x="112748" y="876901"/>
                  </a:lnTo>
                  <a:lnTo>
                    <a:pt x="113047" y="823519"/>
                  </a:lnTo>
                  <a:lnTo>
                    <a:pt x="113925" y="750703"/>
                  </a:lnTo>
                  <a:lnTo>
                    <a:pt x="115159" y="700212"/>
                  </a:lnTo>
                  <a:lnTo>
                    <a:pt x="116993" y="653202"/>
                  </a:lnTo>
                  <a:lnTo>
                    <a:pt x="119545" y="609427"/>
                  </a:lnTo>
                  <a:lnTo>
                    <a:pt x="122935" y="568644"/>
                  </a:lnTo>
                  <a:lnTo>
                    <a:pt x="130243" y="510184"/>
                  </a:lnTo>
                  <a:lnTo>
                    <a:pt x="140159" y="459034"/>
                  </a:lnTo>
                  <a:lnTo>
                    <a:pt x="152985" y="414150"/>
                  </a:lnTo>
                  <a:lnTo>
                    <a:pt x="169023" y="374489"/>
                  </a:lnTo>
                  <a:lnTo>
                    <a:pt x="188576" y="339008"/>
                  </a:lnTo>
                  <a:lnTo>
                    <a:pt x="93495" y="278667"/>
                  </a:lnTo>
                  <a:close/>
                </a:path>
                <a:path w="3885565" h="7261859">
                  <a:moveTo>
                    <a:pt x="3791597" y="278667"/>
                  </a:moveTo>
                  <a:lnTo>
                    <a:pt x="3696516" y="339008"/>
                  </a:lnTo>
                  <a:lnTo>
                    <a:pt x="3716070" y="374489"/>
                  </a:lnTo>
                  <a:lnTo>
                    <a:pt x="3732108" y="414150"/>
                  </a:lnTo>
                  <a:lnTo>
                    <a:pt x="3744934" y="459034"/>
                  </a:lnTo>
                  <a:lnTo>
                    <a:pt x="3754849" y="510184"/>
                  </a:lnTo>
                  <a:lnTo>
                    <a:pt x="3762158" y="568644"/>
                  </a:lnTo>
                  <a:lnTo>
                    <a:pt x="3765547" y="609427"/>
                  </a:lnTo>
                  <a:lnTo>
                    <a:pt x="3768100" y="653202"/>
                  </a:lnTo>
                  <a:lnTo>
                    <a:pt x="3769934" y="700212"/>
                  </a:lnTo>
                  <a:lnTo>
                    <a:pt x="3771168" y="750703"/>
                  </a:lnTo>
                  <a:lnTo>
                    <a:pt x="3771921" y="804919"/>
                  </a:lnTo>
                  <a:lnTo>
                    <a:pt x="3772312" y="863106"/>
                  </a:lnTo>
                  <a:lnTo>
                    <a:pt x="3772459" y="925508"/>
                  </a:lnTo>
                  <a:lnTo>
                    <a:pt x="3772482" y="7261635"/>
                  </a:lnTo>
                  <a:lnTo>
                    <a:pt x="3885093" y="7261635"/>
                  </a:lnTo>
                  <a:lnTo>
                    <a:pt x="3884981" y="876901"/>
                  </a:lnTo>
                  <a:lnTo>
                    <a:pt x="3884705" y="823519"/>
                  </a:lnTo>
                  <a:lnTo>
                    <a:pt x="3884160" y="772902"/>
                  </a:lnTo>
                  <a:lnTo>
                    <a:pt x="3883257" y="724947"/>
                  </a:lnTo>
                  <a:lnTo>
                    <a:pt x="3881904" y="679551"/>
                  </a:lnTo>
                  <a:lnTo>
                    <a:pt x="3880010" y="636611"/>
                  </a:lnTo>
                  <a:lnTo>
                    <a:pt x="3877484" y="596025"/>
                  </a:lnTo>
                  <a:lnTo>
                    <a:pt x="3874235" y="557690"/>
                  </a:lnTo>
                  <a:lnTo>
                    <a:pt x="3867697" y="503287"/>
                  </a:lnTo>
                  <a:lnTo>
                    <a:pt x="3858817" y="452475"/>
                  </a:lnTo>
                  <a:lnTo>
                    <a:pt x="3847180" y="404930"/>
                  </a:lnTo>
                  <a:lnTo>
                    <a:pt x="3832373" y="360329"/>
                  </a:lnTo>
                  <a:lnTo>
                    <a:pt x="3813984" y="318349"/>
                  </a:lnTo>
                  <a:lnTo>
                    <a:pt x="3791597" y="278667"/>
                  </a:lnTo>
                  <a:close/>
                </a:path>
                <a:path w="3885565" h="7261859">
                  <a:moveTo>
                    <a:pt x="278779" y="93384"/>
                  </a:moveTo>
                  <a:lnTo>
                    <a:pt x="235393" y="123678"/>
                  </a:lnTo>
                  <a:lnTo>
                    <a:pt x="194955" y="157570"/>
                  </a:lnTo>
                  <a:lnTo>
                    <a:pt x="157682" y="194844"/>
                  </a:lnTo>
                  <a:lnTo>
                    <a:pt x="123789" y="235282"/>
                  </a:lnTo>
                  <a:lnTo>
                    <a:pt x="93495" y="278667"/>
                  </a:lnTo>
                  <a:lnTo>
                    <a:pt x="188576" y="339008"/>
                  </a:lnTo>
                  <a:lnTo>
                    <a:pt x="219807" y="295311"/>
                  </a:lnTo>
                  <a:lnTo>
                    <a:pt x="255538" y="255426"/>
                  </a:lnTo>
                  <a:lnTo>
                    <a:pt x="295423" y="219696"/>
                  </a:lnTo>
                  <a:lnTo>
                    <a:pt x="339119" y="188464"/>
                  </a:lnTo>
                  <a:lnTo>
                    <a:pt x="278779" y="93384"/>
                  </a:lnTo>
                  <a:close/>
                </a:path>
                <a:path w="3885565" h="7261859">
                  <a:moveTo>
                    <a:pt x="3606313" y="93384"/>
                  </a:moveTo>
                  <a:lnTo>
                    <a:pt x="3545973" y="188464"/>
                  </a:lnTo>
                  <a:lnTo>
                    <a:pt x="3589670" y="219696"/>
                  </a:lnTo>
                  <a:lnTo>
                    <a:pt x="3629555" y="255426"/>
                  </a:lnTo>
                  <a:lnTo>
                    <a:pt x="3665285" y="295311"/>
                  </a:lnTo>
                  <a:lnTo>
                    <a:pt x="3696516" y="339008"/>
                  </a:lnTo>
                  <a:lnTo>
                    <a:pt x="3791597" y="278667"/>
                  </a:lnTo>
                  <a:lnTo>
                    <a:pt x="3761303" y="235282"/>
                  </a:lnTo>
                  <a:lnTo>
                    <a:pt x="3727411" y="194844"/>
                  </a:lnTo>
                  <a:lnTo>
                    <a:pt x="3690137" y="157570"/>
                  </a:lnTo>
                  <a:lnTo>
                    <a:pt x="3649699" y="123678"/>
                  </a:lnTo>
                  <a:lnTo>
                    <a:pt x="3606313" y="93384"/>
                  </a:lnTo>
                  <a:close/>
                </a:path>
                <a:path w="3885565" h="7261859">
                  <a:moveTo>
                    <a:pt x="992481" y="0"/>
                  </a:moveTo>
                  <a:lnTo>
                    <a:pt x="877013" y="0"/>
                  </a:lnTo>
                  <a:lnTo>
                    <a:pt x="725059" y="1724"/>
                  </a:lnTo>
                  <a:lnTo>
                    <a:pt x="679663" y="3077"/>
                  </a:lnTo>
                  <a:lnTo>
                    <a:pt x="636723" y="4971"/>
                  </a:lnTo>
                  <a:lnTo>
                    <a:pt x="596137" y="7498"/>
                  </a:lnTo>
                  <a:lnTo>
                    <a:pt x="557801" y="10746"/>
                  </a:lnTo>
                  <a:lnTo>
                    <a:pt x="503398" y="17284"/>
                  </a:lnTo>
                  <a:lnTo>
                    <a:pt x="452586" y="26164"/>
                  </a:lnTo>
                  <a:lnTo>
                    <a:pt x="405041" y="37801"/>
                  </a:lnTo>
                  <a:lnTo>
                    <a:pt x="360441" y="52608"/>
                  </a:lnTo>
                  <a:lnTo>
                    <a:pt x="318461" y="70998"/>
                  </a:lnTo>
                  <a:lnTo>
                    <a:pt x="278779" y="93384"/>
                  </a:lnTo>
                  <a:lnTo>
                    <a:pt x="339119" y="188464"/>
                  </a:lnTo>
                  <a:lnTo>
                    <a:pt x="374601" y="168911"/>
                  </a:lnTo>
                  <a:lnTo>
                    <a:pt x="414261" y="152873"/>
                  </a:lnTo>
                  <a:lnTo>
                    <a:pt x="459145" y="140047"/>
                  </a:lnTo>
                  <a:lnTo>
                    <a:pt x="510295" y="130132"/>
                  </a:lnTo>
                  <a:lnTo>
                    <a:pt x="568756" y="122823"/>
                  </a:lnTo>
                  <a:lnTo>
                    <a:pt x="609539" y="119434"/>
                  </a:lnTo>
                  <a:lnTo>
                    <a:pt x="653313" y="116881"/>
                  </a:lnTo>
                  <a:lnTo>
                    <a:pt x="700324" y="115047"/>
                  </a:lnTo>
                  <a:lnTo>
                    <a:pt x="750814" y="113813"/>
                  </a:lnTo>
                  <a:lnTo>
                    <a:pt x="992481" y="112522"/>
                  </a:lnTo>
                  <a:lnTo>
                    <a:pt x="992481" y="0"/>
                  </a:lnTo>
                  <a:close/>
                </a:path>
                <a:path w="3885565" h="7261859">
                  <a:moveTo>
                    <a:pt x="3008080" y="0"/>
                  </a:moveTo>
                  <a:lnTo>
                    <a:pt x="2892612" y="0"/>
                  </a:lnTo>
                  <a:lnTo>
                    <a:pt x="2892612" y="112522"/>
                  </a:lnTo>
                  <a:lnTo>
                    <a:pt x="3134278" y="113813"/>
                  </a:lnTo>
                  <a:lnTo>
                    <a:pt x="3184769" y="115047"/>
                  </a:lnTo>
                  <a:lnTo>
                    <a:pt x="3231779" y="116881"/>
                  </a:lnTo>
                  <a:lnTo>
                    <a:pt x="3275554" y="119434"/>
                  </a:lnTo>
                  <a:lnTo>
                    <a:pt x="3316337" y="122823"/>
                  </a:lnTo>
                  <a:lnTo>
                    <a:pt x="3374797" y="130132"/>
                  </a:lnTo>
                  <a:lnTo>
                    <a:pt x="3425948" y="140047"/>
                  </a:lnTo>
                  <a:lnTo>
                    <a:pt x="3470831" y="152873"/>
                  </a:lnTo>
                  <a:lnTo>
                    <a:pt x="3510492" y="168911"/>
                  </a:lnTo>
                  <a:lnTo>
                    <a:pt x="3545973" y="188464"/>
                  </a:lnTo>
                  <a:lnTo>
                    <a:pt x="3606313" y="93384"/>
                  </a:lnTo>
                  <a:lnTo>
                    <a:pt x="3566632" y="70998"/>
                  </a:lnTo>
                  <a:lnTo>
                    <a:pt x="3524652" y="52608"/>
                  </a:lnTo>
                  <a:lnTo>
                    <a:pt x="3480051" y="37801"/>
                  </a:lnTo>
                  <a:lnTo>
                    <a:pt x="3432506" y="26164"/>
                  </a:lnTo>
                  <a:lnTo>
                    <a:pt x="3381694" y="17284"/>
                  </a:lnTo>
                  <a:lnTo>
                    <a:pt x="3327291" y="10746"/>
                  </a:lnTo>
                  <a:lnTo>
                    <a:pt x="3288956" y="7498"/>
                  </a:lnTo>
                  <a:lnTo>
                    <a:pt x="3248370" y="4971"/>
                  </a:lnTo>
                  <a:lnTo>
                    <a:pt x="3205430" y="3077"/>
                  </a:lnTo>
                  <a:lnTo>
                    <a:pt x="3160034" y="1724"/>
                  </a:lnTo>
                  <a:lnTo>
                    <a:pt x="3008080" y="0"/>
                  </a:lnTo>
                  <a:close/>
                </a:path>
                <a:path w="3885565" h="7261859">
                  <a:moveTo>
                    <a:pt x="2892612" y="0"/>
                  </a:moveTo>
                  <a:lnTo>
                    <a:pt x="992481" y="0"/>
                  </a:lnTo>
                  <a:lnTo>
                    <a:pt x="992481" y="112522"/>
                  </a:lnTo>
                  <a:lnTo>
                    <a:pt x="2892612" y="112522"/>
                  </a:lnTo>
                  <a:lnTo>
                    <a:pt x="289261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413387" y="3999995"/>
              <a:ext cx="3979545" cy="7308850"/>
            </a:xfrm>
            <a:custGeom>
              <a:avLst/>
              <a:gdLst/>
              <a:ahLst/>
              <a:cxnLst/>
              <a:rect l="l" t="t" r="r" b="b"/>
              <a:pathLst>
                <a:path w="3979545" h="7308850">
                  <a:moveTo>
                    <a:pt x="100800" y="300434"/>
                  </a:moveTo>
                  <a:lnTo>
                    <a:pt x="76886" y="342820"/>
                  </a:lnTo>
                  <a:lnTo>
                    <a:pt x="57177" y="387806"/>
                  </a:lnTo>
                  <a:lnTo>
                    <a:pt x="41249" y="435788"/>
                  </a:lnTo>
                  <a:lnTo>
                    <a:pt x="28678" y="487159"/>
                  </a:lnTo>
                  <a:lnTo>
                    <a:pt x="19039" y="542316"/>
                  </a:lnTo>
                  <a:lnTo>
                    <a:pt x="11909" y="601651"/>
                  </a:lnTo>
                  <a:lnTo>
                    <a:pt x="8350" y="643651"/>
                  </a:lnTo>
                  <a:lnTo>
                    <a:pt x="5582" y="688148"/>
                  </a:lnTo>
                  <a:lnTo>
                    <a:pt x="3505" y="735263"/>
                  </a:lnTo>
                  <a:lnTo>
                    <a:pt x="2020" y="785119"/>
                  </a:lnTo>
                  <a:lnTo>
                    <a:pt x="1028" y="837839"/>
                  </a:lnTo>
                  <a:lnTo>
                    <a:pt x="429" y="893547"/>
                  </a:lnTo>
                  <a:lnTo>
                    <a:pt x="125" y="952113"/>
                  </a:lnTo>
                  <a:lnTo>
                    <a:pt x="0" y="7308560"/>
                  </a:lnTo>
                  <a:lnTo>
                    <a:pt x="93842" y="7308560"/>
                  </a:lnTo>
                  <a:lnTo>
                    <a:pt x="93860" y="1014049"/>
                  </a:lnTo>
                  <a:lnTo>
                    <a:pt x="93974" y="952113"/>
                  </a:lnTo>
                  <a:lnTo>
                    <a:pt x="94279" y="893832"/>
                  </a:lnTo>
                  <a:lnTo>
                    <a:pt x="94866" y="839025"/>
                  </a:lnTo>
                  <a:lnTo>
                    <a:pt x="95830" y="787511"/>
                  </a:lnTo>
                  <a:lnTo>
                    <a:pt x="97262" y="739109"/>
                  </a:lnTo>
                  <a:lnTo>
                    <a:pt x="99258" y="693641"/>
                  </a:lnTo>
                  <a:lnTo>
                    <a:pt x="101908" y="650924"/>
                  </a:lnTo>
                  <a:lnTo>
                    <a:pt x="105307" y="610780"/>
                  </a:lnTo>
                  <a:lnTo>
                    <a:pt x="113480" y="545410"/>
                  </a:lnTo>
                  <a:lnTo>
                    <a:pt x="124649" y="487804"/>
                  </a:lnTo>
                  <a:lnTo>
                    <a:pt x="139205" y="436878"/>
                  </a:lnTo>
                  <a:lnTo>
                    <a:pt x="157537" y="391545"/>
                  </a:lnTo>
                  <a:lnTo>
                    <a:pt x="180034" y="350718"/>
                  </a:lnTo>
                  <a:lnTo>
                    <a:pt x="100800" y="300434"/>
                  </a:lnTo>
                  <a:close/>
                </a:path>
                <a:path w="3979545" h="7308850">
                  <a:moveTo>
                    <a:pt x="3878136" y="300434"/>
                  </a:moveTo>
                  <a:lnTo>
                    <a:pt x="3798902" y="350718"/>
                  </a:lnTo>
                  <a:lnTo>
                    <a:pt x="3821399" y="391545"/>
                  </a:lnTo>
                  <a:lnTo>
                    <a:pt x="3839730" y="436878"/>
                  </a:lnTo>
                  <a:lnTo>
                    <a:pt x="3854286" y="487804"/>
                  </a:lnTo>
                  <a:lnTo>
                    <a:pt x="3865456" y="545410"/>
                  </a:lnTo>
                  <a:lnTo>
                    <a:pt x="3873628" y="610780"/>
                  </a:lnTo>
                  <a:lnTo>
                    <a:pt x="3877027" y="650924"/>
                  </a:lnTo>
                  <a:lnTo>
                    <a:pt x="3879678" y="693641"/>
                  </a:lnTo>
                  <a:lnTo>
                    <a:pt x="3881673" y="739109"/>
                  </a:lnTo>
                  <a:lnTo>
                    <a:pt x="3883035" y="785119"/>
                  </a:lnTo>
                  <a:lnTo>
                    <a:pt x="3884047" y="837839"/>
                  </a:lnTo>
                  <a:lnTo>
                    <a:pt x="3884654" y="893547"/>
                  </a:lnTo>
                  <a:lnTo>
                    <a:pt x="3884961" y="952113"/>
                  </a:lnTo>
                  <a:lnTo>
                    <a:pt x="3885075" y="1014049"/>
                  </a:lnTo>
                  <a:lnTo>
                    <a:pt x="3885093" y="7308560"/>
                  </a:lnTo>
                  <a:lnTo>
                    <a:pt x="3978936" y="7308560"/>
                  </a:lnTo>
                  <a:lnTo>
                    <a:pt x="3978810" y="952113"/>
                  </a:lnTo>
                  <a:lnTo>
                    <a:pt x="3978508" y="893832"/>
                  </a:lnTo>
                  <a:lnTo>
                    <a:pt x="3977920" y="839025"/>
                  </a:lnTo>
                  <a:lnTo>
                    <a:pt x="3976960" y="787511"/>
                  </a:lnTo>
                  <a:lnTo>
                    <a:pt x="3975545" y="739109"/>
                  </a:lnTo>
                  <a:lnTo>
                    <a:pt x="3973353" y="688148"/>
                  </a:lnTo>
                  <a:lnTo>
                    <a:pt x="3970585" y="643651"/>
                  </a:lnTo>
                  <a:lnTo>
                    <a:pt x="3967026" y="601651"/>
                  </a:lnTo>
                  <a:lnTo>
                    <a:pt x="3959896" y="542316"/>
                  </a:lnTo>
                  <a:lnTo>
                    <a:pt x="3950370" y="487804"/>
                  </a:lnTo>
                  <a:lnTo>
                    <a:pt x="3950258" y="487159"/>
                  </a:lnTo>
                  <a:lnTo>
                    <a:pt x="3937686" y="435788"/>
                  </a:lnTo>
                  <a:lnTo>
                    <a:pt x="3921758" y="387806"/>
                  </a:lnTo>
                  <a:lnTo>
                    <a:pt x="3902049" y="342820"/>
                  </a:lnTo>
                  <a:lnTo>
                    <a:pt x="3878136" y="300434"/>
                  </a:lnTo>
                  <a:close/>
                </a:path>
                <a:path w="3979545" h="7308850">
                  <a:moveTo>
                    <a:pt x="300559" y="100675"/>
                  </a:moveTo>
                  <a:lnTo>
                    <a:pt x="261365" y="127617"/>
                  </a:lnTo>
                  <a:lnTo>
                    <a:pt x="224351" y="157279"/>
                  </a:lnTo>
                  <a:lnTo>
                    <a:pt x="189652" y="189528"/>
                  </a:lnTo>
                  <a:lnTo>
                    <a:pt x="157404" y="224227"/>
                  </a:lnTo>
                  <a:lnTo>
                    <a:pt x="127741" y="261240"/>
                  </a:lnTo>
                  <a:lnTo>
                    <a:pt x="100800" y="300434"/>
                  </a:lnTo>
                  <a:lnTo>
                    <a:pt x="180034" y="350718"/>
                  </a:lnTo>
                  <a:lnTo>
                    <a:pt x="207961" y="310721"/>
                  </a:lnTo>
                  <a:lnTo>
                    <a:pt x="239206" y="273442"/>
                  </a:lnTo>
                  <a:lnTo>
                    <a:pt x="273567" y="239081"/>
                  </a:lnTo>
                  <a:lnTo>
                    <a:pt x="310846" y="207836"/>
                  </a:lnTo>
                  <a:lnTo>
                    <a:pt x="350842" y="179909"/>
                  </a:lnTo>
                  <a:lnTo>
                    <a:pt x="300559" y="100675"/>
                  </a:lnTo>
                  <a:close/>
                </a:path>
                <a:path w="3979545" h="7308850">
                  <a:moveTo>
                    <a:pt x="3678376" y="100675"/>
                  </a:moveTo>
                  <a:lnTo>
                    <a:pt x="3628093" y="179909"/>
                  </a:lnTo>
                  <a:lnTo>
                    <a:pt x="3668089" y="207836"/>
                  </a:lnTo>
                  <a:lnTo>
                    <a:pt x="3705368" y="239081"/>
                  </a:lnTo>
                  <a:lnTo>
                    <a:pt x="3739730" y="273442"/>
                  </a:lnTo>
                  <a:lnTo>
                    <a:pt x="3770974" y="310721"/>
                  </a:lnTo>
                  <a:lnTo>
                    <a:pt x="3798902" y="350718"/>
                  </a:lnTo>
                  <a:lnTo>
                    <a:pt x="3878136" y="300434"/>
                  </a:lnTo>
                  <a:lnTo>
                    <a:pt x="3851194" y="261240"/>
                  </a:lnTo>
                  <a:lnTo>
                    <a:pt x="3821531" y="224227"/>
                  </a:lnTo>
                  <a:lnTo>
                    <a:pt x="3789283" y="189528"/>
                  </a:lnTo>
                  <a:lnTo>
                    <a:pt x="3754584" y="157279"/>
                  </a:lnTo>
                  <a:lnTo>
                    <a:pt x="3717570" y="127617"/>
                  </a:lnTo>
                  <a:lnTo>
                    <a:pt x="3678376" y="100675"/>
                  </a:lnTo>
                  <a:close/>
                </a:path>
                <a:path w="3979545" h="7308850">
                  <a:moveTo>
                    <a:pt x="1079943" y="0"/>
                  </a:moveTo>
                  <a:lnTo>
                    <a:pt x="952489" y="0"/>
                  </a:lnTo>
                  <a:lnTo>
                    <a:pt x="785244" y="1895"/>
                  </a:lnTo>
                  <a:lnTo>
                    <a:pt x="735387" y="3380"/>
                  </a:lnTo>
                  <a:lnTo>
                    <a:pt x="688272" y="5457"/>
                  </a:lnTo>
                  <a:lnTo>
                    <a:pt x="643776" y="8225"/>
                  </a:lnTo>
                  <a:lnTo>
                    <a:pt x="601775" y="11784"/>
                  </a:lnTo>
                  <a:lnTo>
                    <a:pt x="542440" y="18914"/>
                  </a:lnTo>
                  <a:lnTo>
                    <a:pt x="487284" y="28553"/>
                  </a:lnTo>
                  <a:lnTo>
                    <a:pt x="435912" y="41125"/>
                  </a:lnTo>
                  <a:lnTo>
                    <a:pt x="387931" y="57053"/>
                  </a:lnTo>
                  <a:lnTo>
                    <a:pt x="342944" y="76762"/>
                  </a:lnTo>
                  <a:lnTo>
                    <a:pt x="300559" y="100675"/>
                  </a:lnTo>
                  <a:lnTo>
                    <a:pt x="350842" y="179909"/>
                  </a:lnTo>
                  <a:lnTo>
                    <a:pt x="391669" y="157412"/>
                  </a:lnTo>
                  <a:lnTo>
                    <a:pt x="437003" y="139081"/>
                  </a:lnTo>
                  <a:lnTo>
                    <a:pt x="487929" y="124525"/>
                  </a:lnTo>
                  <a:lnTo>
                    <a:pt x="545534" y="113355"/>
                  </a:lnTo>
                  <a:lnTo>
                    <a:pt x="610904" y="105182"/>
                  </a:lnTo>
                  <a:lnTo>
                    <a:pt x="651049" y="101783"/>
                  </a:lnTo>
                  <a:lnTo>
                    <a:pt x="693765" y="99133"/>
                  </a:lnTo>
                  <a:lnTo>
                    <a:pt x="739234" y="97138"/>
                  </a:lnTo>
                  <a:lnTo>
                    <a:pt x="787635" y="95705"/>
                  </a:lnTo>
                  <a:lnTo>
                    <a:pt x="952238" y="93850"/>
                  </a:lnTo>
                  <a:lnTo>
                    <a:pt x="1079943" y="93850"/>
                  </a:lnTo>
                  <a:lnTo>
                    <a:pt x="1079943" y="0"/>
                  </a:lnTo>
                  <a:close/>
                </a:path>
                <a:path w="3979545" h="7308850">
                  <a:moveTo>
                    <a:pt x="3026447" y="0"/>
                  </a:moveTo>
                  <a:lnTo>
                    <a:pt x="2898993" y="0"/>
                  </a:lnTo>
                  <a:lnTo>
                    <a:pt x="2898993" y="93850"/>
                  </a:lnTo>
                  <a:lnTo>
                    <a:pt x="3026698" y="93850"/>
                  </a:lnTo>
                  <a:lnTo>
                    <a:pt x="3191301" y="95705"/>
                  </a:lnTo>
                  <a:lnTo>
                    <a:pt x="3239702" y="97138"/>
                  </a:lnTo>
                  <a:lnTo>
                    <a:pt x="3285170" y="99133"/>
                  </a:lnTo>
                  <a:lnTo>
                    <a:pt x="3327887" y="101783"/>
                  </a:lnTo>
                  <a:lnTo>
                    <a:pt x="3368031" y="105182"/>
                  </a:lnTo>
                  <a:lnTo>
                    <a:pt x="3433401" y="113355"/>
                  </a:lnTo>
                  <a:lnTo>
                    <a:pt x="3491006" y="124525"/>
                  </a:lnTo>
                  <a:lnTo>
                    <a:pt x="3541932" y="139081"/>
                  </a:lnTo>
                  <a:lnTo>
                    <a:pt x="3587266" y="157412"/>
                  </a:lnTo>
                  <a:lnTo>
                    <a:pt x="3628093" y="179909"/>
                  </a:lnTo>
                  <a:lnTo>
                    <a:pt x="3678376" y="100675"/>
                  </a:lnTo>
                  <a:lnTo>
                    <a:pt x="3635991" y="76762"/>
                  </a:lnTo>
                  <a:lnTo>
                    <a:pt x="3591005" y="57053"/>
                  </a:lnTo>
                  <a:lnTo>
                    <a:pt x="3543023" y="41125"/>
                  </a:lnTo>
                  <a:lnTo>
                    <a:pt x="3491651" y="28553"/>
                  </a:lnTo>
                  <a:lnTo>
                    <a:pt x="3436495" y="18914"/>
                  </a:lnTo>
                  <a:lnTo>
                    <a:pt x="3377160" y="11784"/>
                  </a:lnTo>
                  <a:lnTo>
                    <a:pt x="3335160" y="8225"/>
                  </a:lnTo>
                  <a:lnTo>
                    <a:pt x="3290663" y="5457"/>
                  </a:lnTo>
                  <a:lnTo>
                    <a:pt x="3243548" y="3380"/>
                  </a:lnTo>
                  <a:lnTo>
                    <a:pt x="3193692" y="1895"/>
                  </a:lnTo>
                  <a:lnTo>
                    <a:pt x="3026447" y="0"/>
                  </a:lnTo>
                  <a:close/>
                </a:path>
                <a:path w="3979545" h="7308850">
                  <a:moveTo>
                    <a:pt x="2898993" y="0"/>
                  </a:moveTo>
                  <a:lnTo>
                    <a:pt x="1079943" y="0"/>
                  </a:lnTo>
                  <a:lnTo>
                    <a:pt x="1079943" y="93850"/>
                  </a:lnTo>
                  <a:lnTo>
                    <a:pt x="2898993" y="93850"/>
                  </a:lnTo>
                  <a:lnTo>
                    <a:pt x="2898993" y="0"/>
                  </a:lnTo>
                  <a:close/>
                </a:path>
              </a:pathLst>
            </a:custGeom>
            <a:solidFill>
              <a:srgbClr val="BDB8AF">
                <a:alpha val="61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760030" y="4209438"/>
              <a:ext cx="1173480" cy="344170"/>
            </a:xfrm>
            <a:custGeom>
              <a:avLst/>
              <a:gdLst/>
              <a:ahLst/>
              <a:cxnLst/>
              <a:rect l="l" t="t" r="r" b="b"/>
              <a:pathLst>
                <a:path w="1173479" h="344170">
                  <a:moveTo>
                    <a:pt x="1000974" y="0"/>
                  </a:moveTo>
                  <a:lnTo>
                    <a:pt x="172060" y="0"/>
                  </a:lnTo>
                  <a:lnTo>
                    <a:pt x="126320" y="6146"/>
                  </a:lnTo>
                  <a:lnTo>
                    <a:pt x="85218" y="23491"/>
                  </a:lnTo>
                  <a:lnTo>
                    <a:pt x="50395" y="50395"/>
                  </a:lnTo>
                  <a:lnTo>
                    <a:pt x="23491" y="85218"/>
                  </a:lnTo>
                  <a:lnTo>
                    <a:pt x="6146" y="126320"/>
                  </a:lnTo>
                  <a:lnTo>
                    <a:pt x="0" y="172060"/>
                  </a:lnTo>
                  <a:lnTo>
                    <a:pt x="6146" y="217801"/>
                  </a:lnTo>
                  <a:lnTo>
                    <a:pt x="23491" y="258903"/>
                  </a:lnTo>
                  <a:lnTo>
                    <a:pt x="50395" y="293726"/>
                  </a:lnTo>
                  <a:lnTo>
                    <a:pt x="85218" y="320630"/>
                  </a:lnTo>
                  <a:lnTo>
                    <a:pt x="126320" y="337975"/>
                  </a:lnTo>
                  <a:lnTo>
                    <a:pt x="172060" y="344121"/>
                  </a:lnTo>
                  <a:lnTo>
                    <a:pt x="1000974" y="344121"/>
                  </a:lnTo>
                  <a:lnTo>
                    <a:pt x="1046715" y="337975"/>
                  </a:lnTo>
                  <a:lnTo>
                    <a:pt x="1087817" y="320630"/>
                  </a:lnTo>
                  <a:lnTo>
                    <a:pt x="1122640" y="293726"/>
                  </a:lnTo>
                  <a:lnTo>
                    <a:pt x="1149544" y="258903"/>
                  </a:lnTo>
                  <a:lnTo>
                    <a:pt x="1166889" y="217801"/>
                  </a:lnTo>
                  <a:lnTo>
                    <a:pt x="1173035" y="172060"/>
                  </a:lnTo>
                  <a:lnTo>
                    <a:pt x="1166889" y="126320"/>
                  </a:lnTo>
                  <a:lnTo>
                    <a:pt x="1149544" y="85218"/>
                  </a:lnTo>
                  <a:lnTo>
                    <a:pt x="1122640" y="50395"/>
                  </a:lnTo>
                  <a:lnTo>
                    <a:pt x="1087817" y="23491"/>
                  </a:lnTo>
                  <a:lnTo>
                    <a:pt x="1046715" y="6146"/>
                  </a:lnTo>
                  <a:lnTo>
                    <a:pt x="10009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0" name="object 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10954" y="4366359"/>
            <a:ext cx="4561785" cy="308681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14221" y="5180156"/>
            <a:ext cx="1273649" cy="183952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17237" y="5597735"/>
            <a:ext cx="4809809" cy="502267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15729" y="6529644"/>
            <a:ext cx="1803948" cy="18520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0452" y="6948479"/>
            <a:ext cx="4657521" cy="499251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594961" y="4644884"/>
            <a:ext cx="3221572" cy="23747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8389" y="1335038"/>
            <a:ext cx="17507585" cy="5715"/>
          </a:xfrm>
          <a:custGeom>
            <a:avLst/>
            <a:gdLst/>
            <a:ahLst/>
            <a:cxnLst/>
            <a:rect l="l" t="t" r="r" b="b"/>
            <a:pathLst>
              <a:path w="17507585" h="5715">
                <a:moveTo>
                  <a:pt x="17507320" y="0"/>
                </a:moveTo>
                <a:lnTo>
                  <a:pt x="0" y="0"/>
                </a:lnTo>
                <a:lnTo>
                  <a:pt x="0" y="5235"/>
                </a:lnTo>
                <a:lnTo>
                  <a:pt x="17507320" y="5235"/>
                </a:lnTo>
                <a:lnTo>
                  <a:pt x="17507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406172" y="756603"/>
            <a:ext cx="717550" cy="403225"/>
            <a:chOff x="2406172" y="756603"/>
            <a:chExt cx="717550" cy="403225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900665" y="799427"/>
              <a:ext cx="222790" cy="11021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406172" y="756603"/>
              <a:ext cx="627380" cy="403225"/>
            </a:xfrm>
            <a:custGeom>
              <a:avLst/>
              <a:gdLst/>
              <a:ahLst/>
              <a:cxnLst/>
              <a:rect l="l" t="t" r="r" b="b"/>
              <a:pathLst>
                <a:path w="627380" h="403225">
                  <a:moveTo>
                    <a:pt x="550194" y="0"/>
                  </a:moveTo>
                  <a:lnTo>
                    <a:pt x="520585" y="2737"/>
                  </a:lnTo>
                  <a:lnTo>
                    <a:pt x="520935" y="2737"/>
                  </a:lnTo>
                  <a:lnTo>
                    <a:pt x="498494" y="8598"/>
                  </a:lnTo>
                  <a:lnTo>
                    <a:pt x="483807" y="14510"/>
                  </a:lnTo>
                  <a:lnTo>
                    <a:pt x="478575" y="17197"/>
                  </a:lnTo>
                  <a:lnTo>
                    <a:pt x="0" y="17197"/>
                  </a:lnTo>
                  <a:lnTo>
                    <a:pt x="3381" y="26131"/>
                  </a:lnTo>
                  <a:lnTo>
                    <a:pt x="12518" y="33302"/>
                  </a:lnTo>
                  <a:lnTo>
                    <a:pt x="25894" y="38073"/>
                  </a:lnTo>
                  <a:lnTo>
                    <a:pt x="41994" y="39805"/>
                  </a:lnTo>
                  <a:lnTo>
                    <a:pt x="380656" y="39805"/>
                  </a:lnTo>
                  <a:lnTo>
                    <a:pt x="368008" y="41111"/>
                  </a:lnTo>
                  <a:lnTo>
                    <a:pt x="340180" y="50256"/>
                  </a:lnTo>
                  <a:lnTo>
                    <a:pt x="312353" y="75077"/>
                  </a:lnTo>
                  <a:lnTo>
                    <a:pt x="299704" y="123413"/>
                  </a:lnTo>
                  <a:lnTo>
                    <a:pt x="299704" y="248556"/>
                  </a:lnTo>
                  <a:lnTo>
                    <a:pt x="304900" y="287753"/>
                  </a:lnTo>
                  <a:lnTo>
                    <a:pt x="319839" y="323131"/>
                  </a:lnTo>
                  <a:lnTo>
                    <a:pt x="343549" y="353456"/>
                  </a:lnTo>
                  <a:lnTo>
                    <a:pt x="375059" y="377491"/>
                  </a:lnTo>
                  <a:lnTo>
                    <a:pt x="431989" y="400315"/>
                  </a:lnTo>
                  <a:lnTo>
                    <a:pt x="456434" y="402684"/>
                  </a:lnTo>
                  <a:lnTo>
                    <a:pt x="479689" y="402684"/>
                  </a:lnTo>
                  <a:lnTo>
                    <a:pt x="479689" y="163964"/>
                  </a:lnTo>
                  <a:lnTo>
                    <a:pt x="481114" y="147172"/>
                  </a:lnTo>
                  <a:lnTo>
                    <a:pt x="486347" y="129327"/>
                  </a:lnTo>
                  <a:lnTo>
                    <a:pt x="496822" y="111928"/>
                  </a:lnTo>
                  <a:lnTo>
                    <a:pt x="513971" y="96474"/>
                  </a:lnTo>
                  <a:lnTo>
                    <a:pt x="525137" y="89684"/>
                  </a:lnTo>
                  <a:lnTo>
                    <a:pt x="480022" y="89684"/>
                  </a:lnTo>
                  <a:lnTo>
                    <a:pt x="480022" y="74454"/>
                  </a:lnTo>
                  <a:lnTo>
                    <a:pt x="534277" y="44485"/>
                  </a:lnTo>
                  <a:lnTo>
                    <a:pt x="573569" y="44485"/>
                  </a:lnTo>
                  <a:lnTo>
                    <a:pt x="572122" y="43041"/>
                  </a:lnTo>
                  <a:lnTo>
                    <a:pt x="572122" y="33490"/>
                  </a:lnTo>
                  <a:lnTo>
                    <a:pt x="572280" y="33302"/>
                  </a:lnTo>
                  <a:lnTo>
                    <a:pt x="576033" y="29588"/>
                  </a:lnTo>
                  <a:lnTo>
                    <a:pt x="624239" y="29588"/>
                  </a:lnTo>
                  <a:lnTo>
                    <a:pt x="613487" y="20199"/>
                  </a:lnTo>
                  <a:lnTo>
                    <a:pt x="595884" y="9963"/>
                  </a:lnTo>
                  <a:lnTo>
                    <a:pt x="574629" y="2737"/>
                  </a:lnTo>
                  <a:lnTo>
                    <a:pt x="550194" y="0"/>
                  </a:lnTo>
                  <a:close/>
                </a:path>
                <a:path w="627380" h="403225">
                  <a:moveTo>
                    <a:pt x="573569" y="44485"/>
                  </a:moveTo>
                  <a:lnTo>
                    <a:pt x="534277" y="44485"/>
                  </a:lnTo>
                  <a:lnTo>
                    <a:pt x="558113" y="46420"/>
                  </a:lnTo>
                  <a:lnTo>
                    <a:pt x="479962" y="89684"/>
                  </a:lnTo>
                  <a:lnTo>
                    <a:pt x="525137" y="89684"/>
                  </a:lnTo>
                  <a:lnTo>
                    <a:pt x="542293" y="79252"/>
                  </a:lnTo>
                  <a:lnTo>
                    <a:pt x="579903" y="57819"/>
                  </a:lnTo>
                  <a:lnTo>
                    <a:pt x="599467" y="46944"/>
                  </a:lnTo>
                  <a:lnTo>
                    <a:pt x="576033" y="46944"/>
                  </a:lnTo>
                  <a:lnTo>
                    <a:pt x="573569" y="44485"/>
                  </a:lnTo>
                  <a:close/>
                </a:path>
                <a:path w="627380" h="403225">
                  <a:moveTo>
                    <a:pt x="624239" y="29588"/>
                  </a:moveTo>
                  <a:lnTo>
                    <a:pt x="585574" y="29588"/>
                  </a:lnTo>
                  <a:lnTo>
                    <a:pt x="589518" y="33490"/>
                  </a:lnTo>
                  <a:lnTo>
                    <a:pt x="589486" y="43041"/>
                  </a:lnTo>
                  <a:lnTo>
                    <a:pt x="585606" y="46944"/>
                  </a:lnTo>
                  <a:lnTo>
                    <a:pt x="599467" y="46944"/>
                  </a:lnTo>
                  <a:lnTo>
                    <a:pt x="626815" y="31837"/>
                  </a:lnTo>
                  <a:lnTo>
                    <a:pt x="624239" y="29588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36710" y="756608"/>
              <a:ext cx="104775" cy="126364"/>
            </a:xfrm>
            <a:custGeom>
              <a:avLst/>
              <a:gdLst/>
              <a:ahLst/>
              <a:cxnLst/>
              <a:rect l="l" t="t" r="r" b="b"/>
              <a:pathLst>
                <a:path w="104775" h="126365">
                  <a:moveTo>
                    <a:pt x="96266" y="31826"/>
                  </a:moveTo>
                  <a:lnTo>
                    <a:pt x="82791" y="20104"/>
                  </a:lnTo>
                  <a:lnTo>
                    <a:pt x="65227" y="9906"/>
                  </a:lnTo>
                  <a:lnTo>
                    <a:pt x="44030" y="2717"/>
                  </a:lnTo>
                  <a:lnTo>
                    <a:pt x="19646" y="0"/>
                  </a:lnTo>
                  <a:lnTo>
                    <a:pt x="15328" y="63"/>
                  </a:lnTo>
                  <a:lnTo>
                    <a:pt x="15328" y="12166"/>
                  </a:lnTo>
                  <a:lnTo>
                    <a:pt x="36487" y="14300"/>
                  </a:lnTo>
                  <a:lnTo>
                    <a:pt x="55499" y="19977"/>
                  </a:lnTo>
                  <a:lnTo>
                    <a:pt x="71932" y="28168"/>
                  </a:lnTo>
                  <a:lnTo>
                    <a:pt x="85382" y="37820"/>
                  </a:lnTo>
                  <a:lnTo>
                    <a:pt x="96266" y="31826"/>
                  </a:lnTo>
                  <a:close/>
                </a:path>
                <a:path w="104775" h="126365">
                  <a:moveTo>
                    <a:pt x="104686" y="42824"/>
                  </a:moveTo>
                  <a:lnTo>
                    <a:pt x="63728" y="70485"/>
                  </a:lnTo>
                  <a:lnTo>
                    <a:pt x="32816" y="91706"/>
                  </a:lnTo>
                  <a:lnTo>
                    <a:pt x="13004" y="105994"/>
                  </a:lnTo>
                  <a:lnTo>
                    <a:pt x="0" y="116497"/>
                  </a:lnTo>
                  <a:lnTo>
                    <a:pt x="1028" y="125780"/>
                  </a:lnTo>
                  <a:lnTo>
                    <a:pt x="87464" y="62191"/>
                  </a:lnTo>
                  <a:lnTo>
                    <a:pt x="104686" y="42824"/>
                  </a:lnTo>
                  <a:close/>
                </a:path>
              </a:pathLst>
            </a:custGeom>
            <a:solidFill>
              <a:srgbClr val="DF1E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742146" y="786186"/>
              <a:ext cx="299720" cy="195580"/>
            </a:xfrm>
            <a:custGeom>
              <a:avLst/>
              <a:gdLst/>
              <a:ahLst/>
              <a:cxnLst/>
              <a:rect l="l" t="t" r="r" b="b"/>
              <a:pathLst>
                <a:path w="299719" h="195580">
                  <a:moveTo>
                    <a:pt x="107378" y="152615"/>
                  </a:moveTo>
                  <a:lnTo>
                    <a:pt x="105968" y="140169"/>
                  </a:lnTo>
                  <a:lnTo>
                    <a:pt x="101638" y="129311"/>
                  </a:lnTo>
                  <a:lnTo>
                    <a:pt x="94183" y="119608"/>
                  </a:lnTo>
                  <a:lnTo>
                    <a:pt x="83400" y="110617"/>
                  </a:lnTo>
                  <a:lnTo>
                    <a:pt x="12750" y="60794"/>
                  </a:lnTo>
                  <a:lnTo>
                    <a:pt x="7404" y="67792"/>
                  </a:lnTo>
                  <a:lnTo>
                    <a:pt x="3390" y="75755"/>
                  </a:lnTo>
                  <a:lnTo>
                    <a:pt x="876" y="84505"/>
                  </a:lnTo>
                  <a:lnTo>
                    <a:pt x="0" y="93903"/>
                  </a:lnTo>
                  <a:lnTo>
                    <a:pt x="1384" y="105549"/>
                  </a:lnTo>
                  <a:lnTo>
                    <a:pt x="5334" y="116192"/>
                  </a:lnTo>
                  <a:lnTo>
                    <a:pt x="11518" y="125514"/>
                  </a:lnTo>
                  <a:lnTo>
                    <a:pt x="19583" y="133223"/>
                  </a:lnTo>
                  <a:lnTo>
                    <a:pt x="107365" y="195160"/>
                  </a:lnTo>
                  <a:lnTo>
                    <a:pt x="107378" y="152615"/>
                  </a:lnTo>
                  <a:close/>
                </a:path>
                <a:path w="299719" h="195580">
                  <a:moveTo>
                    <a:pt x="222161" y="16840"/>
                  </a:moveTo>
                  <a:lnTo>
                    <a:pt x="198297" y="14897"/>
                  </a:lnTo>
                  <a:lnTo>
                    <a:pt x="144043" y="44869"/>
                  </a:lnTo>
                  <a:lnTo>
                    <a:pt x="144043" y="60083"/>
                  </a:lnTo>
                  <a:lnTo>
                    <a:pt x="222161" y="16840"/>
                  </a:lnTo>
                  <a:close/>
                </a:path>
                <a:path w="299719" h="195580">
                  <a:moveTo>
                    <a:pt x="253542" y="3898"/>
                  </a:moveTo>
                  <a:lnTo>
                    <a:pt x="249643" y="0"/>
                  </a:lnTo>
                  <a:lnTo>
                    <a:pt x="244830" y="0"/>
                  </a:lnTo>
                  <a:lnTo>
                    <a:pt x="240055" y="0"/>
                  </a:lnTo>
                  <a:lnTo>
                    <a:pt x="236143" y="3860"/>
                  </a:lnTo>
                  <a:lnTo>
                    <a:pt x="236143" y="13449"/>
                  </a:lnTo>
                  <a:lnTo>
                    <a:pt x="240017" y="17348"/>
                  </a:lnTo>
                  <a:lnTo>
                    <a:pt x="249631" y="17348"/>
                  </a:lnTo>
                  <a:lnTo>
                    <a:pt x="253542" y="13411"/>
                  </a:lnTo>
                  <a:lnTo>
                    <a:pt x="253542" y="3898"/>
                  </a:lnTo>
                  <a:close/>
                </a:path>
                <a:path w="299719" h="195580">
                  <a:moveTo>
                    <a:pt x="299288" y="13258"/>
                  </a:moveTo>
                  <a:lnTo>
                    <a:pt x="297789" y="10325"/>
                  </a:lnTo>
                  <a:lnTo>
                    <a:pt x="294233" y="5829"/>
                  </a:lnTo>
                  <a:lnTo>
                    <a:pt x="290842" y="2247"/>
                  </a:lnTo>
                  <a:lnTo>
                    <a:pt x="243916" y="28244"/>
                  </a:lnTo>
                  <a:lnTo>
                    <a:pt x="206324" y="49669"/>
                  </a:lnTo>
                  <a:lnTo>
                    <a:pt x="161950" y="81013"/>
                  </a:lnTo>
                  <a:lnTo>
                    <a:pt x="143840" y="129159"/>
                  </a:lnTo>
                  <a:lnTo>
                    <a:pt x="143687" y="134378"/>
                  </a:lnTo>
                  <a:lnTo>
                    <a:pt x="158546" y="123469"/>
                  </a:lnTo>
                  <a:lnTo>
                    <a:pt x="160261" y="114477"/>
                  </a:lnTo>
                  <a:lnTo>
                    <a:pt x="164833" y="102069"/>
                  </a:lnTo>
                  <a:lnTo>
                    <a:pt x="173736" y="88379"/>
                  </a:lnTo>
                  <a:lnTo>
                    <a:pt x="188506" y="75526"/>
                  </a:lnTo>
                  <a:lnTo>
                    <a:pt x="216039" y="59182"/>
                  </a:lnTo>
                  <a:lnTo>
                    <a:pt x="252984" y="38506"/>
                  </a:lnTo>
                  <a:lnTo>
                    <a:pt x="299288" y="132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587318" y="796380"/>
              <a:ext cx="200025" cy="83820"/>
            </a:xfrm>
            <a:custGeom>
              <a:avLst/>
              <a:gdLst/>
              <a:ahLst/>
              <a:cxnLst/>
              <a:rect l="l" t="t" r="r" b="b"/>
              <a:pathLst>
                <a:path w="200025" h="83819">
                  <a:moveTo>
                    <a:pt x="199495" y="0"/>
                  </a:moveTo>
                  <a:lnTo>
                    <a:pt x="0" y="0"/>
                  </a:lnTo>
                  <a:lnTo>
                    <a:pt x="118542" y="83608"/>
                  </a:lnTo>
                  <a:lnTo>
                    <a:pt x="130983" y="35620"/>
                  </a:lnTo>
                  <a:lnTo>
                    <a:pt x="158834" y="10760"/>
                  </a:lnTo>
                  <a:lnTo>
                    <a:pt x="186777" y="1422"/>
                  </a:lnTo>
                  <a:lnTo>
                    <a:pt x="199495" y="0"/>
                  </a:lnTo>
                  <a:close/>
                </a:path>
              </a:pathLst>
            </a:custGeom>
            <a:solidFill>
              <a:srgbClr val="FFDD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1298389" y="855606"/>
            <a:ext cx="1340485" cy="220345"/>
            <a:chOff x="1298389" y="855606"/>
            <a:chExt cx="1340485" cy="220345"/>
          </a:xfrm>
        </p:grpSpPr>
        <p:sp>
          <p:nvSpPr>
            <p:cNvPr id="10" name="object 10"/>
            <p:cNvSpPr/>
            <p:nvPr/>
          </p:nvSpPr>
          <p:spPr>
            <a:xfrm>
              <a:off x="1298384" y="855617"/>
              <a:ext cx="911860" cy="220345"/>
            </a:xfrm>
            <a:custGeom>
              <a:avLst/>
              <a:gdLst/>
              <a:ahLst/>
              <a:cxnLst/>
              <a:rect l="l" t="t" r="r" b="b"/>
              <a:pathLst>
                <a:path w="911860" h="220344">
                  <a:moveTo>
                    <a:pt x="188937" y="183476"/>
                  </a:moveTo>
                  <a:lnTo>
                    <a:pt x="150418" y="154825"/>
                  </a:lnTo>
                  <a:lnTo>
                    <a:pt x="142290" y="164312"/>
                  </a:lnTo>
                  <a:lnTo>
                    <a:pt x="132232" y="171373"/>
                  </a:lnTo>
                  <a:lnTo>
                    <a:pt x="120472" y="175768"/>
                  </a:lnTo>
                  <a:lnTo>
                    <a:pt x="107175" y="177292"/>
                  </a:lnTo>
                  <a:lnTo>
                    <a:pt x="83807" y="172237"/>
                  </a:lnTo>
                  <a:lnTo>
                    <a:pt x="65011" y="158203"/>
                  </a:lnTo>
                  <a:lnTo>
                    <a:pt x="52489" y="136867"/>
                  </a:lnTo>
                  <a:lnTo>
                    <a:pt x="47942" y="109905"/>
                  </a:lnTo>
                  <a:lnTo>
                    <a:pt x="52514" y="82943"/>
                  </a:lnTo>
                  <a:lnTo>
                    <a:pt x="65201" y="61620"/>
                  </a:lnTo>
                  <a:lnTo>
                    <a:pt x="84429" y="47599"/>
                  </a:lnTo>
                  <a:lnTo>
                    <a:pt x="108661" y="42557"/>
                  </a:lnTo>
                  <a:lnTo>
                    <a:pt x="120840" y="43700"/>
                  </a:lnTo>
                  <a:lnTo>
                    <a:pt x="131521" y="47015"/>
                  </a:lnTo>
                  <a:lnTo>
                    <a:pt x="140703" y="52387"/>
                  </a:lnTo>
                  <a:lnTo>
                    <a:pt x="148361" y="59677"/>
                  </a:lnTo>
                  <a:lnTo>
                    <a:pt x="183921" y="30721"/>
                  </a:lnTo>
                  <a:lnTo>
                    <a:pt x="168643" y="16319"/>
                  </a:lnTo>
                  <a:lnTo>
                    <a:pt x="150634" y="6832"/>
                  </a:lnTo>
                  <a:lnTo>
                    <a:pt x="131559" y="1600"/>
                  </a:lnTo>
                  <a:lnTo>
                    <a:pt x="113131" y="0"/>
                  </a:lnTo>
                  <a:lnTo>
                    <a:pt x="67843" y="7734"/>
                  </a:lnTo>
                  <a:lnTo>
                    <a:pt x="32016" y="29794"/>
                  </a:lnTo>
                  <a:lnTo>
                    <a:pt x="8470" y="64439"/>
                  </a:lnTo>
                  <a:lnTo>
                    <a:pt x="0" y="109905"/>
                  </a:lnTo>
                  <a:lnTo>
                    <a:pt x="8470" y="155384"/>
                  </a:lnTo>
                  <a:lnTo>
                    <a:pt x="32016" y="190017"/>
                  </a:lnTo>
                  <a:lnTo>
                    <a:pt x="67843" y="212077"/>
                  </a:lnTo>
                  <a:lnTo>
                    <a:pt x="113131" y="219824"/>
                  </a:lnTo>
                  <a:lnTo>
                    <a:pt x="134632" y="217627"/>
                  </a:lnTo>
                  <a:lnTo>
                    <a:pt x="155257" y="210947"/>
                  </a:lnTo>
                  <a:lnTo>
                    <a:pt x="173761" y="199618"/>
                  </a:lnTo>
                  <a:lnTo>
                    <a:pt x="188937" y="183476"/>
                  </a:lnTo>
                  <a:close/>
                </a:path>
                <a:path w="911860" h="220344">
                  <a:moveTo>
                    <a:pt x="349034" y="142722"/>
                  </a:moveTo>
                  <a:lnTo>
                    <a:pt x="342785" y="111620"/>
                  </a:lnTo>
                  <a:lnTo>
                    <a:pt x="338988" y="106337"/>
                  </a:lnTo>
                  <a:lnTo>
                    <a:pt x="325716" y="87858"/>
                  </a:lnTo>
                  <a:lnTo>
                    <a:pt x="304609" y="75260"/>
                  </a:lnTo>
                  <a:lnTo>
                    <a:pt x="304609" y="142722"/>
                  </a:lnTo>
                  <a:lnTo>
                    <a:pt x="302183" y="157467"/>
                  </a:lnTo>
                  <a:lnTo>
                    <a:pt x="295173" y="168948"/>
                  </a:lnTo>
                  <a:lnTo>
                    <a:pt x="283997" y="176390"/>
                  </a:lnTo>
                  <a:lnTo>
                    <a:pt x="269074" y="179031"/>
                  </a:lnTo>
                  <a:lnTo>
                    <a:pt x="254152" y="176390"/>
                  </a:lnTo>
                  <a:lnTo>
                    <a:pt x="242976" y="168948"/>
                  </a:lnTo>
                  <a:lnTo>
                    <a:pt x="235966" y="157467"/>
                  </a:lnTo>
                  <a:lnTo>
                    <a:pt x="233540" y="142722"/>
                  </a:lnTo>
                  <a:lnTo>
                    <a:pt x="235966" y="127901"/>
                  </a:lnTo>
                  <a:lnTo>
                    <a:pt x="242976" y="116420"/>
                  </a:lnTo>
                  <a:lnTo>
                    <a:pt x="254152" y="108991"/>
                  </a:lnTo>
                  <a:lnTo>
                    <a:pt x="269074" y="106337"/>
                  </a:lnTo>
                  <a:lnTo>
                    <a:pt x="283997" y="108991"/>
                  </a:lnTo>
                  <a:lnTo>
                    <a:pt x="295173" y="116420"/>
                  </a:lnTo>
                  <a:lnTo>
                    <a:pt x="302183" y="127901"/>
                  </a:lnTo>
                  <a:lnTo>
                    <a:pt x="304609" y="142722"/>
                  </a:lnTo>
                  <a:lnTo>
                    <a:pt x="304609" y="75260"/>
                  </a:lnTo>
                  <a:lnTo>
                    <a:pt x="300316" y="72694"/>
                  </a:lnTo>
                  <a:lnTo>
                    <a:pt x="269074" y="67360"/>
                  </a:lnTo>
                  <a:lnTo>
                    <a:pt x="237845" y="72694"/>
                  </a:lnTo>
                  <a:lnTo>
                    <a:pt x="212445" y="87858"/>
                  </a:lnTo>
                  <a:lnTo>
                    <a:pt x="195376" y="111620"/>
                  </a:lnTo>
                  <a:lnTo>
                    <a:pt x="189128" y="142722"/>
                  </a:lnTo>
                  <a:lnTo>
                    <a:pt x="195376" y="173812"/>
                  </a:lnTo>
                  <a:lnTo>
                    <a:pt x="212445" y="197573"/>
                  </a:lnTo>
                  <a:lnTo>
                    <a:pt x="237845" y="212737"/>
                  </a:lnTo>
                  <a:lnTo>
                    <a:pt x="269074" y="218071"/>
                  </a:lnTo>
                  <a:lnTo>
                    <a:pt x="300304" y="212737"/>
                  </a:lnTo>
                  <a:lnTo>
                    <a:pt x="325704" y="197573"/>
                  </a:lnTo>
                  <a:lnTo>
                    <a:pt x="339026" y="179031"/>
                  </a:lnTo>
                  <a:lnTo>
                    <a:pt x="342785" y="173812"/>
                  </a:lnTo>
                  <a:lnTo>
                    <a:pt x="349034" y="142722"/>
                  </a:lnTo>
                  <a:close/>
                </a:path>
                <a:path w="911860" h="220344">
                  <a:moveTo>
                    <a:pt x="466750" y="68872"/>
                  </a:moveTo>
                  <a:lnTo>
                    <a:pt x="462597" y="67703"/>
                  </a:lnTo>
                  <a:lnTo>
                    <a:pt x="456996" y="67386"/>
                  </a:lnTo>
                  <a:lnTo>
                    <a:pt x="451942" y="67386"/>
                  </a:lnTo>
                  <a:lnTo>
                    <a:pt x="438543" y="69075"/>
                  </a:lnTo>
                  <a:lnTo>
                    <a:pt x="427431" y="74129"/>
                  </a:lnTo>
                  <a:lnTo>
                    <a:pt x="418211" y="82448"/>
                  </a:lnTo>
                  <a:lnTo>
                    <a:pt x="410489" y="93954"/>
                  </a:lnTo>
                  <a:lnTo>
                    <a:pt x="409892" y="93954"/>
                  </a:lnTo>
                  <a:lnTo>
                    <a:pt x="409892" y="70891"/>
                  </a:lnTo>
                  <a:lnTo>
                    <a:pt x="365467" y="70891"/>
                  </a:lnTo>
                  <a:lnTo>
                    <a:pt x="365442" y="214515"/>
                  </a:lnTo>
                  <a:lnTo>
                    <a:pt x="409867" y="214515"/>
                  </a:lnTo>
                  <a:lnTo>
                    <a:pt x="409867" y="154546"/>
                  </a:lnTo>
                  <a:lnTo>
                    <a:pt x="411048" y="134937"/>
                  </a:lnTo>
                  <a:lnTo>
                    <a:pt x="416166" y="119722"/>
                  </a:lnTo>
                  <a:lnTo>
                    <a:pt x="427621" y="109880"/>
                  </a:lnTo>
                  <a:lnTo>
                    <a:pt x="447789" y="106387"/>
                  </a:lnTo>
                  <a:lnTo>
                    <a:pt x="454329" y="106387"/>
                  </a:lnTo>
                  <a:lnTo>
                    <a:pt x="460514" y="107594"/>
                  </a:lnTo>
                  <a:lnTo>
                    <a:pt x="466750" y="109359"/>
                  </a:lnTo>
                  <a:lnTo>
                    <a:pt x="466750" y="68872"/>
                  </a:lnTo>
                  <a:close/>
                </a:path>
                <a:path w="911860" h="220344">
                  <a:moveTo>
                    <a:pt x="620890" y="135305"/>
                  </a:moveTo>
                  <a:lnTo>
                    <a:pt x="618883" y="108483"/>
                  </a:lnTo>
                  <a:lnTo>
                    <a:pt x="611111" y="86918"/>
                  </a:lnTo>
                  <a:lnTo>
                    <a:pt x="594893" y="72555"/>
                  </a:lnTo>
                  <a:lnTo>
                    <a:pt x="567575" y="67335"/>
                  </a:lnTo>
                  <a:lnTo>
                    <a:pt x="552729" y="69367"/>
                  </a:lnTo>
                  <a:lnTo>
                    <a:pt x="540677" y="74663"/>
                  </a:lnTo>
                  <a:lnTo>
                    <a:pt x="531558" y="82054"/>
                  </a:lnTo>
                  <a:lnTo>
                    <a:pt x="525526" y="90385"/>
                  </a:lnTo>
                  <a:lnTo>
                    <a:pt x="524941" y="90385"/>
                  </a:lnTo>
                  <a:lnTo>
                    <a:pt x="524941" y="70891"/>
                  </a:lnTo>
                  <a:lnTo>
                    <a:pt x="482282" y="70891"/>
                  </a:lnTo>
                  <a:lnTo>
                    <a:pt x="482282" y="214452"/>
                  </a:lnTo>
                  <a:lnTo>
                    <a:pt x="526707" y="214452"/>
                  </a:lnTo>
                  <a:lnTo>
                    <a:pt x="526707" y="142963"/>
                  </a:lnTo>
                  <a:lnTo>
                    <a:pt x="527659" y="129387"/>
                  </a:lnTo>
                  <a:lnTo>
                    <a:pt x="531469" y="117678"/>
                  </a:lnTo>
                  <a:lnTo>
                    <a:pt x="539559" y="109448"/>
                  </a:lnTo>
                  <a:lnTo>
                    <a:pt x="553339" y="106337"/>
                  </a:lnTo>
                  <a:lnTo>
                    <a:pt x="566572" y="109918"/>
                  </a:lnTo>
                  <a:lnTo>
                    <a:pt x="573455" y="119049"/>
                  </a:lnTo>
                  <a:lnTo>
                    <a:pt x="576059" y="131292"/>
                  </a:lnTo>
                  <a:lnTo>
                    <a:pt x="576465" y="144170"/>
                  </a:lnTo>
                  <a:lnTo>
                    <a:pt x="576465" y="214490"/>
                  </a:lnTo>
                  <a:lnTo>
                    <a:pt x="620890" y="214490"/>
                  </a:lnTo>
                  <a:lnTo>
                    <a:pt x="620890" y="135305"/>
                  </a:lnTo>
                  <a:close/>
                </a:path>
                <a:path w="911860" h="220344">
                  <a:moveTo>
                    <a:pt x="780618" y="142697"/>
                  </a:moveTo>
                  <a:lnTo>
                    <a:pt x="778154" y="126441"/>
                  </a:lnTo>
                  <a:lnTo>
                    <a:pt x="775893" y="111594"/>
                  </a:lnTo>
                  <a:lnTo>
                    <a:pt x="768896" y="99275"/>
                  </a:lnTo>
                  <a:lnTo>
                    <a:pt x="762406" y="87845"/>
                  </a:lnTo>
                  <a:lnTo>
                    <a:pt x="741146" y="72669"/>
                  </a:lnTo>
                  <a:lnTo>
                    <a:pt x="736206" y="71729"/>
                  </a:lnTo>
                  <a:lnTo>
                    <a:pt x="736206" y="126441"/>
                  </a:lnTo>
                  <a:lnTo>
                    <a:pt x="677557" y="126441"/>
                  </a:lnTo>
                  <a:lnTo>
                    <a:pt x="680212" y="116344"/>
                  </a:lnTo>
                  <a:lnTo>
                    <a:pt x="686358" y="107657"/>
                  </a:lnTo>
                  <a:lnTo>
                    <a:pt x="695960" y="101574"/>
                  </a:lnTo>
                  <a:lnTo>
                    <a:pt x="708952" y="99275"/>
                  </a:lnTo>
                  <a:lnTo>
                    <a:pt x="720001" y="101447"/>
                  </a:lnTo>
                  <a:lnTo>
                    <a:pt x="728700" y="107315"/>
                  </a:lnTo>
                  <a:lnTo>
                    <a:pt x="734326" y="115963"/>
                  </a:lnTo>
                  <a:lnTo>
                    <a:pt x="736206" y="126441"/>
                  </a:lnTo>
                  <a:lnTo>
                    <a:pt x="736206" y="71729"/>
                  </a:lnTo>
                  <a:lnTo>
                    <a:pt x="681888" y="72669"/>
                  </a:lnTo>
                  <a:lnTo>
                    <a:pt x="639406" y="111594"/>
                  </a:lnTo>
                  <a:lnTo>
                    <a:pt x="633171" y="142697"/>
                  </a:lnTo>
                  <a:lnTo>
                    <a:pt x="638251" y="168021"/>
                  </a:lnTo>
                  <a:lnTo>
                    <a:pt x="639457" y="173850"/>
                  </a:lnTo>
                  <a:lnTo>
                    <a:pt x="656475" y="197548"/>
                  </a:lnTo>
                  <a:lnTo>
                    <a:pt x="681875" y="212725"/>
                  </a:lnTo>
                  <a:lnTo>
                    <a:pt x="713117" y="218059"/>
                  </a:lnTo>
                  <a:lnTo>
                    <a:pt x="730338" y="216154"/>
                  </a:lnTo>
                  <a:lnTo>
                    <a:pt x="746785" y="210629"/>
                  </a:lnTo>
                  <a:lnTo>
                    <a:pt x="761580" y="201714"/>
                  </a:lnTo>
                  <a:lnTo>
                    <a:pt x="773811" y="189674"/>
                  </a:lnTo>
                  <a:lnTo>
                    <a:pt x="766559" y="184327"/>
                  </a:lnTo>
                  <a:lnTo>
                    <a:pt x="742721" y="166890"/>
                  </a:lnTo>
                  <a:lnTo>
                    <a:pt x="736688" y="173850"/>
                  </a:lnTo>
                  <a:lnTo>
                    <a:pt x="729538" y="179374"/>
                  </a:lnTo>
                  <a:lnTo>
                    <a:pt x="721055" y="183019"/>
                  </a:lnTo>
                  <a:lnTo>
                    <a:pt x="711034" y="184327"/>
                  </a:lnTo>
                  <a:lnTo>
                    <a:pt x="699071" y="182359"/>
                  </a:lnTo>
                  <a:lnTo>
                    <a:pt x="689203" y="176771"/>
                  </a:lnTo>
                  <a:lnTo>
                    <a:pt x="681888" y="168021"/>
                  </a:lnTo>
                  <a:lnTo>
                    <a:pt x="677583" y="156578"/>
                  </a:lnTo>
                  <a:lnTo>
                    <a:pt x="780618" y="156578"/>
                  </a:lnTo>
                  <a:lnTo>
                    <a:pt x="780618" y="142697"/>
                  </a:lnTo>
                  <a:close/>
                </a:path>
                <a:path w="911860" h="220344">
                  <a:moveTo>
                    <a:pt x="840752" y="4940"/>
                  </a:moveTo>
                  <a:lnTo>
                    <a:pt x="796328" y="4940"/>
                  </a:lnTo>
                  <a:lnTo>
                    <a:pt x="796328" y="110350"/>
                  </a:lnTo>
                  <a:lnTo>
                    <a:pt x="796328" y="214490"/>
                  </a:lnTo>
                  <a:lnTo>
                    <a:pt x="840752" y="214490"/>
                  </a:lnTo>
                  <a:lnTo>
                    <a:pt x="840752" y="110350"/>
                  </a:lnTo>
                  <a:lnTo>
                    <a:pt x="840752" y="4940"/>
                  </a:lnTo>
                  <a:close/>
                </a:path>
                <a:path w="911860" h="220344">
                  <a:moveTo>
                    <a:pt x="911250" y="4940"/>
                  </a:moveTo>
                  <a:lnTo>
                    <a:pt x="866813" y="4940"/>
                  </a:lnTo>
                  <a:lnTo>
                    <a:pt x="866813" y="110350"/>
                  </a:lnTo>
                  <a:lnTo>
                    <a:pt x="866813" y="214490"/>
                  </a:lnTo>
                  <a:lnTo>
                    <a:pt x="911250" y="214490"/>
                  </a:lnTo>
                  <a:lnTo>
                    <a:pt x="911250" y="110350"/>
                  </a:lnTo>
                  <a:lnTo>
                    <a:pt x="911250" y="4940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43329" y="860545"/>
              <a:ext cx="226781" cy="21312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94646" y="860903"/>
              <a:ext cx="144145" cy="213360"/>
            </a:xfrm>
            <a:custGeom>
              <a:avLst/>
              <a:gdLst/>
              <a:ahLst/>
              <a:cxnLst/>
              <a:rect l="l" t="t" r="r" b="b"/>
              <a:pathLst>
                <a:path w="144144" h="213359">
                  <a:moveTo>
                    <a:pt x="37646" y="185271"/>
                  </a:moveTo>
                  <a:lnTo>
                    <a:pt x="18159" y="185271"/>
                  </a:lnTo>
                  <a:lnTo>
                    <a:pt x="18302" y="185540"/>
                  </a:lnTo>
                  <a:lnTo>
                    <a:pt x="28506" y="197669"/>
                  </a:lnTo>
                  <a:lnTo>
                    <a:pt x="41919" y="206147"/>
                  </a:lnTo>
                  <a:lnTo>
                    <a:pt x="57102" y="211123"/>
                  </a:lnTo>
                  <a:lnTo>
                    <a:pt x="72620" y="212749"/>
                  </a:lnTo>
                  <a:lnTo>
                    <a:pt x="101408" y="207436"/>
                  </a:lnTo>
                  <a:lnTo>
                    <a:pt x="116069" y="197836"/>
                  </a:lnTo>
                  <a:lnTo>
                    <a:pt x="72620" y="197836"/>
                  </a:lnTo>
                  <a:lnTo>
                    <a:pt x="49879" y="193365"/>
                  </a:lnTo>
                  <a:lnTo>
                    <a:pt x="37646" y="185271"/>
                  </a:lnTo>
                  <a:close/>
                </a:path>
                <a:path w="144144" h="213359">
                  <a:moveTo>
                    <a:pt x="16743" y="0"/>
                  </a:moveTo>
                  <a:lnTo>
                    <a:pt x="0" y="0"/>
                  </a:lnTo>
                  <a:lnTo>
                    <a:pt x="0" y="209195"/>
                  </a:lnTo>
                  <a:lnTo>
                    <a:pt x="16743" y="209195"/>
                  </a:lnTo>
                  <a:lnTo>
                    <a:pt x="16743" y="185271"/>
                  </a:lnTo>
                  <a:lnTo>
                    <a:pt x="37646" y="185271"/>
                  </a:lnTo>
                  <a:lnTo>
                    <a:pt x="31593" y="181265"/>
                  </a:lnTo>
                  <a:lnTo>
                    <a:pt x="19399" y="163358"/>
                  </a:lnTo>
                  <a:lnTo>
                    <a:pt x="14931" y="141467"/>
                  </a:lnTo>
                  <a:lnTo>
                    <a:pt x="19393" y="119604"/>
                  </a:lnTo>
                  <a:lnTo>
                    <a:pt x="31577" y="101694"/>
                  </a:lnTo>
                  <a:lnTo>
                    <a:pt x="37647" y="97664"/>
                  </a:lnTo>
                  <a:lnTo>
                    <a:pt x="16743" y="97664"/>
                  </a:lnTo>
                  <a:lnTo>
                    <a:pt x="16743" y="0"/>
                  </a:lnTo>
                  <a:close/>
                </a:path>
                <a:path w="144144" h="213359">
                  <a:moveTo>
                    <a:pt x="116059" y="85099"/>
                  </a:moveTo>
                  <a:lnTo>
                    <a:pt x="72620" y="85099"/>
                  </a:lnTo>
                  <a:lnTo>
                    <a:pt x="95404" y="89579"/>
                  </a:lnTo>
                  <a:lnTo>
                    <a:pt x="112617" y="101694"/>
                  </a:lnTo>
                  <a:lnTo>
                    <a:pt x="123507" y="119604"/>
                  </a:lnTo>
                  <a:lnTo>
                    <a:pt x="127320" y="141467"/>
                  </a:lnTo>
                  <a:lnTo>
                    <a:pt x="123473" y="163358"/>
                  </a:lnTo>
                  <a:lnTo>
                    <a:pt x="112560" y="181265"/>
                  </a:lnTo>
                  <a:lnTo>
                    <a:pt x="96401" y="192642"/>
                  </a:lnTo>
                  <a:lnTo>
                    <a:pt x="95341" y="193365"/>
                  </a:lnTo>
                  <a:lnTo>
                    <a:pt x="72620" y="197836"/>
                  </a:lnTo>
                  <a:lnTo>
                    <a:pt x="116069" y="197836"/>
                  </a:lnTo>
                  <a:lnTo>
                    <a:pt x="124000" y="192642"/>
                  </a:lnTo>
                  <a:lnTo>
                    <a:pt x="138764" y="170081"/>
                  </a:lnTo>
                  <a:lnTo>
                    <a:pt x="144064" y="141467"/>
                  </a:lnTo>
                  <a:lnTo>
                    <a:pt x="138777" y="112859"/>
                  </a:lnTo>
                  <a:lnTo>
                    <a:pt x="124012" y="90305"/>
                  </a:lnTo>
                  <a:lnTo>
                    <a:pt x="116059" y="85099"/>
                  </a:lnTo>
                  <a:close/>
                </a:path>
                <a:path w="144144" h="213359">
                  <a:moveTo>
                    <a:pt x="72620" y="70186"/>
                  </a:moveTo>
                  <a:lnTo>
                    <a:pt x="28488" y="85272"/>
                  </a:lnTo>
                  <a:lnTo>
                    <a:pt x="18159" y="97664"/>
                  </a:lnTo>
                  <a:lnTo>
                    <a:pt x="37647" y="97664"/>
                  </a:lnTo>
                  <a:lnTo>
                    <a:pt x="49865" y="89579"/>
                  </a:lnTo>
                  <a:lnTo>
                    <a:pt x="72620" y="85099"/>
                  </a:lnTo>
                  <a:lnTo>
                    <a:pt x="116059" y="85099"/>
                  </a:lnTo>
                  <a:lnTo>
                    <a:pt x="101412" y="75512"/>
                  </a:lnTo>
                  <a:lnTo>
                    <a:pt x="72620" y="70186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3174196" y="753903"/>
            <a:ext cx="13970" cy="419100"/>
          </a:xfrm>
          <a:custGeom>
            <a:avLst/>
            <a:gdLst/>
            <a:ahLst/>
            <a:cxnLst/>
            <a:rect l="l" t="t" r="r" b="b"/>
            <a:pathLst>
              <a:path w="13969" h="419100">
                <a:moveTo>
                  <a:pt x="13468" y="0"/>
                </a:moveTo>
                <a:lnTo>
                  <a:pt x="0" y="0"/>
                </a:lnTo>
                <a:lnTo>
                  <a:pt x="0" y="418835"/>
                </a:lnTo>
                <a:lnTo>
                  <a:pt x="13468" y="418835"/>
                </a:lnTo>
                <a:lnTo>
                  <a:pt x="13468" y="0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026608" y="924791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20512" y="0"/>
                </a:moveTo>
                <a:lnTo>
                  <a:pt x="15551" y="0"/>
                </a:lnTo>
                <a:lnTo>
                  <a:pt x="13197" y="491"/>
                </a:lnTo>
                <a:lnTo>
                  <a:pt x="258" y="14262"/>
                </a:lnTo>
                <a:lnTo>
                  <a:pt x="150" y="14786"/>
                </a:lnTo>
                <a:lnTo>
                  <a:pt x="94" y="15055"/>
                </a:lnTo>
                <a:lnTo>
                  <a:pt x="0" y="20481"/>
                </a:lnTo>
                <a:lnTo>
                  <a:pt x="461" y="22829"/>
                </a:lnTo>
                <a:lnTo>
                  <a:pt x="15535" y="35997"/>
                </a:lnTo>
                <a:lnTo>
                  <a:pt x="20528" y="35997"/>
                </a:lnTo>
                <a:lnTo>
                  <a:pt x="22865" y="35537"/>
                </a:lnTo>
                <a:lnTo>
                  <a:pt x="27222" y="33633"/>
                </a:lnTo>
                <a:lnTo>
                  <a:pt x="29130" y="32348"/>
                </a:lnTo>
                <a:lnTo>
                  <a:pt x="29528" y="31952"/>
                </a:lnTo>
                <a:lnTo>
                  <a:pt x="16171" y="31952"/>
                </a:lnTo>
                <a:lnTo>
                  <a:pt x="14406" y="31603"/>
                </a:lnTo>
                <a:lnTo>
                  <a:pt x="4762" y="20481"/>
                </a:lnTo>
                <a:lnTo>
                  <a:pt x="4855" y="15055"/>
                </a:lnTo>
                <a:lnTo>
                  <a:pt x="4907" y="14786"/>
                </a:lnTo>
                <a:lnTo>
                  <a:pt x="5008" y="14262"/>
                </a:lnTo>
                <a:lnTo>
                  <a:pt x="16155" y="4061"/>
                </a:lnTo>
                <a:lnTo>
                  <a:pt x="29505" y="4061"/>
                </a:lnTo>
                <a:lnTo>
                  <a:pt x="29130" y="3680"/>
                </a:lnTo>
                <a:lnTo>
                  <a:pt x="27222" y="2395"/>
                </a:lnTo>
                <a:lnTo>
                  <a:pt x="25028" y="1459"/>
                </a:lnTo>
                <a:lnTo>
                  <a:pt x="22885" y="491"/>
                </a:lnTo>
                <a:lnTo>
                  <a:pt x="20512" y="0"/>
                </a:lnTo>
                <a:close/>
              </a:path>
              <a:path w="36195" h="36194">
                <a:moveTo>
                  <a:pt x="29505" y="4061"/>
                </a:moveTo>
                <a:lnTo>
                  <a:pt x="19908" y="4061"/>
                </a:lnTo>
                <a:lnTo>
                  <a:pt x="21657" y="4426"/>
                </a:lnTo>
                <a:lnTo>
                  <a:pt x="23279" y="5171"/>
                </a:lnTo>
                <a:lnTo>
                  <a:pt x="30355" y="12580"/>
                </a:lnTo>
                <a:lnTo>
                  <a:pt x="31070" y="14262"/>
                </a:lnTo>
                <a:lnTo>
                  <a:pt x="31172" y="14786"/>
                </a:lnTo>
                <a:lnTo>
                  <a:pt x="31224" y="15055"/>
                </a:lnTo>
                <a:lnTo>
                  <a:pt x="31317" y="20481"/>
                </a:lnTo>
                <a:lnTo>
                  <a:pt x="31070" y="21766"/>
                </a:lnTo>
                <a:lnTo>
                  <a:pt x="19892" y="31952"/>
                </a:lnTo>
                <a:lnTo>
                  <a:pt x="29528" y="31952"/>
                </a:lnTo>
                <a:lnTo>
                  <a:pt x="36079" y="20481"/>
                </a:lnTo>
                <a:lnTo>
                  <a:pt x="35982" y="15055"/>
                </a:lnTo>
                <a:lnTo>
                  <a:pt x="35628" y="13326"/>
                </a:lnTo>
                <a:lnTo>
                  <a:pt x="35431" y="12818"/>
                </a:lnTo>
                <a:lnTo>
                  <a:pt x="34632" y="11042"/>
                </a:lnTo>
                <a:lnTo>
                  <a:pt x="33782" y="9058"/>
                </a:lnTo>
                <a:lnTo>
                  <a:pt x="33694" y="8852"/>
                </a:lnTo>
                <a:lnTo>
                  <a:pt x="32406" y="6948"/>
                </a:lnTo>
                <a:lnTo>
                  <a:pt x="30752" y="5330"/>
                </a:lnTo>
                <a:lnTo>
                  <a:pt x="29505" y="4061"/>
                </a:lnTo>
                <a:close/>
              </a:path>
              <a:path w="36195" h="36194">
                <a:moveTo>
                  <a:pt x="19335" y="8456"/>
                </a:moveTo>
                <a:lnTo>
                  <a:pt x="11098" y="8456"/>
                </a:lnTo>
                <a:lnTo>
                  <a:pt x="11098" y="27271"/>
                </a:lnTo>
                <a:lnTo>
                  <a:pt x="15758" y="27271"/>
                </a:lnTo>
                <a:lnTo>
                  <a:pt x="15758" y="20005"/>
                </a:lnTo>
                <a:lnTo>
                  <a:pt x="21604" y="20005"/>
                </a:lnTo>
                <a:lnTo>
                  <a:pt x="21450" y="19767"/>
                </a:lnTo>
                <a:lnTo>
                  <a:pt x="21789" y="19767"/>
                </a:lnTo>
                <a:lnTo>
                  <a:pt x="22468" y="19513"/>
                </a:lnTo>
                <a:lnTo>
                  <a:pt x="25356" y="16214"/>
                </a:lnTo>
                <a:lnTo>
                  <a:pt x="15726" y="16214"/>
                </a:lnTo>
                <a:lnTo>
                  <a:pt x="15726" y="11898"/>
                </a:lnTo>
                <a:lnTo>
                  <a:pt x="25473" y="11898"/>
                </a:lnTo>
                <a:lnTo>
                  <a:pt x="24503" y="10439"/>
                </a:lnTo>
                <a:lnTo>
                  <a:pt x="23867" y="9868"/>
                </a:lnTo>
                <a:lnTo>
                  <a:pt x="23056" y="9487"/>
                </a:lnTo>
                <a:lnTo>
                  <a:pt x="22277" y="9058"/>
                </a:lnTo>
                <a:lnTo>
                  <a:pt x="21622" y="8852"/>
                </a:lnTo>
                <a:lnTo>
                  <a:pt x="21879" y="8852"/>
                </a:lnTo>
                <a:lnTo>
                  <a:pt x="19335" y="8456"/>
                </a:lnTo>
                <a:close/>
              </a:path>
              <a:path w="36195" h="36194">
                <a:moveTo>
                  <a:pt x="21604" y="20005"/>
                </a:moveTo>
                <a:lnTo>
                  <a:pt x="16871" y="20005"/>
                </a:lnTo>
                <a:lnTo>
                  <a:pt x="21196" y="27271"/>
                </a:lnTo>
                <a:lnTo>
                  <a:pt x="26300" y="27271"/>
                </a:lnTo>
                <a:lnTo>
                  <a:pt x="21604" y="20005"/>
                </a:lnTo>
                <a:close/>
              </a:path>
              <a:path w="36195" h="36194">
                <a:moveTo>
                  <a:pt x="25473" y="11898"/>
                </a:moveTo>
                <a:lnTo>
                  <a:pt x="17129" y="11898"/>
                </a:lnTo>
                <a:lnTo>
                  <a:pt x="21330" y="12580"/>
                </a:lnTo>
                <a:lnTo>
                  <a:pt x="20293" y="12580"/>
                </a:lnTo>
                <a:lnTo>
                  <a:pt x="20565" y="12818"/>
                </a:lnTo>
                <a:lnTo>
                  <a:pt x="20957" y="13326"/>
                </a:lnTo>
                <a:lnTo>
                  <a:pt x="20957" y="15055"/>
                </a:lnTo>
                <a:lnTo>
                  <a:pt x="20544" y="15611"/>
                </a:lnTo>
                <a:lnTo>
                  <a:pt x="20751" y="15611"/>
                </a:lnTo>
                <a:lnTo>
                  <a:pt x="19240" y="16214"/>
                </a:lnTo>
                <a:lnTo>
                  <a:pt x="25356" y="16214"/>
                </a:lnTo>
                <a:lnTo>
                  <a:pt x="25582" y="15611"/>
                </a:lnTo>
                <a:lnTo>
                  <a:pt x="25662" y="12580"/>
                </a:lnTo>
                <a:lnTo>
                  <a:pt x="25473" y="11898"/>
                </a:lnTo>
                <a:close/>
              </a:path>
            </a:pathLst>
          </a:custGeom>
          <a:solidFill>
            <a:srgbClr val="2E261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3292978" y="862539"/>
            <a:ext cx="734060" cy="212090"/>
            <a:chOff x="3292978" y="862539"/>
            <a:chExt cx="734060" cy="21209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2978" y="875791"/>
              <a:ext cx="210657" cy="1952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4641" y="935365"/>
              <a:ext cx="134348" cy="1390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78898" y="935344"/>
              <a:ext cx="84880" cy="13572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784206" y="862539"/>
              <a:ext cx="242570" cy="208915"/>
            </a:xfrm>
            <a:custGeom>
              <a:avLst/>
              <a:gdLst/>
              <a:ahLst/>
              <a:cxnLst/>
              <a:rect l="l" t="t" r="r" b="b"/>
              <a:pathLst>
                <a:path w="242570" h="208915">
                  <a:moveTo>
                    <a:pt x="33172" y="0"/>
                  </a:moveTo>
                  <a:lnTo>
                    <a:pt x="0" y="0"/>
                  </a:lnTo>
                  <a:lnTo>
                    <a:pt x="0" y="208521"/>
                  </a:lnTo>
                  <a:lnTo>
                    <a:pt x="33172" y="208521"/>
                  </a:lnTo>
                  <a:lnTo>
                    <a:pt x="33172" y="0"/>
                  </a:lnTo>
                  <a:close/>
                </a:path>
                <a:path w="242570" h="208915">
                  <a:moveTo>
                    <a:pt x="91503" y="76161"/>
                  </a:moveTo>
                  <a:lnTo>
                    <a:pt x="58343" y="76161"/>
                  </a:lnTo>
                  <a:lnTo>
                    <a:pt x="58343" y="208559"/>
                  </a:lnTo>
                  <a:lnTo>
                    <a:pt x="91503" y="208559"/>
                  </a:lnTo>
                  <a:lnTo>
                    <a:pt x="91503" y="76161"/>
                  </a:lnTo>
                  <a:close/>
                </a:path>
                <a:path w="242570" h="208915">
                  <a:moveTo>
                    <a:pt x="96202" y="25488"/>
                  </a:moveTo>
                  <a:lnTo>
                    <a:pt x="94132" y="20764"/>
                  </a:lnTo>
                  <a:lnTo>
                    <a:pt x="85940" y="13322"/>
                  </a:lnTo>
                  <a:lnTo>
                    <a:pt x="86093" y="13322"/>
                  </a:lnTo>
                  <a:lnTo>
                    <a:pt x="80708" y="11341"/>
                  </a:lnTo>
                  <a:lnTo>
                    <a:pt x="68567" y="11341"/>
                  </a:lnTo>
                  <a:lnTo>
                    <a:pt x="63538" y="13322"/>
                  </a:lnTo>
                  <a:lnTo>
                    <a:pt x="55600" y="21221"/>
                  </a:lnTo>
                  <a:lnTo>
                    <a:pt x="53632" y="25869"/>
                  </a:lnTo>
                  <a:lnTo>
                    <a:pt x="53632" y="36499"/>
                  </a:lnTo>
                  <a:lnTo>
                    <a:pt x="55626" y="41148"/>
                  </a:lnTo>
                  <a:lnTo>
                    <a:pt x="63639" y="49161"/>
                  </a:lnTo>
                  <a:lnTo>
                    <a:pt x="63779" y="49161"/>
                  </a:lnTo>
                  <a:lnTo>
                    <a:pt x="68567" y="51028"/>
                  </a:lnTo>
                  <a:lnTo>
                    <a:pt x="80708" y="51028"/>
                  </a:lnTo>
                  <a:lnTo>
                    <a:pt x="85839" y="49161"/>
                  </a:lnTo>
                  <a:lnTo>
                    <a:pt x="94119" y="41617"/>
                  </a:lnTo>
                  <a:lnTo>
                    <a:pt x="96202" y="36880"/>
                  </a:lnTo>
                  <a:lnTo>
                    <a:pt x="96202" y="25488"/>
                  </a:lnTo>
                  <a:close/>
                </a:path>
                <a:path w="242570" h="208915">
                  <a:moveTo>
                    <a:pt x="242443" y="118135"/>
                  </a:moveTo>
                  <a:lnTo>
                    <a:pt x="237439" y="97370"/>
                  </a:lnTo>
                  <a:lnTo>
                    <a:pt x="235546" y="93573"/>
                  </a:lnTo>
                  <a:lnTo>
                    <a:pt x="227799" y="84023"/>
                  </a:lnTo>
                  <a:lnTo>
                    <a:pt x="222770" y="80175"/>
                  </a:lnTo>
                  <a:lnTo>
                    <a:pt x="210413" y="74282"/>
                  </a:lnTo>
                  <a:lnTo>
                    <a:pt x="202907" y="72809"/>
                  </a:lnTo>
                  <a:lnTo>
                    <a:pt x="194068" y="72809"/>
                  </a:lnTo>
                  <a:lnTo>
                    <a:pt x="156565" y="90754"/>
                  </a:lnTo>
                  <a:lnTo>
                    <a:pt x="153428" y="97370"/>
                  </a:lnTo>
                  <a:lnTo>
                    <a:pt x="152869" y="97370"/>
                  </a:lnTo>
                  <a:lnTo>
                    <a:pt x="152869" y="76123"/>
                  </a:lnTo>
                  <a:lnTo>
                    <a:pt x="121373" y="76123"/>
                  </a:lnTo>
                  <a:lnTo>
                    <a:pt x="121373" y="208508"/>
                  </a:lnTo>
                  <a:lnTo>
                    <a:pt x="154546" y="208508"/>
                  </a:lnTo>
                  <a:lnTo>
                    <a:pt x="154546" y="131813"/>
                  </a:lnTo>
                  <a:lnTo>
                    <a:pt x="155092" y="127596"/>
                  </a:lnTo>
                  <a:lnTo>
                    <a:pt x="179235" y="102590"/>
                  </a:lnTo>
                  <a:lnTo>
                    <a:pt x="190652" y="102590"/>
                  </a:lnTo>
                  <a:lnTo>
                    <a:pt x="209270" y="137807"/>
                  </a:lnTo>
                  <a:lnTo>
                    <a:pt x="209270" y="208508"/>
                  </a:lnTo>
                  <a:lnTo>
                    <a:pt x="242443" y="208508"/>
                  </a:lnTo>
                  <a:lnTo>
                    <a:pt x="242443" y="118135"/>
                  </a:lnTo>
                  <a:close/>
                </a:path>
              </a:pathLst>
            </a:custGeom>
            <a:solidFill>
              <a:srgbClr val="2E26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/>
          <p:nvPr/>
        </p:nvSpPr>
        <p:spPr>
          <a:xfrm>
            <a:off x="9673004" y="870130"/>
            <a:ext cx="769620" cy="185420"/>
          </a:xfrm>
          <a:custGeom>
            <a:avLst/>
            <a:gdLst/>
            <a:ahLst/>
            <a:cxnLst/>
            <a:rect l="l" t="t" r="r" b="b"/>
            <a:pathLst>
              <a:path w="769620" h="185419">
                <a:moveTo>
                  <a:pt x="51768" y="6282"/>
                </a:moveTo>
                <a:lnTo>
                  <a:pt x="0" y="6282"/>
                </a:lnTo>
                <a:lnTo>
                  <a:pt x="0" y="182193"/>
                </a:lnTo>
                <a:lnTo>
                  <a:pt x="51768" y="182193"/>
                </a:lnTo>
                <a:lnTo>
                  <a:pt x="66532" y="181533"/>
                </a:lnTo>
                <a:lnTo>
                  <a:pt x="111923" y="165796"/>
                </a:lnTo>
                <a:lnTo>
                  <a:pt x="113305" y="164602"/>
                </a:lnTo>
                <a:lnTo>
                  <a:pt x="21109" y="164602"/>
                </a:lnTo>
                <a:lnTo>
                  <a:pt x="21109" y="23873"/>
                </a:lnTo>
                <a:lnTo>
                  <a:pt x="112988" y="23873"/>
                </a:lnTo>
                <a:lnTo>
                  <a:pt x="111923" y="22946"/>
                </a:lnTo>
                <a:lnTo>
                  <a:pt x="102530" y="17088"/>
                </a:lnTo>
                <a:lnTo>
                  <a:pt x="91913" y="12360"/>
                </a:lnTo>
                <a:lnTo>
                  <a:pt x="79913" y="8984"/>
                </a:lnTo>
                <a:lnTo>
                  <a:pt x="66532" y="6957"/>
                </a:lnTo>
                <a:lnTo>
                  <a:pt x="51768" y="6282"/>
                </a:lnTo>
                <a:close/>
              </a:path>
              <a:path w="769620" h="185419">
                <a:moveTo>
                  <a:pt x="112988" y="23873"/>
                </a:moveTo>
                <a:lnTo>
                  <a:pt x="51265" y="23873"/>
                </a:lnTo>
                <a:lnTo>
                  <a:pt x="63422" y="24407"/>
                </a:lnTo>
                <a:lnTo>
                  <a:pt x="74259" y="26009"/>
                </a:lnTo>
                <a:lnTo>
                  <a:pt x="109787" y="49333"/>
                </a:lnTo>
                <a:lnTo>
                  <a:pt x="120122" y="94740"/>
                </a:lnTo>
                <a:lnTo>
                  <a:pt x="119713" y="105185"/>
                </a:lnTo>
                <a:lnTo>
                  <a:pt x="104918" y="146006"/>
                </a:lnTo>
                <a:lnTo>
                  <a:pt x="63422" y="164084"/>
                </a:lnTo>
                <a:lnTo>
                  <a:pt x="51265" y="164602"/>
                </a:lnTo>
                <a:lnTo>
                  <a:pt x="113305" y="164602"/>
                </a:lnTo>
                <a:lnTo>
                  <a:pt x="136472" y="131210"/>
                </a:lnTo>
                <a:lnTo>
                  <a:pt x="141985" y="94740"/>
                </a:lnTo>
                <a:lnTo>
                  <a:pt x="141494" y="84075"/>
                </a:lnTo>
                <a:lnTo>
                  <a:pt x="126750" y="38150"/>
                </a:lnTo>
                <a:lnTo>
                  <a:pt x="119996" y="29967"/>
                </a:lnTo>
                <a:lnTo>
                  <a:pt x="112988" y="23873"/>
                </a:lnTo>
                <a:close/>
              </a:path>
              <a:path w="769620" h="185419">
                <a:moveTo>
                  <a:pt x="227798" y="52521"/>
                </a:moveTo>
                <a:lnTo>
                  <a:pt x="189098" y="65369"/>
                </a:lnTo>
                <a:lnTo>
                  <a:pt x="168365" y="100080"/>
                </a:lnTo>
                <a:lnTo>
                  <a:pt x="166481" y="118865"/>
                </a:lnTo>
                <a:lnTo>
                  <a:pt x="166922" y="127598"/>
                </a:lnTo>
                <a:lnTo>
                  <a:pt x="166968" y="128493"/>
                </a:lnTo>
                <a:lnTo>
                  <a:pt x="183506" y="166989"/>
                </a:lnTo>
                <a:lnTo>
                  <a:pt x="218626" y="184690"/>
                </a:lnTo>
                <a:lnTo>
                  <a:pt x="227296" y="185209"/>
                </a:lnTo>
                <a:lnTo>
                  <a:pt x="234473" y="184894"/>
                </a:lnTo>
                <a:lnTo>
                  <a:pt x="270771" y="167366"/>
                </a:lnTo>
                <a:lnTo>
                  <a:pt x="220259" y="167366"/>
                </a:lnTo>
                <a:lnTo>
                  <a:pt x="213642" y="165607"/>
                </a:lnTo>
                <a:lnTo>
                  <a:pt x="188470" y="134446"/>
                </a:lnTo>
                <a:lnTo>
                  <a:pt x="187250" y="123640"/>
                </a:lnTo>
                <a:lnTo>
                  <a:pt x="182313" y="123640"/>
                </a:lnTo>
                <a:lnTo>
                  <a:pt x="182313" y="107305"/>
                </a:lnTo>
                <a:lnTo>
                  <a:pt x="187087" y="107305"/>
                </a:lnTo>
                <a:lnTo>
                  <a:pt x="187087" y="103703"/>
                </a:lnTo>
                <a:lnTo>
                  <a:pt x="188930" y="95913"/>
                </a:lnTo>
                <a:lnTo>
                  <a:pt x="192616" y="89714"/>
                </a:lnTo>
                <a:lnTo>
                  <a:pt x="196302" y="83348"/>
                </a:lnTo>
                <a:lnTo>
                  <a:pt x="201160" y="78573"/>
                </a:lnTo>
                <a:lnTo>
                  <a:pt x="207192" y="75390"/>
                </a:lnTo>
                <a:lnTo>
                  <a:pt x="213390" y="72039"/>
                </a:lnTo>
                <a:lnTo>
                  <a:pt x="219840" y="70427"/>
                </a:lnTo>
                <a:lnTo>
                  <a:pt x="270708" y="70427"/>
                </a:lnTo>
                <a:lnTo>
                  <a:pt x="265434" y="65369"/>
                </a:lnTo>
                <a:lnTo>
                  <a:pt x="259211" y="60814"/>
                </a:lnTo>
                <a:lnTo>
                  <a:pt x="252441" y="57186"/>
                </a:lnTo>
                <a:lnTo>
                  <a:pt x="244949" y="54595"/>
                </a:lnTo>
                <a:lnTo>
                  <a:pt x="236735" y="53040"/>
                </a:lnTo>
                <a:lnTo>
                  <a:pt x="227798" y="52521"/>
                </a:lnTo>
                <a:close/>
              </a:path>
              <a:path w="769620" h="185419">
                <a:moveTo>
                  <a:pt x="282582" y="145503"/>
                </a:moveTo>
                <a:lnTo>
                  <a:pt x="261724" y="145503"/>
                </a:lnTo>
                <a:lnTo>
                  <a:pt x="259211" y="152204"/>
                </a:lnTo>
                <a:lnTo>
                  <a:pt x="255022" y="157565"/>
                </a:lnTo>
                <a:lnTo>
                  <a:pt x="243463" y="165439"/>
                </a:lnTo>
                <a:lnTo>
                  <a:pt x="236175" y="167366"/>
                </a:lnTo>
                <a:lnTo>
                  <a:pt x="270771" y="167366"/>
                </a:lnTo>
                <a:lnTo>
                  <a:pt x="277053" y="159827"/>
                </a:lnTo>
                <a:lnTo>
                  <a:pt x="280571" y="153042"/>
                </a:lnTo>
                <a:lnTo>
                  <a:pt x="282381" y="146257"/>
                </a:lnTo>
                <a:lnTo>
                  <a:pt x="282460" y="145958"/>
                </a:lnTo>
                <a:lnTo>
                  <a:pt x="282582" y="145503"/>
                </a:lnTo>
                <a:close/>
              </a:path>
              <a:path w="769620" h="185419">
                <a:moveTo>
                  <a:pt x="187087" y="107305"/>
                </a:moveTo>
                <a:lnTo>
                  <a:pt x="182313" y="107305"/>
                </a:lnTo>
                <a:lnTo>
                  <a:pt x="182313" y="123640"/>
                </a:lnTo>
                <a:lnTo>
                  <a:pt x="187250" y="123640"/>
                </a:lnTo>
                <a:lnTo>
                  <a:pt x="187142" y="121294"/>
                </a:lnTo>
                <a:lnTo>
                  <a:pt x="187087" y="107305"/>
                </a:lnTo>
                <a:close/>
              </a:path>
              <a:path w="769620" h="185419">
                <a:moveTo>
                  <a:pt x="270708" y="70427"/>
                </a:moveTo>
                <a:lnTo>
                  <a:pt x="228085" y="70427"/>
                </a:lnTo>
                <a:lnTo>
                  <a:pt x="234992" y="70976"/>
                </a:lnTo>
                <a:lnTo>
                  <a:pt x="241997" y="72814"/>
                </a:lnTo>
                <a:lnTo>
                  <a:pt x="248311" y="75877"/>
                </a:lnTo>
                <a:lnTo>
                  <a:pt x="253934" y="80165"/>
                </a:lnTo>
                <a:lnTo>
                  <a:pt x="258708" y="85536"/>
                </a:lnTo>
                <a:lnTo>
                  <a:pt x="262130" y="91677"/>
                </a:lnTo>
                <a:lnTo>
                  <a:pt x="262226" y="91850"/>
                </a:lnTo>
                <a:lnTo>
                  <a:pt x="264488" y="99106"/>
                </a:lnTo>
                <a:lnTo>
                  <a:pt x="265493" y="107305"/>
                </a:lnTo>
                <a:lnTo>
                  <a:pt x="187087" y="107305"/>
                </a:lnTo>
                <a:lnTo>
                  <a:pt x="187142" y="121294"/>
                </a:lnTo>
                <a:lnTo>
                  <a:pt x="187250" y="123640"/>
                </a:lnTo>
                <a:lnTo>
                  <a:pt x="285849" y="123640"/>
                </a:lnTo>
                <a:lnTo>
                  <a:pt x="286016" y="121294"/>
                </a:lnTo>
                <a:lnTo>
                  <a:pt x="286100" y="112080"/>
                </a:lnTo>
                <a:lnTo>
                  <a:pt x="285660" y="104211"/>
                </a:lnTo>
                <a:lnTo>
                  <a:pt x="284341" y="96688"/>
                </a:lnTo>
                <a:lnTo>
                  <a:pt x="282205" y="89714"/>
                </a:lnTo>
                <a:lnTo>
                  <a:pt x="282142" y="89510"/>
                </a:lnTo>
                <a:lnTo>
                  <a:pt x="279064" y="82678"/>
                </a:lnTo>
                <a:lnTo>
                  <a:pt x="275278" y="76222"/>
                </a:lnTo>
                <a:lnTo>
                  <a:pt x="270708" y="70427"/>
                </a:lnTo>
                <a:close/>
              </a:path>
              <a:path w="769620" h="185419">
                <a:moveTo>
                  <a:pt x="335697" y="1256"/>
                </a:moveTo>
                <a:lnTo>
                  <a:pt x="314587" y="1256"/>
                </a:lnTo>
                <a:lnTo>
                  <a:pt x="314587" y="182193"/>
                </a:lnTo>
                <a:lnTo>
                  <a:pt x="335697" y="182193"/>
                </a:lnTo>
                <a:lnTo>
                  <a:pt x="335697" y="1256"/>
                </a:lnTo>
                <a:close/>
              </a:path>
              <a:path w="769620" h="185419">
                <a:moveTo>
                  <a:pt x="393661" y="55537"/>
                </a:moveTo>
                <a:lnTo>
                  <a:pt x="372552" y="55537"/>
                </a:lnTo>
                <a:lnTo>
                  <a:pt x="372552" y="182193"/>
                </a:lnTo>
                <a:lnTo>
                  <a:pt x="393661" y="182193"/>
                </a:lnTo>
                <a:lnTo>
                  <a:pt x="393661" y="55537"/>
                </a:lnTo>
                <a:close/>
              </a:path>
              <a:path w="769620" h="185419">
                <a:moveTo>
                  <a:pt x="387127" y="0"/>
                </a:moveTo>
                <a:lnTo>
                  <a:pt x="378918" y="0"/>
                </a:lnTo>
                <a:lnTo>
                  <a:pt x="375400" y="1340"/>
                </a:lnTo>
                <a:lnTo>
                  <a:pt x="369871" y="6533"/>
                </a:lnTo>
                <a:lnTo>
                  <a:pt x="368531" y="9884"/>
                </a:lnTo>
                <a:lnTo>
                  <a:pt x="368531" y="18261"/>
                </a:lnTo>
                <a:lnTo>
                  <a:pt x="369871" y="21779"/>
                </a:lnTo>
                <a:lnTo>
                  <a:pt x="372552" y="24627"/>
                </a:lnTo>
                <a:lnTo>
                  <a:pt x="375400" y="27308"/>
                </a:lnTo>
                <a:lnTo>
                  <a:pt x="378918" y="28648"/>
                </a:lnTo>
                <a:lnTo>
                  <a:pt x="387127" y="28648"/>
                </a:lnTo>
                <a:lnTo>
                  <a:pt x="390562" y="27308"/>
                </a:lnTo>
                <a:lnTo>
                  <a:pt x="393410" y="24627"/>
                </a:lnTo>
                <a:lnTo>
                  <a:pt x="396258" y="21779"/>
                </a:lnTo>
                <a:lnTo>
                  <a:pt x="397682" y="18261"/>
                </a:lnTo>
                <a:lnTo>
                  <a:pt x="397682" y="9884"/>
                </a:lnTo>
                <a:lnTo>
                  <a:pt x="396258" y="6533"/>
                </a:lnTo>
                <a:lnTo>
                  <a:pt x="393410" y="4020"/>
                </a:lnTo>
                <a:lnTo>
                  <a:pt x="390562" y="1340"/>
                </a:lnTo>
                <a:lnTo>
                  <a:pt x="387127" y="0"/>
                </a:lnTo>
                <a:close/>
              </a:path>
              <a:path w="769620" h="185419">
                <a:moveTo>
                  <a:pt x="441467" y="55537"/>
                </a:moveTo>
                <a:lnTo>
                  <a:pt x="419353" y="55537"/>
                </a:lnTo>
                <a:lnTo>
                  <a:pt x="467351" y="182193"/>
                </a:lnTo>
                <a:lnTo>
                  <a:pt x="491727" y="182193"/>
                </a:lnTo>
                <a:lnTo>
                  <a:pt x="499441" y="161838"/>
                </a:lnTo>
                <a:lnTo>
                  <a:pt x="479665" y="161838"/>
                </a:lnTo>
                <a:lnTo>
                  <a:pt x="441467" y="55537"/>
                </a:lnTo>
                <a:close/>
              </a:path>
              <a:path w="769620" h="185419">
                <a:moveTo>
                  <a:pt x="539726" y="55537"/>
                </a:moveTo>
                <a:lnTo>
                  <a:pt x="518114" y="55537"/>
                </a:lnTo>
                <a:lnTo>
                  <a:pt x="479665" y="161838"/>
                </a:lnTo>
                <a:lnTo>
                  <a:pt x="499441" y="161838"/>
                </a:lnTo>
                <a:lnTo>
                  <a:pt x="539726" y="55537"/>
                </a:lnTo>
                <a:close/>
              </a:path>
              <a:path w="769620" h="185419">
                <a:moveTo>
                  <a:pt x="613094" y="52521"/>
                </a:moveTo>
                <a:lnTo>
                  <a:pt x="574394" y="65369"/>
                </a:lnTo>
                <a:lnTo>
                  <a:pt x="553661" y="100080"/>
                </a:lnTo>
                <a:lnTo>
                  <a:pt x="551777" y="118865"/>
                </a:lnTo>
                <a:lnTo>
                  <a:pt x="552218" y="127598"/>
                </a:lnTo>
                <a:lnTo>
                  <a:pt x="568802" y="166989"/>
                </a:lnTo>
                <a:lnTo>
                  <a:pt x="603922" y="184690"/>
                </a:lnTo>
                <a:lnTo>
                  <a:pt x="612591" y="185209"/>
                </a:lnTo>
                <a:lnTo>
                  <a:pt x="619769" y="184894"/>
                </a:lnTo>
                <a:lnTo>
                  <a:pt x="656067" y="167366"/>
                </a:lnTo>
                <a:lnTo>
                  <a:pt x="605555" y="167366"/>
                </a:lnTo>
                <a:lnTo>
                  <a:pt x="598937" y="165607"/>
                </a:lnTo>
                <a:lnTo>
                  <a:pt x="573765" y="134446"/>
                </a:lnTo>
                <a:lnTo>
                  <a:pt x="572546" y="123640"/>
                </a:lnTo>
                <a:lnTo>
                  <a:pt x="567609" y="123640"/>
                </a:lnTo>
                <a:lnTo>
                  <a:pt x="567609" y="107305"/>
                </a:lnTo>
                <a:lnTo>
                  <a:pt x="572383" y="107305"/>
                </a:lnTo>
                <a:lnTo>
                  <a:pt x="572383" y="103703"/>
                </a:lnTo>
                <a:lnTo>
                  <a:pt x="574226" y="95913"/>
                </a:lnTo>
                <a:lnTo>
                  <a:pt x="577912" y="89714"/>
                </a:lnTo>
                <a:lnTo>
                  <a:pt x="581598" y="83348"/>
                </a:lnTo>
                <a:lnTo>
                  <a:pt x="586456" y="78573"/>
                </a:lnTo>
                <a:lnTo>
                  <a:pt x="592487" y="75390"/>
                </a:lnTo>
                <a:lnTo>
                  <a:pt x="598686" y="72039"/>
                </a:lnTo>
                <a:lnTo>
                  <a:pt x="605136" y="70427"/>
                </a:lnTo>
                <a:lnTo>
                  <a:pt x="656004" y="70427"/>
                </a:lnTo>
                <a:lnTo>
                  <a:pt x="650730" y="65369"/>
                </a:lnTo>
                <a:lnTo>
                  <a:pt x="644507" y="60814"/>
                </a:lnTo>
                <a:lnTo>
                  <a:pt x="637737" y="57186"/>
                </a:lnTo>
                <a:lnTo>
                  <a:pt x="630245" y="54595"/>
                </a:lnTo>
                <a:lnTo>
                  <a:pt x="622031" y="53040"/>
                </a:lnTo>
                <a:lnTo>
                  <a:pt x="613094" y="52521"/>
                </a:lnTo>
                <a:close/>
              </a:path>
              <a:path w="769620" h="185419">
                <a:moveTo>
                  <a:pt x="667878" y="145503"/>
                </a:moveTo>
                <a:lnTo>
                  <a:pt x="647020" y="145503"/>
                </a:lnTo>
                <a:lnTo>
                  <a:pt x="644507" y="152204"/>
                </a:lnTo>
                <a:lnTo>
                  <a:pt x="640318" y="157565"/>
                </a:lnTo>
                <a:lnTo>
                  <a:pt x="628758" y="165439"/>
                </a:lnTo>
                <a:lnTo>
                  <a:pt x="621471" y="167366"/>
                </a:lnTo>
                <a:lnTo>
                  <a:pt x="656067" y="167366"/>
                </a:lnTo>
                <a:lnTo>
                  <a:pt x="662349" y="159827"/>
                </a:lnTo>
                <a:lnTo>
                  <a:pt x="665867" y="153042"/>
                </a:lnTo>
                <a:lnTo>
                  <a:pt x="667677" y="146257"/>
                </a:lnTo>
                <a:lnTo>
                  <a:pt x="667756" y="145958"/>
                </a:lnTo>
                <a:lnTo>
                  <a:pt x="667878" y="145503"/>
                </a:lnTo>
                <a:close/>
              </a:path>
              <a:path w="769620" h="185419">
                <a:moveTo>
                  <a:pt x="572383" y="107305"/>
                </a:moveTo>
                <a:lnTo>
                  <a:pt x="567609" y="107305"/>
                </a:lnTo>
                <a:lnTo>
                  <a:pt x="567609" y="123640"/>
                </a:lnTo>
                <a:lnTo>
                  <a:pt x="572546" y="123640"/>
                </a:lnTo>
                <a:lnTo>
                  <a:pt x="572437" y="121294"/>
                </a:lnTo>
                <a:lnTo>
                  <a:pt x="572383" y="107305"/>
                </a:lnTo>
                <a:close/>
              </a:path>
              <a:path w="769620" h="185419">
                <a:moveTo>
                  <a:pt x="656004" y="70427"/>
                </a:moveTo>
                <a:lnTo>
                  <a:pt x="613381" y="70427"/>
                </a:lnTo>
                <a:lnTo>
                  <a:pt x="620288" y="70976"/>
                </a:lnTo>
                <a:lnTo>
                  <a:pt x="627293" y="72814"/>
                </a:lnTo>
                <a:lnTo>
                  <a:pt x="650789" y="107305"/>
                </a:lnTo>
                <a:lnTo>
                  <a:pt x="572383" y="107305"/>
                </a:lnTo>
                <a:lnTo>
                  <a:pt x="572437" y="121294"/>
                </a:lnTo>
                <a:lnTo>
                  <a:pt x="572546" y="123640"/>
                </a:lnTo>
                <a:lnTo>
                  <a:pt x="671145" y="123640"/>
                </a:lnTo>
                <a:lnTo>
                  <a:pt x="671312" y="121294"/>
                </a:lnTo>
                <a:lnTo>
                  <a:pt x="671396" y="112080"/>
                </a:lnTo>
                <a:lnTo>
                  <a:pt x="670956" y="104211"/>
                </a:lnTo>
                <a:lnTo>
                  <a:pt x="660574" y="76222"/>
                </a:lnTo>
                <a:lnTo>
                  <a:pt x="656004" y="70427"/>
                </a:lnTo>
                <a:close/>
              </a:path>
              <a:path w="769620" h="185419">
                <a:moveTo>
                  <a:pt x="718982" y="55537"/>
                </a:moveTo>
                <a:lnTo>
                  <a:pt x="699883" y="55537"/>
                </a:lnTo>
                <a:lnTo>
                  <a:pt x="699883" y="182193"/>
                </a:lnTo>
                <a:lnTo>
                  <a:pt x="720993" y="182193"/>
                </a:lnTo>
                <a:lnTo>
                  <a:pt x="720993" y="108813"/>
                </a:lnTo>
                <a:lnTo>
                  <a:pt x="721998" y="102112"/>
                </a:lnTo>
                <a:lnTo>
                  <a:pt x="738270" y="79662"/>
                </a:lnTo>
                <a:lnTo>
                  <a:pt x="720490" y="79662"/>
                </a:lnTo>
                <a:lnTo>
                  <a:pt x="718998" y="55788"/>
                </a:lnTo>
                <a:lnTo>
                  <a:pt x="718982" y="55537"/>
                </a:lnTo>
                <a:close/>
              </a:path>
              <a:path w="769620" h="185419">
                <a:moveTo>
                  <a:pt x="768991" y="52521"/>
                </a:moveTo>
                <a:lnTo>
                  <a:pt x="760950" y="52521"/>
                </a:lnTo>
                <a:lnTo>
                  <a:pt x="753746" y="53610"/>
                </a:lnTo>
                <a:lnTo>
                  <a:pt x="720490" y="79662"/>
                </a:lnTo>
                <a:lnTo>
                  <a:pt x="738270" y="79662"/>
                </a:lnTo>
                <a:lnTo>
                  <a:pt x="741013" y="78238"/>
                </a:lnTo>
                <a:lnTo>
                  <a:pt x="745871" y="76898"/>
                </a:lnTo>
                <a:lnTo>
                  <a:pt x="750730" y="75390"/>
                </a:lnTo>
                <a:lnTo>
                  <a:pt x="755840" y="74636"/>
                </a:lnTo>
                <a:lnTo>
                  <a:pt x="768991" y="74636"/>
                </a:lnTo>
                <a:lnTo>
                  <a:pt x="768991" y="52521"/>
                </a:lnTo>
                <a:close/>
              </a:path>
            </a:pathLst>
          </a:custGeom>
          <a:solidFill>
            <a:srgbClr val="13131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8516671" y="873397"/>
            <a:ext cx="274955" cy="182245"/>
          </a:xfrm>
          <a:custGeom>
            <a:avLst/>
            <a:gdLst/>
            <a:ahLst/>
            <a:cxnLst/>
            <a:rect l="l" t="t" r="r" b="b"/>
            <a:pathLst>
              <a:path w="274955" h="182244">
                <a:moveTo>
                  <a:pt x="21360" y="126655"/>
                </a:moveTo>
                <a:lnTo>
                  <a:pt x="0" y="126655"/>
                </a:lnTo>
                <a:lnTo>
                  <a:pt x="681" y="134948"/>
                </a:lnTo>
                <a:lnTo>
                  <a:pt x="23716" y="172392"/>
                </a:lnTo>
                <a:lnTo>
                  <a:pt x="60814" y="181942"/>
                </a:lnTo>
                <a:lnTo>
                  <a:pt x="68496" y="181565"/>
                </a:lnTo>
                <a:lnTo>
                  <a:pt x="69609" y="181565"/>
                </a:lnTo>
                <a:lnTo>
                  <a:pt x="104667" y="165984"/>
                </a:lnTo>
                <a:lnTo>
                  <a:pt x="106736" y="163597"/>
                </a:lnTo>
                <a:lnTo>
                  <a:pt x="52605" y="163597"/>
                </a:lnTo>
                <a:lnTo>
                  <a:pt x="45921" y="162005"/>
                </a:lnTo>
                <a:lnTo>
                  <a:pt x="45715" y="162005"/>
                </a:lnTo>
                <a:lnTo>
                  <a:pt x="33841" y="155220"/>
                </a:lnTo>
                <a:lnTo>
                  <a:pt x="21404" y="128414"/>
                </a:lnTo>
                <a:lnTo>
                  <a:pt x="21360" y="126655"/>
                </a:lnTo>
                <a:close/>
              </a:path>
              <a:path w="274955" h="182244">
                <a:moveTo>
                  <a:pt x="104886" y="18344"/>
                </a:moveTo>
                <a:lnTo>
                  <a:pt x="71202" y="18344"/>
                </a:lnTo>
                <a:lnTo>
                  <a:pt x="78908" y="20941"/>
                </a:lnTo>
                <a:lnTo>
                  <a:pt x="83934" y="26135"/>
                </a:lnTo>
                <a:lnTo>
                  <a:pt x="89128" y="31328"/>
                </a:lnTo>
                <a:lnTo>
                  <a:pt x="91724" y="37778"/>
                </a:lnTo>
                <a:lnTo>
                  <a:pt x="91724" y="54867"/>
                </a:lnTo>
                <a:lnTo>
                  <a:pt x="54783" y="75641"/>
                </a:lnTo>
                <a:lnTo>
                  <a:pt x="41716" y="75641"/>
                </a:lnTo>
                <a:lnTo>
                  <a:pt x="41716" y="93484"/>
                </a:lnTo>
                <a:lnTo>
                  <a:pt x="62657" y="93484"/>
                </a:lnTo>
                <a:lnTo>
                  <a:pt x="69861" y="94740"/>
                </a:lnTo>
                <a:lnTo>
                  <a:pt x="76395" y="97253"/>
                </a:lnTo>
                <a:lnTo>
                  <a:pt x="83096" y="99599"/>
                </a:lnTo>
                <a:lnTo>
                  <a:pt x="88374" y="103368"/>
                </a:lnTo>
                <a:lnTo>
                  <a:pt x="92227" y="108562"/>
                </a:lnTo>
                <a:lnTo>
                  <a:pt x="96248" y="113588"/>
                </a:lnTo>
                <a:lnTo>
                  <a:pt x="98207" y="120038"/>
                </a:lnTo>
                <a:lnTo>
                  <a:pt x="98138" y="135451"/>
                </a:lnTo>
                <a:lnTo>
                  <a:pt x="96834" y="140896"/>
                </a:lnTo>
                <a:lnTo>
                  <a:pt x="69024" y="163597"/>
                </a:lnTo>
                <a:lnTo>
                  <a:pt x="106736" y="163597"/>
                </a:lnTo>
                <a:lnTo>
                  <a:pt x="119619" y="128414"/>
                </a:lnTo>
                <a:lnTo>
                  <a:pt x="119619" y="120038"/>
                </a:lnTo>
                <a:lnTo>
                  <a:pt x="118027" y="112750"/>
                </a:lnTo>
                <a:lnTo>
                  <a:pt x="111661" y="100352"/>
                </a:lnTo>
                <a:lnTo>
                  <a:pt x="107305" y="95326"/>
                </a:lnTo>
                <a:lnTo>
                  <a:pt x="101777" y="91473"/>
                </a:lnTo>
                <a:lnTo>
                  <a:pt x="96415" y="87620"/>
                </a:lnTo>
                <a:lnTo>
                  <a:pt x="90300" y="85023"/>
                </a:lnTo>
                <a:lnTo>
                  <a:pt x="83432" y="83683"/>
                </a:lnTo>
                <a:lnTo>
                  <a:pt x="90133" y="82007"/>
                </a:lnTo>
                <a:lnTo>
                  <a:pt x="113085" y="50260"/>
                </a:lnTo>
                <a:lnTo>
                  <a:pt x="113085" y="36187"/>
                </a:lnTo>
                <a:lnTo>
                  <a:pt x="111153" y="29103"/>
                </a:lnTo>
                <a:lnTo>
                  <a:pt x="111075" y="28815"/>
                </a:lnTo>
                <a:lnTo>
                  <a:pt x="107054" y="22114"/>
                </a:lnTo>
                <a:lnTo>
                  <a:pt x="104886" y="18344"/>
                </a:lnTo>
                <a:close/>
              </a:path>
              <a:path w="274955" h="182244">
                <a:moveTo>
                  <a:pt x="61066" y="0"/>
                </a:moveTo>
                <a:lnTo>
                  <a:pt x="21863" y="13570"/>
                </a:lnTo>
                <a:lnTo>
                  <a:pt x="5779" y="48752"/>
                </a:lnTo>
                <a:lnTo>
                  <a:pt x="27140" y="48752"/>
                </a:lnTo>
                <a:lnTo>
                  <a:pt x="27978" y="39873"/>
                </a:lnTo>
                <a:lnTo>
                  <a:pt x="31328" y="32585"/>
                </a:lnTo>
                <a:lnTo>
                  <a:pt x="43056" y="21193"/>
                </a:lnTo>
                <a:lnTo>
                  <a:pt x="50930" y="18344"/>
                </a:lnTo>
                <a:lnTo>
                  <a:pt x="104886" y="18344"/>
                </a:lnTo>
                <a:lnTo>
                  <a:pt x="103201" y="15413"/>
                </a:lnTo>
                <a:lnTo>
                  <a:pt x="97421" y="10052"/>
                </a:lnTo>
                <a:lnTo>
                  <a:pt x="89714" y="6031"/>
                </a:lnTo>
                <a:lnTo>
                  <a:pt x="83589" y="3392"/>
                </a:lnTo>
                <a:lnTo>
                  <a:pt x="76999" y="1570"/>
                </a:lnTo>
                <a:lnTo>
                  <a:pt x="77189" y="1570"/>
                </a:lnTo>
                <a:lnTo>
                  <a:pt x="69369" y="392"/>
                </a:lnTo>
                <a:lnTo>
                  <a:pt x="69606" y="392"/>
                </a:lnTo>
                <a:lnTo>
                  <a:pt x="61066" y="0"/>
                </a:lnTo>
                <a:close/>
              </a:path>
              <a:path w="274955" h="182244">
                <a:moveTo>
                  <a:pt x="172598" y="132184"/>
                </a:moveTo>
                <a:lnTo>
                  <a:pt x="151992" y="132184"/>
                </a:lnTo>
                <a:lnTo>
                  <a:pt x="153311" y="138891"/>
                </a:lnTo>
                <a:lnTo>
                  <a:pt x="176195" y="171842"/>
                </a:lnTo>
                <a:lnTo>
                  <a:pt x="205795" y="181643"/>
                </a:lnTo>
                <a:lnTo>
                  <a:pt x="207419" y="181643"/>
                </a:lnTo>
                <a:lnTo>
                  <a:pt x="213812" y="181942"/>
                </a:lnTo>
                <a:lnTo>
                  <a:pt x="253350" y="169293"/>
                </a:lnTo>
                <a:lnTo>
                  <a:pt x="258314" y="163848"/>
                </a:lnTo>
                <a:lnTo>
                  <a:pt x="214063" y="163848"/>
                </a:lnTo>
                <a:lnTo>
                  <a:pt x="206021" y="163298"/>
                </a:lnTo>
                <a:lnTo>
                  <a:pt x="174670" y="139048"/>
                </a:lnTo>
                <a:lnTo>
                  <a:pt x="174593" y="138891"/>
                </a:lnTo>
                <a:lnTo>
                  <a:pt x="172598" y="132184"/>
                </a:lnTo>
                <a:close/>
              </a:path>
              <a:path w="274955" h="182244">
                <a:moveTo>
                  <a:pt x="259252" y="76646"/>
                </a:moveTo>
                <a:lnTo>
                  <a:pt x="222691" y="76646"/>
                </a:lnTo>
                <a:lnTo>
                  <a:pt x="229560" y="78489"/>
                </a:lnTo>
                <a:lnTo>
                  <a:pt x="235424" y="82175"/>
                </a:lnTo>
                <a:lnTo>
                  <a:pt x="254252" y="128163"/>
                </a:lnTo>
                <a:lnTo>
                  <a:pt x="252596" y="135535"/>
                </a:lnTo>
                <a:lnTo>
                  <a:pt x="249245" y="142236"/>
                </a:lnTo>
                <a:lnTo>
                  <a:pt x="246062" y="148937"/>
                </a:lnTo>
                <a:lnTo>
                  <a:pt x="241455" y="154215"/>
                </a:lnTo>
                <a:lnTo>
                  <a:pt x="235424" y="158068"/>
                </a:lnTo>
                <a:lnTo>
                  <a:pt x="229560" y="161921"/>
                </a:lnTo>
                <a:lnTo>
                  <a:pt x="222440" y="163848"/>
                </a:lnTo>
                <a:lnTo>
                  <a:pt x="258314" y="163848"/>
                </a:lnTo>
                <a:lnTo>
                  <a:pt x="263737" y="157733"/>
                </a:lnTo>
                <a:lnTo>
                  <a:pt x="267674" y="151115"/>
                </a:lnTo>
                <a:lnTo>
                  <a:pt x="270355" y="143744"/>
                </a:lnTo>
                <a:lnTo>
                  <a:pt x="273203" y="136205"/>
                </a:lnTo>
                <a:lnTo>
                  <a:pt x="274627" y="128163"/>
                </a:lnTo>
                <a:lnTo>
                  <a:pt x="274627" y="110907"/>
                </a:lnTo>
                <a:lnTo>
                  <a:pt x="273203" y="102865"/>
                </a:lnTo>
                <a:lnTo>
                  <a:pt x="270355" y="95494"/>
                </a:lnTo>
                <a:lnTo>
                  <a:pt x="267674" y="88122"/>
                </a:lnTo>
                <a:lnTo>
                  <a:pt x="263821" y="81672"/>
                </a:lnTo>
                <a:lnTo>
                  <a:pt x="259252" y="76646"/>
                </a:lnTo>
                <a:close/>
              </a:path>
              <a:path w="274955" h="182244">
                <a:moveTo>
                  <a:pt x="262564" y="3015"/>
                </a:moveTo>
                <a:lnTo>
                  <a:pt x="169583" y="3015"/>
                </a:lnTo>
                <a:lnTo>
                  <a:pt x="155007" y="99012"/>
                </a:lnTo>
                <a:lnTo>
                  <a:pt x="175363" y="99012"/>
                </a:lnTo>
                <a:lnTo>
                  <a:pt x="178713" y="92478"/>
                </a:lnTo>
                <a:lnTo>
                  <a:pt x="183739" y="87117"/>
                </a:lnTo>
                <a:lnTo>
                  <a:pt x="197142" y="78741"/>
                </a:lnTo>
                <a:lnTo>
                  <a:pt x="205267" y="76646"/>
                </a:lnTo>
                <a:lnTo>
                  <a:pt x="259252" y="76646"/>
                </a:lnTo>
                <a:lnTo>
                  <a:pt x="258109" y="75390"/>
                </a:lnTo>
                <a:lnTo>
                  <a:pt x="176117" y="75390"/>
                </a:lnTo>
                <a:lnTo>
                  <a:pt x="185917" y="21360"/>
                </a:lnTo>
                <a:lnTo>
                  <a:pt x="262564" y="21360"/>
                </a:lnTo>
                <a:lnTo>
                  <a:pt x="262564" y="3015"/>
                </a:lnTo>
                <a:close/>
              </a:path>
              <a:path w="274955" h="182244">
                <a:moveTo>
                  <a:pt x="225790" y="58804"/>
                </a:moveTo>
                <a:lnTo>
                  <a:pt x="207864" y="58804"/>
                </a:lnTo>
                <a:lnTo>
                  <a:pt x="199739" y="60396"/>
                </a:lnTo>
                <a:lnTo>
                  <a:pt x="192702" y="63579"/>
                </a:lnTo>
                <a:lnTo>
                  <a:pt x="185834" y="66594"/>
                </a:lnTo>
                <a:lnTo>
                  <a:pt x="180233" y="70615"/>
                </a:lnTo>
                <a:lnTo>
                  <a:pt x="176117" y="75390"/>
                </a:lnTo>
                <a:lnTo>
                  <a:pt x="258109" y="75390"/>
                </a:lnTo>
                <a:lnTo>
                  <a:pt x="253769" y="70615"/>
                </a:lnTo>
                <a:lnTo>
                  <a:pt x="247737" y="66343"/>
                </a:lnTo>
                <a:lnTo>
                  <a:pt x="233860" y="60396"/>
                </a:lnTo>
                <a:lnTo>
                  <a:pt x="234102" y="60396"/>
                </a:lnTo>
                <a:lnTo>
                  <a:pt x="225790" y="58804"/>
                </a:lnTo>
                <a:close/>
              </a:path>
            </a:pathLst>
          </a:custGeom>
          <a:solidFill>
            <a:srgbClr val="13131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3519" y="2167054"/>
            <a:ext cx="2365357" cy="31898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30556" y="2676358"/>
            <a:ext cx="6531010" cy="633279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5675244" y="4148407"/>
            <a:ext cx="3089275" cy="6515100"/>
            <a:chOff x="5675244" y="4148407"/>
            <a:chExt cx="3089275" cy="6515100"/>
          </a:xfrm>
        </p:grpSpPr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50121" y="4233857"/>
              <a:ext cx="2921352" cy="635266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711668" y="4175473"/>
              <a:ext cx="3016250" cy="6451600"/>
            </a:xfrm>
            <a:custGeom>
              <a:avLst/>
              <a:gdLst/>
              <a:ahLst/>
              <a:cxnLst/>
              <a:rect l="l" t="t" r="r" b="b"/>
              <a:pathLst>
                <a:path w="3016250" h="6451600">
                  <a:moveTo>
                    <a:pt x="263242" y="6311900"/>
                  </a:moveTo>
                  <a:lnTo>
                    <a:pt x="216399" y="6388100"/>
                  </a:lnTo>
                  <a:lnTo>
                    <a:pt x="253571" y="6400800"/>
                  </a:lnTo>
                  <a:lnTo>
                    <a:pt x="293385" y="6426200"/>
                  </a:lnTo>
                  <a:lnTo>
                    <a:pt x="336273" y="6438900"/>
                  </a:lnTo>
                  <a:lnTo>
                    <a:pt x="382670" y="6438900"/>
                  </a:lnTo>
                  <a:lnTo>
                    <a:pt x="433008" y="6451600"/>
                  </a:lnTo>
                  <a:lnTo>
                    <a:pt x="770457" y="6451600"/>
                  </a:lnTo>
                  <a:lnTo>
                    <a:pt x="770457" y="6375400"/>
                  </a:lnTo>
                  <a:lnTo>
                    <a:pt x="582847" y="6375400"/>
                  </a:lnTo>
                  <a:lnTo>
                    <a:pt x="531194" y="6362700"/>
                  </a:lnTo>
                  <a:lnTo>
                    <a:pt x="441512" y="6362700"/>
                  </a:lnTo>
                  <a:lnTo>
                    <a:pt x="385701" y="6350000"/>
                  </a:lnTo>
                  <a:lnTo>
                    <a:pt x="338440" y="6350000"/>
                  </a:lnTo>
                  <a:lnTo>
                    <a:pt x="298148" y="6324600"/>
                  </a:lnTo>
                  <a:lnTo>
                    <a:pt x="263242" y="6311900"/>
                  </a:lnTo>
                  <a:close/>
                </a:path>
                <a:path w="3016250" h="6451600">
                  <a:moveTo>
                    <a:pt x="2245558" y="6375400"/>
                  </a:moveTo>
                  <a:lnTo>
                    <a:pt x="770457" y="6375400"/>
                  </a:lnTo>
                  <a:lnTo>
                    <a:pt x="770457" y="6451600"/>
                  </a:lnTo>
                  <a:lnTo>
                    <a:pt x="2245558" y="6451600"/>
                  </a:lnTo>
                  <a:lnTo>
                    <a:pt x="2245558" y="6375400"/>
                  </a:lnTo>
                  <a:close/>
                </a:path>
                <a:path w="3016250" h="6451600">
                  <a:moveTo>
                    <a:pt x="2752773" y="6311900"/>
                  </a:moveTo>
                  <a:lnTo>
                    <a:pt x="2717867" y="6324600"/>
                  </a:lnTo>
                  <a:lnTo>
                    <a:pt x="2677574" y="6350000"/>
                  </a:lnTo>
                  <a:lnTo>
                    <a:pt x="2630314" y="6350000"/>
                  </a:lnTo>
                  <a:lnTo>
                    <a:pt x="2574502" y="6362700"/>
                  </a:lnTo>
                  <a:lnTo>
                    <a:pt x="2484820" y="6362700"/>
                  </a:lnTo>
                  <a:lnTo>
                    <a:pt x="2433167" y="6375400"/>
                  </a:lnTo>
                  <a:lnTo>
                    <a:pt x="2245558" y="6375400"/>
                  </a:lnTo>
                  <a:lnTo>
                    <a:pt x="2245558" y="6451600"/>
                  </a:lnTo>
                  <a:lnTo>
                    <a:pt x="2583007" y="6451600"/>
                  </a:lnTo>
                  <a:lnTo>
                    <a:pt x="2633345" y="6438900"/>
                  </a:lnTo>
                  <a:lnTo>
                    <a:pt x="2679741" y="6438900"/>
                  </a:lnTo>
                  <a:lnTo>
                    <a:pt x="2722629" y="6426200"/>
                  </a:lnTo>
                  <a:lnTo>
                    <a:pt x="2762443" y="6400800"/>
                  </a:lnTo>
                  <a:lnTo>
                    <a:pt x="2799616" y="6388100"/>
                  </a:lnTo>
                  <a:lnTo>
                    <a:pt x="2752773" y="6311900"/>
                  </a:lnTo>
                  <a:close/>
                </a:path>
                <a:path w="3016250" h="6451600">
                  <a:moveTo>
                    <a:pt x="146373" y="6197600"/>
                  </a:moveTo>
                  <a:lnTo>
                    <a:pt x="72560" y="6235700"/>
                  </a:lnTo>
                  <a:lnTo>
                    <a:pt x="102400" y="6286500"/>
                  </a:lnTo>
                  <a:lnTo>
                    <a:pt x="136539" y="6324600"/>
                  </a:lnTo>
                  <a:lnTo>
                    <a:pt x="174648" y="6350000"/>
                  </a:lnTo>
                  <a:lnTo>
                    <a:pt x="216399" y="6388100"/>
                  </a:lnTo>
                  <a:lnTo>
                    <a:pt x="263242" y="6311900"/>
                  </a:lnTo>
                  <a:lnTo>
                    <a:pt x="229319" y="6286500"/>
                  </a:lnTo>
                  <a:lnTo>
                    <a:pt x="198356" y="6261100"/>
                  </a:lnTo>
                  <a:lnTo>
                    <a:pt x="170618" y="6223000"/>
                  </a:lnTo>
                  <a:lnTo>
                    <a:pt x="109466" y="6223000"/>
                  </a:lnTo>
                  <a:lnTo>
                    <a:pt x="146373" y="6197600"/>
                  </a:lnTo>
                  <a:close/>
                </a:path>
                <a:path w="3016250" h="6451600">
                  <a:moveTo>
                    <a:pt x="2869642" y="6197600"/>
                  </a:moveTo>
                  <a:lnTo>
                    <a:pt x="2845396" y="6223000"/>
                  </a:lnTo>
                  <a:lnTo>
                    <a:pt x="2817659" y="6261100"/>
                  </a:lnTo>
                  <a:lnTo>
                    <a:pt x="2786695" y="6286500"/>
                  </a:lnTo>
                  <a:lnTo>
                    <a:pt x="2752773" y="6311900"/>
                  </a:lnTo>
                  <a:lnTo>
                    <a:pt x="2799616" y="6388100"/>
                  </a:lnTo>
                  <a:lnTo>
                    <a:pt x="2841366" y="6350000"/>
                  </a:lnTo>
                  <a:lnTo>
                    <a:pt x="2879475" y="6324600"/>
                  </a:lnTo>
                  <a:lnTo>
                    <a:pt x="2913614" y="6286500"/>
                  </a:lnTo>
                  <a:lnTo>
                    <a:pt x="2943455" y="6235700"/>
                  </a:lnTo>
                  <a:lnTo>
                    <a:pt x="2906548" y="6223000"/>
                  </a:lnTo>
                  <a:lnTo>
                    <a:pt x="2869642" y="6197600"/>
                  </a:lnTo>
                  <a:close/>
                </a:path>
                <a:path w="3016250" h="6451600">
                  <a:moveTo>
                    <a:pt x="72560" y="215900"/>
                  </a:moveTo>
                  <a:lnTo>
                    <a:pt x="52088" y="254000"/>
                  </a:lnTo>
                  <a:lnTo>
                    <a:pt x="35991" y="292100"/>
                  </a:lnTo>
                  <a:lnTo>
                    <a:pt x="23715" y="342900"/>
                  </a:lnTo>
                  <a:lnTo>
                    <a:pt x="14705" y="381000"/>
                  </a:lnTo>
                  <a:lnTo>
                    <a:pt x="8407" y="431800"/>
                  </a:lnTo>
                  <a:lnTo>
                    <a:pt x="5271" y="469900"/>
                  </a:lnTo>
                  <a:lnTo>
                    <a:pt x="3028" y="520700"/>
                  </a:lnTo>
                  <a:lnTo>
                    <a:pt x="1530" y="558800"/>
                  </a:lnTo>
                  <a:lnTo>
                    <a:pt x="626" y="609600"/>
                  </a:lnTo>
                  <a:lnTo>
                    <a:pt x="281" y="647700"/>
                  </a:lnTo>
                  <a:lnTo>
                    <a:pt x="166" y="660400"/>
                  </a:lnTo>
                  <a:lnTo>
                    <a:pt x="0" y="711200"/>
                  </a:lnTo>
                  <a:lnTo>
                    <a:pt x="33" y="5753100"/>
                  </a:lnTo>
                  <a:lnTo>
                    <a:pt x="166" y="5803900"/>
                  </a:lnTo>
                  <a:lnTo>
                    <a:pt x="626" y="5854700"/>
                  </a:lnTo>
                  <a:lnTo>
                    <a:pt x="1530" y="5905500"/>
                  </a:lnTo>
                  <a:lnTo>
                    <a:pt x="3028" y="5943600"/>
                  </a:lnTo>
                  <a:lnTo>
                    <a:pt x="5271" y="5981700"/>
                  </a:lnTo>
                  <a:lnTo>
                    <a:pt x="8407" y="6019800"/>
                  </a:lnTo>
                  <a:lnTo>
                    <a:pt x="14705" y="6070600"/>
                  </a:lnTo>
                  <a:lnTo>
                    <a:pt x="23715" y="6121400"/>
                  </a:lnTo>
                  <a:lnTo>
                    <a:pt x="35991" y="6159500"/>
                  </a:lnTo>
                  <a:lnTo>
                    <a:pt x="52088" y="6210300"/>
                  </a:lnTo>
                  <a:lnTo>
                    <a:pt x="72560" y="6235700"/>
                  </a:lnTo>
                  <a:lnTo>
                    <a:pt x="146373" y="6197600"/>
                  </a:lnTo>
                  <a:lnTo>
                    <a:pt x="127834" y="6159500"/>
                  </a:lnTo>
                  <a:lnTo>
                    <a:pt x="113467" y="6121400"/>
                  </a:lnTo>
                  <a:lnTo>
                    <a:pt x="102813" y="6070600"/>
                  </a:lnTo>
                  <a:lnTo>
                    <a:pt x="95414" y="6019800"/>
                  </a:lnTo>
                  <a:lnTo>
                    <a:pt x="92055" y="5969000"/>
                  </a:lnTo>
                  <a:lnTo>
                    <a:pt x="89796" y="5930900"/>
                  </a:lnTo>
                  <a:lnTo>
                    <a:pt x="88420" y="5880100"/>
                  </a:lnTo>
                  <a:lnTo>
                    <a:pt x="87707" y="5816600"/>
                  </a:lnTo>
                  <a:lnTo>
                    <a:pt x="87440" y="5753100"/>
                  </a:lnTo>
                  <a:lnTo>
                    <a:pt x="87440" y="711200"/>
                  </a:lnTo>
                  <a:lnTo>
                    <a:pt x="87654" y="660400"/>
                  </a:lnTo>
                  <a:lnTo>
                    <a:pt x="88420" y="584200"/>
                  </a:lnTo>
                  <a:lnTo>
                    <a:pt x="89796" y="533400"/>
                  </a:lnTo>
                  <a:lnTo>
                    <a:pt x="92055" y="482600"/>
                  </a:lnTo>
                  <a:lnTo>
                    <a:pt x="95414" y="444500"/>
                  </a:lnTo>
                  <a:lnTo>
                    <a:pt x="102813" y="393700"/>
                  </a:lnTo>
                  <a:lnTo>
                    <a:pt x="113467" y="342900"/>
                  </a:lnTo>
                  <a:lnTo>
                    <a:pt x="127834" y="304800"/>
                  </a:lnTo>
                  <a:lnTo>
                    <a:pt x="146373" y="266700"/>
                  </a:lnTo>
                  <a:lnTo>
                    <a:pt x="72560" y="215900"/>
                  </a:lnTo>
                  <a:close/>
                </a:path>
                <a:path w="3016250" h="6451600">
                  <a:moveTo>
                    <a:pt x="2943455" y="215900"/>
                  </a:moveTo>
                  <a:lnTo>
                    <a:pt x="2869642" y="266700"/>
                  </a:lnTo>
                  <a:lnTo>
                    <a:pt x="2888181" y="304800"/>
                  </a:lnTo>
                  <a:lnTo>
                    <a:pt x="2902548" y="342900"/>
                  </a:lnTo>
                  <a:lnTo>
                    <a:pt x="2913201" y="393700"/>
                  </a:lnTo>
                  <a:lnTo>
                    <a:pt x="2920600" y="444500"/>
                  </a:lnTo>
                  <a:lnTo>
                    <a:pt x="2923960" y="482600"/>
                  </a:lnTo>
                  <a:lnTo>
                    <a:pt x="2926218" y="533400"/>
                  </a:lnTo>
                  <a:lnTo>
                    <a:pt x="2927595" y="584200"/>
                  </a:lnTo>
                  <a:lnTo>
                    <a:pt x="2928307" y="647700"/>
                  </a:lnTo>
                  <a:lnTo>
                    <a:pt x="2928574" y="711200"/>
                  </a:lnTo>
                  <a:lnTo>
                    <a:pt x="2928574" y="5753100"/>
                  </a:lnTo>
                  <a:lnTo>
                    <a:pt x="2928361" y="5803900"/>
                  </a:lnTo>
                  <a:lnTo>
                    <a:pt x="2927595" y="5880100"/>
                  </a:lnTo>
                  <a:lnTo>
                    <a:pt x="2926218" y="5930900"/>
                  </a:lnTo>
                  <a:lnTo>
                    <a:pt x="2923960" y="5969000"/>
                  </a:lnTo>
                  <a:lnTo>
                    <a:pt x="2920600" y="6019800"/>
                  </a:lnTo>
                  <a:lnTo>
                    <a:pt x="2913201" y="6070600"/>
                  </a:lnTo>
                  <a:lnTo>
                    <a:pt x="2902548" y="6121400"/>
                  </a:lnTo>
                  <a:lnTo>
                    <a:pt x="2888181" y="6159500"/>
                  </a:lnTo>
                  <a:lnTo>
                    <a:pt x="2869642" y="6197600"/>
                  </a:lnTo>
                  <a:lnTo>
                    <a:pt x="2943455" y="6235700"/>
                  </a:lnTo>
                  <a:lnTo>
                    <a:pt x="2963927" y="6210300"/>
                  </a:lnTo>
                  <a:lnTo>
                    <a:pt x="2980023" y="6159500"/>
                  </a:lnTo>
                  <a:lnTo>
                    <a:pt x="2992300" y="6121400"/>
                  </a:lnTo>
                  <a:lnTo>
                    <a:pt x="3001309" y="6070600"/>
                  </a:lnTo>
                  <a:lnTo>
                    <a:pt x="3007607" y="6019800"/>
                  </a:lnTo>
                  <a:lnTo>
                    <a:pt x="3010744" y="5981700"/>
                  </a:lnTo>
                  <a:lnTo>
                    <a:pt x="3012986" y="5943600"/>
                  </a:lnTo>
                  <a:lnTo>
                    <a:pt x="3014485" y="5905500"/>
                  </a:lnTo>
                  <a:lnTo>
                    <a:pt x="3015389" y="5854700"/>
                  </a:lnTo>
                  <a:lnTo>
                    <a:pt x="3015734" y="5816600"/>
                  </a:lnTo>
                  <a:lnTo>
                    <a:pt x="3015849" y="5803900"/>
                  </a:lnTo>
                  <a:lnTo>
                    <a:pt x="3015982" y="5753100"/>
                  </a:lnTo>
                  <a:lnTo>
                    <a:pt x="3016015" y="711200"/>
                  </a:lnTo>
                  <a:lnTo>
                    <a:pt x="3015849" y="660400"/>
                  </a:lnTo>
                  <a:lnTo>
                    <a:pt x="3015389" y="609600"/>
                  </a:lnTo>
                  <a:lnTo>
                    <a:pt x="3014485" y="558800"/>
                  </a:lnTo>
                  <a:lnTo>
                    <a:pt x="3012986" y="520700"/>
                  </a:lnTo>
                  <a:lnTo>
                    <a:pt x="3010744" y="469900"/>
                  </a:lnTo>
                  <a:lnTo>
                    <a:pt x="3007607" y="431800"/>
                  </a:lnTo>
                  <a:lnTo>
                    <a:pt x="3001309" y="381000"/>
                  </a:lnTo>
                  <a:lnTo>
                    <a:pt x="2992300" y="342900"/>
                  </a:lnTo>
                  <a:lnTo>
                    <a:pt x="2980023" y="292100"/>
                  </a:lnTo>
                  <a:lnTo>
                    <a:pt x="2963927" y="254000"/>
                  </a:lnTo>
                  <a:lnTo>
                    <a:pt x="2943455" y="215900"/>
                  </a:lnTo>
                  <a:close/>
                </a:path>
                <a:path w="3016250" h="6451600">
                  <a:moveTo>
                    <a:pt x="146373" y="6197600"/>
                  </a:moveTo>
                  <a:lnTo>
                    <a:pt x="109466" y="6223000"/>
                  </a:lnTo>
                  <a:lnTo>
                    <a:pt x="170618" y="6223000"/>
                  </a:lnTo>
                  <a:lnTo>
                    <a:pt x="146373" y="6197600"/>
                  </a:lnTo>
                  <a:close/>
                </a:path>
                <a:path w="3016250" h="6451600">
                  <a:moveTo>
                    <a:pt x="216399" y="76200"/>
                  </a:moveTo>
                  <a:lnTo>
                    <a:pt x="174648" y="101600"/>
                  </a:lnTo>
                  <a:lnTo>
                    <a:pt x="136539" y="139700"/>
                  </a:lnTo>
                  <a:lnTo>
                    <a:pt x="102400" y="177800"/>
                  </a:lnTo>
                  <a:lnTo>
                    <a:pt x="72560" y="215900"/>
                  </a:lnTo>
                  <a:lnTo>
                    <a:pt x="146373" y="266700"/>
                  </a:lnTo>
                  <a:lnTo>
                    <a:pt x="170618" y="228600"/>
                  </a:lnTo>
                  <a:lnTo>
                    <a:pt x="198356" y="203200"/>
                  </a:lnTo>
                  <a:lnTo>
                    <a:pt x="229319" y="177800"/>
                  </a:lnTo>
                  <a:lnTo>
                    <a:pt x="263242" y="152400"/>
                  </a:lnTo>
                  <a:lnTo>
                    <a:pt x="216399" y="76200"/>
                  </a:lnTo>
                  <a:close/>
                </a:path>
                <a:path w="3016250" h="6451600">
                  <a:moveTo>
                    <a:pt x="2799616" y="76200"/>
                  </a:moveTo>
                  <a:lnTo>
                    <a:pt x="2752773" y="152400"/>
                  </a:lnTo>
                  <a:lnTo>
                    <a:pt x="2786695" y="177800"/>
                  </a:lnTo>
                  <a:lnTo>
                    <a:pt x="2817659" y="203200"/>
                  </a:lnTo>
                  <a:lnTo>
                    <a:pt x="2845396" y="228600"/>
                  </a:lnTo>
                  <a:lnTo>
                    <a:pt x="2869642" y="266700"/>
                  </a:lnTo>
                  <a:lnTo>
                    <a:pt x="2943455" y="215900"/>
                  </a:lnTo>
                  <a:lnTo>
                    <a:pt x="2913614" y="177800"/>
                  </a:lnTo>
                  <a:lnTo>
                    <a:pt x="2879475" y="139700"/>
                  </a:lnTo>
                  <a:lnTo>
                    <a:pt x="2841366" y="101600"/>
                  </a:lnTo>
                  <a:lnTo>
                    <a:pt x="2799616" y="76200"/>
                  </a:lnTo>
                  <a:close/>
                </a:path>
                <a:path w="3016250" h="6451600">
                  <a:moveTo>
                    <a:pt x="770457" y="0"/>
                  </a:moveTo>
                  <a:lnTo>
                    <a:pt x="513096" y="0"/>
                  </a:lnTo>
                  <a:lnTo>
                    <a:pt x="471589" y="12700"/>
                  </a:lnTo>
                  <a:lnTo>
                    <a:pt x="382670" y="12700"/>
                  </a:lnTo>
                  <a:lnTo>
                    <a:pt x="336273" y="25400"/>
                  </a:lnTo>
                  <a:lnTo>
                    <a:pt x="293385" y="38100"/>
                  </a:lnTo>
                  <a:lnTo>
                    <a:pt x="253571" y="50800"/>
                  </a:lnTo>
                  <a:lnTo>
                    <a:pt x="216399" y="76200"/>
                  </a:lnTo>
                  <a:lnTo>
                    <a:pt x="263242" y="152400"/>
                  </a:lnTo>
                  <a:lnTo>
                    <a:pt x="298148" y="127000"/>
                  </a:lnTo>
                  <a:lnTo>
                    <a:pt x="338440" y="114300"/>
                  </a:lnTo>
                  <a:lnTo>
                    <a:pt x="385701" y="101600"/>
                  </a:lnTo>
                  <a:lnTo>
                    <a:pt x="484233" y="101600"/>
                  </a:lnTo>
                  <a:lnTo>
                    <a:pt x="531194" y="88900"/>
                  </a:lnTo>
                  <a:lnTo>
                    <a:pt x="770457" y="88900"/>
                  </a:lnTo>
                  <a:lnTo>
                    <a:pt x="770457" y="0"/>
                  </a:lnTo>
                  <a:close/>
                </a:path>
                <a:path w="3016250" h="6451600">
                  <a:moveTo>
                    <a:pt x="2502919" y="0"/>
                  </a:moveTo>
                  <a:lnTo>
                    <a:pt x="2245558" y="0"/>
                  </a:lnTo>
                  <a:lnTo>
                    <a:pt x="2245558" y="88900"/>
                  </a:lnTo>
                  <a:lnTo>
                    <a:pt x="2484820" y="88900"/>
                  </a:lnTo>
                  <a:lnTo>
                    <a:pt x="2531782" y="101600"/>
                  </a:lnTo>
                  <a:lnTo>
                    <a:pt x="2630314" y="101600"/>
                  </a:lnTo>
                  <a:lnTo>
                    <a:pt x="2677574" y="114300"/>
                  </a:lnTo>
                  <a:lnTo>
                    <a:pt x="2717867" y="127000"/>
                  </a:lnTo>
                  <a:lnTo>
                    <a:pt x="2752773" y="152400"/>
                  </a:lnTo>
                  <a:lnTo>
                    <a:pt x="2799616" y="76200"/>
                  </a:lnTo>
                  <a:lnTo>
                    <a:pt x="2762443" y="50800"/>
                  </a:lnTo>
                  <a:lnTo>
                    <a:pt x="2722629" y="38100"/>
                  </a:lnTo>
                  <a:lnTo>
                    <a:pt x="2679741" y="25400"/>
                  </a:lnTo>
                  <a:lnTo>
                    <a:pt x="2633345" y="12700"/>
                  </a:lnTo>
                  <a:lnTo>
                    <a:pt x="2544426" y="12700"/>
                  </a:lnTo>
                  <a:lnTo>
                    <a:pt x="2502919" y="0"/>
                  </a:lnTo>
                  <a:close/>
                </a:path>
                <a:path w="3016250" h="6451600">
                  <a:moveTo>
                    <a:pt x="2245558" y="0"/>
                  </a:moveTo>
                  <a:lnTo>
                    <a:pt x="770457" y="0"/>
                  </a:lnTo>
                  <a:lnTo>
                    <a:pt x="770457" y="88900"/>
                  </a:lnTo>
                  <a:lnTo>
                    <a:pt x="2245558" y="88900"/>
                  </a:lnTo>
                  <a:lnTo>
                    <a:pt x="22455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675244" y="4148407"/>
              <a:ext cx="3089275" cy="6515100"/>
            </a:xfrm>
            <a:custGeom>
              <a:avLst/>
              <a:gdLst/>
              <a:ahLst/>
              <a:cxnLst/>
              <a:rect l="l" t="t" r="r" b="b"/>
              <a:pathLst>
                <a:path w="3089275" h="6515100">
                  <a:moveTo>
                    <a:pt x="272340" y="6375400"/>
                  </a:moveTo>
                  <a:lnTo>
                    <a:pt x="252822" y="6413500"/>
                  </a:lnTo>
                  <a:lnTo>
                    <a:pt x="233304" y="6438900"/>
                  </a:lnTo>
                  <a:lnTo>
                    <a:pt x="273022" y="6464300"/>
                  </a:lnTo>
                  <a:lnTo>
                    <a:pt x="315735" y="6477000"/>
                  </a:lnTo>
                  <a:lnTo>
                    <a:pt x="361974" y="6489700"/>
                  </a:lnTo>
                  <a:lnTo>
                    <a:pt x="412267" y="6502400"/>
                  </a:lnTo>
                  <a:lnTo>
                    <a:pt x="467143" y="6515100"/>
                  </a:lnTo>
                  <a:lnTo>
                    <a:pt x="838352" y="6515100"/>
                  </a:lnTo>
                  <a:lnTo>
                    <a:pt x="838352" y="6451600"/>
                  </a:lnTo>
                  <a:lnTo>
                    <a:pt x="558456" y="6451600"/>
                  </a:lnTo>
                  <a:lnTo>
                    <a:pt x="514660" y="6438900"/>
                  </a:lnTo>
                  <a:lnTo>
                    <a:pt x="474230" y="6438900"/>
                  </a:lnTo>
                  <a:lnTo>
                    <a:pt x="411770" y="6426200"/>
                  </a:lnTo>
                  <a:lnTo>
                    <a:pt x="358399" y="6413500"/>
                  </a:lnTo>
                  <a:lnTo>
                    <a:pt x="312471" y="6400800"/>
                  </a:lnTo>
                  <a:lnTo>
                    <a:pt x="272340" y="6375400"/>
                  </a:lnTo>
                  <a:close/>
                </a:path>
                <a:path w="3089275" h="6515100">
                  <a:moveTo>
                    <a:pt x="2250509" y="6451600"/>
                  </a:moveTo>
                  <a:lnTo>
                    <a:pt x="838352" y="6451600"/>
                  </a:lnTo>
                  <a:lnTo>
                    <a:pt x="838352" y="6515100"/>
                  </a:lnTo>
                  <a:lnTo>
                    <a:pt x="2250509" y="6515100"/>
                  </a:lnTo>
                  <a:lnTo>
                    <a:pt x="2250509" y="6451600"/>
                  </a:lnTo>
                  <a:close/>
                </a:path>
                <a:path w="3089275" h="6515100">
                  <a:moveTo>
                    <a:pt x="2816521" y="6375400"/>
                  </a:moveTo>
                  <a:lnTo>
                    <a:pt x="2776389" y="6400800"/>
                  </a:lnTo>
                  <a:lnTo>
                    <a:pt x="2730461" y="6413500"/>
                  </a:lnTo>
                  <a:lnTo>
                    <a:pt x="2677091" y="6426200"/>
                  </a:lnTo>
                  <a:lnTo>
                    <a:pt x="2614631" y="6438900"/>
                  </a:lnTo>
                  <a:lnTo>
                    <a:pt x="2574201" y="6438900"/>
                  </a:lnTo>
                  <a:lnTo>
                    <a:pt x="2530405" y="6451600"/>
                  </a:lnTo>
                  <a:lnTo>
                    <a:pt x="2250509" y="6451600"/>
                  </a:lnTo>
                  <a:lnTo>
                    <a:pt x="2250509" y="6515100"/>
                  </a:lnTo>
                  <a:lnTo>
                    <a:pt x="2621718" y="6515100"/>
                  </a:lnTo>
                  <a:lnTo>
                    <a:pt x="2676594" y="6502400"/>
                  </a:lnTo>
                  <a:lnTo>
                    <a:pt x="2726887" y="6489700"/>
                  </a:lnTo>
                  <a:lnTo>
                    <a:pt x="2773125" y="6477000"/>
                  </a:lnTo>
                  <a:lnTo>
                    <a:pt x="2815839" y="6464300"/>
                  </a:lnTo>
                  <a:lnTo>
                    <a:pt x="2855557" y="6438900"/>
                  </a:lnTo>
                  <a:lnTo>
                    <a:pt x="2839943" y="6413500"/>
                  </a:lnTo>
                  <a:lnTo>
                    <a:pt x="2836039" y="6413500"/>
                  </a:lnTo>
                  <a:lnTo>
                    <a:pt x="2816521" y="6375400"/>
                  </a:lnTo>
                  <a:close/>
                </a:path>
                <a:path w="3089275" h="6515100">
                  <a:moveTo>
                    <a:pt x="139738" y="6248400"/>
                  </a:moveTo>
                  <a:lnTo>
                    <a:pt x="78227" y="6286500"/>
                  </a:lnTo>
                  <a:lnTo>
                    <a:pt x="110399" y="6337300"/>
                  </a:lnTo>
                  <a:lnTo>
                    <a:pt x="147205" y="6375400"/>
                  </a:lnTo>
                  <a:lnTo>
                    <a:pt x="188292" y="6413500"/>
                  </a:lnTo>
                  <a:lnTo>
                    <a:pt x="233304" y="6438900"/>
                  </a:lnTo>
                  <a:lnTo>
                    <a:pt x="272340" y="6375400"/>
                  </a:lnTo>
                  <a:lnTo>
                    <a:pt x="233851" y="6350000"/>
                  </a:lnTo>
                  <a:lnTo>
                    <a:pt x="198719" y="6324600"/>
                  </a:lnTo>
                  <a:lnTo>
                    <a:pt x="167247" y="6286500"/>
                  </a:lnTo>
                  <a:lnTo>
                    <a:pt x="158077" y="6273800"/>
                  </a:lnTo>
                  <a:lnTo>
                    <a:pt x="108983" y="6273800"/>
                  </a:lnTo>
                  <a:lnTo>
                    <a:pt x="139738" y="6248400"/>
                  </a:lnTo>
                  <a:close/>
                </a:path>
                <a:path w="3089275" h="6515100">
                  <a:moveTo>
                    <a:pt x="272340" y="6375400"/>
                  </a:moveTo>
                  <a:lnTo>
                    <a:pt x="233304" y="6438900"/>
                  </a:lnTo>
                  <a:lnTo>
                    <a:pt x="252822" y="6413500"/>
                  </a:lnTo>
                  <a:lnTo>
                    <a:pt x="272340" y="6375400"/>
                  </a:lnTo>
                  <a:close/>
                </a:path>
                <a:path w="3089275" h="6515100">
                  <a:moveTo>
                    <a:pt x="2949122" y="6248400"/>
                  </a:moveTo>
                  <a:lnTo>
                    <a:pt x="2921613" y="6286500"/>
                  </a:lnTo>
                  <a:lnTo>
                    <a:pt x="2890141" y="6324600"/>
                  </a:lnTo>
                  <a:lnTo>
                    <a:pt x="2855010" y="6350000"/>
                  </a:lnTo>
                  <a:lnTo>
                    <a:pt x="2816521" y="6375400"/>
                  </a:lnTo>
                  <a:lnTo>
                    <a:pt x="2855557" y="6438900"/>
                  </a:lnTo>
                  <a:lnTo>
                    <a:pt x="2900569" y="6413500"/>
                  </a:lnTo>
                  <a:lnTo>
                    <a:pt x="2941655" y="6375400"/>
                  </a:lnTo>
                  <a:lnTo>
                    <a:pt x="2978461" y="6337300"/>
                  </a:lnTo>
                  <a:lnTo>
                    <a:pt x="3010633" y="6286500"/>
                  </a:lnTo>
                  <a:lnTo>
                    <a:pt x="2979878" y="6273800"/>
                  </a:lnTo>
                  <a:lnTo>
                    <a:pt x="2949122" y="6248400"/>
                  </a:lnTo>
                  <a:close/>
                </a:path>
                <a:path w="3089275" h="6515100">
                  <a:moveTo>
                    <a:pt x="2816521" y="6375400"/>
                  </a:moveTo>
                  <a:lnTo>
                    <a:pt x="2836039" y="6413500"/>
                  </a:lnTo>
                  <a:lnTo>
                    <a:pt x="2839943" y="6413500"/>
                  </a:lnTo>
                  <a:lnTo>
                    <a:pt x="2816521" y="6375400"/>
                  </a:lnTo>
                  <a:close/>
                </a:path>
                <a:path w="3089275" h="6515100">
                  <a:moveTo>
                    <a:pt x="78227" y="228600"/>
                  </a:moveTo>
                  <a:lnTo>
                    <a:pt x="56352" y="266700"/>
                  </a:lnTo>
                  <a:lnTo>
                    <a:pt x="39083" y="304800"/>
                  </a:lnTo>
                  <a:lnTo>
                    <a:pt x="25850" y="355600"/>
                  </a:lnTo>
                  <a:lnTo>
                    <a:pt x="16085" y="406400"/>
                  </a:lnTo>
                  <a:lnTo>
                    <a:pt x="9220" y="457200"/>
                  </a:lnTo>
                  <a:lnTo>
                    <a:pt x="5784" y="508000"/>
                  </a:lnTo>
                  <a:lnTo>
                    <a:pt x="3326" y="546100"/>
                  </a:lnTo>
                  <a:lnTo>
                    <a:pt x="1683" y="596900"/>
                  </a:lnTo>
                  <a:lnTo>
                    <a:pt x="690" y="647700"/>
                  </a:lnTo>
                  <a:lnTo>
                    <a:pt x="183" y="711200"/>
                  </a:lnTo>
                  <a:lnTo>
                    <a:pt x="0" y="762000"/>
                  </a:lnTo>
                  <a:lnTo>
                    <a:pt x="0" y="5753100"/>
                  </a:lnTo>
                  <a:lnTo>
                    <a:pt x="183" y="5803900"/>
                  </a:lnTo>
                  <a:lnTo>
                    <a:pt x="690" y="5867400"/>
                  </a:lnTo>
                  <a:lnTo>
                    <a:pt x="1683" y="5918200"/>
                  </a:lnTo>
                  <a:lnTo>
                    <a:pt x="3326" y="5969000"/>
                  </a:lnTo>
                  <a:lnTo>
                    <a:pt x="5784" y="6007100"/>
                  </a:lnTo>
                  <a:lnTo>
                    <a:pt x="9220" y="6057900"/>
                  </a:lnTo>
                  <a:lnTo>
                    <a:pt x="16085" y="6108700"/>
                  </a:lnTo>
                  <a:lnTo>
                    <a:pt x="25850" y="6159500"/>
                  </a:lnTo>
                  <a:lnTo>
                    <a:pt x="39083" y="6210300"/>
                  </a:lnTo>
                  <a:lnTo>
                    <a:pt x="56352" y="6248400"/>
                  </a:lnTo>
                  <a:lnTo>
                    <a:pt x="78227" y="6286500"/>
                  </a:lnTo>
                  <a:lnTo>
                    <a:pt x="139738" y="6248400"/>
                  </a:lnTo>
                  <a:lnTo>
                    <a:pt x="118424" y="6210300"/>
                  </a:lnTo>
                  <a:lnTo>
                    <a:pt x="102045" y="6159500"/>
                  </a:lnTo>
                  <a:lnTo>
                    <a:pt x="90009" y="6108700"/>
                  </a:lnTo>
                  <a:lnTo>
                    <a:pt x="81726" y="6045200"/>
                  </a:lnTo>
                  <a:lnTo>
                    <a:pt x="78444" y="6007100"/>
                  </a:lnTo>
                  <a:lnTo>
                    <a:pt x="76088" y="5969000"/>
                  </a:lnTo>
                  <a:lnTo>
                    <a:pt x="74504" y="5918200"/>
                  </a:lnTo>
                  <a:lnTo>
                    <a:pt x="73540" y="5867400"/>
                  </a:lnTo>
                  <a:lnTo>
                    <a:pt x="73041" y="5803900"/>
                  </a:lnTo>
                  <a:lnTo>
                    <a:pt x="72854" y="5753100"/>
                  </a:lnTo>
                  <a:lnTo>
                    <a:pt x="72854" y="762000"/>
                  </a:lnTo>
                  <a:lnTo>
                    <a:pt x="73041" y="711200"/>
                  </a:lnTo>
                  <a:lnTo>
                    <a:pt x="73540" y="647700"/>
                  </a:lnTo>
                  <a:lnTo>
                    <a:pt x="74504" y="596900"/>
                  </a:lnTo>
                  <a:lnTo>
                    <a:pt x="76088" y="546100"/>
                  </a:lnTo>
                  <a:lnTo>
                    <a:pt x="78444" y="508000"/>
                  </a:lnTo>
                  <a:lnTo>
                    <a:pt x="81726" y="469900"/>
                  </a:lnTo>
                  <a:lnTo>
                    <a:pt x="90009" y="406400"/>
                  </a:lnTo>
                  <a:lnTo>
                    <a:pt x="102045" y="355600"/>
                  </a:lnTo>
                  <a:lnTo>
                    <a:pt x="118424" y="304800"/>
                  </a:lnTo>
                  <a:lnTo>
                    <a:pt x="139738" y="266700"/>
                  </a:lnTo>
                  <a:lnTo>
                    <a:pt x="78227" y="228600"/>
                  </a:lnTo>
                  <a:close/>
                </a:path>
                <a:path w="3089275" h="6515100">
                  <a:moveTo>
                    <a:pt x="3010633" y="228600"/>
                  </a:moveTo>
                  <a:lnTo>
                    <a:pt x="2949122" y="266700"/>
                  </a:lnTo>
                  <a:lnTo>
                    <a:pt x="2970436" y="304800"/>
                  </a:lnTo>
                  <a:lnTo>
                    <a:pt x="2986816" y="355600"/>
                  </a:lnTo>
                  <a:lnTo>
                    <a:pt x="2998851" y="406400"/>
                  </a:lnTo>
                  <a:lnTo>
                    <a:pt x="3007134" y="469900"/>
                  </a:lnTo>
                  <a:lnTo>
                    <a:pt x="3010417" y="508000"/>
                  </a:lnTo>
                  <a:lnTo>
                    <a:pt x="3012773" y="546100"/>
                  </a:lnTo>
                  <a:lnTo>
                    <a:pt x="3014356" y="596900"/>
                  </a:lnTo>
                  <a:lnTo>
                    <a:pt x="3015321" y="647700"/>
                  </a:lnTo>
                  <a:lnTo>
                    <a:pt x="3015820" y="711200"/>
                  </a:lnTo>
                  <a:lnTo>
                    <a:pt x="3016006" y="762000"/>
                  </a:lnTo>
                  <a:lnTo>
                    <a:pt x="3016006" y="5753100"/>
                  </a:lnTo>
                  <a:lnTo>
                    <a:pt x="3015820" y="5803900"/>
                  </a:lnTo>
                  <a:lnTo>
                    <a:pt x="3015321" y="5867400"/>
                  </a:lnTo>
                  <a:lnTo>
                    <a:pt x="3014356" y="5918200"/>
                  </a:lnTo>
                  <a:lnTo>
                    <a:pt x="3012773" y="5969000"/>
                  </a:lnTo>
                  <a:lnTo>
                    <a:pt x="3010417" y="6007100"/>
                  </a:lnTo>
                  <a:lnTo>
                    <a:pt x="3007134" y="6045200"/>
                  </a:lnTo>
                  <a:lnTo>
                    <a:pt x="2998851" y="6108700"/>
                  </a:lnTo>
                  <a:lnTo>
                    <a:pt x="2986816" y="6159500"/>
                  </a:lnTo>
                  <a:lnTo>
                    <a:pt x="2970436" y="6210300"/>
                  </a:lnTo>
                  <a:lnTo>
                    <a:pt x="2949122" y="6248400"/>
                  </a:lnTo>
                  <a:lnTo>
                    <a:pt x="3010633" y="6286500"/>
                  </a:lnTo>
                  <a:lnTo>
                    <a:pt x="3032508" y="6248400"/>
                  </a:lnTo>
                  <a:lnTo>
                    <a:pt x="3049778" y="6210300"/>
                  </a:lnTo>
                  <a:lnTo>
                    <a:pt x="3063010" y="6159500"/>
                  </a:lnTo>
                  <a:lnTo>
                    <a:pt x="3072775" y="6108700"/>
                  </a:lnTo>
                  <a:lnTo>
                    <a:pt x="3079640" y="6057900"/>
                  </a:lnTo>
                  <a:lnTo>
                    <a:pt x="3083076" y="6007100"/>
                  </a:lnTo>
                  <a:lnTo>
                    <a:pt x="3085534" y="5969000"/>
                  </a:lnTo>
                  <a:lnTo>
                    <a:pt x="3087178" y="5918200"/>
                  </a:lnTo>
                  <a:lnTo>
                    <a:pt x="3088171" y="5867400"/>
                  </a:lnTo>
                  <a:lnTo>
                    <a:pt x="3088677" y="5803900"/>
                  </a:lnTo>
                  <a:lnTo>
                    <a:pt x="3088861" y="5753100"/>
                  </a:lnTo>
                  <a:lnTo>
                    <a:pt x="3088861" y="762000"/>
                  </a:lnTo>
                  <a:lnTo>
                    <a:pt x="3088677" y="711200"/>
                  </a:lnTo>
                  <a:lnTo>
                    <a:pt x="3088171" y="647700"/>
                  </a:lnTo>
                  <a:lnTo>
                    <a:pt x="3087178" y="596900"/>
                  </a:lnTo>
                  <a:lnTo>
                    <a:pt x="3085534" y="546100"/>
                  </a:lnTo>
                  <a:lnTo>
                    <a:pt x="3083076" y="508000"/>
                  </a:lnTo>
                  <a:lnTo>
                    <a:pt x="3079640" y="457200"/>
                  </a:lnTo>
                  <a:lnTo>
                    <a:pt x="3072775" y="406400"/>
                  </a:lnTo>
                  <a:lnTo>
                    <a:pt x="3063010" y="355600"/>
                  </a:lnTo>
                  <a:lnTo>
                    <a:pt x="3049778" y="304800"/>
                  </a:lnTo>
                  <a:lnTo>
                    <a:pt x="3032508" y="266700"/>
                  </a:lnTo>
                  <a:lnTo>
                    <a:pt x="3010633" y="228600"/>
                  </a:lnTo>
                  <a:close/>
                </a:path>
                <a:path w="3089275" h="6515100">
                  <a:moveTo>
                    <a:pt x="139738" y="6248400"/>
                  </a:moveTo>
                  <a:lnTo>
                    <a:pt x="108983" y="6273800"/>
                  </a:lnTo>
                  <a:lnTo>
                    <a:pt x="158077" y="6273800"/>
                  </a:lnTo>
                  <a:lnTo>
                    <a:pt x="139738" y="6248400"/>
                  </a:lnTo>
                  <a:close/>
                </a:path>
                <a:path w="3089275" h="6515100">
                  <a:moveTo>
                    <a:pt x="233304" y="76200"/>
                  </a:moveTo>
                  <a:lnTo>
                    <a:pt x="188292" y="101600"/>
                  </a:lnTo>
                  <a:lnTo>
                    <a:pt x="147205" y="139700"/>
                  </a:lnTo>
                  <a:lnTo>
                    <a:pt x="110399" y="177800"/>
                  </a:lnTo>
                  <a:lnTo>
                    <a:pt x="78227" y="228600"/>
                  </a:lnTo>
                  <a:lnTo>
                    <a:pt x="139738" y="266700"/>
                  </a:lnTo>
                  <a:lnTo>
                    <a:pt x="167247" y="228600"/>
                  </a:lnTo>
                  <a:lnTo>
                    <a:pt x="198719" y="190500"/>
                  </a:lnTo>
                  <a:lnTo>
                    <a:pt x="233851" y="165100"/>
                  </a:lnTo>
                  <a:lnTo>
                    <a:pt x="272340" y="139700"/>
                  </a:lnTo>
                  <a:lnTo>
                    <a:pt x="233304" y="76200"/>
                  </a:lnTo>
                  <a:close/>
                </a:path>
                <a:path w="3089275" h="6515100">
                  <a:moveTo>
                    <a:pt x="2855557" y="76200"/>
                  </a:moveTo>
                  <a:lnTo>
                    <a:pt x="2816521" y="139700"/>
                  </a:lnTo>
                  <a:lnTo>
                    <a:pt x="2855010" y="165100"/>
                  </a:lnTo>
                  <a:lnTo>
                    <a:pt x="2890141" y="190500"/>
                  </a:lnTo>
                  <a:lnTo>
                    <a:pt x="2921613" y="228600"/>
                  </a:lnTo>
                  <a:lnTo>
                    <a:pt x="2949122" y="266700"/>
                  </a:lnTo>
                  <a:lnTo>
                    <a:pt x="2979878" y="241300"/>
                  </a:lnTo>
                  <a:lnTo>
                    <a:pt x="2990129" y="241300"/>
                  </a:lnTo>
                  <a:lnTo>
                    <a:pt x="3010633" y="228600"/>
                  </a:lnTo>
                  <a:lnTo>
                    <a:pt x="2978461" y="177800"/>
                  </a:lnTo>
                  <a:lnTo>
                    <a:pt x="2941655" y="139700"/>
                  </a:lnTo>
                  <a:lnTo>
                    <a:pt x="2900569" y="101600"/>
                  </a:lnTo>
                  <a:lnTo>
                    <a:pt x="2855557" y="76200"/>
                  </a:lnTo>
                  <a:close/>
                </a:path>
                <a:path w="3089275" h="6515100">
                  <a:moveTo>
                    <a:pt x="2990129" y="241300"/>
                  </a:moveTo>
                  <a:lnTo>
                    <a:pt x="2979878" y="241300"/>
                  </a:lnTo>
                  <a:lnTo>
                    <a:pt x="2949122" y="266700"/>
                  </a:lnTo>
                  <a:lnTo>
                    <a:pt x="2990129" y="241300"/>
                  </a:lnTo>
                  <a:close/>
                </a:path>
                <a:path w="3089275" h="6515100">
                  <a:moveTo>
                    <a:pt x="233304" y="76200"/>
                  </a:moveTo>
                  <a:lnTo>
                    <a:pt x="272340" y="139700"/>
                  </a:lnTo>
                  <a:lnTo>
                    <a:pt x="252822" y="101600"/>
                  </a:lnTo>
                  <a:lnTo>
                    <a:pt x="233304" y="76200"/>
                  </a:lnTo>
                  <a:close/>
                </a:path>
                <a:path w="3089275" h="6515100">
                  <a:moveTo>
                    <a:pt x="838352" y="0"/>
                  </a:moveTo>
                  <a:lnTo>
                    <a:pt x="467143" y="0"/>
                  </a:lnTo>
                  <a:lnTo>
                    <a:pt x="412266" y="12700"/>
                  </a:lnTo>
                  <a:lnTo>
                    <a:pt x="361974" y="25400"/>
                  </a:lnTo>
                  <a:lnTo>
                    <a:pt x="315735" y="38100"/>
                  </a:lnTo>
                  <a:lnTo>
                    <a:pt x="273022" y="50800"/>
                  </a:lnTo>
                  <a:lnTo>
                    <a:pt x="233304" y="76200"/>
                  </a:lnTo>
                  <a:lnTo>
                    <a:pt x="252822" y="101600"/>
                  </a:lnTo>
                  <a:lnTo>
                    <a:pt x="272340" y="139700"/>
                  </a:lnTo>
                  <a:lnTo>
                    <a:pt x="312471" y="114300"/>
                  </a:lnTo>
                  <a:lnTo>
                    <a:pt x="358399" y="101600"/>
                  </a:lnTo>
                  <a:lnTo>
                    <a:pt x="411770" y="88900"/>
                  </a:lnTo>
                  <a:lnTo>
                    <a:pt x="474230" y="76200"/>
                  </a:lnTo>
                  <a:lnTo>
                    <a:pt x="558456" y="76200"/>
                  </a:lnTo>
                  <a:lnTo>
                    <a:pt x="605916" y="63500"/>
                  </a:lnTo>
                  <a:lnTo>
                    <a:pt x="838352" y="63500"/>
                  </a:lnTo>
                  <a:lnTo>
                    <a:pt x="838352" y="0"/>
                  </a:lnTo>
                  <a:close/>
                </a:path>
                <a:path w="3089275" h="6515100">
                  <a:moveTo>
                    <a:pt x="2621718" y="0"/>
                  </a:moveTo>
                  <a:lnTo>
                    <a:pt x="2250508" y="0"/>
                  </a:lnTo>
                  <a:lnTo>
                    <a:pt x="2250508" y="63500"/>
                  </a:lnTo>
                  <a:lnTo>
                    <a:pt x="2482944" y="63500"/>
                  </a:lnTo>
                  <a:lnTo>
                    <a:pt x="2530405" y="76200"/>
                  </a:lnTo>
                  <a:lnTo>
                    <a:pt x="2614631" y="76200"/>
                  </a:lnTo>
                  <a:lnTo>
                    <a:pt x="2677091" y="88900"/>
                  </a:lnTo>
                  <a:lnTo>
                    <a:pt x="2730461" y="101600"/>
                  </a:lnTo>
                  <a:lnTo>
                    <a:pt x="2776389" y="114300"/>
                  </a:lnTo>
                  <a:lnTo>
                    <a:pt x="2816521" y="139700"/>
                  </a:lnTo>
                  <a:lnTo>
                    <a:pt x="2836039" y="101600"/>
                  </a:lnTo>
                  <a:lnTo>
                    <a:pt x="2815839" y="50800"/>
                  </a:lnTo>
                  <a:lnTo>
                    <a:pt x="2773125" y="38100"/>
                  </a:lnTo>
                  <a:lnTo>
                    <a:pt x="2726887" y="25400"/>
                  </a:lnTo>
                  <a:lnTo>
                    <a:pt x="2676594" y="12700"/>
                  </a:lnTo>
                  <a:lnTo>
                    <a:pt x="2621718" y="0"/>
                  </a:lnTo>
                  <a:close/>
                </a:path>
                <a:path w="3089275" h="6515100">
                  <a:moveTo>
                    <a:pt x="2855557" y="76200"/>
                  </a:moveTo>
                  <a:lnTo>
                    <a:pt x="2836039" y="101600"/>
                  </a:lnTo>
                  <a:lnTo>
                    <a:pt x="2816521" y="139700"/>
                  </a:lnTo>
                  <a:lnTo>
                    <a:pt x="2855557" y="76200"/>
                  </a:lnTo>
                  <a:close/>
                </a:path>
                <a:path w="3089275" h="6515100">
                  <a:moveTo>
                    <a:pt x="2250508" y="0"/>
                  </a:moveTo>
                  <a:lnTo>
                    <a:pt x="838352" y="0"/>
                  </a:lnTo>
                  <a:lnTo>
                    <a:pt x="838352" y="63500"/>
                  </a:lnTo>
                  <a:lnTo>
                    <a:pt x="2250508" y="63500"/>
                  </a:lnTo>
                  <a:lnTo>
                    <a:pt x="2250508" y="0"/>
                  </a:lnTo>
                  <a:close/>
                </a:path>
              </a:pathLst>
            </a:custGeom>
            <a:solidFill>
              <a:srgbClr val="BDB8AF">
                <a:alpha val="61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720641" y="4298687"/>
              <a:ext cx="911225" cy="267335"/>
            </a:xfrm>
            <a:custGeom>
              <a:avLst/>
              <a:gdLst/>
              <a:ahLst/>
              <a:cxnLst/>
              <a:rect l="l" t="t" r="r" b="b"/>
              <a:pathLst>
                <a:path w="911225" h="267335">
                  <a:moveTo>
                    <a:pt x="777072" y="0"/>
                  </a:moveTo>
                  <a:lnTo>
                    <a:pt x="133573" y="0"/>
                  </a:lnTo>
                  <a:lnTo>
                    <a:pt x="91353" y="6809"/>
                  </a:lnTo>
                  <a:lnTo>
                    <a:pt x="54686" y="25771"/>
                  </a:lnTo>
                  <a:lnTo>
                    <a:pt x="25771" y="54686"/>
                  </a:lnTo>
                  <a:lnTo>
                    <a:pt x="6809" y="91353"/>
                  </a:lnTo>
                  <a:lnTo>
                    <a:pt x="0" y="133573"/>
                  </a:lnTo>
                  <a:lnTo>
                    <a:pt x="6809" y="175793"/>
                  </a:lnTo>
                  <a:lnTo>
                    <a:pt x="25771" y="212460"/>
                  </a:lnTo>
                  <a:lnTo>
                    <a:pt x="54686" y="241375"/>
                  </a:lnTo>
                  <a:lnTo>
                    <a:pt x="91354" y="260337"/>
                  </a:lnTo>
                  <a:lnTo>
                    <a:pt x="133573" y="267147"/>
                  </a:lnTo>
                  <a:lnTo>
                    <a:pt x="777072" y="267147"/>
                  </a:lnTo>
                  <a:lnTo>
                    <a:pt x="819292" y="260337"/>
                  </a:lnTo>
                  <a:lnTo>
                    <a:pt x="855959" y="241375"/>
                  </a:lnTo>
                  <a:lnTo>
                    <a:pt x="884874" y="212460"/>
                  </a:lnTo>
                  <a:lnTo>
                    <a:pt x="903836" y="175793"/>
                  </a:lnTo>
                  <a:lnTo>
                    <a:pt x="910645" y="133573"/>
                  </a:lnTo>
                  <a:lnTo>
                    <a:pt x="903836" y="91353"/>
                  </a:lnTo>
                  <a:lnTo>
                    <a:pt x="884873" y="54686"/>
                  </a:lnTo>
                  <a:lnTo>
                    <a:pt x="855959" y="25771"/>
                  </a:lnTo>
                  <a:lnTo>
                    <a:pt x="819291" y="6809"/>
                  </a:lnTo>
                  <a:lnTo>
                    <a:pt x="7770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9" name="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17237" y="4350024"/>
            <a:ext cx="3784145" cy="83096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3667" y="5608206"/>
            <a:ext cx="3705244" cy="761023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14221" y="6803143"/>
            <a:ext cx="1273649" cy="183952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11399" y="7220722"/>
            <a:ext cx="3544642" cy="446981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15729" y="8152631"/>
            <a:ext cx="1803948" cy="18520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310452" y="8571466"/>
            <a:ext cx="3173828" cy="499251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685569" y="4366359"/>
            <a:ext cx="3643341" cy="40082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666470" y="5189370"/>
            <a:ext cx="3694530" cy="499251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669988" y="6122535"/>
            <a:ext cx="1273649" cy="183952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666470" y="6540114"/>
            <a:ext cx="3783175" cy="708753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671496" y="7733796"/>
            <a:ext cx="1803948" cy="185209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659433" y="8152631"/>
            <a:ext cx="3692974" cy="708753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14125249" y="4148407"/>
            <a:ext cx="5979160" cy="6515100"/>
            <a:chOff x="14125249" y="4148407"/>
            <a:chExt cx="5979160" cy="6515100"/>
          </a:xfrm>
        </p:grpSpPr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879067" y="4554835"/>
              <a:ext cx="3225032" cy="542391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200126" y="4233857"/>
              <a:ext cx="2921352" cy="6352666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4161672" y="4175473"/>
              <a:ext cx="3016250" cy="6451600"/>
            </a:xfrm>
            <a:custGeom>
              <a:avLst/>
              <a:gdLst/>
              <a:ahLst/>
              <a:cxnLst/>
              <a:rect l="l" t="t" r="r" b="b"/>
              <a:pathLst>
                <a:path w="3016250" h="6451600">
                  <a:moveTo>
                    <a:pt x="263242" y="6311900"/>
                  </a:moveTo>
                  <a:lnTo>
                    <a:pt x="216399" y="6388100"/>
                  </a:lnTo>
                  <a:lnTo>
                    <a:pt x="253571" y="6400800"/>
                  </a:lnTo>
                  <a:lnTo>
                    <a:pt x="293385" y="6426200"/>
                  </a:lnTo>
                  <a:lnTo>
                    <a:pt x="336273" y="6438900"/>
                  </a:lnTo>
                  <a:lnTo>
                    <a:pt x="382670" y="6438900"/>
                  </a:lnTo>
                  <a:lnTo>
                    <a:pt x="433008" y="6451600"/>
                  </a:lnTo>
                  <a:lnTo>
                    <a:pt x="770457" y="6451600"/>
                  </a:lnTo>
                  <a:lnTo>
                    <a:pt x="770457" y="6375400"/>
                  </a:lnTo>
                  <a:lnTo>
                    <a:pt x="582847" y="6375400"/>
                  </a:lnTo>
                  <a:lnTo>
                    <a:pt x="531194" y="6362700"/>
                  </a:lnTo>
                  <a:lnTo>
                    <a:pt x="441512" y="6362700"/>
                  </a:lnTo>
                  <a:lnTo>
                    <a:pt x="385701" y="6350000"/>
                  </a:lnTo>
                  <a:lnTo>
                    <a:pt x="338440" y="6350000"/>
                  </a:lnTo>
                  <a:lnTo>
                    <a:pt x="298148" y="6324600"/>
                  </a:lnTo>
                  <a:lnTo>
                    <a:pt x="263242" y="6311900"/>
                  </a:lnTo>
                  <a:close/>
                </a:path>
                <a:path w="3016250" h="6451600">
                  <a:moveTo>
                    <a:pt x="2245558" y="6375400"/>
                  </a:moveTo>
                  <a:lnTo>
                    <a:pt x="770457" y="6375400"/>
                  </a:lnTo>
                  <a:lnTo>
                    <a:pt x="770457" y="6451600"/>
                  </a:lnTo>
                  <a:lnTo>
                    <a:pt x="2245558" y="6451600"/>
                  </a:lnTo>
                  <a:lnTo>
                    <a:pt x="2245558" y="6375400"/>
                  </a:lnTo>
                  <a:close/>
                </a:path>
                <a:path w="3016250" h="6451600">
                  <a:moveTo>
                    <a:pt x="2752773" y="6311900"/>
                  </a:moveTo>
                  <a:lnTo>
                    <a:pt x="2717867" y="6324600"/>
                  </a:lnTo>
                  <a:lnTo>
                    <a:pt x="2677574" y="6350000"/>
                  </a:lnTo>
                  <a:lnTo>
                    <a:pt x="2630314" y="6350000"/>
                  </a:lnTo>
                  <a:lnTo>
                    <a:pt x="2574502" y="6362700"/>
                  </a:lnTo>
                  <a:lnTo>
                    <a:pt x="2484820" y="6362700"/>
                  </a:lnTo>
                  <a:lnTo>
                    <a:pt x="2433167" y="6375400"/>
                  </a:lnTo>
                  <a:lnTo>
                    <a:pt x="2245558" y="6375400"/>
                  </a:lnTo>
                  <a:lnTo>
                    <a:pt x="2245558" y="6451600"/>
                  </a:lnTo>
                  <a:lnTo>
                    <a:pt x="2583007" y="6451600"/>
                  </a:lnTo>
                  <a:lnTo>
                    <a:pt x="2633345" y="6438900"/>
                  </a:lnTo>
                  <a:lnTo>
                    <a:pt x="2679741" y="6438900"/>
                  </a:lnTo>
                  <a:lnTo>
                    <a:pt x="2722629" y="6426200"/>
                  </a:lnTo>
                  <a:lnTo>
                    <a:pt x="2762443" y="6400800"/>
                  </a:lnTo>
                  <a:lnTo>
                    <a:pt x="2799616" y="6388100"/>
                  </a:lnTo>
                  <a:lnTo>
                    <a:pt x="2752773" y="6311900"/>
                  </a:lnTo>
                  <a:close/>
                </a:path>
                <a:path w="3016250" h="6451600">
                  <a:moveTo>
                    <a:pt x="146373" y="6197600"/>
                  </a:moveTo>
                  <a:lnTo>
                    <a:pt x="72560" y="6235700"/>
                  </a:lnTo>
                  <a:lnTo>
                    <a:pt x="102400" y="6286500"/>
                  </a:lnTo>
                  <a:lnTo>
                    <a:pt x="136539" y="6324600"/>
                  </a:lnTo>
                  <a:lnTo>
                    <a:pt x="174648" y="6350000"/>
                  </a:lnTo>
                  <a:lnTo>
                    <a:pt x="216399" y="6388100"/>
                  </a:lnTo>
                  <a:lnTo>
                    <a:pt x="263242" y="6311900"/>
                  </a:lnTo>
                  <a:lnTo>
                    <a:pt x="229319" y="6286500"/>
                  </a:lnTo>
                  <a:lnTo>
                    <a:pt x="198356" y="6261100"/>
                  </a:lnTo>
                  <a:lnTo>
                    <a:pt x="170618" y="6223000"/>
                  </a:lnTo>
                  <a:lnTo>
                    <a:pt x="109466" y="6223000"/>
                  </a:lnTo>
                  <a:lnTo>
                    <a:pt x="146373" y="6197600"/>
                  </a:lnTo>
                  <a:close/>
                </a:path>
                <a:path w="3016250" h="6451600">
                  <a:moveTo>
                    <a:pt x="2869642" y="6197600"/>
                  </a:moveTo>
                  <a:lnTo>
                    <a:pt x="2845396" y="6223000"/>
                  </a:lnTo>
                  <a:lnTo>
                    <a:pt x="2817659" y="6261100"/>
                  </a:lnTo>
                  <a:lnTo>
                    <a:pt x="2786695" y="6286500"/>
                  </a:lnTo>
                  <a:lnTo>
                    <a:pt x="2752773" y="6311900"/>
                  </a:lnTo>
                  <a:lnTo>
                    <a:pt x="2799616" y="6388100"/>
                  </a:lnTo>
                  <a:lnTo>
                    <a:pt x="2841366" y="6350000"/>
                  </a:lnTo>
                  <a:lnTo>
                    <a:pt x="2879475" y="6324600"/>
                  </a:lnTo>
                  <a:lnTo>
                    <a:pt x="2913614" y="6286500"/>
                  </a:lnTo>
                  <a:lnTo>
                    <a:pt x="2943455" y="6235700"/>
                  </a:lnTo>
                  <a:lnTo>
                    <a:pt x="2906548" y="6223000"/>
                  </a:lnTo>
                  <a:lnTo>
                    <a:pt x="2869642" y="6197600"/>
                  </a:lnTo>
                  <a:close/>
                </a:path>
                <a:path w="3016250" h="6451600">
                  <a:moveTo>
                    <a:pt x="72560" y="215900"/>
                  </a:moveTo>
                  <a:lnTo>
                    <a:pt x="52088" y="254000"/>
                  </a:lnTo>
                  <a:lnTo>
                    <a:pt x="35991" y="292100"/>
                  </a:lnTo>
                  <a:lnTo>
                    <a:pt x="23715" y="342900"/>
                  </a:lnTo>
                  <a:lnTo>
                    <a:pt x="14705" y="381000"/>
                  </a:lnTo>
                  <a:lnTo>
                    <a:pt x="8407" y="431800"/>
                  </a:lnTo>
                  <a:lnTo>
                    <a:pt x="5271" y="469900"/>
                  </a:lnTo>
                  <a:lnTo>
                    <a:pt x="3028" y="520700"/>
                  </a:lnTo>
                  <a:lnTo>
                    <a:pt x="1530" y="558800"/>
                  </a:lnTo>
                  <a:lnTo>
                    <a:pt x="626" y="609600"/>
                  </a:lnTo>
                  <a:lnTo>
                    <a:pt x="281" y="647700"/>
                  </a:lnTo>
                  <a:lnTo>
                    <a:pt x="166" y="660400"/>
                  </a:lnTo>
                  <a:lnTo>
                    <a:pt x="0" y="711200"/>
                  </a:lnTo>
                  <a:lnTo>
                    <a:pt x="33" y="5753100"/>
                  </a:lnTo>
                  <a:lnTo>
                    <a:pt x="166" y="5803900"/>
                  </a:lnTo>
                  <a:lnTo>
                    <a:pt x="626" y="5854700"/>
                  </a:lnTo>
                  <a:lnTo>
                    <a:pt x="1530" y="5905500"/>
                  </a:lnTo>
                  <a:lnTo>
                    <a:pt x="3028" y="5943600"/>
                  </a:lnTo>
                  <a:lnTo>
                    <a:pt x="5271" y="5981700"/>
                  </a:lnTo>
                  <a:lnTo>
                    <a:pt x="8407" y="6019800"/>
                  </a:lnTo>
                  <a:lnTo>
                    <a:pt x="14705" y="6070600"/>
                  </a:lnTo>
                  <a:lnTo>
                    <a:pt x="23715" y="6121400"/>
                  </a:lnTo>
                  <a:lnTo>
                    <a:pt x="35991" y="6159500"/>
                  </a:lnTo>
                  <a:lnTo>
                    <a:pt x="52088" y="6210300"/>
                  </a:lnTo>
                  <a:lnTo>
                    <a:pt x="72560" y="6235700"/>
                  </a:lnTo>
                  <a:lnTo>
                    <a:pt x="146373" y="6197600"/>
                  </a:lnTo>
                  <a:lnTo>
                    <a:pt x="127834" y="6159500"/>
                  </a:lnTo>
                  <a:lnTo>
                    <a:pt x="113467" y="6121400"/>
                  </a:lnTo>
                  <a:lnTo>
                    <a:pt x="102813" y="6070600"/>
                  </a:lnTo>
                  <a:lnTo>
                    <a:pt x="95414" y="6019800"/>
                  </a:lnTo>
                  <a:lnTo>
                    <a:pt x="92055" y="5969000"/>
                  </a:lnTo>
                  <a:lnTo>
                    <a:pt x="89796" y="5930900"/>
                  </a:lnTo>
                  <a:lnTo>
                    <a:pt x="88420" y="5880100"/>
                  </a:lnTo>
                  <a:lnTo>
                    <a:pt x="87707" y="5816600"/>
                  </a:lnTo>
                  <a:lnTo>
                    <a:pt x="87440" y="5753100"/>
                  </a:lnTo>
                  <a:lnTo>
                    <a:pt x="87440" y="711200"/>
                  </a:lnTo>
                  <a:lnTo>
                    <a:pt x="87654" y="660400"/>
                  </a:lnTo>
                  <a:lnTo>
                    <a:pt x="88420" y="584200"/>
                  </a:lnTo>
                  <a:lnTo>
                    <a:pt x="89796" y="533400"/>
                  </a:lnTo>
                  <a:lnTo>
                    <a:pt x="92055" y="482600"/>
                  </a:lnTo>
                  <a:lnTo>
                    <a:pt x="95414" y="444500"/>
                  </a:lnTo>
                  <a:lnTo>
                    <a:pt x="102813" y="393700"/>
                  </a:lnTo>
                  <a:lnTo>
                    <a:pt x="113467" y="342900"/>
                  </a:lnTo>
                  <a:lnTo>
                    <a:pt x="127834" y="304800"/>
                  </a:lnTo>
                  <a:lnTo>
                    <a:pt x="146373" y="266700"/>
                  </a:lnTo>
                  <a:lnTo>
                    <a:pt x="72560" y="215900"/>
                  </a:lnTo>
                  <a:close/>
                </a:path>
                <a:path w="3016250" h="6451600">
                  <a:moveTo>
                    <a:pt x="2943455" y="215900"/>
                  </a:moveTo>
                  <a:lnTo>
                    <a:pt x="2869642" y="266700"/>
                  </a:lnTo>
                  <a:lnTo>
                    <a:pt x="2888181" y="304800"/>
                  </a:lnTo>
                  <a:lnTo>
                    <a:pt x="2902548" y="342900"/>
                  </a:lnTo>
                  <a:lnTo>
                    <a:pt x="2913201" y="393700"/>
                  </a:lnTo>
                  <a:lnTo>
                    <a:pt x="2920600" y="444500"/>
                  </a:lnTo>
                  <a:lnTo>
                    <a:pt x="2923960" y="482600"/>
                  </a:lnTo>
                  <a:lnTo>
                    <a:pt x="2926218" y="533400"/>
                  </a:lnTo>
                  <a:lnTo>
                    <a:pt x="2927595" y="584200"/>
                  </a:lnTo>
                  <a:lnTo>
                    <a:pt x="2928307" y="647700"/>
                  </a:lnTo>
                  <a:lnTo>
                    <a:pt x="2928574" y="711200"/>
                  </a:lnTo>
                  <a:lnTo>
                    <a:pt x="2928574" y="5753100"/>
                  </a:lnTo>
                  <a:lnTo>
                    <a:pt x="2928361" y="5803900"/>
                  </a:lnTo>
                  <a:lnTo>
                    <a:pt x="2927595" y="5880100"/>
                  </a:lnTo>
                  <a:lnTo>
                    <a:pt x="2926218" y="5930900"/>
                  </a:lnTo>
                  <a:lnTo>
                    <a:pt x="2923960" y="5969000"/>
                  </a:lnTo>
                  <a:lnTo>
                    <a:pt x="2920600" y="6019800"/>
                  </a:lnTo>
                  <a:lnTo>
                    <a:pt x="2913201" y="6070600"/>
                  </a:lnTo>
                  <a:lnTo>
                    <a:pt x="2902548" y="6121400"/>
                  </a:lnTo>
                  <a:lnTo>
                    <a:pt x="2888181" y="6159500"/>
                  </a:lnTo>
                  <a:lnTo>
                    <a:pt x="2869642" y="6197600"/>
                  </a:lnTo>
                  <a:lnTo>
                    <a:pt x="2943455" y="6235700"/>
                  </a:lnTo>
                  <a:lnTo>
                    <a:pt x="2963927" y="6210300"/>
                  </a:lnTo>
                  <a:lnTo>
                    <a:pt x="2980023" y="6159500"/>
                  </a:lnTo>
                  <a:lnTo>
                    <a:pt x="2992300" y="6121400"/>
                  </a:lnTo>
                  <a:lnTo>
                    <a:pt x="3001309" y="6070600"/>
                  </a:lnTo>
                  <a:lnTo>
                    <a:pt x="3007607" y="6019800"/>
                  </a:lnTo>
                  <a:lnTo>
                    <a:pt x="3010744" y="5981700"/>
                  </a:lnTo>
                  <a:lnTo>
                    <a:pt x="3012986" y="5943600"/>
                  </a:lnTo>
                  <a:lnTo>
                    <a:pt x="3014485" y="5905500"/>
                  </a:lnTo>
                  <a:lnTo>
                    <a:pt x="3015389" y="5854700"/>
                  </a:lnTo>
                  <a:lnTo>
                    <a:pt x="3015734" y="5816600"/>
                  </a:lnTo>
                  <a:lnTo>
                    <a:pt x="3015849" y="5803900"/>
                  </a:lnTo>
                  <a:lnTo>
                    <a:pt x="3015982" y="5753100"/>
                  </a:lnTo>
                  <a:lnTo>
                    <a:pt x="3016015" y="711200"/>
                  </a:lnTo>
                  <a:lnTo>
                    <a:pt x="3015849" y="660400"/>
                  </a:lnTo>
                  <a:lnTo>
                    <a:pt x="3015389" y="609600"/>
                  </a:lnTo>
                  <a:lnTo>
                    <a:pt x="3014485" y="558800"/>
                  </a:lnTo>
                  <a:lnTo>
                    <a:pt x="3012986" y="520700"/>
                  </a:lnTo>
                  <a:lnTo>
                    <a:pt x="3010744" y="469900"/>
                  </a:lnTo>
                  <a:lnTo>
                    <a:pt x="3007607" y="431800"/>
                  </a:lnTo>
                  <a:lnTo>
                    <a:pt x="3001309" y="381000"/>
                  </a:lnTo>
                  <a:lnTo>
                    <a:pt x="2992300" y="342900"/>
                  </a:lnTo>
                  <a:lnTo>
                    <a:pt x="2980023" y="292100"/>
                  </a:lnTo>
                  <a:lnTo>
                    <a:pt x="2963927" y="254000"/>
                  </a:lnTo>
                  <a:lnTo>
                    <a:pt x="2943455" y="215900"/>
                  </a:lnTo>
                  <a:close/>
                </a:path>
                <a:path w="3016250" h="6451600">
                  <a:moveTo>
                    <a:pt x="146373" y="6197600"/>
                  </a:moveTo>
                  <a:lnTo>
                    <a:pt x="109466" y="6223000"/>
                  </a:lnTo>
                  <a:lnTo>
                    <a:pt x="170618" y="6223000"/>
                  </a:lnTo>
                  <a:lnTo>
                    <a:pt x="146373" y="6197600"/>
                  </a:lnTo>
                  <a:close/>
                </a:path>
                <a:path w="3016250" h="6451600">
                  <a:moveTo>
                    <a:pt x="216399" y="76200"/>
                  </a:moveTo>
                  <a:lnTo>
                    <a:pt x="174648" y="101600"/>
                  </a:lnTo>
                  <a:lnTo>
                    <a:pt x="136539" y="139700"/>
                  </a:lnTo>
                  <a:lnTo>
                    <a:pt x="102400" y="177800"/>
                  </a:lnTo>
                  <a:lnTo>
                    <a:pt x="72560" y="215900"/>
                  </a:lnTo>
                  <a:lnTo>
                    <a:pt x="146373" y="266700"/>
                  </a:lnTo>
                  <a:lnTo>
                    <a:pt x="170618" y="228600"/>
                  </a:lnTo>
                  <a:lnTo>
                    <a:pt x="198356" y="203200"/>
                  </a:lnTo>
                  <a:lnTo>
                    <a:pt x="229319" y="177800"/>
                  </a:lnTo>
                  <a:lnTo>
                    <a:pt x="263242" y="152400"/>
                  </a:lnTo>
                  <a:lnTo>
                    <a:pt x="216399" y="76200"/>
                  </a:lnTo>
                  <a:close/>
                </a:path>
                <a:path w="3016250" h="6451600">
                  <a:moveTo>
                    <a:pt x="2799616" y="76200"/>
                  </a:moveTo>
                  <a:lnTo>
                    <a:pt x="2752773" y="152400"/>
                  </a:lnTo>
                  <a:lnTo>
                    <a:pt x="2786695" y="177800"/>
                  </a:lnTo>
                  <a:lnTo>
                    <a:pt x="2817659" y="203200"/>
                  </a:lnTo>
                  <a:lnTo>
                    <a:pt x="2845396" y="228600"/>
                  </a:lnTo>
                  <a:lnTo>
                    <a:pt x="2869642" y="266700"/>
                  </a:lnTo>
                  <a:lnTo>
                    <a:pt x="2943455" y="215900"/>
                  </a:lnTo>
                  <a:lnTo>
                    <a:pt x="2913614" y="177800"/>
                  </a:lnTo>
                  <a:lnTo>
                    <a:pt x="2879475" y="139700"/>
                  </a:lnTo>
                  <a:lnTo>
                    <a:pt x="2841366" y="101600"/>
                  </a:lnTo>
                  <a:lnTo>
                    <a:pt x="2799616" y="76200"/>
                  </a:lnTo>
                  <a:close/>
                </a:path>
                <a:path w="3016250" h="6451600">
                  <a:moveTo>
                    <a:pt x="770457" y="0"/>
                  </a:moveTo>
                  <a:lnTo>
                    <a:pt x="513096" y="0"/>
                  </a:lnTo>
                  <a:lnTo>
                    <a:pt x="471589" y="12700"/>
                  </a:lnTo>
                  <a:lnTo>
                    <a:pt x="382670" y="12700"/>
                  </a:lnTo>
                  <a:lnTo>
                    <a:pt x="336273" y="25400"/>
                  </a:lnTo>
                  <a:lnTo>
                    <a:pt x="293385" y="38100"/>
                  </a:lnTo>
                  <a:lnTo>
                    <a:pt x="253571" y="50800"/>
                  </a:lnTo>
                  <a:lnTo>
                    <a:pt x="216399" y="76200"/>
                  </a:lnTo>
                  <a:lnTo>
                    <a:pt x="263242" y="152400"/>
                  </a:lnTo>
                  <a:lnTo>
                    <a:pt x="298148" y="127000"/>
                  </a:lnTo>
                  <a:lnTo>
                    <a:pt x="338440" y="114300"/>
                  </a:lnTo>
                  <a:lnTo>
                    <a:pt x="385701" y="101600"/>
                  </a:lnTo>
                  <a:lnTo>
                    <a:pt x="484233" y="101600"/>
                  </a:lnTo>
                  <a:lnTo>
                    <a:pt x="531194" y="88900"/>
                  </a:lnTo>
                  <a:lnTo>
                    <a:pt x="770457" y="88900"/>
                  </a:lnTo>
                  <a:lnTo>
                    <a:pt x="770457" y="0"/>
                  </a:lnTo>
                  <a:close/>
                </a:path>
                <a:path w="3016250" h="6451600">
                  <a:moveTo>
                    <a:pt x="2502919" y="0"/>
                  </a:moveTo>
                  <a:lnTo>
                    <a:pt x="2245558" y="0"/>
                  </a:lnTo>
                  <a:lnTo>
                    <a:pt x="2245558" y="88900"/>
                  </a:lnTo>
                  <a:lnTo>
                    <a:pt x="2484820" y="88900"/>
                  </a:lnTo>
                  <a:lnTo>
                    <a:pt x="2531782" y="101600"/>
                  </a:lnTo>
                  <a:lnTo>
                    <a:pt x="2630314" y="101600"/>
                  </a:lnTo>
                  <a:lnTo>
                    <a:pt x="2677574" y="114300"/>
                  </a:lnTo>
                  <a:lnTo>
                    <a:pt x="2717867" y="127000"/>
                  </a:lnTo>
                  <a:lnTo>
                    <a:pt x="2752773" y="152400"/>
                  </a:lnTo>
                  <a:lnTo>
                    <a:pt x="2799616" y="76200"/>
                  </a:lnTo>
                  <a:lnTo>
                    <a:pt x="2762443" y="50800"/>
                  </a:lnTo>
                  <a:lnTo>
                    <a:pt x="2722629" y="38100"/>
                  </a:lnTo>
                  <a:lnTo>
                    <a:pt x="2679741" y="25400"/>
                  </a:lnTo>
                  <a:lnTo>
                    <a:pt x="2633345" y="12700"/>
                  </a:lnTo>
                  <a:lnTo>
                    <a:pt x="2544426" y="12700"/>
                  </a:lnTo>
                  <a:lnTo>
                    <a:pt x="2502919" y="0"/>
                  </a:lnTo>
                  <a:close/>
                </a:path>
                <a:path w="3016250" h="6451600">
                  <a:moveTo>
                    <a:pt x="2245558" y="0"/>
                  </a:moveTo>
                  <a:lnTo>
                    <a:pt x="770457" y="0"/>
                  </a:lnTo>
                  <a:lnTo>
                    <a:pt x="770457" y="88900"/>
                  </a:lnTo>
                  <a:lnTo>
                    <a:pt x="2245558" y="88900"/>
                  </a:lnTo>
                  <a:lnTo>
                    <a:pt x="22455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4125249" y="4148407"/>
              <a:ext cx="3089275" cy="6515100"/>
            </a:xfrm>
            <a:custGeom>
              <a:avLst/>
              <a:gdLst/>
              <a:ahLst/>
              <a:cxnLst/>
              <a:rect l="l" t="t" r="r" b="b"/>
              <a:pathLst>
                <a:path w="3089275" h="6515100">
                  <a:moveTo>
                    <a:pt x="272340" y="6375400"/>
                  </a:moveTo>
                  <a:lnTo>
                    <a:pt x="252822" y="6413500"/>
                  </a:lnTo>
                  <a:lnTo>
                    <a:pt x="233304" y="6438900"/>
                  </a:lnTo>
                  <a:lnTo>
                    <a:pt x="273022" y="6464300"/>
                  </a:lnTo>
                  <a:lnTo>
                    <a:pt x="315735" y="6477000"/>
                  </a:lnTo>
                  <a:lnTo>
                    <a:pt x="361974" y="6489700"/>
                  </a:lnTo>
                  <a:lnTo>
                    <a:pt x="412267" y="6502400"/>
                  </a:lnTo>
                  <a:lnTo>
                    <a:pt x="467143" y="6515100"/>
                  </a:lnTo>
                  <a:lnTo>
                    <a:pt x="838352" y="6515100"/>
                  </a:lnTo>
                  <a:lnTo>
                    <a:pt x="838352" y="6451600"/>
                  </a:lnTo>
                  <a:lnTo>
                    <a:pt x="558456" y="6451600"/>
                  </a:lnTo>
                  <a:lnTo>
                    <a:pt x="514660" y="6438900"/>
                  </a:lnTo>
                  <a:lnTo>
                    <a:pt x="474230" y="6438900"/>
                  </a:lnTo>
                  <a:lnTo>
                    <a:pt x="411770" y="6426200"/>
                  </a:lnTo>
                  <a:lnTo>
                    <a:pt x="358399" y="6413500"/>
                  </a:lnTo>
                  <a:lnTo>
                    <a:pt x="312471" y="6400800"/>
                  </a:lnTo>
                  <a:lnTo>
                    <a:pt x="272340" y="6375400"/>
                  </a:lnTo>
                  <a:close/>
                </a:path>
                <a:path w="3089275" h="6515100">
                  <a:moveTo>
                    <a:pt x="2250509" y="6451600"/>
                  </a:moveTo>
                  <a:lnTo>
                    <a:pt x="838352" y="6451600"/>
                  </a:lnTo>
                  <a:lnTo>
                    <a:pt x="838352" y="6515100"/>
                  </a:lnTo>
                  <a:lnTo>
                    <a:pt x="2250509" y="6515100"/>
                  </a:lnTo>
                  <a:lnTo>
                    <a:pt x="2250509" y="6451600"/>
                  </a:lnTo>
                  <a:close/>
                </a:path>
                <a:path w="3089275" h="6515100">
                  <a:moveTo>
                    <a:pt x="2816521" y="6375400"/>
                  </a:moveTo>
                  <a:lnTo>
                    <a:pt x="2776389" y="6400800"/>
                  </a:lnTo>
                  <a:lnTo>
                    <a:pt x="2730461" y="6413500"/>
                  </a:lnTo>
                  <a:lnTo>
                    <a:pt x="2677091" y="6426200"/>
                  </a:lnTo>
                  <a:lnTo>
                    <a:pt x="2614631" y="6438900"/>
                  </a:lnTo>
                  <a:lnTo>
                    <a:pt x="2574201" y="6438900"/>
                  </a:lnTo>
                  <a:lnTo>
                    <a:pt x="2530405" y="6451600"/>
                  </a:lnTo>
                  <a:lnTo>
                    <a:pt x="2250509" y="6451600"/>
                  </a:lnTo>
                  <a:lnTo>
                    <a:pt x="2250509" y="6515100"/>
                  </a:lnTo>
                  <a:lnTo>
                    <a:pt x="2621718" y="6515100"/>
                  </a:lnTo>
                  <a:lnTo>
                    <a:pt x="2676594" y="6502400"/>
                  </a:lnTo>
                  <a:lnTo>
                    <a:pt x="2726887" y="6489700"/>
                  </a:lnTo>
                  <a:lnTo>
                    <a:pt x="2773125" y="6477000"/>
                  </a:lnTo>
                  <a:lnTo>
                    <a:pt x="2815839" y="6464300"/>
                  </a:lnTo>
                  <a:lnTo>
                    <a:pt x="2855557" y="6438900"/>
                  </a:lnTo>
                  <a:lnTo>
                    <a:pt x="2839943" y="6413500"/>
                  </a:lnTo>
                  <a:lnTo>
                    <a:pt x="2836039" y="6413500"/>
                  </a:lnTo>
                  <a:lnTo>
                    <a:pt x="2816521" y="6375400"/>
                  </a:lnTo>
                  <a:close/>
                </a:path>
                <a:path w="3089275" h="6515100">
                  <a:moveTo>
                    <a:pt x="139738" y="6248400"/>
                  </a:moveTo>
                  <a:lnTo>
                    <a:pt x="78227" y="6286500"/>
                  </a:lnTo>
                  <a:lnTo>
                    <a:pt x="110399" y="6337300"/>
                  </a:lnTo>
                  <a:lnTo>
                    <a:pt x="147205" y="6375400"/>
                  </a:lnTo>
                  <a:lnTo>
                    <a:pt x="188292" y="6413500"/>
                  </a:lnTo>
                  <a:lnTo>
                    <a:pt x="233304" y="6438900"/>
                  </a:lnTo>
                  <a:lnTo>
                    <a:pt x="272340" y="6375400"/>
                  </a:lnTo>
                  <a:lnTo>
                    <a:pt x="233851" y="6350000"/>
                  </a:lnTo>
                  <a:lnTo>
                    <a:pt x="198719" y="6324600"/>
                  </a:lnTo>
                  <a:lnTo>
                    <a:pt x="167247" y="6286500"/>
                  </a:lnTo>
                  <a:lnTo>
                    <a:pt x="158077" y="6273800"/>
                  </a:lnTo>
                  <a:lnTo>
                    <a:pt x="108983" y="6273800"/>
                  </a:lnTo>
                  <a:lnTo>
                    <a:pt x="139738" y="6248400"/>
                  </a:lnTo>
                  <a:close/>
                </a:path>
                <a:path w="3089275" h="6515100">
                  <a:moveTo>
                    <a:pt x="272340" y="6375400"/>
                  </a:moveTo>
                  <a:lnTo>
                    <a:pt x="233304" y="6438900"/>
                  </a:lnTo>
                  <a:lnTo>
                    <a:pt x="252822" y="6413500"/>
                  </a:lnTo>
                  <a:lnTo>
                    <a:pt x="272340" y="6375400"/>
                  </a:lnTo>
                  <a:close/>
                </a:path>
                <a:path w="3089275" h="6515100">
                  <a:moveTo>
                    <a:pt x="2949122" y="6248400"/>
                  </a:moveTo>
                  <a:lnTo>
                    <a:pt x="2921613" y="6286500"/>
                  </a:lnTo>
                  <a:lnTo>
                    <a:pt x="2890141" y="6324600"/>
                  </a:lnTo>
                  <a:lnTo>
                    <a:pt x="2855010" y="6350000"/>
                  </a:lnTo>
                  <a:lnTo>
                    <a:pt x="2816521" y="6375400"/>
                  </a:lnTo>
                  <a:lnTo>
                    <a:pt x="2855557" y="6438900"/>
                  </a:lnTo>
                  <a:lnTo>
                    <a:pt x="2900569" y="6413500"/>
                  </a:lnTo>
                  <a:lnTo>
                    <a:pt x="2941655" y="6375400"/>
                  </a:lnTo>
                  <a:lnTo>
                    <a:pt x="2978461" y="6337300"/>
                  </a:lnTo>
                  <a:lnTo>
                    <a:pt x="3010633" y="6286500"/>
                  </a:lnTo>
                  <a:lnTo>
                    <a:pt x="2979878" y="6273800"/>
                  </a:lnTo>
                  <a:lnTo>
                    <a:pt x="2949122" y="6248400"/>
                  </a:lnTo>
                  <a:close/>
                </a:path>
                <a:path w="3089275" h="6515100">
                  <a:moveTo>
                    <a:pt x="2816521" y="6375400"/>
                  </a:moveTo>
                  <a:lnTo>
                    <a:pt x="2836039" y="6413500"/>
                  </a:lnTo>
                  <a:lnTo>
                    <a:pt x="2839943" y="6413500"/>
                  </a:lnTo>
                  <a:lnTo>
                    <a:pt x="2816521" y="6375400"/>
                  </a:lnTo>
                  <a:close/>
                </a:path>
                <a:path w="3089275" h="6515100">
                  <a:moveTo>
                    <a:pt x="78227" y="228600"/>
                  </a:moveTo>
                  <a:lnTo>
                    <a:pt x="56352" y="266700"/>
                  </a:lnTo>
                  <a:lnTo>
                    <a:pt x="39083" y="304800"/>
                  </a:lnTo>
                  <a:lnTo>
                    <a:pt x="25850" y="355600"/>
                  </a:lnTo>
                  <a:lnTo>
                    <a:pt x="16085" y="406400"/>
                  </a:lnTo>
                  <a:lnTo>
                    <a:pt x="9220" y="457200"/>
                  </a:lnTo>
                  <a:lnTo>
                    <a:pt x="5784" y="508000"/>
                  </a:lnTo>
                  <a:lnTo>
                    <a:pt x="3326" y="546100"/>
                  </a:lnTo>
                  <a:lnTo>
                    <a:pt x="1683" y="596900"/>
                  </a:lnTo>
                  <a:lnTo>
                    <a:pt x="690" y="647700"/>
                  </a:lnTo>
                  <a:lnTo>
                    <a:pt x="183" y="711200"/>
                  </a:lnTo>
                  <a:lnTo>
                    <a:pt x="0" y="762000"/>
                  </a:lnTo>
                  <a:lnTo>
                    <a:pt x="0" y="5753100"/>
                  </a:lnTo>
                  <a:lnTo>
                    <a:pt x="183" y="5803900"/>
                  </a:lnTo>
                  <a:lnTo>
                    <a:pt x="690" y="5867400"/>
                  </a:lnTo>
                  <a:lnTo>
                    <a:pt x="1683" y="5918200"/>
                  </a:lnTo>
                  <a:lnTo>
                    <a:pt x="3326" y="5969000"/>
                  </a:lnTo>
                  <a:lnTo>
                    <a:pt x="5784" y="6007100"/>
                  </a:lnTo>
                  <a:lnTo>
                    <a:pt x="9220" y="6057900"/>
                  </a:lnTo>
                  <a:lnTo>
                    <a:pt x="16085" y="6108700"/>
                  </a:lnTo>
                  <a:lnTo>
                    <a:pt x="25850" y="6159500"/>
                  </a:lnTo>
                  <a:lnTo>
                    <a:pt x="39083" y="6210300"/>
                  </a:lnTo>
                  <a:lnTo>
                    <a:pt x="56352" y="6248400"/>
                  </a:lnTo>
                  <a:lnTo>
                    <a:pt x="78227" y="6286500"/>
                  </a:lnTo>
                  <a:lnTo>
                    <a:pt x="139738" y="6248400"/>
                  </a:lnTo>
                  <a:lnTo>
                    <a:pt x="118424" y="6210300"/>
                  </a:lnTo>
                  <a:lnTo>
                    <a:pt x="102045" y="6159500"/>
                  </a:lnTo>
                  <a:lnTo>
                    <a:pt x="90009" y="6108700"/>
                  </a:lnTo>
                  <a:lnTo>
                    <a:pt x="81726" y="6045200"/>
                  </a:lnTo>
                  <a:lnTo>
                    <a:pt x="78444" y="6007100"/>
                  </a:lnTo>
                  <a:lnTo>
                    <a:pt x="76088" y="5969000"/>
                  </a:lnTo>
                  <a:lnTo>
                    <a:pt x="74504" y="5918200"/>
                  </a:lnTo>
                  <a:lnTo>
                    <a:pt x="73540" y="5867400"/>
                  </a:lnTo>
                  <a:lnTo>
                    <a:pt x="73041" y="5803900"/>
                  </a:lnTo>
                  <a:lnTo>
                    <a:pt x="72854" y="5753100"/>
                  </a:lnTo>
                  <a:lnTo>
                    <a:pt x="72854" y="762000"/>
                  </a:lnTo>
                  <a:lnTo>
                    <a:pt x="73041" y="711200"/>
                  </a:lnTo>
                  <a:lnTo>
                    <a:pt x="73540" y="647700"/>
                  </a:lnTo>
                  <a:lnTo>
                    <a:pt x="74504" y="596900"/>
                  </a:lnTo>
                  <a:lnTo>
                    <a:pt x="76088" y="546100"/>
                  </a:lnTo>
                  <a:lnTo>
                    <a:pt x="78444" y="508000"/>
                  </a:lnTo>
                  <a:lnTo>
                    <a:pt x="81726" y="469900"/>
                  </a:lnTo>
                  <a:lnTo>
                    <a:pt x="90009" y="406400"/>
                  </a:lnTo>
                  <a:lnTo>
                    <a:pt x="102045" y="355600"/>
                  </a:lnTo>
                  <a:lnTo>
                    <a:pt x="118424" y="304800"/>
                  </a:lnTo>
                  <a:lnTo>
                    <a:pt x="139738" y="266700"/>
                  </a:lnTo>
                  <a:lnTo>
                    <a:pt x="78227" y="228600"/>
                  </a:lnTo>
                  <a:close/>
                </a:path>
                <a:path w="3089275" h="6515100">
                  <a:moveTo>
                    <a:pt x="3010633" y="228600"/>
                  </a:moveTo>
                  <a:lnTo>
                    <a:pt x="2949122" y="266700"/>
                  </a:lnTo>
                  <a:lnTo>
                    <a:pt x="2970436" y="304800"/>
                  </a:lnTo>
                  <a:lnTo>
                    <a:pt x="2986816" y="355600"/>
                  </a:lnTo>
                  <a:lnTo>
                    <a:pt x="2998851" y="406400"/>
                  </a:lnTo>
                  <a:lnTo>
                    <a:pt x="3007134" y="469900"/>
                  </a:lnTo>
                  <a:lnTo>
                    <a:pt x="3010417" y="508000"/>
                  </a:lnTo>
                  <a:lnTo>
                    <a:pt x="3012773" y="546100"/>
                  </a:lnTo>
                  <a:lnTo>
                    <a:pt x="3014356" y="596900"/>
                  </a:lnTo>
                  <a:lnTo>
                    <a:pt x="3015321" y="647700"/>
                  </a:lnTo>
                  <a:lnTo>
                    <a:pt x="3015820" y="711200"/>
                  </a:lnTo>
                  <a:lnTo>
                    <a:pt x="3016006" y="762000"/>
                  </a:lnTo>
                  <a:lnTo>
                    <a:pt x="3016006" y="5753100"/>
                  </a:lnTo>
                  <a:lnTo>
                    <a:pt x="3015820" y="5803900"/>
                  </a:lnTo>
                  <a:lnTo>
                    <a:pt x="3015321" y="5867400"/>
                  </a:lnTo>
                  <a:lnTo>
                    <a:pt x="3014356" y="5918200"/>
                  </a:lnTo>
                  <a:lnTo>
                    <a:pt x="3012773" y="5969000"/>
                  </a:lnTo>
                  <a:lnTo>
                    <a:pt x="3010417" y="6007100"/>
                  </a:lnTo>
                  <a:lnTo>
                    <a:pt x="3007134" y="6045200"/>
                  </a:lnTo>
                  <a:lnTo>
                    <a:pt x="2998851" y="6108700"/>
                  </a:lnTo>
                  <a:lnTo>
                    <a:pt x="2986816" y="6159500"/>
                  </a:lnTo>
                  <a:lnTo>
                    <a:pt x="2970436" y="6210300"/>
                  </a:lnTo>
                  <a:lnTo>
                    <a:pt x="2949122" y="6248400"/>
                  </a:lnTo>
                  <a:lnTo>
                    <a:pt x="3010633" y="6286500"/>
                  </a:lnTo>
                  <a:lnTo>
                    <a:pt x="3032508" y="6248400"/>
                  </a:lnTo>
                  <a:lnTo>
                    <a:pt x="3049778" y="6210300"/>
                  </a:lnTo>
                  <a:lnTo>
                    <a:pt x="3063010" y="6159500"/>
                  </a:lnTo>
                  <a:lnTo>
                    <a:pt x="3072775" y="6108700"/>
                  </a:lnTo>
                  <a:lnTo>
                    <a:pt x="3079640" y="6057900"/>
                  </a:lnTo>
                  <a:lnTo>
                    <a:pt x="3083076" y="6007100"/>
                  </a:lnTo>
                  <a:lnTo>
                    <a:pt x="3085534" y="5969000"/>
                  </a:lnTo>
                  <a:lnTo>
                    <a:pt x="3087178" y="5918200"/>
                  </a:lnTo>
                  <a:lnTo>
                    <a:pt x="3088171" y="5867400"/>
                  </a:lnTo>
                  <a:lnTo>
                    <a:pt x="3088677" y="5803900"/>
                  </a:lnTo>
                  <a:lnTo>
                    <a:pt x="3088861" y="5753100"/>
                  </a:lnTo>
                  <a:lnTo>
                    <a:pt x="3088861" y="762000"/>
                  </a:lnTo>
                  <a:lnTo>
                    <a:pt x="3088677" y="711200"/>
                  </a:lnTo>
                  <a:lnTo>
                    <a:pt x="3088171" y="647700"/>
                  </a:lnTo>
                  <a:lnTo>
                    <a:pt x="3087178" y="596900"/>
                  </a:lnTo>
                  <a:lnTo>
                    <a:pt x="3085534" y="546100"/>
                  </a:lnTo>
                  <a:lnTo>
                    <a:pt x="3083076" y="508000"/>
                  </a:lnTo>
                  <a:lnTo>
                    <a:pt x="3079640" y="457200"/>
                  </a:lnTo>
                  <a:lnTo>
                    <a:pt x="3072775" y="406400"/>
                  </a:lnTo>
                  <a:lnTo>
                    <a:pt x="3063010" y="355600"/>
                  </a:lnTo>
                  <a:lnTo>
                    <a:pt x="3049778" y="304800"/>
                  </a:lnTo>
                  <a:lnTo>
                    <a:pt x="3032508" y="266700"/>
                  </a:lnTo>
                  <a:lnTo>
                    <a:pt x="3010633" y="228600"/>
                  </a:lnTo>
                  <a:close/>
                </a:path>
                <a:path w="3089275" h="6515100">
                  <a:moveTo>
                    <a:pt x="139738" y="6248400"/>
                  </a:moveTo>
                  <a:lnTo>
                    <a:pt x="108983" y="6273800"/>
                  </a:lnTo>
                  <a:lnTo>
                    <a:pt x="158077" y="6273800"/>
                  </a:lnTo>
                  <a:lnTo>
                    <a:pt x="139738" y="6248400"/>
                  </a:lnTo>
                  <a:close/>
                </a:path>
                <a:path w="3089275" h="6515100">
                  <a:moveTo>
                    <a:pt x="233304" y="76200"/>
                  </a:moveTo>
                  <a:lnTo>
                    <a:pt x="188292" y="101600"/>
                  </a:lnTo>
                  <a:lnTo>
                    <a:pt x="147205" y="139700"/>
                  </a:lnTo>
                  <a:lnTo>
                    <a:pt x="110399" y="177800"/>
                  </a:lnTo>
                  <a:lnTo>
                    <a:pt x="78227" y="228600"/>
                  </a:lnTo>
                  <a:lnTo>
                    <a:pt x="139738" y="266700"/>
                  </a:lnTo>
                  <a:lnTo>
                    <a:pt x="167247" y="228600"/>
                  </a:lnTo>
                  <a:lnTo>
                    <a:pt x="198719" y="190500"/>
                  </a:lnTo>
                  <a:lnTo>
                    <a:pt x="233851" y="165100"/>
                  </a:lnTo>
                  <a:lnTo>
                    <a:pt x="272340" y="139700"/>
                  </a:lnTo>
                  <a:lnTo>
                    <a:pt x="233304" y="76200"/>
                  </a:lnTo>
                  <a:close/>
                </a:path>
                <a:path w="3089275" h="6515100">
                  <a:moveTo>
                    <a:pt x="2855557" y="76200"/>
                  </a:moveTo>
                  <a:lnTo>
                    <a:pt x="2816521" y="139700"/>
                  </a:lnTo>
                  <a:lnTo>
                    <a:pt x="2855010" y="165100"/>
                  </a:lnTo>
                  <a:lnTo>
                    <a:pt x="2890141" y="190500"/>
                  </a:lnTo>
                  <a:lnTo>
                    <a:pt x="2921613" y="228600"/>
                  </a:lnTo>
                  <a:lnTo>
                    <a:pt x="2949122" y="266700"/>
                  </a:lnTo>
                  <a:lnTo>
                    <a:pt x="2979878" y="241300"/>
                  </a:lnTo>
                  <a:lnTo>
                    <a:pt x="2990129" y="241300"/>
                  </a:lnTo>
                  <a:lnTo>
                    <a:pt x="3010633" y="228600"/>
                  </a:lnTo>
                  <a:lnTo>
                    <a:pt x="2978461" y="177800"/>
                  </a:lnTo>
                  <a:lnTo>
                    <a:pt x="2941655" y="139700"/>
                  </a:lnTo>
                  <a:lnTo>
                    <a:pt x="2900569" y="101600"/>
                  </a:lnTo>
                  <a:lnTo>
                    <a:pt x="2855557" y="76200"/>
                  </a:lnTo>
                  <a:close/>
                </a:path>
                <a:path w="3089275" h="6515100">
                  <a:moveTo>
                    <a:pt x="2990129" y="241300"/>
                  </a:moveTo>
                  <a:lnTo>
                    <a:pt x="2979878" y="241300"/>
                  </a:lnTo>
                  <a:lnTo>
                    <a:pt x="2949122" y="266700"/>
                  </a:lnTo>
                  <a:lnTo>
                    <a:pt x="2990129" y="241300"/>
                  </a:lnTo>
                  <a:close/>
                </a:path>
                <a:path w="3089275" h="6515100">
                  <a:moveTo>
                    <a:pt x="233304" y="76200"/>
                  </a:moveTo>
                  <a:lnTo>
                    <a:pt x="272340" y="139700"/>
                  </a:lnTo>
                  <a:lnTo>
                    <a:pt x="252822" y="101600"/>
                  </a:lnTo>
                  <a:lnTo>
                    <a:pt x="233304" y="76200"/>
                  </a:lnTo>
                  <a:close/>
                </a:path>
                <a:path w="3089275" h="6515100">
                  <a:moveTo>
                    <a:pt x="838352" y="0"/>
                  </a:moveTo>
                  <a:lnTo>
                    <a:pt x="467143" y="0"/>
                  </a:lnTo>
                  <a:lnTo>
                    <a:pt x="412266" y="12700"/>
                  </a:lnTo>
                  <a:lnTo>
                    <a:pt x="361974" y="25400"/>
                  </a:lnTo>
                  <a:lnTo>
                    <a:pt x="315735" y="38100"/>
                  </a:lnTo>
                  <a:lnTo>
                    <a:pt x="273022" y="50800"/>
                  </a:lnTo>
                  <a:lnTo>
                    <a:pt x="233304" y="76200"/>
                  </a:lnTo>
                  <a:lnTo>
                    <a:pt x="252822" y="101600"/>
                  </a:lnTo>
                  <a:lnTo>
                    <a:pt x="272340" y="139700"/>
                  </a:lnTo>
                  <a:lnTo>
                    <a:pt x="312471" y="114300"/>
                  </a:lnTo>
                  <a:lnTo>
                    <a:pt x="358399" y="101600"/>
                  </a:lnTo>
                  <a:lnTo>
                    <a:pt x="411770" y="88900"/>
                  </a:lnTo>
                  <a:lnTo>
                    <a:pt x="474230" y="76200"/>
                  </a:lnTo>
                  <a:lnTo>
                    <a:pt x="558456" y="76200"/>
                  </a:lnTo>
                  <a:lnTo>
                    <a:pt x="605916" y="63500"/>
                  </a:lnTo>
                  <a:lnTo>
                    <a:pt x="838352" y="63500"/>
                  </a:lnTo>
                  <a:lnTo>
                    <a:pt x="838352" y="0"/>
                  </a:lnTo>
                  <a:close/>
                </a:path>
                <a:path w="3089275" h="6515100">
                  <a:moveTo>
                    <a:pt x="2621718" y="0"/>
                  </a:moveTo>
                  <a:lnTo>
                    <a:pt x="2250508" y="0"/>
                  </a:lnTo>
                  <a:lnTo>
                    <a:pt x="2250508" y="63500"/>
                  </a:lnTo>
                  <a:lnTo>
                    <a:pt x="2482944" y="63500"/>
                  </a:lnTo>
                  <a:lnTo>
                    <a:pt x="2530405" y="76200"/>
                  </a:lnTo>
                  <a:lnTo>
                    <a:pt x="2614631" y="76200"/>
                  </a:lnTo>
                  <a:lnTo>
                    <a:pt x="2677091" y="88900"/>
                  </a:lnTo>
                  <a:lnTo>
                    <a:pt x="2730461" y="101600"/>
                  </a:lnTo>
                  <a:lnTo>
                    <a:pt x="2776389" y="114300"/>
                  </a:lnTo>
                  <a:lnTo>
                    <a:pt x="2816521" y="139700"/>
                  </a:lnTo>
                  <a:lnTo>
                    <a:pt x="2836039" y="101600"/>
                  </a:lnTo>
                  <a:lnTo>
                    <a:pt x="2815839" y="50800"/>
                  </a:lnTo>
                  <a:lnTo>
                    <a:pt x="2773125" y="38100"/>
                  </a:lnTo>
                  <a:lnTo>
                    <a:pt x="2726887" y="25400"/>
                  </a:lnTo>
                  <a:lnTo>
                    <a:pt x="2676594" y="12700"/>
                  </a:lnTo>
                  <a:lnTo>
                    <a:pt x="2621718" y="0"/>
                  </a:lnTo>
                  <a:close/>
                </a:path>
                <a:path w="3089275" h="6515100">
                  <a:moveTo>
                    <a:pt x="2855557" y="76200"/>
                  </a:moveTo>
                  <a:lnTo>
                    <a:pt x="2836039" y="101600"/>
                  </a:lnTo>
                  <a:lnTo>
                    <a:pt x="2816521" y="139700"/>
                  </a:lnTo>
                  <a:lnTo>
                    <a:pt x="2855557" y="76200"/>
                  </a:lnTo>
                  <a:close/>
                </a:path>
                <a:path w="3089275" h="6515100">
                  <a:moveTo>
                    <a:pt x="2250508" y="0"/>
                  </a:moveTo>
                  <a:lnTo>
                    <a:pt x="838352" y="0"/>
                  </a:lnTo>
                  <a:lnTo>
                    <a:pt x="838352" y="63500"/>
                  </a:lnTo>
                  <a:lnTo>
                    <a:pt x="2250508" y="63500"/>
                  </a:lnTo>
                  <a:lnTo>
                    <a:pt x="2250508" y="0"/>
                  </a:lnTo>
                  <a:close/>
                </a:path>
              </a:pathLst>
            </a:custGeom>
            <a:solidFill>
              <a:srgbClr val="BDB8AF">
                <a:alpha val="61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5170646" y="4298687"/>
              <a:ext cx="911225" cy="267335"/>
            </a:xfrm>
            <a:custGeom>
              <a:avLst/>
              <a:gdLst/>
              <a:ahLst/>
              <a:cxnLst/>
              <a:rect l="l" t="t" r="r" b="b"/>
              <a:pathLst>
                <a:path w="911225" h="267335">
                  <a:moveTo>
                    <a:pt x="777072" y="0"/>
                  </a:moveTo>
                  <a:lnTo>
                    <a:pt x="133573" y="0"/>
                  </a:lnTo>
                  <a:lnTo>
                    <a:pt x="91353" y="6809"/>
                  </a:lnTo>
                  <a:lnTo>
                    <a:pt x="54686" y="25771"/>
                  </a:lnTo>
                  <a:lnTo>
                    <a:pt x="25771" y="54686"/>
                  </a:lnTo>
                  <a:lnTo>
                    <a:pt x="6809" y="91353"/>
                  </a:lnTo>
                  <a:lnTo>
                    <a:pt x="0" y="133573"/>
                  </a:lnTo>
                  <a:lnTo>
                    <a:pt x="6809" y="175793"/>
                  </a:lnTo>
                  <a:lnTo>
                    <a:pt x="25771" y="212460"/>
                  </a:lnTo>
                  <a:lnTo>
                    <a:pt x="54686" y="241375"/>
                  </a:lnTo>
                  <a:lnTo>
                    <a:pt x="91354" y="260337"/>
                  </a:lnTo>
                  <a:lnTo>
                    <a:pt x="133573" y="267147"/>
                  </a:lnTo>
                  <a:lnTo>
                    <a:pt x="777072" y="267147"/>
                  </a:lnTo>
                  <a:lnTo>
                    <a:pt x="819292" y="260337"/>
                  </a:lnTo>
                  <a:lnTo>
                    <a:pt x="855959" y="241375"/>
                  </a:lnTo>
                  <a:lnTo>
                    <a:pt x="884874" y="212460"/>
                  </a:lnTo>
                  <a:lnTo>
                    <a:pt x="903836" y="175793"/>
                  </a:lnTo>
                  <a:lnTo>
                    <a:pt x="910645" y="133573"/>
                  </a:lnTo>
                  <a:lnTo>
                    <a:pt x="903836" y="91353"/>
                  </a:lnTo>
                  <a:lnTo>
                    <a:pt x="884873" y="54686"/>
                  </a:lnTo>
                  <a:lnTo>
                    <a:pt x="855959" y="25771"/>
                  </a:lnTo>
                  <a:lnTo>
                    <a:pt x="819291" y="6809"/>
                  </a:lnTo>
                  <a:lnTo>
                    <a:pt x="7770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73954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3085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03098" y="7884576"/>
              <a:ext cx="9204325" cy="1885314"/>
            </a:xfrm>
            <a:custGeom>
              <a:avLst/>
              <a:gdLst/>
              <a:ahLst/>
              <a:cxnLst/>
              <a:rect l="l" t="t" r="r" b="b"/>
              <a:pathLst>
                <a:path w="9204325" h="1885315">
                  <a:moveTo>
                    <a:pt x="613593" y="144498"/>
                  </a:moveTo>
                  <a:lnTo>
                    <a:pt x="437683" y="144498"/>
                  </a:lnTo>
                  <a:lnTo>
                    <a:pt x="437683" y="1465924"/>
                  </a:lnTo>
                  <a:lnTo>
                    <a:pt x="613593" y="1465924"/>
                  </a:lnTo>
                  <a:lnTo>
                    <a:pt x="613593" y="144498"/>
                  </a:lnTo>
                  <a:close/>
                </a:path>
                <a:path w="9204325" h="1885315">
                  <a:moveTo>
                    <a:pt x="1051276" y="0"/>
                  </a:moveTo>
                  <a:lnTo>
                    <a:pt x="0" y="0"/>
                  </a:lnTo>
                  <a:lnTo>
                    <a:pt x="0" y="144498"/>
                  </a:lnTo>
                  <a:lnTo>
                    <a:pt x="1051276" y="144498"/>
                  </a:lnTo>
                  <a:lnTo>
                    <a:pt x="1051276" y="0"/>
                  </a:lnTo>
                  <a:close/>
                </a:path>
                <a:path w="9204325" h="1885315">
                  <a:moveTo>
                    <a:pt x="1300631" y="0"/>
                  </a:moveTo>
                  <a:lnTo>
                    <a:pt x="1124720" y="0"/>
                  </a:lnTo>
                  <a:lnTo>
                    <a:pt x="1124720" y="1465924"/>
                  </a:lnTo>
                  <a:lnTo>
                    <a:pt x="1300631" y="1465924"/>
                  </a:lnTo>
                  <a:lnTo>
                    <a:pt x="1300631" y="927720"/>
                  </a:lnTo>
                  <a:lnTo>
                    <a:pt x="1303248" y="869476"/>
                  </a:lnTo>
                  <a:lnTo>
                    <a:pt x="1311102" y="816205"/>
                  </a:lnTo>
                  <a:lnTo>
                    <a:pt x="1324190" y="767908"/>
                  </a:lnTo>
                  <a:lnTo>
                    <a:pt x="1342514" y="724585"/>
                  </a:lnTo>
                  <a:lnTo>
                    <a:pt x="1365419" y="685188"/>
                  </a:lnTo>
                  <a:lnTo>
                    <a:pt x="1392251" y="650765"/>
                  </a:lnTo>
                  <a:lnTo>
                    <a:pt x="1423009" y="621316"/>
                  </a:lnTo>
                  <a:lnTo>
                    <a:pt x="1451759" y="601028"/>
                  </a:lnTo>
                  <a:lnTo>
                    <a:pt x="1300631" y="601028"/>
                  </a:lnTo>
                  <a:lnTo>
                    <a:pt x="1300631" y="0"/>
                  </a:lnTo>
                  <a:close/>
                </a:path>
                <a:path w="9204325" h="1885315">
                  <a:moveTo>
                    <a:pt x="1977837" y="552862"/>
                  </a:moveTo>
                  <a:lnTo>
                    <a:pt x="1621040" y="552862"/>
                  </a:lnTo>
                  <a:lnTo>
                    <a:pt x="1681902" y="557967"/>
                  </a:lnTo>
                  <a:lnTo>
                    <a:pt x="1734649" y="573281"/>
                  </a:lnTo>
                  <a:lnTo>
                    <a:pt x="1779281" y="598803"/>
                  </a:lnTo>
                  <a:lnTo>
                    <a:pt x="1815798" y="634535"/>
                  </a:lnTo>
                  <a:lnTo>
                    <a:pt x="1839923" y="670388"/>
                  </a:lnTo>
                  <a:lnTo>
                    <a:pt x="1858687" y="712606"/>
                  </a:lnTo>
                  <a:lnTo>
                    <a:pt x="1872090" y="761191"/>
                  </a:lnTo>
                  <a:lnTo>
                    <a:pt x="1880134" y="816205"/>
                  </a:lnTo>
                  <a:lnTo>
                    <a:pt x="1882812" y="877460"/>
                  </a:lnTo>
                  <a:lnTo>
                    <a:pt x="1882812" y="1465924"/>
                  </a:lnTo>
                  <a:lnTo>
                    <a:pt x="2056629" y="1465924"/>
                  </a:lnTo>
                  <a:lnTo>
                    <a:pt x="2056629" y="858612"/>
                  </a:lnTo>
                  <a:lnTo>
                    <a:pt x="2054618" y="798802"/>
                  </a:lnTo>
                  <a:lnTo>
                    <a:pt x="2048587" y="743349"/>
                  </a:lnTo>
                  <a:lnTo>
                    <a:pt x="2038535" y="692251"/>
                  </a:lnTo>
                  <a:lnTo>
                    <a:pt x="2024462" y="645509"/>
                  </a:lnTo>
                  <a:lnTo>
                    <a:pt x="2006368" y="603123"/>
                  </a:lnTo>
                  <a:lnTo>
                    <a:pt x="1979668" y="555218"/>
                  </a:lnTo>
                  <a:lnTo>
                    <a:pt x="1977837" y="552862"/>
                  </a:lnTo>
                  <a:close/>
                </a:path>
                <a:path w="9204325" h="1885315">
                  <a:moveTo>
                    <a:pt x="1658735" y="402082"/>
                  </a:moveTo>
                  <a:lnTo>
                    <a:pt x="1607166" y="405223"/>
                  </a:lnTo>
                  <a:lnTo>
                    <a:pt x="1557167" y="414647"/>
                  </a:lnTo>
                  <a:lnTo>
                    <a:pt x="1508740" y="430353"/>
                  </a:lnTo>
                  <a:lnTo>
                    <a:pt x="1461882" y="452342"/>
                  </a:lnTo>
                  <a:lnTo>
                    <a:pt x="1418559" y="480482"/>
                  </a:lnTo>
                  <a:lnTo>
                    <a:pt x="1378639" y="514644"/>
                  </a:lnTo>
                  <a:lnTo>
                    <a:pt x="1342122" y="554826"/>
                  </a:lnTo>
                  <a:lnTo>
                    <a:pt x="1309007" y="601028"/>
                  </a:lnTo>
                  <a:lnTo>
                    <a:pt x="1451759" y="601028"/>
                  </a:lnTo>
                  <a:lnTo>
                    <a:pt x="1457694" y="596840"/>
                  </a:lnTo>
                  <a:lnTo>
                    <a:pt x="1495389" y="577600"/>
                  </a:lnTo>
                  <a:lnTo>
                    <a:pt x="1535179" y="563857"/>
                  </a:lnTo>
                  <a:lnTo>
                    <a:pt x="1577062" y="555611"/>
                  </a:lnTo>
                  <a:lnTo>
                    <a:pt x="1621040" y="552862"/>
                  </a:lnTo>
                  <a:lnTo>
                    <a:pt x="1977837" y="552862"/>
                  </a:lnTo>
                  <a:lnTo>
                    <a:pt x="1947731" y="514120"/>
                  </a:lnTo>
                  <a:lnTo>
                    <a:pt x="1910560" y="479828"/>
                  </a:lnTo>
                  <a:lnTo>
                    <a:pt x="1868153" y="452342"/>
                  </a:lnTo>
                  <a:lnTo>
                    <a:pt x="1821296" y="430353"/>
                  </a:lnTo>
                  <a:lnTo>
                    <a:pt x="1770774" y="414647"/>
                  </a:lnTo>
                  <a:lnTo>
                    <a:pt x="1716587" y="405223"/>
                  </a:lnTo>
                  <a:lnTo>
                    <a:pt x="1658735" y="402082"/>
                  </a:lnTo>
                  <a:close/>
                </a:path>
                <a:path w="9204325" h="1885315">
                  <a:moveTo>
                    <a:pt x="3010194" y="538203"/>
                  </a:moveTo>
                  <a:lnTo>
                    <a:pt x="2664758" y="538203"/>
                  </a:lnTo>
                  <a:lnTo>
                    <a:pt x="2704155" y="540297"/>
                  </a:lnTo>
                  <a:lnTo>
                    <a:pt x="2740672" y="546580"/>
                  </a:lnTo>
                  <a:lnTo>
                    <a:pt x="2805068" y="571710"/>
                  </a:lnTo>
                  <a:lnTo>
                    <a:pt x="2856899" y="612023"/>
                  </a:lnTo>
                  <a:lnTo>
                    <a:pt x="2895118" y="670136"/>
                  </a:lnTo>
                  <a:lnTo>
                    <a:pt x="2908861" y="705868"/>
                  </a:lnTo>
                  <a:lnTo>
                    <a:pt x="2918677" y="746050"/>
                  </a:lnTo>
                  <a:lnTo>
                    <a:pt x="2924567" y="790682"/>
                  </a:lnTo>
                  <a:lnTo>
                    <a:pt x="2926530" y="839765"/>
                  </a:lnTo>
                  <a:lnTo>
                    <a:pt x="2645910" y="839765"/>
                  </a:lnTo>
                  <a:lnTo>
                    <a:pt x="2592048" y="841356"/>
                  </a:lnTo>
                  <a:lnTo>
                    <a:pt x="2541034" y="846131"/>
                  </a:lnTo>
                  <a:lnTo>
                    <a:pt x="2492868" y="854089"/>
                  </a:lnTo>
                  <a:lnTo>
                    <a:pt x="2447550" y="865230"/>
                  </a:lnTo>
                  <a:lnTo>
                    <a:pt x="2405080" y="879554"/>
                  </a:lnTo>
                  <a:lnTo>
                    <a:pt x="2357568" y="900627"/>
                  </a:lnTo>
                  <a:lnTo>
                    <a:pt x="2315554" y="926149"/>
                  </a:lnTo>
                  <a:lnTo>
                    <a:pt x="2279037" y="956122"/>
                  </a:lnTo>
                  <a:lnTo>
                    <a:pt x="2248017" y="990545"/>
                  </a:lnTo>
                  <a:lnTo>
                    <a:pt x="2224196" y="1029288"/>
                  </a:lnTo>
                  <a:lnTo>
                    <a:pt x="2207180" y="1072218"/>
                  </a:lnTo>
                  <a:lnTo>
                    <a:pt x="2196971" y="1119337"/>
                  </a:lnTo>
                  <a:lnTo>
                    <a:pt x="2193568" y="1170645"/>
                  </a:lnTo>
                  <a:lnTo>
                    <a:pt x="2196055" y="1212790"/>
                  </a:lnTo>
                  <a:lnTo>
                    <a:pt x="2203516" y="1253365"/>
                  </a:lnTo>
                  <a:lnTo>
                    <a:pt x="2215950" y="1292369"/>
                  </a:lnTo>
                  <a:lnTo>
                    <a:pt x="2233358" y="1329802"/>
                  </a:lnTo>
                  <a:lnTo>
                    <a:pt x="2256917" y="1364618"/>
                  </a:lnTo>
                  <a:lnTo>
                    <a:pt x="2285712" y="1395769"/>
                  </a:lnTo>
                  <a:lnTo>
                    <a:pt x="2319742" y="1423255"/>
                  </a:lnTo>
                  <a:lnTo>
                    <a:pt x="2359008" y="1447076"/>
                  </a:lnTo>
                  <a:lnTo>
                    <a:pt x="2403379" y="1466316"/>
                  </a:lnTo>
                  <a:lnTo>
                    <a:pt x="2452723" y="1480059"/>
                  </a:lnTo>
                  <a:lnTo>
                    <a:pt x="2507040" y="1488305"/>
                  </a:lnTo>
                  <a:lnTo>
                    <a:pt x="2566332" y="1491054"/>
                  </a:lnTo>
                  <a:lnTo>
                    <a:pt x="2595258" y="1490137"/>
                  </a:lnTo>
                  <a:lnTo>
                    <a:pt x="2650753" y="1482808"/>
                  </a:lnTo>
                  <a:lnTo>
                    <a:pt x="2704024" y="1469327"/>
                  </a:lnTo>
                  <a:lnTo>
                    <a:pt x="2754284" y="1450479"/>
                  </a:lnTo>
                  <a:lnTo>
                    <a:pt x="2800356" y="1425349"/>
                  </a:lnTo>
                  <a:lnTo>
                    <a:pt x="2842239" y="1393936"/>
                  </a:lnTo>
                  <a:lnTo>
                    <a:pt x="2880851" y="1356241"/>
                  </a:lnTo>
                  <a:lnTo>
                    <a:pt x="2892584" y="1342367"/>
                  </a:lnTo>
                  <a:lnTo>
                    <a:pt x="2597744" y="1342367"/>
                  </a:lnTo>
                  <a:lnTo>
                    <a:pt x="2564368" y="1341058"/>
                  </a:lnTo>
                  <a:lnTo>
                    <a:pt x="2504684" y="1330587"/>
                  </a:lnTo>
                  <a:lnTo>
                    <a:pt x="2455602" y="1308860"/>
                  </a:lnTo>
                  <a:lnTo>
                    <a:pt x="2417907" y="1277448"/>
                  </a:lnTo>
                  <a:lnTo>
                    <a:pt x="2391992" y="1236873"/>
                  </a:lnTo>
                  <a:lnTo>
                    <a:pt x="2379426" y="1188707"/>
                  </a:lnTo>
                  <a:lnTo>
                    <a:pt x="2377856" y="1162268"/>
                  </a:lnTo>
                  <a:lnTo>
                    <a:pt x="2379557" y="1135829"/>
                  </a:lnTo>
                  <a:lnTo>
                    <a:pt x="2393169" y="1087663"/>
                  </a:lnTo>
                  <a:lnTo>
                    <a:pt x="2420917" y="1046172"/>
                  </a:lnTo>
                  <a:lnTo>
                    <a:pt x="2465942" y="1013712"/>
                  </a:lnTo>
                  <a:lnTo>
                    <a:pt x="2529029" y="990022"/>
                  </a:lnTo>
                  <a:lnTo>
                    <a:pt x="2567902" y="982169"/>
                  </a:lnTo>
                  <a:lnTo>
                    <a:pt x="2611749" y="977457"/>
                  </a:lnTo>
                  <a:lnTo>
                    <a:pt x="2660570" y="975886"/>
                  </a:lnTo>
                  <a:lnTo>
                    <a:pt x="3102441" y="975886"/>
                  </a:lnTo>
                  <a:lnTo>
                    <a:pt x="3102441" y="827200"/>
                  </a:lnTo>
                  <a:lnTo>
                    <a:pt x="3100515" y="777442"/>
                  </a:lnTo>
                  <a:lnTo>
                    <a:pt x="3094735" y="730365"/>
                  </a:lnTo>
                  <a:lnTo>
                    <a:pt x="3085101" y="685968"/>
                  </a:lnTo>
                  <a:lnTo>
                    <a:pt x="3071615" y="644252"/>
                  </a:lnTo>
                  <a:lnTo>
                    <a:pt x="3054275" y="605217"/>
                  </a:lnTo>
                  <a:lnTo>
                    <a:pt x="3027967" y="559799"/>
                  </a:lnTo>
                  <a:lnTo>
                    <a:pt x="3010194" y="538203"/>
                  </a:lnTo>
                  <a:close/>
                </a:path>
                <a:path w="9204325" h="1885315">
                  <a:moveTo>
                    <a:pt x="3102441" y="1287919"/>
                  </a:moveTo>
                  <a:lnTo>
                    <a:pt x="2939095" y="1287919"/>
                  </a:lnTo>
                  <a:lnTo>
                    <a:pt x="2955849" y="1465924"/>
                  </a:lnTo>
                  <a:lnTo>
                    <a:pt x="3102441" y="1465924"/>
                  </a:lnTo>
                  <a:lnTo>
                    <a:pt x="3102441" y="1287919"/>
                  </a:lnTo>
                  <a:close/>
                </a:path>
                <a:path w="9204325" h="1885315">
                  <a:moveTo>
                    <a:pt x="3102441" y="975886"/>
                  </a:moveTo>
                  <a:lnTo>
                    <a:pt x="2926530" y="975886"/>
                  </a:lnTo>
                  <a:lnTo>
                    <a:pt x="2925090" y="1010309"/>
                  </a:lnTo>
                  <a:lnTo>
                    <a:pt x="2920771" y="1044470"/>
                  </a:lnTo>
                  <a:lnTo>
                    <a:pt x="2903494" y="1112008"/>
                  </a:lnTo>
                  <a:lnTo>
                    <a:pt x="2877317" y="1173786"/>
                  </a:lnTo>
                  <a:lnTo>
                    <a:pt x="2840669" y="1229282"/>
                  </a:lnTo>
                  <a:lnTo>
                    <a:pt x="2794073" y="1276400"/>
                  </a:lnTo>
                  <a:lnTo>
                    <a:pt x="2738054" y="1313049"/>
                  </a:lnTo>
                  <a:lnTo>
                    <a:pt x="2672611" y="1335038"/>
                  </a:lnTo>
                  <a:lnTo>
                    <a:pt x="2597744" y="1342367"/>
                  </a:lnTo>
                  <a:lnTo>
                    <a:pt x="2892584" y="1342367"/>
                  </a:lnTo>
                  <a:lnTo>
                    <a:pt x="2898782" y="1335038"/>
                  </a:lnTo>
                  <a:lnTo>
                    <a:pt x="2915405" y="1312263"/>
                  </a:lnTo>
                  <a:lnTo>
                    <a:pt x="2930718" y="1287919"/>
                  </a:lnTo>
                  <a:lnTo>
                    <a:pt x="3102441" y="1287919"/>
                  </a:lnTo>
                  <a:lnTo>
                    <a:pt x="3102441" y="975886"/>
                  </a:lnTo>
                  <a:close/>
                </a:path>
                <a:path w="9204325" h="1885315">
                  <a:moveTo>
                    <a:pt x="2664758" y="402082"/>
                  </a:moveTo>
                  <a:lnTo>
                    <a:pt x="2606383" y="404699"/>
                  </a:lnTo>
                  <a:lnTo>
                    <a:pt x="2550625" y="412552"/>
                  </a:lnTo>
                  <a:lnTo>
                    <a:pt x="2497486" y="425641"/>
                  </a:lnTo>
                  <a:lnTo>
                    <a:pt x="2446964" y="443965"/>
                  </a:lnTo>
                  <a:lnTo>
                    <a:pt x="2400892" y="466216"/>
                  </a:lnTo>
                  <a:lnTo>
                    <a:pt x="2359008" y="493178"/>
                  </a:lnTo>
                  <a:lnTo>
                    <a:pt x="2321313" y="524853"/>
                  </a:lnTo>
                  <a:lnTo>
                    <a:pt x="2287806" y="561239"/>
                  </a:lnTo>
                  <a:lnTo>
                    <a:pt x="2260451" y="602206"/>
                  </a:lnTo>
                  <a:lnTo>
                    <a:pt x="2239117" y="647624"/>
                  </a:lnTo>
                  <a:lnTo>
                    <a:pt x="2223803" y="697491"/>
                  </a:lnTo>
                  <a:lnTo>
                    <a:pt x="2214510" y="751809"/>
                  </a:lnTo>
                  <a:lnTo>
                    <a:pt x="2394609" y="751809"/>
                  </a:lnTo>
                  <a:lnTo>
                    <a:pt x="2406651" y="700895"/>
                  </a:lnTo>
                  <a:lnTo>
                    <a:pt x="2426022" y="657048"/>
                  </a:lnTo>
                  <a:lnTo>
                    <a:pt x="2452723" y="620269"/>
                  </a:lnTo>
                  <a:lnTo>
                    <a:pt x="2486753" y="590558"/>
                  </a:lnTo>
                  <a:lnTo>
                    <a:pt x="2526150" y="567652"/>
                  </a:lnTo>
                  <a:lnTo>
                    <a:pt x="2568949" y="551292"/>
                  </a:lnTo>
                  <a:lnTo>
                    <a:pt x="2615152" y="541475"/>
                  </a:lnTo>
                  <a:lnTo>
                    <a:pt x="2664758" y="538203"/>
                  </a:lnTo>
                  <a:lnTo>
                    <a:pt x="3010194" y="538203"/>
                  </a:lnTo>
                  <a:lnTo>
                    <a:pt x="2995115" y="519879"/>
                  </a:lnTo>
                  <a:lnTo>
                    <a:pt x="2955718" y="485456"/>
                  </a:lnTo>
                  <a:lnTo>
                    <a:pt x="2909777" y="456530"/>
                  </a:lnTo>
                  <a:lnTo>
                    <a:pt x="2869150" y="436929"/>
                  </a:lnTo>
                  <a:lnTo>
                    <a:pt x="2824334" y="421683"/>
                  </a:lnTo>
                  <a:lnTo>
                    <a:pt x="2775331" y="410793"/>
                  </a:lnTo>
                  <a:lnTo>
                    <a:pt x="2722139" y="404260"/>
                  </a:lnTo>
                  <a:lnTo>
                    <a:pt x="2664758" y="402082"/>
                  </a:lnTo>
                  <a:close/>
                </a:path>
                <a:path w="9204325" h="1885315">
                  <a:moveTo>
                    <a:pt x="3414522" y="427212"/>
                  </a:moveTo>
                  <a:lnTo>
                    <a:pt x="3259553" y="427212"/>
                  </a:lnTo>
                  <a:lnTo>
                    <a:pt x="3259553" y="1465924"/>
                  </a:lnTo>
                  <a:lnTo>
                    <a:pt x="3435464" y="1465924"/>
                  </a:lnTo>
                  <a:lnTo>
                    <a:pt x="3435464" y="927720"/>
                  </a:lnTo>
                  <a:lnTo>
                    <a:pt x="3437951" y="869476"/>
                  </a:lnTo>
                  <a:lnTo>
                    <a:pt x="3445411" y="816205"/>
                  </a:lnTo>
                  <a:lnTo>
                    <a:pt x="3457846" y="767908"/>
                  </a:lnTo>
                  <a:lnTo>
                    <a:pt x="3475254" y="724585"/>
                  </a:lnTo>
                  <a:lnTo>
                    <a:pt x="3497897" y="685188"/>
                  </a:lnTo>
                  <a:lnTo>
                    <a:pt x="3523943" y="650765"/>
                  </a:lnTo>
                  <a:lnTo>
                    <a:pt x="3553393" y="621316"/>
                  </a:lnTo>
                  <a:lnTo>
                    <a:pt x="3586245" y="596840"/>
                  </a:lnTo>
                  <a:lnTo>
                    <a:pt x="3598255" y="590558"/>
                  </a:lnTo>
                  <a:lnTo>
                    <a:pt x="3431276" y="590558"/>
                  </a:lnTo>
                  <a:lnTo>
                    <a:pt x="3414522" y="427212"/>
                  </a:lnTo>
                  <a:close/>
                </a:path>
                <a:path w="9204325" h="1885315">
                  <a:moveTo>
                    <a:pt x="4112671" y="552862"/>
                  </a:moveTo>
                  <a:lnTo>
                    <a:pt x="3747497" y="552862"/>
                  </a:lnTo>
                  <a:lnTo>
                    <a:pt x="3797003" y="556129"/>
                  </a:lnTo>
                  <a:lnTo>
                    <a:pt x="3841651" y="565930"/>
                  </a:lnTo>
                  <a:lnTo>
                    <a:pt x="3881440" y="582265"/>
                  </a:lnTo>
                  <a:lnTo>
                    <a:pt x="3916371" y="605133"/>
                  </a:lnTo>
                  <a:lnTo>
                    <a:pt x="3946444" y="634535"/>
                  </a:lnTo>
                  <a:lnTo>
                    <a:pt x="3971322" y="670388"/>
                  </a:lnTo>
                  <a:lnTo>
                    <a:pt x="3990673" y="712606"/>
                  </a:lnTo>
                  <a:lnTo>
                    <a:pt x="4004494" y="761191"/>
                  </a:lnTo>
                  <a:lnTo>
                    <a:pt x="4012790" y="816205"/>
                  </a:lnTo>
                  <a:lnTo>
                    <a:pt x="4015551" y="877460"/>
                  </a:lnTo>
                  <a:lnTo>
                    <a:pt x="4015551" y="1465924"/>
                  </a:lnTo>
                  <a:lnTo>
                    <a:pt x="4191462" y="1465924"/>
                  </a:lnTo>
                  <a:lnTo>
                    <a:pt x="4191462" y="858612"/>
                  </a:lnTo>
                  <a:lnTo>
                    <a:pt x="4189452" y="798802"/>
                  </a:lnTo>
                  <a:lnTo>
                    <a:pt x="4183421" y="743349"/>
                  </a:lnTo>
                  <a:lnTo>
                    <a:pt x="4173369" y="692251"/>
                  </a:lnTo>
                  <a:lnTo>
                    <a:pt x="4159296" y="645509"/>
                  </a:lnTo>
                  <a:lnTo>
                    <a:pt x="4141202" y="603123"/>
                  </a:lnTo>
                  <a:lnTo>
                    <a:pt x="4114501" y="555218"/>
                  </a:lnTo>
                  <a:lnTo>
                    <a:pt x="4112671" y="552862"/>
                  </a:lnTo>
                  <a:close/>
                </a:path>
                <a:path w="9204325" h="1885315">
                  <a:moveTo>
                    <a:pt x="3793569" y="402082"/>
                  </a:moveTo>
                  <a:lnTo>
                    <a:pt x="3734015" y="405354"/>
                  </a:lnTo>
                  <a:lnTo>
                    <a:pt x="3678912" y="415170"/>
                  </a:lnTo>
                  <a:lnTo>
                    <a:pt x="3628259" y="431531"/>
                  </a:lnTo>
                  <a:lnTo>
                    <a:pt x="3582057" y="454436"/>
                  </a:lnTo>
                  <a:lnTo>
                    <a:pt x="3540173" y="481791"/>
                  </a:lnTo>
                  <a:lnTo>
                    <a:pt x="3502478" y="513597"/>
                  </a:lnTo>
                  <a:lnTo>
                    <a:pt x="3468971" y="549852"/>
                  </a:lnTo>
                  <a:lnTo>
                    <a:pt x="3439653" y="590558"/>
                  </a:lnTo>
                  <a:lnTo>
                    <a:pt x="3598255" y="590558"/>
                  </a:lnTo>
                  <a:lnTo>
                    <a:pt x="3623024" y="577600"/>
                  </a:lnTo>
                  <a:lnTo>
                    <a:pt x="3662159" y="563857"/>
                  </a:lnTo>
                  <a:lnTo>
                    <a:pt x="3703650" y="555611"/>
                  </a:lnTo>
                  <a:lnTo>
                    <a:pt x="3747497" y="552862"/>
                  </a:lnTo>
                  <a:lnTo>
                    <a:pt x="4112671" y="552862"/>
                  </a:lnTo>
                  <a:lnTo>
                    <a:pt x="4082565" y="514120"/>
                  </a:lnTo>
                  <a:lnTo>
                    <a:pt x="4045393" y="479828"/>
                  </a:lnTo>
                  <a:lnTo>
                    <a:pt x="4002986" y="452342"/>
                  </a:lnTo>
                  <a:lnTo>
                    <a:pt x="3956129" y="430353"/>
                  </a:lnTo>
                  <a:lnTo>
                    <a:pt x="3905607" y="414647"/>
                  </a:lnTo>
                  <a:lnTo>
                    <a:pt x="3851420" y="405223"/>
                  </a:lnTo>
                  <a:lnTo>
                    <a:pt x="3793569" y="402082"/>
                  </a:lnTo>
                  <a:close/>
                </a:path>
                <a:path w="9204325" h="1885315">
                  <a:moveTo>
                    <a:pt x="4533925" y="0"/>
                  </a:moveTo>
                  <a:lnTo>
                    <a:pt x="4358015" y="0"/>
                  </a:lnTo>
                  <a:lnTo>
                    <a:pt x="4358015" y="1465924"/>
                  </a:lnTo>
                  <a:lnTo>
                    <a:pt x="4533925" y="1465924"/>
                  </a:lnTo>
                  <a:lnTo>
                    <a:pt x="4533925" y="927425"/>
                  </a:lnTo>
                  <a:lnTo>
                    <a:pt x="4504607" y="894213"/>
                  </a:lnTo>
                  <a:lnTo>
                    <a:pt x="4533925" y="864084"/>
                  </a:lnTo>
                  <a:lnTo>
                    <a:pt x="4533925" y="0"/>
                  </a:lnTo>
                  <a:close/>
                </a:path>
                <a:path w="9204325" h="1885315">
                  <a:moveTo>
                    <a:pt x="5174744" y="427212"/>
                  </a:moveTo>
                  <a:lnTo>
                    <a:pt x="4959043" y="427212"/>
                  </a:lnTo>
                  <a:lnTo>
                    <a:pt x="4533925" y="864084"/>
                  </a:lnTo>
                  <a:lnTo>
                    <a:pt x="4533925" y="927425"/>
                  </a:lnTo>
                  <a:lnTo>
                    <a:pt x="5009304" y="1465924"/>
                  </a:lnTo>
                  <a:lnTo>
                    <a:pt x="5233381" y="1465924"/>
                  </a:lnTo>
                  <a:lnTo>
                    <a:pt x="4769842" y="957039"/>
                  </a:lnTo>
                  <a:lnTo>
                    <a:pt x="4655388" y="957039"/>
                  </a:lnTo>
                  <a:lnTo>
                    <a:pt x="4655388" y="831388"/>
                  </a:lnTo>
                  <a:lnTo>
                    <a:pt x="4778555" y="831388"/>
                  </a:lnTo>
                  <a:lnTo>
                    <a:pt x="5174744" y="427212"/>
                  </a:lnTo>
                  <a:close/>
                </a:path>
                <a:path w="9204325" h="1885315">
                  <a:moveTo>
                    <a:pt x="4655388" y="831388"/>
                  </a:moveTo>
                  <a:lnTo>
                    <a:pt x="4655388" y="957039"/>
                  </a:lnTo>
                  <a:lnTo>
                    <a:pt x="4714713" y="896517"/>
                  </a:lnTo>
                  <a:lnTo>
                    <a:pt x="4655388" y="831388"/>
                  </a:lnTo>
                  <a:close/>
                </a:path>
                <a:path w="9204325" h="1885315">
                  <a:moveTo>
                    <a:pt x="4714713" y="896517"/>
                  </a:moveTo>
                  <a:lnTo>
                    <a:pt x="4655388" y="957039"/>
                  </a:lnTo>
                  <a:lnTo>
                    <a:pt x="4769842" y="957039"/>
                  </a:lnTo>
                  <a:lnTo>
                    <a:pt x="4714713" y="896517"/>
                  </a:lnTo>
                  <a:close/>
                </a:path>
                <a:path w="9204325" h="1885315">
                  <a:moveTo>
                    <a:pt x="4533925" y="864084"/>
                  </a:moveTo>
                  <a:lnTo>
                    <a:pt x="4504607" y="894213"/>
                  </a:lnTo>
                  <a:lnTo>
                    <a:pt x="4533925" y="927425"/>
                  </a:lnTo>
                  <a:lnTo>
                    <a:pt x="4533925" y="864084"/>
                  </a:lnTo>
                  <a:close/>
                </a:path>
                <a:path w="9204325" h="1885315">
                  <a:moveTo>
                    <a:pt x="4778555" y="831388"/>
                  </a:moveTo>
                  <a:lnTo>
                    <a:pt x="4655388" y="831388"/>
                  </a:lnTo>
                  <a:lnTo>
                    <a:pt x="4714713" y="896517"/>
                  </a:lnTo>
                  <a:lnTo>
                    <a:pt x="4778555" y="831388"/>
                  </a:lnTo>
                  <a:close/>
                </a:path>
                <a:path w="9204325" h="1885315">
                  <a:moveTo>
                    <a:pt x="5863663" y="427212"/>
                  </a:moveTo>
                  <a:lnTo>
                    <a:pt x="5673092" y="427212"/>
                  </a:lnTo>
                  <a:lnTo>
                    <a:pt x="6089834" y="1348650"/>
                  </a:lnTo>
                  <a:lnTo>
                    <a:pt x="6154753" y="1348650"/>
                  </a:lnTo>
                  <a:lnTo>
                    <a:pt x="5907641" y="1884759"/>
                  </a:lnTo>
                  <a:lnTo>
                    <a:pt x="6091928" y="1884759"/>
                  </a:lnTo>
                  <a:lnTo>
                    <a:pt x="6393333" y="1220905"/>
                  </a:lnTo>
                  <a:lnTo>
                    <a:pt x="6211296" y="1220905"/>
                  </a:lnTo>
                  <a:lnTo>
                    <a:pt x="5863663" y="427212"/>
                  </a:lnTo>
                  <a:close/>
                </a:path>
                <a:path w="9204325" h="1885315">
                  <a:moveTo>
                    <a:pt x="7240568" y="402082"/>
                  </a:moveTo>
                  <a:lnTo>
                    <a:pt x="7192460" y="403943"/>
                  </a:lnTo>
                  <a:lnTo>
                    <a:pt x="7145864" y="409528"/>
                  </a:lnTo>
                  <a:lnTo>
                    <a:pt x="7100781" y="418835"/>
                  </a:lnTo>
                  <a:lnTo>
                    <a:pt x="7057211" y="431865"/>
                  </a:lnTo>
                  <a:lnTo>
                    <a:pt x="7015153" y="448619"/>
                  </a:lnTo>
                  <a:lnTo>
                    <a:pt x="6974607" y="469095"/>
                  </a:lnTo>
                  <a:lnTo>
                    <a:pt x="6929624" y="498162"/>
                  </a:lnTo>
                  <a:lnTo>
                    <a:pt x="6888495" y="531753"/>
                  </a:lnTo>
                  <a:lnTo>
                    <a:pt x="6851218" y="569867"/>
                  </a:lnTo>
                  <a:lnTo>
                    <a:pt x="6817795" y="612504"/>
                  </a:lnTo>
                  <a:lnTo>
                    <a:pt x="6788225" y="659665"/>
                  </a:lnTo>
                  <a:lnTo>
                    <a:pt x="6767109" y="701374"/>
                  </a:lnTo>
                  <a:lnTo>
                    <a:pt x="6749832" y="745527"/>
                  </a:lnTo>
                  <a:lnTo>
                    <a:pt x="6736395" y="792122"/>
                  </a:lnTo>
                  <a:lnTo>
                    <a:pt x="6726796" y="841161"/>
                  </a:lnTo>
                  <a:lnTo>
                    <a:pt x="6721037" y="892643"/>
                  </a:lnTo>
                  <a:lnTo>
                    <a:pt x="6719118" y="946568"/>
                  </a:lnTo>
                  <a:lnTo>
                    <a:pt x="6720958" y="999927"/>
                  </a:lnTo>
                  <a:lnTo>
                    <a:pt x="6720979" y="1000551"/>
                  </a:lnTo>
                  <a:lnTo>
                    <a:pt x="6726564" y="1052207"/>
                  </a:lnTo>
                  <a:lnTo>
                    <a:pt x="6735871" y="1101537"/>
                  </a:lnTo>
                  <a:lnTo>
                    <a:pt x="6748902" y="1148539"/>
                  </a:lnTo>
                  <a:lnTo>
                    <a:pt x="6765655" y="1193215"/>
                  </a:lnTo>
                  <a:lnTo>
                    <a:pt x="6786131" y="1235564"/>
                  </a:lnTo>
                  <a:lnTo>
                    <a:pt x="6815701" y="1281971"/>
                  </a:lnTo>
                  <a:lnTo>
                    <a:pt x="6849124" y="1324022"/>
                  </a:lnTo>
                  <a:lnTo>
                    <a:pt x="6886400" y="1361717"/>
                  </a:lnTo>
                  <a:lnTo>
                    <a:pt x="6927530" y="1395057"/>
                  </a:lnTo>
                  <a:lnTo>
                    <a:pt x="6972513" y="1424040"/>
                  </a:lnTo>
                  <a:lnTo>
                    <a:pt x="7020595" y="1448165"/>
                  </a:lnTo>
                  <a:lnTo>
                    <a:pt x="7071023" y="1466929"/>
                  </a:lnTo>
                  <a:lnTo>
                    <a:pt x="7123797" y="1480331"/>
                  </a:lnTo>
                  <a:lnTo>
                    <a:pt x="7178915" y="1488373"/>
                  </a:lnTo>
                  <a:lnTo>
                    <a:pt x="7236380" y="1491054"/>
                  </a:lnTo>
                  <a:lnTo>
                    <a:pt x="7293844" y="1488373"/>
                  </a:lnTo>
                  <a:lnTo>
                    <a:pt x="7348962" y="1480331"/>
                  </a:lnTo>
                  <a:lnTo>
                    <a:pt x="7401736" y="1466929"/>
                  </a:lnTo>
                  <a:lnTo>
                    <a:pt x="7452164" y="1448165"/>
                  </a:lnTo>
                  <a:lnTo>
                    <a:pt x="7500246" y="1424040"/>
                  </a:lnTo>
                  <a:lnTo>
                    <a:pt x="7545983" y="1395057"/>
                  </a:lnTo>
                  <a:lnTo>
                    <a:pt x="7587699" y="1361717"/>
                  </a:lnTo>
                  <a:lnTo>
                    <a:pt x="7594484" y="1354932"/>
                  </a:lnTo>
                  <a:lnTo>
                    <a:pt x="7236380" y="1354932"/>
                  </a:lnTo>
                  <a:lnTo>
                    <a:pt x="7193056" y="1352184"/>
                  </a:lnTo>
                  <a:lnTo>
                    <a:pt x="7151041" y="1343938"/>
                  </a:lnTo>
                  <a:lnTo>
                    <a:pt x="7110336" y="1330195"/>
                  </a:lnTo>
                  <a:lnTo>
                    <a:pt x="7070939" y="1310954"/>
                  </a:lnTo>
                  <a:lnTo>
                    <a:pt x="7034946" y="1285170"/>
                  </a:lnTo>
                  <a:lnTo>
                    <a:pt x="7002355" y="1253888"/>
                  </a:lnTo>
                  <a:lnTo>
                    <a:pt x="6973167" y="1217109"/>
                  </a:lnTo>
                  <a:lnTo>
                    <a:pt x="6947383" y="1174833"/>
                  </a:lnTo>
                  <a:lnTo>
                    <a:pt x="6930043" y="1136886"/>
                  </a:lnTo>
                  <a:lnTo>
                    <a:pt x="6916557" y="1095087"/>
                  </a:lnTo>
                  <a:lnTo>
                    <a:pt x="6906923" y="1049434"/>
                  </a:lnTo>
                  <a:lnTo>
                    <a:pt x="6901216" y="1000551"/>
                  </a:lnTo>
                  <a:lnTo>
                    <a:pt x="6899217" y="946568"/>
                  </a:lnTo>
                  <a:lnTo>
                    <a:pt x="6901144" y="893208"/>
                  </a:lnTo>
                  <a:lnTo>
                    <a:pt x="6906923" y="843702"/>
                  </a:lnTo>
                  <a:lnTo>
                    <a:pt x="6916557" y="798049"/>
                  </a:lnTo>
                  <a:lnTo>
                    <a:pt x="6930043" y="756249"/>
                  </a:lnTo>
                  <a:lnTo>
                    <a:pt x="6947383" y="718302"/>
                  </a:lnTo>
                  <a:lnTo>
                    <a:pt x="6973298" y="675241"/>
                  </a:lnTo>
                  <a:lnTo>
                    <a:pt x="7002879" y="638200"/>
                  </a:lnTo>
                  <a:lnTo>
                    <a:pt x="7036124" y="607180"/>
                  </a:lnTo>
                  <a:lnTo>
                    <a:pt x="7073033" y="582181"/>
                  </a:lnTo>
                  <a:lnTo>
                    <a:pt x="7113346" y="562941"/>
                  </a:lnTo>
                  <a:lnTo>
                    <a:pt x="7154707" y="549198"/>
                  </a:lnTo>
                  <a:lnTo>
                    <a:pt x="7197114" y="540952"/>
                  </a:lnTo>
                  <a:lnTo>
                    <a:pt x="7240568" y="538203"/>
                  </a:lnTo>
                  <a:lnTo>
                    <a:pt x="7596449" y="538203"/>
                  </a:lnTo>
                  <a:lnTo>
                    <a:pt x="7590212" y="531753"/>
                  </a:lnTo>
                  <a:lnTo>
                    <a:pt x="7549333" y="498162"/>
                  </a:lnTo>
                  <a:lnTo>
                    <a:pt x="7504434" y="469095"/>
                  </a:lnTo>
                  <a:lnTo>
                    <a:pt x="7456352" y="444970"/>
                  </a:lnTo>
                  <a:lnTo>
                    <a:pt x="7405924" y="426207"/>
                  </a:lnTo>
                  <a:lnTo>
                    <a:pt x="7353150" y="412804"/>
                  </a:lnTo>
                  <a:lnTo>
                    <a:pt x="7298032" y="404762"/>
                  </a:lnTo>
                  <a:lnTo>
                    <a:pt x="7240568" y="402082"/>
                  </a:lnTo>
                  <a:close/>
                </a:path>
                <a:path w="9204325" h="1885315">
                  <a:moveTo>
                    <a:pt x="7596449" y="538203"/>
                  </a:moveTo>
                  <a:lnTo>
                    <a:pt x="7240568" y="538203"/>
                  </a:lnTo>
                  <a:lnTo>
                    <a:pt x="7283891" y="540952"/>
                  </a:lnTo>
                  <a:lnTo>
                    <a:pt x="7325905" y="549198"/>
                  </a:lnTo>
                  <a:lnTo>
                    <a:pt x="7366611" y="562941"/>
                  </a:lnTo>
                  <a:lnTo>
                    <a:pt x="7406007" y="582181"/>
                  </a:lnTo>
                  <a:lnTo>
                    <a:pt x="7442786" y="607180"/>
                  </a:lnTo>
                  <a:lnTo>
                    <a:pt x="7475639" y="638200"/>
                  </a:lnTo>
                  <a:lnTo>
                    <a:pt x="7504565" y="675241"/>
                  </a:lnTo>
                  <a:lnTo>
                    <a:pt x="7529564" y="718302"/>
                  </a:lnTo>
                  <a:lnTo>
                    <a:pt x="7546904" y="756249"/>
                  </a:lnTo>
                  <a:lnTo>
                    <a:pt x="7560390" y="798049"/>
                  </a:lnTo>
                  <a:lnTo>
                    <a:pt x="7570024" y="843702"/>
                  </a:lnTo>
                  <a:lnTo>
                    <a:pt x="7575738" y="892643"/>
                  </a:lnTo>
                  <a:lnTo>
                    <a:pt x="7577730" y="946568"/>
                  </a:lnTo>
                  <a:lnTo>
                    <a:pt x="7575804" y="999927"/>
                  </a:lnTo>
                  <a:lnTo>
                    <a:pt x="7570024" y="1049434"/>
                  </a:lnTo>
                  <a:lnTo>
                    <a:pt x="7560390" y="1095087"/>
                  </a:lnTo>
                  <a:lnTo>
                    <a:pt x="7546904" y="1136886"/>
                  </a:lnTo>
                  <a:lnTo>
                    <a:pt x="7529564" y="1174833"/>
                  </a:lnTo>
                  <a:lnTo>
                    <a:pt x="7503649" y="1217109"/>
                  </a:lnTo>
                  <a:lnTo>
                    <a:pt x="7474068" y="1253888"/>
                  </a:lnTo>
                  <a:lnTo>
                    <a:pt x="7440823" y="1285170"/>
                  </a:lnTo>
                  <a:lnTo>
                    <a:pt x="7403914" y="1310954"/>
                  </a:lnTo>
                  <a:lnTo>
                    <a:pt x="7364386" y="1330195"/>
                  </a:lnTo>
                  <a:lnTo>
                    <a:pt x="7323288" y="1343938"/>
                  </a:lnTo>
                  <a:lnTo>
                    <a:pt x="7280619" y="1352184"/>
                  </a:lnTo>
                  <a:lnTo>
                    <a:pt x="7236380" y="1354932"/>
                  </a:lnTo>
                  <a:lnTo>
                    <a:pt x="7594484" y="1354932"/>
                  </a:lnTo>
                  <a:lnTo>
                    <a:pt x="7625394" y="1324022"/>
                  </a:lnTo>
                  <a:lnTo>
                    <a:pt x="7659068" y="1281971"/>
                  </a:lnTo>
                  <a:lnTo>
                    <a:pt x="7688722" y="1235564"/>
                  </a:lnTo>
                  <a:lnTo>
                    <a:pt x="7709838" y="1193215"/>
                  </a:lnTo>
                  <a:lnTo>
                    <a:pt x="7727115" y="1148539"/>
                  </a:lnTo>
                  <a:lnTo>
                    <a:pt x="7740553" y="1101537"/>
                  </a:lnTo>
                  <a:lnTo>
                    <a:pt x="7750151" y="1052207"/>
                  </a:lnTo>
                  <a:lnTo>
                    <a:pt x="7755910" y="1000551"/>
                  </a:lnTo>
                  <a:lnTo>
                    <a:pt x="7757830" y="946568"/>
                  </a:lnTo>
                  <a:lnTo>
                    <a:pt x="7755930" y="893208"/>
                  </a:lnTo>
                  <a:lnTo>
                    <a:pt x="7750151" y="841161"/>
                  </a:lnTo>
                  <a:lnTo>
                    <a:pt x="7740553" y="792122"/>
                  </a:lnTo>
                  <a:lnTo>
                    <a:pt x="7727115" y="745527"/>
                  </a:lnTo>
                  <a:lnTo>
                    <a:pt x="7709838" y="701374"/>
                  </a:lnTo>
                  <a:lnTo>
                    <a:pt x="7688722" y="659665"/>
                  </a:lnTo>
                  <a:lnTo>
                    <a:pt x="7659906" y="612504"/>
                  </a:lnTo>
                  <a:lnTo>
                    <a:pt x="7627069" y="569867"/>
                  </a:lnTo>
                  <a:lnTo>
                    <a:pt x="7596449" y="538203"/>
                  </a:lnTo>
                  <a:close/>
                </a:path>
                <a:path w="9204325" h="1885315">
                  <a:moveTo>
                    <a:pt x="6753688" y="427212"/>
                  </a:moveTo>
                  <a:lnTo>
                    <a:pt x="6571494" y="427212"/>
                  </a:lnTo>
                  <a:lnTo>
                    <a:pt x="6219673" y="1220905"/>
                  </a:lnTo>
                  <a:lnTo>
                    <a:pt x="6393333" y="1220905"/>
                  </a:lnTo>
                  <a:lnTo>
                    <a:pt x="6753688" y="427212"/>
                  </a:lnTo>
                  <a:close/>
                </a:path>
                <a:path w="9204325" h="1885315">
                  <a:moveTo>
                    <a:pt x="8059178" y="427212"/>
                  </a:moveTo>
                  <a:lnTo>
                    <a:pt x="7883267" y="427212"/>
                  </a:lnTo>
                  <a:lnTo>
                    <a:pt x="7883267" y="1034523"/>
                  </a:lnTo>
                  <a:lnTo>
                    <a:pt x="7885278" y="1094417"/>
                  </a:lnTo>
                  <a:lnTo>
                    <a:pt x="7891309" y="1150122"/>
                  </a:lnTo>
                  <a:lnTo>
                    <a:pt x="7901361" y="1201638"/>
                  </a:lnTo>
                  <a:lnTo>
                    <a:pt x="7915434" y="1248967"/>
                  </a:lnTo>
                  <a:lnTo>
                    <a:pt x="7933527" y="1292107"/>
                  </a:lnTo>
                  <a:lnTo>
                    <a:pt x="7961014" y="1339226"/>
                  </a:lnTo>
                  <a:lnTo>
                    <a:pt x="7993211" y="1380062"/>
                  </a:lnTo>
                  <a:lnTo>
                    <a:pt x="8030121" y="1414616"/>
                  </a:lnTo>
                  <a:lnTo>
                    <a:pt x="8071743" y="1442888"/>
                  </a:lnTo>
                  <a:lnTo>
                    <a:pt x="8118600" y="1463960"/>
                  </a:lnTo>
                  <a:lnTo>
                    <a:pt x="8169122" y="1479012"/>
                  </a:lnTo>
                  <a:lnTo>
                    <a:pt x="8223309" y="1488043"/>
                  </a:lnTo>
                  <a:lnTo>
                    <a:pt x="8281161" y="1491054"/>
                  </a:lnTo>
                  <a:lnTo>
                    <a:pt x="8340714" y="1487782"/>
                  </a:lnTo>
                  <a:lnTo>
                    <a:pt x="8395817" y="1477965"/>
                  </a:lnTo>
                  <a:lnTo>
                    <a:pt x="8446470" y="1461604"/>
                  </a:lnTo>
                  <a:lnTo>
                    <a:pt x="8492673" y="1438699"/>
                  </a:lnTo>
                  <a:lnTo>
                    <a:pt x="8535342" y="1410559"/>
                  </a:lnTo>
                  <a:lnTo>
                    <a:pt x="8573299" y="1378492"/>
                  </a:lnTo>
                  <a:lnTo>
                    <a:pt x="8606544" y="1342498"/>
                  </a:lnTo>
                  <a:lnTo>
                    <a:pt x="8608134" y="1340273"/>
                  </a:lnTo>
                  <a:lnTo>
                    <a:pt x="8327233" y="1340273"/>
                  </a:lnTo>
                  <a:lnTo>
                    <a:pt x="8277727" y="1337006"/>
                  </a:lnTo>
                  <a:lnTo>
                    <a:pt x="8233079" y="1327205"/>
                  </a:lnTo>
                  <a:lnTo>
                    <a:pt x="8193289" y="1310871"/>
                  </a:lnTo>
                  <a:lnTo>
                    <a:pt x="8158359" y="1288002"/>
                  </a:lnTo>
                  <a:lnTo>
                    <a:pt x="8128286" y="1258600"/>
                  </a:lnTo>
                  <a:lnTo>
                    <a:pt x="8103407" y="1222748"/>
                  </a:lnTo>
                  <a:lnTo>
                    <a:pt x="8084057" y="1180529"/>
                  </a:lnTo>
                  <a:lnTo>
                    <a:pt x="8070235" y="1131944"/>
                  </a:lnTo>
                  <a:lnTo>
                    <a:pt x="8061942" y="1076993"/>
                  </a:lnTo>
                  <a:lnTo>
                    <a:pt x="8059178" y="1015676"/>
                  </a:lnTo>
                  <a:lnTo>
                    <a:pt x="8059178" y="427212"/>
                  </a:lnTo>
                  <a:close/>
                </a:path>
                <a:path w="9204325" h="1885315">
                  <a:moveTo>
                    <a:pt x="8815176" y="1302578"/>
                  </a:moveTo>
                  <a:lnTo>
                    <a:pt x="8643454" y="1302578"/>
                  </a:lnTo>
                  <a:lnTo>
                    <a:pt x="8660207" y="1465924"/>
                  </a:lnTo>
                  <a:lnTo>
                    <a:pt x="8815176" y="1465924"/>
                  </a:lnTo>
                  <a:lnTo>
                    <a:pt x="8815176" y="1302578"/>
                  </a:lnTo>
                  <a:close/>
                </a:path>
                <a:path w="9204325" h="1885315">
                  <a:moveTo>
                    <a:pt x="8815176" y="427212"/>
                  </a:moveTo>
                  <a:lnTo>
                    <a:pt x="8639265" y="427212"/>
                  </a:lnTo>
                  <a:lnTo>
                    <a:pt x="8639265" y="965415"/>
                  </a:lnTo>
                  <a:lnTo>
                    <a:pt x="8636648" y="1022874"/>
                  </a:lnTo>
                  <a:lnTo>
                    <a:pt x="8628795" y="1075883"/>
                  </a:lnTo>
                  <a:lnTo>
                    <a:pt x="8615706" y="1124442"/>
                  </a:lnTo>
                  <a:lnTo>
                    <a:pt x="8597382" y="1168551"/>
                  </a:lnTo>
                  <a:lnTo>
                    <a:pt x="8575524" y="1207947"/>
                  </a:lnTo>
                  <a:lnTo>
                    <a:pt x="8549739" y="1242370"/>
                  </a:lnTo>
                  <a:lnTo>
                    <a:pt x="8520028" y="1271820"/>
                  </a:lnTo>
                  <a:lnTo>
                    <a:pt x="8486390" y="1296295"/>
                  </a:lnTo>
                  <a:lnTo>
                    <a:pt x="8450528" y="1315536"/>
                  </a:lnTo>
                  <a:lnTo>
                    <a:pt x="8412047" y="1329279"/>
                  </a:lnTo>
                  <a:lnTo>
                    <a:pt x="8370949" y="1337524"/>
                  </a:lnTo>
                  <a:lnTo>
                    <a:pt x="8327233" y="1340273"/>
                  </a:lnTo>
                  <a:lnTo>
                    <a:pt x="8608134" y="1340273"/>
                  </a:lnTo>
                  <a:lnTo>
                    <a:pt x="8635077" y="1302578"/>
                  </a:lnTo>
                  <a:lnTo>
                    <a:pt x="8815176" y="1302578"/>
                  </a:lnTo>
                  <a:lnTo>
                    <a:pt x="8815176" y="427212"/>
                  </a:lnTo>
                  <a:close/>
                </a:path>
                <a:path w="9204325" h="1885315">
                  <a:moveTo>
                    <a:pt x="9088532" y="1243941"/>
                  </a:moveTo>
                  <a:lnTo>
                    <a:pt x="9043507" y="1252318"/>
                  </a:lnTo>
                  <a:lnTo>
                    <a:pt x="9004765" y="1277448"/>
                  </a:lnTo>
                  <a:lnTo>
                    <a:pt x="8979634" y="1314619"/>
                  </a:lnTo>
                  <a:lnTo>
                    <a:pt x="8971258" y="1359121"/>
                  </a:lnTo>
                  <a:lnTo>
                    <a:pt x="8973352" y="1382418"/>
                  </a:lnTo>
                  <a:lnTo>
                    <a:pt x="8990105" y="1424302"/>
                  </a:lnTo>
                  <a:lnTo>
                    <a:pt x="9023350" y="1457547"/>
                  </a:lnTo>
                  <a:lnTo>
                    <a:pt x="9065234" y="1474300"/>
                  </a:lnTo>
                  <a:lnTo>
                    <a:pt x="9088532" y="1476394"/>
                  </a:lnTo>
                  <a:lnTo>
                    <a:pt x="9111698" y="1474300"/>
                  </a:lnTo>
                  <a:lnTo>
                    <a:pt x="9152535" y="1457547"/>
                  </a:lnTo>
                  <a:lnTo>
                    <a:pt x="9184864" y="1424302"/>
                  </a:lnTo>
                  <a:lnTo>
                    <a:pt x="9201617" y="1382418"/>
                  </a:lnTo>
                  <a:lnTo>
                    <a:pt x="9203712" y="1359121"/>
                  </a:lnTo>
                  <a:lnTo>
                    <a:pt x="9201617" y="1335954"/>
                  </a:lnTo>
                  <a:lnTo>
                    <a:pt x="9184864" y="1295117"/>
                  </a:lnTo>
                  <a:lnTo>
                    <a:pt x="9152535" y="1262788"/>
                  </a:lnTo>
                  <a:lnTo>
                    <a:pt x="9111698" y="1246035"/>
                  </a:lnTo>
                  <a:lnTo>
                    <a:pt x="9088532" y="1243941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8910" y="2554895"/>
              <a:ext cx="7249923" cy="24024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98389" y="1345509"/>
              <a:ext cx="17507585" cy="5715"/>
            </a:xfrm>
            <a:custGeom>
              <a:avLst/>
              <a:gdLst/>
              <a:ahLst/>
              <a:cxnLst/>
              <a:rect l="l" t="t" r="r" b="b"/>
              <a:pathLst>
                <a:path w="17507585" h="5715">
                  <a:moveTo>
                    <a:pt x="17507320" y="0"/>
                  </a:moveTo>
                  <a:lnTo>
                    <a:pt x="0" y="0"/>
                  </a:lnTo>
                  <a:lnTo>
                    <a:pt x="0" y="5235"/>
                  </a:lnTo>
                  <a:lnTo>
                    <a:pt x="17507320" y="5235"/>
                  </a:lnTo>
                  <a:lnTo>
                    <a:pt x="17507320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298384" y="764380"/>
              <a:ext cx="1823085" cy="379730"/>
            </a:xfrm>
            <a:custGeom>
              <a:avLst/>
              <a:gdLst/>
              <a:ahLst/>
              <a:cxnLst/>
              <a:rect l="l" t="t" r="r" b="b"/>
              <a:pathLst>
                <a:path w="1823085" h="379730">
                  <a:moveTo>
                    <a:pt x="188937" y="285178"/>
                  </a:moveTo>
                  <a:lnTo>
                    <a:pt x="150418" y="256527"/>
                  </a:lnTo>
                  <a:lnTo>
                    <a:pt x="142290" y="266026"/>
                  </a:lnTo>
                  <a:lnTo>
                    <a:pt x="132232" y="273075"/>
                  </a:lnTo>
                  <a:lnTo>
                    <a:pt x="120472" y="277482"/>
                  </a:lnTo>
                  <a:lnTo>
                    <a:pt x="107175" y="278993"/>
                  </a:lnTo>
                  <a:lnTo>
                    <a:pt x="83807" y="273939"/>
                  </a:lnTo>
                  <a:lnTo>
                    <a:pt x="65011" y="259918"/>
                  </a:lnTo>
                  <a:lnTo>
                    <a:pt x="52489" y="238582"/>
                  </a:lnTo>
                  <a:lnTo>
                    <a:pt x="47942" y="211620"/>
                  </a:lnTo>
                  <a:lnTo>
                    <a:pt x="52514" y="184658"/>
                  </a:lnTo>
                  <a:lnTo>
                    <a:pt x="65201" y="163334"/>
                  </a:lnTo>
                  <a:lnTo>
                    <a:pt x="84429" y="149313"/>
                  </a:lnTo>
                  <a:lnTo>
                    <a:pt x="108661" y="144272"/>
                  </a:lnTo>
                  <a:lnTo>
                    <a:pt x="120840" y="145402"/>
                  </a:lnTo>
                  <a:lnTo>
                    <a:pt x="131521" y="148717"/>
                  </a:lnTo>
                  <a:lnTo>
                    <a:pt x="140703" y="154089"/>
                  </a:lnTo>
                  <a:lnTo>
                    <a:pt x="148361" y="161391"/>
                  </a:lnTo>
                  <a:lnTo>
                    <a:pt x="183921" y="132435"/>
                  </a:lnTo>
                  <a:lnTo>
                    <a:pt x="168643" y="118033"/>
                  </a:lnTo>
                  <a:lnTo>
                    <a:pt x="150634" y="108534"/>
                  </a:lnTo>
                  <a:lnTo>
                    <a:pt x="131559" y="103301"/>
                  </a:lnTo>
                  <a:lnTo>
                    <a:pt x="113131" y="101701"/>
                  </a:lnTo>
                  <a:lnTo>
                    <a:pt x="67843" y="109448"/>
                  </a:lnTo>
                  <a:lnTo>
                    <a:pt x="32016" y="131508"/>
                  </a:lnTo>
                  <a:lnTo>
                    <a:pt x="8470" y="166141"/>
                  </a:lnTo>
                  <a:lnTo>
                    <a:pt x="0" y="211620"/>
                  </a:lnTo>
                  <a:lnTo>
                    <a:pt x="8470" y="257086"/>
                  </a:lnTo>
                  <a:lnTo>
                    <a:pt x="32016" y="291719"/>
                  </a:lnTo>
                  <a:lnTo>
                    <a:pt x="67843" y="313791"/>
                  </a:lnTo>
                  <a:lnTo>
                    <a:pt x="113131" y="321525"/>
                  </a:lnTo>
                  <a:lnTo>
                    <a:pt x="134632" y="319341"/>
                  </a:lnTo>
                  <a:lnTo>
                    <a:pt x="155257" y="312661"/>
                  </a:lnTo>
                  <a:lnTo>
                    <a:pt x="173761" y="301332"/>
                  </a:lnTo>
                  <a:lnTo>
                    <a:pt x="188937" y="285178"/>
                  </a:lnTo>
                  <a:close/>
                </a:path>
                <a:path w="1823085" h="379730">
                  <a:moveTo>
                    <a:pt x="349034" y="244424"/>
                  </a:moveTo>
                  <a:lnTo>
                    <a:pt x="342785" y="213334"/>
                  </a:lnTo>
                  <a:lnTo>
                    <a:pt x="338988" y="208051"/>
                  </a:lnTo>
                  <a:lnTo>
                    <a:pt x="325716" y="189572"/>
                  </a:lnTo>
                  <a:lnTo>
                    <a:pt x="304609" y="176961"/>
                  </a:lnTo>
                  <a:lnTo>
                    <a:pt x="304609" y="244424"/>
                  </a:lnTo>
                  <a:lnTo>
                    <a:pt x="302183" y="259181"/>
                  </a:lnTo>
                  <a:lnTo>
                    <a:pt x="295173" y="270662"/>
                  </a:lnTo>
                  <a:lnTo>
                    <a:pt x="283997" y="278091"/>
                  </a:lnTo>
                  <a:lnTo>
                    <a:pt x="269074" y="280746"/>
                  </a:lnTo>
                  <a:lnTo>
                    <a:pt x="254152" y="278091"/>
                  </a:lnTo>
                  <a:lnTo>
                    <a:pt x="242976" y="270662"/>
                  </a:lnTo>
                  <a:lnTo>
                    <a:pt x="235966" y="259181"/>
                  </a:lnTo>
                  <a:lnTo>
                    <a:pt x="233540" y="244424"/>
                  </a:lnTo>
                  <a:lnTo>
                    <a:pt x="235966" y="229616"/>
                  </a:lnTo>
                  <a:lnTo>
                    <a:pt x="242976" y="218135"/>
                  </a:lnTo>
                  <a:lnTo>
                    <a:pt x="254152" y="210693"/>
                  </a:lnTo>
                  <a:lnTo>
                    <a:pt x="269074" y="208051"/>
                  </a:lnTo>
                  <a:lnTo>
                    <a:pt x="283997" y="210693"/>
                  </a:lnTo>
                  <a:lnTo>
                    <a:pt x="295173" y="218135"/>
                  </a:lnTo>
                  <a:lnTo>
                    <a:pt x="302183" y="229616"/>
                  </a:lnTo>
                  <a:lnTo>
                    <a:pt x="304609" y="244424"/>
                  </a:lnTo>
                  <a:lnTo>
                    <a:pt x="304609" y="176961"/>
                  </a:lnTo>
                  <a:lnTo>
                    <a:pt x="300316" y="174396"/>
                  </a:lnTo>
                  <a:lnTo>
                    <a:pt x="269074" y="169062"/>
                  </a:lnTo>
                  <a:lnTo>
                    <a:pt x="237845" y="174396"/>
                  </a:lnTo>
                  <a:lnTo>
                    <a:pt x="212445" y="189572"/>
                  </a:lnTo>
                  <a:lnTo>
                    <a:pt x="195376" y="213334"/>
                  </a:lnTo>
                  <a:lnTo>
                    <a:pt x="189128" y="244424"/>
                  </a:lnTo>
                  <a:lnTo>
                    <a:pt x="195376" y="275526"/>
                  </a:lnTo>
                  <a:lnTo>
                    <a:pt x="212445" y="299275"/>
                  </a:lnTo>
                  <a:lnTo>
                    <a:pt x="237845" y="314452"/>
                  </a:lnTo>
                  <a:lnTo>
                    <a:pt x="269074" y="319786"/>
                  </a:lnTo>
                  <a:lnTo>
                    <a:pt x="300304" y="314452"/>
                  </a:lnTo>
                  <a:lnTo>
                    <a:pt x="325704" y="299275"/>
                  </a:lnTo>
                  <a:lnTo>
                    <a:pt x="339026" y="280746"/>
                  </a:lnTo>
                  <a:lnTo>
                    <a:pt x="342785" y="275526"/>
                  </a:lnTo>
                  <a:lnTo>
                    <a:pt x="349034" y="244424"/>
                  </a:lnTo>
                  <a:close/>
                </a:path>
                <a:path w="1823085" h="379730">
                  <a:moveTo>
                    <a:pt x="466750" y="170573"/>
                  </a:moveTo>
                  <a:lnTo>
                    <a:pt x="462597" y="169405"/>
                  </a:lnTo>
                  <a:lnTo>
                    <a:pt x="456996" y="169087"/>
                  </a:lnTo>
                  <a:lnTo>
                    <a:pt x="451942" y="169087"/>
                  </a:lnTo>
                  <a:lnTo>
                    <a:pt x="438543" y="170789"/>
                  </a:lnTo>
                  <a:lnTo>
                    <a:pt x="427431" y="175831"/>
                  </a:lnTo>
                  <a:lnTo>
                    <a:pt x="418211" y="184150"/>
                  </a:lnTo>
                  <a:lnTo>
                    <a:pt x="410489" y="195656"/>
                  </a:lnTo>
                  <a:lnTo>
                    <a:pt x="409905" y="195656"/>
                  </a:lnTo>
                  <a:lnTo>
                    <a:pt x="409905" y="172593"/>
                  </a:lnTo>
                  <a:lnTo>
                    <a:pt x="365467" y="172593"/>
                  </a:lnTo>
                  <a:lnTo>
                    <a:pt x="365442" y="316217"/>
                  </a:lnTo>
                  <a:lnTo>
                    <a:pt x="409867" y="316217"/>
                  </a:lnTo>
                  <a:lnTo>
                    <a:pt x="409867" y="256247"/>
                  </a:lnTo>
                  <a:lnTo>
                    <a:pt x="411048" y="236639"/>
                  </a:lnTo>
                  <a:lnTo>
                    <a:pt x="416166" y="221424"/>
                  </a:lnTo>
                  <a:lnTo>
                    <a:pt x="427621" y="211594"/>
                  </a:lnTo>
                  <a:lnTo>
                    <a:pt x="447789" y="208102"/>
                  </a:lnTo>
                  <a:lnTo>
                    <a:pt x="454329" y="208102"/>
                  </a:lnTo>
                  <a:lnTo>
                    <a:pt x="460514" y="209308"/>
                  </a:lnTo>
                  <a:lnTo>
                    <a:pt x="466750" y="211061"/>
                  </a:lnTo>
                  <a:lnTo>
                    <a:pt x="466750" y="170573"/>
                  </a:lnTo>
                  <a:close/>
                </a:path>
                <a:path w="1823085" h="379730">
                  <a:moveTo>
                    <a:pt x="620890" y="237007"/>
                  </a:moveTo>
                  <a:lnTo>
                    <a:pt x="618896" y="210185"/>
                  </a:lnTo>
                  <a:lnTo>
                    <a:pt x="611111" y="188620"/>
                  </a:lnTo>
                  <a:lnTo>
                    <a:pt x="594893" y="174269"/>
                  </a:lnTo>
                  <a:lnTo>
                    <a:pt x="567575" y="169049"/>
                  </a:lnTo>
                  <a:lnTo>
                    <a:pt x="552729" y="171069"/>
                  </a:lnTo>
                  <a:lnTo>
                    <a:pt x="540677" y="176364"/>
                  </a:lnTo>
                  <a:lnTo>
                    <a:pt x="531558" y="183769"/>
                  </a:lnTo>
                  <a:lnTo>
                    <a:pt x="525526" y="192100"/>
                  </a:lnTo>
                  <a:lnTo>
                    <a:pt x="524941" y="192100"/>
                  </a:lnTo>
                  <a:lnTo>
                    <a:pt x="524941" y="172605"/>
                  </a:lnTo>
                  <a:lnTo>
                    <a:pt x="482282" y="172605"/>
                  </a:lnTo>
                  <a:lnTo>
                    <a:pt x="482282" y="316166"/>
                  </a:lnTo>
                  <a:lnTo>
                    <a:pt x="526707" y="316166"/>
                  </a:lnTo>
                  <a:lnTo>
                    <a:pt x="526707" y="244678"/>
                  </a:lnTo>
                  <a:lnTo>
                    <a:pt x="527659" y="231101"/>
                  </a:lnTo>
                  <a:lnTo>
                    <a:pt x="531469" y="219379"/>
                  </a:lnTo>
                  <a:lnTo>
                    <a:pt x="539559" y="211150"/>
                  </a:lnTo>
                  <a:lnTo>
                    <a:pt x="553339" y="208038"/>
                  </a:lnTo>
                  <a:lnTo>
                    <a:pt x="566572" y="211632"/>
                  </a:lnTo>
                  <a:lnTo>
                    <a:pt x="573455" y="220764"/>
                  </a:lnTo>
                  <a:lnTo>
                    <a:pt x="576059" y="232994"/>
                  </a:lnTo>
                  <a:lnTo>
                    <a:pt x="576465" y="245884"/>
                  </a:lnTo>
                  <a:lnTo>
                    <a:pt x="576465" y="316191"/>
                  </a:lnTo>
                  <a:lnTo>
                    <a:pt x="620890" y="316191"/>
                  </a:lnTo>
                  <a:lnTo>
                    <a:pt x="620890" y="237007"/>
                  </a:lnTo>
                  <a:close/>
                </a:path>
                <a:path w="1823085" h="379730">
                  <a:moveTo>
                    <a:pt x="780618" y="244411"/>
                  </a:moveTo>
                  <a:lnTo>
                    <a:pt x="768896" y="200977"/>
                  </a:lnTo>
                  <a:lnTo>
                    <a:pt x="741146" y="174383"/>
                  </a:lnTo>
                  <a:lnTo>
                    <a:pt x="736206" y="173443"/>
                  </a:lnTo>
                  <a:lnTo>
                    <a:pt x="736206" y="228142"/>
                  </a:lnTo>
                  <a:lnTo>
                    <a:pt x="677557" y="228142"/>
                  </a:lnTo>
                  <a:lnTo>
                    <a:pt x="680212" y="218046"/>
                  </a:lnTo>
                  <a:lnTo>
                    <a:pt x="686358" y="209359"/>
                  </a:lnTo>
                  <a:lnTo>
                    <a:pt x="695960" y="203276"/>
                  </a:lnTo>
                  <a:lnTo>
                    <a:pt x="708952" y="200977"/>
                  </a:lnTo>
                  <a:lnTo>
                    <a:pt x="720001" y="203149"/>
                  </a:lnTo>
                  <a:lnTo>
                    <a:pt x="728700" y="209029"/>
                  </a:lnTo>
                  <a:lnTo>
                    <a:pt x="734326" y="217665"/>
                  </a:lnTo>
                  <a:lnTo>
                    <a:pt x="736206" y="228142"/>
                  </a:lnTo>
                  <a:lnTo>
                    <a:pt x="736206" y="173443"/>
                  </a:lnTo>
                  <a:lnTo>
                    <a:pt x="681888" y="174383"/>
                  </a:lnTo>
                  <a:lnTo>
                    <a:pt x="639406" y="213309"/>
                  </a:lnTo>
                  <a:lnTo>
                    <a:pt x="633171" y="244411"/>
                  </a:lnTo>
                  <a:lnTo>
                    <a:pt x="638251" y="269735"/>
                  </a:lnTo>
                  <a:lnTo>
                    <a:pt x="639457" y="275564"/>
                  </a:lnTo>
                  <a:lnTo>
                    <a:pt x="656475" y="299262"/>
                  </a:lnTo>
                  <a:lnTo>
                    <a:pt x="681875" y="314426"/>
                  </a:lnTo>
                  <a:lnTo>
                    <a:pt x="713117" y="319760"/>
                  </a:lnTo>
                  <a:lnTo>
                    <a:pt x="730338" y="317868"/>
                  </a:lnTo>
                  <a:lnTo>
                    <a:pt x="746785" y="312331"/>
                  </a:lnTo>
                  <a:lnTo>
                    <a:pt x="761580" y="303415"/>
                  </a:lnTo>
                  <a:lnTo>
                    <a:pt x="773811" y="291376"/>
                  </a:lnTo>
                  <a:lnTo>
                    <a:pt x="766559" y="286029"/>
                  </a:lnTo>
                  <a:lnTo>
                    <a:pt x="742721" y="268605"/>
                  </a:lnTo>
                  <a:lnTo>
                    <a:pt x="736688" y="275564"/>
                  </a:lnTo>
                  <a:lnTo>
                    <a:pt x="729538" y="281089"/>
                  </a:lnTo>
                  <a:lnTo>
                    <a:pt x="721055" y="284721"/>
                  </a:lnTo>
                  <a:lnTo>
                    <a:pt x="711034" y="286029"/>
                  </a:lnTo>
                  <a:lnTo>
                    <a:pt x="699071" y="284073"/>
                  </a:lnTo>
                  <a:lnTo>
                    <a:pt x="689203" y="278485"/>
                  </a:lnTo>
                  <a:lnTo>
                    <a:pt x="681888" y="269735"/>
                  </a:lnTo>
                  <a:lnTo>
                    <a:pt x="677583" y="258292"/>
                  </a:lnTo>
                  <a:lnTo>
                    <a:pt x="780618" y="258292"/>
                  </a:lnTo>
                  <a:lnTo>
                    <a:pt x="780618" y="244411"/>
                  </a:lnTo>
                  <a:close/>
                </a:path>
                <a:path w="1823085" h="379730">
                  <a:moveTo>
                    <a:pt x="840752" y="106641"/>
                  </a:moveTo>
                  <a:lnTo>
                    <a:pt x="796328" y="106641"/>
                  </a:lnTo>
                  <a:lnTo>
                    <a:pt x="796328" y="212051"/>
                  </a:lnTo>
                  <a:lnTo>
                    <a:pt x="796328" y="316191"/>
                  </a:lnTo>
                  <a:lnTo>
                    <a:pt x="840752" y="316191"/>
                  </a:lnTo>
                  <a:lnTo>
                    <a:pt x="840752" y="212051"/>
                  </a:lnTo>
                  <a:lnTo>
                    <a:pt x="840752" y="106641"/>
                  </a:lnTo>
                  <a:close/>
                </a:path>
                <a:path w="1823085" h="379730">
                  <a:moveTo>
                    <a:pt x="911250" y="106641"/>
                  </a:moveTo>
                  <a:lnTo>
                    <a:pt x="866813" y="106641"/>
                  </a:lnTo>
                  <a:lnTo>
                    <a:pt x="866813" y="212051"/>
                  </a:lnTo>
                  <a:lnTo>
                    <a:pt x="866813" y="316191"/>
                  </a:lnTo>
                  <a:lnTo>
                    <a:pt x="911250" y="316191"/>
                  </a:lnTo>
                  <a:lnTo>
                    <a:pt x="911250" y="212051"/>
                  </a:lnTo>
                  <a:lnTo>
                    <a:pt x="911250" y="106641"/>
                  </a:lnTo>
                  <a:close/>
                </a:path>
                <a:path w="1823085" h="379730">
                  <a:moveTo>
                    <a:pt x="1730692" y="30276"/>
                  </a:moveTo>
                  <a:lnTo>
                    <a:pt x="1726603" y="26670"/>
                  </a:lnTo>
                  <a:lnTo>
                    <a:pt x="1717979" y="19088"/>
                  </a:lnTo>
                  <a:lnTo>
                    <a:pt x="1701457" y="9398"/>
                  </a:lnTo>
                  <a:lnTo>
                    <a:pt x="1697558" y="8089"/>
                  </a:lnTo>
                  <a:lnTo>
                    <a:pt x="1697558" y="30924"/>
                  </a:lnTo>
                  <a:lnTo>
                    <a:pt x="1697558" y="41427"/>
                  </a:lnTo>
                  <a:lnTo>
                    <a:pt x="1693087" y="45681"/>
                  </a:lnTo>
                  <a:lnTo>
                    <a:pt x="1682064" y="45681"/>
                  </a:lnTo>
                  <a:lnTo>
                    <a:pt x="1678178" y="41986"/>
                  </a:lnTo>
                  <a:lnTo>
                    <a:pt x="1677581" y="41427"/>
                  </a:lnTo>
                  <a:lnTo>
                    <a:pt x="1677581" y="37426"/>
                  </a:lnTo>
                  <a:lnTo>
                    <a:pt x="1677581" y="30924"/>
                  </a:lnTo>
                  <a:lnTo>
                    <a:pt x="1682064" y="26670"/>
                  </a:lnTo>
                  <a:lnTo>
                    <a:pt x="1693087" y="26670"/>
                  </a:lnTo>
                  <a:lnTo>
                    <a:pt x="1697558" y="30924"/>
                  </a:lnTo>
                  <a:lnTo>
                    <a:pt x="1697558" y="8089"/>
                  </a:lnTo>
                  <a:lnTo>
                    <a:pt x="1681213" y="2578"/>
                  </a:lnTo>
                  <a:lnTo>
                    <a:pt x="1671307" y="1511"/>
                  </a:lnTo>
                  <a:lnTo>
                    <a:pt x="1671307" y="43942"/>
                  </a:lnTo>
                  <a:lnTo>
                    <a:pt x="1587919" y="90436"/>
                  </a:lnTo>
                  <a:lnTo>
                    <a:pt x="1587919" y="82651"/>
                  </a:lnTo>
                  <a:lnTo>
                    <a:pt x="1587919" y="70307"/>
                  </a:lnTo>
                  <a:lnTo>
                    <a:pt x="1641614" y="41986"/>
                  </a:lnTo>
                  <a:lnTo>
                    <a:pt x="1671307" y="43942"/>
                  </a:lnTo>
                  <a:lnTo>
                    <a:pt x="1671307" y="1511"/>
                  </a:lnTo>
                  <a:lnTo>
                    <a:pt x="1657337" y="0"/>
                  </a:lnTo>
                  <a:lnTo>
                    <a:pt x="1628127" y="2578"/>
                  </a:lnTo>
                  <a:lnTo>
                    <a:pt x="1628394" y="2578"/>
                  </a:lnTo>
                  <a:lnTo>
                    <a:pt x="1606169" y="8140"/>
                  </a:lnTo>
                  <a:lnTo>
                    <a:pt x="1591691" y="13728"/>
                  </a:lnTo>
                  <a:lnTo>
                    <a:pt x="1586547" y="16268"/>
                  </a:lnTo>
                  <a:lnTo>
                    <a:pt x="1556639" y="16268"/>
                  </a:lnTo>
                  <a:lnTo>
                    <a:pt x="1556639" y="175094"/>
                  </a:lnTo>
                  <a:lnTo>
                    <a:pt x="1556639" y="217843"/>
                  </a:lnTo>
                  <a:lnTo>
                    <a:pt x="1464259" y="155638"/>
                  </a:lnTo>
                  <a:lnTo>
                    <a:pt x="1455610" y="147929"/>
                  </a:lnTo>
                  <a:lnTo>
                    <a:pt x="1449057" y="138557"/>
                  </a:lnTo>
                  <a:lnTo>
                    <a:pt x="1444891" y="127825"/>
                  </a:lnTo>
                  <a:lnTo>
                    <a:pt x="1443443" y="116014"/>
                  </a:lnTo>
                  <a:lnTo>
                    <a:pt x="1444371" y="106603"/>
                  </a:lnTo>
                  <a:lnTo>
                    <a:pt x="1447050" y="97764"/>
                  </a:lnTo>
                  <a:lnTo>
                    <a:pt x="1447304" y="97282"/>
                  </a:lnTo>
                  <a:lnTo>
                    <a:pt x="1451292" y="89725"/>
                  </a:lnTo>
                  <a:lnTo>
                    <a:pt x="1456956" y="82651"/>
                  </a:lnTo>
                  <a:lnTo>
                    <a:pt x="1531442" y="132702"/>
                  </a:lnTo>
                  <a:lnTo>
                    <a:pt x="1542770" y="141770"/>
                  </a:lnTo>
                  <a:lnTo>
                    <a:pt x="1550606" y="151549"/>
                  </a:lnTo>
                  <a:lnTo>
                    <a:pt x="1555165" y="162509"/>
                  </a:lnTo>
                  <a:lnTo>
                    <a:pt x="1556639" y="175094"/>
                  </a:lnTo>
                  <a:lnTo>
                    <a:pt x="1556639" y="16268"/>
                  </a:lnTo>
                  <a:lnTo>
                    <a:pt x="1490052" y="16268"/>
                  </a:lnTo>
                  <a:lnTo>
                    <a:pt x="1490052" y="37426"/>
                  </a:lnTo>
                  <a:lnTo>
                    <a:pt x="1463192" y="41833"/>
                  </a:lnTo>
                  <a:lnTo>
                    <a:pt x="1440192" y="54165"/>
                  </a:lnTo>
                  <a:lnTo>
                    <a:pt x="1422654" y="73113"/>
                  </a:lnTo>
                  <a:lnTo>
                    <a:pt x="1412240" y="97282"/>
                  </a:lnTo>
                  <a:lnTo>
                    <a:pt x="1321409" y="37426"/>
                  </a:lnTo>
                  <a:lnTo>
                    <a:pt x="1490052" y="37426"/>
                  </a:lnTo>
                  <a:lnTo>
                    <a:pt x="1490052" y="16268"/>
                  </a:lnTo>
                  <a:lnTo>
                    <a:pt x="1113586" y="16268"/>
                  </a:lnTo>
                  <a:lnTo>
                    <a:pt x="1116926" y="24714"/>
                  </a:lnTo>
                  <a:lnTo>
                    <a:pt x="1125943" y="31534"/>
                  </a:lnTo>
                  <a:lnTo>
                    <a:pt x="1139126" y="36093"/>
                  </a:lnTo>
                  <a:lnTo>
                    <a:pt x="1154963" y="37757"/>
                  </a:lnTo>
                  <a:lnTo>
                    <a:pt x="1285875" y="37757"/>
                  </a:lnTo>
                  <a:lnTo>
                    <a:pt x="1285633" y="38100"/>
                  </a:lnTo>
                  <a:lnTo>
                    <a:pt x="1409738" y="119913"/>
                  </a:lnTo>
                  <a:lnTo>
                    <a:pt x="1409738" y="234365"/>
                  </a:lnTo>
                  <a:lnTo>
                    <a:pt x="1414894" y="271272"/>
                  </a:lnTo>
                  <a:lnTo>
                    <a:pt x="1453172" y="333146"/>
                  </a:lnTo>
                  <a:lnTo>
                    <a:pt x="1484299" y="355777"/>
                  </a:lnTo>
                  <a:lnTo>
                    <a:pt x="1537347" y="376707"/>
                  </a:lnTo>
                  <a:lnTo>
                    <a:pt x="1580908" y="379552"/>
                  </a:lnTo>
                  <a:lnTo>
                    <a:pt x="1587576" y="379552"/>
                  </a:lnTo>
                  <a:lnTo>
                    <a:pt x="1587576" y="217843"/>
                  </a:lnTo>
                  <a:lnTo>
                    <a:pt x="1587665" y="151549"/>
                  </a:lnTo>
                  <a:lnTo>
                    <a:pt x="1604594" y="103568"/>
                  </a:lnTo>
                  <a:lnTo>
                    <a:pt x="1649031" y="73113"/>
                  </a:lnTo>
                  <a:lnTo>
                    <a:pt x="1685429" y="53670"/>
                  </a:lnTo>
                  <a:lnTo>
                    <a:pt x="1700796" y="45681"/>
                  </a:lnTo>
                  <a:lnTo>
                    <a:pt x="1730692" y="30276"/>
                  </a:lnTo>
                  <a:close/>
                </a:path>
                <a:path w="1823085" h="379730">
                  <a:moveTo>
                    <a:pt x="1822526" y="58597"/>
                  </a:moveTo>
                  <a:lnTo>
                    <a:pt x="1762887" y="43675"/>
                  </a:lnTo>
                  <a:lnTo>
                    <a:pt x="1741474" y="40373"/>
                  </a:lnTo>
                  <a:lnTo>
                    <a:pt x="1741322" y="40373"/>
                  </a:lnTo>
                  <a:lnTo>
                    <a:pt x="1694053" y="65049"/>
                  </a:lnTo>
                  <a:lnTo>
                    <a:pt x="1658454" y="84048"/>
                  </a:lnTo>
                  <a:lnTo>
                    <a:pt x="1617484" y="111061"/>
                  </a:lnTo>
                  <a:lnTo>
                    <a:pt x="1602282" y="144195"/>
                  </a:lnTo>
                  <a:lnTo>
                    <a:pt x="1724367" y="58597"/>
                  </a:lnTo>
                  <a:lnTo>
                    <a:pt x="1822526" y="585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3330" y="871016"/>
              <a:ext cx="226780" cy="2131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94647" y="871374"/>
              <a:ext cx="144064" cy="21274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74187" y="764380"/>
              <a:ext cx="889000" cy="419100"/>
            </a:xfrm>
            <a:custGeom>
              <a:avLst/>
              <a:gdLst/>
              <a:ahLst/>
              <a:cxnLst/>
              <a:rect l="l" t="t" r="r" b="b"/>
              <a:pathLst>
                <a:path w="889000" h="419100">
                  <a:moveTo>
                    <a:pt x="13474" y="0"/>
                  </a:moveTo>
                  <a:lnTo>
                    <a:pt x="0" y="0"/>
                  </a:lnTo>
                  <a:lnTo>
                    <a:pt x="0" y="418833"/>
                  </a:lnTo>
                  <a:lnTo>
                    <a:pt x="13474" y="418833"/>
                  </a:lnTo>
                  <a:lnTo>
                    <a:pt x="13474" y="0"/>
                  </a:lnTo>
                  <a:close/>
                </a:path>
                <a:path w="889000" h="419100">
                  <a:moveTo>
                    <a:pt x="878713" y="198158"/>
                  </a:moveTo>
                  <a:lnTo>
                    <a:pt x="874014" y="190893"/>
                  </a:lnTo>
                  <a:lnTo>
                    <a:pt x="873861" y="190652"/>
                  </a:lnTo>
                  <a:lnTo>
                    <a:pt x="874204" y="190652"/>
                  </a:lnTo>
                  <a:lnTo>
                    <a:pt x="874877" y="190398"/>
                  </a:lnTo>
                  <a:lnTo>
                    <a:pt x="877773" y="187096"/>
                  </a:lnTo>
                  <a:lnTo>
                    <a:pt x="878001" y="186499"/>
                  </a:lnTo>
                  <a:lnTo>
                    <a:pt x="875474" y="180378"/>
                  </a:lnTo>
                  <a:lnTo>
                    <a:pt x="874687" y="179946"/>
                  </a:lnTo>
                  <a:lnTo>
                    <a:pt x="874039" y="179743"/>
                  </a:lnTo>
                  <a:lnTo>
                    <a:pt x="874293" y="179743"/>
                  </a:lnTo>
                  <a:lnTo>
                    <a:pt x="873747" y="179666"/>
                  </a:lnTo>
                  <a:lnTo>
                    <a:pt x="873747" y="183464"/>
                  </a:lnTo>
                  <a:lnTo>
                    <a:pt x="872705" y="183464"/>
                  </a:lnTo>
                  <a:lnTo>
                    <a:pt x="872985" y="183705"/>
                  </a:lnTo>
                  <a:lnTo>
                    <a:pt x="873366" y="184213"/>
                  </a:lnTo>
                  <a:lnTo>
                    <a:pt x="873366" y="185940"/>
                  </a:lnTo>
                  <a:lnTo>
                    <a:pt x="872959" y="186499"/>
                  </a:lnTo>
                  <a:lnTo>
                    <a:pt x="873163" y="186499"/>
                  </a:lnTo>
                  <a:lnTo>
                    <a:pt x="871651" y="187096"/>
                  </a:lnTo>
                  <a:lnTo>
                    <a:pt x="868146" y="187096"/>
                  </a:lnTo>
                  <a:lnTo>
                    <a:pt x="868146" y="182791"/>
                  </a:lnTo>
                  <a:lnTo>
                    <a:pt x="869543" y="182791"/>
                  </a:lnTo>
                  <a:lnTo>
                    <a:pt x="873747" y="183464"/>
                  </a:lnTo>
                  <a:lnTo>
                    <a:pt x="873747" y="179666"/>
                  </a:lnTo>
                  <a:lnTo>
                    <a:pt x="871753" y="179349"/>
                  </a:lnTo>
                  <a:lnTo>
                    <a:pt x="863511" y="179349"/>
                  </a:lnTo>
                  <a:lnTo>
                    <a:pt x="863511" y="198158"/>
                  </a:lnTo>
                  <a:lnTo>
                    <a:pt x="868172" y="198158"/>
                  </a:lnTo>
                  <a:lnTo>
                    <a:pt x="868172" y="190893"/>
                  </a:lnTo>
                  <a:lnTo>
                    <a:pt x="869289" y="190893"/>
                  </a:lnTo>
                  <a:lnTo>
                    <a:pt x="873607" y="198158"/>
                  </a:lnTo>
                  <a:lnTo>
                    <a:pt x="878713" y="198158"/>
                  </a:lnTo>
                  <a:close/>
                </a:path>
                <a:path w="889000" h="419100">
                  <a:moveTo>
                    <a:pt x="888492" y="191363"/>
                  </a:moveTo>
                  <a:lnTo>
                    <a:pt x="888390" y="185940"/>
                  </a:lnTo>
                  <a:lnTo>
                    <a:pt x="888047" y="184213"/>
                  </a:lnTo>
                  <a:lnTo>
                    <a:pt x="887844" y="183705"/>
                  </a:lnTo>
                  <a:lnTo>
                    <a:pt x="887044" y="181927"/>
                  </a:lnTo>
                  <a:lnTo>
                    <a:pt x="886193" y="179946"/>
                  </a:lnTo>
                  <a:lnTo>
                    <a:pt x="886104" y="179743"/>
                  </a:lnTo>
                  <a:lnTo>
                    <a:pt x="884821" y="177838"/>
                  </a:lnTo>
                  <a:lnTo>
                    <a:pt x="883729" y="176771"/>
                  </a:lnTo>
                  <a:lnTo>
                    <a:pt x="883729" y="191363"/>
                  </a:lnTo>
                  <a:lnTo>
                    <a:pt x="883488" y="192659"/>
                  </a:lnTo>
                  <a:lnTo>
                    <a:pt x="882142" y="195910"/>
                  </a:lnTo>
                  <a:lnTo>
                    <a:pt x="882091" y="196049"/>
                  </a:lnTo>
                  <a:lnTo>
                    <a:pt x="881151" y="197523"/>
                  </a:lnTo>
                  <a:lnTo>
                    <a:pt x="878763" y="200037"/>
                  </a:lnTo>
                  <a:lnTo>
                    <a:pt x="877341" y="201028"/>
                  </a:lnTo>
                  <a:lnTo>
                    <a:pt x="874077" y="202488"/>
                  </a:lnTo>
                  <a:lnTo>
                    <a:pt x="872312" y="202844"/>
                  </a:lnTo>
                  <a:lnTo>
                    <a:pt x="868591" y="202844"/>
                  </a:lnTo>
                  <a:lnTo>
                    <a:pt x="857173" y="191363"/>
                  </a:lnTo>
                  <a:lnTo>
                    <a:pt x="857275" y="185940"/>
                  </a:lnTo>
                  <a:lnTo>
                    <a:pt x="868565" y="174955"/>
                  </a:lnTo>
                  <a:lnTo>
                    <a:pt x="872324" y="174955"/>
                  </a:lnTo>
                  <a:lnTo>
                    <a:pt x="874077" y="175310"/>
                  </a:lnTo>
                  <a:lnTo>
                    <a:pt x="875690" y="176060"/>
                  </a:lnTo>
                  <a:lnTo>
                    <a:pt x="877328" y="176771"/>
                  </a:lnTo>
                  <a:lnTo>
                    <a:pt x="882764" y="183464"/>
                  </a:lnTo>
                  <a:lnTo>
                    <a:pt x="883488" y="185153"/>
                  </a:lnTo>
                  <a:lnTo>
                    <a:pt x="883589" y="185674"/>
                  </a:lnTo>
                  <a:lnTo>
                    <a:pt x="883640" y="185940"/>
                  </a:lnTo>
                  <a:lnTo>
                    <a:pt x="883729" y="191363"/>
                  </a:lnTo>
                  <a:lnTo>
                    <a:pt x="883729" y="176771"/>
                  </a:lnTo>
                  <a:lnTo>
                    <a:pt x="883170" y="176212"/>
                  </a:lnTo>
                  <a:lnTo>
                    <a:pt x="881913" y="174955"/>
                  </a:lnTo>
                  <a:lnTo>
                    <a:pt x="881545" y="174574"/>
                  </a:lnTo>
                  <a:lnTo>
                    <a:pt x="879640" y="173278"/>
                  </a:lnTo>
                  <a:lnTo>
                    <a:pt x="877443" y="172351"/>
                  </a:lnTo>
                  <a:lnTo>
                    <a:pt x="875296" y="171373"/>
                  </a:lnTo>
                  <a:lnTo>
                    <a:pt x="872921" y="170891"/>
                  </a:lnTo>
                  <a:lnTo>
                    <a:pt x="867968" y="170891"/>
                  </a:lnTo>
                  <a:lnTo>
                    <a:pt x="852678" y="185153"/>
                  </a:lnTo>
                  <a:lnTo>
                    <a:pt x="852563" y="185674"/>
                  </a:lnTo>
                  <a:lnTo>
                    <a:pt x="852512" y="185940"/>
                  </a:lnTo>
                  <a:lnTo>
                    <a:pt x="852411" y="191363"/>
                  </a:lnTo>
                  <a:lnTo>
                    <a:pt x="852881" y="193713"/>
                  </a:lnTo>
                  <a:lnTo>
                    <a:pt x="867943" y="206883"/>
                  </a:lnTo>
                  <a:lnTo>
                    <a:pt x="872947" y="206883"/>
                  </a:lnTo>
                  <a:lnTo>
                    <a:pt x="875284" y="206425"/>
                  </a:lnTo>
                  <a:lnTo>
                    <a:pt x="879640" y="204520"/>
                  </a:lnTo>
                  <a:lnTo>
                    <a:pt x="881545" y="203238"/>
                  </a:lnTo>
                  <a:lnTo>
                    <a:pt x="881938" y="202844"/>
                  </a:lnTo>
                  <a:lnTo>
                    <a:pt x="884758" y="200037"/>
                  </a:lnTo>
                  <a:lnTo>
                    <a:pt x="886040" y="198158"/>
                  </a:lnTo>
                  <a:lnTo>
                    <a:pt x="886345" y="197523"/>
                  </a:lnTo>
                  <a:lnTo>
                    <a:pt x="888022" y="193713"/>
                  </a:lnTo>
                  <a:lnTo>
                    <a:pt x="888492" y="1913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92978" y="886262"/>
              <a:ext cx="210657" cy="19526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24641" y="945835"/>
              <a:ext cx="134348" cy="1390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78897" y="945815"/>
              <a:ext cx="84880" cy="1357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784206" y="873016"/>
              <a:ext cx="242570" cy="208915"/>
            </a:xfrm>
            <a:custGeom>
              <a:avLst/>
              <a:gdLst/>
              <a:ahLst/>
              <a:cxnLst/>
              <a:rect l="l" t="t" r="r" b="b"/>
              <a:pathLst>
                <a:path w="242570" h="208915">
                  <a:moveTo>
                    <a:pt x="33172" y="0"/>
                  </a:moveTo>
                  <a:lnTo>
                    <a:pt x="0" y="0"/>
                  </a:lnTo>
                  <a:lnTo>
                    <a:pt x="0" y="208508"/>
                  </a:lnTo>
                  <a:lnTo>
                    <a:pt x="33172" y="208508"/>
                  </a:lnTo>
                  <a:lnTo>
                    <a:pt x="33172" y="0"/>
                  </a:lnTo>
                  <a:close/>
                </a:path>
                <a:path w="242570" h="208915">
                  <a:moveTo>
                    <a:pt x="91503" y="76149"/>
                  </a:moveTo>
                  <a:lnTo>
                    <a:pt x="58343" y="76149"/>
                  </a:lnTo>
                  <a:lnTo>
                    <a:pt x="58343" y="208546"/>
                  </a:lnTo>
                  <a:lnTo>
                    <a:pt x="91503" y="208546"/>
                  </a:lnTo>
                  <a:lnTo>
                    <a:pt x="91503" y="76149"/>
                  </a:lnTo>
                  <a:close/>
                </a:path>
                <a:path w="242570" h="208915">
                  <a:moveTo>
                    <a:pt x="96202" y="25476"/>
                  </a:moveTo>
                  <a:lnTo>
                    <a:pt x="94132" y="20751"/>
                  </a:lnTo>
                  <a:lnTo>
                    <a:pt x="85940" y="13309"/>
                  </a:lnTo>
                  <a:lnTo>
                    <a:pt x="86093" y="13309"/>
                  </a:lnTo>
                  <a:lnTo>
                    <a:pt x="80708" y="11328"/>
                  </a:lnTo>
                  <a:lnTo>
                    <a:pt x="68567" y="11328"/>
                  </a:lnTo>
                  <a:lnTo>
                    <a:pt x="63538" y="13309"/>
                  </a:lnTo>
                  <a:lnTo>
                    <a:pt x="55600" y="21209"/>
                  </a:lnTo>
                  <a:lnTo>
                    <a:pt x="53632" y="25857"/>
                  </a:lnTo>
                  <a:lnTo>
                    <a:pt x="53632" y="36487"/>
                  </a:lnTo>
                  <a:lnTo>
                    <a:pt x="55626" y="41135"/>
                  </a:lnTo>
                  <a:lnTo>
                    <a:pt x="63639" y="49149"/>
                  </a:lnTo>
                  <a:lnTo>
                    <a:pt x="63779" y="49149"/>
                  </a:lnTo>
                  <a:lnTo>
                    <a:pt x="68567" y="51028"/>
                  </a:lnTo>
                  <a:lnTo>
                    <a:pt x="80708" y="51028"/>
                  </a:lnTo>
                  <a:lnTo>
                    <a:pt x="85826" y="49149"/>
                  </a:lnTo>
                  <a:lnTo>
                    <a:pt x="94119" y="41617"/>
                  </a:lnTo>
                  <a:lnTo>
                    <a:pt x="96202" y="36868"/>
                  </a:lnTo>
                  <a:lnTo>
                    <a:pt x="96202" y="25476"/>
                  </a:lnTo>
                  <a:close/>
                </a:path>
                <a:path w="242570" h="208915">
                  <a:moveTo>
                    <a:pt x="242443" y="118135"/>
                  </a:moveTo>
                  <a:lnTo>
                    <a:pt x="222770" y="80162"/>
                  </a:lnTo>
                  <a:lnTo>
                    <a:pt x="202907" y="72809"/>
                  </a:lnTo>
                  <a:lnTo>
                    <a:pt x="194068" y="72809"/>
                  </a:lnTo>
                  <a:lnTo>
                    <a:pt x="156565" y="90754"/>
                  </a:lnTo>
                  <a:lnTo>
                    <a:pt x="153428" y="97358"/>
                  </a:lnTo>
                  <a:lnTo>
                    <a:pt x="152869" y="97358"/>
                  </a:lnTo>
                  <a:lnTo>
                    <a:pt x="152869" y="76123"/>
                  </a:lnTo>
                  <a:lnTo>
                    <a:pt x="121373" y="76123"/>
                  </a:lnTo>
                  <a:lnTo>
                    <a:pt x="121373" y="208495"/>
                  </a:lnTo>
                  <a:lnTo>
                    <a:pt x="154546" y="208495"/>
                  </a:lnTo>
                  <a:lnTo>
                    <a:pt x="154546" y="131800"/>
                  </a:lnTo>
                  <a:lnTo>
                    <a:pt x="155092" y="127584"/>
                  </a:lnTo>
                  <a:lnTo>
                    <a:pt x="179235" y="102577"/>
                  </a:lnTo>
                  <a:lnTo>
                    <a:pt x="190652" y="102577"/>
                  </a:lnTo>
                  <a:lnTo>
                    <a:pt x="209270" y="137807"/>
                  </a:lnTo>
                  <a:lnTo>
                    <a:pt x="209270" y="208495"/>
                  </a:lnTo>
                  <a:lnTo>
                    <a:pt x="242443" y="208495"/>
                  </a:lnTo>
                  <a:lnTo>
                    <a:pt x="242443" y="1181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文字</Application>
  <PresentationFormat>On-screen Show (4:3)</PresentationFormat>
  <Paragraphs>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汉仪旗黑</vt:lpstr>
      <vt:lpstr>宋体</vt:lpstr>
      <vt:lpstr>Arial Unicode MS</vt:lpstr>
      <vt:lpstr>Calibri</vt:lpstr>
      <vt:lpstr>Helvetica Neue</vt:lpstr>
      <vt:lpstr>汉仪书宋二KW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Christ</cp:lastModifiedBy>
  <cp:revision>1</cp:revision>
  <dcterms:created xsi:type="dcterms:W3CDTF">2025-10-15T14:14:54Z</dcterms:created>
  <dcterms:modified xsi:type="dcterms:W3CDTF">2025-10-15T14:14:54Z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2025-10-15T01:00:00Z</vt:filetime>
  </property>
  <property fmtid="{D5CDD505-2E9C-101B-9397-08002B2CF9AE}" pid="3" name="LastSaved">
    <vt:filetime>2025-10-15T01:00:00Z</vt:filetime>
  </property>
  <property fmtid="{D5CDD505-2E9C-101B-9397-08002B2CF9AE}" pid="4" name="ICV">
    <vt:lpwstr>AB78388EF27EC0285DACEF68F97417CE_42</vt:lpwstr>
  </property>
  <property fmtid="{D5CDD505-2E9C-101B-9397-08002B2CF9AE}" pid="5" name="KSOProductBuildVer">
    <vt:lpwstr>2052-6.7.1.8828</vt:lpwstr>
  </property>
</Properties>
</file>